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5"/>
    <p:sldMasterId id="2147483722" r:id="rId6"/>
    <p:sldMasterId id="2147483757" r:id="rId7"/>
  </p:sldMasterIdLst>
  <p:notesMasterIdLst>
    <p:notesMasterId r:id="rId61"/>
  </p:notesMasterIdLst>
  <p:handoutMasterIdLst>
    <p:handoutMasterId r:id="rId62"/>
  </p:handoutMasterIdLst>
  <p:sldIdLst>
    <p:sldId id="453" r:id="rId8"/>
    <p:sldId id="423" r:id="rId9"/>
    <p:sldId id="454" r:id="rId10"/>
    <p:sldId id="265" r:id="rId11"/>
    <p:sldId id="481" r:id="rId12"/>
    <p:sldId id="456" r:id="rId13"/>
    <p:sldId id="457" r:id="rId14"/>
    <p:sldId id="459" r:id="rId15"/>
    <p:sldId id="482" r:id="rId16"/>
    <p:sldId id="439" r:id="rId17"/>
    <p:sldId id="436" r:id="rId18"/>
    <p:sldId id="437" r:id="rId19"/>
    <p:sldId id="425" r:id="rId20"/>
    <p:sldId id="440" r:id="rId21"/>
    <p:sldId id="443" r:id="rId22"/>
    <p:sldId id="444" r:id="rId23"/>
    <p:sldId id="445" r:id="rId24"/>
    <p:sldId id="441" r:id="rId25"/>
    <p:sldId id="446" r:id="rId26"/>
    <p:sldId id="442" r:id="rId27"/>
    <p:sldId id="448" r:id="rId28"/>
    <p:sldId id="450" r:id="rId29"/>
    <p:sldId id="451" r:id="rId30"/>
    <p:sldId id="438" r:id="rId31"/>
    <p:sldId id="449" r:id="rId32"/>
    <p:sldId id="427" r:id="rId33"/>
    <p:sldId id="422" r:id="rId34"/>
    <p:sldId id="387" r:id="rId35"/>
    <p:sldId id="479" r:id="rId36"/>
    <p:sldId id="480" r:id="rId37"/>
    <p:sldId id="256" r:id="rId38"/>
    <p:sldId id="257" r:id="rId39"/>
    <p:sldId id="296" r:id="rId40"/>
    <p:sldId id="299" r:id="rId41"/>
    <p:sldId id="295" r:id="rId42"/>
    <p:sldId id="301" r:id="rId43"/>
    <p:sldId id="297" r:id="rId44"/>
    <p:sldId id="300" r:id="rId45"/>
    <p:sldId id="284" r:id="rId46"/>
    <p:sldId id="302" r:id="rId47"/>
    <p:sldId id="303" r:id="rId48"/>
    <p:sldId id="285" r:id="rId49"/>
    <p:sldId id="260" r:id="rId50"/>
    <p:sldId id="286" r:id="rId51"/>
    <p:sldId id="287" r:id="rId52"/>
    <p:sldId id="289" r:id="rId53"/>
    <p:sldId id="298" r:id="rId54"/>
    <p:sldId id="290" r:id="rId55"/>
    <p:sldId id="291" r:id="rId56"/>
    <p:sldId id="292" r:id="rId57"/>
    <p:sldId id="293" r:id="rId58"/>
    <p:sldId id="283" r:id="rId59"/>
    <p:sldId id="483" r:id="rId60"/>
  </p:sldIdLst>
  <p:sldSz cx="12192000" cy="6858000"/>
  <p:notesSz cx="6858000" cy="9144000"/>
  <p:embeddedFontLst>
    <p:embeddedFont>
      <p:font typeface="Calibri" panose="020F0502020204030204" pitchFamily="34" charset="0"/>
      <p:regular r:id="rId63"/>
      <p:bold r:id="rId64"/>
      <p:italic r:id="rId65"/>
      <p:boldItalic r:id="rId66"/>
    </p:embeddedFont>
    <p:embeddedFont>
      <p:font typeface="Calibri Light" panose="020F0302020204030204" pitchFamily="34" charset="0"/>
      <p:regular r:id="rId67"/>
      <p:italic r:id="rId68"/>
    </p:embeddedFont>
    <p:embeddedFont>
      <p:font typeface="Flanders Art Sans" panose="020B0604020202020204" charset="0"/>
      <p:regular r:id="rId69"/>
    </p:embeddedFont>
    <p:embeddedFont>
      <p:font typeface="Flanders Art Sans Bold" panose="020B0604020202020204" charset="0"/>
      <p:bold r:id="rId70"/>
    </p:embeddedFont>
    <p:embeddedFont>
      <p:font typeface="FlandersArtSans-Bold" panose="00000800000000000000" pitchFamily="2" charset="0"/>
      <p:bold r:id="rId71"/>
    </p:embeddedFont>
    <p:embeddedFont>
      <p:font typeface="FlandersArtSans-Regular" panose="00000500000000000000" pitchFamily="2" charset="0"/>
      <p:regular r:id="rId72"/>
    </p:embeddedFont>
    <p:embeddedFont>
      <p:font typeface="Trebuchet MS" panose="020B0603020202020204" pitchFamily="34" charset="0"/>
      <p:regular r:id="rId73"/>
      <p:bold r:id="rId74"/>
      <p:italic r:id="rId75"/>
      <p:boldItalic r:id="rId76"/>
    </p:embeddedFont>
    <p:embeddedFont>
      <p:font typeface="Wingdings 3" panose="05040102010807070707" pitchFamily="18" charset="2"/>
      <p:regular r:id="rId77"/>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74"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659"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EB00"/>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96846D-584C-46EA-A15A-A0ED7866C5E5}" v="8" dt="2022-11-23T11:59:34.327"/>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26" autoAdjust="0"/>
  </p:normalViewPr>
  <p:slideViewPr>
    <p:cSldViewPr snapToGrid="0" showGuides="1">
      <p:cViewPr varScale="1">
        <p:scale>
          <a:sx n="79" d="100"/>
          <a:sy n="79" d="100"/>
        </p:scale>
        <p:origin x="1642" y="53"/>
      </p:cViewPr>
      <p:guideLst>
        <p:guide pos="7673"/>
        <p:guide/>
        <p:guide pos="234"/>
        <p:guide orient="horz" pos="1774"/>
        <p:guide orient="horz" pos="4320"/>
        <p:guide pos="3840"/>
        <p:guide pos="7446"/>
        <p:guide orient="horz" pos="2659"/>
        <p:guide orient="horz" pos="4133"/>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84" d="100"/>
          <a:sy n="84" d="100"/>
        </p:scale>
        <p:origin x="382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microsoft.com/office/2015/10/relationships/revisionInfo" Target="revisionInfo.xml"/><Relationship Id="rId7" Type="http://schemas.openxmlformats.org/officeDocument/2006/relationships/slideMaster" Target="slideMasters/slideMaster3.xml"/><Relationship Id="rId71"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notesMaster" Target="notesMasters/notesMaster1.xml"/><Relationship Id="rId82"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0.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5.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dier Patrick" userId="9b22fa50-2ce2-49cd-ace1-df29796e0e23" providerId="ADAL" clId="{4696846D-584C-46EA-A15A-A0ED7866C5E5}"/>
    <pc:docChg chg="undo custSel addSld delSld modSld sldOrd">
      <pc:chgData name="Cordier Patrick" userId="9b22fa50-2ce2-49cd-ace1-df29796e0e23" providerId="ADAL" clId="{4696846D-584C-46EA-A15A-A0ED7866C5E5}" dt="2022-11-23T11:59:37.442" v="25" actId="47"/>
      <pc:docMkLst>
        <pc:docMk/>
      </pc:docMkLst>
      <pc:sldChg chg="addSp delSp add del setBg delDesignElem">
        <pc:chgData name="Cordier Patrick" userId="9b22fa50-2ce2-49cd-ace1-df29796e0e23" providerId="ADAL" clId="{4696846D-584C-46EA-A15A-A0ED7866C5E5}" dt="2022-11-23T11:59:09.524" v="21"/>
        <pc:sldMkLst>
          <pc:docMk/>
          <pc:sldMk cId="1751966860" sldId="256"/>
        </pc:sldMkLst>
        <pc:spChg chg="add del">
          <ac:chgData name="Cordier Patrick" userId="9b22fa50-2ce2-49cd-ace1-df29796e0e23" providerId="ADAL" clId="{4696846D-584C-46EA-A15A-A0ED7866C5E5}" dt="2022-11-23T11:59:03.207" v="20"/>
          <ac:spMkLst>
            <pc:docMk/>
            <pc:sldMk cId="1751966860" sldId="256"/>
            <ac:spMk id="28" creationId="{66D61E08-70C3-48D8-BEA0-787111DC30DA}"/>
          </ac:spMkLst>
        </pc:spChg>
        <pc:spChg chg="add del">
          <ac:chgData name="Cordier Patrick" userId="9b22fa50-2ce2-49cd-ace1-df29796e0e23" providerId="ADAL" clId="{4696846D-584C-46EA-A15A-A0ED7866C5E5}" dt="2022-11-23T11:59:03.207" v="20"/>
          <ac:spMkLst>
            <pc:docMk/>
            <pc:sldMk cId="1751966860" sldId="256"/>
            <ac:spMk id="30" creationId="{FC55298F-0AE5-478E-AD2B-03C2614C5833}"/>
          </ac:spMkLst>
        </pc:spChg>
        <pc:spChg chg="add del">
          <ac:chgData name="Cordier Patrick" userId="9b22fa50-2ce2-49cd-ace1-df29796e0e23" providerId="ADAL" clId="{4696846D-584C-46EA-A15A-A0ED7866C5E5}" dt="2022-11-23T11:59:03.207" v="20"/>
          <ac:spMkLst>
            <pc:docMk/>
            <pc:sldMk cId="1751966860" sldId="256"/>
            <ac:spMk id="32" creationId="{C180E4EA-0B63-4779-A895-7E90E71088F3}"/>
          </ac:spMkLst>
        </pc:spChg>
        <pc:spChg chg="add del">
          <ac:chgData name="Cordier Patrick" userId="9b22fa50-2ce2-49cd-ace1-df29796e0e23" providerId="ADAL" clId="{4696846D-584C-46EA-A15A-A0ED7866C5E5}" dt="2022-11-23T11:59:03.207" v="20"/>
          <ac:spMkLst>
            <pc:docMk/>
            <pc:sldMk cId="1751966860" sldId="256"/>
            <ac:spMk id="34" creationId="{CEE01D9D-3DE8-4EED-B0D3-8F3C79CC7673}"/>
          </ac:spMkLst>
        </pc:spChg>
        <pc:spChg chg="add del">
          <ac:chgData name="Cordier Patrick" userId="9b22fa50-2ce2-49cd-ace1-df29796e0e23" providerId="ADAL" clId="{4696846D-584C-46EA-A15A-A0ED7866C5E5}" dt="2022-11-23T11:59:03.207" v="20"/>
          <ac:spMkLst>
            <pc:docMk/>
            <pc:sldMk cId="1751966860" sldId="256"/>
            <ac:spMk id="36" creationId="{89AF5CE9-607F-43F4-8983-DCD6DA4051FD}"/>
          </ac:spMkLst>
        </pc:spChg>
        <pc:spChg chg="add del">
          <ac:chgData name="Cordier Patrick" userId="9b22fa50-2ce2-49cd-ace1-df29796e0e23" providerId="ADAL" clId="{4696846D-584C-46EA-A15A-A0ED7866C5E5}" dt="2022-11-23T11:59:03.207" v="20"/>
          <ac:spMkLst>
            <pc:docMk/>
            <pc:sldMk cId="1751966860" sldId="256"/>
            <ac:spMk id="38" creationId="{6EEA2DBD-9E1E-4521-8C01-F32AD18A89E3}"/>
          </ac:spMkLst>
        </pc:spChg>
        <pc:spChg chg="add del">
          <ac:chgData name="Cordier Patrick" userId="9b22fa50-2ce2-49cd-ace1-df29796e0e23" providerId="ADAL" clId="{4696846D-584C-46EA-A15A-A0ED7866C5E5}" dt="2022-11-23T11:59:03.207" v="20"/>
          <ac:spMkLst>
            <pc:docMk/>
            <pc:sldMk cId="1751966860" sldId="256"/>
            <ac:spMk id="40" creationId="{15BBD2C1-BA9B-46A9-A27A-33498B169272}"/>
          </ac:spMkLst>
        </pc:spChg>
        <pc:cxnChg chg="add del">
          <ac:chgData name="Cordier Patrick" userId="9b22fa50-2ce2-49cd-ace1-df29796e0e23" providerId="ADAL" clId="{4696846D-584C-46EA-A15A-A0ED7866C5E5}" dt="2022-11-23T11:59:03.207" v="20"/>
          <ac:cxnSpMkLst>
            <pc:docMk/>
            <pc:sldMk cId="1751966860" sldId="256"/>
            <ac:cxnSpMk id="24" creationId="{A57C1A16-B8AB-4D99-A195-A38F556A6486}"/>
          </ac:cxnSpMkLst>
        </pc:cxnChg>
        <pc:cxnChg chg="add del">
          <ac:chgData name="Cordier Patrick" userId="9b22fa50-2ce2-49cd-ace1-df29796e0e23" providerId="ADAL" clId="{4696846D-584C-46EA-A15A-A0ED7866C5E5}" dt="2022-11-23T11:59:03.207" v="20"/>
          <ac:cxnSpMkLst>
            <pc:docMk/>
            <pc:sldMk cId="1751966860" sldId="256"/>
            <ac:cxnSpMk id="26" creationId="{F8A9B20B-D1DD-4573-B5EC-558029519236}"/>
          </ac:cxnSpMkLst>
        </pc:cxnChg>
      </pc:sldChg>
      <pc:sldChg chg="addSp delSp add del setBg delDesignElem">
        <pc:chgData name="Cordier Patrick" userId="9b22fa50-2ce2-49cd-ace1-df29796e0e23" providerId="ADAL" clId="{4696846D-584C-46EA-A15A-A0ED7866C5E5}" dt="2022-11-23T11:59:09.524" v="21"/>
        <pc:sldMkLst>
          <pc:docMk/>
          <pc:sldMk cId="1863683232" sldId="257"/>
        </pc:sldMkLst>
        <pc:spChg chg="add del">
          <ac:chgData name="Cordier Patrick" userId="9b22fa50-2ce2-49cd-ace1-df29796e0e23" providerId="ADAL" clId="{4696846D-584C-46EA-A15A-A0ED7866C5E5}" dt="2022-11-23T11:59:03.207" v="20"/>
          <ac:spMkLst>
            <pc:docMk/>
            <pc:sldMk cId="1863683232" sldId="257"/>
            <ac:spMk id="22" creationId="{0ADFFC45-3DC9-4433-926F-043E879D9DFC}"/>
          </ac:spMkLst>
        </pc:spChg>
        <pc:spChg chg="add del">
          <ac:chgData name="Cordier Patrick" userId="9b22fa50-2ce2-49cd-ace1-df29796e0e23" providerId="ADAL" clId="{4696846D-584C-46EA-A15A-A0ED7866C5E5}" dt="2022-11-23T11:59:03.207" v="20"/>
          <ac:spMkLst>
            <pc:docMk/>
            <pc:sldMk cId="1863683232" sldId="257"/>
            <ac:spMk id="33" creationId="{69370F01-B8C9-4CE4-824C-92B2792E6ED0}"/>
          </ac:spMkLst>
        </pc:spChg>
        <pc:grpChg chg="add del">
          <ac:chgData name="Cordier Patrick" userId="9b22fa50-2ce2-49cd-ace1-df29796e0e23" providerId="ADAL" clId="{4696846D-584C-46EA-A15A-A0ED7866C5E5}" dt="2022-11-23T11:59:03.207" v="20"/>
          <ac:grpSpMkLst>
            <pc:docMk/>
            <pc:sldMk cId="1863683232" sldId="257"/>
            <ac:grpSpMk id="10" creationId="{28460BD8-AE3F-4AC9-9D0B-717052AA5D3A}"/>
          </ac:grpSpMkLst>
        </pc:grpChg>
        <pc:grpChg chg="add del">
          <ac:chgData name="Cordier Patrick" userId="9b22fa50-2ce2-49cd-ace1-df29796e0e23" providerId="ADAL" clId="{4696846D-584C-46EA-A15A-A0ED7866C5E5}" dt="2022-11-23T11:59:03.207" v="20"/>
          <ac:grpSpMkLst>
            <pc:docMk/>
            <pc:sldMk cId="1863683232" sldId="257"/>
            <ac:grpSpMk id="24" creationId="{B5F26A87-0610-435F-AA13-BD658385C9D9}"/>
          </ac:grpSpMkLst>
        </pc:grpChg>
      </pc:sldChg>
      <pc:sldChg chg="add del">
        <pc:chgData name="Cordier Patrick" userId="9b22fa50-2ce2-49cd-ace1-df29796e0e23" providerId="ADAL" clId="{4696846D-584C-46EA-A15A-A0ED7866C5E5}" dt="2022-11-23T11:59:09.524" v="21"/>
        <pc:sldMkLst>
          <pc:docMk/>
          <pc:sldMk cId="3542026201" sldId="260"/>
        </pc:sldMkLst>
      </pc:sldChg>
      <pc:sldChg chg="addSp delSp add del setBg delDesignElem">
        <pc:chgData name="Cordier Patrick" userId="9b22fa50-2ce2-49cd-ace1-df29796e0e23" providerId="ADAL" clId="{4696846D-584C-46EA-A15A-A0ED7866C5E5}" dt="2022-11-23T11:59:09.524" v="21"/>
        <pc:sldMkLst>
          <pc:docMk/>
          <pc:sldMk cId="3579991686" sldId="283"/>
        </pc:sldMkLst>
        <pc:spChg chg="add del">
          <ac:chgData name="Cordier Patrick" userId="9b22fa50-2ce2-49cd-ace1-df29796e0e23" providerId="ADAL" clId="{4696846D-584C-46EA-A15A-A0ED7866C5E5}" dt="2022-11-23T11:59:03.207" v="20"/>
          <ac:spMkLst>
            <pc:docMk/>
            <pc:sldMk cId="3579991686" sldId="283"/>
            <ac:spMk id="22" creationId="{9179DE42-5613-4B35-A1E6-6CCBAA13C743}"/>
          </ac:spMkLst>
        </pc:spChg>
        <pc:spChg chg="add del">
          <ac:chgData name="Cordier Patrick" userId="9b22fa50-2ce2-49cd-ace1-df29796e0e23" providerId="ADAL" clId="{4696846D-584C-46EA-A15A-A0ED7866C5E5}" dt="2022-11-23T11:59:03.207" v="20"/>
          <ac:spMkLst>
            <pc:docMk/>
            <pc:sldMk cId="3579991686" sldId="283"/>
            <ac:spMk id="28" creationId="{52FB45E9-914E-4471-AC87-E475CD51767D}"/>
          </ac:spMkLst>
        </pc:spChg>
        <pc:spChg chg="add del">
          <ac:chgData name="Cordier Patrick" userId="9b22fa50-2ce2-49cd-ace1-df29796e0e23" providerId="ADAL" clId="{4696846D-584C-46EA-A15A-A0ED7866C5E5}" dt="2022-11-23T11:59:03.207" v="20"/>
          <ac:spMkLst>
            <pc:docMk/>
            <pc:sldMk cId="3579991686" sldId="283"/>
            <ac:spMk id="30" creationId="{C310626D-5743-49D4-8F7D-88C4F8F05774}"/>
          </ac:spMkLst>
        </pc:spChg>
        <pc:spChg chg="add del">
          <ac:chgData name="Cordier Patrick" userId="9b22fa50-2ce2-49cd-ace1-df29796e0e23" providerId="ADAL" clId="{4696846D-584C-46EA-A15A-A0ED7866C5E5}" dt="2022-11-23T11:59:03.207" v="20"/>
          <ac:spMkLst>
            <pc:docMk/>
            <pc:sldMk cId="3579991686" sldId="283"/>
            <ac:spMk id="32" creationId="{3C195FC1-B568-4C72-9902-34CB35DDD7A1}"/>
          </ac:spMkLst>
        </pc:spChg>
        <pc:spChg chg="add del">
          <ac:chgData name="Cordier Patrick" userId="9b22fa50-2ce2-49cd-ace1-df29796e0e23" providerId="ADAL" clId="{4696846D-584C-46EA-A15A-A0ED7866C5E5}" dt="2022-11-23T11:59:03.207" v="20"/>
          <ac:spMkLst>
            <pc:docMk/>
            <pc:sldMk cId="3579991686" sldId="283"/>
            <ac:spMk id="34" creationId="{EF2BDF77-362C-43F0-8CBB-A969EC2AE0C4}"/>
          </ac:spMkLst>
        </pc:spChg>
        <pc:spChg chg="add del">
          <ac:chgData name="Cordier Patrick" userId="9b22fa50-2ce2-49cd-ace1-df29796e0e23" providerId="ADAL" clId="{4696846D-584C-46EA-A15A-A0ED7866C5E5}" dt="2022-11-23T11:59:03.207" v="20"/>
          <ac:spMkLst>
            <pc:docMk/>
            <pc:sldMk cId="3579991686" sldId="283"/>
            <ac:spMk id="36" creationId="{4BE96B01-3929-432D-B8C2-ADBCB74C2EF4}"/>
          </ac:spMkLst>
        </pc:spChg>
        <pc:spChg chg="add del">
          <ac:chgData name="Cordier Patrick" userId="9b22fa50-2ce2-49cd-ace1-df29796e0e23" providerId="ADAL" clId="{4696846D-584C-46EA-A15A-A0ED7866C5E5}" dt="2022-11-23T11:59:03.207" v="20"/>
          <ac:spMkLst>
            <pc:docMk/>
            <pc:sldMk cId="3579991686" sldId="283"/>
            <ac:spMk id="38" creationId="{2A6FCDE6-CDE2-4C51-B18E-A95CFB679714}"/>
          </ac:spMkLst>
        </pc:spChg>
        <pc:spChg chg="add del">
          <ac:chgData name="Cordier Patrick" userId="9b22fa50-2ce2-49cd-ace1-df29796e0e23" providerId="ADAL" clId="{4696846D-584C-46EA-A15A-A0ED7866C5E5}" dt="2022-11-23T11:59:03.207" v="20"/>
          <ac:spMkLst>
            <pc:docMk/>
            <pc:sldMk cId="3579991686" sldId="283"/>
            <ac:spMk id="40" creationId="{9D2E8756-2465-473A-BA2A-2DB1D6224745}"/>
          </ac:spMkLst>
        </pc:spChg>
        <pc:grpChg chg="add del">
          <ac:chgData name="Cordier Patrick" userId="9b22fa50-2ce2-49cd-ace1-df29796e0e23" providerId="ADAL" clId="{4696846D-584C-46EA-A15A-A0ED7866C5E5}" dt="2022-11-23T11:59:03.207" v="20"/>
          <ac:grpSpMkLst>
            <pc:docMk/>
            <pc:sldMk cId="3579991686" sldId="283"/>
            <ac:grpSpMk id="10" creationId="{28460BD8-AE3F-4AC9-9D0B-717052AA5D3A}"/>
          </ac:grpSpMkLst>
        </pc:grpChg>
        <pc:cxnChg chg="add del">
          <ac:chgData name="Cordier Patrick" userId="9b22fa50-2ce2-49cd-ace1-df29796e0e23" providerId="ADAL" clId="{4696846D-584C-46EA-A15A-A0ED7866C5E5}" dt="2022-11-23T11:59:03.207" v="20"/>
          <ac:cxnSpMkLst>
            <pc:docMk/>
            <pc:sldMk cId="3579991686" sldId="283"/>
            <ac:cxnSpMk id="24" creationId="{EB898B32-3891-4C3A-8F58-C5969D2E9033}"/>
          </ac:cxnSpMkLst>
        </pc:cxnChg>
        <pc:cxnChg chg="add del">
          <ac:chgData name="Cordier Patrick" userId="9b22fa50-2ce2-49cd-ace1-df29796e0e23" providerId="ADAL" clId="{4696846D-584C-46EA-A15A-A0ED7866C5E5}" dt="2022-11-23T11:59:03.207" v="20"/>
          <ac:cxnSpMkLst>
            <pc:docMk/>
            <pc:sldMk cId="3579991686" sldId="283"/>
            <ac:cxnSpMk id="26" creationId="{4AE4806D-B8F9-4679-A68A-9BD21C01A301}"/>
          </ac:cxnSpMkLst>
        </pc:cxnChg>
      </pc:sldChg>
      <pc:sldChg chg="add del">
        <pc:chgData name="Cordier Patrick" userId="9b22fa50-2ce2-49cd-ace1-df29796e0e23" providerId="ADAL" clId="{4696846D-584C-46EA-A15A-A0ED7866C5E5}" dt="2022-11-23T11:59:09.524" v="21"/>
        <pc:sldMkLst>
          <pc:docMk/>
          <pc:sldMk cId="3526294132" sldId="284"/>
        </pc:sldMkLst>
      </pc:sldChg>
      <pc:sldChg chg="add del">
        <pc:chgData name="Cordier Patrick" userId="9b22fa50-2ce2-49cd-ace1-df29796e0e23" providerId="ADAL" clId="{4696846D-584C-46EA-A15A-A0ED7866C5E5}" dt="2022-11-23T11:59:09.524" v="21"/>
        <pc:sldMkLst>
          <pc:docMk/>
          <pc:sldMk cId="105653550" sldId="285"/>
        </pc:sldMkLst>
      </pc:sldChg>
      <pc:sldChg chg="add del">
        <pc:chgData name="Cordier Patrick" userId="9b22fa50-2ce2-49cd-ace1-df29796e0e23" providerId="ADAL" clId="{4696846D-584C-46EA-A15A-A0ED7866C5E5}" dt="2022-11-23T11:59:09.524" v="21"/>
        <pc:sldMkLst>
          <pc:docMk/>
          <pc:sldMk cId="1860319018" sldId="286"/>
        </pc:sldMkLst>
      </pc:sldChg>
      <pc:sldChg chg="add del">
        <pc:chgData name="Cordier Patrick" userId="9b22fa50-2ce2-49cd-ace1-df29796e0e23" providerId="ADAL" clId="{4696846D-584C-46EA-A15A-A0ED7866C5E5}" dt="2022-11-23T11:59:09.524" v="21"/>
        <pc:sldMkLst>
          <pc:docMk/>
          <pc:sldMk cId="2415365017" sldId="287"/>
        </pc:sldMkLst>
      </pc:sldChg>
      <pc:sldChg chg="add del">
        <pc:chgData name="Cordier Patrick" userId="9b22fa50-2ce2-49cd-ace1-df29796e0e23" providerId="ADAL" clId="{4696846D-584C-46EA-A15A-A0ED7866C5E5}" dt="2022-11-23T11:59:09.524" v="21"/>
        <pc:sldMkLst>
          <pc:docMk/>
          <pc:sldMk cId="902787781" sldId="289"/>
        </pc:sldMkLst>
      </pc:sldChg>
      <pc:sldChg chg="add del">
        <pc:chgData name="Cordier Patrick" userId="9b22fa50-2ce2-49cd-ace1-df29796e0e23" providerId="ADAL" clId="{4696846D-584C-46EA-A15A-A0ED7866C5E5}" dt="2022-11-23T11:59:09.524" v="21"/>
        <pc:sldMkLst>
          <pc:docMk/>
          <pc:sldMk cId="410407696" sldId="290"/>
        </pc:sldMkLst>
      </pc:sldChg>
      <pc:sldChg chg="modSp add del mod">
        <pc:chgData name="Cordier Patrick" userId="9b22fa50-2ce2-49cd-ace1-df29796e0e23" providerId="ADAL" clId="{4696846D-584C-46EA-A15A-A0ED7866C5E5}" dt="2022-11-23T11:59:09.524" v="21"/>
        <pc:sldMkLst>
          <pc:docMk/>
          <pc:sldMk cId="2355373130" sldId="291"/>
        </pc:sldMkLst>
        <pc:spChg chg="mod">
          <ac:chgData name="Cordier Patrick" userId="9b22fa50-2ce2-49cd-ace1-df29796e0e23" providerId="ADAL" clId="{4696846D-584C-46EA-A15A-A0ED7866C5E5}" dt="2022-11-23T11:59:03.207" v="20"/>
          <ac:spMkLst>
            <pc:docMk/>
            <pc:sldMk cId="2355373130" sldId="291"/>
            <ac:spMk id="3" creationId="{65E35B67-3936-7ADB-9C94-0EF98D763E1E}"/>
          </ac:spMkLst>
        </pc:spChg>
      </pc:sldChg>
      <pc:sldChg chg="add del">
        <pc:chgData name="Cordier Patrick" userId="9b22fa50-2ce2-49cd-ace1-df29796e0e23" providerId="ADAL" clId="{4696846D-584C-46EA-A15A-A0ED7866C5E5}" dt="2022-11-23T11:59:09.524" v="21"/>
        <pc:sldMkLst>
          <pc:docMk/>
          <pc:sldMk cId="1333995120" sldId="292"/>
        </pc:sldMkLst>
      </pc:sldChg>
      <pc:sldChg chg="modSp add del mod">
        <pc:chgData name="Cordier Patrick" userId="9b22fa50-2ce2-49cd-ace1-df29796e0e23" providerId="ADAL" clId="{4696846D-584C-46EA-A15A-A0ED7866C5E5}" dt="2022-11-23T11:59:09.524" v="21"/>
        <pc:sldMkLst>
          <pc:docMk/>
          <pc:sldMk cId="3943278028" sldId="293"/>
        </pc:sldMkLst>
        <pc:spChg chg="mod">
          <ac:chgData name="Cordier Patrick" userId="9b22fa50-2ce2-49cd-ace1-df29796e0e23" providerId="ADAL" clId="{4696846D-584C-46EA-A15A-A0ED7866C5E5}" dt="2022-11-23T11:59:03.207" v="20"/>
          <ac:spMkLst>
            <pc:docMk/>
            <pc:sldMk cId="3943278028" sldId="293"/>
            <ac:spMk id="3" creationId="{BC9601EB-9719-C21A-5964-BC0530E7705E}"/>
          </ac:spMkLst>
        </pc:spChg>
      </pc:sldChg>
      <pc:sldChg chg="addSp delSp add del setBg delDesignElem">
        <pc:chgData name="Cordier Patrick" userId="9b22fa50-2ce2-49cd-ace1-df29796e0e23" providerId="ADAL" clId="{4696846D-584C-46EA-A15A-A0ED7866C5E5}" dt="2022-11-23T11:59:09.524" v="21"/>
        <pc:sldMkLst>
          <pc:docMk/>
          <pc:sldMk cId="1932634619" sldId="295"/>
        </pc:sldMkLst>
        <pc:cxnChg chg="add del">
          <ac:chgData name="Cordier Patrick" userId="9b22fa50-2ce2-49cd-ace1-df29796e0e23" providerId="ADAL" clId="{4696846D-584C-46EA-A15A-A0ED7866C5E5}" dt="2022-11-23T11:59:03.207" v="20"/>
          <ac:cxnSpMkLst>
            <pc:docMk/>
            <pc:sldMk cId="1932634619" sldId="295"/>
            <ac:cxnSpMk id="30" creationId="{0B5F7E3B-C5F1-40E0-A491-558BAFBC1127}"/>
          </ac:cxnSpMkLst>
        </pc:cxnChg>
      </pc:sldChg>
      <pc:sldChg chg="addSp delSp add del setBg delDesignElem">
        <pc:chgData name="Cordier Patrick" userId="9b22fa50-2ce2-49cd-ace1-df29796e0e23" providerId="ADAL" clId="{4696846D-584C-46EA-A15A-A0ED7866C5E5}" dt="2022-11-23T11:59:09.524" v="21"/>
        <pc:sldMkLst>
          <pc:docMk/>
          <pc:sldMk cId="1648171790" sldId="296"/>
        </pc:sldMkLst>
        <pc:spChg chg="add del">
          <ac:chgData name="Cordier Patrick" userId="9b22fa50-2ce2-49cd-ace1-df29796e0e23" providerId="ADAL" clId="{4696846D-584C-46EA-A15A-A0ED7866C5E5}" dt="2022-11-23T11:59:03.207" v="20"/>
          <ac:spMkLst>
            <pc:docMk/>
            <pc:sldMk cId="1648171790" sldId="296"/>
            <ac:spMk id="37" creationId="{9F4444CE-BC8D-4D61-B303-4C05614E62AB}"/>
          </ac:spMkLst>
        </pc:spChg>
        <pc:spChg chg="add del">
          <ac:chgData name="Cordier Patrick" userId="9b22fa50-2ce2-49cd-ace1-df29796e0e23" providerId="ADAL" clId="{4696846D-584C-46EA-A15A-A0ED7866C5E5}" dt="2022-11-23T11:59:03.207" v="20"/>
          <ac:spMkLst>
            <pc:docMk/>
            <pc:sldMk cId="1648171790" sldId="296"/>
            <ac:spMk id="39" creationId="{73772B81-181F-48B7-8826-4D9686D15DF5}"/>
          </ac:spMkLst>
        </pc:spChg>
        <pc:spChg chg="add del">
          <ac:chgData name="Cordier Patrick" userId="9b22fa50-2ce2-49cd-ace1-df29796e0e23" providerId="ADAL" clId="{4696846D-584C-46EA-A15A-A0ED7866C5E5}" dt="2022-11-23T11:59:03.207" v="20"/>
          <ac:spMkLst>
            <pc:docMk/>
            <pc:sldMk cId="1648171790" sldId="296"/>
            <ac:spMk id="41" creationId="{B2205F6E-03C6-4E92-877C-E2482F6599AA}"/>
          </ac:spMkLst>
        </pc:spChg>
      </pc:sldChg>
      <pc:sldChg chg="addSp delSp modSp add del mod setBg delDesignElem">
        <pc:chgData name="Cordier Patrick" userId="9b22fa50-2ce2-49cd-ace1-df29796e0e23" providerId="ADAL" clId="{4696846D-584C-46EA-A15A-A0ED7866C5E5}" dt="2022-11-23T11:59:09.524" v="21"/>
        <pc:sldMkLst>
          <pc:docMk/>
          <pc:sldMk cId="3693460386" sldId="297"/>
        </pc:sldMkLst>
        <pc:spChg chg="mod">
          <ac:chgData name="Cordier Patrick" userId="9b22fa50-2ce2-49cd-ace1-df29796e0e23" providerId="ADAL" clId="{4696846D-584C-46EA-A15A-A0ED7866C5E5}" dt="2022-11-23T11:59:03.207" v="20"/>
          <ac:spMkLst>
            <pc:docMk/>
            <pc:sldMk cId="3693460386" sldId="297"/>
            <ac:spMk id="3" creationId="{76B58E7A-6FF5-941B-5534-31B0838FE4D4}"/>
          </ac:spMkLst>
        </pc:spChg>
        <pc:cxnChg chg="add del">
          <ac:chgData name="Cordier Patrick" userId="9b22fa50-2ce2-49cd-ace1-df29796e0e23" providerId="ADAL" clId="{4696846D-584C-46EA-A15A-A0ED7866C5E5}" dt="2022-11-23T11:59:03.207" v="20"/>
          <ac:cxnSpMkLst>
            <pc:docMk/>
            <pc:sldMk cId="3693460386" sldId="297"/>
            <ac:cxnSpMk id="25" creationId="{0B5F7E3B-C5F1-40E0-A491-558BAFBC1127}"/>
          </ac:cxnSpMkLst>
        </pc:cxnChg>
      </pc:sldChg>
      <pc:sldChg chg="add del">
        <pc:chgData name="Cordier Patrick" userId="9b22fa50-2ce2-49cd-ace1-df29796e0e23" providerId="ADAL" clId="{4696846D-584C-46EA-A15A-A0ED7866C5E5}" dt="2022-11-23T11:59:09.524" v="21"/>
        <pc:sldMkLst>
          <pc:docMk/>
          <pc:sldMk cId="2294558082" sldId="298"/>
        </pc:sldMkLst>
      </pc:sldChg>
      <pc:sldChg chg="addSp delSp add del setBg delDesignElem">
        <pc:chgData name="Cordier Patrick" userId="9b22fa50-2ce2-49cd-ace1-df29796e0e23" providerId="ADAL" clId="{4696846D-584C-46EA-A15A-A0ED7866C5E5}" dt="2022-11-23T11:59:09.524" v="21"/>
        <pc:sldMkLst>
          <pc:docMk/>
          <pc:sldMk cId="2421870882" sldId="299"/>
        </pc:sldMkLst>
        <pc:spChg chg="add del">
          <ac:chgData name="Cordier Patrick" userId="9b22fa50-2ce2-49cd-ace1-df29796e0e23" providerId="ADAL" clId="{4696846D-584C-46EA-A15A-A0ED7866C5E5}" dt="2022-11-23T11:59:03.207" v="20"/>
          <ac:spMkLst>
            <pc:docMk/>
            <pc:sldMk cId="2421870882" sldId="299"/>
            <ac:spMk id="41" creationId="{3BCB5F6A-9EB0-40B0-9D13-3023E9A20508}"/>
          </ac:spMkLst>
        </pc:spChg>
        <pc:grpChg chg="add del">
          <ac:chgData name="Cordier Patrick" userId="9b22fa50-2ce2-49cd-ace1-df29796e0e23" providerId="ADAL" clId="{4696846D-584C-46EA-A15A-A0ED7866C5E5}" dt="2022-11-23T11:59:03.207" v="20"/>
          <ac:grpSpMkLst>
            <pc:docMk/>
            <pc:sldMk cId="2421870882" sldId="299"/>
            <ac:grpSpMk id="29" creationId="{10BE40E3-5550-4CDD-B4FD-387C33EBF157}"/>
          </ac:grpSpMkLst>
        </pc:grpChg>
      </pc:sldChg>
      <pc:sldChg chg="addSp delSp add del setBg delDesignElem">
        <pc:chgData name="Cordier Patrick" userId="9b22fa50-2ce2-49cd-ace1-df29796e0e23" providerId="ADAL" clId="{4696846D-584C-46EA-A15A-A0ED7866C5E5}" dt="2022-11-23T11:59:09.524" v="21"/>
        <pc:sldMkLst>
          <pc:docMk/>
          <pc:sldMk cId="3797334178" sldId="300"/>
        </pc:sldMkLst>
        <pc:spChg chg="add del">
          <ac:chgData name="Cordier Patrick" userId="9b22fa50-2ce2-49cd-ace1-df29796e0e23" providerId="ADAL" clId="{4696846D-584C-46EA-A15A-A0ED7866C5E5}" dt="2022-11-23T11:59:03.207" v="20"/>
          <ac:spMkLst>
            <pc:docMk/>
            <pc:sldMk cId="3797334178" sldId="300"/>
            <ac:spMk id="22" creationId="{DD6BC9EB-F181-48AB-BCA2-3D1DB20D2D87}"/>
          </ac:spMkLst>
        </pc:spChg>
        <pc:spChg chg="add del">
          <ac:chgData name="Cordier Patrick" userId="9b22fa50-2ce2-49cd-ace1-df29796e0e23" providerId="ADAL" clId="{4696846D-584C-46EA-A15A-A0ED7866C5E5}" dt="2022-11-23T11:59:03.207" v="20"/>
          <ac:spMkLst>
            <pc:docMk/>
            <pc:sldMk cId="3797334178" sldId="300"/>
            <ac:spMk id="24" creationId="{D33AAA80-39DC-4020-9BFF-0718F35C7661}"/>
          </ac:spMkLst>
        </pc:spChg>
        <pc:spChg chg="add del">
          <ac:chgData name="Cordier Patrick" userId="9b22fa50-2ce2-49cd-ace1-df29796e0e23" providerId="ADAL" clId="{4696846D-584C-46EA-A15A-A0ED7866C5E5}" dt="2022-11-23T11:59:03.207" v="20"/>
          <ac:spMkLst>
            <pc:docMk/>
            <pc:sldMk cId="3797334178" sldId="300"/>
            <ac:spMk id="28" creationId="{1177F295-741F-4EFF-B0CA-BE69295ADA07}"/>
          </ac:spMkLst>
        </pc:spChg>
        <pc:grpChg chg="add del">
          <ac:chgData name="Cordier Patrick" userId="9b22fa50-2ce2-49cd-ace1-df29796e0e23" providerId="ADAL" clId="{4696846D-584C-46EA-A15A-A0ED7866C5E5}" dt="2022-11-23T11:59:03.207" v="20"/>
          <ac:grpSpMkLst>
            <pc:docMk/>
            <pc:sldMk cId="3797334178" sldId="300"/>
            <ac:grpSpMk id="10" creationId="{28460BD8-AE3F-4AC9-9D0B-717052AA5D3A}"/>
          </ac:grpSpMkLst>
        </pc:grpChg>
        <pc:cxnChg chg="add del">
          <ac:chgData name="Cordier Patrick" userId="9b22fa50-2ce2-49cd-ace1-df29796e0e23" providerId="ADAL" clId="{4696846D-584C-46EA-A15A-A0ED7866C5E5}" dt="2022-11-23T11:59:03.207" v="20"/>
          <ac:cxnSpMkLst>
            <pc:docMk/>
            <pc:sldMk cId="3797334178" sldId="300"/>
            <ac:cxnSpMk id="26" creationId="{C9C5D90B-7EE3-4D26-AB7D-A5A3A6E11203}"/>
          </ac:cxnSpMkLst>
        </pc:cxnChg>
      </pc:sldChg>
      <pc:sldChg chg="add del">
        <pc:chgData name="Cordier Patrick" userId="9b22fa50-2ce2-49cd-ace1-df29796e0e23" providerId="ADAL" clId="{4696846D-584C-46EA-A15A-A0ED7866C5E5}" dt="2022-11-23T11:59:09.524" v="21"/>
        <pc:sldMkLst>
          <pc:docMk/>
          <pc:sldMk cId="105354614" sldId="301"/>
        </pc:sldMkLst>
      </pc:sldChg>
      <pc:sldChg chg="add del">
        <pc:chgData name="Cordier Patrick" userId="9b22fa50-2ce2-49cd-ace1-df29796e0e23" providerId="ADAL" clId="{4696846D-584C-46EA-A15A-A0ED7866C5E5}" dt="2022-11-23T11:59:09.524" v="21"/>
        <pc:sldMkLst>
          <pc:docMk/>
          <pc:sldMk cId="1797885904" sldId="302"/>
        </pc:sldMkLst>
      </pc:sldChg>
      <pc:sldChg chg="add del">
        <pc:chgData name="Cordier Patrick" userId="9b22fa50-2ce2-49cd-ace1-df29796e0e23" providerId="ADAL" clId="{4696846D-584C-46EA-A15A-A0ED7866C5E5}" dt="2022-11-23T11:59:09.524" v="21"/>
        <pc:sldMkLst>
          <pc:docMk/>
          <pc:sldMk cId="1693976819" sldId="303"/>
        </pc:sldMkLst>
      </pc:sldChg>
      <pc:sldChg chg="addSp delSp modSp del mod ord">
        <pc:chgData name="Cordier Patrick" userId="9b22fa50-2ce2-49cd-ace1-df29796e0e23" providerId="ADAL" clId="{4696846D-584C-46EA-A15A-A0ED7866C5E5}" dt="2022-11-23T11:59:25.359" v="22" actId="2696"/>
        <pc:sldMkLst>
          <pc:docMk/>
          <pc:sldMk cId="3462089953" sldId="452"/>
        </pc:sldMkLst>
        <pc:graphicFrameChg chg="add del modGraphic">
          <ac:chgData name="Cordier Patrick" userId="9b22fa50-2ce2-49cd-ace1-df29796e0e23" providerId="ADAL" clId="{4696846D-584C-46EA-A15A-A0ED7866C5E5}" dt="2022-11-23T11:58:53.892" v="16" actId="27309"/>
          <ac:graphicFrameMkLst>
            <pc:docMk/>
            <pc:sldMk cId="3462089953" sldId="452"/>
            <ac:graphicFrameMk id="6" creationId="{5230F586-661E-486D-AFEA-14D0312AAB95}"/>
          </ac:graphicFrameMkLst>
        </pc:graphicFrameChg>
      </pc:sldChg>
      <pc:sldChg chg="add del">
        <pc:chgData name="Cordier Patrick" userId="9b22fa50-2ce2-49cd-ace1-df29796e0e23" providerId="ADAL" clId="{4696846D-584C-46EA-A15A-A0ED7866C5E5}" dt="2022-11-23T11:59:37.442" v="25" actId="47"/>
        <pc:sldMkLst>
          <pc:docMk/>
          <pc:sldMk cId="3625741728" sldId="452"/>
        </pc:sldMkLst>
      </pc:sldChg>
      <pc:sldChg chg="add del">
        <pc:chgData name="Cordier Patrick" userId="9b22fa50-2ce2-49cd-ace1-df29796e0e23" providerId="ADAL" clId="{4696846D-584C-46EA-A15A-A0ED7866C5E5}" dt="2022-11-23T11:58:58.571" v="18"/>
        <pc:sldMkLst>
          <pc:docMk/>
          <pc:sldMk cId="532073014" sldId="483"/>
        </pc:sldMkLst>
      </pc:sldChg>
      <pc:sldChg chg="add">
        <pc:chgData name="Cordier Patrick" userId="9b22fa50-2ce2-49cd-ace1-df29796e0e23" providerId="ADAL" clId="{4696846D-584C-46EA-A15A-A0ED7866C5E5}" dt="2022-11-23T11:59:34.325" v="24"/>
        <pc:sldMkLst>
          <pc:docMk/>
          <pc:sldMk cId="3612792043" sldId="483"/>
        </pc:sldMkLst>
      </pc:sldChg>
      <pc:sldChg chg="add del">
        <pc:chgData name="Cordier Patrick" userId="9b22fa50-2ce2-49cd-ace1-df29796e0e23" providerId="ADAL" clId="{4696846D-584C-46EA-A15A-A0ED7866C5E5}" dt="2022-11-23T11:58:58.571" v="18"/>
        <pc:sldMkLst>
          <pc:docMk/>
          <pc:sldMk cId="2782270339" sldId="484"/>
        </pc:sldMkLst>
      </pc:sldChg>
      <pc:sldChg chg="add del">
        <pc:chgData name="Cordier Patrick" userId="9b22fa50-2ce2-49cd-ace1-df29796e0e23" providerId="ADAL" clId="{4696846D-584C-46EA-A15A-A0ED7866C5E5}" dt="2022-11-23T11:58:58.571" v="18"/>
        <pc:sldMkLst>
          <pc:docMk/>
          <pc:sldMk cId="3726159449" sldId="485"/>
        </pc:sldMkLst>
      </pc:sldChg>
      <pc:sldChg chg="add del">
        <pc:chgData name="Cordier Patrick" userId="9b22fa50-2ce2-49cd-ace1-df29796e0e23" providerId="ADAL" clId="{4696846D-584C-46EA-A15A-A0ED7866C5E5}" dt="2022-11-23T11:58:58.571" v="18"/>
        <pc:sldMkLst>
          <pc:docMk/>
          <pc:sldMk cId="925133782" sldId="486"/>
        </pc:sldMkLst>
      </pc:sldChg>
      <pc:sldChg chg="add del">
        <pc:chgData name="Cordier Patrick" userId="9b22fa50-2ce2-49cd-ace1-df29796e0e23" providerId="ADAL" clId="{4696846D-584C-46EA-A15A-A0ED7866C5E5}" dt="2022-11-23T11:58:58.571" v="18"/>
        <pc:sldMkLst>
          <pc:docMk/>
          <pc:sldMk cId="76566085" sldId="487"/>
        </pc:sldMkLst>
      </pc:sldChg>
      <pc:sldChg chg="add del">
        <pc:chgData name="Cordier Patrick" userId="9b22fa50-2ce2-49cd-ace1-df29796e0e23" providerId="ADAL" clId="{4696846D-584C-46EA-A15A-A0ED7866C5E5}" dt="2022-11-23T11:58:58.571" v="18"/>
        <pc:sldMkLst>
          <pc:docMk/>
          <pc:sldMk cId="3669752896" sldId="488"/>
        </pc:sldMkLst>
      </pc:sldChg>
      <pc:sldChg chg="add del">
        <pc:chgData name="Cordier Patrick" userId="9b22fa50-2ce2-49cd-ace1-df29796e0e23" providerId="ADAL" clId="{4696846D-584C-46EA-A15A-A0ED7866C5E5}" dt="2022-11-23T11:58:58.571" v="18"/>
        <pc:sldMkLst>
          <pc:docMk/>
          <pc:sldMk cId="2767176824" sldId="489"/>
        </pc:sldMkLst>
      </pc:sldChg>
      <pc:sldChg chg="add del">
        <pc:chgData name="Cordier Patrick" userId="9b22fa50-2ce2-49cd-ace1-df29796e0e23" providerId="ADAL" clId="{4696846D-584C-46EA-A15A-A0ED7866C5E5}" dt="2022-11-23T11:58:58.571" v="18"/>
        <pc:sldMkLst>
          <pc:docMk/>
          <pc:sldMk cId="2016959978" sldId="490"/>
        </pc:sldMkLst>
      </pc:sldChg>
      <pc:sldChg chg="add del">
        <pc:chgData name="Cordier Patrick" userId="9b22fa50-2ce2-49cd-ace1-df29796e0e23" providerId="ADAL" clId="{4696846D-584C-46EA-A15A-A0ED7866C5E5}" dt="2022-11-23T11:58:58.571" v="18"/>
        <pc:sldMkLst>
          <pc:docMk/>
          <pc:sldMk cId="3612145730" sldId="491"/>
        </pc:sldMkLst>
      </pc:sldChg>
      <pc:sldChg chg="add del">
        <pc:chgData name="Cordier Patrick" userId="9b22fa50-2ce2-49cd-ace1-df29796e0e23" providerId="ADAL" clId="{4696846D-584C-46EA-A15A-A0ED7866C5E5}" dt="2022-11-23T11:58:58.571" v="18"/>
        <pc:sldMkLst>
          <pc:docMk/>
          <pc:sldMk cId="3245274322" sldId="492"/>
        </pc:sldMkLst>
      </pc:sldChg>
      <pc:sldChg chg="add del">
        <pc:chgData name="Cordier Patrick" userId="9b22fa50-2ce2-49cd-ace1-df29796e0e23" providerId="ADAL" clId="{4696846D-584C-46EA-A15A-A0ED7866C5E5}" dt="2022-11-23T11:58:58.571" v="18"/>
        <pc:sldMkLst>
          <pc:docMk/>
          <pc:sldMk cId="1754758262" sldId="493"/>
        </pc:sldMkLst>
      </pc:sldChg>
      <pc:sldChg chg="add del">
        <pc:chgData name="Cordier Patrick" userId="9b22fa50-2ce2-49cd-ace1-df29796e0e23" providerId="ADAL" clId="{4696846D-584C-46EA-A15A-A0ED7866C5E5}" dt="2022-11-23T11:58:58.571" v="18"/>
        <pc:sldMkLst>
          <pc:docMk/>
          <pc:sldMk cId="1808403119" sldId="494"/>
        </pc:sldMkLst>
      </pc:sldChg>
      <pc:sldChg chg="add del">
        <pc:chgData name="Cordier Patrick" userId="9b22fa50-2ce2-49cd-ace1-df29796e0e23" providerId="ADAL" clId="{4696846D-584C-46EA-A15A-A0ED7866C5E5}" dt="2022-11-23T11:58:58.571" v="18"/>
        <pc:sldMkLst>
          <pc:docMk/>
          <pc:sldMk cId="994641876" sldId="495"/>
        </pc:sldMkLst>
      </pc:sldChg>
      <pc:sldChg chg="add del">
        <pc:chgData name="Cordier Patrick" userId="9b22fa50-2ce2-49cd-ace1-df29796e0e23" providerId="ADAL" clId="{4696846D-584C-46EA-A15A-A0ED7866C5E5}" dt="2022-11-23T11:58:58.571" v="18"/>
        <pc:sldMkLst>
          <pc:docMk/>
          <pc:sldMk cId="2423092280" sldId="496"/>
        </pc:sldMkLst>
      </pc:sldChg>
      <pc:sldChg chg="add del">
        <pc:chgData name="Cordier Patrick" userId="9b22fa50-2ce2-49cd-ace1-df29796e0e23" providerId="ADAL" clId="{4696846D-584C-46EA-A15A-A0ED7866C5E5}" dt="2022-11-23T11:58:58.571" v="18"/>
        <pc:sldMkLst>
          <pc:docMk/>
          <pc:sldMk cId="1598866892" sldId="497"/>
        </pc:sldMkLst>
      </pc:sldChg>
      <pc:sldChg chg="add del">
        <pc:chgData name="Cordier Patrick" userId="9b22fa50-2ce2-49cd-ace1-df29796e0e23" providerId="ADAL" clId="{4696846D-584C-46EA-A15A-A0ED7866C5E5}" dt="2022-11-23T11:58:58.571" v="18"/>
        <pc:sldMkLst>
          <pc:docMk/>
          <pc:sldMk cId="3924180017" sldId="498"/>
        </pc:sldMkLst>
      </pc:sldChg>
      <pc:sldChg chg="add del">
        <pc:chgData name="Cordier Patrick" userId="9b22fa50-2ce2-49cd-ace1-df29796e0e23" providerId="ADAL" clId="{4696846D-584C-46EA-A15A-A0ED7866C5E5}" dt="2022-11-23T11:58:58.571" v="18"/>
        <pc:sldMkLst>
          <pc:docMk/>
          <pc:sldMk cId="2863081637" sldId="499"/>
        </pc:sldMkLst>
      </pc:sldChg>
      <pc:sldChg chg="add del">
        <pc:chgData name="Cordier Patrick" userId="9b22fa50-2ce2-49cd-ace1-df29796e0e23" providerId="ADAL" clId="{4696846D-584C-46EA-A15A-A0ED7866C5E5}" dt="2022-11-23T11:58:58.571" v="18"/>
        <pc:sldMkLst>
          <pc:docMk/>
          <pc:sldMk cId="1675821563" sldId="500"/>
        </pc:sldMkLst>
      </pc:sldChg>
      <pc:sldChg chg="add del">
        <pc:chgData name="Cordier Patrick" userId="9b22fa50-2ce2-49cd-ace1-df29796e0e23" providerId="ADAL" clId="{4696846D-584C-46EA-A15A-A0ED7866C5E5}" dt="2022-11-23T11:58:58.571" v="18"/>
        <pc:sldMkLst>
          <pc:docMk/>
          <pc:sldMk cId="2432737314" sldId="501"/>
        </pc:sldMkLst>
      </pc:sldChg>
      <pc:sldChg chg="add del">
        <pc:chgData name="Cordier Patrick" userId="9b22fa50-2ce2-49cd-ace1-df29796e0e23" providerId="ADAL" clId="{4696846D-584C-46EA-A15A-A0ED7866C5E5}" dt="2022-11-23T11:58:58.571" v="18"/>
        <pc:sldMkLst>
          <pc:docMk/>
          <pc:sldMk cId="1601328337" sldId="502"/>
        </pc:sldMkLst>
      </pc:sldChg>
      <pc:sldChg chg="add del">
        <pc:chgData name="Cordier Patrick" userId="9b22fa50-2ce2-49cd-ace1-df29796e0e23" providerId="ADAL" clId="{4696846D-584C-46EA-A15A-A0ED7866C5E5}" dt="2022-11-23T11:58:58.571" v="18"/>
        <pc:sldMkLst>
          <pc:docMk/>
          <pc:sldMk cId="1431098226" sldId="503"/>
        </pc:sldMkLst>
      </pc:sldChg>
      <pc:sldChg chg="add del">
        <pc:chgData name="Cordier Patrick" userId="9b22fa50-2ce2-49cd-ace1-df29796e0e23" providerId="ADAL" clId="{4696846D-584C-46EA-A15A-A0ED7866C5E5}" dt="2022-11-23T11:58:58.571" v="18"/>
        <pc:sldMkLst>
          <pc:docMk/>
          <pc:sldMk cId="1567198570" sldId="504"/>
        </pc:sldMkLst>
      </pc:sldChg>
      <pc:sldMasterChg chg="delSldLayout">
        <pc:chgData name="Cordier Patrick" userId="9b22fa50-2ce2-49cd-ace1-df29796e0e23" providerId="ADAL" clId="{4696846D-584C-46EA-A15A-A0ED7866C5E5}" dt="2022-11-23T11:59:37.442" v="25" actId="47"/>
        <pc:sldMasterMkLst>
          <pc:docMk/>
          <pc:sldMasterMk cId="873447844" sldId="2147483757"/>
        </pc:sldMasterMkLst>
        <pc:sldLayoutChg chg="del">
          <pc:chgData name="Cordier Patrick" userId="9b22fa50-2ce2-49cd-ace1-df29796e0e23" providerId="ADAL" clId="{4696846D-584C-46EA-A15A-A0ED7866C5E5}" dt="2022-11-23T11:59:37.442" v="25" actId="47"/>
          <pc:sldLayoutMkLst>
            <pc:docMk/>
            <pc:sldMasterMk cId="873447844" sldId="2147483757"/>
            <pc:sldLayoutMk cId="3873594766" sldId="214748377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EF4664-B176-4932-9446-034FA9B128DA}" type="doc">
      <dgm:prSet loTypeId="urn:microsoft.com/office/officeart/2005/8/layout/chevron1" loCatId="process" qsTypeId="urn:microsoft.com/office/officeart/2005/8/quickstyle/simple1" qsCatId="simple" csTypeId="urn:microsoft.com/office/officeart/2005/8/colors/colorful1" csCatId="colorful"/>
      <dgm:spPr/>
      <dgm:t>
        <a:bodyPr/>
        <a:lstStyle/>
        <a:p>
          <a:endParaRPr lang="en-US"/>
        </a:p>
      </dgm:t>
    </dgm:pt>
    <dgm:pt modelId="{8D864380-73A4-461C-A1E2-F9AA896782F7}">
      <dgm:prSet/>
      <dgm:spPr/>
      <dgm:t>
        <a:bodyPr/>
        <a:lstStyle/>
        <a:p>
          <a:r>
            <a:rPr lang="nl-BE"/>
            <a:t>BUTLER VAN HET SYSTEEM</a:t>
          </a:r>
          <a:endParaRPr lang="en-US"/>
        </a:p>
      </dgm:t>
    </dgm:pt>
    <dgm:pt modelId="{315E0574-25DA-4278-BBCA-91877C039F98}" type="parTrans" cxnId="{3A927C9D-5FE7-407D-9C76-9B9E8BB19140}">
      <dgm:prSet/>
      <dgm:spPr/>
      <dgm:t>
        <a:bodyPr/>
        <a:lstStyle/>
        <a:p>
          <a:endParaRPr lang="en-US"/>
        </a:p>
      </dgm:t>
    </dgm:pt>
    <dgm:pt modelId="{F07CC2B0-AB38-4952-B1BA-344751443402}" type="sibTrans" cxnId="{3A927C9D-5FE7-407D-9C76-9B9E8BB19140}">
      <dgm:prSet/>
      <dgm:spPr/>
      <dgm:t>
        <a:bodyPr/>
        <a:lstStyle/>
        <a:p>
          <a:endParaRPr lang="en-US"/>
        </a:p>
      </dgm:t>
    </dgm:pt>
    <dgm:pt modelId="{66CD8FDB-DB6C-440C-8D7B-70957B62D299}">
      <dgm:prSet/>
      <dgm:spPr/>
      <dgm:t>
        <a:bodyPr/>
        <a:lstStyle/>
        <a:p>
          <a:r>
            <a:rPr lang="nl-BE"/>
            <a:t>OF</a:t>
          </a:r>
          <a:endParaRPr lang="en-US"/>
        </a:p>
      </dgm:t>
    </dgm:pt>
    <dgm:pt modelId="{FFD8B224-B131-4D98-AC6F-DAC8C763CDB2}" type="parTrans" cxnId="{CD3EDE36-8FFD-4F0B-AFF2-EE42DB6A05C7}">
      <dgm:prSet/>
      <dgm:spPr/>
      <dgm:t>
        <a:bodyPr/>
        <a:lstStyle/>
        <a:p>
          <a:endParaRPr lang="en-US"/>
        </a:p>
      </dgm:t>
    </dgm:pt>
    <dgm:pt modelId="{675CA43A-EDBC-4AAD-8985-CE2ADDE43836}" type="sibTrans" cxnId="{CD3EDE36-8FFD-4F0B-AFF2-EE42DB6A05C7}">
      <dgm:prSet/>
      <dgm:spPr/>
      <dgm:t>
        <a:bodyPr/>
        <a:lstStyle/>
        <a:p>
          <a:endParaRPr lang="en-US"/>
        </a:p>
      </dgm:t>
    </dgm:pt>
    <dgm:pt modelId="{00E1FF5B-4A70-4477-A80E-417B2A6F0075}">
      <dgm:prSet/>
      <dgm:spPr/>
      <dgm:t>
        <a:bodyPr/>
        <a:lstStyle/>
        <a:p>
          <a:r>
            <a:rPr lang="nl-BE"/>
            <a:t>CHANGE AGENT BINNEN HET SYSTEEM</a:t>
          </a:r>
          <a:endParaRPr lang="en-US"/>
        </a:p>
      </dgm:t>
    </dgm:pt>
    <dgm:pt modelId="{83AD9493-6939-48C4-ABB6-789C184E17C3}" type="parTrans" cxnId="{7445D23A-41D9-4745-B702-944C507428B4}">
      <dgm:prSet/>
      <dgm:spPr/>
      <dgm:t>
        <a:bodyPr/>
        <a:lstStyle/>
        <a:p>
          <a:endParaRPr lang="en-US"/>
        </a:p>
      </dgm:t>
    </dgm:pt>
    <dgm:pt modelId="{07149FAF-5F26-4309-B7C2-65CB1FFAC883}" type="sibTrans" cxnId="{7445D23A-41D9-4745-B702-944C507428B4}">
      <dgm:prSet/>
      <dgm:spPr/>
      <dgm:t>
        <a:bodyPr/>
        <a:lstStyle/>
        <a:p>
          <a:endParaRPr lang="en-US"/>
        </a:p>
      </dgm:t>
    </dgm:pt>
    <dgm:pt modelId="{48909EAF-A257-4E14-9CA2-90B62F12D3A9}" type="pres">
      <dgm:prSet presAssocID="{0FEF4664-B176-4932-9446-034FA9B128DA}" presName="Name0" presStyleCnt="0">
        <dgm:presLayoutVars>
          <dgm:dir/>
          <dgm:animLvl val="lvl"/>
          <dgm:resizeHandles val="exact"/>
        </dgm:presLayoutVars>
      </dgm:prSet>
      <dgm:spPr/>
    </dgm:pt>
    <dgm:pt modelId="{009E3DC3-8BC4-46B0-9988-2375ED56AC3B}" type="pres">
      <dgm:prSet presAssocID="{8D864380-73A4-461C-A1E2-F9AA896782F7}" presName="parTxOnly" presStyleLbl="node1" presStyleIdx="0" presStyleCnt="3">
        <dgm:presLayoutVars>
          <dgm:chMax val="0"/>
          <dgm:chPref val="0"/>
          <dgm:bulletEnabled val="1"/>
        </dgm:presLayoutVars>
      </dgm:prSet>
      <dgm:spPr/>
    </dgm:pt>
    <dgm:pt modelId="{AB319FFD-DD93-4CF4-9088-F4C370046FF2}" type="pres">
      <dgm:prSet presAssocID="{F07CC2B0-AB38-4952-B1BA-344751443402}" presName="parTxOnlySpace" presStyleCnt="0"/>
      <dgm:spPr/>
    </dgm:pt>
    <dgm:pt modelId="{BBE8F2CB-06FE-4014-8423-ECB5C64FEB4D}" type="pres">
      <dgm:prSet presAssocID="{66CD8FDB-DB6C-440C-8D7B-70957B62D299}" presName="parTxOnly" presStyleLbl="node1" presStyleIdx="1" presStyleCnt="3">
        <dgm:presLayoutVars>
          <dgm:chMax val="0"/>
          <dgm:chPref val="0"/>
          <dgm:bulletEnabled val="1"/>
        </dgm:presLayoutVars>
      </dgm:prSet>
      <dgm:spPr/>
    </dgm:pt>
    <dgm:pt modelId="{9A7FAF12-87AA-429A-B39D-6BEA4A379528}" type="pres">
      <dgm:prSet presAssocID="{675CA43A-EDBC-4AAD-8985-CE2ADDE43836}" presName="parTxOnlySpace" presStyleCnt="0"/>
      <dgm:spPr/>
    </dgm:pt>
    <dgm:pt modelId="{306635C7-A289-43EF-8FE7-A50C1322E5C8}" type="pres">
      <dgm:prSet presAssocID="{00E1FF5B-4A70-4477-A80E-417B2A6F0075}" presName="parTxOnly" presStyleLbl="node1" presStyleIdx="2" presStyleCnt="3">
        <dgm:presLayoutVars>
          <dgm:chMax val="0"/>
          <dgm:chPref val="0"/>
          <dgm:bulletEnabled val="1"/>
        </dgm:presLayoutVars>
      </dgm:prSet>
      <dgm:spPr/>
    </dgm:pt>
  </dgm:ptLst>
  <dgm:cxnLst>
    <dgm:cxn modelId="{A69A181C-F021-4905-A702-C5F38D7D6F4A}" type="presOf" srcId="{00E1FF5B-4A70-4477-A80E-417B2A6F0075}" destId="{306635C7-A289-43EF-8FE7-A50C1322E5C8}" srcOrd="0" destOrd="0" presId="urn:microsoft.com/office/officeart/2005/8/layout/chevron1"/>
    <dgm:cxn modelId="{CD3EDE36-8FFD-4F0B-AFF2-EE42DB6A05C7}" srcId="{0FEF4664-B176-4932-9446-034FA9B128DA}" destId="{66CD8FDB-DB6C-440C-8D7B-70957B62D299}" srcOrd="1" destOrd="0" parTransId="{FFD8B224-B131-4D98-AC6F-DAC8C763CDB2}" sibTransId="{675CA43A-EDBC-4AAD-8985-CE2ADDE43836}"/>
    <dgm:cxn modelId="{7445D23A-41D9-4745-B702-944C507428B4}" srcId="{0FEF4664-B176-4932-9446-034FA9B128DA}" destId="{00E1FF5B-4A70-4477-A80E-417B2A6F0075}" srcOrd="2" destOrd="0" parTransId="{83AD9493-6939-48C4-ABB6-789C184E17C3}" sibTransId="{07149FAF-5F26-4309-B7C2-65CB1FFAC883}"/>
    <dgm:cxn modelId="{D1A5B857-BE74-4115-9DEC-619377BA3F9D}" type="presOf" srcId="{8D864380-73A4-461C-A1E2-F9AA896782F7}" destId="{009E3DC3-8BC4-46B0-9988-2375ED56AC3B}" srcOrd="0" destOrd="0" presId="urn:microsoft.com/office/officeart/2005/8/layout/chevron1"/>
    <dgm:cxn modelId="{3A927C9D-5FE7-407D-9C76-9B9E8BB19140}" srcId="{0FEF4664-B176-4932-9446-034FA9B128DA}" destId="{8D864380-73A4-461C-A1E2-F9AA896782F7}" srcOrd="0" destOrd="0" parTransId="{315E0574-25DA-4278-BBCA-91877C039F98}" sibTransId="{F07CC2B0-AB38-4952-B1BA-344751443402}"/>
    <dgm:cxn modelId="{D83266B5-A6C4-4101-BCE0-37FC9DAE35B3}" type="presOf" srcId="{66CD8FDB-DB6C-440C-8D7B-70957B62D299}" destId="{BBE8F2CB-06FE-4014-8423-ECB5C64FEB4D}" srcOrd="0" destOrd="0" presId="urn:microsoft.com/office/officeart/2005/8/layout/chevron1"/>
    <dgm:cxn modelId="{77610AB8-435C-4064-BAE0-EF606DDA94B3}" type="presOf" srcId="{0FEF4664-B176-4932-9446-034FA9B128DA}" destId="{48909EAF-A257-4E14-9CA2-90B62F12D3A9}" srcOrd="0" destOrd="0" presId="urn:microsoft.com/office/officeart/2005/8/layout/chevron1"/>
    <dgm:cxn modelId="{67CD7A71-E471-4659-A20C-ECF77B819ED5}" type="presParOf" srcId="{48909EAF-A257-4E14-9CA2-90B62F12D3A9}" destId="{009E3DC3-8BC4-46B0-9988-2375ED56AC3B}" srcOrd="0" destOrd="0" presId="urn:microsoft.com/office/officeart/2005/8/layout/chevron1"/>
    <dgm:cxn modelId="{613B0935-A6C3-417C-90A8-6804B4DEE76F}" type="presParOf" srcId="{48909EAF-A257-4E14-9CA2-90B62F12D3A9}" destId="{AB319FFD-DD93-4CF4-9088-F4C370046FF2}" srcOrd="1" destOrd="0" presId="urn:microsoft.com/office/officeart/2005/8/layout/chevron1"/>
    <dgm:cxn modelId="{ED2BB73A-CDA0-452C-9CE5-309CC3B8DAB9}" type="presParOf" srcId="{48909EAF-A257-4E14-9CA2-90B62F12D3A9}" destId="{BBE8F2CB-06FE-4014-8423-ECB5C64FEB4D}" srcOrd="2" destOrd="0" presId="urn:microsoft.com/office/officeart/2005/8/layout/chevron1"/>
    <dgm:cxn modelId="{15C307FF-BAF5-47D1-B8BF-EBBD43263007}" type="presParOf" srcId="{48909EAF-A257-4E14-9CA2-90B62F12D3A9}" destId="{9A7FAF12-87AA-429A-B39D-6BEA4A379528}" srcOrd="3" destOrd="0" presId="urn:microsoft.com/office/officeart/2005/8/layout/chevron1"/>
    <dgm:cxn modelId="{6411CF88-2C78-4D38-9159-44CEF5ED1FF3}" type="presParOf" srcId="{48909EAF-A257-4E14-9CA2-90B62F12D3A9}" destId="{306635C7-A289-43EF-8FE7-A50C1322E5C8}"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FEE239-7451-4FF4-A98B-32DBEA78851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AE89CA9-814F-46C6-95B0-AC8FC9E8BCED}">
      <dgm:prSet/>
      <dgm:spPr/>
      <dgm:t>
        <a:bodyPr/>
        <a:lstStyle/>
        <a:p>
          <a:r>
            <a:rPr lang="nl-BE" dirty="0"/>
            <a:t>        ?</a:t>
          </a:r>
        </a:p>
      </dgm:t>
    </dgm:pt>
    <dgm:pt modelId="{6CA6421A-94EE-40F4-BBEC-679E752A343F}" type="parTrans" cxnId="{DA871036-46E0-4F37-9D64-DED0AAFA655A}">
      <dgm:prSet/>
      <dgm:spPr/>
      <dgm:t>
        <a:bodyPr/>
        <a:lstStyle/>
        <a:p>
          <a:endParaRPr lang="nl-BE"/>
        </a:p>
      </dgm:t>
    </dgm:pt>
    <dgm:pt modelId="{C60321F4-6176-440C-80BF-28F6FCC326EB}" type="sibTrans" cxnId="{DA871036-46E0-4F37-9D64-DED0AAFA655A}">
      <dgm:prSet/>
      <dgm:spPr/>
      <dgm:t>
        <a:bodyPr/>
        <a:lstStyle/>
        <a:p>
          <a:endParaRPr lang="nl-BE"/>
        </a:p>
      </dgm:t>
    </dgm:pt>
    <dgm:pt modelId="{0A162354-9E27-4424-AE56-A2B3EFB0D83E}" type="pres">
      <dgm:prSet presAssocID="{7FFEE239-7451-4FF4-A98B-32DBEA78851E}" presName="linear" presStyleCnt="0">
        <dgm:presLayoutVars>
          <dgm:animLvl val="lvl"/>
          <dgm:resizeHandles val="exact"/>
        </dgm:presLayoutVars>
      </dgm:prSet>
      <dgm:spPr/>
    </dgm:pt>
    <dgm:pt modelId="{19AB66AA-ED43-4B72-9B2E-8C240BC35C5E}" type="pres">
      <dgm:prSet presAssocID="{FAE89CA9-814F-46C6-95B0-AC8FC9E8BCED}" presName="parentText" presStyleLbl="node1" presStyleIdx="0" presStyleCnt="1">
        <dgm:presLayoutVars>
          <dgm:chMax val="0"/>
          <dgm:bulletEnabled val="1"/>
        </dgm:presLayoutVars>
      </dgm:prSet>
      <dgm:spPr/>
    </dgm:pt>
  </dgm:ptLst>
  <dgm:cxnLst>
    <dgm:cxn modelId="{16400D0E-AC8E-4A18-A645-EC38187C8594}" type="presOf" srcId="{7FFEE239-7451-4FF4-A98B-32DBEA78851E}" destId="{0A162354-9E27-4424-AE56-A2B3EFB0D83E}" srcOrd="0" destOrd="0" presId="urn:microsoft.com/office/officeart/2005/8/layout/vList2"/>
    <dgm:cxn modelId="{F378BF20-32A3-4ECB-9A90-D7A34FAB1952}" type="presOf" srcId="{FAE89CA9-814F-46C6-95B0-AC8FC9E8BCED}" destId="{19AB66AA-ED43-4B72-9B2E-8C240BC35C5E}" srcOrd="0" destOrd="0" presId="urn:microsoft.com/office/officeart/2005/8/layout/vList2"/>
    <dgm:cxn modelId="{DA871036-46E0-4F37-9D64-DED0AAFA655A}" srcId="{7FFEE239-7451-4FF4-A98B-32DBEA78851E}" destId="{FAE89CA9-814F-46C6-95B0-AC8FC9E8BCED}" srcOrd="0" destOrd="0" parTransId="{6CA6421A-94EE-40F4-BBEC-679E752A343F}" sibTransId="{C60321F4-6176-440C-80BF-28F6FCC326EB}"/>
    <dgm:cxn modelId="{46EE898C-60B4-47CA-B144-46BED7AF83C2}" type="presParOf" srcId="{0A162354-9E27-4424-AE56-A2B3EFB0D83E}" destId="{19AB66AA-ED43-4B72-9B2E-8C240BC35C5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FEE239-7451-4FF4-A98B-32DBEA78851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693A37D-F03C-4351-9890-129FC8639073}">
      <dgm:prSet/>
      <dgm:spPr/>
      <dgm:t>
        <a:bodyPr/>
        <a:lstStyle/>
        <a:p>
          <a:r>
            <a:rPr lang="nl-BE"/>
            <a:t>VERZUREN</a:t>
          </a:r>
          <a:endParaRPr lang="en-US"/>
        </a:p>
      </dgm:t>
    </dgm:pt>
    <dgm:pt modelId="{580679E4-6F2C-43B9-A0C1-9D5F9E203C95}" type="parTrans" cxnId="{95C33D64-A6FE-4115-B690-033596987D98}">
      <dgm:prSet/>
      <dgm:spPr/>
      <dgm:t>
        <a:bodyPr/>
        <a:lstStyle/>
        <a:p>
          <a:endParaRPr lang="en-US"/>
        </a:p>
      </dgm:t>
    </dgm:pt>
    <dgm:pt modelId="{0EAFDD2F-399C-4833-97F4-170B9F50412C}" type="sibTrans" cxnId="{95C33D64-A6FE-4115-B690-033596987D98}">
      <dgm:prSet/>
      <dgm:spPr/>
      <dgm:t>
        <a:bodyPr/>
        <a:lstStyle/>
        <a:p>
          <a:endParaRPr lang="en-US"/>
        </a:p>
      </dgm:t>
    </dgm:pt>
    <dgm:pt modelId="{F6BB322C-E449-439C-832F-47414ABAC0A5}">
      <dgm:prSet/>
      <dgm:spPr/>
      <dgm:t>
        <a:bodyPr/>
        <a:lstStyle/>
        <a:p>
          <a:r>
            <a:rPr lang="nl-BE" dirty="0"/>
            <a:t>VERVETTEN</a:t>
          </a:r>
          <a:endParaRPr lang="en-US" dirty="0"/>
        </a:p>
      </dgm:t>
    </dgm:pt>
    <dgm:pt modelId="{69DD946A-F35F-4C60-AA6F-B25FDC8D2933}" type="parTrans" cxnId="{EAC4431B-296C-4FED-81B9-A63936CC7B2F}">
      <dgm:prSet/>
      <dgm:spPr/>
      <dgm:t>
        <a:bodyPr/>
        <a:lstStyle/>
        <a:p>
          <a:endParaRPr lang="en-US"/>
        </a:p>
      </dgm:t>
    </dgm:pt>
    <dgm:pt modelId="{72E780B4-353F-48FC-B0AB-956800F1CAC4}" type="sibTrans" cxnId="{EAC4431B-296C-4FED-81B9-A63936CC7B2F}">
      <dgm:prSet/>
      <dgm:spPr/>
      <dgm:t>
        <a:bodyPr/>
        <a:lstStyle/>
        <a:p>
          <a:endParaRPr lang="en-US"/>
        </a:p>
      </dgm:t>
    </dgm:pt>
    <dgm:pt modelId="{86DB26D5-92CD-406D-ACA9-B3FDDAE40FFE}">
      <dgm:prSet/>
      <dgm:spPr/>
      <dgm:t>
        <a:bodyPr/>
        <a:lstStyle/>
        <a:p>
          <a:r>
            <a:rPr lang="nl-BE"/>
            <a:t>VERWENNEN</a:t>
          </a:r>
          <a:endParaRPr lang="en-US"/>
        </a:p>
      </dgm:t>
    </dgm:pt>
    <dgm:pt modelId="{3A0A8582-FAB6-4FF4-945C-5CFAD05FF1B1}" type="parTrans" cxnId="{3328BFB0-5ADE-4505-A039-9A8182BD786C}">
      <dgm:prSet/>
      <dgm:spPr/>
      <dgm:t>
        <a:bodyPr/>
        <a:lstStyle/>
        <a:p>
          <a:endParaRPr lang="en-US"/>
        </a:p>
      </dgm:t>
    </dgm:pt>
    <dgm:pt modelId="{8A33CE88-B105-4227-8234-A0F33BBD6AC4}" type="sibTrans" cxnId="{3328BFB0-5ADE-4505-A039-9A8182BD786C}">
      <dgm:prSet/>
      <dgm:spPr/>
      <dgm:t>
        <a:bodyPr/>
        <a:lstStyle/>
        <a:p>
          <a:endParaRPr lang="en-US"/>
        </a:p>
      </dgm:t>
    </dgm:pt>
    <dgm:pt modelId="{0D9687E9-DBC3-425D-8DE6-99271B557E2E}">
      <dgm:prSet/>
      <dgm:spPr/>
      <dgm:t>
        <a:bodyPr/>
        <a:lstStyle/>
        <a:p>
          <a:r>
            <a:rPr lang="nl-BE"/>
            <a:t>VERWAANDHEID</a:t>
          </a:r>
          <a:endParaRPr lang="en-US"/>
        </a:p>
      </dgm:t>
    </dgm:pt>
    <dgm:pt modelId="{542CA1E6-38D6-419A-B005-EF1B30ADE9FF}" type="parTrans" cxnId="{569CEA9A-212D-41F4-B6AB-6FD16EDC780E}">
      <dgm:prSet/>
      <dgm:spPr/>
      <dgm:t>
        <a:bodyPr/>
        <a:lstStyle/>
        <a:p>
          <a:endParaRPr lang="en-US"/>
        </a:p>
      </dgm:t>
    </dgm:pt>
    <dgm:pt modelId="{F6AB47EE-8379-4AC8-B83B-4D1443557E39}" type="sibTrans" cxnId="{569CEA9A-212D-41F4-B6AB-6FD16EDC780E}">
      <dgm:prSet/>
      <dgm:spPr/>
      <dgm:t>
        <a:bodyPr/>
        <a:lstStyle/>
        <a:p>
          <a:endParaRPr lang="en-US"/>
        </a:p>
      </dgm:t>
    </dgm:pt>
    <dgm:pt modelId="{D6B21609-09D6-4181-A384-BC9900E4770A}">
      <dgm:prSet/>
      <dgm:spPr/>
      <dgm:t>
        <a:bodyPr/>
        <a:lstStyle/>
        <a:p>
          <a:r>
            <a:rPr lang="nl-BE"/>
            <a:t>VERARMEN</a:t>
          </a:r>
          <a:endParaRPr lang="en-US"/>
        </a:p>
      </dgm:t>
    </dgm:pt>
    <dgm:pt modelId="{D3221FF1-5FDD-4E67-A9B8-4B543DDE0811}" type="parTrans" cxnId="{6377BE69-1AEF-4F1C-9C8D-760E6E38AA71}">
      <dgm:prSet/>
      <dgm:spPr/>
      <dgm:t>
        <a:bodyPr/>
        <a:lstStyle/>
        <a:p>
          <a:endParaRPr lang="en-US"/>
        </a:p>
      </dgm:t>
    </dgm:pt>
    <dgm:pt modelId="{25168F75-DAE2-480D-BB4D-C875D3BDC204}" type="sibTrans" cxnId="{6377BE69-1AEF-4F1C-9C8D-760E6E38AA71}">
      <dgm:prSet/>
      <dgm:spPr/>
      <dgm:t>
        <a:bodyPr/>
        <a:lstStyle/>
        <a:p>
          <a:endParaRPr lang="en-US"/>
        </a:p>
      </dgm:t>
    </dgm:pt>
    <dgm:pt modelId="{E8DD67BB-393A-499E-A02F-42DD9E7661FE}">
      <dgm:prSet/>
      <dgm:spPr/>
      <dgm:t>
        <a:bodyPr/>
        <a:lstStyle/>
        <a:p>
          <a:r>
            <a:rPr lang="nl-BE" dirty="0"/>
            <a:t>VERSTARREN</a:t>
          </a:r>
          <a:endParaRPr lang="en-US" dirty="0"/>
        </a:p>
      </dgm:t>
    </dgm:pt>
    <dgm:pt modelId="{5AE0E2DE-CD04-4B3F-83F2-A0ED782F33AF}" type="parTrans" cxnId="{F0DE192A-2336-4A76-BD0C-57B557893DBB}">
      <dgm:prSet/>
      <dgm:spPr/>
      <dgm:t>
        <a:bodyPr/>
        <a:lstStyle/>
        <a:p>
          <a:endParaRPr lang="en-US"/>
        </a:p>
      </dgm:t>
    </dgm:pt>
    <dgm:pt modelId="{FAA5A9A1-8560-4ECD-929A-0B15DC87067E}" type="sibTrans" cxnId="{F0DE192A-2336-4A76-BD0C-57B557893DBB}">
      <dgm:prSet/>
      <dgm:spPr/>
      <dgm:t>
        <a:bodyPr/>
        <a:lstStyle/>
        <a:p>
          <a:endParaRPr lang="en-US"/>
        </a:p>
      </dgm:t>
    </dgm:pt>
    <dgm:pt modelId="{0A162354-9E27-4424-AE56-A2B3EFB0D83E}" type="pres">
      <dgm:prSet presAssocID="{7FFEE239-7451-4FF4-A98B-32DBEA78851E}" presName="linear" presStyleCnt="0">
        <dgm:presLayoutVars>
          <dgm:animLvl val="lvl"/>
          <dgm:resizeHandles val="exact"/>
        </dgm:presLayoutVars>
      </dgm:prSet>
      <dgm:spPr/>
    </dgm:pt>
    <dgm:pt modelId="{E8B5BD89-B610-4959-82EA-C302EE37986A}" type="pres">
      <dgm:prSet presAssocID="{9693A37D-F03C-4351-9890-129FC8639073}" presName="parentText" presStyleLbl="node1" presStyleIdx="0" presStyleCnt="6">
        <dgm:presLayoutVars>
          <dgm:chMax val="0"/>
          <dgm:bulletEnabled val="1"/>
        </dgm:presLayoutVars>
      </dgm:prSet>
      <dgm:spPr/>
    </dgm:pt>
    <dgm:pt modelId="{CCA03AE9-27B3-4B3F-89F7-E91BBB67B045}" type="pres">
      <dgm:prSet presAssocID="{0EAFDD2F-399C-4833-97F4-170B9F50412C}" presName="spacer" presStyleCnt="0"/>
      <dgm:spPr/>
    </dgm:pt>
    <dgm:pt modelId="{56A647F5-7316-4E48-AAFB-045362B84238}" type="pres">
      <dgm:prSet presAssocID="{F6BB322C-E449-439C-832F-47414ABAC0A5}" presName="parentText" presStyleLbl="node1" presStyleIdx="1" presStyleCnt="6">
        <dgm:presLayoutVars>
          <dgm:chMax val="0"/>
          <dgm:bulletEnabled val="1"/>
        </dgm:presLayoutVars>
      </dgm:prSet>
      <dgm:spPr/>
    </dgm:pt>
    <dgm:pt modelId="{B465C1E6-53E3-4CDA-A1BB-F22A04055252}" type="pres">
      <dgm:prSet presAssocID="{72E780B4-353F-48FC-B0AB-956800F1CAC4}" presName="spacer" presStyleCnt="0"/>
      <dgm:spPr/>
    </dgm:pt>
    <dgm:pt modelId="{5C65E695-32FB-4682-9734-0AEC0D203535}" type="pres">
      <dgm:prSet presAssocID="{86DB26D5-92CD-406D-ACA9-B3FDDAE40FFE}" presName="parentText" presStyleLbl="node1" presStyleIdx="2" presStyleCnt="6">
        <dgm:presLayoutVars>
          <dgm:chMax val="0"/>
          <dgm:bulletEnabled val="1"/>
        </dgm:presLayoutVars>
      </dgm:prSet>
      <dgm:spPr/>
    </dgm:pt>
    <dgm:pt modelId="{9BB8FFA7-8D1A-496E-895A-AEEB930697D6}" type="pres">
      <dgm:prSet presAssocID="{8A33CE88-B105-4227-8234-A0F33BBD6AC4}" presName="spacer" presStyleCnt="0"/>
      <dgm:spPr/>
    </dgm:pt>
    <dgm:pt modelId="{725E7730-8394-4381-9E52-83DF40C52B96}" type="pres">
      <dgm:prSet presAssocID="{0D9687E9-DBC3-425D-8DE6-99271B557E2E}" presName="parentText" presStyleLbl="node1" presStyleIdx="3" presStyleCnt="6">
        <dgm:presLayoutVars>
          <dgm:chMax val="0"/>
          <dgm:bulletEnabled val="1"/>
        </dgm:presLayoutVars>
      </dgm:prSet>
      <dgm:spPr/>
    </dgm:pt>
    <dgm:pt modelId="{42E4A923-1414-44E4-9155-D889C9733D08}" type="pres">
      <dgm:prSet presAssocID="{F6AB47EE-8379-4AC8-B83B-4D1443557E39}" presName="spacer" presStyleCnt="0"/>
      <dgm:spPr/>
    </dgm:pt>
    <dgm:pt modelId="{0741386A-85FA-4509-A932-57234113E20A}" type="pres">
      <dgm:prSet presAssocID="{D6B21609-09D6-4181-A384-BC9900E4770A}" presName="parentText" presStyleLbl="node1" presStyleIdx="4" presStyleCnt="6">
        <dgm:presLayoutVars>
          <dgm:chMax val="0"/>
          <dgm:bulletEnabled val="1"/>
        </dgm:presLayoutVars>
      </dgm:prSet>
      <dgm:spPr/>
    </dgm:pt>
    <dgm:pt modelId="{E78613AD-3148-4304-8359-C323DB38E094}" type="pres">
      <dgm:prSet presAssocID="{25168F75-DAE2-480D-BB4D-C875D3BDC204}" presName="spacer" presStyleCnt="0"/>
      <dgm:spPr/>
    </dgm:pt>
    <dgm:pt modelId="{67C254D0-CBA8-4357-9CEA-F6EA7F821F31}" type="pres">
      <dgm:prSet presAssocID="{E8DD67BB-393A-499E-A02F-42DD9E7661FE}" presName="parentText" presStyleLbl="node1" presStyleIdx="5" presStyleCnt="6">
        <dgm:presLayoutVars>
          <dgm:chMax val="0"/>
          <dgm:bulletEnabled val="1"/>
        </dgm:presLayoutVars>
      </dgm:prSet>
      <dgm:spPr/>
    </dgm:pt>
  </dgm:ptLst>
  <dgm:cxnLst>
    <dgm:cxn modelId="{CEAA9F00-383C-44C4-8838-85048C2D7AF6}" type="presOf" srcId="{E8DD67BB-393A-499E-A02F-42DD9E7661FE}" destId="{67C254D0-CBA8-4357-9CEA-F6EA7F821F31}" srcOrd="0" destOrd="0" presId="urn:microsoft.com/office/officeart/2005/8/layout/vList2"/>
    <dgm:cxn modelId="{B18DA401-87D6-44DD-94D6-388B975F9E63}" type="presOf" srcId="{9693A37D-F03C-4351-9890-129FC8639073}" destId="{E8B5BD89-B610-4959-82EA-C302EE37986A}" srcOrd="0" destOrd="0" presId="urn:microsoft.com/office/officeart/2005/8/layout/vList2"/>
    <dgm:cxn modelId="{16400D0E-AC8E-4A18-A645-EC38187C8594}" type="presOf" srcId="{7FFEE239-7451-4FF4-A98B-32DBEA78851E}" destId="{0A162354-9E27-4424-AE56-A2B3EFB0D83E}" srcOrd="0" destOrd="0" presId="urn:microsoft.com/office/officeart/2005/8/layout/vList2"/>
    <dgm:cxn modelId="{EAC4431B-296C-4FED-81B9-A63936CC7B2F}" srcId="{7FFEE239-7451-4FF4-A98B-32DBEA78851E}" destId="{F6BB322C-E449-439C-832F-47414ABAC0A5}" srcOrd="1" destOrd="0" parTransId="{69DD946A-F35F-4C60-AA6F-B25FDC8D2933}" sibTransId="{72E780B4-353F-48FC-B0AB-956800F1CAC4}"/>
    <dgm:cxn modelId="{F0DE192A-2336-4A76-BD0C-57B557893DBB}" srcId="{7FFEE239-7451-4FF4-A98B-32DBEA78851E}" destId="{E8DD67BB-393A-499E-A02F-42DD9E7661FE}" srcOrd="5" destOrd="0" parTransId="{5AE0E2DE-CD04-4B3F-83F2-A0ED782F33AF}" sibTransId="{FAA5A9A1-8560-4ECD-929A-0B15DC87067E}"/>
    <dgm:cxn modelId="{9C56D734-B14C-44E0-99BD-D759FD029DF6}" type="presOf" srcId="{D6B21609-09D6-4181-A384-BC9900E4770A}" destId="{0741386A-85FA-4509-A932-57234113E20A}" srcOrd="0" destOrd="0" presId="urn:microsoft.com/office/officeart/2005/8/layout/vList2"/>
    <dgm:cxn modelId="{9C429B3F-C2D4-43B1-8BB8-E334EFF26C0F}" type="presOf" srcId="{F6BB322C-E449-439C-832F-47414ABAC0A5}" destId="{56A647F5-7316-4E48-AAFB-045362B84238}" srcOrd="0" destOrd="0" presId="urn:microsoft.com/office/officeart/2005/8/layout/vList2"/>
    <dgm:cxn modelId="{95C33D64-A6FE-4115-B690-033596987D98}" srcId="{7FFEE239-7451-4FF4-A98B-32DBEA78851E}" destId="{9693A37D-F03C-4351-9890-129FC8639073}" srcOrd="0" destOrd="0" parTransId="{580679E4-6F2C-43B9-A0C1-9D5F9E203C95}" sibTransId="{0EAFDD2F-399C-4833-97F4-170B9F50412C}"/>
    <dgm:cxn modelId="{6377BE69-1AEF-4F1C-9C8D-760E6E38AA71}" srcId="{7FFEE239-7451-4FF4-A98B-32DBEA78851E}" destId="{D6B21609-09D6-4181-A384-BC9900E4770A}" srcOrd="4" destOrd="0" parTransId="{D3221FF1-5FDD-4E67-A9B8-4B543DDE0811}" sibTransId="{25168F75-DAE2-480D-BB4D-C875D3BDC204}"/>
    <dgm:cxn modelId="{DE858573-D1B7-47EE-91BD-5ABA35F111DC}" type="presOf" srcId="{0D9687E9-DBC3-425D-8DE6-99271B557E2E}" destId="{725E7730-8394-4381-9E52-83DF40C52B96}" srcOrd="0" destOrd="0" presId="urn:microsoft.com/office/officeart/2005/8/layout/vList2"/>
    <dgm:cxn modelId="{569CEA9A-212D-41F4-B6AB-6FD16EDC780E}" srcId="{7FFEE239-7451-4FF4-A98B-32DBEA78851E}" destId="{0D9687E9-DBC3-425D-8DE6-99271B557E2E}" srcOrd="3" destOrd="0" parTransId="{542CA1E6-38D6-419A-B005-EF1B30ADE9FF}" sibTransId="{F6AB47EE-8379-4AC8-B83B-4D1443557E39}"/>
    <dgm:cxn modelId="{3328BFB0-5ADE-4505-A039-9A8182BD786C}" srcId="{7FFEE239-7451-4FF4-A98B-32DBEA78851E}" destId="{86DB26D5-92CD-406D-ACA9-B3FDDAE40FFE}" srcOrd="2" destOrd="0" parTransId="{3A0A8582-FAB6-4FF4-945C-5CFAD05FF1B1}" sibTransId="{8A33CE88-B105-4227-8234-A0F33BBD6AC4}"/>
    <dgm:cxn modelId="{8955E1FE-8A3F-4DA0-A39D-0659BF044807}" type="presOf" srcId="{86DB26D5-92CD-406D-ACA9-B3FDDAE40FFE}" destId="{5C65E695-32FB-4682-9734-0AEC0D203535}" srcOrd="0" destOrd="0" presId="urn:microsoft.com/office/officeart/2005/8/layout/vList2"/>
    <dgm:cxn modelId="{D40681F8-1502-4F6F-AFBC-5FA3BF3E8D76}" type="presParOf" srcId="{0A162354-9E27-4424-AE56-A2B3EFB0D83E}" destId="{E8B5BD89-B610-4959-82EA-C302EE37986A}" srcOrd="0" destOrd="0" presId="urn:microsoft.com/office/officeart/2005/8/layout/vList2"/>
    <dgm:cxn modelId="{A18CC91D-F303-46B5-91C3-3CB5FB089411}" type="presParOf" srcId="{0A162354-9E27-4424-AE56-A2B3EFB0D83E}" destId="{CCA03AE9-27B3-4B3F-89F7-E91BBB67B045}" srcOrd="1" destOrd="0" presId="urn:microsoft.com/office/officeart/2005/8/layout/vList2"/>
    <dgm:cxn modelId="{3449F811-4E23-4499-948E-B8AA1830D49D}" type="presParOf" srcId="{0A162354-9E27-4424-AE56-A2B3EFB0D83E}" destId="{56A647F5-7316-4E48-AAFB-045362B84238}" srcOrd="2" destOrd="0" presId="urn:microsoft.com/office/officeart/2005/8/layout/vList2"/>
    <dgm:cxn modelId="{43999AB7-0ADF-4FBE-9B91-2630A77E9B44}" type="presParOf" srcId="{0A162354-9E27-4424-AE56-A2B3EFB0D83E}" destId="{B465C1E6-53E3-4CDA-A1BB-F22A04055252}" srcOrd="3" destOrd="0" presId="urn:microsoft.com/office/officeart/2005/8/layout/vList2"/>
    <dgm:cxn modelId="{0C058C3A-C3BB-4A49-AE1F-0C8E29359B14}" type="presParOf" srcId="{0A162354-9E27-4424-AE56-A2B3EFB0D83E}" destId="{5C65E695-32FB-4682-9734-0AEC0D203535}" srcOrd="4" destOrd="0" presId="urn:microsoft.com/office/officeart/2005/8/layout/vList2"/>
    <dgm:cxn modelId="{CDB844D2-3C0D-46FE-88D2-5785E135CB59}" type="presParOf" srcId="{0A162354-9E27-4424-AE56-A2B3EFB0D83E}" destId="{9BB8FFA7-8D1A-496E-895A-AEEB930697D6}" srcOrd="5" destOrd="0" presId="urn:microsoft.com/office/officeart/2005/8/layout/vList2"/>
    <dgm:cxn modelId="{F2F17171-7C2B-4101-9C1E-CA4AA7BFB9CA}" type="presParOf" srcId="{0A162354-9E27-4424-AE56-A2B3EFB0D83E}" destId="{725E7730-8394-4381-9E52-83DF40C52B96}" srcOrd="6" destOrd="0" presId="urn:microsoft.com/office/officeart/2005/8/layout/vList2"/>
    <dgm:cxn modelId="{25BA56A9-E382-46E4-9463-03FB3AFF726C}" type="presParOf" srcId="{0A162354-9E27-4424-AE56-A2B3EFB0D83E}" destId="{42E4A923-1414-44E4-9155-D889C9733D08}" srcOrd="7" destOrd="0" presId="urn:microsoft.com/office/officeart/2005/8/layout/vList2"/>
    <dgm:cxn modelId="{9866C9F1-4173-4462-BF65-4BCD24F3A873}" type="presParOf" srcId="{0A162354-9E27-4424-AE56-A2B3EFB0D83E}" destId="{0741386A-85FA-4509-A932-57234113E20A}" srcOrd="8" destOrd="0" presId="urn:microsoft.com/office/officeart/2005/8/layout/vList2"/>
    <dgm:cxn modelId="{870AC86C-849B-4FC1-BC3D-C7CE0A28FD15}" type="presParOf" srcId="{0A162354-9E27-4424-AE56-A2B3EFB0D83E}" destId="{E78613AD-3148-4304-8359-C323DB38E094}" srcOrd="9" destOrd="0" presId="urn:microsoft.com/office/officeart/2005/8/layout/vList2"/>
    <dgm:cxn modelId="{1BD6421B-0C60-44EF-BDA6-B4FCF4E5FF45}" type="presParOf" srcId="{0A162354-9E27-4424-AE56-A2B3EFB0D83E}" destId="{67C254D0-CBA8-4357-9CEA-F6EA7F821F3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E3DC3-8BC4-46B0-9988-2375ED56AC3B}">
      <dsp:nvSpPr>
        <dsp:cNvPr id="0" name=""/>
        <dsp:cNvSpPr/>
      </dsp:nvSpPr>
      <dsp:spPr>
        <a:xfrm>
          <a:off x="2817" y="1360134"/>
          <a:ext cx="3433034" cy="1373213"/>
        </a:xfrm>
        <a:prstGeom prst="chevron">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nl-BE" sz="2400" kern="1200"/>
            <a:t>BUTLER VAN HET SYSTEEM</a:t>
          </a:r>
          <a:endParaRPr lang="en-US" sz="2400" kern="1200"/>
        </a:p>
      </dsp:txBody>
      <dsp:txXfrm>
        <a:off x="689424" y="1360134"/>
        <a:ext cx="2059821" cy="1373213"/>
      </dsp:txXfrm>
    </dsp:sp>
    <dsp:sp modelId="{BBE8F2CB-06FE-4014-8423-ECB5C64FEB4D}">
      <dsp:nvSpPr>
        <dsp:cNvPr id="0" name=""/>
        <dsp:cNvSpPr/>
      </dsp:nvSpPr>
      <dsp:spPr>
        <a:xfrm>
          <a:off x="3092549" y="1360134"/>
          <a:ext cx="3433034" cy="1373213"/>
        </a:xfrm>
        <a:prstGeom prst="chevron">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nl-BE" sz="2400" kern="1200"/>
            <a:t>OF</a:t>
          </a:r>
          <a:endParaRPr lang="en-US" sz="2400" kern="1200"/>
        </a:p>
      </dsp:txBody>
      <dsp:txXfrm>
        <a:off x="3779156" y="1360134"/>
        <a:ext cx="2059821" cy="1373213"/>
      </dsp:txXfrm>
    </dsp:sp>
    <dsp:sp modelId="{306635C7-A289-43EF-8FE7-A50C1322E5C8}">
      <dsp:nvSpPr>
        <dsp:cNvPr id="0" name=""/>
        <dsp:cNvSpPr/>
      </dsp:nvSpPr>
      <dsp:spPr>
        <a:xfrm>
          <a:off x="6182280" y="1360134"/>
          <a:ext cx="3433034" cy="1373213"/>
        </a:xfrm>
        <a:prstGeom prst="chevron">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nl-BE" sz="2400" kern="1200"/>
            <a:t>CHANGE AGENT BINNEN HET SYSTEEM</a:t>
          </a:r>
          <a:endParaRPr lang="en-US" sz="2400" kern="1200"/>
        </a:p>
      </dsp:txBody>
      <dsp:txXfrm>
        <a:off x="6868887" y="1360134"/>
        <a:ext cx="2059821" cy="1373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B66AA-ED43-4B72-9B2E-8C240BC35C5E}">
      <dsp:nvSpPr>
        <dsp:cNvPr id="0" name=""/>
        <dsp:cNvSpPr/>
      </dsp:nvSpPr>
      <dsp:spPr>
        <a:xfrm>
          <a:off x="0" y="1851862"/>
          <a:ext cx="4619706" cy="1521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nl-BE" sz="6500" kern="1200" dirty="0"/>
            <a:t>        ?</a:t>
          </a:r>
        </a:p>
      </dsp:txBody>
      <dsp:txXfrm>
        <a:off x="74249" y="1926111"/>
        <a:ext cx="4471208" cy="13725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5BD89-B610-4959-82EA-C302EE37986A}">
      <dsp:nvSpPr>
        <dsp:cNvPr id="0" name=""/>
        <dsp:cNvSpPr/>
      </dsp:nvSpPr>
      <dsp:spPr>
        <a:xfrm>
          <a:off x="0" y="58161"/>
          <a:ext cx="4619706" cy="772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l-BE" sz="3300" kern="1200"/>
            <a:t>VERZUREN</a:t>
          </a:r>
          <a:endParaRPr lang="en-US" sz="3300" kern="1200"/>
        </a:p>
      </dsp:txBody>
      <dsp:txXfrm>
        <a:off x="37696" y="95857"/>
        <a:ext cx="4544314" cy="696808"/>
      </dsp:txXfrm>
    </dsp:sp>
    <dsp:sp modelId="{56A647F5-7316-4E48-AAFB-045362B84238}">
      <dsp:nvSpPr>
        <dsp:cNvPr id="0" name=""/>
        <dsp:cNvSpPr/>
      </dsp:nvSpPr>
      <dsp:spPr>
        <a:xfrm>
          <a:off x="0" y="925401"/>
          <a:ext cx="4619706" cy="772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l-BE" sz="3300" kern="1200" dirty="0"/>
            <a:t>VERVETTEN</a:t>
          </a:r>
          <a:endParaRPr lang="en-US" sz="3300" kern="1200" dirty="0"/>
        </a:p>
      </dsp:txBody>
      <dsp:txXfrm>
        <a:off x="37696" y="963097"/>
        <a:ext cx="4544314" cy="696808"/>
      </dsp:txXfrm>
    </dsp:sp>
    <dsp:sp modelId="{5C65E695-32FB-4682-9734-0AEC0D203535}">
      <dsp:nvSpPr>
        <dsp:cNvPr id="0" name=""/>
        <dsp:cNvSpPr/>
      </dsp:nvSpPr>
      <dsp:spPr>
        <a:xfrm>
          <a:off x="0" y="1792641"/>
          <a:ext cx="4619706" cy="772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l-BE" sz="3300" kern="1200"/>
            <a:t>VERWENNEN</a:t>
          </a:r>
          <a:endParaRPr lang="en-US" sz="3300" kern="1200"/>
        </a:p>
      </dsp:txBody>
      <dsp:txXfrm>
        <a:off x="37696" y="1830337"/>
        <a:ext cx="4544314" cy="696808"/>
      </dsp:txXfrm>
    </dsp:sp>
    <dsp:sp modelId="{725E7730-8394-4381-9E52-83DF40C52B96}">
      <dsp:nvSpPr>
        <dsp:cNvPr id="0" name=""/>
        <dsp:cNvSpPr/>
      </dsp:nvSpPr>
      <dsp:spPr>
        <a:xfrm>
          <a:off x="0" y="2659881"/>
          <a:ext cx="4619706" cy="772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l-BE" sz="3300" kern="1200"/>
            <a:t>VERWAANDHEID</a:t>
          </a:r>
          <a:endParaRPr lang="en-US" sz="3300" kern="1200"/>
        </a:p>
      </dsp:txBody>
      <dsp:txXfrm>
        <a:off x="37696" y="2697577"/>
        <a:ext cx="4544314" cy="696808"/>
      </dsp:txXfrm>
    </dsp:sp>
    <dsp:sp modelId="{0741386A-85FA-4509-A932-57234113E20A}">
      <dsp:nvSpPr>
        <dsp:cNvPr id="0" name=""/>
        <dsp:cNvSpPr/>
      </dsp:nvSpPr>
      <dsp:spPr>
        <a:xfrm>
          <a:off x="0" y="3527122"/>
          <a:ext cx="4619706" cy="772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l-BE" sz="3300" kern="1200"/>
            <a:t>VERARMEN</a:t>
          </a:r>
          <a:endParaRPr lang="en-US" sz="3300" kern="1200"/>
        </a:p>
      </dsp:txBody>
      <dsp:txXfrm>
        <a:off x="37696" y="3564818"/>
        <a:ext cx="4544314" cy="696808"/>
      </dsp:txXfrm>
    </dsp:sp>
    <dsp:sp modelId="{67C254D0-CBA8-4357-9CEA-F6EA7F821F31}">
      <dsp:nvSpPr>
        <dsp:cNvPr id="0" name=""/>
        <dsp:cNvSpPr/>
      </dsp:nvSpPr>
      <dsp:spPr>
        <a:xfrm>
          <a:off x="0" y="4394362"/>
          <a:ext cx="4619706" cy="772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l-BE" sz="3300" kern="1200" dirty="0"/>
            <a:t>VERSTARREN</a:t>
          </a:r>
          <a:endParaRPr lang="en-US" sz="3300" kern="1200" dirty="0"/>
        </a:p>
      </dsp:txBody>
      <dsp:txXfrm>
        <a:off x="37696" y="4432058"/>
        <a:ext cx="4544314" cy="6968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22-11-2022</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22/11/2022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2275" y="1241425"/>
            <a:ext cx="5953125" cy="3349625"/>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a:t>
            </a:fld>
            <a:endParaRPr lang="nl-BE"/>
          </a:p>
        </p:txBody>
      </p:sp>
    </p:spTree>
    <p:extLst>
      <p:ext uri="{BB962C8B-B14F-4D97-AF65-F5344CB8AC3E}">
        <p14:creationId xmlns:p14="http://schemas.microsoft.com/office/powerpoint/2010/main" val="250805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4</a:t>
            </a:fld>
            <a:endParaRPr lang="nl-B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335586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24</a:t>
            </a:fld>
            <a:endParaRPr lang="nl-BE"/>
          </a:p>
        </p:txBody>
      </p:sp>
    </p:spTree>
    <p:extLst>
      <p:ext uri="{BB962C8B-B14F-4D97-AF65-F5344CB8AC3E}">
        <p14:creationId xmlns:p14="http://schemas.microsoft.com/office/powerpoint/2010/main" val="1595711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dirty="0"/>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dirty="0"/>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22/11/2022</a:t>
            </a:fld>
            <a:endParaRPr lang="nl-BE" dirty="0"/>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dirty="0"/>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dirty="0"/>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dirty="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dirty="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dirty="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dirty="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dirty="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Klik om de titel te bewerken</a:t>
            </a:r>
            <a:endParaRPr lang="nl-BE" dirty="0"/>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Klik om de titel te bewerken</a:t>
            </a:r>
            <a:endParaRPr lang="nl-BE" dirty="0"/>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dirty="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dirty="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dirty="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dirty="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dirty="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dirty="0" err="1"/>
              <a:t>Klik</a:t>
            </a:r>
            <a:r>
              <a:rPr lang="en-GB" dirty="0"/>
              <a:t> op het </a:t>
            </a:r>
            <a:r>
              <a:rPr lang="en-GB" dirty="0" err="1"/>
              <a:t>icoon</a:t>
            </a:r>
            <a:r>
              <a:rPr lang="en-GB" dirty="0"/>
              <a:t> om </a:t>
            </a:r>
            <a:r>
              <a:rPr lang="en-GB" dirty="0" err="1"/>
              <a:t>een</a:t>
            </a:r>
            <a:r>
              <a:rPr lang="en-GB" dirty="0"/>
              <a:t> </a:t>
            </a:r>
            <a:r>
              <a:rPr lang="en-GB" dirty="0" err="1"/>
              <a:t>filmpje</a:t>
            </a:r>
            <a:r>
              <a:rPr lang="en-GB" dirty="0"/>
              <a:t> toe </a:t>
            </a:r>
            <a:r>
              <a:rPr lang="en-GB" dirty="0" err="1"/>
              <a:t>te</a:t>
            </a:r>
            <a:r>
              <a:rPr lang="en-GB" dirty="0"/>
              <a:t> </a:t>
            </a:r>
            <a:r>
              <a:rPr lang="en-GB" dirty="0" err="1"/>
              <a:t>voegen</a:t>
            </a:r>
            <a:r>
              <a:rPr lang="en-GB" dirty="0"/>
              <a:t>. </a:t>
            </a:r>
            <a:r>
              <a:rPr lang="en-GB" dirty="0" err="1"/>
              <a:t>Wanneer</a:t>
            </a:r>
            <a:r>
              <a:rPr lang="en-GB" dirty="0"/>
              <a:t> je in </a:t>
            </a:r>
            <a:r>
              <a:rPr lang="en-GB" dirty="0" err="1"/>
              <a:t>presentatiemodus</a:t>
            </a:r>
            <a:r>
              <a:rPr lang="en-GB" dirty="0"/>
              <a:t> op </a:t>
            </a:r>
            <a:r>
              <a:rPr lang="en-GB" dirty="0" err="1"/>
              <a:t>deze</a:t>
            </a:r>
            <a:r>
              <a:rPr lang="en-GB" dirty="0"/>
              <a:t> slide </a:t>
            </a:r>
            <a:r>
              <a:rPr lang="en-GB" dirty="0" err="1"/>
              <a:t>komt</a:t>
            </a:r>
            <a:r>
              <a:rPr lang="en-GB" dirty="0"/>
              <a:t>, </a:t>
            </a:r>
            <a:r>
              <a:rPr lang="en-GB" dirty="0" err="1"/>
              <a:t>klik</a:t>
            </a:r>
            <a:r>
              <a:rPr lang="en-GB" dirty="0"/>
              <a:t> je </a:t>
            </a:r>
            <a:r>
              <a:rPr lang="en-GB" dirty="0" err="1"/>
              <a:t>gewoon</a:t>
            </a:r>
            <a:r>
              <a:rPr lang="en-GB" dirty="0"/>
              <a:t> door met je </a:t>
            </a:r>
            <a:r>
              <a:rPr lang="en-GB" dirty="0" err="1"/>
              <a:t>pijltjes</a:t>
            </a:r>
            <a:r>
              <a:rPr lang="en-GB" dirty="0"/>
              <a:t>: </a:t>
            </a:r>
            <a:r>
              <a:rPr lang="en-GB" dirty="0" err="1"/>
              <a:t>eerst</a:t>
            </a:r>
            <a:r>
              <a:rPr lang="en-GB" dirty="0"/>
              <a:t> </a:t>
            </a:r>
            <a:r>
              <a:rPr lang="en-GB" dirty="0" err="1"/>
              <a:t>zal</a:t>
            </a:r>
            <a:r>
              <a:rPr lang="en-GB" dirty="0"/>
              <a:t> het </a:t>
            </a:r>
            <a:r>
              <a:rPr lang="en-GB" dirty="0" err="1"/>
              <a:t>pijltje</a:t>
            </a:r>
            <a:r>
              <a:rPr lang="en-GB" dirty="0"/>
              <a:t> </a:t>
            </a:r>
            <a:r>
              <a:rPr lang="en-GB" dirty="0" err="1"/>
              <a:t>weggaan</a:t>
            </a:r>
            <a:r>
              <a:rPr lang="en-GB" dirty="0"/>
              <a:t>, </a:t>
            </a:r>
            <a:r>
              <a:rPr lang="en-GB" dirty="0" err="1"/>
              <a:t>klik</a:t>
            </a:r>
            <a:r>
              <a:rPr lang="en-GB" dirty="0"/>
              <a:t> je </a:t>
            </a:r>
            <a:r>
              <a:rPr lang="en-GB" dirty="0" err="1"/>
              <a:t>nog</a:t>
            </a:r>
            <a:r>
              <a:rPr lang="en-GB" dirty="0"/>
              <a:t> </a:t>
            </a:r>
            <a:r>
              <a:rPr lang="en-GB" dirty="0" err="1"/>
              <a:t>eens</a:t>
            </a:r>
            <a:r>
              <a:rPr lang="en-GB" dirty="0"/>
              <a:t>, </a:t>
            </a:r>
            <a:r>
              <a:rPr lang="en-GB" dirty="0" err="1"/>
              <a:t>zal</a:t>
            </a:r>
            <a:r>
              <a:rPr lang="en-GB" dirty="0"/>
              <a:t> het </a:t>
            </a:r>
            <a:r>
              <a:rPr lang="en-GB" dirty="0" err="1"/>
              <a:t>filmpje</a:t>
            </a:r>
            <a:r>
              <a:rPr lang="en-GB" dirty="0"/>
              <a:t> </a:t>
            </a:r>
            <a:r>
              <a:rPr lang="en-GB" dirty="0" err="1"/>
              <a:t>beginnen</a:t>
            </a:r>
            <a:r>
              <a:rPr lang="en-GB" dirty="0"/>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dirty="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dirty="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dirty="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dirty="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dirty="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Dit is een elementenslide met 4 elementen, klik om de titel te bewerken</a:t>
            </a:r>
            <a:endParaRPr lang="nl-BE" dirty="0"/>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Dit is een elementenslide met 5 elementen, klik om de titel te bewerken</a:t>
            </a:r>
            <a:endParaRPr lang="nl-BE" dirty="0"/>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Dit is een elementenslide met 6 elementen, klik om de titel te bewerken</a:t>
            </a:r>
            <a:endParaRPr lang="nl-BE" dirty="0"/>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dirty="0"/>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Dit is een processlide met 4 stappen, klik om de titel te bewerken</a:t>
            </a:r>
            <a:endParaRPr lang="nl-BE" dirty="0"/>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Dit is een processlide met 5 stappen, klik om de titel te bewerken</a:t>
            </a:r>
            <a:endParaRPr lang="nl-BE" dirty="0"/>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Dit is een processlide met 6 stappen, klik om de titel te bewerken</a:t>
            </a:r>
            <a:endParaRPr lang="nl-BE" dirty="0"/>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dirty="0"/>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22/11/2022</a:t>
            </a:fld>
            <a:endParaRPr lang="nl-BE" dirty="0"/>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dirty="0"/>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dirty="0"/>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dirty="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dirty="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dirty="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dirty="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dirty="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dirty="0"/>
              <a:t>Dit is een diagramslide om een idee toe te lichten, klik om de titel te bewerken</a:t>
            </a:r>
            <a:endParaRPr lang="nl-BE" dirty="0"/>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dirty="0"/>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dirty="0"/>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dirty="0"/>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dirty="0"/>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dirty="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dirty="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dirty="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dirty="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dirty="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Klik om de titel te bewerken</a:t>
            </a:r>
            <a:endParaRPr lang="nl-BE" dirty="0"/>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dirty="0"/>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Klik om de titel te bewerken</a:t>
            </a:r>
            <a:endParaRPr lang="nl-BE" dirty="0"/>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Klik om de titel te bewerken</a:t>
            </a:r>
            <a:endParaRPr lang="nl-BE" dirty="0"/>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dirty="0"/>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Klik om de titel te bewerken</a:t>
            </a:r>
            <a:endParaRPr lang="nl-BE" dirty="0"/>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Klik om de titel te bewerken</a:t>
            </a:r>
            <a:endParaRPr lang="nl-BE" dirty="0"/>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Klik om de titel te bewerken</a:t>
            </a:r>
            <a:endParaRPr lang="nl-BE" dirty="0"/>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dirty="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dirty="0"/>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dirty="0"/>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dirty="0"/>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dirty="0"/>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dirty="0"/>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dirty="0"/>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dirty="0"/>
              <a:t>Vul hier een vraag in</a:t>
            </a:r>
            <a:endParaRPr lang="nl-BE" dirty="0"/>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dirty="0">
                <a:latin typeface="FlandersArtSans-Bold" panose="00000800000000000000" pitchFamily="50" charset="0"/>
              </a:rPr>
              <a:t>?</a:t>
            </a:r>
            <a:endParaRPr lang="en-BE" sz="3200" dirty="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dirty="0">
                <a:latin typeface="FlandersArtSans-Bold" panose="00000800000000000000" pitchFamily="50" charset="0"/>
              </a:rPr>
              <a:t>“</a:t>
            </a:r>
            <a:endParaRPr lang="en-BE" sz="6000" dirty="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dirty="0">
                <a:latin typeface="FlandersArtSans-Bold" panose="00000800000000000000" pitchFamily="50" charset="0"/>
              </a:rPr>
              <a:t>“</a:t>
            </a:r>
            <a:endParaRPr lang="en-BE" sz="6000" dirty="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dirty="0"/>
              <a:t>Vul hier een quote in</a:t>
            </a:r>
            <a:endParaRPr lang="nl-BE" dirty="0"/>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dirty="0"/>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dirty="0"/>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dirty="0"/>
              <a:t>Klik op het icoon om een afbeelding toe te voegen of klik bovenaan op ‘Invoegen’ &gt; ‘Afbeeldingen’. Om een nieuwe foto in te voegen, verwijder je best de huidige en begin je terug bij stap één.</a:t>
            </a:r>
          </a:p>
          <a:p>
            <a:endParaRPr lang="en-GB" dirty="0"/>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dirty="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dirty="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dirty="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dirty="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dirty="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dirty="0"/>
              <a:t>Vul hier een tekst in</a:t>
            </a:r>
            <a:endParaRPr lang="nl-BE" dirty="0"/>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dirty="0"/>
              <a:t>Klik op het icoon om een afbeelding toe te voegen of klik bovenaan op ‘Invoegen’ &gt; ‘Afbeeldingen’. Om een nieuwe foto in te voegen, verwijder je best de huidige en begin je terug bij stap één.</a:t>
            </a:r>
          </a:p>
          <a:p>
            <a:endParaRPr lang="nl-BE" dirty="0"/>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dirty="0"/>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22/11/2022</a:t>
            </a:fld>
            <a:endParaRPr lang="nl-BE" dirty="0"/>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dirty="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dirty="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dirty="0"/>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dirty="0"/>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dirty="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dirty="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dirty="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dirty="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dirty="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ussentitelblad met afbeeldin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afbeelding 9">
            <a:extLst>
              <a:ext uri="{FF2B5EF4-FFF2-40B4-BE49-F238E27FC236}">
                <a16:creationId xmlns:a16="http://schemas.microsoft.com/office/drawing/2014/main" id="{1945285E-FB02-4140-B31C-902E60EAC9A6}"/>
              </a:ext>
            </a:extLst>
          </p:cNvPr>
          <p:cNvSpPr>
            <a:spLocks noGrp="1"/>
          </p:cNvSpPr>
          <p:nvPr>
            <p:ph type="pic" sz="quarter" idx="10" hasCustomPrompt="1"/>
          </p:nvPr>
        </p:nvSpPr>
        <p:spPr>
          <a:xfrm>
            <a:off x="6081622" y="286438"/>
            <a:ext cx="5738903" cy="6275388"/>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 name="connsiteX0" fmla="*/ 0 w 5207305"/>
              <a:gd name="connsiteY0" fmla="*/ 188969 h 6873396"/>
              <a:gd name="connsiteX1" fmla="*/ 5207305 w 5207305"/>
              <a:gd name="connsiteY1" fmla="*/ 0 h 6873396"/>
              <a:gd name="connsiteX2" fmla="*/ 5207305 w 5207305"/>
              <a:gd name="connsiteY2" fmla="*/ 0 h 6873396"/>
              <a:gd name="connsiteX3" fmla="*/ 5207305 w 5207305"/>
              <a:gd name="connsiteY3" fmla="*/ 6872355 h 6873396"/>
              <a:gd name="connsiteX4" fmla="*/ 2010671 w 5207305"/>
              <a:gd name="connsiteY4" fmla="*/ 6873396 h 6873396"/>
              <a:gd name="connsiteX5" fmla="*/ 0 w 5207305"/>
              <a:gd name="connsiteY5" fmla="*/ 188969 h 6873396"/>
              <a:gd name="connsiteX0" fmla="*/ 0 w 5470437"/>
              <a:gd name="connsiteY0" fmla="*/ 9449 h 6873396"/>
              <a:gd name="connsiteX1" fmla="*/ 5470437 w 5470437"/>
              <a:gd name="connsiteY1" fmla="*/ 0 h 6873396"/>
              <a:gd name="connsiteX2" fmla="*/ 5470437 w 5470437"/>
              <a:gd name="connsiteY2" fmla="*/ 0 h 6873396"/>
              <a:gd name="connsiteX3" fmla="*/ 5470437 w 5470437"/>
              <a:gd name="connsiteY3" fmla="*/ 6872355 h 6873396"/>
              <a:gd name="connsiteX4" fmla="*/ 2273803 w 5470437"/>
              <a:gd name="connsiteY4" fmla="*/ 6873396 h 6873396"/>
              <a:gd name="connsiteX5" fmla="*/ 0 w 5470437"/>
              <a:gd name="connsiteY5" fmla="*/ 9449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437" h="6873396">
                <a:moveTo>
                  <a:pt x="0" y="9449"/>
                </a:moveTo>
                <a:lnTo>
                  <a:pt x="5470437" y="0"/>
                </a:lnTo>
                <a:lnTo>
                  <a:pt x="5470437" y="0"/>
                </a:lnTo>
                <a:lnTo>
                  <a:pt x="5470437" y="6872355"/>
                </a:lnTo>
                <a:lnTo>
                  <a:pt x="2273803" y="6873396"/>
                </a:lnTo>
                <a:lnTo>
                  <a:pt x="0" y="9449"/>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dirty="0"/>
              <a:t>Klik op het afbeeldingsicoon om een afbeelding toe te voegen of klik bovenaan op ‘Invoegen’ &gt; ‘Afbeeldingen’. Om een nieuwe foto in te voegen, verwijder je best de huidige en begin je terug bij stap 1.</a:t>
            </a:r>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dirty="0"/>
              <a:t>Dit is een </a:t>
            </a:r>
            <a:r>
              <a:rPr lang="nl-BE" dirty="0" err="1"/>
              <a:t>tussentiteldia</a:t>
            </a:r>
            <a:r>
              <a:rPr lang="nl-BE" dirty="0"/>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dirty="0"/>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1798219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22/11/2022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923520053"/>
      </p:ext>
    </p:extLst>
  </p:cSld>
  <p:clrMapOvr>
    <a:masterClrMapping/>
  </p:clrMapOvr>
  <p:hf sldNum="0"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22/11/2022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112691042"/>
      </p:ext>
    </p:extLst>
  </p:cSld>
  <p:clrMapOvr>
    <a:masterClrMapping/>
  </p:clrMapOvr>
  <p:hf sldNum="0"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347598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69127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56331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dirty="0"/>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dirty="0"/>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dirty="0"/>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dirty="0"/>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dirty="0"/>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AGENDA</a:t>
            </a:r>
            <a:endParaRPr lang="nl-NL" sz="1400" b="0" i="0" u="none" kern="1200" noProof="0" dirty="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3468314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62983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66082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208898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7701595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37316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16873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1101412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90393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1519419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dirty="0"/>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dirty="0"/>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dirty="0"/>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dirty="0"/>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dirty="0"/>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dirty="0"/>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dirty="0"/>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dirty="0"/>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AGENDA</a:t>
            </a:r>
            <a:endParaRPr lang="nl-NL" sz="1400" b="0" i="0" u="none" kern="1200" noProof="0" dirty="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713247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91660223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35188487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317264163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041836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208261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1072742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2493505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497024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19152367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dirty="0"/>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dirty="0"/>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dirty="0"/>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dirty="0"/>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dirty="0"/>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dirty="0"/>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dirty="0"/>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dirty="0"/>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dirty="0"/>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dirty="0"/>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dirty="0"/>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AGENDA</a:t>
            </a:r>
            <a:endParaRPr lang="nl-NL" sz="1400" b="0" i="0" u="none" kern="1200" noProof="0" dirty="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8780643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32901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87695"/>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185491117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34460199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22/11/2022</a:t>
            </a:fld>
            <a:endParaRPr lang="nl-BE"/>
          </a:p>
        </p:txBody>
      </p:sp>
    </p:spTree>
    <p:extLst>
      <p:ext uri="{BB962C8B-B14F-4D97-AF65-F5344CB8AC3E}">
        <p14:creationId xmlns:p14="http://schemas.microsoft.com/office/powerpoint/2010/main" val="2898485060"/>
      </p:ext>
    </p:extLst>
  </p:cSld>
  <p:clrMapOvr>
    <a:masterClrMapping/>
  </p:clrMapOvr>
  <p:hf sldNum="0"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222554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4117553111"/>
      </p:ext>
    </p:extLst>
  </p:cSld>
  <p:clrMapOvr>
    <a:masterClrMapping/>
  </p:clrMapOvr>
  <p:hf sldNum="0"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839A2D-9982-4079-B92A-5B08BEA85BF1}" type="datetimeFigureOut">
              <a:rPr lang="nl-BE" smtClean="0"/>
              <a:t>23/11/2022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3283842-64C5-4A76-B8E6-9A2FDD755CB2}" type="slidenum">
              <a:rPr lang="nl-BE" smtClean="0"/>
              <a:t>‹nr.›</a:t>
            </a:fld>
            <a:endParaRPr lang="nl-BE"/>
          </a:p>
        </p:txBody>
      </p:sp>
    </p:spTree>
    <p:extLst>
      <p:ext uri="{BB962C8B-B14F-4D97-AF65-F5344CB8AC3E}">
        <p14:creationId xmlns:p14="http://schemas.microsoft.com/office/powerpoint/2010/main" val="3787167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839A2D-9982-4079-B92A-5B08BEA85BF1}" type="datetimeFigureOut">
              <a:rPr lang="nl-BE" smtClean="0"/>
              <a:t>23/11/2022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3283842-64C5-4A76-B8E6-9A2FDD755CB2}" type="slidenum">
              <a:rPr lang="nl-BE" smtClean="0"/>
              <a:t>‹nr.›</a:t>
            </a:fld>
            <a:endParaRPr lang="nl-BE"/>
          </a:p>
        </p:txBody>
      </p:sp>
    </p:spTree>
    <p:extLst>
      <p:ext uri="{BB962C8B-B14F-4D97-AF65-F5344CB8AC3E}">
        <p14:creationId xmlns:p14="http://schemas.microsoft.com/office/powerpoint/2010/main" val="2780992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dirty="0"/>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dirty="0"/>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Klik om de titel te bewerken</a:t>
            </a:r>
            <a:endParaRPr lang="nl-BE" dirty="0"/>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dirty="0"/>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839A2D-9982-4079-B92A-5B08BEA85BF1}" type="datetimeFigureOut">
              <a:rPr lang="nl-BE" smtClean="0"/>
              <a:t>23/11/2022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3283842-64C5-4A76-B8E6-9A2FDD755CB2}" type="slidenum">
              <a:rPr lang="nl-BE" smtClean="0"/>
              <a:t>‹nr.›</a:t>
            </a:fld>
            <a:endParaRPr lang="nl-BE"/>
          </a:p>
        </p:txBody>
      </p:sp>
    </p:spTree>
    <p:extLst>
      <p:ext uri="{BB962C8B-B14F-4D97-AF65-F5344CB8AC3E}">
        <p14:creationId xmlns:p14="http://schemas.microsoft.com/office/powerpoint/2010/main" val="1294080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839A2D-9982-4079-B92A-5B08BEA85BF1}" type="datetimeFigureOut">
              <a:rPr lang="nl-BE" smtClean="0"/>
              <a:t>23/11/2022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23283842-64C5-4A76-B8E6-9A2FDD755CB2}" type="slidenum">
              <a:rPr lang="nl-BE" smtClean="0"/>
              <a:t>‹nr.›</a:t>
            </a:fld>
            <a:endParaRPr lang="nl-BE"/>
          </a:p>
        </p:txBody>
      </p:sp>
    </p:spTree>
    <p:extLst>
      <p:ext uri="{BB962C8B-B14F-4D97-AF65-F5344CB8AC3E}">
        <p14:creationId xmlns:p14="http://schemas.microsoft.com/office/powerpoint/2010/main" val="12912740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839A2D-9982-4079-B92A-5B08BEA85BF1}" type="datetimeFigureOut">
              <a:rPr lang="nl-BE" smtClean="0"/>
              <a:t>23/11/2022</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23283842-64C5-4A76-B8E6-9A2FDD755CB2}" type="slidenum">
              <a:rPr lang="nl-BE" smtClean="0"/>
              <a:t>‹nr.›</a:t>
            </a:fld>
            <a:endParaRPr lang="nl-BE"/>
          </a:p>
        </p:txBody>
      </p:sp>
    </p:spTree>
    <p:extLst>
      <p:ext uri="{BB962C8B-B14F-4D97-AF65-F5344CB8AC3E}">
        <p14:creationId xmlns:p14="http://schemas.microsoft.com/office/powerpoint/2010/main" val="27558510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839A2D-9982-4079-B92A-5B08BEA85BF1}" type="datetimeFigureOut">
              <a:rPr lang="nl-BE" smtClean="0"/>
              <a:t>23/11/2022</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23283842-64C5-4A76-B8E6-9A2FDD755CB2}" type="slidenum">
              <a:rPr lang="nl-BE" smtClean="0"/>
              <a:t>‹nr.›</a:t>
            </a:fld>
            <a:endParaRPr lang="nl-BE"/>
          </a:p>
        </p:txBody>
      </p:sp>
    </p:spTree>
    <p:extLst>
      <p:ext uri="{BB962C8B-B14F-4D97-AF65-F5344CB8AC3E}">
        <p14:creationId xmlns:p14="http://schemas.microsoft.com/office/powerpoint/2010/main" val="14755923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839A2D-9982-4079-B92A-5B08BEA85BF1}" type="datetimeFigureOut">
              <a:rPr lang="nl-BE" smtClean="0"/>
              <a:t>23/11/2022</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23283842-64C5-4A76-B8E6-9A2FDD755CB2}" type="slidenum">
              <a:rPr lang="nl-BE" smtClean="0"/>
              <a:t>‹nr.›</a:t>
            </a:fld>
            <a:endParaRPr lang="nl-BE"/>
          </a:p>
        </p:txBody>
      </p:sp>
    </p:spTree>
    <p:extLst>
      <p:ext uri="{BB962C8B-B14F-4D97-AF65-F5344CB8AC3E}">
        <p14:creationId xmlns:p14="http://schemas.microsoft.com/office/powerpoint/2010/main" val="3598381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839A2D-9982-4079-B92A-5B08BEA85BF1}" type="datetimeFigureOut">
              <a:rPr lang="nl-BE" smtClean="0"/>
              <a:t>23/11/2022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23283842-64C5-4A76-B8E6-9A2FDD755CB2}" type="slidenum">
              <a:rPr lang="nl-BE" smtClean="0"/>
              <a:t>‹nr.›</a:t>
            </a:fld>
            <a:endParaRPr lang="nl-BE"/>
          </a:p>
        </p:txBody>
      </p:sp>
    </p:spTree>
    <p:extLst>
      <p:ext uri="{BB962C8B-B14F-4D97-AF65-F5344CB8AC3E}">
        <p14:creationId xmlns:p14="http://schemas.microsoft.com/office/powerpoint/2010/main" val="37935125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839A2D-9982-4079-B92A-5B08BEA85BF1}" type="datetimeFigureOut">
              <a:rPr lang="nl-BE" smtClean="0"/>
              <a:t>23/11/2022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23283842-64C5-4A76-B8E6-9A2FDD755CB2}" type="slidenum">
              <a:rPr lang="nl-BE" smtClean="0"/>
              <a:t>‹nr.›</a:t>
            </a:fld>
            <a:endParaRPr lang="nl-BE"/>
          </a:p>
        </p:txBody>
      </p:sp>
    </p:spTree>
    <p:extLst>
      <p:ext uri="{BB962C8B-B14F-4D97-AF65-F5344CB8AC3E}">
        <p14:creationId xmlns:p14="http://schemas.microsoft.com/office/powerpoint/2010/main" val="14635485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839A2D-9982-4079-B92A-5B08BEA85BF1}" type="datetimeFigureOut">
              <a:rPr lang="nl-BE" smtClean="0"/>
              <a:t>23/11/2022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3283842-64C5-4A76-B8E6-9A2FDD755CB2}" type="slidenum">
              <a:rPr lang="nl-BE" smtClean="0"/>
              <a:t>‹nr.›</a:t>
            </a:fld>
            <a:endParaRPr lang="nl-BE"/>
          </a:p>
        </p:txBody>
      </p:sp>
    </p:spTree>
    <p:extLst>
      <p:ext uri="{BB962C8B-B14F-4D97-AF65-F5344CB8AC3E}">
        <p14:creationId xmlns:p14="http://schemas.microsoft.com/office/powerpoint/2010/main" val="13767183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839A2D-9982-4079-B92A-5B08BEA85BF1}" type="datetimeFigureOut">
              <a:rPr lang="nl-BE" smtClean="0"/>
              <a:t>23/11/2022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3283842-64C5-4A76-B8E6-9A2FDD755CB2}" type="slidenum">
              <a:rPr lang="nl-BE" smtClean="0"/>
              <a:t>‹nr.›</a:t>
            </a:fld>
            <a:endParaRPr lang="nl-B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8396086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839A2D-9982-4079-B92A-5B08BEA85BF1}" type="datetimeFigureOut">
              <a:rPr lang="nl-BE" smtClean="0"/>
              <a:t>23/11/2022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3283842-64C5-4A76-B8E6-9A2FDD755CB2}" type="slidenum">
              <a:rPr lang="nl-BE" smtClean="0"/>
              <a:t>‹nr.›</a:t>
            </a:fld>
            <a:endParaRPr lang="nl-BE"/>
          </a:p>
        </p:txBody>
      </p:sp>
    </p:spTree>
    <p:extLst>
      <p:ext uri="{BB962C8B-B14F-4D97-AF65-F5344CB8AC3E}">
        <p14:creationId xmlns:p14="http://schemas.microsoft.com/office/powerpoint/2010/main" val="3488889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dirty="0"/>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dirty="0"/>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dirty="0"/>
              <a:t>Klik om de titel te bewerken</a:t>
            </a:r>
            <a:endParaRPr lang="nl-BE" dirty="0"/>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dirty="0"/>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dirty="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dirty="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dirty="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dirty="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dirty="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839A2D-9982-4079-B92A-5B08BEA85BF1}" type="datetimeFigureOut">
              <a:rPr lang="nl-BE" smtClean="0"/>
              <a:t>23/11/2022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3283842-64C5-4A76-B8E6-9A2FDD755CB2}" type="slidenum">
              <a:rPr lang="nl-BE" smtClean="0"/>
              <a:t>‹nr.›</a:t>
            </a:fld>
            <a:endParaRPr lang="nl-B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543567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839A2D-9982-4079-B92A-5B08BEA85BF1}" type="datetimeFigureOut">
              <a:rPr lang="nl-BE" smtClean="0"/>
              <a:t>23/11/2022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3283842-64C5-4A76-B8E6-9A2FDD755CB2}" type="slidenum">
              <a:rPr lang="nl-BE" smtClean="0"/>
              <a:t>‹nr.›</a:t>
            </a:fld>
            <a:endParaRPr lang="nl-BE"/>
          </a:p>
        </p:txBody>
      </p:sp>
    </p:spTree>
    <p:extLst>
      <p:ext uri="{BB962C8B-B14F-4D97-AF65-F5344CB8AC3E}">
        <p14:creationId xmlns:p14="http://schemas.microsoft.com/office/powerpoint/2010/main" val="24600612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839A2D-9982-4079-B92A-5B08BEA85BF1}" type="datetimeFigureOut">
              <a:rPr lang="nl-BE" smtClean="0"/>
              <a:t>23/11/2022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3283842-64C5-4A76-B8E6-9A2FDD755CB2}" type="slidenum">
              <a:rPr lang="nl-BE" smtClean="0"/>
              <a:t>‹nr.›</a:t>
            </a:fld>
            <a:endParaRPr lang="nl-BE"/>
          </a:p>
        </p:txBody>
      </p:sp>
    </p:spTree>
    <p:extLst>
      <p:ext uri="{BB962C8B-B14F-4D97-AF65-F5344CB8AC3E}">
        <p14:creationId xmlns:p14="http://schemas.microsoft.com/office/powerpoint/2010/main" val="18873286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839A2D-9982-4079-B92A-5B08BEA85BF1}" type="datetimeFigureOut">
              <a:rPr lang="nl-BE" smtClean="0"/>
              <a:t>23/11/2022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23283842-64C5-4A76-B8E6-9A2FDD755CB2}" type="slidenum">
              <a:rPr lang="nl-BE" smtClean="0"/>
              <a:t>‹nr.›</a:t>
            </a:fld>
            <a:endParaRPr lang="nl-BE"/>
          </a:p>
        </p:txBody>
      </p:sp>
    </p:spTree>
    <p:extLst>
      <p:ext uri="{BB962C8B-B14F-4D97-AF65-F5344CB8AC3E}">
        <p14:creationId xmlns:p14="http://schemas.microsoft.com/office/powerpoint/2010/main" val="824849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dirty="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dirty="0"/>
              <a:t>Klik om de titel te bewerken</a:t>
            </a:r>
            <a:endParaRPr lang="nl-BE" dirty="0"/>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dirty="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dirty="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dirty="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dirty="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dirty="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40"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image" Target="../media/image6.png"/><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theme" Target="../theme/theme2.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image" Target="../media/image5.pn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image" Target="../media/image4.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image" Target="../media/image3.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3.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dirty="0"/>
              <a:t>Klik om de titel te bewerken</a:t>
            </a:r>
            <a:endParaRPr lang="nl-BE" dirty="0"/>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22/11/2022</a:t>
            </a:fld>
            <a:endParaRPr lang="nl-BE" dirty="0"/>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dirty="0"/>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dirty="0"/>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6">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dirty="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dirty="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dirty="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dirty="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dirty="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dirty="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dirty="0" err="1">
                  <a:solidFill>
                    <a:schemeClr val="tx1"/>
                  </a:solidFill>
                  <a:latin typeface="+mn-lt"/>
                  <a:ea typeface="+mn-ea"/>
                  <a:cs typeface="+mn-cs"/>
                </a:rPr>
                <a:t>Iconen</a:t>
              </a:r>
              <a:endParaRPr lang="nl-NL" sz="1400" b="0" i="0" u="none" kern="1200" noProof="0" dirty="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dirty="0">
                  <a:solidFill>
                    <a:schemeClr val="tx1"/>
                  </a:solidFill>
                  <a:latin typeface="+mn-lt"/>
                  <a:ea typeface="+mn-ea"/>
                  <a:cs typeface="+mn-cs"/>
                </a:rPr>
                <a:t>Voeg </a:t>
              </a:r>
              <a:r>
                <a:rPr lang="en-US" sz="1400" b="0" i="0" u="none" kern="1200" noProof="0" dirty="0" err="1">
                  <a:solidFill>
                    <a:schemeClr val="tx1"/>
                  </a:solidFill>
                  <a:latin typeface="+mn-lt"/>
                  <a:ea typeface="+mn-ea"/>
                  <a:cs typeface="+mn-cs"/>
                </a:rPr>
                <a:t>een</a:t>
              </a:r>
              <a:r>
                <a:rPr lang="en-US" sz="1400" b="0" i="0" u="none" kern="1200" noProof="0" dirty="0">
                  <a:solidFill>
                    <a:schemeClr val="tx1"/>
                  </a:solidFill>
                  <a:latin typeface="+mn-lt"/>
                  <a:ea typeface="+mn-ea"/>
                  <a:cs typeface="+mn-cs"/>
                </a:rPr>
                <a:t> </a:t>
              </a:r>
              <a:r>
                <a:rPr lang="en-US" sz="1400" b="0" i="0" u="none" kern="1200" noProof="0" dirty="0" err="1">
                  <a:solidFill>
                    <a:schemeClr val="tx1"/>
                  </a:solidFill>
                  <a:latin typeface="+mn-lt"/>
                  <a:ea typeface="+mn-ea"/>
                  <a:cs typeface="+mn-cs"/>
                </a:rPr>
                <a:t>afbeelding</a:t>
              </a:r>
              <a:r>
                <a:rPr lang="en-US" sz="1400" b="0" i="0" u="none" kern="1200" noProof="0" dirty="0">
                  <a:solidFill>
                    <a:schemeClr val="tx1"/>
                  </a:solidFill>
                  <a:latin typeface="+mn-lt"/>
                  <a:ea typeface="+mn-ea"/>
                  <a:cs typeface="+mn-cs"/>
                </a:rPr>
                <a:t> of film toe</a:t>
              </a:r>
              <a:endParaRPr lang="nl-NL" sz="1400" b="0" i="0" u="none" kern="1200" noProof="0" dirty="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dirty="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dirty="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687" r:id="rId4"/>
    <p:sldLayoutId id="2147483690" r:id="rId5"/>
    <p:sldLayoutId id="2147483688"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10" r:id="rId20"/>
    <p:sldLayoutId id="2147483716" r:id="rId21"/>
    <p:sldLayoutId id="2147483717" r:id="rId22"/>
    <p:sldLayoutId id="2147483718" r:id="rId23"/>
    <p:sldLayoutId id="2147483721" r:id="rId24"/>
    <p:sldLayoutId id="2147483719" r:id="rId25"/>
    <p:sldLayoutId id="2147483720" r:id="rId26"/>
    <p:sldLayoutId id="2147483708" r:id="rId27"/>
    <p:sldLayoutId id="2147483693" r:id="rId28"/>
    <p:sldLayoutId id="2147483705" r:id="rId29"/>
    <p:sldLayoutId id="2147483706" r:id="rId30"/>
    <p:sldLayoutId id="2147483707" r:id="rId31"/>
    <p:sldLayoutId id="2147483698" r:id="rId32"/>
    <p:sldLayoutId id="2147483714" r:id="rId33"/>
    <p:sldLayoutId id="2147483756" r:id="rId34"/>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22/11/2022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88605104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839A2D-9982-4079-B92A-5B08BEA85BF1}" type="datetimeFigureOut">
              <a:rPr lang="nl-BE" smtClean="0"/>
              <a:t>23/11/2022</a:t>
            </a:fld>
            <a:endParaRPr lang="nl-B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3283842-64C5-4A76-B8E6-9A2FDD755CB2}" type="slidenum">
              <a:rPr lang="nl-BE" smtClean="0"/>
              <a:t>‹nr.›</a:t>
            </a:fld>
            <a:endParaRPr lang="nl-BE"/>
          </a:p>
        </p:txBody>
      </p:sp>
    </p:spTree>
    <p:extLst>
      <p:ext uri="{BB962C8B-B14F-4D97-AF65-F5344CB8AC3E}">
        <p14:creationId xmlns:p14="http://schemas.microsoft.com/office/powerpoint/2010/main" val="87344784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54.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hyperlink" Target="https://www.mentimeter.com/app/presentation/aliwhpkdnvzubvhj3me77o3atfswp5z7" TargetMode="External"/><Relationship Id="rId2" Type="http://schemas.openxmlformats.org/officeDocument/2006/relationships/hyperlink" Target="http://www.menti.com/" TargetMode="Externa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6.JPG"/><Relationship Id="rId2" Type="http://schemas.openxmlformats.org/officeDocument/2006/relationships/diagramData" Target="../diagrams/data1.xml"/><Relationship Id="rId1" Type="http://schemas.openxmlformats.org/officeDocument/2006/relationships/slideLayout" Target="../slideLayouts/slideLayout6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6.JPG"/><Relationship Id="rId2" Type="http://schemas.openxmlformats.org/officeDocument/2006/relationships/diagramData" Target="../diagrams/data2.xml"/><Relationship Id="rId1" Type="http://schemas.openxmlformats.org/officeDocument/2006/relationships/slideLayout" Target="../slideLayouts/slideLayout6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6.JPG"/><Relationship Id="rId2" Type="http://schemas.openxmlformats.org/officeDocument/2006/relationships/diagramData" Target="../diagrams/data3.xml"/><Relationship Id="rId1" Type="http://schemas.openxmlformats.org/officeDocument/2006/relationships/slideLayout" Target="../slideLayouts/slideLayout6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69.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69.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69.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69.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69.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69.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hyperlink" Target="https://vimeo.com/768891290/b2492aea5a" TargetMode="Externa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nl-BE">
                <a:latin typeface="FlandersArtSans-Bold"/>
              </a:rPr>
              <a:t>HRBP-netwerk</a:t>
            </a:r>
            <a:br>
              <a:rPr lang="nl-BE">
                <a:latin typeface="FlandersArtSans-Bold"/>
              </a:rPr>
            </a:br>
            <a:br>
              <a:rPr lang="nl-BE"/>
            </a:br>
            <a:r>
              <a:rPr lang="nl-BE">
                <a:latin typeface="FlandersArtSans-Bold"/>
              </a:rPr>
              <a:t>Welkom!</a:t>
            </a:r>
            <a:endParaRPr lang="nl-BE"/>
          </a:p>
        </p:txBody>
      </p:sp>
      <p:sp>
        <p:nvSpPr>
          <p:cNvPr id="10" name="Tijdelijke aanduiding voor afbeelding 9">
            <a:extLst>
              <a:ext uri="{FF2B5EF4-FFF2-40B4-BE49-F238E27FC236}">
                <a16:creationId xmlns:a16="http://schemas.microsoft.com/office/drawing/2014/main" id="{88F6DFFE-05A9-B06A-20AB-922531803916}"/>
              </a:ext>
            </a:extLst>
          </p:cNvPr>
          <p:cNvSpPr>
            <a:spLocks noGrp="1"/>
          </p:cNvSpPr>
          <p:nvPr>
            <p:ph type="pic" sz="quarter" idx="10"/>
          </p:nvPr>
        </p:nvSpPr>
        <p:spPr/>
      </p:sp>
      <p:pic>
        <p:nvPicPr>
          <p:cNvPr id="12" name="Afbeelding 11" descr="Afbeelding met gebouw&#10;&#10;Automatisch gegenereerde beschrijving">
            <a:extLst>
              <a:ext uri="{FF2B5EF4-FFF2-40B4-BE49-F238E27FC236}">
                <a16:creationId xmlns:a16="http://schemas.microsoft.com/office/drawing/2014/main" id="{ED874EF5-2263-5CB1-B185-A619B857C84E}"/>
              </a:ext>
            </a:extLst>
          </p:cNvPr>
          <p:cNvPicPr>
            <a:picLocks noChangeAspect="1"/>
          </p:cNvPicPr>
          <p:nvPr/>
        </p:nvPicPr>
        <p:blipFill>
          <a:blip r:embed="rId3"/>
          <a:stretch>
            <a:fillRect/>
          </a:stretch>
        </p:blipFill>
        <p:spPr>
          <a:xfrm>
            <a:off x="5791200" y="-81280"/>
            <a:ext cx="59944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48EF3-EFBF-4192-BF69-B3A1B82ECE9C}"/>
              </a:ext>
            </a:extLst>
          </p:cNvPr>
          <p:cNvSpPr>
            <a:spLocks noGrp="1"/>
          </p:cNvSpPr>
          <p:nvPr>
            <p:ph type="title"/>
          </p:nvPr>
        </p:nvSpPr>
        <p:spPr/>
        <p:txBody>
          <a:bodyPr/>
          <a:lstStyle/>
          <a:p>
            <a:r>
              <a:rPr lang="nl-BE" dirty="0"/>
              <a:t>Inhoudstafel</a:t>
            </a:r>
            <a:endParaRPr lang="nl-BE" dirty="0">
              <a:highlight>
                <a:srgbClr val="FF0000"/>
              </a:highlight>
            </a:endParaRPr>
          </a:p>
        </p:txBody>
      </p:sp>
      <p:sp>
        <p:nvSpPr>
          <p:cNvPr id="3" name="Tijdelijke aanduiding voor tekst 2">
            <a:extLst>
              <a:ext uri="{FF2B5EF4-FFF2-40B4-BE49-F238E27FC236}">
                <a16:creationId xmlns:a16="http://schemas.microsoft.com/office/drawing/2014/main" id="{A035E37B-2655-42AF-9884-2AD5C30523D2}"/>
              </a:ext>
            </a:extLst>
          </p:cNvPr>
          <p:cNvSpPr>
            <a:spLocks noGrp="1"/>
          </p:cNvSpPr>
          <p:nvPr>
            <p:ph type="body" sz="quarter" idx="20"/>
          </p:nvPr>
        </p:nvSpPr>
        <p:spPr/>
        <p:txBody>
          <a:bodyPr/>
          <a:lstStyle/>
          <a:p>
            <a:r>
              <a:rPr lang="nl-BE" dirty="0"/>
              <a:t>Waarom willen we dit doen? Business case</a:t>
            </a:r>
          </a:p>
        </p:txBody>
      </p:sp>
      <p:sp>
        <p:nvSpPr>
          <p:cNvPr id="4" name="Tijdelijke aanduiding voor afbeelding 3">
            <a:extLst>
              <a:ext uri="{FF2B5EF4-FFF2-40B4-BE49-F238E27FC236}">
                <a16:creationId xmlns:a16="http://schemas.microsoft.com/office/drawing/2014/main" id="{A2841E3C-5228-4970-AF8E-0AD595238E77}"/>
              </a:ext>
            </a:extLst>
          </p:cNvPr>
          <p:cNvSpPr>
            <a:spLocks noGrp="1"/>
          </p:cNvSpPr>
          <p:nvPr>
            <p:ph type="pic" sz="quarter" idx="22"/>
          </p:nvPr>
        </p:nvSpPr>
        <p:spPr/>
      </p:sp>
      <p:sp>
        <p:nvSpPr>
          <p:cNvPr id="5" name="Tijdelijke aanduiding voor afbeelding 4">
            <a:extLst>
              <a:ext uri="{FF2B5EF4-FFF2-40B4-BE49-F238E27FC236}">
                <a16:creationId xmlns:a16="http://schemas.microsoft.com/office/drawing/2014/main" id="{7F45AC85-6527-4D00-A598-5464EA480335}"/>
              </a:ext>
            </a:extLst>
          </p:cNvPr>
          <p:cNvSpPr>
            <a:spLocks noGrp="1"/>
          </p:cNvSpPr>
          <p:nvPr>
            <p:ph type="pic" sz="quarter" idx="23"/>
          </p:nvPr>
        </p:nvSpPr>
        <p:spPr/>
      </p:sp>
      <p:sp>
        <p:nvSpPr>
          <p:cNvPr id="6" name="Tijdelijke aanduiding voor afbeelding 5">
            <a:extLst>
              <a:ext uri="{FF2B5EF4-FFF2-40B4-BE49-F238E27FC236}">
                <a16:creationId xmlns:a16="http://schemas.microsoft.com/office/drawing/2014/main" id="{B0699B9A-B119-4BB2-B533-01EA2ABF919D}"/>
              </a:ext>
            </a:extLst>
          </p:cNvPr>
          <p:cNvSpPr>
            <a:spLocks noGrp="1"/>
          </p:cNvSpPr>
          <p:nvPr>
            <p:ph type="pic" sz="quarter" idx="24"/>
          </p:nvPr>
        </p:nvSpPr>
        <p:spPr/>
      </p:sp>
      <p:sp>
        <p:nvSpPr>
          <p:cNvPr id="7" name="Tijdelijke aanduiding voor afbeelding 6">
            <a:extLst>
              <a:ext uri="{FF2B5EF4-FFF2-40B4-BE49-F238E27FC236}">
                <a16:creationId xmlns:a16="http://schemas.microsoft.com/office/drawing/2014/main" id="{60304079-1077-4884-A164-35DEC0E4EE1A}"/>
              </a:ext>
            </a:extLst>
          </p:cNvPr>
          <p:cNvSpPr>
            <a:spLocks noGrp="1"/>
          </p:cNvSpPr>
          <p:nvPr>
            <p:ph type="pic" sz="quarter" idx="25"/>
          </p:nvPr>
        </p:nvSpPr>
        <p:spPr/>
      </p:sp>
      <p:sp>
        <p:nvSpPr>
          <p:cNvPr id="8" name="Tijdelijke aanduiding voor tekst 7">
            <a:extLst>
              <a:ext uri="{FF2B5EF4-FFF2-40B4-BE49-F238E27FC236}">
                <a16:creationId xmlns:a16="http://schemas.microsoft.com/office/drawing/2014/main" id="{7FE5B5E9-2CBB-4EC5-81D7-B29244DDF8EE}"/>
              </a:ext>
            </a:extLst>
          </p:cNvPr>
          <p:cNvSpPr>
            <a:spLocks noGrp="1"/>
          </p:cNvSpPr>
          <p:nvPr>
            <p:ph type="body" sz="quarter" idx="26"/>
          </p:nvPr>
        </p:nvSpPr>
        <p:spPr/>
        <p:txBody>
          <a:bodyPr/>
          <a:lstStyle/>
          <a:p>
            <a:r>
              <a:rPr lang="nl-BE" dirty="0"/>
              <a:t>Voorstelling matchingtool + doelstellingen</a:t>
            </a:r>
          </a:p>
        </p:txBody>
      </p:sp>
      <p:sp>
        <p:nvSpPr>
          <p:cNvPr id="9" name="Tijdelijke aanduiding voor tekst 8">
            <a:extLst>
              <a:ext uri="{FF2B5EF4-FFF2-40B4-BE49-F238E27FC236}">
                <a16:creationId xmlns:a16="http://schemas.microsoft.com/office/drawing/2014/main" id="{AB249DEE-AD79-401E-AEA7-4B4D22263769}"/>
              </a:ext>
            </a:extLst>
          </p:cNvPr>
          <p:cNvSpPr>
            <a:spLocks noGrp="1"/>
          </p:cNvSpPr>
          <p:nvPr>
            <p:ph type="body" sz="quarter" idx="27"/>
          </p:nvPr>
        </p:nvSpPr>
        <p:spPr/>
        <p:txBody>
          <a:bodyPr/>
          <a:lstStyle/>
          <a:p>
            <a:r>
              <a:rPr lang="nl-BE" dirty="0"/>
              <a:t>Wat betekent dit voor jouw entiteit? (vrijblijvend aanbod)</a:t>
            </a:r>
          </a:p>
        </p:txBody>
      </p:sp>
      <p:sp>
        <p:nvSpPr>
          <p:cNvPr id="10" name="Tijdelijke aanduiding voor tekst 9">
            <a:extLst>
              <a:ext uri="{FF2B5EF4-FFF2-40B4-BE49-F238E27FC236}">
                <a16:creationId xmlns:a16="http://schemas.microsoft.com/office/drawing/2014/main" id="{DF121F9C-641E-424D-B552-843F2A3C0944}"/>
              </a:ext>
            </a:extLst>
          </p:cNvPr>
          <p:cNvSpPr>
            <a:spLocks noGrp="1"/>
          </p:cNvSpPr>
          <p:nvPr>
            <p:ph type="body" sz="quarter" idx="28"/>
          </p:nvPr>
        </p:nvSpPr>
        <p:spPr/>
        <p:txBody>
          <a:bodyPr/>
          <a:lstStyle/>
          <a:p>
            <a:r>
              <a:rPr lang="nl-BE" dirty="0"/>
              <a:t>Volgende stappen + temperatuur meten</a:t>
            </a:r>
          </a:p>
        </p:txBody>
      </p:sp>
      <p:pic>
        <p:nvPicPr>
          <p:cNvPr id="11" name="Graphic 10">
            <a:extLst>
              <a:ext uri="{FF2B5EF4-FFF2-40B4-BE49-F238E27FC236}">
                <a16:creationId xmlns:a16="http://schemas.microsoft.com/office/drawing/2014/main" id="{9C0F1345-2B63-4316-A53A-1ED4522D8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87249" y="3411189"/>
            <a:ext cx="765333" cy="504000"/>
          </a:xfrm>
          <a:prstGeom prst="rect">
            <a:avLst/>
          </a:prstGeom>
        </p:spPr>
      </p:pic>
      <p:pic>
        <p:nvPicPr>
          <p:cNvPr id="12" name="Graphic 11">
            <a:extLst>
              <a:ext uri="{FF2B5EF4-FFF2-40B4-BE49-F238E27FC236}">
                <a16:creationId xmlns:a16="http://schemas.microsoft.com/office/drawing/2014/main" id="{5968935E-B2A5-4375-B6F1-2294B6BC86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99915" y="2286141"/>
            <a:ext cx="540000" cy="540000"/>
          </a:xfrm>
          <a:prstGeom prst="rect">
            <a:avLst/>
          </a:prstGeom>
        </p:spPr>
      </p:pic>
      <p:pic>
        <p:nvPicPr>
          <p:cNvPr id="13" name="Graphic 12">
            <a:extLst>
              <a:ext uri="{FF2B5EF4-FFF2-40B4-BE49-F238E27FC236}">
                <a16:creationId xmlns:a16="http://schemas.microsoft.com/office/drawing/2014/main" id="{1681453E-A1DC-43CA-85DB-19855E04A9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9915" y="4476391"/>
            <a:ext cx="504000" cy="504000"/>
          </a:xfrm>
          <a:prstGeom prst="rect">
            <a:avLst/>
          </a:prstGeom>
        </p:spPr>
      </p:pic>
      <p:pic>
        <p:nvPicPr>
          <p:cNvPr id="14" name="Graphic 13">
            <a:extLst>
              <a:ext uri="{FF2B5EF4-FFF2-40B4-BE49-F238E27FC236}">
                <a16:creationId xmlns:a16="http://schemas.microsoft.com/office/drawing/2014/main" id="{0303EEB1-2499-4D8D-959A-3ED90B66B9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20075" y="5568544"/>
            <a:ext cx="483840" cy="504000"/>
          </a:xfrm>
          <a:prstGeom prst="rect">
            <a:avLst/>
          </a:prstGeom>
        </p:spPr>
      </p:pic>
    </p:spTree>
    <p:extLst>
      <p:ext uri="{BB962C8B-B14F-4D97-AF65-F5344CB8AC3E}">
        <p14:creationId xmlns:p14="http://schemas.microsoft.com/office/powerpoint/2010/main" val="4151185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543A5-283D-4341-9116-BF2C9A7B1579}"/>
              </a:ext>
            </a:extLst>
          </p:cNvPr>
          <p:cNvSpPr>
            <a:spLocks noGrp="1"/>
          </p:cNvSpPr>
          <p:nvPr>
            <p:ph type="title"/>
          </p:nvPr>
        </p:nvSpPr>
        <p:spPr/>
        <p:txBody>
          <a:bodyPr/>
          <a:lstStyle/>
          <a:p>
            <a:r>
              <a:rPr lang="nl-BE" dirty="0"/>
              <a:t>Business case</a:t>
            </a:r>
          </a:p>
        </p:txBody>
      </p:sp>
      <p:sp>
        <p:nvSpPr>
          <p:cNvPr id="3" name="Tijdelijke aanduiding voor tekst 2">
            <a:extLst>
              <a:ext uri="{FF2B5EF4-FFF2-40B4-BE49-F238E27FC236}">
                <a16:creationId xmlns:a16="http://schemas.microsoft.com/office/drawing/2014/main" id="{4184F193-2777-4940-87B9-102B6DB28D3B}"/>
              </a:ext>
            </a:extLst>
          </p:cNvPr>
          <p:cNvSpPr>
            <a:spLocks noGrp="1"/>
          </p:cNvSpPr>
          <p:nvPr>
            <p:ph type="body" sz="quarter" idx="11"/>
          </p:nvPr>
        </p:nvSpPr>
        <p:spPr/>
        <p:txBody>
          <a:bodyPr/>
          <a:lstStyle/>
          <a:p>
            <a:r>
              <a:rPr lang="nl-BE" dirty="0"/>
              <a:t>Schaarse arbeidsmarkt</a:t>
            </a:r>
          </a:p>
        </p:txBody>
      </p:sp>
      <p:sp>
        <p:nvSpPr>
          <p:cNvPr id="4" name="Tijdelijke aanduiding voor tekst 3">
            <a:extLst>
              <a:ext uri="{FF2B5EF4-FFF2-40B4-BE49-F238E27FC236}">
                <a16:creationId xmlns:a16="http://schemas.microsoft.com/office/drawing/2014/main" id="{4BAED7F7-C031-4AD5-8D12-BD80D134EFC9}"/>
              </a:ext>
            </a:extLst>
          </p:cNvPr>
          <p:cNvSpPr>
            <a:spLocks noGrp="1"/>
          </p:cNvSpPr>
          <p:nvPr>
            <p:ph type="body" sz="quarter" idx="12"/>
          </p:nvPr>
        </p:nvSpPr>
        <p:spPr/>
        <p:txBody>
          <a:bodyPr/>
          <a:lstStyle/>
          <a:p>
            <a:r>
              <a:rPr lang="nl-BE" dirty="0"/>
              <a:t>Heel wat (onbenut) potentieel in werfreserves</a:t>
            </a:r>
          </a:p>
          <a:p>
            <a:pPr lvl="1"/>
            <a:r>
              <a:rPr lang="nl-BE" sz="1800" dirty="0"/>
              <a:t>+- 2000 geschikte kandidaten in werfreserve</a:t>
            </a:r>
          </a:p>
        </p:txBody>
      </p:sp>
      <p:sp>
        <p:nvSpPr>
          <p:cNvPr id="5" name="Tijdelijke aanduiding voor tekst 4">
            <a:extLst>
              <a:ext uri="{FF2B5EF4-FFF2-40B4-BE49-F238E27FC236}">
                <a16:creationId xmlns:a16="http://schemas.microsoft.com/office/drawing/2014/main" id="{8142D307-2323-4F86-90A6-E39F0359618E}"/>
              </a:ext>
            </a:extLst>
          </p:cNvPr>
          <p:cNvSpPr>
            <a:spLocks noGrp="1"/>
          </p:cNvSpPr>
          <p:nvPr>
            <p:ph type="body" sz="quarter" idx="13"/>
          </p:nvPr>
        </p:nvSpPr>
        <p:spPr/>
        <p:txBody>
          <a:bodyPr/>
          <a:lstStyle/>
          <a:p>
            <a:r>
              <a:rPr lang="nl-BE" dirty="0"/>
              <a:t>Snelle(re) invulling van vacatures</a:t>
            </a:r>
          </a:p>
        </p:txBody>
      </p:sp>
      <p:sp>
        <p:nvSpPr>
          <p:cNvPr id="11" name="Tijdelijke aanduiding voor tekst 10">
            <a:extLst>
              <a:ext uri="{FF2B5EF4-FFF2-40B4-BE49-F238E27FC236}">
                <a16:creationId xmlns:a16="http://schemas.microsoft.com/office/drawing/2014/main" id="{453A2EB5-CE97-4F77-B621-7E9D2ABE9F5F}"/>
              </a:ext>
            </a:extLst>
          </p:cNvPr>
          <p:cNvSpPr>
            <a:spLocks noGrp="1"/>
          </p:cNvSpPr>
          <p:nvPr>
            <p:ph type="body" sz="quarter" idx="15"/>
          </p:nvPr>
        </p:nvSpPr>
        <p:spPr>
          <a:xfrm>
            <a:off x="2274265" y="4226346"/>
            <a:ext cx="3080522" cy="1928812"/>
          </a:xfrm>
        </p:spPr>
        <p:txBody>
          <a:bodyPr/>
          <a:lstStyle/>
          <a:p>
            <a:r>
              <a:rPr lang="nl-BE" dirty="0"/>
              <a:t>Wat willen we doen?</a:t>
            </a:r>
          </a:p>
          <a:p>
            <a:pPr lvl="1"/>
            <a:r>
              <a:rPr lang="nl-BE" sz="1800" dirty="0"/>
              <a:t>Systeem om 1000’en kandidaten </a:t>
            </a:r>
            <a:r>
              <a:rPr lang="nl-BE" sz="1800" b="1" dirty="0"/>
              <a:t>matchen</a:t>
            </a:r>
            <a:r>
              <a:rPr lang="nl-BE" sz="1800" dirty="0"/>
              <a:t> met vacatures</a:t>
            </a:r>
          </a:p>
        </p:txBody>
      </p:sp>
      <p:sp>
        <p:nvSpPr>
          <p:cNvPr id="12" name="Tijdelijke aanduiding voor tekst 2">
            <a:extLst>
              <a:ext uri="{FF2B5EF4-FFF2-40B4-BE49-F238E27FC236}">
                <a16:creationId xmlns:a16="http://schemas.microsoft.com/office/drawing/2014/main" id="{ED0E5830-54D5-458F-B8A8-C0CC34C4722F}"/>
              </a:ext>
            </a:extLst>
          </p:cNvPr>
          <p:cNvSpPr txBox="1">
            <a:spLocks/>
          </p:cNvSpPr>
          <p:nvPr/>
        </p:nvSpPr>
        <p:spPr>
          <a:xfrm>
            <a:off x="6837213" y="4226346"/>
            <a:ext cx="3080522" cy="1928812"/>
          </a:xfrm>
          <a:prstGeom prst="rect">
            <a:avLst/>
          </a:prstGeom>
          <a:solidFill>
            <a:sysClr val="window" lastClr="FFFFFF"/>
          </a:solidFill>
          <a:ln w="28575" cap="flat" cmpd="sng" algn="ctr">
            <a:solidFill>
              <a:srgbClr val="FFEB00"/>
            </a:solidFill>
            <a:prstDash val="solid"/>
            <a:miter lim="800000"/>
          </a:ln>
          <a:effectLst/>
        </p:spPr>
        <p:txBody>
          <a:bodyPr vert="horz" lIns="108000" tIns="0" rIns="108000" bIns="180000" rtlCol="0" anchor="b" anchorCtr="0">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kumimoji="0" lang="nl-NL" sz="1800" b="0" i="0" u="none" strike="noStrike" kern="0" cap="none" spc="0" normalizeH="0" baseline="0" dirty="0">
                <a:ln>
                  <a:noFill/>
                </a:ln>
                <a:solidFill>
                  <a:schemeClr val="tx1"/>
                </a:solidFill>
                <a:effectLst/>
                <a:uLnTx/>
                <a:uFillTx/>
                <a:latin typeface="+mn-lt"/>
                <a:ea typeface="+mn-ea"/>
                <a:cs typeface="Calibri Light" panose="020F0302020204030204" pitchFamily="34" charset="0"/>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Pilootfase:</a:t>
            </a:r>
          </a:p>
          <a:p>
            <a:pPr lvl="1"/>
            <a:r>
              <a:rPr lang="nl-BE" sz="1800" dirty="0"/>
              <a:t>+- 1 jaar (2023)</a:t>
            </a:r>
          </a:p>
          <a:p>
            <a:pPr lvl="1"/>
            <a:r>
              <a:rPr lang="nl-BE" sz="1800" dirty="0"/>
              <a:t>Geen verplichting</a:t>
            </a:r>
          </a:p>
          <a:p>
            <a:pPr lvl="1"/>
            <a:r>
              <a:rPr lang="nl-BE" sz="1800" dirty="0"/>
              <a:t>Oproep volgt later</a:t>
            </a:r>
          </a:p>
        </p:txBody>
      </p:sp>
    </p:spTree>
    <p:extLst>
      <p:ext uri="{BB962C8B-B14F-4D97-AF65-F5344CB8AC3E}">
        <p14:creationId xmlns:p14="http://schemas.microsoft.com/office/powerpoint/2010/main" val="2166421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5609D-1CC3-45CE-B0CD-AE915CE75EB9}"/>
              </a:ext>
            </a:extLst>
          </p:cNvPr>
          <p:cNvSpPr>
            <a:spLocks noGrp="1"/>
          </p:cNvSpPr>
          <p:nvPr>
            <p:ph type="title"/>
          </p:nvPr>
        </p:nvSpPr>
        <p:spPr/>
        <p:txBody>
          <a:bodyPr/>
          <a:lstStyle/>
          <a:p>
            <a:r>
              <a:rPr lang="nl-BE" dirty="0"/>
              <a:t>Hoe de business case met praktijk MATCHEN?</a:t>
            </a:r>
          </a:p>
        </p:txBody>
      </p:sp>
      <p:sp>
        <p:nvSpPr>
          <p:cNvPr id="3" name="Tijdelijke aanduiding voor tekst 2">
            <a:extLst>
              <a:ext uri="{FF2B5EF4-FFF2-40B4-BE49-F238E27FC236}">
                <a16:creationId xmlns:a16="http://schemas.microsoft.com/office/drawing/2014/main" id="{55126198-3B15-41FF-A685-A5919D3C39B5}"/>
              </a:ext>
            </a:extLst>
          </p:cNvPr>
          <p:cNvSpPr>
            <a:spLocks noGrp="1"/>
          </p:cNvSpPr>
          <p:nvPr>
            <p:ph type="body" sz="quarter" idx="11"/>
          </p:nvPr>
        </p:nvSpPr>
        <p:spPr/>
        <p:txBody>
          <a:bodyPr/>
          <a:lstStyle/>
          <a:p>
            <a:r>
              <a:rPr lang="nl-BE" dirty="0"/>
              <a:t>Op zoek gegaan naar:</a:t>
            </a:r>
          </a:p>
          <a:p>
            <a:pPr marL="0" indent="0">
              <a:buNone/>
            </a:pPr>
            <a:r>
              <a:rPr lang="nl-BE" dirty="0"/>
              <a:t>Gebruiksvriendelijke (semi)geautomatiseerde (matching)tool </a:t>
            </a:r>
          </a:p>
          <a:p>
            <a:pPr marL="0" indent="0">
              <a:buNone/>
            </a:pPr>
            <a:r>
              <a:rPr lang="nl-BE" sz="1400" dirty="0"/>
              <a:t>- zowel voor gebruikers/klanten en kandidaten</a:t>
            </a:r>
          </a:p>
        </p:txBody>
      </p:sp>
      <p:sp>
        <p:nvSpPr>
          <p:cNvPr id="4" name="Tijdelijke aanduiding voor tekst 3">
            <a:extLst>
              <a:ext uri="{FF2B5EF4-FFF2-40B4-BE49-F238E27FC236}">
                <a16:creationId xmlns:a16="http://schemas.microsoft.com/office/drawing/2014/main" id="{FE0B93D3-6EFE-4554-A61A-48D0705295D6}"/>
              </a:ext>
            </a:extLst>
          </p:cNvPr>
          <p:cNvSpPr>
            <a:spLocks noGrp="1"/>
          </p:cNvSpPr>
          <p:nvPr>
            <p:ph type="body" sz="quarter" idx="12"/>
          </p:nvPr>
        </p:nvSpPr>
        <p:spPr/>
        <p:txBody>
          <a:bodyPr/>
          <a:lstStyle/>
          <a:p>
            <a:endParaRPr lang="nl-BE" dirty="0"/>
          </a:p>
          <a:p>
            <a:r>
              <a:rPr lang="nl-BE" dirty="0"/>
              <a:t>Met de minimumvereiste dat:</a:t>
            </a:r>
          </a:p>
          <a:p>
            <a:pPr marL="0" indent="0">
              <a:buNone/>
            </a:pPr>
            <a:r>
              <a:rPr lang="nl-BE" dirty="0"/>
              <a:t>De tool wetenschappelijke onderbouwd, representatief en valide is</a:t>
            </a:r>
          </a:p>
        </p:txBody>
      </p:sp>
      <p:sp>
        <p:nvSpPr>
          <p:cNvPr id="5" name="Tijdelijke aanduiding voor tekst 4">
            <a:extLst>
              <a:ext uri="{FF2B5EF4-FFF2-40B4-BE49-F238E27FC236}">
                <a16:creationId xmlns:a16="http://schemas.microsoft.com/office/drawing/2014/main" id="{FD0F4728-6BCD-4FF6-9183-99C18209B45C}"/>
              </a:ext>
            </a:extLst>
          </p:cNvPr>
          <p:cNvSpPr>
            <a:spLocks noGrp="1"/>
          </p:cNvSpPr>
          <p:nvPr>
            <p:ph type="body" sz="quarter" idx="14"/>
          </p:nvPr>
        </p:nvSpPr>
        <p:spPr/>
        <p:txBody>
          <a:bodyPr/>
          <a:lstStyle/>
          <a:p>
            <a:r>
              <a:rPr lang="nl-BE" dirty="0"/>
              <a:t>In ons proces verwerkt in de fase van:</a:t>
            </a:r>
          </a:p>
          <a:p>
            <a:pPr marL="0" indent="0">
              <a:buNone/>
            </a:pPr>
            <a:r>
              <a:rPr lang="nl-BE" dirty="0"/>
              <a:t>De werfreserves waarbij kandidaten objectief geworven zijn</a:t>
            </a:r>
          </a:p>
        </p:txBody>
      </p:sp>
      <p:sp>
        <p:nvSpPr>
          <p:cNvPr id="6" name="Tijdelijke aanduiding voor tekst 5">
            <a:extLst>
              <a:ext uri="{FF2B5EF4-FFF2-40B4-BE49-F238E27FC236}">
                <a16:creationId xmlns:a16="http://schemas.microsoft.com/office/drawing/2014/main" id="{034BA6AD-1EB6-4FBA-8499-87F82D6C75DF}"/>
              </a:ext>
            </a:extLst>
          </p:cNvPr>
          <p:cNvSpPr>
            <a:spLocks noGrp="1"/>
          </p:cNvSpPr>
          <p:nvPr>
            <p:ph type="body" sz="quarter" idx="15"/>
          </p:nvPr>
        </p:nvSpPr>
        <p:spPr/>
        <p:txBody>
          <a:bodyPr/>
          <a:lstStyle/>
          <a:p>
            <a:endParaRPr lang="nl-BE" dirty="0"/>
          </a:p>
          <a:p>
            <a:r>
              <a:rPr lang="nl-BE" dirty="0"/>
              <a:t>Met als doel om: </a:t>
            </a:r>
          </a:p>
          <a:p>
            <a:pPr marL="0" indent="0">
              <a:buNone/>
            </a:pPr>
            <a:r>
              <a:rPr lang="nl-BE" dirty="0"/>
              <a:t>Matchingsysteem over werfreserves en entiteiten heen te implementeren</a:t>
            </a:r>
          </a:p>
        </p:txBody>
      </p:sp>
    </p:spTree>
    <p:extLst>
      <p:ext uri="{BB962C8B-B14F-4D97-AF65-F5344CB8AC3E}">
        <p14:creationId xmlns:p14="http://schemas.microsoft.com/office/powerpoint/2010/main" val="3835772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53F78D76-B8A1-4AE9-8E28-3B78858B55CB}"/>
              </a:ext>
            </a:extLst>
          </p:cNvPr>
          <p:cNvSpPr>
            <a:spLocks noGrp="1"/>
          </p:cNvSpPr>
          <p:nvPr>
            <p:ph type="pic" sz="quarter" idx="11"/>
          </p:nvPr>
        </p:nvSpPr>
        <p:spPr/>
      </p:sp>
      <p:sp>
        <p:nvSpPr>
          <p:cNvPr id="3" name="Tijdelijke aanduiding voor tekst 2">
            <a:extLst>
              <a:ext uri="{FF2B5EF4-FFF2-40B4-BE49-F238E27FC236}">
                <a16:creationId xmlns:a16="http://schemas.microsoft.com/office/drawing/2014/main" id="{1274BDF4-4178-48EB-AFC1-CD03B59DABAA}"/>
              </a:ext>
            </a:extLst>
          </p:cNvPr>
          <p:cNvSpPr>
            <a:spLocks noGrp="1"/>
          </p:cNvSpPr>
          <p:nvPr>
            <p:ph type="body" sz="quarter" idx="17"/>
          </p:nvPr>
        </p:nvSpPr>
        <p:spPr/>
        <p:txBody>
          <a:bodyPr/>
          <a:lstStyle/>
          <a:p>
            <a:r>
              <a:rPr lang="en-GB" dirty="0" err="1"/>
              <a:t>Matchingstool</a:t>
            </a:r>
            <a:r>
              <a:rPr lang="en-GB" dirty="0"/>
              <a:t>: Kazi</a:t>
            </a:r>
          </a:p>
        </p:txBody>
      </p:sp>
      <p:pic>
        <p:nvPicPr>
          <p:cNvPr id="4" name="Picture 2" descr="kazi">
            <a:extLst>
              <a:ext uri="{FF2B5EF4-FFF2-40B4-BE49-F238E27FC236}">
                <a16:creationId xmlns:a16="http://schemas.microsoft.com/office/drawing/2014/main" id="{26E9C0CC-16CC-4E90-9B8F-6C6A6DD89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34" y="3639493"/>
            <a:ext cx="3146079" cy="3146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817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BCC9E5C1-74BB-8CE9-B577-C95059955573}"/>
              </a:ext>
            </a:extLst>
          </p:cNvPr>
          <p:cNvSpPr>
            <a:spLocks noGrp="1"/>
          </p:cNvSpPr>
          <p:nvPr>
            <p:ph type="body" sz="quarter" idx="14"/>
          </p:nvPr>
        </p:nvSpPr>
        <p:spPr>
          <a:xfrm>
            <a:off x="10669941" y="6145067"/>
            <a:ext cx="1215273" cy="578957"/>
          </a:xfrm>
        </p:spPr>
        <p:txBody>
          <a:bodyPr/>
          <a:lstStyle/>
          <a:p>
            <a:endParaRPr lang="en-US"/>
          </a:p>
        </p:txBody>
      </p:sp>
      <p:sp>
        <p:nvSpPr>
          <p:cNvPr id="11" name="Text Placeholder 3">
            <a:extLst>
              <a:ext uri="{FF2B5EF4-FFF2-40B4-BE49-F238E27FC236}">
                <a16:creationId xmlns:a16="http://schemas.microsoft.com/office/drawing/2014/main" id="{0FB0FDB3-4D97-7851-F835-978D3AC067B6}"/>
              </a:ext>
            </a:extLst>
          </p:cNvPr>
          <p:cNvSpPr>
            <a:spLocks noGrp="1"/>
          </p:cNvSpPr>
          <p:nvPr>
            <p:ph type="body" sz="quarter" idx="16"/>
          </p:nvPr>
        </p:nvSpPr>
        <p:spPr>
          <a:xfrm>
            <a:off x="371475" y="6305360"/>
            <a:ext cx="1302984" cy="254675"/>
          </a:xfrm>
        </p:spPr>
        <p:txBody>
          <a:bodyPr/>
          <a:lstStyle/>
          <a:p>
            <a:endParaRPr lang="en-US"/>
          </a:p>
        </p:txBody>
      </p:sp>
      <p:sp>
        <p:nvSpPr>
          <p:cNvPr id="2" name="Titel 1">
            <a:extLst>
              <a:ext uri="{FF2B5EF4-FFF2-40B4-BE49-F238E27FC236}">
                <a16:creationId xmlns:a16="http://schemas.microsoft.com/office/drawing/2014/main" id="{ADCC92B0-A6AE-4A25-85F4-7090B9EE3BE7}"/>
              </a:ext>
            </a:extLst>
          </p:cNvPr>
          <p:cNvSpPr>
            <a:spLocks noGrp="1"/>
          </p:cNvSpPr>
          <p:nvPr>
            <p:ph type="title" idx="4294967295"/>
          </p:nvPr>
        </p:nvSpPr>
        <p:spPr>
          <a:xfrm>
            <a:off x="371475" y="425302"/>
            <a:ext cx="11449050" cy="1215958"/>
          </a:xfrm>
        </p:spPr>
        <p:txBody>
          <a:bodyPr/>
          <a:lstStyle/>
          <a:p>
            <a:r>
              <a:rPr lang="nl-BE" dirty="0"/>
              <a:t>Wat is Kazi?</a:t>
            </a:r>
          </a:p>
        </p:txBody>
      </p:sp>
      <p:sp>
        <p:nvSpPr>
          <p:cNvPr id="3" name="Tijdelijke aanduiding voor inhoud 2">
            <a:extLst>
              <a:ext uri="{FF2B5EF4-FFF2-40B4-BE49-F238E27FC236}">
                <a16:creationId xmlns:a16="http://schemas.microsoft.com/office/drawing/2014/main" id="{B6B5B324-2824-4055-B443-1BBB33FF9547}"/>
              </a:ext>
            </a:extLst>
          </p:cNvPr>
          <p:cNvSpPr>
            <a:spLocks noGrp="1"/>
          </p:cNvSpPr>
          <p:nvPr>
            <p:ph sz="quarter" idx="4294967295"/>
          </p:nvPr>
        </p:nvSpPr>
        <p:spPr>
          <a:xfrm>
            <a:off x="371475" y="1479787"/>
            <a:ext cx="11449050" cy="4159036"/>
          </a:xfrm>
        </p:spPr>
        <p:txBody>
          <a:bodyPr/>
          <a:lstStyle/>
          <a:p>
            <a:r>
              <a:rPr lang="nl-NL" sz="2000" b="0" i="0" dirty="0">
                <a:solidFill>
                  <a:srgbClr val="242424"/>
                </a:solidFill>
                <a:effectLst/>
                <a:latin typeface="-apple-system"/>
              </a:rPr>
              <a:t>Matchingstool</a:t>
            </a:r>
          </a:p>
          <a:p>
            <a:pPr lvl="1"/>
            <a:r>
              <a:rPr lang="nl-NL" sz="1600" dirty="0">
                <a:solidFill>
                  <a:srgbClr val="242424"/>
                </a:solidFill>
                <a:latin typeface="-apple-system"/>
              </a:rPr>
              <a:t>Matcht kandidaten met functies (en omgekeerd)</a:t>
            </a:r>
          </a:p>
          <a:p>
            <a:pPr lvl="1"/>
            <a:r>
              <a:rPr lang="nl-NL" sz="1600" dirty="0">
                <a:solidFill>
                  <a:srgbClr val="242424"/>
                </a:solidFill>
                <a:latin typeface="-apple-system"/>
              </a:rPr>
              <a:t>Toont aan wanneer er een mismatch is (niet onbelangrijk!)</a:t>
            </a:r>
          </a:p>
          <a:p>
            <a:pPr marL="288000" lvl="1" indent="0">
              <a:buNone/>
            </a:pPr>
            <a:endParaRPr lang="nl-NL" sz="1200" b="0" i="0" dirty="0">
              <a:solidFill>
                <a:srgbClr val="242424"/>
              </a:solidFill>
              <a:effectLst/>
              <a:latin typeface="-apple-system"/>
            </a:endParaRPr>
          </a:p>
          <a:p>
            <a:r>
              <a:rPr lang="nl-NL" sz="2000" b="0" i="0" dirty="0">
                <a:solidFill>
                  <a:srgbClr val="242424"/>
                </a:solidFill>
                <a:effectLst/>
                <a:latin typeface="-apple-system"/>
              </a:rPr>
              <a:t>Gemeenschappelijke noden/verwachtingen via</a:t>
            </a:r>
            <a:r>
              <a:rPr lang="nl-NL" sz="2000" dirty="0">
                <a:solidFill>
                  <a:srgbClr val="242424"/>
                </a:solidFill>
                <a:latin typeface="-apple-system"/>
                <a:sym typeface="Wingdings" panose="05000000000000000000" pitchFamily="2" charset="2"/>
              </a:rPr>
              <a:t> </a:t>
            </a:r>
            <a:r>
              <a:rPr lang="nl-NL" sz="2000" b="0" i="0" dirty="0">
                <a:solidFill>
                  <a:srgbClr val="242424"/>
                </a:solidFill>
                <a:effectLst/>
                <a:latin typeface="-apple-system"/>
              </a:rPr>
              <a:t>teamrollen en werkwaarden in kaart brengen</a:t>
            </a:r>
          </a:p>
          <a:p>
            <a:pPr lvl="1"/>
            <a:r>
              <a:rPr lang="nl-NL" sz="1600" dirty="0">
                <a:solidFill>
                  <a:srgbClr val="242424"/>
                </a:solidFill>
                <a:latin typeface="-apple-system"/>
              </a:rPr>
              <a:t>Wat drijft kandidaten, welke houding wordt er verwacht in de functie</a:t>
            </a:r>
          </a:p>
          <a:p>
            <a:pPr marL="0" indent="0">
              <a:buNone/>
            </a:pPr>
            <a:endParaRPr lang="nl-NL" sz="2000" dirty="0">
              <a:solidFill>
                <a:srgbClr val="242424"/>
              </a:solidFill>
              <a:latin typeface="-apple-system"/>
            </a:endParaRPr>
          </a:p>
          <a:p>
            <a:r>
              <a:rPr lang="nl-NL" sz="2000" dirty="0">
                <a:solidFill>
                  <a:srgbClr val="242424"/>
                </a:solidFill>
                <a:latin typeface="-apple-system"/>
              </a:rPr>
              <a:t>Test kan flexibel ingezet worden tijdens of na de selectieprocedure</a:t>
            </a:r>
          </a:p>
          <a:p>
            <a:pPr lvl="1"/>
            <a:r>
              <a:rPr lang="nl-NL" sz="1600" dirty="0">
                <a:solidFill>
                  <a:srgbClr val="242424"/>
                </a:solidFill>
                <a:latin typeface="-apple-system"/>
              </a:rPr>
              <a:t>Focus op meerwaarde </a:t>
            </a:r>
          </a:p>
          <a:p>
            <a:pPr lvl="2"/>
            <a:r>
              <a:rPr lang="nl-NL" sz="1400" dirty="0">
                <a:solidFill>
                  <a:srgbClr val="242424"/>
                </a:solidFill>
                <a:latin typeface="-apple-system"/>
              </a:rPr>
              <a:t>Kan zowel eliminerend ingezet worden als adviserend en input bieden voor het gesprek</a:t>
            </a:r>
          </a:p>
          <a:p>
            <a:pPr lvl="1"/>
            <a:r>
              <a:rPr lang="nl-NL" sz="1600" dirty="0">
                <a:solidFill>
                  <a:srgbClr val="242424"/>
                </a:solidFill>
                <a:latin typeface="-apple-system"/>
              </a:rPr>
              <a:t>Onderzoek naar combinatie met of vervanging van andere testen (kandidatenervaring!)</a:t>
            </a:r>
          </a:p>
          <a:p>
            <a:pPr lvl="1"/>
            <a:endParaRPr lang="nl-NL" sz="1800" dirty="0">
              <a:solidFill>
                <a:srgbClr val="242424"/>
              </a:solidFill>
              <a:latin typeface="-apple-system"/>
            </a:endParaRPr>
          </a:p>
          <a:p>
            <a:r>
              <a:rPr lang="nl-NL" sz="2000" dirty="0">
                <a:solidFill>
                  <a:srgbClr val="242424"/>
                </a:solidFill>
                <a:latin typeface="-apple-system"/>
              </a:rPr>
              <a:t>Duurtijd van test is +- 10 tot 15 min</a:t>
            </a:r>
          </a:p>
          <a:p>
            <a:pPr marL="288000" lvl="1" indent="0">
              <a:buNone/>
            </a:pPr>
            <a:endParaRPr lang="nl-NL" b="0" i="0" dirty="0">
              <a:solidFill>
                <a:srgbClr val="242424"/>
              </a:solidFill>
              <a:effectLst/>
              <a:latin typeface="-apple-system"/>
            </a:endParaRPr>
          </a:p>
        </p:txBody>
      </p:sp>
    </p:spTree>
    <p:extLst>
      <p:ext uri="{BB962C8B-B14F-4D97-AF65-F5344CB8AC3E}">
        <p14:creationId xmlns:p14="http://schemas.microsoft.com/office/powerpoint/2010/main" val="1183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901C2-399D-40EB-BD14-77AE465D2C53}"/>
              </a:ext>
            </a:extLst>
          </p:cNvPr>
          <p:cNvSpPr>
            <a:spLocks noGrp="1"/>
          </p:cNvSpPr>
          <p:nvPr>
            <p:ph type="title"/>
          </p:nvPr>
        </p:nvSpPr>
        <p:spPr/>
        <p:txBody>
          <a:bodyPr/>
          <a:lstStyle/>
          <a:p>
            <a:r>
              <a:rPr lang="nl-BE" u="sng" dirty="0"/>
              <a:t>6 Werkwaarden</a:t>
            </a:r>
            <a:r>
              <a:rPr lang="nl-BE" dirty="0"/>
              <a:t> en teamrollen</a:t>
            </a:r>
          </a:p>
        </p:txBody>
      </p:sp>
      <p:pic>
        <p:nvPicPr>
          <p:cNvPr id="5" name="Tijdelijke aanduiding voor inhoud 4">
            <a:extLst>
              <a:ext uri="{FF2B5EF4-FFF2-40B4-BE49-F238E27FC236}">
                <a16:creationId xmlns:a16="http://schemas.microsoft.com/office/drawing/2014/main" id="{B8A4A5D3-2AA2-4766-9E67-62675658E48B}"/>
              </a:ext>
            </a:extLst>
          </p:cNvPr>
          <p:cNvPicPr>
            <a:picLocks noGrp="1" noChangeAspect="1"/>
          </p:cNvPicPr>
          <p:nvPr>
            <p:ph sz="quarter" idx="11"/>
          </p:nvPr>
        </p:nvPicPr>
        <p:blipFill>
          <a:blip r:embed="rId2"/>
          <a:stretch>
            <a:fillRect/>
          </a:stretch>
        </p:blipFill>
        <p:spPr>
          <a:xfrm>
            <a:off x="1471718" y="1941513"/>
            <a:ext cx="9248564" cy="4159250"/>
          </a:xfrm>
        </p:spPr>
      </p:pic>
    </p:spTree>
    <p:extLst>
      <p:ext uri="{BB962C8B-B14F-4D97-AF65-F5344CB8AC3E}">
        <p14:creationId xmlns:p14="http://schemas.microsoft.com/office/powerpoint/2010/main" val="260772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FEE9F7-2433-4011-AC91-D508EC998757}"/>
              </a:ext>
            </a:extLst>
          </p:cNvPr>
          <p:cNvSpPr>
            <a:spLocks noGrp="1"/>
          </p:cNvSpPr>
          <p:nvPr>
            <p:ph type="title"/>
          </p:nvPr>
        </p:nvSpPr>
        <p:spPr/>
        <p:txBody>
          <a:bodyPr/>
          <a:lstStyle/>
          <a:p>
            <a:r>
              <a:rPr lang="nl-BE" dirty="0"/>
              <a:t>Werkwaarden en </a:t>
            </a:r>
            <a:r>
              <a:rPr lang="nl-BE" u="sng" dirty="0"/>
              <a:t>8 teamrollen</a:t>
            </a:r>
          </a:p>
        </p:txBody>
      </p:sp>
      <p:pic>
        <p:nvPicPr>
          <p:cNvPr id="5" name="Tijdelijke aanduiding voor inhoud 4">
            <a:extLst>
              <a:ext uri="{FF2B5EF4-FFF2-40B4-BE49-F238E27FC236}">
                <a16:creationId xmlns:a16="http://schemas.microsoft.com/office/drawing/2014/main" id="{45288C3F-66E7-4595-BA05-A65A98CBE25E}"/>
              </a:ext>
            </a:extLst>
          </p:cNvPr>
          <p:cNvPicPr>
            <a:picLocks noGrp="1" noChangeAspect="1"/>
          </p:cNvPicPr>
          <p:nvPr>
            <p:ph sz="quarter" idx="11"/>
          </p:nvPr>
        </p:nvPicPr>
        <p:blipFill>
          <a:blip r:embed="rId2"/>
          <a:stretch>
            <a:fillRect/>
          </a:stretch>
        </p:blipFill>
        <p:spPr>
          <a:xfrm>
            <a:off x="682306" y="1941513"/>
            <a:ext cx="10827387" cy="4159250"/>
          </a:xfrm>
        </p:spPr>
      </p:pic>
    </p:spTree>
    <p:extLst>
      <p:ext uri="{BB962C8B-B14F-4D97-AF65-F5344CB8AC3E}">
        <p14:creationId xmlns:p14="http://schemas.microsoft.com/office/powerpoint/2010/main" val="1960489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588D3D-12A0-4CF1-B259-C804DCB1605F}"/>
              </a:ext>
            </a:extLst>
          </p:cNvPr>
          <p:cNvSpPr>
            <a:spLocks noGrp="1"/>
          </p:cNvSpPr>
          <p:nvPr>
            <p:ph type="title"/>
          </p:nvPr>
        </p:nvSpPr>
        <p:spPr/>
        <p:txBody>
          <a:bodyPr/>
          <a:lstStyle/>
          <a:p>
            <a:r>
              <a:rPr lang="nl-BE" dirty="0"/>
              <a:t>Scan afnemen door zowel werkgever als potentiële werknemer</a:t>
            </a:r>
          </a:p>
        </p:txBody>
      </p:sp>
      <p:pic>
        <p:nvPicPr>
          <p:cNvPr id="5" name="Tijdelijke aanduiding voor inhoud 4">
            <a:extLst>
              <a:ext uri="{FF2B5EF4-FFF2-40B4-BE49-F238E27FC236}">
                <a16:creationId xmlns:a16="http://schemas.microsoft.com/office/drawing/2014/main" id="{FC23ADB9-7CD9-4939-BE41-EE8470DF65BF}"/>
              </a:ext>
            </a:extLst>
          </p:cNvPr>
          <p:cNvPicPr>
            <a:picLocks noGrp="1" noChangeAspect="1"/>
          </p:cNvPicPr>
          <p:nvPr>
            <p:ph sz="quarter" idx="11"/>
          </p:nvPr>
        </p:nvPicPr>
        <p:blipFill>
          <a:blip r:embed="rId2"/>
          <a:stretch>
            <a:fillRect/>
          </a:stretch>
        </p:blipFill>
        <p:spPr>
          <a:xfrm>
            <a:off x="2948203" y="1941512"/>
            <a:ext cx="6639141" cy="4386219"/>
          </a:xfrm>
        </p:spPr>
      </p:pic>
    </p:spTree>
    <p:extLst>
      <p:ext uri="{BB962C8B-B14F-4D97-AF65-F5344CB8AC3E}">
        <p14:creationId xmlns:p14="http://schemas.microsoft.com/office/powerpoint/2010/main" val="209569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A09CBC-1CFB-4DD0-AC99-C263246FF0F5}"/>
              </a:ext>
            </a:extLst>
          </p:cNvPr>
          <p:cNvSpPr>
            <a:spLocks noGrp="1"/>
          </p:cNvSpPr>
          <p:nvPr>
            <p:ph type="title"/>
          </p:nvPr>
        </p:nvSpPr>
        <p:spPr/>
        <p:txBody>
          <a:bodyPr/>
          <a:lstStyle/>
          <a:p>
            <a:r>
              <a:rPr lang="nl-BE" dirty="0"/>
              <a:t>Profielen worden los van elkaar gemaakt</a:t>
            </a:r>
          </a:p>
        </p:txBody>
      </p:sp>
      <p:pic>
        <p:nvPicPr>
          <p:cNvPr id="5" name="Tijdelijke aanduiding voor inhoud 4">
            <a:extLst>
              <a:ext uri="{FF2B5EF4-FFF2-40B4-BE49-F238E27FC236}">
                <a16:creationId xmlns:a16="http://schemas.microsoft.com/office/drawing/2014/main" id="{6B963645-E01E-4F06-960A-264502AC3A64}"/>
              </a:ext>
            </a:extLst>
          </p:cNvPr>
          <p:cNvPicPr>
            <a:picLocks noGrp="1" noChangeAspect="1"/>
          </p:cNvPicPr>
          <p:nvPr>
            <p:ph sz="quarter" idx="11"/>
          </p:nvPr>
        </p:nvPicPr>
        <p:blipFill>
          <a:blip r:embed="rId2"/>
          <a:stretch>
            <a:fillRect/>
          </a:stretch>
        </p:blipFill>
        <p:spPr>
          <a:xfrm>
            <a:off x="872180" y="1941513"/>
            <a:ext cx="10447639" cy="4159250"/>
          </a:xfrm>
        </p:spPr>
      </p:pic>
    </p:spTree>
    <p:extLst>
      <p:ext uri="{BB962C8B-B14F-4D97-AF65-F5344CB8AC3E}">
        <p14:creationId xmlns:p14="http://schemas.microsoft.com/office/powerpoint/2010/main" val="3645128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B58A9-8A4C-4CB4-AAE0-D65F82C24326}"/>
              </a:ext>
            </a:extLst>
          </p:cNvPr>
          <p:cNvSpPr>
            <a:spLocks noGrp="1"/>
          </p:cNvSpPr>
          <p:nvPr>
            <p:ph type="title"/>
          </p:nvPr>
        </p:nvSpPr>
        <p:spPr/>
        <p:txBody>
          <a:bodyPr/>
          <a:lstStyle/>
          <a:p>
            <a:r>
              <a:rPr lang="nl-BE" dirty="0"/>
              <a:t>De match wordt gemaakt in de tool</a:t>
            </a:r>
          </a:p>
        </p:txBody>
      </p:sp>
      <p:pic>
        <p:nvPicPr>
          <p:cNvPr id="5" name="Tijdelijke aanduiding voor inhoud 4">
            <a:extLst>
              <a:ext uri="{FF2B5EF4-FFF2-40B4-BE49-F238E27FC236}">
                <a16:creationId xmlns:a16="http://schemas.microsoft.com/office/drawing/2014/main" id="{40A1044F-CB6D-424E-BD06-56A981007F10}"/>
              </a:ext>
            </a:extLst>
          </p:cNvPr>
          <p:cNvPicPr>
            <a:picLocks noGrp="1" noChangeAspect="1"/>
          </p:cNvPicPr>
          <p:nvPr>
            <p:ph sz="quarter" idx="11"/>
          </p:nvPr>
        </p:nvPicPr>
        <p:blipFill>
          <a:blip r:embed="rId2"/>
          <a:stretch>
            <a:fillRect/>
          </a:stretch>
        </p:blipFill>
        <p:spPr>
          <a:xfrm>
            <a:off x="1531397" y="1641260"/>
            <a:ext cx="9533478" cy="4736378"/>
          </a:xfrm>
        </p:spPr>
      </p:pic>
    </p:spTree>
    <p:extLst>
      <p:ext uri="{BB962C8B-B14F-4D97-AF65-F5344CB8AC3E}">
        <p14:creationId xmlns:p14="http://schemas.microsoft.com/office/powerpoint/2010/main" val="2950479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Tijdelijke aanduiding voor afbeelding 22" descr="Afbeelding met tekst, elektronica, toetsenbord&#10;&#10;Automatisch gegenereerde beschrijving">
            <a:extLst>
              <a:ext uri="{FF2B5EF4-FFF2-40B4-BE49-F238E27FC236}">
                <a16:creationId xmlns:a16="http://schemas.microsoft.com/office/drawing/2014/main" id="{C06D8A26-8165-4C24-BBEC-FA993B08AA5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984" b="8984"/>
          <a:stretch>
            <a:fillRect/>
          </a:stretch>
        </p:blipFill>
        <p:spPr>
          <a:xfrm>
            <a:off x="0" y="2707348"/>
            <a:ext cx="12192000" cy="4145973"/>
          </a:xfrm>
        </p:spPr>
      </p:pic>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87680"/>
            <a:ext cx="11449050" cy="1215958"/>
          </a:xfrm>
        </p:spPr>
        <p:txBody>
          <a:bodyPr/>
          <a:lstStyle/>
          <a:p>
            <a:r>
              <a:rPr lang="nl-BE" dirty="0"/>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2"/>
          </p:nvPr>
        </p:nvSpPr>
        <p:spPr/>
        <p:txBody>
          <a:bodyPr/>
          <a:lstStyle/>
          <a:p>
            <a:r>
              <a:rPr lang="nl-BE">
                <a:latin typeface="Flanders Art Sans"/>
              </a:rPr>
              <a:t>Outplacement</a:t>
            </a:r>
            <a:endParaRPr lang="nl-BE"/>
          </a:p>
        </p:txBody>
      </p:sp>
      <p:sp>
        <p:nvSpPr>
          <p:cNvPr id="17" name="Tijdelijke aanduiding voor tekst 16">
            <a:extLst>
              <a:ext uri="{FF2B5EF4-FFF2-40B4-BE49-F238E27FC236}">
                <a16:creationId xmlns:a16="http://schemas.microsoft.com/office/drawing/2014/main" id="{98C789CB-0E9B-40FA-A104-0681F6078E6F}"/>
              </a:ext>
            </a:extLst>
          </p:cNvPr>
          <p:cNvSpPr>
            <a:spLocks noGrp="1"/>
          </p:cNvSpPr>
          <p:nvPr>
            <p:ph type="body" sz="quarter" idx="14"/>
          </p:nvPr>
        </p:nvSpPr>
        <p:spPr/>
        <p:txBody>
          <a:bodyPr/>
          <a:lstStyle/>
          <a:p>
            <a:endParaRPr lang="nl-BE"/>
          </a:p>
        </p:txBody>
      </p:sp>
      <p:sp>
        <p:nvSpPr>
          <p:cNvPr id="24" name="Tijdelijke aanduiding voor tekst 23">
            <a:extLst>
              <a:ext uri="{FF2B5EF4-FFF2-40B4-BE49-F238E27FC236}">
                <a16:creationId xmlns:a16="http://schemas.microsoft.com/office/drawing/2014/main" id="{D48CA15C-A07B-4961-ADF9-0224C38B83E6}"/>
              </a:ext>
            </a:extLst>
          </p:cNvPr>
          <p:cNvSpPr>
            <a:spLocks noGrp="1"/>
          </p:cNvSpPr>
          <p:nvPr>
            <p:ph type="body" sz="quarter" idx="29"/>
          </p:nvPr>
        </p:nvSpPr>
        <p:spPr/>
        <p:txBody>
          <a:bodyPr/>
          <a:lstStyle/>
          <a:p>
            <a:endParaRPr lang="nl-BE" dirty="0"/>
          </a:p>
        </p:txBody>
      </p:sp>
      <p:sp>
        <p:nvSpPr>
          <p:cNvPr id="25" name="Tijdelijke aanduiding voor tekst 24">
            <a:extLst>
              <a:ext uri="{FF2B5EF4-FFF2-40B4-BE49-F238E27FC236}">
                <a16:creationId xmlns:a16="http://schemas.microsoft.com/office/drawing/2014/main" id="{5170AF34-FC98-4C34-BA2B-FF27EF6AD46D}"/>
              </a:ext>
            </a:extLst>
          </p:cNvPr>
          <p:cNvSpPr>
            <a:spLocks noGrp="1"/>
          </p:cNvSpPr>
          <p:nvPr>
            <p:ph type="body" sz="quarter" idx="30"/>
          </p:nvPr>
        </p:nvSpPr>
        <p:spPr/>
        <p:txBody>
          <a:bodyPr/>
          <a:lstStyle/>
          <a:p>
            <a:endParaRPr lang="nl-BE"/>
          </a:p>
        </p:txBody>
      </p:sp>
      <p:sp>
        <p:nvSpPr>
          <p:cNvPr id="22" name="Tekstvak 21">
            <a:extLst>
              <a:ext uri="{FF2B5EF4-FFF2-40B4-BE49-F238E27FC236}">
                <a16:creationId xmlns:a16="http://schemas.microsoft.com/office/drawing/2014/main" id="{EA4CD56D-FED6-41FF-9A0B-FCD17A71B4E7}"/>
              </a:ext>
            </a:extLst>
          </p:cNvPr>
          <p:cNvSpPr txBox="1"/>
          <p:nvPr/>
        </p:nvSpPr>
        <p:spPr>
          <a:xfrm>
            <a:off x="1350391" y="1857766"/>
            <a:ext cx="6094428" cy="369332"/>
          </a:xfrm>
          <a:prstGeom prst="rect">
            <a:avLst/>
          </a:prstGeom>
          <a:noFill/>
        </p:spPr>
        <p:txBody>
          <a:bodyPr wrap="square">
            <a:spAutoFit/>
          </a:bodyPr>
          <a:lstStyle/>
          <a:p>
            <a:r>
              <a:rPr lang="nl-BE" b="0" i="0" dirty="0">
                <a:solidFill>
                  <a:srgbClr val="000000"/>
                </a:solidFill>
                <a:effectLst/>
                <a:latin typeface="Times New Roman" panose="02020603050405020304" pitchFamily="18" charset="0"/>
              </a:rPr>
              <a:t> </a:t>
            </a:r>
            <a:endParaRPr lang="nl-BE" dirty="0"/>
          </a:p>
        </p:txBody>
      </p:sp>
      <p:sp>
        <p:nvSpPr>
          <p:cNvPr id="30" name="Tijdelijke aanduiding voor tekst 29">
            <a:extLst>
              <a:ext uri="{FF2B5EF4-FFF2-40B4-BE49-F238E27FC236}">
                <a16:creationId xmlns:a16="http://schemas.microsoft.com/office/drawing/2014/main" id="{CC9A5898-0843-48BE-A850-961D374AADAA}"/>
              </a:ext>
            </a:extLst>
          </p:cNvPr>
          <p:cNvSpPr>
            <a:spLocks noGrp="1"/>
          </p:cNvSpPr>
          <p:nvPr>
            <p:ph type="body" sz="quarter" idx="11"/>
          </p:nvPr>
        </p:nvSpPr>
        <p:spPr>
          <a:xfrm>
            <a:off x="386816" y="1813463"/>
            <a:ext cx="8640000" cy="576000"/>
          </a:xfrm>
        </p:spPr>
        <p:txBody>
          <a:bodyPr/>
          <a:lstStyle/>
          <a:p>
            <a:r>
              <a:rPr lang="nl-NL" b="0" i="0">
                <a:solidFill>
                  <a:srgbClr val="666666"/>
                </a:solidFill>
                <a:effectLst/>
                <a:latin typeface="flanders-sans"/>
              </a:rPr>
              <a:t>9.15u </a:t>
            </a:r>
            <a:r>
              <a:rPr lang="nl-NL" b="1">
                <a:solidFill>
                  <a:srgbClr val="666666"/>
                </a:solidFill>
                <a:latin typeface="flanders-sans"/>
              </a:rPr>
              <a:t>: </a:t>
            </a:r>
            <a:r>
              <a:rPr lang="nl-NL" b="1" i="0">
                <a:solidFill>
                  <a:srgbClr val="666666"/>
                </a:solidFill>
                <a:effectLst/>
                <a:latin typeface="flanders-sans"/>
              </a:rPr>
              <a:t>Onthaal </a:t>
            </a:r>
            <a:r>
              <a:rPr lang="nl-NL" b="1" i="0" dirty="0">
                <a:solidFill>
                  <a:srgbClr val="666666"/>
                </a:solidFill>
                <a:effectLst/>
                <a:latin typeface="flanders-sans"/>
              </a:rPr>
              <a:t>en welkom</a:t>
            </a:r>
            <a:endParaRPr lang="nl-BE" dirty="0"/>
          </a:p>
        </p:txBody>
      </p:sp>
      <p:sp>
        <p:nvSpPr>
          <p:cNvPr id="39" name="Tijdelijke aanduiding voor tekst 2">
            <a:extLst>
              <a:ext uri="{FF2B5EF4-FFF2-40B4-BE49-F238E27FC236}">
                <a16:creationId xmlns:a16="http://schemas.microsoft.com/office/drawing/2014/main" id="{A52E66F3-7441-4D75-AAF4-CBC107A7A57C}"/>
              </a:ext>
            </a:extLst>
          </p:cNvPr>
          <p:cNvSpPr txBox="1">
            <a:spLocks/>
          </p:cNvSpPr>
          <p:nvPr/>
        </p:nvSpPr>
        <p:spPr>
          <a:xfrm>
            <a:off x="371475" y="4845641"/>
            <a:ext cx="8640000" cy="576000"/>
          </a:xfrm>
          <a:prstGeom prst="rect">
            <a:avLst/>
          </a:prstGeom>
          <a:solidFill>
            <a:schemeClr val="tx2"/>
          </a:solidFill>
        </p:spPr>
        <p:txBody>
          <a:bodyPr vert="horz" lIns="1188000" tIns="36000" rIns="180000" bIns="36000" rtlCol="0" anchor="ctr">
            <a:noAutofit/>
          </a:bodyPr>
          <a:lstStyle>
            <a:lvl1pPr marL="0" marR="0" indent="0" algn="l" defTabSz="914400" rtl="0" eaLnBrk="1" fontAlgn="auto" latinLnBrk="0" hangingPunct="1">
              <a:lnSpc>
                <a:spcPct val="90000"/>
              </a:lnSpc>
              <a:spcBef>
                <a:spcPts val="300"/>
              </a:spcBef>
              <a:spcAft>
                <a:spcPts val="0"/>
              </a:spcAft>
              <a:buClr>
                <a:schemeClr val="tx1"/>
              </a:buClr>
              <a:buSzPct val="75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None/>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666666"/>
                </a:solidFill>
                <a:latin typeface="flanders-sans"/>
              </a:rPr>
              <a:t>11</a:t>
            </a:r>
            <a:r>
              <a:rPr lang="nl-NL" b="0" i="0" dirty="0">
                <a:solidFill>
                  <a:srgbClr val="666666"/>
                </a:solidFill>
                <a:effectLst/>
                <a:latin typeface="flanders-sans"/>
              </a:rPr>
              <a:t>.45u </a:t>
            </a:r>
            <a:r>
              <a:rPr lang="nl-NL" b="1" dirty="0">
                <a:solidFill>
                  <a:srgbClr val="666666"/>
                </a:solidFill>
                <a:latin typeface="flanders-sans"/>
              </a:rPr>
              <a:t>:</a:t>
            </a:r>
            <a:r>
              <a:rPr lang="nl-NL" b="0" i="0" dirty="0">
                <a:solidFill>
                  <a:srgbClr val="666666"/>
                </a:solidFill>
                <a:effectLst/>
                <a:latin typeface="flanders-sans"/>
              </a:rPr>
              <a:t> </a:t>
            </a:r>
            <a:r>
              <a:rPr lang="nl-BE" b="1" dirty="0">
                <a:solidFill>
                  <a:srgbClr val="666666"/>
                </a:solidFill>
                <a:latin typeface="flanders-sans"/>
              </a:rPr>
              <a:t>Q&amp;A</a:t>
            </a:r>
          </a:p>
        </p:txBody>
      </p:sp>
      <p:sp>
        <p:nvSpPr>
          <p:cNvPr id="40" name="Tijdelijke aanduiding voor tekst 2">
            <a:extLst>
              <a:ext uri="{FF2B5EF4-FFF2-40B4-BE49-F238E27FC236}">
                <a16:creationId xmlns:a16="http://schemas.microsoft.com/office/drawing/2014/main" id="{08B9A9C7-142D-4AD2-BEBF-B0F70E4F6D8E}"/>
              </a:ext>
            </a:extLst>
          </p:cNvPr>
          <p:cNvSpPr txBox="1">
            <a:spLocks/>
          </p:cNvSpPr>
          <p:nvPr/>
        </p:nvSpPr>
        <p:spPr>
          <a:xfrm>
            <a:off x="371475" y="2581374"/>
            <a:ext cx="8640000" cy="576000"/>
          </a:xfrm>
          <a:prstGeom prst="rect">
            <a:avLst/>
          </a:prstGeom>
          <a:solidFill>
            <a:schemeClr val="tx2"/>
          </a:solidFill>
        </p:spPr>
        <p:txBody>
          <a:bodyPr vert="horz" lIns="1188000" tIns="36000" rIns="180000" bIns="36000" rtlCol="0" anchor="ctr">
            <a:noAutofit/>
          </a:bodyPr>
          <a:lstStyle>
            <a:lvl1pPr marL="0" marR="0" indent="0" algn="l" defTabSz="914400" rtl="0" eaLnBrk="1" fontAlgn="auto" latinLnBrk="0" hangingPunct="1">
              <a:lnSpc>
                <a:spcPct val="90000"/>
              </a:lnSpc>
              <a:spcBef>
                <a:spcPts val="300"/>
              </a:spcBef>
              <a:spcAft>
                <a:spcPts val="0"/>
              </a:spcAft>
              <a:buClr>
                <a:schemeClr val="tx1"/>
              </a:buClr>
              <a:buSzPct val="75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None/>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666666"/>
                </a:solidFill>
                <a:latin typeface="flanders-sans"/>
              </a:rPr>
              <a:t>09.30u </a:t>
            </a:r>
            <a:r>
              <a:rPr lang="nl-NL" b="1" dirty="0">
                <a:solidFill>
                  <a:srgbClr val="666666"/>
                </a:solidFill>
                <a:latin typeface="flanders-sans"/>
              </a:rPr>
              <a:t>: Update acties </a:t>
            </a:r>
            <a:r>
              <a:rPr lang="nl-BE" b="1" dirty="0">
                <a:solidFill>
                  <a:srgbClr val="666666"/>
                </a:solidFill>
                <a:latin typeface="flanders-sans"/>
              </a:rPr>
              <a:t>rekrutering &amp; selectie </a:t>
            </a:r>
          </a:p>
        </p:txBody>
      </p:sp>
      <p:sp>
        <p:nvSpPr>
          <p:cNvPr id="41" name="Tijdelijke aanduiding voor tekst 2">
            <a:extLst>
              <a:ext uri="{FF2B5EF4-FFF2-40B4-BE49-F238E27FC236}">
                <a16:creationId xmlns:a16="http://schemas.microsoft.com/office/drawing/2014/main" id="{598EC9FC-EFDE-4E2D-A084-62B6823A3453}"/>
              </a:ext>
            </a:extLst>
          </p:cNvPr>
          <p:cNvSpPr txBox="1">
            <a:spLocks/>
          </p:cNvSpPr>
          <p:nvPr/>
        </p:nvSpPr>
        <p:spPr>
          <a:xfrm>
            <a:off x="386816" y="3323737"/>
            <a:ext cx="8640000" cy="576000"/>
          </a:xfrm>
          <a:prstGeom prst="rect">
            <a:avLst/>
          </a:prstGeom>
          <a:solidFill>
            <a:schemeClr val="tx2"/>
          </a:solidFill>
        </p:spPr>
        <p:txBody>
          <a:bodyPr vert="horz" lIns="1188000" tIns="36000" rIns="180000" bIns="36000" rtlCol="0" anchor="ctr">
            <a:noAutofit/>
          </a:bodyPr>
          <a:lstStyle>
            <a:lvl1pPr marL="0" marR="0" indent="0" algn="l" defTabSz="914400" rtl="0" eaLnBrk="1" fontAlgn="auto" latinLnBrk="0" hangingPunct="1">
              <a:lnSpc>
                <a:spcPct val="90000"/>
              </a:lnSpc>
              <a:spcBef>
                <a:spcPts val="300"/>
              </a:spcBef>
              <a:spcAft>
                <a:spcPts val="0"/>
              </a:spcAft>
              <a:buClr>
                <a:schemeClr val="tx1"/>
              </a:buClr>
              <a:buSzPct val="75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None/>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solidFill>
                  <a:srgbClr val="666666"/>
                </a:solidFill>
                <a:latin typeface="flanders-sans"/>
              </a:rPr>
              <a:t>10</a:t>
            </a:r>
            <a:r>
              <a:rPr lang="nl-BE" b="0" i="0" dirty="0">
                <a:solidFill>
                  <a:srgbClr val="666666"/>
                </a:solidFill>
                <a:effectLst/>
                <a:latin typeface="flanders-sans"/>
              </a:rPr>
              <a:t>.30u </a:t>
            </a:r>
            <a:r>
              <a:rPr lang="nl-NL" b="1" dirty="0">
                <a:solidFill>
                  <a:srgbClr val="666666"/>
                </a:solidFill>
                <a:latin typeface="flanders-sans"/>
              </a:rPr>
              <a:t>: </a:t>
            </a:r>
            <a:r>
              <a:rPr lang="nl-NL" b="1" i="0" dirty="0">
                <a:solidFill>
                  <a:srgbClr val="666666"/>
                </a:solidFill>
                <a:effectLst/>
                <a:latin typeface="flanders-sans"/>
              </a:rPr>
              <a:t>Pauze</a:t>
            </a:r>
            <a:endParaRPr lang="nl-BE" b="1" dirty="0">
              <a:solidFill>
                <a:srgbClr val="666666"/>
              </a:solidFill>
              <a:latin typeface="flanders-sans"/>
            </a:endParaRPr>
          </a:p>
        </p:txBody>
      </p:sp>
      <p:sp>
        <p:nvSpPr>
          <p:cNvPr id="44" name="Tijdelijke aanduiding voor tekst 2">
            <a:extLst>
              <a:ext uri="{FF2B5EF4-FFF2-40B4-BE49-F238E27FC236}">
                <a16:creationId xmlns:a16="http://schemas.microsoft.com/office/drawing/2014/main" id="{59CDF43E-36F8-4132-AF10-8B8CEB4D1786}"/>
              </a:ext>
            </a:extLst>
          </p:cNvPr>
          <p:cNvSpPr txBox="1">
            <a:spLocks/>
          </p:cNvSpPr>
          <p:nvPr/>
        </p:nvSpPr>
        <p:spPr>
          <a:xfrm>
            <a:off x="386816" y="4074704"/>
            <a:ext cx="8624659" cy="576000"/>
          </a:xfrm>
          <a:prstGeom prst="rect">
            <a:avLst/>
          </a:prstGeom>
          <a:solidFill>
            <a:schemeClr val="tx2"/>
          </a:solidFill>
        </p:spPr>
        <p:txBody>
          <a:bodyPr vert="horz" lIns="1188000" tIns="36000" rIns="180000" bIns="36000" rtlCol="0" anchor="ctr">
            <a:noAutofit/>
          </a:bodyPr>
          <a:lstStyle>
            <a:lvl1pPr marL="0" marR="0" indent="0" algn="l" defTabSz="914400" rtl="0" eaLnBrk="1" fontAlgn="auto" latinLnBrk="0" hangingPunct="1">
              <a:lnSpc>
                <a:spcPct val="90000"/>
              </a:lnSpc>
              <a:spcBef>
                <a:spcPts val="300"/>
              </a:spcBef>
              <a:spcAft>
                <a:spcPts val="0"/>
              </a:spcAft>
              <a:buClr>
                <a:schemeClr val="tx1"/>
              </a:buClr>
              <a:buSzPct val="75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None/>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i="0" dirty="0">
                <a:solidFill>
                  <a:srgbClr val="666666"/>
                </a:solidFill>
                <a:effectLst/>
                <a:latin typeface="flanders-sans"/>
              </a:rPr>
              <a:t>11.00u </a:t>
            </a:r>
            <a:r>
              <a:rPr lang="nl-NL" b="1" dirty="0">
                <a:solidFill>
                  <a:srgbClr val="666666"/>
                </a:solidFill>
                <a:latin typeface="flanders-sans"/>
              </a:rPr>
              <a:t>: </a:t>
            </a:r>
            <a:r>
              <a:rPr lang="nl-BE" b="1" dirty="0">
                <a:solidFill>
                  <a:srgbClr val="666666"/>
                </a:solidFill>
                <a:latin typeface="flanders-sans"/>
              </a:rPr>
              <a:t> “</a:t>
            </a:r>
            <a:r>
              <a:rPr lang="nl-NL" b="1" dirty="0">
                <a:solidFill>
                  <a:srgbClr val="666666"/>
                </a:solidFill>
                <a:latin typeface="flanders-sans"/>
              </a:rPr>
              <a:t>Groepen, groepsdynamiek en leiderschap” door André Pelgrims</a:t>
            </a:r>
            <a:endParaRPr lang="nl-BE" dirty="0">
              <a:latin typeface="Flanders Art Sans"/>
            </a:endParaRPr>
          </a:p>
        </p:txBody>
      </p:sp>
      <p:sp>
        <p:nvSpPr>
          <p:cNvPr id="16" name="Tijdelijke aanduiding voor tekst 2">
            <a:extLst>
              <a:ext uri="{FF2B5EF4-FFF2-40B4-BE49-F238E27FC236}">
                <a16:creationId xmlns:a16="http://schemas.microsoft.com/office/drawing/2014/main" id="{AA6C06F2-3D91-48D4-A8F5-660588091B33}"/>
              </a:ext>
            </a:extLst>
          </p:cNvPr>
          <p:cNvSpPr txBox="1">
            <a:spLocks/>
          </p:cNvSpPr>
          <p:nvPr/>
        </p:nvSpPr>
        <p:spPr>
          <a:xfrm>
            <a:off x="371475" y="5616578"/>
            <a:ext cx="8640000" cy="576000"/>
          </a:xfrm>
          <a:prstGeom prst="rect">
            <a:avLst/>
          </a:prstGeom>
          <a:solidFill>
            <a:schemeClr val="tx2"/>
          </a:solidFill>
        </p:spPr>
        <p:txBody>
          <a:bodyPr vert="horz" lIns="1188000" tIns="36000" rIns="180000" bIns="36000" rtlCol="0" anchor="ctr">
            <a:noAutofit/>
          </a:bodyPr>
          <a:lstStyle>
            <a:lvl1pPr marL="0" marR="0" indent="0" algn="l" defTabSz="914400" rtl="0" eaLnBrk="1" fontAlgn="auto" latinLnBrk="0" hangingPunct="1">
              <a:lnSpc>
                <a:spcPct val="90000"/>
              </a:lnSpc>
              <a:spcBef>
                <a:spcPts val="300"/>
              </a:spcBef>
              <a:spcAft>
                <a:spcPts val="0"/>
              </a:spcAft>
              <a:buClr>
                <a:schemeClr val="tx1"/>
              </a:buClr>
              <a:buSzPct val="75000"/>
              <a:buFont typeface="Arial" panose="020B0604020202020204" pitchFamily="34" charset="0"/>
              <a:buNone/>
              <a:tabLst/>
              <a:defRPr sz="1800" kern="1200" cap="none" spc="0" baseline="0">
                <a:solidFill>
                  <a:schemeClr val="tx1"/>
                </a:solid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None/>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666666"/>
                </a:solidFill>
                <a:latin typeface="flanders-sans"/>
              </a:rPr>
              <a:t>12</a:t>
            </a:r>
            <a:r>
              <a:rPr lang="nl-NL" b="0" i="0" dirty="0">
                <a:solidFill>
                  <a:srgbClr val="666666"/>
                </a:solidFill>
                <a:effectLst/>
                <a:latin typeface="flanders-sans"/>
              </a:rPr>
              <a:t>.00u </a:t>
            </a:r>
            <a:r>
              <a:rPr lang="nl-NL" b="1" dirty="0">
                <a:solidFill>
                  <a:srgbClr val="666666"/>
                </a:solidFill>
                <a:latin typeface="flanders-sans"/>
              </a:rPr>
              <a:t>: </a:t>
            </a:r>
            <a:r>
              <a:rPr lang="nl-BE" b="1" dirty="0">
                <a:solidFill>
                  <a:srgbClr val="666666"/>
                </a:solidFill>
                <a:latin typeface="flanders-sans"/>
              </a:rPr>
              <a:t>Facultatieve middaglunch : broodjes</a:t>
            </a:r>
          </a:p>
        </p:txBody>
      </p:sp>
    </p:spTree>
    <p:extLst>
      <p:ext uri="{BB962C8B-B14F-4D97-AF65-F5344CB8AC3E}">
        <p14:creationId xmlns:p14="http://schemas.microsoft.com/office/powerpoint/2010/main" val="147926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3DCD25-25F3-4454-ACA5-4535CAE54C6F}"/>
              </a:ext>
            </a:extLst>
          </p:cNvPr>
          <p:cNvSpPr>
            <a:spLocks noGrp="1"/>
          </p:cNvSpPr>
          <p:nvPr>
            <p:ph type="title"/>
          </p:nvPr>
        </p:nvSpPr>
        <p:spPr/>
        <p:txBody>
          <a:bodyPr/>
          <a:lstStyle/>
          <a:p>
            <a:r>
              <a:rPr lang="nl-BE" dirty="0"/>
              <a:t>Op zoek naar de “perfecte” match</a:t>
            </a:r>
          </a:p>
        </p:txBody>
      </p:sp>
      <p:pic>
        <p:nvPicPr>
          <p:cNvPr id="7" name="Tijdelijke aanduiding voor inhoud 6">
            <a:extLst>
              <a:ext uri="{FF2B5EF4-FFF2-40B4-BE49-F238E27FC236}">
                <a16:creationId xmlns:a16="http://schemas.microsoft.com/office/drawing/2014/main" id="{9D403921-ECF2-4F55-9168-4548885017B7}"/>
              </a:ext>
            </a:extLst>
          </p:cNvPr>
          <p:cNvPicPr>
            <a:picLocks noGrp="1" noChangeAspect="1"/>
          </p:cNvPicPr>
          <p:nvPr>
            <p:ph sz="quarter" idx="11"/>
          </p:nvPr>
        </p:nvPicPr>
        <p:blipFill>
          <a:blip r:embed="rId2"/>
          <a:stretch>
            <a:fillRect/>
          </a:stretch>
        </p:blipFill>
        <p:spPr>
          <a:xfrm>
            <a:off x="4032562" y="1416896"/>
            <a:ext cx="3707877" cy="5269089"/>
          </a:xfrm>
        </p:spPr>
      </p:pic>
    </p:spTree>
    <p:extLst>
      <p:ext uri="{BB962C8B-B14F-4D97-AF65-F5344CB8AC3E}">
        <p14:creationId xmlns:p14="http://schemas.microsoft.com/office/powerpoint/2010/main" val="2675928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C5671-FDEF-4978-8AC3-0DD2E85D021F}"/>
              </a:ext>
            </a:extLst>
          </p:cNvPr>
          <p:cNvSpPr>
            <a:spLocks noGrp="1"/>
          </p:cNvSpPr>
          <p:nvPr>
            <p:ph type="title"/>
          </p:nvPr>
        </p:nvSpPr>
        <p:spPr/>
        <p:txBody>
          <a:bodyPr/>
          <a:lstStyle/>
          <a:p>
            <a:r>
              <a:rPr lang="nl-BE" dirty="0"/>
              <a:t>Focus op onze doelstellingen</a:t>
            </a:r>
          </a:p>
        </p:txBody>
      </p:sp>
      <p:sp>
        <p:nvSpPr>
          <p:cNvPr id="3" name="Tijdelijke aanduiding voor tekst 2">
            <a:extLst>
              <a:ext uri="{FF2B5EF4-FFF2-40B4-BE49-F238E27FC236}">
                <a16:creationId xmlns:a16="http://schemas.microsoft.com/office/drawing/2014/main" id="{48399D09-29A0-4D9B-8BC7-F0A4BDE7CCB0}"/>
              </a:ext>
            </a:extLst>
          </p:cNvPr>
          <p:cNvSpPr>
            <a:spLocks noGrp="1"/>
          </p:cNvSpPr>
          <p:nvPr>
            <p:ph type="body" sz="quarter" idx="11"/>
          </p:nvPr>
        </p:nvSpPr>
        <p:spPr/>
        <p:txBody>
          <a:bodyPr/>
          <a:lstStyle/>
          <a:p>
            <a:pPr marL="0" indent="0" algn="ctr">
              <a:buNone/>
            </a:pPr>
            <a:r>
              <a:rPr lang="nl-BE" sz="2000" b="1" dirty="0"/>
              <a:t>KLANTEN</a:t>
            </a:r>
            <a:endParaRPr lang="nl-BE" b="1" dirty="0"/>
          </a:p>
          <a:p>
            <a:pPr lvl="1"/>
            <a:r>
              <a:rPr lang="nl-BE" sz="1800" dirty="0"/>
              <a:t>Doorlooptijd verkorten</a:t>
            </a:r>
          </a:p>
          <a:p>
            <a:pPr lvl="1"/>
            <a:r>
              <a:rPr lang="nl-BE" sz="1800" dirty="0"/>
              <a:t>Extra dimensie meetbaar maken </a:t>
            </a:r>
          </a:p>
          <a:p>
            <a:pPr lvl="1"/>
            <a:r>
              <a:rPr lang="nl-BE" sz="1800" dirty="0"/>
              <a:t>Hogere invullingsgraad vacatures</a:t>
            </a:r>
          </a:p>
          <a:p>
            <a:pPr lvl="1"/>
            <a:r>
              <a:rPr lang="nl-BE" sz="1800" dirty="0"/>
              <a:t>Positieve impact op retentie</a:t>
            </a:r>
          </a:p>
          <a:p>
            <a:pPr marL="288000" lvl="1" indent="0">
              <a:buNone/>
            </a:pPr>
            <a:r>
              <a:rPr lang="nl-BE" sz="1800" dirty="0">
                <a:sym typeface="Wingdings" panose="05000000000000000000" pitchFamily="2" charset="2"/>
              </a:rPr>
              <a:t> Stijgende tevredenheid </a:t>
            </a:r>
            <a:r>
              <a:rPr lang="nl-BE" sz="1800" dirty="0"/>
              <a:t> </a:t>
            </a:r>
          </a:p>
        </p:txBody>
      </p:sp>
      <p:sp>
        <p:nvSpPr>
          <p:cNvPr id="4" name="Tijdelijke aanduiding voor tekst 3">
            <a:extLst>
              <a:ext uri="{FF2B5EF4-FFF2-40B4-BE49-F238E27FC236}">
                <a16:creationId xmlns:a16="http://schemas.microsoft.com/office/drawing/2014/main" id="{0FE973EE-DCE0-4CC1-9921-B1CA7D1E318B}"/>
              </a:ext>
            </a:extLst>
          </p:cNvPr>
          <p:cNvSpPr>
            <a:spLocks noGrp="1"/>
          </p:cNvSpPr>
          <p:nvPr>
            <p:ph type="body" sz="quarter" idx="12"/>
          </p:nvPr>
        </p:nvSpPr>
        <p:spPr/>
        <p:txBody>
          <a:bodyPr/>
          <a:lstStyle/>
          <a:p>
            <a:pPr marL="0" indent="0" algn="ctr">
              <a:buNone/>
            </a:pPr>
            <a:r>
              <a:rPr lang="nl-BE" sz="2000" b="1" dirty="0"/>
              <a:t>KANDIDATEN</a:t>
            </a:r>
            <a:endParaRPr lang="nl-BE" b="1" dirty="0"/>
          </a:p>
          <a:p>
            <a:pPr lvl="1"/>
            <a:r>
              <a:rPr lang="nl-BE" sz="1800" dirty="0"/>
              <a:t>Gerichte feedback op basis van persoonlijke noden (groeiend zelfinzicht)</a:t>
            </a:r>
          </a:p>
          <a:p>
            <a:pPr lvl="2"/>
            <a:r>
              <a:rPr lang="nl-BE" sz="1600" dirty="0"/>
              <a:t>Extra dimensie meetbaar maken</a:t>
            </a:r>
          </a:p>
          <a:p>
            <a:pPr lvl="1"/>
            <a:r>
              <a:rPr lang="nl-BE" sz="1800" dirty="0"/>
              <a:t>Grotere kans om geworven te worden</a:t>
            </a:r>
          </a:p>
          <a:p>
            <a:pPr marL="288000" lvl="1" indent="0">
              <a:buNone/>
            </a:pPr>
            <a:r>
              <a:rPr lang="nl-BE" sz="1800" dirty="0">
                <a:sym typeface="Wingdings" panose="05000000000000000000" pitchFamily="2" charset="2"/>
              </a:rPr>
              <a:t> Stijgende tevredenheid</a:t>
            </a:r>
            <a:endParaRPr lang="nl-BE" sz="1800" dirty="0"/>
          </a:p>
        </p:txBody>
      </p:sp>
      <p:sp>
        <p:nvSpPr>
          <p:cNvPr id="5" name="Tijdelijke aanduiding voor tekst 4">
            <a:extLst>
              <a:ext uri="{FF2B5EF4-FFF2-40B4-BE49-F238E27FC236}">
                <a16:creationId xmlns:a16="http://schemas.microsoft.com/office/drawing/2014/main" id="{23652403-8059-4104-AB74-31CF178AB3ED}"/>
              </a:ext>
            </a:extLst>
          </p:cNvPr>
          <p:cNvSpPr>
            <a:spLocks noGrp="1"/>
          </p:cNvSpPr>
          <p:nvPr>
            <p:ph type="body" sz="quarter" idx="14"/>
          </p:nvPr>
        </p:nvSpPr>
        <p:spPr/>
        <p:txBody>
          <a:bodyPr/>
          <a:lstStyle/>
          <a:p>
            <a:pPr marL="0" indent="0" algn="ctr">
              <a:buNone/>
            </a:pPr>
            <a:r>
              <a:rPr lang="nl-BE" b="1" dirty="0"/>
              <a:t>Selectiecentrum</a:t>
            </a:r>
          </a:p>
          <a:p>
            <a:pPr lvl="1"/>
            <a:r>
              <a:rPr lang="nl-BE" sz="1800" dirty="0"/>
              <a:t>Doorlooptijd verkorten</a:t>
            </a:r>
          </a:p>
          <a:p>
            <a:pPr lvl="1"/>
            <a:r>
              <a:rPr lang="nl-BE" sz="1800" dirty="0"/>
              <a:t>Efficiënter/breder gebruik van werfreserves </a:t>
            </a:r>
          </a:p>
          <a:p>
            <a:pPr lvl="1"/>
            <a:r>
              <a:rPr lang="nl-BE" sz="1800" dirty="0"/>
              <a:t>Hogere invullingsgraad vacatures</a:t>
            </a:r>
          </a:p>
          <a:p>
            <a:pPr marL="288000" lvl="1" indent="0">
              <a:buNone/>
            </a:pPr>
            <a:r>
              <a:rPr lang="nl-BE" sz="1800" dirty="0">
                <a:sym typeface="Wingdings" panose="05000000000000000000" pitchFamily="2" charset="2"/>
              </a:rPr>
              <a:t> </a:t>
            </a:r>
            <a:r>
              <a:rPr lang="nl-BE" sz="1600" dirty="0">
                <a:sym typeface="Wingdings" panose="05000000000000000000" pitchFamily="2" charset="2"/>
              </a:rPr>
              <a:t>Efficiëntere werking</a:t>
            </a:r>
            <a:r>
              <a:rPr lang="nl-BE" sz="1600" dirty="0"/>
              <a:t> &amp; stijgende tevredenheid</a:t>
            </a:r>
            <a:endParaRPr lang="nl-BE" sz="1800" dirty="0"/>
          </a:p>
        </p:txBody>
      </p:sp>
      <p:sp>
        <p:nvSpPr>
          <p:cNvPr id="6" name="Tijdelijke aanduiding voor tekst 5">
            <a:extLst>
              <a:ext uri="{FF2B5EF4-FFF2-40B4-BE49-F238E27FC236}">
                <a16:creationId xmlns:a16="http://schemas.microsoft.com/office/drawing/2014/main" id="{BE613265-B494-4C3A-B3F6-7BE678153941}"/>
              </a:ext>
            </a:extLst>
          </p:cNvPr>
          <p:cNvSpPr>
            <a:spLocks noGrp="1"/>
          </p:cNvSpPr>
          <p:nvPr>
            <p:ph type="body" sz="quarter" idx="15"/>
          </p:nvPr>
        </p:nvSpPr>
        <p:spPr/>
        <p:txBody>
          <a:bodyPr/>
          <a:lstStyle/>
          <a:p>
            <a:pPr marL="0" indent="0" algn="ctr">
              <a:buNone/>
            </a:pPr>
            <a:r>
              <a:rPr lang="nl-BE" dirty="0"/>
              <a:t>Overige</a:t>
            </a:r>
          </a:p>
          <a:p>
            <a:pPr lvl="1"/>
            <a:r>
              <a:rPr lang="nl-BE" sz="1800" dirty="0"/>
              <a:t>Vlaamse overheid als holding</a:t>
            </a:r>
          </a:p>
          <a:p>
            <a:pPr lvl="1"/>
            <a:r>
              <a:rPr lang="nl-BE" sz="1800" dirty="0"/>
              <a:t>Positieve impact op </a:t>
            </a:r>
            <a:r>
              <a:rPr lang="nl-BE" sz="1800" dirty="0" err="1"/>
              <a:t>employer</a:t>
            </a:r>
            <a:r>
              <a:rPr lang="nl-BE" sz="1800" dirty="0"/>
              <a:t> branding</a:t>
            </a:r>
          </a:p>
          <a:p>
            <a:pPr lvl="1"/>
            <a:r>
              <a:rPr lang="nl-BE" sz="1800" dirty="0"/>
              <a:t>Focus op zowel vacature van vandaag als brede inzetbaarheid naar toekomst toe</a:t>
            </a:r>
          </a:p>
        </p:txBody>
      </p:sp>
    </p:spTree>
    <p:extLst>
      <p:ext uri="{BB962C8B-B14F-4D97-AF65-F5344CB8AC3E}">
        <p14:creationId xmlns:p14="http://schemas.microsoft.com/office/powerpoint/2010/main" val="383540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B889C89D-8B35-4E5E-9643-4CA45B7C4E37}"/>
              </a:ext>
            </a:extLst>
          </p:cNvPr>
          <p:cNvSpPr>
            <a:spLocks noGrp="1"/>
          </p:cNvSpPr>
          <p:nvPr>
            <p:ph type="pic" sz="quarter" idx="11"/>
          </p:nvPr>
        </p:nvSpPr>
        <p:spPr/>
      </p:sp>
      <p:sp>
        <p:nvSpPr>
          <p:cNvPr id="3" name="Tijdelijke aanduiding voor tekst 2">
            <a:extLst>
              <a:ext uri="{FF2B5EF4-FFF2-40B4-BE49-F238E27FC236}">
                <a16:creationId xmlns:a16="http://schemas.microsoft.com/office/drawing/2014/main" id="{F2938635-D6CF-45B7-9D89-DEBC58F4FEFC}"/>
              </a:ext>
            </a:extLst>
          </p:cNvPr>
          <p:cNvSpPr>
            <a:spLocks noGrp="1"/>
          </p:cNvSpPr>
          <p:nvPr>
            <p:ph type="body" sz="quarter" idx="17"/>
          </p:nvPr>
        </p:nvSpPr>
        <p:spPr/>
        <p:txBody>
          <a:bodyPr/>
          <a:lstStyle/>
          <a:p>
            <a:r>
              <a:rPr lang="nl-BE" dirty="0"/>
              <a:t>Wat betekent dit voor jou?</a:t>
            </a:r>
          </a:p>
        </p:txBody>
      </p:sp>
      <p:sp>
        <p:nvSpPr>
          <p:cNvPr id="4" name="Tijdelijke aanduiding voor tekst 3">
            <a:extLst>
              <a:ext uri="{FF2B5EF4-FFF2-40B4-BE49-F238E27FC236}">
                <a16:creationId xmlns:a16="http://schemas.microsoft.com/office/drawing/2014/main" id="{9EB2FE0C-D0B5-47B8-815D-9994AD71F084}"/>
              </a:ext>
            </a:extLst>
          </p:cNvPr>
          <p:cNvSpPr>
            <a:spLocks noGrp="1"/>
          </p:cNvSpPr>
          <p:nvPr>
            <p:ph type="body" sz="quarter" idx="14"/>
          </p:nvPr>
        </p:nvSpPr>
        <p:spPr/>
        <p:txBody>
          <a:bodyPr/>
          <a:lstStyle/>
          <a:p>
            <a:endParaRPr lang="nl-BE"/>
          </a:p>
        </p:txBody>
      </p:sp>
      <p:sp>
        <p:nvSpPr>
          <p:cNvPr id="5" name="Tijdelijke aanduiding voor tekst 4">
            <a:extLst>
              <a:ext uri="{FF2B5EF4-FFF2-40B4-BE49-F238E27FC236}">
                <a16:creationId xmlns:a16="http://schemas.microsoft.com/office/drawing/2014/main" id="{0E9AFFF3-B004-46D0-A81E-F895729D1C10}"/>
              </a:ext>
            </a:extLst>
          </p:cNvPr>
          <p:cNvSpPr>
            <a:spLocks noGrp="1"/>
          </p:cNvSpPr>
          <p:nvPr>
            <p:ph type="body" sz="quarter" idx="16"/>
          </p:nvPr>
        </p:nvSpPr>
        <p:spPr/>
        <p:txBody>
          <a:bodyPr/>
          <a:lstStyle/>
          <a:p>
            <a:endParaRPr lang="nl-BE"/>
          </a:p>
        </p:txBody>
      </p:sp>
    </p:spTree>
    <p:extLst>
      <p:ext uri="{BB962C8B-B14F-4D97-AF65-F5344CB8AC3E}">
        <p14:creationId xmlns:p14="http://schemas.microsoft.com/office/powerpoint/2010/main" val="505470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C97C9-93EC-4159-A16E-8C425634B501}"/>
              </a:ext>
            </a:extLst>
          </p:cNvPr>
          <p:cNvSpPr>
            <a:spLocks noGrp="1"/>
          </p:cNvSpPr>
          <p:nvPr>
            <p:ph type="title"/>
          </p:nvPr>
        </p:nvSpPr>
        <p:spPr/>
        <p:txBody>
          <a:bodyPr/>
          <a:lstStyle/>
          <a:p>
            <a:r>
              <a:rPr lang="nl-BE" dirty="0"/>
              <a:t>Wat betekent dit voor jou?</a:t>
            </a:r>
            <a:br>
              <a:rPr lang="nl-BE" dirty="0"/>
            </a:br>
            <a:endParaRPr lang="nl-BE" dirty="0"/>
          </a:p>
        </p:txBody>
      </p:sp>
      <p:sp>
        <p:nvSpPr>
          <p:cNvPr id="3" name="Tijdelijke aanduiding voor tekst 2">
            <a:extLst>
              <a:ext uri="{FF2B5EF4-FFF2-40B4-BE49-F238E27FC236}">
                <a16:creationId xmlns:a16="http://schemas.microsoft.com/office/drawing/2014/main" id="{A28CA2E9-8421-4BA6-ADF3-F76E4B306550}"/>
              </a:ext>
            </a:extLst>
          </p:cNvPr>
          <p:cNvSpPr>
            <a:spLocks noGrp="1"/>
          </p:cNvSpPr>
          <p:nvPr>
            <p:ph type="body" sz="quarter" idx="11"/>
          </p:nvPr>
        </p:nvSpPr>
        <p:spPr>
          <a:xfrm>
            <a:off x="1010120" y="3078631"/>
            <a:ext cx="4839366" cy="1928812"/>
          </a:xfrm>
        </p:spPr>
        <p:txBody>
          <a:bodyPr/>
          <a:lstStyle/>
          <a:p>
            <a:r>
              <a:rPr lang="nl-BE" dirty="0"/>
              <a:t>Voor de intake krijg je toegang tot de tool om het profiel op te maken </a:t>
            </a:r>
          </a:p>
          <a:p>
            <a:pPr lvl="1"/>
            <a:r>
              <a:rPr lang="nl-BE" sz="1600" dirty="0"/>
              <a:t>+- 10 min invultijd</a:t>
            </a:r>
          </a:p>
          <a:p>
            <a:pPr lvl="1"/>
            <a:r>
              <a:rPr lang="nl-BE" sz="1600" dirty="0"/>
              <a:t>Eén persoon is voldoende (bv. leidinggevende), maar we raden aan om dit gezamenlijk (HR &amp; leidinggevende) te doen </a:t>
            </a:r>
          </a:p>
          <a:p>
            <a:pPr lvl="1"/>
            <a:r>
              <a:rPr lang="nl-BE" sz="1600" dirty="0"/>
              <a:t>Ideale manier om profiel in kaart te brengen</a:t>
            </a:r>
          </a:p>
        </p:txBody>
      </p:sp>
      <p:sp>
        <p:nvSpPr>
          <p:cNvPr id="7" name="Tijdelijke aanduiding voor tekst 3">
            <a:extLst>
              <a:ext uri="{FF2B5EF4-FFF2-40B4-BE49-F238E27FC236}">
                <a16:creationId xmlns:a16="http://schemas.microsoft.com/office/drawing/2014/main" id="{1DCCD622-ED9C-40E8-9A2A-5C4F88D4022C}"/>
              </a:ext>
            </a:extLst>
          </p:cNvPr>
          <p:cNvSpPr>
            <a:spLocks noGrp="1"/>
          </p:cNvSpPr>
          <p:nvPr>
            <p:ph type="body" sz="quarter" idx="12"/>
          </p:nvPr>
        </p:nvSpPr>
        <p:spPr>
          <a:xfrm>
            <a:off x="6713705" y="3072530"/>
            <a:ext cx="4839366" cy="1928812"/>
          </a:xfrm>
        </p:spPr>
        <p:txBody>
          <a:bodyPr/>
          <a:lstStyle/>
          <a:p>
            <a:pPr>
              <a:lnSpc>
                <a:spcPct val="100000"/>
              </a:lnSpc>
            </a:pPr>
            <a:r>
              <a:rPr lang="nl-BE" dirty="0"/>
              <a:t>Openheid en transparantie van werfreserves (geven en nemen)</a:t>
            </a:r>
          </a:p>
          <a:p>
            <a:pPr lvl="1">
              <a:lnSpc>
                <a:spcPct val="100000"/>
              </a:lnSpc>
            </a:pPr>
            <a:r>
              <a:rPr lang="nl-BE" sz="1400" dirty="0"/>
              <a:t>Doelstelling: over werfreserves en entiteiten heen</a:t>
            </a:r>
          </a:p>
          <a:p>
            <a:pPr lvl="1">
              <a:lnSpc>
                <a:spcPct val="100000"/>
              </a:lnSpc>
            </a:pPr>
            <a:r>
              <a:rPr lang="nl-BE" sz="1400" dirty="0"/>
              <a:t>Zowel focus op beschikbare werfreserves als nieuwe werfreserves</a:t>
            </a:r>
          </a:p>
        </p:txBody>
      </p:sp>
    </p:spTree>
    <p:extLst>
      <p:ext uri="{BB962C8B-B14F-4D97-AF65-F5344CB8AC3E}">
        <p14:creationId xmlns:p14="http://schemas.microsoft.com/office/powerpoint/2010/main" val="225717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27F66-361F-4F1F-95AC-A67D053E5E6A}"/>
              </a:ext>
            </a:extLst>
          </p:cNvPr>
          <p:cNvSpPr>
            <a:spLocks noGrp="1"/>
          </p:cNvSpPr>
          <p:nvPr>
            <p:ph type="title"/>
          </p:nvPr>
        </p:nvSpPr>
        <p:spPr/>
        <p:txBody>
          <a:bodyPr/>
          <a:lstStyle/>
          <a:p>
            <a:r>
              <a:rPr lang="nl-BE" dirty="0"/>
              <a:t>Wat is onze vraag?</a:t>
            </a:r>
          </a:p>
        </p:txBody>
      </p:sp>
      <p:sp>
        <p:nvSpPr>
          <p:cNvPr id="3" name="Tijdelijke aanduiding voor tekst 2">
            <a:extLst>
              <a:ext uri="{FF2B5EF4-FFF2-40B4-BE49-F238E27FC236}">
                <a16:creationId xmlns:a16="http://schemas.microsoft.com/office/drawing/2014/main" id="{1621DAC9-A306-4A2C-8AFF-3AD8D1D56000}"/>
              </a:ext>
            </a:extLst>
          </p:cNvPr>
          <p:cNvSpPr>
            <a:spLocks noGrp="1"/>
          </p:cNvSpPr>
          <p:nvPr>
            <p:ph type="body" sz="quarter" idx="11"/>
          </p:nvPr>
        </p:nvSpPr>
        <p:spPr>
          <a:xfrm>
            <a:off x="1129886" y="3072530"/>
            <a:ext cx="4839366" cy="1928812"/>
          </a:xfrm>
        </p:spPr>
        <p:txBody>
          <a:bodyPr/>
          <a:lstStyle/>
          <a:p>
            <a:r>
              <a:rPr lang="nl-BE" sz="1600" dirty="0"/>
              <a:t>Al dan niet deelname aan deze piloot</a:t>
            </a:r>
          </a:p>
          <a:p>
            <a:pPr lvl="1"/>
            <a:r>
              <a:rPr lang="nl-BE" sz="1600" dirty="0"/>
              <a:t>Vrijblijvend, maar we hopen toch op enthousiasme </a:t>
            </a:r>
            <a:r>
              <a:rPr lang="nl-BE" sz="1600" dirty="0">
                <a:sym typeface="Wingdings" panose="05000000000000000000" pitchFamily="2" charset="2"/>
              </a:rPr>
              <a:t></a:t>
            </a:r>
          </a:p>
          <a:p>
            <a:pPr lvl="1"/>
            <a:r>
              <a:rPr lang="nl-BE" sz="1600" dirty="0">
                <a:sym typeface="Wingdings" panose="05000000000000000000" pitchFamily="2" charset="2"/>
              </a:rPr>
              <a:t>Hoe groter het aantal deelnemers, hoe groter de kans dat het een succesverhaal wordt</a:t>
            </a:r>
          </a:p>
          <a:p>
            <a:pPr lvl="1"/>
            <a:r>
              <a:rPr lang="nl-BE" sz="1600" dirty="0">
                <a:sym typeface="Wingdings" panose="05000000000000000000" pitchFamily="2" charset="2"/>
              </a:rPr>
              <a:t>Piloot zal 1 jaar duren</a:t>
            </a:r>
          </a:p>
        </p:txBody>
      </p:sp>
      <p:sp>
        <p:nvSpPr>
          <p:cNvPr id="16" name="Tijdelijke aanduiding voor tekst 2">
            <a:extLst>
              <a:ext uri="{FF2B5EF4-FFF2-40B4-BE49-F238E27FC236}">
                <a16:creationId xmlns:a16="http://schemas.microsoft.com/office/drawing/2014/main" id="{ED645BC0-9DF9-4CC7-8267-48C3897953A5}"/>
              </a:ext>
            </a:extLst>
          </p:cNvPr>
          <p:cNvSpPr txBox="1">
            <a:spLocks/>
          </p:cNvSpPr>
          <p:nvPr/>
        </p:nvSpPr>
        <p:spPr>
          <a:xfrm>
            <a:off x="6533296" y="3075935"/>
            <a:ext cx="4839366" cy="1928812"/>
          </a:xfrm>
          <a:prstGeom prst="rect">
            <a:avLst/>
          </a:prstGeom>
          <a:solidFill>
            <a:sysClr val="window" lastClr="FFFFFF"/>
          </a:solidFill>
          <a:ln w="28575" cap="flat" cmpd="sng" algn="ctr">
            <a:solidFill>
              <a:srgbClr val="FFEB00"/>
            </a:solidFill>
            <a:prstDash val="solid"/>
            <a:miter lim="800000"/>
          </a:ln>
          <a:effectLst/>
        </p:spPr>
        <p:txBody>
          <a:bodyPr vert="horz" lIns="108000" tIns="0" rIns="108000" bIns="180000" rtlCol="0" anchor="b" anchorCtr="0">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kumimoji="0" lang="nl-NL" sz="1800" b="0" i="0" u="none" strike="noStrike" kern="0" cap="none" spc="0" normalizeH="0" baseline="0" dirty="0">
                <a:ln>
                  <a:noFill/>
                </a:ln>
                <a:solidFill>
                  <a:schemeClr val="tx1"/>
                </a:solidFill>
                <a:effectLst/>
                <a:uLnTx/>
                <a:uFillTx/>
                <a:latin typeface="+mn-lt"/>
                <a:ea typeface="+mn-ea"/>
                <a:cs typeface="Calibri Light" panose="020F0302020204030204" pitchFamily="34" charset="0"/>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600" dirty="0"/>
              <a:t>Afspraken op maat van entiteit in pilootfase</a:t>
            </a:r>
          </a:p>
          <a:p>
            <a:pPr lvl="1"/>
            <a:r>
              <a:rPr lang="nl-BE" sz="1600" dirty="0"/>
              <a:t>Concrete afspraken kunnen gemaakt worden (bv. niet voor alle vacatures toepassen)</a:t>
            </a:r>
          </a:p>
        </p:txBody>
      </p:sp>
    </p:spTree>
    <p:extLst>
      <p:ext uri="{BB962C8B-B14F-4D97-AF65-F5344CB8AC3E}">
        <p14:creationId xmlns:p14="http://schemas.microsoft.com/office/powerpoint/2010/main" val="1920292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D4CBF-FA60-4248-8DDC-368ECC1A0673}"/>
              </a:ext>
            </a:extLst>
          </p:cNvPr>
          <p:cNvSpPr>
            <a:spLocks noGrp="1"/>
          </p:cNvSpPr>
          <p:nvPr>
            <p:ph type="title"/>
          </p:nvPr>
        </p:nvSpPr>
        <p:spPr/>
        <p:txBody>
          <a:bodyPr/>
          <a:lstStyle/>
          <a:p>
            <a:r>
              <a:rPr lang="nl-BE" dirty="0"/>
              <a:t>Wie kan deelnemen?</a:t>
            </a:r>
          </a:p>
        </p:txBody>
      </p:sp>
      <p:sp>
        <p:nvSpPr>
          <p:cNvPr id="7" name="Tijdelijke aanduiding voor tekst 5">
            <a:extLst>
              <a:ext uri="{FF2B5EF4-FFF2-40B4-BE49-F238E27FC236}">
                <a16:creationId xmlns:a16="http://schemas.microsoft.com/office/drawing/2014/main" id="{EDF578F3-D031-4074-9F08-A4193E119DD4}"/>
              </a:ext>
            </a:extLst>
          </p:cNvPr>
          <p:cNvSpPr txBox="1">
            <a:spLocks/>
          </p:cNvSpPr>
          <p:nvPr/>
        </p:nvSpPr>
        <p:spPr>
          <a:xfrm>
            <a:off x="2897109" y="3087231"/>
            <a:ext cx="6609030" cy="1819747"/>
          </a:xfrm>
          <a:prstGeom prst="rect">
            <a:avLst/>
          </a:prstGeom>
          <a:solidFill>
            <a:sysClr val="window" lastClr="FFFFFF"/>
          </a:solidFill>
          <a:ln w="28575" cap="flat" cmpd="sng" algn="ctr">
            <a:solidFill>
              <a:srgbClr val="FFEB00"/>
            </a:solidFill>
            <a:prstDash val="solid"/>
            <a:miter lim="800000"/>
          </a:ln>
          <a:effectLst/>
        </p:spPr>
        <p:txBody>
          <a:bodyPr vert="horz" lIns="108000" tIns="0" rIns="108000" bIns="180000" rtlCol="0" anchor="b" anchorCtr="0">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kumimoji="0" lang="nl-NL" sz="1800" b="0" i="0" u="none" strike="noStrike" kern="0" cap="none" spc="0" normalizeH="0" baseline="0" dirty="0">
                <a:ln>
                  <a:noFill/>
                </a:ln>
                <a:solidFill>
                  <a:schemeClr val="tx1"/>
                </a:solidFill>
                <a:effectLst/>
                <a:uLnTx/>
                <a:uFillTx/>
                <a:latin typeface="+mn-lt"/>
                <a:ea typeface="+mn-ea"/>
                <a:cs typeface="Calibri Light" panose="020F0302020204030204" pitchFamily="34" charset="0"/>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600" dirty="0"/>
              <a:t>Onderscheid tussen aangesloten klanten op dienstverlening R&amp;S AgO:</a:t>
            </a:r>
          </a:p>
          <a:p>
            <a:pPr lvl="1"/>
            <a:r>
              <a:rPr lang="nl-BE" sz="1400" dirty="0"/>
              <a:t>Enkel maar toepasbaar voor procedures waarvan AgO bevoegd selector is en dus ook de werfreserves beheert</a:t>
            </a:r>
          </a:p>
          <a:p>
            <a:pPr lvl="1"/>
            <a:r>
              <a:rPr lang="nl-BE" sz="1400" dirty="0"/>
              <a:t>Mogelijkheid om in kader van aansluiting dit wel bespreekbaar te maken om in te stappen in de piloot</a:t>
            </a:r>
          </a:p>
          <a:p>
            <a:pPr lvl="2"/>
            <a:r>
              <a:rPr lang="nl-BE" sz="1200" dirty="0"/>
              <a:t>Uiteraard allen welkom om mee aan tafel te zitten</a:t>
            </a:r>
          </a:p>
        </p:txBody>
      </p:sp>
    </p:spTree>
    <p:extLst>
      <p:ext uri="{BB962C8B-B14F-4D97-AF65-F5344CB8AC3E}">
        <p14:creationId xmlns:p14="http://schemas.microsoft.com/office/powerpoint/2010/main" val="2194585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53F78D76-B8A1-4AE9-8E28-3B78858B55CB}"/>
              </a:ext>
            </a:extLst>
          </p:cNvPr>
          <p:cNvSpPr>
            <a:spLocks noGrp="1"/>
          </p:cNvSpPr>
          <p:nvPr>
            <p:ph type="pic" sz="quarter" idx="11"/>
          </p:nvPr>
        </p:nvSpPr>
        <p:spPr/>
      </p:sp>
      <p:sp>
        <p:nvSpPr>
          <p:cNvPr id="3" name="Tijdelijke aanduiding voor tekst 2">
            <a:extLst>
              <a:ext uri="{FF2B5EF4-FFF2-40B4-BE49-F238E27FC236}">
                <a16:creationId xmlns:a16="http://schemas.microsoft.com/office/drawing/2014/main" id="{1274BDF4-4178-48EB-AFC1-CD03B59DABAA}"/>
              </a:ext>
            </a:extLst>
          </p:cNvPr>
          <p:cNvSpPr>
            <a:spLocks noGrp="1"/>
          </p:cNvSpPr>
          <p:nvPr>
            <p:ph type="body" sz="quarter" idx="17"/>
          </p:nvPr>
        </p:nvSpPr>
        <p:spPr/>
        <p:txBody>
          <a:bodyPr/>
          <a:lstStyle/>
          <a:p>
            <a:r>
              <a:rPr lang="en-GB" dirty="0" err="1"/>
              <a:t>Volgende</a:t>
            </a:r>
            <a:r>
              <a:rPr lang="en-GB" dirty="0"/>
              <a:t> </a:t>
            </a:r>
            <a:r>
              <a:rPr lang="en-GB" dirty="0" err="1"/>
              <a:t>stappen</a:t>
            </a:r>
            <a:endParaRPr lang="en-GB" dirty="0"/>
          </a:p>
        </p:txBody>
      </p:sp>
    </p:spTree>
    <p:extLst>
      <p:ext uri="{BB962C8B-B14F-4D97-AF65-F5344CB8AC3E}">
        <p14:creationId xmlns:p14="http://schemas.microsoft.com/office/powerpoint/2010/main" val="629142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echte verbindingslijn met pijl 3">
            <a:extLst>
              <a:ext uri="{FF2B5EF4-FFF2-40B4-BE49-F238E27FC236}">
                <a16:creationId xmlns:a16="http://schemas.microsoft.com/office/drawing/2014/main" id="{77AD345B-C014-4F2C-BC4A-21CA9F5457B3}"/>
              </a:ext>
            </a:extLst>
          </p:cNvPr>
          <p:cNvCxnSpPr>
            <a:cxnSpLocks/>
          </p:cNvCxnSpPr>
          <p:nvPr/>
        </p:nvCxnSpPr>
        <p:spPr>
          <a:xfrm>
            <a:off x="581977" y="3429000"/>
            <a:ext cx="1102804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 name="Rechte verbindingslijn 2">
            <a:extLst>
              <a:ext uri="{FF2B5EF4-FFF2-40B4-BE49-F238E27FC236}">
                <a16:creationId xmlns:a16="http://schemas.microsoft.com/office/drawing/2014/main" id="{67DCE8EF-AC25-421F-B5A1-2164170FD27F}"/>
              </a:ext>
            </a:extLst>
          </p:cNvPr>
          <p:cNvCxnSpPr/>
          <p:nvPr/>
        </p:nvCxnSpPr>
        <p:spPr>
          <a:xfrm>
            <a:off x="1541392" y="2992582"/>
            <a:ext cx="0" cy="43641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Rechte verbindingslijn 4">
            <a:extLst>
              <a:ext uri="{FF2B5EF4-FFF2-40B4-BE49-F238E27FC236}">
                <a16:creationId xmlns:a16="http://schemas.microsoft.com/office/drawing/2014/main" id="{F1C74D76-0D88-4A53-896A-3BA8EE622E8E}"/>
              </a:ext>
            </a:extLst>
          </p:cNvPr>
          <p:cNvCxnSpPr/>
          <p:nvPr/>
        </p:nvCxnSpPr>
        <p:spPr>
          <a:xfrm>
            <a:off x="3279400" y="3429000"/>
            <a:ext cx="0" cy="43641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DD65FAB0-3C7B-4A3D-A4E3-C505CF8B5633}"/>
              </a:ext>
            </a:extLst>
          </p:cNvPr>
          <p:cNvSpPr txBox="1"/>
          <p:nvPr/>
        </p:nvSpPr>
        <p:spPr>
          <a:xfrm>
            <a:off x="475245" y="1800017"/>
            <a:ext cx="2132315" cy="369332"/>
          </a:xfrm>
          <a:prstGeom prst="rect">
            <a:avLst/>
          </a:prstGeom>
          <a:noFill/>
        </p:spPr>
        <p:txBody>
          <a:bodyPr wrap="none" rtlCol="0">
            <a:spAutoFit/>
          </a:bodyPr>
          <a:lstStyle/>
          <a:p>
            <a:pPr algn="ctr"/>
            <a:r>
              <a:rPr lang="nl-BE" dirty="0"/>
              <a:t>We informeren jullie</a:t>
            </a:r>
          </a:p>
        </p:txBody>
      </p:sp>
      <p:sp>
        <p:nvSpPr>
          <p:cNvPr id="7" name="Tekstvak 6">
            <a:extLst>
              <a:ext uri="{FF2B5EF4-FFF2-40B4-BE49-F238E27FC236}">
                <a16:creationId xmlns:a16="http://schemas.microsoft.com/office/drawing/2014/main" id="{B6513D93-B2A0-4939-9DB8-2348F8085599}"/>
              </a:ext>
            </a:extLst>
          </p:cNvPr>
          <p:cNvSpPr txBox="1"/>
          <p:nvPr/>
        </p:nvSpPr>
        <p:spPr>
          <a:xfrm>
            <a:off x="799844" y="2544847"/>
            <a:ext cx="1483099" cy="369332"/>
          </a:xfrm>
          <a:prstGeom prst="rect">
            <a:avLst/>
          </a:prstGeom>
          <a:noFill/>
        </p:spPr>
        <p:txBody>
          <a:bodyPr wrap="none" rtlCol="0">
            <a:spAutoFit/>
          </a:bodyPr>
          <a:lstStyle/>
          <a:p>
            <a:pPr algn="ctr"/>
            <a:r>
              <a:rPr lang="nl-BE" b="1" dirty="0"/>
              <a:t>24 november</a:t>
            </a:r>
          </a:p>
        </p:txBody>
      </p:sp>
      <p:sp>
        <p:nvSpPr>
          <p:cNvPr id="9" name="Tekstvak 8">
            <a:extLst>
              <a:ext uri="{FF2B5EF4-FFF2-40B4-BE49-F238E27FC236}">
                <a16:creationId xmlns:a16="http://schemas.microsoft.com/office/drawing/2014/main" id="{C1CBFA52-9EC4-487B-87FA-C768E252FCA8}"/>
              </a:ext>
            </a:extLst>
          </p:cNvPr>
          <p:cNvSpPr txBox="1"/>
          <p:nvPr/>
        </p:nvSpPr>
        <p:spPr>
          <a:xfrm>
            <a:off x="2594760" y="3950752"/>
            <a:ext cx="1369286" cy="369332"/>
          </a:xfrm>
          <a:prstGeom prst="rect">
            <a:avLst/>
          </a:prstGeom>
          <a:noFill/>
        </p:spPr>
        <p:txBody>
          <a:bodyPr wrap="none" rtlCol="0">
            <a:spAutoFit/>
          </a:bodyPr>
          <a:lstStyle/>
          <a:p>
            <a:pPr algn="ctr"/>
            <a:r>
              <a:rPr lang="nl-BE" b="1" dirty="0"/>
              <a:t>1 december </a:t>
            </a:r>
          </a:p>
        </p:txBody>
      </p:sp>
      <p:sp>
        <p:nvSpPr>
          <p:cNvPr id="10" name="Tekstvak 9">
            <a:extLst>
              <a:ext uri="{FF2B5EF4-FFF2-40B4-BE49-F238E27FC236}">
                <a16:creationId xmlns:a16="http://schemas.microsoft.com/office/drawing/2014/main" id="{B71220F1-BDE0-4C82-89E8-7E7FB60BC820}"/>
              </a:ext>
            </a:extLst>
          </p:cNvPr>
          <p:cNvSpPr txBox="1"/>
          <p:nvPr/>
        </p:nvSpPr>
        <p:spPr>
          <a:xfrm>
            <a:off x="2278712" y="4405418"/>
            <a:ext cx="2042097" cy="646331"/>
          </a:xfrm>
          <a:prstGeom prst="rect">
            <a:avLst/>
          </a:prstGeom>
          <a:noFill/>
        </p:spPr>
        <p:txBody>
          <a:bodyPr wrap="none" rtlCol="0">
            <a:spAutoFit/>
          </a:bodyPr>
          <a:lstStyle/>
          <a:p>
            <a:pPr algn="ctr"/>
            <a:r>
              <a:rPr lang="nl-BE" dirty="0"/>
              <a:t>Vragenmoment en </a:t>
            </a:r>
          </a:p>
          <a:p>
            <a:pPr algn="ctr"/>
            <a:r>
              <a:rPr lang="nl-BE" dirty="0"/>
              <a:t>kennismaking Kazi</a:t>
            </a:r>
          </a:p>
        </p:txBody>
      </p:sp>
      <p:cxnSp>
        <p:nvCxnSpPr>
          <p:cNvPr id="15" name="Rechte verbindingslijn 14">
            <a:extLst>
              <a:ext uri="{FF2B5EF4-FFF2-40B4-BE49-F238E27FC236}">
                <a16:creationId xmlns:a16="http://schemas.microsoft.com/office/drawing/2014/main" id="{4E8E1B17-A61C-4A54-B0B8-4502A2C3F6CD}"/>
              </a:ext>
            </a:extLst>
          </p:cNvPr>
          <p:cNvCxnSpPr/>
          <p:nvPr/>
        </p:nvCxnSpPr>
        <p:spPr>
          <a:xfrm>
            <a:off x="5148030" y="2992482"/>
            <a:ext cx="0" cy="43641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E904EA87-887A-445F-A0D2-B9337F42A065}"/>
              </a:ext>
            </a:extLst>
          </p:cNvPr>
          <p:cNvSpPr txBox="1"/>
          <p:nvPr/>
        </p:nvSpPr>
        <p:spPr>
          <a:xfrm>
            <a:off x="3840593" y="2001238"/>
            <a:ext cx="2593531" cy="923330"/>
          </a:xfrm>
          <a:prstGeom prst="rect">
            <a:avLst/>
          </a:prstGeom>
          <a:noFill/>
        </p:spPr>
        <p:txBody>
          <a:bodyPr wrap="none" rtlCol="0">
            <a:spAutoFit/>
          </a:bodyPr>
          <a:lstStyle/>
          <a:p>
            <a:pPr algn="ctr"/>
            <a:r>
              <a:rPr lang="nl-BE" dirty="0"/>
              <a:t>Tweede vragenmoment </a:t>
            </a:r>
          </a:p>
          <a:p>
            <a:pPr algn="ctr"/>
            <a:r>
              <a:rPr lang="nl-BE" dirty="0"/>
              <a:t>op basis van Doodle</a:t>
            </a:r>
          </a:p>
          <a:p>
            <a:pPr algn="ctr"/>
            <a:r>
              <a:rPr lang="nl-BE" b="1" dirty="0"/>
              <a:t>December of Januari </a:t>
            </a:r>
          </a:p>
        </p:txBody>
      </p:sp>
      <p:sp>
        <p:nvSpPr>
          <p:cNvPr id="22" name="Tekstvak 21">
            <a:extLst>
              <a:ext uri="{FF2B5EF4-FFF2-40B4-BE49-F238E27FC236}">
                <a16:creationId xmlns:a16="http://schemas.microsoft.com/office/drawing/2014/main" id="{EE05C8F7-C3BF-4EEC-AF36-B79D3602D6BC}"/>
              </a:ext>
            </a:extLst>
          </p:cNvPr>
          <p:cNvSpPr txBox="1"/>
          <p:nvPr/>
        </p:nvSpPr>
        <p:spPr>
          <a:xfrm>
            <a:off x="6342868" y="3950752"/>
            <a:ext cx="1250663" cy="369332"/>
          </a:xfrm>
          <a:prstGeom prst="rect">
            <a:avLst/>
          </a:prstGeom>
          <a:noFill/>
        </p:spPr>
        <p:txBody>
          <a:bodyPr wrap="none" rtlCol="0">
            <a:spAutoFit/>
          </a:bodyPr>
          <a:lstStyle/>
          <a:p>
            <a:pPr algn="ctr"/>
            <a:r>
              <a:rPr lang="nl-BE" b="1" dirty="0"/>
              <a:t>2022/2023</a:t>
            </a:r>
          </a:p>
        </p:txBody>
      </p:sp>
      <p:sp>
        <p:nvSpPr>
          <p:cNvPr id="23" name="Tekstvak 22">
            <a:extLst>
              <a:ext uri="{FF2B5EF4-FFF2-40B4-BE49-F238E27FC236}">
                <a16:creationId xmlns:a16="http://schemas.microsoft.com/office/drawing/2014/main" id="{7AACEF29-E37B-411A-8D20-6E630AB7D5F1}"/>
              </a:ext>
            </a:extLst>
          </p:cNvPr>
          <p:cNvSpPr txBox="1"/>
          <p:nvPr/>
        </p:nvSpPr>
        <p:spPr>
          <a:xfrm>
            <a:off x="5686983" y="4365267"/>
            <a:ext cx="2502608" cy="369332"/>
          </a:xfrm>
          <a:prstGeom prst="rect">
            <a:avLst/>
          </a:prstGeom>
          <a:noFill/>
        </p:spPr>
        <p:txBody>
          <a:bodyPr wrap="none" rtlCol="0">
            <a:spAutoFit/>
          </a:bodyPr>
          <a:lstStyle/>
          <a:p>
            <a:pPr algn="ctr"/>
            <a:r>
              <a:rPr lang="nl-BE" dirty="0"/>
              <a:t>Individuele werksessies</a:t>
            </a:r>
          </a:p>
        </p:txBody>
      </p:sp>
      <p:cxnSp>
        <p:nvCxnSpPr>
          <p:cNvPr id="24" name="Rechte verbindingslijn 23">
            <a:extLst>
              <a:ext uri="{FF2B5EF4-FFF2-40B4-BE49-F238E27FC236}">
                <a16:creationId xmlns:a16="http://schemas.microsoft.com/office/drawing/2014/main" id="{9C4D9D84-B719-43F5-AD31-F910AAB58A4C}"/>
              </a:ext>
            </a:extLst>
          </p:cNvPr>
          <p:cNvCxnSpPr/>
          <p:nvPr/>
        </p:nvCxnSpPr>
        <p:spPr>
          <a:xfrm>
            <a:off x="6982396" y="3429000"/>
            <a:ext cx="0" cy="43641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Tekstvak 27">
            <a:extLst>
              <a:ext uri="{FF2B5EF4-FFF2-40B4-BE49-F238E27FC236}">
                <a16:creationId xmlns:a16="http://schemas.microsoft.com/office/drawing/2014/main" id="{035BEBA8-2CC6-4C08-AC84-3415B6767C84}"/>
              </a:ext>
            </a:extLst>
          </p:cNvPr>
          <p:cNvSpPr txBox="1"/>
          <p:nvPr/>
        </p:nvSpPr>
        <p:spPr>
          <a:xfrm>
            <a:off x="8117130" y="2278237"/>
            <a:ext cx="1401346" cy="646331"/>
          </a:xfrm>
          <a:prstGeom prst="rect">
            <a:avLst/>
          </a:prstGeom>
          <a:noFill/>
        </p:spPr>
        <p:txBody>
          <a:bodyPr wrap="none" rtlCol="0">
            <a:spAutoFit/>
          </a:bodyPr>
          <a:lstStyle/>
          <a:p>
            <a:pPr algn="ctr"/>
            <a:r>
              <a:rPr lang="nl-BE" dirty="0"/>
              <a:t>Start traject</a:t>
            </a:r>
          </a:p>
          <a:p>
            <a:pPr algn="ctr"/>
            <a:r>
              <a:rPr lang="nl-BE" b="1" dirty="0"/>
              <a:t>Januari</a:t>
            </a:r>
          </a:p>
        </p:txBody>
      </p:sp>
      <p:sp>
        <p:nvSpPr>
          <p:cNvPr id="29" name="Tekstvak 28">
            <a:extLst>
              <a:ext uri="{FF2B5EF4-FFF2-40B4-BE49-F238E27FC236}">
                <a16:creationId xmlns:a16="http://schemas.microsoft.com/office/drawing/2014/main" id="{0002A214-9D23-495F-BCCF-38B28F9F2EC2}"/>
              </a:ext>
            </a:extLst>
          </p:cNvPr>
          <p:cNvSpPr txBox="1"/>
          <p:nvPr/>
        </p:nvSpPr>
        <p:spPr>
          <a:xfrm>
            <a:off x="9405120" y="3950752"/>
            <a:ext cx="2503762" cy="646331"/>
          </a:xfrm>
          <a:prstGeom prst="rect">
            <a:avLst/>
          </a:prstGeom>
          <a:noFill/>
        </p:spPr>
        <p:txBody>
          <a:bodyPr wrap="none" rtlCol="0">
            <a:spAutoFit/>
          </a:bodyPr>
          <a:lstStyle/>
          <a:p>
            <a:pPr algn="ctr"/>
            <a:r>
              <a:rPr lang="nl-BE" b="1" dirty="0"/>
              <a:t>2023</a:t>
            </a:r>
          </a:p>
          <a:p>
            <a:pPr algn="ctr"/>
            <a:r>
              <a:rPr lang="nl-BE" b="1" dirty="0"/>
              <a:t>Stapsgewijs uitbouwen</a:t>
            </a:r>
          </a:p>
        </p:txBody>
      </p:sp>
      <p:cxnSp>
        <p:nvCxnSpPr>
          <p:cNvPr id="31" name="Rechte verbindingslijn 30">
            <a:extLst>
              <a:ext uri="{FF2B5EF4-FFF2-40B4-BE49-F238E27FC236}">
                <a16:creationId xmlns:a16="http://schemas.microsoft.com/office/drawing/2014/main" id="{7143CC39-F61D-4475-BB5C-E518294D6D9A}"/>
              </a:ext>
            </a:extLst>
          </p:cNvPr>
          <p:cNvCxnSpPr/>
          <p:nvPr/>
        </p:nvCxnSpPr>
        <p:spPr>
          <a:xfrm>
            <a:off x="8812870" y="2992482"/>
            <a:ext cx="0" cy="43641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A29B8F9C-146B-4665-A77D-822A67F9EABB}"/>
              </a:ext>
            </a:extLst>
          </p:cNvPr>
          <p:cNvCxnSpPr/>
          <p:nvPr/>
        </p:nvCxnSpPr>
        <p:spPr>
          <a:xfrm>
            <a:off x="10641670" y="3428900"/>
            <a:ext cx="0" cy="436418"/>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34" name="Graphic 33" descr="Vragen silhouet">
            <a:extLst>
              <a:ext uri="{FF2B5EF4-FFF2-40B4-BE49-F238E27FC236}">
                <a16:creationId xmlns:a16="http://schemas.microsoft.com/office/drawing/2014/main" id="{69733F80-572A-4E46-835C-66B5EE05B0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6564" y="3523157"/>
            <a:ext cx="672391" cy="672391"/>
          </a:xfrm>
          <a:prstGeom prst="rect">
            <a:avLst/>
          </a:prstGeom>
        </p:spPr>
      </p:pic>
      <p:pic>
        <p:nvPicPr>
          <p:cNvPr id="35" name="Graphic 34" descr="Vragen silhouet">
            <a:extLst>
              <a:ext uri="{FF2B5EF4-FFF2-40B4-BE49-F238E27FC236}">
                <a16:creationId xmlns:a16="http://schemas.microsoft.com/office/drawing/2014/main" id="{774EC59E-E567-413C-AC9D-9EBC14ABB6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5678" y="2713842"/>
            <a:ext cx="672391" cy="672391"/>
          </a:xfrm>
          <a:prstGeom prst="rect">
            <a:avLst/>
          </a:prstGeom>
        </p:spPr>
      </p:pic>
      <p:pic>
        <p:nvPicPr>
          <p:cNvPr id="12" name="Afbeelding 11">
            <a:extLst>
              <a:ext uri="{FF2B5EF4-FFF2-40B4-BE49-F238E27FC236}">
                <a16:creationId xmlns:a16="http://schemas.microsoft.com/office/drawing/2014/main" id="{BF3850DA-6D23-4EBC-9465-08D4DAED9A6B}"/>
              </a:ext>
            </a:extLst>
          </p:cNvPr>
          <p:cNvPicPr>
            <a:picLocks noChangeAspect="1"/>
          </p:cNvPicPr>
          <p:nvPr/>
        </p:nvPicPr>
        <p:blipFill>
          <a:blip r:embed="rId4"/>
          <a:stretch>
            <a:fillRect/>
          </a:stretch>
        </p:blipFill>
        <p:spPr>
          <a:xfrm>
            <a:off x="6500680" y="2500073"/>
            <a:ext cx="847843" cy="571580"/>
          </a:xfrm>
          <a:prstGeom prst="rect">
            <a:avLst/>
          </a:prstGeom>
        </p:spPr>
      </p:pic>
      <p:pic>
        <p:nvPicPr>
          <p:cNvPr id="21" name="Afbeelding 20">
            <a:extLst>
              <a:ext uri="{FF2B5EF4-FFF2-40B4-BE49-F238E27FC236}">
                <a16:creationId xmlns:a16="http://schemas.microsoft.com/office/drawing/2014/main" id="{7B37259F-AF06-4BF4-AFF6-9164476F3E83}"/>
              </a:ext>
            </a:extLst>
          </p:cNvPr>
          <p:cNvPicPr>
            <a:picLocks noChangeAspect="1"/>
          </p:cNvPicPr>
          <p:nvPr/>
        </p:nvPicPr>
        <p:blipFill>
          <a:blip r:embed="rId5"/>
          <a:stretch>
            <a:fillRect/>
          </a:stretch>
        </p:blipFill>
        <p:spPr>
          <a:xfrm>
            <a:off x="1154241" y="3647642"/>
            <a:ext cx="769882" cy="571579"/>
          </a:xfrm>
          <a:prstGeom prst="rect">
            <a:avLst/>
          </a:prstGeom>
        </p:spPr>
      </p:pic>
      <p:pic>
        <p:nvPicPr>
          <p:cNvPr id="26" name="Afbeelding 25">
            <a:extLst>
              <a:ext uri="{FF2B5EF4-FFF2-40B4-BE49-F238E27FC236}">
                <a16:creationId xmlns:a16="http://schemas.microsoft.com/office/drawing/2014/main" id="{3A125A6D-592E-4B71-8553-35B795CEFA2F}"/>
              </a:ext>
            </a:extLst>
          </p:cNvPr>
          <p:cNvPicPr>
            <a:picLocks noChangeAspect="1"/>
          </p:cNvPicPr>
          <p:nvPr/>
        </p:nvPicPr>
        <p:blipFill>
          <a:blip r:embed="rId6"/>
          <a:stretch>
            <a:fillRect/>
          </a:stretch>
        </p:blipFill>
        <p:spPr>
          <a:xfrm>
            <a:off x="10287083" y="2268583"/>
            <a:ext cx="848708" cy="723898"/>
          </a:xfrm>
          <a:prstGeom prst="rect">
            <a:avLst/>
          </a:prstGeom>
        </p:spPr>
      </p:pic>
      <p:pic>
        <p:nvPicPr>
          <p:cNvPr id="40" name="Afbeelding 39">
            <a:extLst>
              <a:ext uri="{FF2B5EF4-FFF2-40B4-BE49-F238E27FC236}">
                <a16:creationId xmlns:a16="http://schemas.microsoft.com/office/drawing/2014/main" id="{593D9609-71D8-437B-9755-84D84533A734}"/>
              </a:ext>
            </a:extLst>
          </p:cNvPr>
          <p:cNvPicPr>
            <a:picLocks noChangeAspect="1"/>
          </p:cNvPicPr>
          <p:nvPr/>
        </p:nvPicPr>
        <p:blipFill>
          <a:blip r:embed="rId7"/>
          <a:stretch>
            <a:fillRect/>
          </a:stretch>
        </p:blipFill>
        <p:spPr>
          <a:xfrm>
            <a:off x="8208823" y="3544211"/>
            <a:ext cx="1009228" cy="861207"/>
          </a:xfrm>
          <a:prstGeom prst="rect">
            <a:avLst/>
          </a:prstGeom>
        </p:spPr>
      </p:pic>
    </p:spTree>
    <p:extLst>
      <p:ext uri="{BB962C8B-B14F-4D97-AF65-F5344CB8AC3E}">
        <p14:creationId xmlns:p14="http://schemas.microsoft.com/office/powerpoint/2010/main" val="3756699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FC974CCB-EB8D-4A12-805A-7BA72A61E451}"/>
              </a:ext>
            </a:extLst>
          </p:cNvPr>
          <p:cNvSpPr>
            <a:spLocks noGrp="1"/>
          </p:cNvSpPr>
          <p:nvPr>
            <p:ph type="body" sz="quarter" idx="12"/>
          </p:nvPr>
        </p:nvSpPr>
        <p:spPr>
          <a:xfrm>
            <a:off x="371475" y="2123806"/>
            <a:ext cx="11449050" cy="4473545"/>
          </a:xfrm>
        </p:spPr>
        <p:txBody>
          <a:bodyPr/>
          <a:lstStyle/>
          <a:p>
            <a:r>
              <a:rPr lang="nl-BE" sz="2800" dirty="0">
                <a:hlinkClick r:id="rId2">
                  <a:extLst>
                    <a:ext uri="{A12FA001-AC4F-418D-AE19-62706E023703}">
                      <ahyp:hlinkClr xmlns:ahyp="http://schemas.microsoft.com/office/drawing/2018/hyperlinkcolor" val="tx"/>
                    </a:ext>
                  </a:extLst>
                </a:hlinkClick>
              </a:rPr>
              <a:t>www.menti.com</a:t>
            </a:r>
            <a:r>
              <a:rPr lang="nl-BE" sz="2800" dirty="0"/>
              <a:t> of de </a:t>
            </a:r>
            <a:r>
              <a:rPr lang="nl-BE" sz="2800" dirty="0" err="1"/>
              <a:t>menti</a:t>
            </a:r>
            <a:r>
              <a:rPr lang="nl-BE" sz="2800" dirty="0"/>
              <a:t>-app</a:t>
            </a:r>
          </a:p>
          <a:p>
            <a:r>
              <a:rPr lang="nl-BE" sz="2800" dirty="0"/>
              <a:t>Code: 6441 7466</a:t>
            </a:r>
          </a:p>
          <a:p>
            <a:endParaRPr lang="nl-BE" sz="2800" dirty="0"/>
          </a:p>
          <a:p>
            <a:r>
              <a:rPr lang="nl-BE" sz="2800" b="1" dirty="0">
                <a:hlinkClick r:id="rId3">
                  <a:extLst>
                    <a:ext uri="{A12FA001-AC4F-418D-AE19-62706E023703}">
                      <ahyp:hlinkClr xmlns:ahyp="http://schemas.microsoft.com/office/drawing/2018/hyperlinkcolor" val="tx"/>
                    </a:ext>
                  </a:extLst>
                </a:hlinkClick>
              </a:rPr>
              <a:t>Naar de presentatie &amp; resultaten</a:t>
            </a:r>
            <a:endParaRPr lang="nl-BE" sz="2800" b="1" dirty="0"/>
          </a:p>
        </p:txBody>
      </p:sp>
      <p:sp>
        <p:nvSpPr>
          <p:cNvPr id="6" name="Titel 5">
            <a:extLst>
              <a:ext uri="{FF2B5EF4-FFF2-40B4-BE49-F238E27FC236}">
                <a16:creationId xmlns:a16="http://schemas.microsoft.com/office/drawing/2014/main" id="{70565054-BF50-4DB1-B7A3-81F233B80734}"/>
              </a:ext>
            </a:extLst>
          </p:cNvPr>
          <p:cNvSpPr>
            <a:spLocks noGrp="1"/>
          </p:cNvSpPr>
          <p:nvPr>
            <p:ph type="title"/>
          </p:nvPr>
        </p:nvSpPr>
        <p:spPr/>
        <p:txBody>
          <a:bodyPr/>
          <a:lstStyle/>
          <a:p>
            <a:r>
              <a:rPr lang="nl-BE" dirty="0"/>
              <a:t>Temperatuurmeting</a:t>
            </a:r>
          </a:p>
        </p:txBody>
      </p:sp>
    </p:spTree>
    <p:extLst>
      <p:ext uri="{BB962C8B-B14F-4D97-AF65-F5344CB8AC3E}">
        <p14:creationId xmlns:p14="http://schemas.microsoft.com/office/powerpoint/2010/main" val="3600333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innen, zwart, zitten, klein&#10;&#10;Automatisch gegenereerde beschrijving">
            <a:extLst>
              <a:ext uri="{FF2B5EF4-FFF2-40B4-BE49-F238E27FC236}">
                <a16:creationId xmlns:a16="http://schemas.microsoft.com/office/drawing/2014/main" id="{9BA0AF79-C480-44C0-8BC9-5C4D8B00094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706" r="15706"/>
          <a:stretch>
            <a:fillRect/>
          </a:stretch>
        </p:blipFill>
        <p:spPr>
          <a:xfrm>
            <a:off x="6080220" y="286438"/>
            <a:ext cx="5740306" cy="6276922"/>
          </a:xfrm>
        </p:spPr>
      </p:pic>
      <p:sp>
        <p:nvSpPr>
          <p:cNvPr id="3" name="Titel 2">
            <a:extLst>
              <a:ext uri="{FF2B5EF4-FFF2-40B4-BE49-F238E27FC236}">
                <a16:creationId xmlns:a16="http://schemas.microsoft.com/office/drawing/2014/main" id="{CDF4ADDC-F149-44B8-A75A-3034DA6731DE}"/>
              </a:ext>
            </a:extLst>
          </p:cNvPr>
          <p:cNvSpPr>
            <a:spLocks noGrp="1"/>
          </p:cNvSpPr>
          <p:nvPr>
            <p:ph type="ctrTitle"/>
          </p:nvPr>
        </p:nvSpPr>
        <p:spPr/>
        <p:txBody>
          <a:bodyPr/>
          <a:lstStyle/>
          <a:p>
            <a:r>
              <a:rPr lang="nl-BE" dirty="0"/>
              <a:t>Pauze</a:t>
            </a:r>
          </a:p>
        </p:txBody>
      </p:sp>
    </p:spTree>
    <p:extLst>
      <p:ext uri="{BB962C8B-B14F-4D97-AF65-F5344CB8AC3E}">
        <p14:creationId xmlns:p14="http://schemas.microsoft.com/office/powerpoint/2010/main" val="1686236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1BB81B85-A112-4B77-A932-D509C010457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a:xfrm>
            <a:off x="1021285" y="1105706"/>
            <a:ext cx="6354847" cy="2648548"/>
          </a:xfrm>
        </p:spPr>
        <p:txBody>
          <a:bodyPr/>
          <a:lstStyle/>
          <a:p>
            <a:r>
              <a:rPr lang="en-GB" dirty="0"/>
              <a:t>HR-update</a:t>
            </a:r>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r>
              <a:rPr lang="en-GB" sz="3200" b="1" dirty="0"/>
              <a:t>Stephanie De Wulf</a:t>
            </a:r>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C20D2B0-A3B6-4000-8C3E-793D861B6B73}"/>
              </a:ext>
            </a:extLst>
          </p:cNvPr>
          <p:cNvSpPr>
            <a:spLocks noGrp="1"/>
          </p:cNvSpPr>
          <p:nvPr>
            <p:ph type="ctrTitle"/>
          </p:nvPr>
        </p:nvSpPr>
        <p:spPr>
          <a:xfrm>
            <a:off x="1107185" y="2692753"/>
            <a:ext cx="6354847" cy="2648548"/>
          </a:xfrm>
        </p:spPr>
        <p:txBody>
          <a:bodyPr/>
          <a:lstStyle/>
          <a:p>
            <a:r>
              <a:rPr lang="nl-BE" dirty="0"/>
              <a:t>“Groepen</a:t>
            </a:r>
            <a:r>
              <a:rPr lang="nl-NL" dirty="0"/>
              <a:t>, groepsdynamiek </a:t>
            </a:r>
            <a:br>
              <a:rPr lang="nl-NL" dirty="0"/>
            </a:br>
            <a:r>
              <a:rPr lang="nl-NL" dirty="0"/>
              <a:t>en leiderschap” </a:t>
            </a:r>
            <a:br>
              <a:rPr lang="nl-NL" dirty="0"/>
            </a:br>
            <a:br>
              <a:rPr lang="nl-NL" dirty="0"/>
            </a:br>
            <a:r>
              <a:rPr lang="nl-NL" sz="3600" dirty="0"/>
              <a:t>André Pelgrims</a:t>
            </a:r>
            <a:endParaRPr lang="nl-BE" dirty="0"/>
          </a:p>
        </p:txBody>
      </p:sp>
      <p:pic>
        <p:nvPicPr>
          <p:cNvPr id="7" name="Tijdelijke aanduiding voor afbeelding 6" descr="Afbeelding met gebouw, appartementengebouw&#10;&#10;Automatisch gegenereerde beschrijving">
            <a:extLst>
              <a:ext uri="{FF2B5EF4-FFF2-40B4-BE49-F238E27FC236}">
                <a16:creationId xmlns:a16="http://schemas.microsoft.com/office/drawing/2014/main" id="{4C930B83-12F3-4869-B133-83D1BDD8F4D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412" r="19412"/>
          <a:stretch>
            <a:fillRect/>
          </a:stretch>
        </p:blipFill>
        <p:spPr/>
      </p:pic>
    </p:spTree>
    <p:extLst>
      <p:ext uri="{BB962C8B-B14F-4D97-AF65-F5344CB8AC3E}">
        <p14:creationId xmlns:p14="http://schemas.microsoft.com/office/powerpoint/2010/main" val="2528884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20E7-E9FC-6561-C0F0-1098BED2F753}"/>
              </a:ext>
            </a:extLst>
          </p:cNvPr>
          <p:cNvSpPr>
            <a:spLocks noGrp="1"/>
          </p:cNvSpPr>
          <p:nvPr>
            <p:ph type="ctrTitle"/>
          </p:nvPr>
        </p:nvSpPr>
        <p:spPr>
          <a:xfrm>
            <a:off x="668866" y="1678666"/>
            <a:ext cx="5123515" cy="2369093"/>
          </a:xfrm>
        </p:spPr>
        <p:txBody>
          <a:bodyPr>
            <a:normAutofit/>
          </a:bodyPr>
          <a:lstStyle/>
          <a:p>
            <a:r>
              <a:rPr lang="nl-BE" sz="4800" dirty="0"/>
              <a:t>André Pelgrims</a:t>
            </a:r>
          </a:p>
        </p:txBody>
      </p:sp>
      <p:sp>
        <p:nvSpPr>
          <p:cNvPr id="3" name="Subtitle 2">
            <a:extLst>
              <a:ext uri="{FF2B5EF4-FFF2-40B4-BE49-F238E27FC236}">
                <a16:creationId xmlns:a16="http://schemas.microsoft.com/office/drawing/2014/main" id="{B357E427-C09F-3E2F-3365-43A74D09AE34}"/>
              </a:ext>
            </a:extLst>
          </p:cNvPr>
          <p:cNvSpPr>
            <a:spLocks noGrp="1"/>
          </p:cNvSpPr>
          <p:nvPr>
            <p:ph type="subTitle" idx="1"/>
          </p:nvPr>
        </p:nvSpPr>
        <p:spPr>
          <a:xfrm>
            <a:off x="677335" y="4050831"/>
            <a:ext cx="5113217" cy="1096901"/>
          </a:xfrm>
        </p:spPr>
        <p:txBody>
          <a:bodyPr>
            <a:normAutofit/>
          </a:bodyPr>
          <a:lstStyle/>
          <a:p>
            <a:r>
              <a:rPr lang="nl-BE" sz="1600" b="1" dirty="0">
                <a:solidFill>
                  <a:schemeClr val="accent1"/>
                </a:solidFill>
              </a:rPr>
              <a:t>Auteur DANSEN NAAR VRIJHEID</a:t>
            </a:r>
          </a:p>
          <a:p>
            <a:r>
              <a:rPr lang="nl-BE" sz="1600" b="1" dirty="0" err="1">
                <a:solidFill>
                  <a:schemeClr val="accent1"/>
                </a:solidFill>
              </a:rPr>
              <a:t>Founder</a:t>
            </a:r>
            <a:r>
              <a:rPr lang="nl-BE" sz="1600" b="1" dirty="0">
                <a:solidFill>
                  <a:schemeClr val="accent1"/>
                </a:solidFill>
              </a:rPr>
              <a:t> TAKING WING</a:t>
            </a:r>
          </a:p>
          <a:p>
            <a:r>
              <a:rPr lang="nl-BE" sz="1600" b="1" dirty="0">
                <a:solidFill>
                  <a:schemeClr val="accent1"/>
                </a:solidFill>
              </a:rPr>
              <a:t>23 november 2022</a:t>
            </a:r>
          </a:p>
        </p:txBody>
      </p:sp>
      <p:cxnSp>
        <p:nvCxnSpPr>
          <p:cNvPr id="24" name="Straight Connector 23">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Content Placeholder 4" descr="Logo, company name&#10;&#10;Description automatically generated">
            <a:extLst>
              <a:ext uri="{FF2B5EF4-FFF2-40B4-BE49-F238E27FC236}">
                <a16:creationId xmlns:a16="http://schemas.microsoft.com/office/drawing/2014/main" id="{CB0D7123-AB9F-7959-7DAB-F7B160260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0075" y="400889"/>
            <a:ext cx="3201148" cy="1217648"/>
          </a:xfrm>
          <a:prstGeom prst="rect">
            <a:avLst/>
          </a:prstGeom>
        </p:spPr>
      </p:pic>
    </p:spTree>
    <p:extLst>
      <p:ext uri="{BB962C8B-B14F-4D97-AF65-F5344CB8AC3E}">
        <p14:creationId xmlns:p14="http://schemas.microsoft.com/office/powerpoint/2010/main" val="1751966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4" name="Group 23">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25" name="Straight Connector 24">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C94BD23-2183-17B1-8C34-88E7D5B997DF}"/>
              </a:ext>
            </a:extLst>
          </p:cNvPr>
          <p:cNvSpPr>
            <a:spLocks noGrp="1"/>
          </p:cNvSpPr>
          <p:nvPr>
            <p:ph type="title"/>
          </p:nvPr>
        </p:nvSpPr>
        <p:spPr>
          <a:xfrm>
            <a:off x="677335" y="1282701"/>
            <a:ext cx="5096060" cy="4307148"/>
          </a:xfrm>
        </p:spPr>
        <p:txBody>
          <a:bodyPr vert="horz" lIns="91440" tIns="45720" rIns="91440" bIns="45720" rtlCol="0" anchor="ctr">
            <a:normAutofit/>
          </a:bodyPr>
          <a:lstStyle/>
          <a:p>
            <a:pPr algn="r">
              <a:lnSpc>
                <a:spcPct val="90000"/>
              </a:lnSpc>
            </a:pPr>
            <a:br>
              <a:rPr lang="en-US" sz="4200" b="1"/>
            </a:br>
            <a:br>
              <a:rPr lang="en-US" sz="4200" b="1"/>
            </a:br>
            <a:r>
              <a:rPr lang="en-US" sz="4200" b="1"/>
              <a:t> </a:t>
            </a:r>
            <a:br>
              <a:rPr lang="en-US" sz="4200" b="1"/>
            </a:br>
            <a:br>
              <a:rPr lang="en-US" sz="4200" b="1"/>
            </a:br>
            <a:r>
              <a:rPr lang="en-US" sz="4200" b="1"/>
              <a:t> </a:t>
            </a:r>
            <a:br>
              <a:rPr lang="en-US" sz="4200" b="1"/>
            </a:br>
            <a:br>
              <a:rPr lang="en-US" sz="4200" b="1"/>
            </a:br>
            <a:endParaRPr lang="en-US" sz="4200" b="1" dirty="0"/>
          </a:p>
        </p:txBody>
      </p:sp>
      <p:sp>
        <p:nvSpPr>
          <p:cNvPr id="33" name="Freeform: Shape 32">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Tijdelijke aanduiding voor tekst 2">
            <a:extLst>
              <a:ext uri="{FF2B5EF4-FFF2-40B4-BE49-F238E27FC236}">
                <a16:creationId xmlns:a16="http://schemas.microsoft.com/office/drawing/2014/main" id="{E846D769-C196-27FB-005D-A824B8D83096}"/>
              </a:ext>
            </a:extLst>
          </p:cNvPr>
          <p:cNvSpPr>
            <a:spLocks noGrp="1"/>
          </p:cNvSpPr>
          <p:nvPr>
            <p:ph type="body" idx="1"/>
          </p:nvPr>
        </p:nvSpPr>
        <p:spPr>
          <a:xfrm>
            <a:off x="1842447" y="1206396"/>
            <a:ext cx="8598089" cy="3866347"/>
          </a:xfrm>
        </p:spPr>
        <p:txBody>
          <a:bodyPr vert="horz" lIns="91440" tIns="45720" rIns="91440" bIns="45720" rtlCol="0" anchor="ctr">
            <a:normAutofit/>
          </a:bodyPr>
          <a:lstStyle/>
          <a:p>
            <a:r>
              <a:rPr lang="en-US" sz="3200" dirty="0">
                <a:solidFill>
                  <a:schemeClr val="tx1"/>
                </a:solidFill>
              </a:rPr>
              <a:t>HEEFT HRBP EEN ROL </a:t>
            </a:r>
            <a:br>
              <a:rPr lang="en-US" sz="3200" dirty="0">
                <a:solidFill>
                  <a:schemeClr val="tx1"/>
                </a:solidFill>
              </a:rPr>
            </a:br>
            <a:r>
              <a:rPr lang="en-US" sz="3200" dirty="0">
                <a:solidFill>
                  <a:schemeClr val="tx1"/>
                </a:solidFill>
              </a:rPr>
              <a:t>IN </a:t>
            </a:r>
          </a:p>
          <a:p>
            <a:r>
              <a:rPr lang="en-US" sz="3200" dirty="0">
                <a:solidFill>
                  <a:schemeClr val="tx1"/>
                </a:solidFill>
              </a:rPr>
              <a:t>HET ACTIVEREN </a:t>
            </a:r>
          </a:p>
          <a:p>
            <a:r>
              <a:rPr lang="en-US" sz="3200" dirty="0">
                <a:solidFill>
                  <a:schemeClr val="tx1"/>
                </a:solidFill>
              </a:rPr>
              <a:t>VAN </a:t>
            </a:r>
          </a:p>
          <a:p>
            <a:r>
              <a:rPr lang="en-US" sz="3200" dirty="0">
                <a:solidFill>
                  <a:schemeClr val="tx1"/>
                </a:solidFill>
              </a:rPr>
              <a:t>GROEPSMATURITEIT?</a:t>
            </a:r>
          </a:p>
        </p:txBody>
      </p:sp>
      <p:pic>
        <p:nvPicPr>
          <p:cNvPr id="5" name="Content Placeholder 4" descr="Logo, company name&#10;&#10;Description automatically generated">
            <a:extLst>
              <a:ext uri="{FF2B5EF4-FFF2-40B4-BE49-F238E27FC236}">
                <a16:creationId xmlns:a16="http://schemas.microsoft.com/office/drawing/2014/main" id="{BF63CDE6-AFC0-21A0-09B5-7E1A08F2E326}"/>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6094413"/>
            <a:ext cx="1771650" cy="673100"/>
          </a:xfrm>
        </p:spPr>
      </p:pic>
    </p:spTree>
    <p:extLst>
      <p:ext uri="{BB962C8B-B14F-4D97-AF65-F5344CB8AC3E}">
        <p14:creationId xmlns:p14="http://schemas.microsoft.com/office/powerpoint/2010/main" val="1863683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itel 4">
            <a:extLst>
              <a:ext uri="{FF2B5EF4-FFF2-40B4-BE49-F238E27FC236}">
                <a16:creationId xmlns:a16="http://schemas.microsoft.com/office/drawing/2014/main" id="{AC755630-D4F4-4001-9FCC-BB1CBCAEC6B4}"/>
              </a:ext>
            </a:extLst>
          </p:cNvPr>
          <p:cNvSpPr>
            <a:spLocks noGrp="1"/>
          </p:cNvSpPr>
          <p:nvPr>
            <p:ph type="title"/>
          </p:nvPr>
        </p:nvSpPr>
        <p:spPr>
          <a:xfrm>
            <a:off x="1286933" y="609600"/>
            <a:ext cx="10197494" cy="1099457"/>
          </a:xfrm>
        </p:spPr>
        <p:txBody>
          <a:bodyPr>
            <a:normAutofit/>
          </a:bodyPr>
          <a:lstStyle/>
          <a:p>
            <a:r>
              <a:rPr lang="nl-BE" dirty="0"/>
              <a:t>HOE ZITJIJ IN JE ROL ALS HR-BP?</a:t>
            </a:r>
          </a:p>
        </p:txBody>
      </p:sp>
      <p:sp>
        <p:nvSpPr>
          <p:cNvPr id="39" name="Isosceles Triangle 3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33" name="Tijdelijke aanduiding voor inhoud 5">
            <a:extLst>
              <a:ext uri="{FF2B5EF4-FFF2-40B4-BE49-F238E27FC236}">
                <a16:creationId xmlns:a16="http://schemas.microsoft.com/office/drawing/2014/main" id="{071BE283-B970-AAC4-3515-DD7F0E44E0E4}"/>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Content Placeholder 4" descr="Logo, company name&#10;&#10;Description automatically generated">
            <a:extLst>
              <a:ext uri="{FF2B5EF4-FFF2-40B4-BE49-F238E27FC236}">
                <a16:creationId xmlns:a16="http://schemas.microsoft.com/office/drawing/2014/main" id="{FE68DAFB-5A07-E453-821A-56EC83CA35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261" y="6136092"/>
            <a:ext cx="1772021" cy="674039"/>
          </a:xfrm>
          <a:prstGeom prst="rect">
            <a:avLst/>
          </a:prstGeom>
        </p:spPr>
      </p:pic>
    </p:spTree>
    <p:extLst>
      <p:ext uri="{BB962C8B-B14F-4D97-AF65-F5344CB8AC3E}">
        <p14:creationId xmlns:p14="http://schemas.microsoft.com/office/powerpoint/2010/main" val="1648171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 name="Straight Connector 2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Titel 3">
            <a:extLst>
              <a:ext uri="{FF2B5EF4-FFF2-40B4-BE49-F238E27FC236}">
                <a16:creationId xmlns:a16="http://schemas.microsoft.com/office/drawing/2014/main" id="{808456DA-C5B7-BA46-A6C8-9BE1550A3F46}"/>
              </a:ext>
            </a:extLst>
          </p:cNvPr>
          <p:cNvSpPr>
            <a:spLocks noGrp="1"/>
          </p:cNvSpPr>
          <p:nvPr>
            <p:ph type="title"/>
          </p:nvPr>
        </p:nvSpPr>
        <p:spPr>
          <a:xfrm>
            <a:off x="5158066" y="940811"/>
            <a:ext cx="6152573" cy="4283122"/>
          </a:xfrm>
        </p:spPr>
        <p:txBody>
          <a:bodyPr vert="horz" lIns="91440" tIns="45720" rIns="91440" bIns="45720" rtlCol="0" anchor="t">
            <a:normAutofit/>
          </a:bodyPr>
          <a:lstStyle/>
          <a:p>
            <a:pPr>
              <a:lnSpc>
                <a:spcPct val="90000"/>
              </a:lnSpc>
            </a:pPr>
            <a:br>
              <a:rPr lang="en-US" sz="1700" dirty="0"/>
            </a:br>
            <a:br>
              <a:rPr lang="en-US" sz="1700" dirty="0"/>
            </a:br>
            <a:r>
              <a:rPr lang="en-US" sz="3600" dirty="0"/>
              <a:t>“</a:t>
            </a:r>
            <a:r>
              <a:rPr lang="en-US" sz="3200" dirty="0"/>
              <a:t>The last thing a fish can see,</a:t>
            </a:r>
            <a:br>
              <a:rPr lang="en-US" sz="3200" dirty="0"/>
            </a:br>
            <a:br>
              <a:rPr lang="en-US" sz="3200" dirty="0"/>
            </a:br>
            <a:r>
              <a:rPr lang="en-US" sz="3200" dirty="0"/>
              <a:t>is </a:t>
            </a:r>
            <a:br>
              <a:rPr lang="en-US" sz="3200" dirty="0"/>
            </a:br>
            <a:br>
              <a:rPr lang="en-US" sz="3200" dirty="0"/>
            </a:br>
            <a:r>
              <a:rPr lang="en-US" sz="3200" dirty="0"/>
              <a:t>the water he is in… “</a:t>
            </a:r>
          </a:p>
        </p:txBody>
      </p:sp>
      <p:pic>
        <p:nvPicPr>
          <p:cNvPr id="8" name="Picture 7" descr="Goldfish underwater">
            <a:extLst>
              <a:ext uri="{FF2B5EF4-FFF2-40B4-BE49-F238E27FC236}">
                <a16:creationId xmlns:a16="http://schemas.microsoft.com/office/drawing/2014/main" id="{0C3B2E2F-BC46-8036-9F4E-6DACAA0D775D}"/>
              </a:ext>
            </a:extLst>
          </p:cNvPr>
          <p:cNvPicPr>
            <a:picLocks noChangeAspect="1"/>
          </p:cNvPicPr>
          <p:nvPr/>
        </p:nvPicPr>
        <p:blipFill rotWithShape="1">
          <a:blip r:embed="rId2"/>
          <a:srcRect l="32070" r="15419"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1" name="Isosceles Triangle 4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jdelijke aanduiding voor tekst 2">
            <a:extLst>
              <a:ext uri="{FF2B5EF4-FFF2-40B4-BE49-F238E27FC236}">
                <a16:creationId xmlns:a16="http://schemas.microsoft.com/office/drawing/2014/main" id="{1A9407AF-9B4B-7948-27C3-7DFB7873B4CF}"/>
              </a:ext>
            </a:extLst>
          </p:cNvPr>
          <p:cNvSpPr>
            <a:spLocks noGrp="1"/>
          </p:cNvSpPr>
          <p:nvPr>
            <p:ph type="body" sz="quarter" idx="13"/>
          </p:nvPr>
        </p:nvSpPr>
        <p:spPr>
          <a:xfrm>
            <a:off x="7980140" y="3938732"/>
            <a:ext cx="7253183" cy="1076278"/>
          </a:xfrm>
        </p:spPr>
        <p:txBody>
          <a:bodyPr/>
          <a:lstStyle/>
          <a:p>
            <a:r>
              <a:rPr lang="nl-BE" dirty="0"/>
              <a:t>Japans gezegde</a:t>
            </a:r>
          </a:p>
        </p:txBody>
      </p:sp>
      <p:sp>
        <p:nvSpPr>
          <p:cNvPr id="2" name="Rechthoek 1">
            <a:extLst>
              <a:ext uri="{FF2B5EF4-FFF2-40B4-BE49-F238E27FC236}">
                <a16:creationId xmlns:a16="http://schemas.microsoft.com/office/drawing/2014/main" id="{7EFEDA9B-DB5D-8225-EEC3-882F3650EE3F}"/>
              </a:ext>
            </a:extLst>
          </p:cNvPr>
          <p:cNvSpPr/>
          <p:nvPr/>
        </p:nvSpPr>
        <p:spPr>
          <a:xfrm>
            <a:off x="8787612" y="2550968"/>
            <a:ext cx="699288" cy="62561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21870882"/>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el 7">
            <a:extLst>
              <a:ext uri="{FF2B5EF4-FFF2-40B4-BE49-F238E27FC236}">
                <a16:creationId xmlns:a16="http://schemas.microsoft.com/office/drawing/2014/main" id="{F650E2D3-6962-C70F-AF3B-A24B11280F05}"/>
              </a:ext>
            </a:extLst>
          </p:cNvPr>
          <p:cNvSpPr>
            <a:spLocks noGrp="1"/>
          </p:cNvSpPr>
          <p:nvPr>
            <p:ph type="title"/>
          </p:nvPr>
        </p:nvSpPr>
        <p:spPr>
          <a:xfrm>
            <a:off x="643467" y="816638"/>
            <a:ext cx="8828079" cy="5224724"/>
          </a:xfrm>
        </p:spPr>
        <p:txBody>
          <a:bodyPr anchor="ctr">
            <a:normAutofit/>
          </a:bodyPr>
          <a:lstStyle/>
          <a:p>
            <a:r>
              <a:rPr lang="nl-BE" dirty="0"/>
              <a:t>GEVAAR  </a:t>
            </a:r>
            <a:br>
              <a:rPr lang="nl-BE" dirty="0"/>
            </a:br>
            <a:br>
              <a:rPr lang="nl-BE" dirty="0"/>
            </a:br>
            <a:r>
              <a:rPr lang="nl-BE" sz="2000" dirty="0"/>
              <a:t>IN EEN</a:t>
            </a:r>
            <a:br>
              <a:rPr lang="nl-BE" dirty="0"/>
            </a:br>
            <a:br>
              <a:rPr lang="nl-BE" sz="1800" dirty="0"/>
            </a:br>
            <a:br>
              <a:rPr lang="nl-BE" sz="1800" dirty="0"/>
            </a:br>
            <a:r>
              <a:rPr lang="nl-BE" dirty="0"/>
              <a:t>CULTUUR</a:t>
            </a:r>
            <a:br>
              <a:rPr lang="nl-BE" dirty="0"/>
            </a:br>
            <a:br>
              <a:rPr lang="nl-BE" dirty="0"/>
            </a:br>
            <a:r>
              <a:rPr lang="nl-BE" sz="1800" dirty="0"/>
              <a:t>VAN</a:t>
            </a:r>
            <a:br>
              <a:rPr lang="nl-BE" dirty="0"/>
            </a:br>
            <a:br>
              <a:rPr lang="nl-BE" dirty="0"/>
            </a:br>
            <a:r>
              <a:rPr lang="nl-BE" dirty="0"/>
              <a:t>EVIDENTIES</a:t>
            </a:r>
          </a:p>
        </p:txBody>
      </p:sp>
      <p:graphicFrame>
        <p:nvGraphicFramePr>
          <p:cNvPr id="39" name="Tijdelijke aanduiding voor inhoud 8">
            <a:extLst>
              <a:ext uri="{FF2B5EF4-FFF2-40B4-BE49-F238E27FC236}">
                <a16:creationId xmlns:a16="http://schemas.microsoft.com/office/drawing/2014/main" id="{70220F4F-CDCE-DBAF-B54C-354AE0F09D72}"/>
              </a:ext>
            </a:extLst>
          </p:cNvPr>
          <p:cNvGraphicFramePr>
            <a:graphicFrameLocks noGrp="1"/>
          </p:cNvGraphicFramePr>
          <p:nvPr>
            <p:ph idx="1"/>
          </p:nvPr>
        </p:nvGraphicFramePr>
        <p:xfrm>
          <a:off x="4654295" y="816638"/>
          <a:ext cx="4619706" cy="5224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Content Placeholder 4" descr="Logo, company name&#10;&#10;Description automatically generated">
            <a:extLst>
              <a:ext uri="{FF2B5EF4-FFF2-40B4-BE49-F238E27FC236}">
                <a16:creationId xmlns:a16="http://schemas.microsoft.com/office/drawing/2014/main" id="{52F5BA12-918B-97ED-99AB-98D17327C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6239" y="192492"/>
            <a:ext cx="1772021" cy="674039"/>
          </a:xfrm>
          <a:prstGeom prst="rect">
            <a:avLst/>
          </a:prstGeom>
        </p:spPr>
      </p:pic>
    </p:spTree>
    <p:extLst>
      <p:ext uri="{BB962C8B-B14F-4D97-AF65-F5344CB8AC3E}">
        <p14:creationId xmlns:p14="http://schemas.microsoft.com/office/powerpoint/2010/main" val="1932634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650E2D3-6962-C70F-AF3B-A24B11280F05}"/>
              </a:ext>
            </a:extLst>
          </p:cNvPr>
          <p:cNvSpPr>
            <a:spLocks noGrp="1"/>
          </p:cNvSpPr>
          <p:nvPr>
            <p:ph type="title"/>
          </p:nvPr>
        </p:nvSpPr>
        <p:spPr>
          <a:xfrm>
            <a:off x="643467" y="816638"/>
            <a:ext cx="3367359" cy="5224724"/>
          </a:xfrm>
        </p:spPr>
        <p:txBody>
          <a:bodyPr anchor="ctr">
            <a:normAutofit/>
          </a:bodyPr>
          <a:lstStyle/>
          <a:p>
            <a:r>
              <a:rPr lang="nl-BE" dirty="0"/>
              <a:t>GEVAAR  </a:t>
            </a:r>
            <a:br>
              <a:rPr lang="nl-BE" dirty="0"/>
            </a:br>
            <a:br>
              <a:rPr lang="nl-BE" dirty="0"/>
            </a:br>
            <a:r>
              <a:rPr lang="nl-BE" sz="2000" dirty="0"/>
              <a:t>IN EEN</a:t>
            </a:r>
            <a:br>
              <a:rPr lang="nl-BE" dirty="0"/>
            </a:br>
            <a:br>
              <a:rPr lang="nl-BE" sz="1800" dirty="0"/>
            </a:br>
            <a:br>
              <a:rPr lang="nl-BE" sz="1800" dirty="0"/>
            </a:br>
            <a:r>
              <a:rPr lang="nl-BE" dirty="0"/>
              <a:t>CULTUUR</a:t>
            </a:r>
            <a:br>
              <a:rPr lang="nl-BE" dirty="0"/>
            </a:br>
            <a:br>
              <a:rPr lang="nl-BE" dirty="0"/>
            </a:br>
            <a:r>
              <a:rPr lang="nl-BE" sz="1800" dirty="0"/>
              <a:t>VAN</a:t>
            </a:r>
            <a:br>
              <a:rPr lang="nl-BE" dirty="0"/>
            </a:br>
            <a:br>
              <a:rPr lang="nl-BE" dirty="0"/>
            </a:br>
            <a:r>
              <a:rPr lang="nl-BE" dirty="0"/>
              <a:t>EVIDENTIES</a:t>
            </a:r>
          </a:p>
        </p:txBody>
      </p:sp>
      <p:graphicFrame>
        <p:nvGraphicFramePr>
          <p:cNvPr id="39" name="Tijdelijke aanduiding voor inhoud 8">
            <a:extLst>
              <a:ext uri="{FF2B5EF4-FFF2-40B4-BE49-F238E27FC236}">
                <a16:creationId xmlns:a16="http://schemas.microsoft.com/office/drawing/2014/main" id="{70220F4F-CDCE-DBAF-B54C-354AE0F09D72}"/>
              </a:ext>
            </a:extLst>
          </p:cNvPr>
          <p:cNvGraphicFramePr>
            <a:graphicFrameLocks noGrp="1"/>
          </p:cNvGraphicFramePr>
          <p:nvPr>
            <p:ph idx="1"/>
          </p:nvPr>
        </p:nvGraphicFramePr>
        <p:xfrm>
          <a:off x="4654295" y="816638"/>
          <a:ext cx="4619706" cy="5224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Content Placeholder 4" descr="Logo, company name&#10;&#10;Description automatically generated">
            <a:extLst>
              <a:ext uri="{FF2B5EF4-FFF2-40B4-BE49-F238E27FC236}">
                <a16:creationId xmlns:a16="http://schemas.microsoft.com/office/drawing/2014/main" id="{E372091C-0E4F-B0CF-55D0-EFDE0BD5A8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261" y="6136092"/>
            <a:ext cx="1772021" cy="674039"/>
          </a:xfrm>
          <a:prstGeom prst="rect">
            <a:avLst/>
          </a:prstGeom>
        </p:spPr>
      </p:pic>
    </p:spTree>
    <p:extLst>
      <p:ext uri="{BB962C8B-B14F-4D97-AF65-F5344CB8AC3E}">
        <p14:creationId xmlns:p14="http://schemas.microsoft.com/office/powerpoint/2010/main" val="105354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C3A580E5-A2D4-E673-93CE-3268D5896309}"/>
              </a:ext>
            </a:extLst>
          </p:cNvPr>
          <p:cNvSpPr>
            <a:spLocks noGrp="1"/>
          </p:cNvSpPr>
          <p:nvPr>
            <p:ph type="title"/>
          </p:nvPr>
        </p:nvSpPr>
        <p:spPr>
          <a:xfrm>
            <a:off x="643467" y="816638"/>
            <a:ext cx="3367359" cy="5224724"/>
          </a:xfrm>
        </p:spPr>
        <p:txBody>
          <a:bodyPr anchor="ctr">
            <a:normAutofit/>
          </a:bodyPr>
          <a:lstStyle/>
          <a:p>
            <a:pPr>
              <a:lnSpc>
                <a:spcPct val="90000"/>
              </a:lnSpc>
            </a:pPr>
            <a:r>
              <a:rPr lang="nl-BE" sz="3100" dirty="0"/>
              <a:t>EVIDENTIES VERBERGEN ANGST VOOR VERLIES…</a:t>
            </a:r>
            <a:br>
              <a:rPr lang="nl-BE" sz="3100" dirty="0"/>
            </a:br>
            <a:r>
              <a:rPr lang="nl-BE" sz="3100" dirty="0"/>
              <a:t>EN ACTIVEREN “</a:t>
            </a:r>
            <a:r>
              <a:rPr lang="nl-BE" sz="3100" b="1" dirty="0">
                <a:solidFill>
                  <a:schemeClr val="tx1"/>
                </a:solidFill>
              </a:rPr>
              <a:t>viraal</a:t>
            </a:r>
            <a:r>
              <a:rPr lang="nl-BE" sz="3100" dirty="0"/>
              <a:t>” MECHANISMES TER BESCHERMING……</a:t>
            </a:r>
          </a:p>
        </p:txBody>
      </p:sp>
      <p:sp>
        <p:nvSpPr>
          <p:cNvPr id="3" name="Tijdelijke aanduiding voor inhoud 2">
            <a:extLst>
              <a:ext uri="{FF2B5EF4-FFF2-40B4-BE49-F238E27FC236}">
                <a16:creationId xmlns:a16="http://schemas.microsoft.com/office/drawing/2014/main" id="{76B58E7A-6FF5-941B-5534-31B0838FE4D4}"/>
              </a:ext>
            </a:extLst>
          </p:cNvPr>
          <p:cNvSpPr>
            <a:spLocks noGrp="1"/>
          </p:cNvSpPr>
          <p:nvPr>
            <p:ph idx="1"/>
          </p:nvPr>
        </p:nvSpPr>
        <p:spPr>
          <a:xfrm>
            <a:off x="4654295" y="816638"/>
            <a:ext cx="4619706" cy="5224724"/>
          </a:xfrm>
        </p:spPr>
        <p:txBody>
          <a:bodyPr anchor="ctr">
            <a:normAutofit/>
          </a:bodyPr>
          <a:lstStyle/>
          <a:p>
            <a:r>
              <a:rPr lang="nl-BE"/>
              <a:t>INERTIE VOOR VERANDERING</a:t>
            </a:r>
          </a:p>
          <a:p>
            <a:r>
              <a:rPr lang="nl-BE"/>
              <a:t>CONTROLE OP COMFORT</a:t>
            </a:r>
          </a:p>
          <a:p>
            <a:r>
              <a:rPr lang="nl-BE"/>
              <a:t>GENOEGZAAMHEID</a:t>
            </a:r>
          </a:p>
          <a:p>
            <a:r>
              <a:rPr lang="nl-BE"/>
              <a:t>MINIMALISME</a:t>
            </a:r>
          </a:p>
          <a:p>
            <a:r>
              <a:rPr lang="nl-BE"/>
              <a:t>WEINIG GEVOELIG VAN CONTEXTUELE PRIKKELS</a:t>
            </a:r>
          </a:p>
          <a:p>
            <a:r>
              <a:rPr lang="nl-BE"/>
              <a:t>WEERSTAND/ONVERSCHILLIGHEID TEN AANZIEN VAN VERNIEUWING</a:t>
            </a:r>
          </a:p>
          <a:p>
            <a:r>
              <a:rPr lang="nl-BE"/>
              <a:t>ZEKERHEID EN IMPLICIETE BEVESTIGING </a:t>
            </a:r>
          </a:p>
          <a:p>
            <a:r>
              <a:rPr lang="nl-BE"/>
              <a:t>STATUS-QUO</a:t>
            </a:r>
            <a:endParaRPr lang="nl-BE" dirty="0"/>
          </a:p>
        </p:txBody>
      </p:sp>
      <p:pic>
        <p:nvPicPr>
          <p:cNvPr id="4" name="Content Placeholder 4" descr="Logo, company name&#10;&#10;Description automatically generated">
            <a:extLst>
              <a:ext uri="{FF2B5EF4-FFF2-40B4-BE49-F238E27FC236}">
                <a16:creationId xmlns:a16="http://schemas.microsoft.com/office/drawing/2014/main" id="{96259D02-9DF8-9D34-A718-4EA6CFAFF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61" y="6136092"/>
            <a:ext cx="1772021" cy="674039"/>
          </a:xfrm>
          <a:prstGeom prst="rect">
            <a:avLst/>
          </a:prstGeom>
        </p:spPr>
      </p:pic>
    </p:spTree>
    <p:extLst>
      <p:ext uri="{BB962C8B-B14F-4D97-AF65-F5344CB8AC3E}">
        <p14:creationId xmlns:p14="http://schemas.microsoft.com/office/powerpoint/2010/main" val="3693460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 name="Titel 3">
            <a:extLst>
              <a:ext uri="{FF2B5EF4-FFF2-40B4-BE49-F238E27FC236}">
                <a16:creationId xmlns:a16="http://schemas.microsoft.com/office/drawing/2014/main" id="{7A5EBC54-B907-EBE4-6100-DB78EE085146}"/>
              </a:ext>
            </a:extLst>
          </p:cNvPr>
          <p:cNvSpPr>
            <a:spLocks noGrp="1"/>
          </p:cNvSpPr>
          <p:nvPr>
            <p:ph type="title"/>
          </p:nvPr>
        </p:nvSpPr>
        <p:spPr>
          <a:xfrm>
            <a:off x="879110" y="999460"/>
            <a:ext cx="6326024" cy="4479852"/>
          </a:xfrm>
        </p:spPr>
        <p:txBody>
          <a:bodyPr vert="horz" lIns="91440" tIns="45720" rIns="91440" bIns="45720" rtlCol="0" anchor="ctr">
            <a:normAutofit fontScale="90000"/>
          </a:bodyPr>
          <a:lstStyle/>
          <a:p>
            <a:pPr algn="r">
              <a:lnSpc>
                <a:spcPct val="90000"/>
              </a:lnSpc>
            </a:pPr>
            <a:br>
              <a:rPr lang="en-US" sz="2600" dirty="0"/>
            </a:br>
            <a:br>
              <a:rPr lang="en-US" sz="2600" dirty="0"/>
            </a:br>
            <a:r>
              <a:rPr lang="en-US" sz="3200" dirty="0"/>
              <a:t>Hoe </a:t>
            </a:r>
            <a:r>
              <a:rPr lang="en-US" sz="3200" dirty="0" err="1"/>
              <a:t>kan</a:t>
            </a:r>
            <a:r>
              <a:rPr lang="en-US" sz="3200" dirty="0"/>
              <a:t> je </a:t>
            </a:r>
            <a:r>
              <a:rPr lang="en-US" sz="3200" dirty="0" err="1"/>
              <a:t>een</a:t>
            </a:r>
            <a:r>
              <a:rPr lang="en-US" sz="3200" dirty="0"/>
              <a:t> team </a:t>
            </a:r>
            <a:r>
              <a:rPr lang="en-US" sz="3200" dirty="0" err="1"/>
              <a:t>helpen</a:t>
            </a:r>
            <a:r>
              <a:rPr lang="en-US" sz="3200" dirty="0"/>
              <a:t> </a:t>
            </a:r>
            <a:br>
              <a:rPr lang="en-US" sz="3200" dirty="0"/>
            </a:br>
            <a:r>
              <a:rPr lang="en-US" sz="3200" dirty="0"/>
              <a:t>om van </a:t>
            </a:r>
            <a:br>
              <a:rPr lang="en-US" sz="3200" dirty="0"/>
            </a:br>
            <a:r>
              <a:rPr lang="en-US" sz="3200" b="1" dirty="0"/>
              <a:t>EGOCENTRIC</a:t>
            </a:r>
            <a:r>
              <a:rPr lang="en-US" sz="3200" dirty="0"/>
              <a:t> (intern </a:t>
            </a:r>
            <a:r>
              <a:rPr lang="en-US" sz="3200" dirty="0" err="1"/>
              <a:t>gericht</a:t>
            </a:r>
            <a:r>
              <a:rPr lang="en-US" sz="3200" dirty="0"/>
              <a:t>)</a:t>
            </a:r>
            <a:br>
              <a:rPr lang="en-US" sz="3200" dirty="0"/>
            </a:br>
            <a:r>
              <a:rPr lang="en-US" sz="3200" dirty="0" err="1"/>
              <a:t>naar</a:t>
            </a:r>
            <a:r>
              <a:rPr lang="en-US" sz="3200" dirty="0"/>
              <a:t> </a:t>
            </a:r>
            <a:br>
              <a:rPr lang="en-US" sz="3200" dirty="0"/>
            </a:br>
            <a:r>
              <a:rPr lang="en-US" sz="3200" b="1" dirty="0"/>
              <a:t>ETNOCENTRIC</a:t>
            </a:r>
            <a:r>
              <a:rPr lang="en-US" sz="3200" dirty="0"/>
              <a:t> (</a:t>
            </a:r>
            <a:r>
              <a:rPr lang="en-US" sz="3200" dirty="0" err="1"/>
              <a:t>naar</a:t>
            </a:r>
            <a:r>
              <a:rPr lang="en-US" sz="3200" dirty="0"/>
              <a:t> </a:t>
            </a:r>
            <a:r>
              <a:rPr lang="en-US" sz="3200" dirty="0" err="1"/>
              <a:t>buiten</a:t>
            </a:r>
            <a:r>
              <a:rPr lang="en-US" sz="3200" dirty="0"/>
              <a:t> </a:t>
            </a:r>
            <a:r>
              <a:rPr lang="en-US" sz="3200" dirty="0" err="1"/>
              <a:t>gericht</a:t>
            </a:r>
            <a:r>
              <a:rPr lang="en-US" sz="3200" dirty="0"/>
              <a:t>) </a:t>
            </a:r>
            <a:br>
              <a:rPr lang="en-US" sz="3200" dirty="0"/>
            </a:br>
            <a:r>
              <a:rPr lang="en-US" sz="3200" dirty="0" err="1"/>
              <a:t>te</a:t>
            </a:r>
            <a:r>
              <a:rPr lang="en-US" sz="3200" dirty="0"/>
              <a:t> </a:t>
            </a:r>
            <a:r>
              <a:rPr lang="en-US" sz="3200" dirty="0" err="1"/>
              <a:t>gaan</a:t>
            </a:r>
            <a:r>
              <a:rPr lang="en-US" sz="3200" dirty="0"/>
              <a:t>?</a:t>
            </a:r>
            <a:br>
              <a:rPr lang="en-US" sz="3200" dirty="0"/>
            </a:br>
            <a:br>
              <a:rPr lang="en-US" sz="3200" dirty="0"/>
            </a:br>
            <a:endParaRPr lang="en-US" sz="2400" dirty="0"/>
          </a:p>
        </p:txBody>
      </p:sp>
      <p:sp>
        <p:nvSpPr>
          <p:cNvPr id="5" name="Tijdelijke aanduiding voor tekst 4">
            <a:extLst>
              <a:ext uri="{FF2B5EF4-FFF2-40B4-BE49-F238E27FC236}">
                <a16:creationId xmlns:a16="http://schemas.microsoft.com/office/drawing/2014/main" id="{494AC3F7-CD3F-2439-8E21-222E1C994FE9}"/>
              </a:ext>
            </a:extLst>
          </p:cNvPr>
          <p:cNvSpPr>
            <a:spLocks noGrp="1"/>
          </p:cNvSpPr>
          <p:nvPr>
            <p:ph type="body" idx="1"/>
          </p:nvPr>
        </p:nvSpPr>
        <p:spPr>
          <a:xfrm>
            <a:off x="7871971" y="999460"/>
            <a:ext cx="3123620" cy="4479852"/>
          </a:xfrm>
        </p:spPr>
        <p:txBody>
          <a:bodyPr vert="horz" lIns="91440" tIns="45720" rIns="91440" bIns="45720" rtlCol="0" anchor="ctr">
            <a:normAutofit/>
          </a:bodyPr>
          <a:lstStyle/>
          <a:p>
            <a:r>
              <a:rPr lang="en-US" sz="2400" b="1" dirty="0">
                <a:solidFill>
                  <a:schemeClr val="tx1"/>
                </a:solidFill>
              </a:rPr>
              <a:t>OBSERVEER </a:t>
            </a:r>
          </a:p>
          <a:p>
            <a:r>
              <a:rPr lang="en-US" sz="2400" b="1" dirty="0">
                <a:solidFill>
                  <a:schemeClr val="tx1"/>
                </a:solidFill>
              </a:rPr>
              <a:t>DE VOLGENDE </a:t>
            </a:r>
          </a:p>
          <a:p>
            <a:r>
              <a:rPr lang="en-US" sz="2400" b="1" dirty="0">
                <a:solidFill>
                  <a:schemeClr val="tx1"/>
                </a:solidFill>
              </a:rPr>
              <a:t>BALANS…..</a:t>
            </a:r>
          </a:p>
        </p:txBody>
      </p:sp>
      <p:sp>
        <p:nvSpPr>
          <p:cNvPr id="24" name="Isosceles Triangle 23">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6" name="Straight Connector 25">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8" name="Isosceles Triangle 27">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 name="Content Placeholder 4" descr="Logo, company name&#10;&#10;Description automatically generated">
            <a:extLst>
              <a:ext uri="{FF2B5EF4-FFF2-40B4-BE49-F238E27FC236}">
                <a16:creationId xmlns:a16="http://schemas.microsoft.com/office/drawing/2014/main" id="{51B6BA05-B289-529C-5EAD-686958D92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61" y="6136092"/>
            <a:ext cx="1772021" cy="674039"/>
          </a:xfrm>
          <a:prstGeom prst="rect">
            <a:avLst/>
          </a:prstGeom>
        </p:spPr>
      </p:pic>
    </p:spTree>
    <p:extLst>
      <p:ext uri="{BB962C8B-B14F-4D97-AF65-F5344CB8AC3E}">
        <p14:creationId xmlns:p14="http://schemas.microsoft.com/office/powerpoint/2010/main" val="3797334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5716E02-2411-84D5-A35C-3DD85D525536}"/>
              </a:ext>
            </a:extLst>
          </p:cNvPr>
          <p:cNvSpPr/>
          <p:nvPr/>
        </p:nvSpPr>
        <p:spPr>
          <a:xfrm>
            <a:off x="2367958" y="1151989"/>
            <a:ext cx="3494637" cy="9777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Rectangle: Rounded Corners 9">
            <a:extLst>
              <a:ext uri="{FF2B5EF4-FFF2-40B4-BE49-F238E27FC236}">
                <a16:creationId xmlns:a16="http://schemas.microsoft.com/office/drawing/2014/main" id="{D142D562-C17B-C764-56D1-BAEF577A701D}"/>
              </a:ext>
            </a:extLst>
          </p:cNvPr>
          <p:cNvSpPr/>
          <p:nvPr/>
        </p:nvSpPr>
        <p:spPr>
          <a:xfrm>
            <a:off x="2517199" y="5389158"/>
            <a:ext cx="3196153" cy="855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 name="Title 3">
            <a:extLst>
              <a:ext uri="{FF2B5EF4-FFF2-40B4-BE49-F238E27FC236}">
                <a16:creationId xmlns:a16="http://schemas.microsoft.com/office/drawing/2014/main" id="{D4CAC5F0-C547-5F9D-FDC9-4164E99DCECA}"/>
              </a:ext>
            </a:extLst>
          </p:cNvPr>
          <p:cNvSpPr>
            <a:spLocks noGrp="1"/>
          </p:cNvSpPr>
          <p:nvPr>
            <p:ph type="title"/>
          </p:nvPr>
        </p:nvSpPr>
        <p:spPr>
          <a:xfrm>
            <a:off x="483685" y="112416"/>
            <a:ext cx="8596668" cy="946562"/>
          </a:xfrm>
        </p:spPr>
        <p:txBody>
          <a:bodyPr/>
          <a:lstStyle/>
          <a:p>
            <a:pPr algn="ctr"/>
            <a:r>
              <a:rPr lang="nl-BE" dirty="0"/>
              <a:t>Waar gaat de aandacht naartoe?</a:t>
            </a:r>
          </a:p>
        </p:txBody>
      </p:sp>
      <p:sp>
        <p:nvSpPr>
          <p:cNvPr id="5" name="Content Placeholder 4">
            <a:extLst>
              <a:ext uri="{FF2B5EF4-FFF2-40B4-BE49-F238E27FC236}">
                <a16:creationId xmlns:a16="http://schemas.microsoft.com/office/drawing/2014/main" id="{CAD480F0-D740-2D15-15EA-7CC8980A0E7B}"/>
              </a:ext>
            </a:extLst>
          </p:cNvPr>
          <p:cNvSpPr>
            <a:spLocks noGrp="1"/>
          </p:cNvSpPr>
          <p:nvPr>
            <p:ph sz="half" idx="1"/>
          </p:nvPr>
        </p:nvSpPr>
        <p:spPr>
          <a:xfrm>
            <a:off x="2829308" y="1307483"/>
            <a:ext cx="3373525" cy="482932"/>
          </a:xfrm>
        </p:spPr>
        <p:txBody>
          <a:bodyPr>
            <a:noAutofit/>
          </a:bodyPr>
          <a:lstStyle/>
          <a:p>
            <a:r>
              <a:rPr lang="nl-BE" sz="2000" b="1" dirty="0"/>
              <a:t>INZETTEN OP</a:t>
            </a:r>
            <a:br>
              <a:rPr lang="nl-BE" sz="2000" b="1" dirty="0"/>
            </a:br>
            <a:r>
              <a:rPr lang="nl-BE" sz="2000" b="1" dirty="0"/>
              <a:t>COMMITMENT</a:t>
            </a:r>
          </a:p>
        </p:txBody>
      </p:sp>
      <p:sp>
        <p:nvSpPr>
          <p:cNvPr id="57" name="Content Placeholder 4">
            <a:extLst>
              <a:ext uri="{FF2B5EF4-FFF2-40B4-BE49-F238E27FC236}">
                <a16:creationId xmlns:a16="http://schemas.microsoft.com/office/drawing/2014/main" id="{727CF853-126D-0A7B-910C-EC6247A91779}"/>
              </a:ext>
            </a:extLst>
          </p:cNvPr>
          <p:cNvSpPr txBox="1">
            <a:spLocks/>
          </p:cNvSpPr>
          <p:nvPr/>
        </p:nvSpPr>
        <p:spPr>
          <a:xfrm>
            <a:off x="5116469" y="1367286"/>
            <a:ext cx="4184035" cy="54711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nl-BE"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E8959E32-5875-F9F5-4F57-546C2F8D05A6}"/>
              </a:ext>
            </a:extLst>
          </p:cNvPr>
          <p:cNvSpPr txBox="1"/>
          <p:nvPr/>
        </p:nvSpPr>
        <p:spPr>
          <a:xfrm>
            <a:off x="2893460" y="2144027"/>
            <a:ext cx="3245223"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Doelstellingen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Doen/volgen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Efficiëntie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Begrijpen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Overtuigen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Inspireren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Resultaat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Focus op “wat”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Managen: het vaste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Top-down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Stabiliteit</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34662400-A7F8-707D-70A4-98704715B8BE}"/>
              </a:ext>
            </a:extLst>
          </p:cNvPr>
          <p:cNvSpPr txBox="1"/>
          <p:nvPr/>
        </p:nvSpPr>
        <p:spPr>
          <a:xfrm>
            <a:off x="2693991" y="5478317"/>
            <a:ext cx="2774576"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STREVEN NAAR      </a:t>
            </a:r>
            <a:b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BETROUWBARE OUTPUT</a:t>
            </a:r>
          </a:p>
        </p:txBody>
      </p:sp>
      <p:pic>
        <p:nvPicPr>
          <p:cNvPr id="3" name="Content Placeholder 4" descr="Logo, company name&#10;&#10;Description automatically generated">
            <a:extLst>
              <a:ext uri="{FF2B5EF4-FFF2-40B4-BE49-F238E27FC236}">
                <a16:creationId xmlns:a16="http://schemas.microsoft.com/office/drawing/2014/main" id="{E26A7AF4-30E0-8CC9-4CE4-861CA6DEF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61" y="6136092"/>
            <a:ext cx="1772021" cy="674039"/>
          </a:xfrm>
          <a:prstGeom prst="rect">
            <a:avLst/>
          </a:prstGeom>
        </p:spPr>
      </p:pic>
    </p:spTree>
    <p:extLst>
      <p:ext uri="{BB962C8B-B14F-4D97-AF65-F5344CB8AC3E}">
        <p14:creationId xmlns:p14="http://schemas.microsoft.com/office/powerpoint/2010/main" val="352629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4" grpId="0"/>
      <p:bldP spid="5" grpId="0" build="p"/>
      <p:bldP spid="57" grpId="0"/>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a:xfrm>
            <a:off x="1029364" y="1446174"/>
            <a:ext cx="6819990" cy="2648548"/>
          </a:xfrm>
        </p:spPr>
        <p:txBody>
          <a:bodyPr/>
          <a:lstStyle/>
          <a:p>
            <a:r>
              <a:rPr lang="en-GB" sz="4800" dirty="0"/>
              <a:t>Update </a:t>
            </a:r>
            <a:r>
              <a:rPr lang="en-GB" sz="4800" dirty="0" err="1"/>
              <a:t>acties</a:t>
            </a:r>
            <a:r>
              <a:rPr lang="en-GB" sz="4800" dirty="0"/>
              <a:t> </a:t>
            </a:r>
            <a:r>
              <a:rPr lang="en-GB" sz="4800" dirty="0" err="1"/>
              <a:t>rekrutering</a:t>
            </a:r>
            <a:r>
              <a:rPr lang="en-GB" sz="4800" dirty="0"/>
              <a:t> en </a:t>
            </a:r>
            <a:r>
              <a:rPr lang="en-GB" sz="4800" dirty="0" err="1"/>
              <a:t>selectie</a:t>
            </a:r>
            <a:endParaRPr lang="en-GB" sz="4800" dirty="0"/>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23/11/2022</a:t>
            </a:fld>
            <a:endParaRPr lang="nl-BE" dirty="0"/>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r>
              <a:rPr lang="en-GB" dirty="0"/>
              <a:t>Jonas De Keersmaecker</a:t>
            </a:r>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r>
              <a:rPr lang="en-GB" dirty="0" err="1"/>
              <a:t>Agentschap</a:t>
            </a:r>
            <a:r>
              <a:rPr lang="en-GB" dirty="0"/>
              <a:t> </a:t>
            </a:r>
            <a:r>
              <a:rPr lang="en-GB" dirty="0" err="1"/>
              <a:t>Overheidspersoneel</a:t>
            </a:r>
            <a:endParaRPr lang="en-GB" dirty="0"/>
          </a:p>
        </p:txBody>
      </p:sp>
      <p:pic>
        <p:nvPicPr>
          <p:cNvPr id="12" name="Tijdelijke aanduiding voor afbeelding 11">
            <a:extLst>
              <a:ext uri="{FF2B5EF4-FFF2-40B4-BE49-F238E27FC236}">
                <a16:creationId xmlns:a16="http://schemas.microsoft.com/office/drawing/2014/main" id="{5E8B9C6C-1DFE-4C01-9C2F-31219354EA4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2767" r="22767"/>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5569B090-5E18-08FA-018F-B6F310D3C15E}"/>
              </a:ext>
            </a:extLst>
          </p:cNvPr>
          <p:cNvSpPr/>
          <p:nvPr/>
        </p:nvSpPr>
        <p:spPr>
          <a:xfrm>
            <a:off x="2589982" y="1244077"/>
            <a:ext cx="3506018" cy="855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Rectangle: Rounded Corners 10">
            <a:extLst>
              <a:ext uri="{FF2B5EF4-FFF2-40B4-BE49-F238E27FC236}">
                <a16:creationId xmlns:a16="http://schemas.microsoft.com/office/drawing/2014/main" id="{FC0D645A-7F8D-D216-4879-51BD62CD2D04}"/>
              </a:ext>
            </a:extLst>
          </p:cNvPr>
          <p:cNvSpPr/>
          <p:nvPr/>
        </p:nvSpPr>
        <p:spPr>
          <a:xfrm>
            <a:off x="2753246" y="5613923"/>
            <a:ext cx="3505972" cy="7724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 name="Title 3">
            <a:extLst>
              <a:ext uri="{FF2B5EF4-FFF2-40B4-BE49-F238E27FC236}">
                <a16:creationId xmlns:a16="http://schemas.microsoft.com/office/drawing/2014/main" id="{D4CAC5F0-C547-5F9D-FDC9-4164E99DCECA}"/>
              </a:ext>
            </a:extLst>
          </p:cNvPr>
          <p:cNvSpPr>
            <a:spLocks noGrp="1"/>
          </p:cNvSpPr>
          <p:nvPr>
            <p:ph type="title"/>
          </p:nvPr>
        </p:nvSpPr>
        <p:spPr>
          <a:xfrm>
            <a:off x="483685" y="112416"/>
            <a:ext cx="8596668" cy="946562"/>
          </a:xfrm>
        </p:spPr>
        <p:txBody>
          <a:bodyPr/>
          <a:lstStyle/>
          <a:p>
            <a:pPr algn="ctr"/>
            <a:r>
              <a:rPr lang="nl-BE" dirty="0"/>
              <a:t>Waar gaat de aandacht naartoe?</a:t>
            </a:r>
          </a:p>
        </p:txBody>
      </p:sp>
      <p:sp>
        <p:nvSpPr>
          <p:cNvPr id="57" name="Content Placeholder 4">
            <a:extLst>
              <a:ext uri="{FF2B5EF4-FFF2-40B4-BE49-F238E27FC236}">
                <a16:creationId xmlns:a16="http://schemas.microsoft.com/office/drawing/2014/main" id="{727CF853-126D-0A7B-910C-EC6247A91779}"/>
              </a:ext>
            </a:extLst>
          </p:cNvPr>
          <p:cNvSpPr txBox="1">
            <a:spLocks/>
          </p:cNvSpPr>
          <p:nvPr/>
        </p:nvSpPr>
        <p:spPr>
          <a:xfrm>
            <a:off x="3236734" y="1398230"/>
            <a:ext cx="2622122" cy="547117"/>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nl-BE" sz="80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INZETTEN OP</a:t>
            </a:r>
            <a:br>
              <a:rPr kumimoji="0" lang="nl-BE" sz="80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br>
            <a:r>
              <a:rPr kumimoji="0" lang="nl-BE" sz="80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BETROKKENHEID</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nl-BE"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A5DBC4EB-CD31-02CE-C32C-D1A57DF75960}"/>
              </a:ext>
            </a:extLst>
          </p:cNvPr>
          <p:cNvSpPr txBox="1"/>
          <p:nvPr/>
        </p:nvSpPr>
        <p:spPr>
          <a:xfrm>
            <a:off x="2880055" y="5638784"/>
            <a:ext cx="3637565"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BOUWEN aan     			   		GROEPSMATURITEIT </a:t>
            </a:r>
            <a:b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nl-BE" sz="2000" b="1" i="0" u="none" strike="noStrike" kern="1200" cap="none" spc="0" normalizeH="0" baseline="0" noProof="0" dirty="0">
                <a:ln>
                  <a:noFill/>
                </a:ln>
                <a:solidFill>
                  <a:prstClr val="black"/>
                </a:solidFill>
                <a:effectLst/>
                <a:uLnTx/>
                <a:uFillTx/>
                <a:latin typeface="Trebuchet MS" panose="020B0603020202020204"/>
                <a:ea typeface="+mn-ea"/>
                <a:cs typeface="+mn-cs"/>
              </a:rPr>
              <a:t>    </a:t>
            </a:r>
          </a:p>
        </p:txBody>
      </p:sp>
      <p:sp>
        <p:nvSpPr>
          <p:cNvPr id="6" name="TextBox 5">
            <a:extLst>
              <a:ext uri="{FF2B5EF4-FFF2-40B4-BE49-F238E27FC236}">
                <a16:creationId xmlns:a16="http://schemas.microsoft.com/office/drawing/2014/main" id="{4E031C66-74A2-98C5-FDDC-8DA23B5EE8CF}"/>
              </a:ext>
            </a:extLst>
          </p:cNvPr>
          <p:cNvSpPr txBox="1"/>
          <p:nvPr/>
        </p:nvSpPr>
        <p:spPr>
          <a:xfrm>
            <a:off x="2977137" y="2206518"/>
            <a:ext cx="3245223"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Overleg</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Zijn/bijdragen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Zelfreflectie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Effectiviteit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Feedback geven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Transparantie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Focus op “Hoe”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Leiden: het onbekende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Bottom-up</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Bewegen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Creativiteit</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 name="Content Placeholder 4" descr="Logo, company name&#10;&#10;Description automatically generated">
            <a:extLst>
              <a:ext uri="{FF2B5EF4-FFF2-40B4-BE49-F238E27FC236}">
                <a16:creationId xmlns:a16="http://schemas.microsoft.com/office/drawing/2014/main" id="{3B75506C-FB0F-09D2-D8B6-1EA067E39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61" y="6136092"/>
            <a:ext cx="1772021" cy="674039"/>
          </a:xfrm>
          <a:prstGeom prst="rect">
            <a:avLst/>
          </a:prstGeom>
        </p:spPr>
      </p:pic>
    </p:spTree>
    <p:extLst>
      <p:ext uri="{BB962C8B-B14F-4D97-AF65-F5344CB8AC3E}">
        <p14:creationId xmlns:p14="http://schemas.microsoft.com/office/powerpoint/2010/main" val="179788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4" grpId="0"/>
      <p:bldP spid="57" grpId="0"/>
      <p:bldP spid="3"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5569B090-5E18-08FA-018F-B6F310D3C15E}"/>
              </a:ext>
            </a:extLst>
          </p:cNvPr>
          <p:cNvSpPr/>
          <p:nvPr/>
        </p:nvSpPr>
        <p:spPr>
          <a:xfrm>
            <a:off x="5093611" y="1302051"/>
            <a:ext cx="3506018" cy="855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Oval 11">
            <a:extLst>
              <a:ext uri="{FF2B5EF4-FFF2-40B4-BE49-F238E27FC236}">
                <a16:creationId xmlns:a16="http://schemas.microsoft.com/office/drawing/2014/main" id="{D5716E02-2411-84D5-A35C-3DD85D525536}"/>
              </a:ext>
            </a:extLst>
          </p:cNvPr>
          <p:cNvSpPr/>
          <p:nvPr/>
        </p:nvSpPr>
        <p:spPr>
          <a:xfrm>
            <a:off x="483685" y="1302051"/>
            <a:ext cx="3506018" cy="855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Rectangle: Rounded Corners 10">
            <a:extLst>
              <a:ext uri="{FF2B5EF4-FFF2-40B4-BE49-F238E27FC236}">
                <a16:creationId xmlns:a16="http://schemas.microsoft.com/office/drawing/2014/main" id="{FC0D645A-7F8D-D216-4879-51BD62CD2D04}"/>
              </a:ext>
            </a:extLst>
          </p:cNvPr>
          <p:cNvSpPr/>
          <p:nvPr/>
        </p:nvSpPr>
        <p:spPr>
          <a:xfrm>
            <a:off x="5093611" y="5415118"/>
            <a:ext cx="3505972" cy="7724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Rectangle: Rounded Corners 9">
            <a:extLst>
              <a:ext uri="{FF2B5EF4-FFF2-40B4-BE49-F238E27FC236}">
                <a16:creationId xmlns:a16="http://schemas.microsoft.com/office/drawing/2014/main" id="{D142D562-C17B-C764-56D1-BAEF577A701D}"/>
              </a:ext>
            </a:extLst>
          </p:cNvPr>
          <p:cNvSpPr/>
          <p:nvPr/>
        </p:nvSpPr>
        <p:spPr>
          <a:xfrm>
            <a:off x="577989" y="5401234"/>
            <a:ext cx="3196153" cy="855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 name="Title 3">
            <a:extLst>
              <a:ext uri="{FF2B5EF4-FFF2-40B4-BE49-F238E27FC236}">
                <a16:creationId xmlns:a16="http://schemas.microsoft.com/office/drawing/2014/main" id="{D4CAC5F0-C547-5F9D-FDC9-4164E99DCECA}"/>
              </a:ext>
            </a:extLst>
          </p:cNvPr>
          <p:cNvSpPr>
            <a:spLocks noGrp="1"/>
          </p:cNvSpPr>
          <p:nvPr>
            <p:ph type="title"/>
          </p:nvPr>
        </p:nvSpPr>
        <p:spPr>
          <a:xfrm>
            <a:off x="483685" y="112416"/>
            <a:ext cx="8596668" cy="946562"/>
          </a:xfrm>
        </p:spPr>
        <p:txBody>
          <a:bodyPr/>
          <a:lstStyle/>
          <a:p>
            <a:pPr algn="ctr"/>
            <a:r>
              <a:rPr lang="nl-BE" dirty="0"/>
              <a:t>Waar zit de onbalans?</a:t>
            </a:r>
          </a:p>
        </p:txBody>
      </p:sp>
      <p:sp>
        <p:nvSpPr>
          <p:cNvPr id="5" name="Content Placeholder 4">
            <a:extLst>
              <a:ext uri="{FF2B5EF4-FFF2-40B4-BE49-F238E27FC236}">
                <a16:creationId xmlns:a16="http://schemas.microsoft.com/office/drawing/2014/main" id="{CAD480F0-D740-2D15-15EA-7CC8980A0E7B}"/>
              </a:ext>
            </a:extLst>
          </p:cNvPr>
          <p:cNvSpPr>
            <a:spLocks noGrp="1"/>
          </p:cNvSpPr>
          <p:nvPr>
            <p:ph sz="half" idx="1"/>
          </p:nvPr>
        </p:nvSpPr>
        <p:spPr>
          <a:xfrm>
            <a:off x="886107" y="1378871"/>
            <a:ext cx="3373525" cy="482932"/>
          </a:xfrm>
        </p:spPr>
        <p:txBody>
          <a:bodyPr>
            <a:noAutofit/>
          </a:bodyPr>
          <a:lstStyle/>
          <a:p>
            <a:r>
              <a:rPr lang="nl-BE" sz="2000" b="1" dirty="0"/>
              <a:t>INZETTEN OP</a:t>
            </a:r>
            <a:br>
              <a:rPr lang="nl-BE" sz="2000" b="1" dirty="0"/>
            </a:br>
            <a:r>
              <a:rPr lang="nl-BE" sz="2000" b="1" dirty="0"/>
              <a:t>COMMITMENT</a:t>
            </a:r>
          </a:p>
        </p:txBody>
      </p:sp>
      <p:sp>
        <p:nvSpPr>
          <p:cNvPr id="57" name="Content Placeholder 4">
            <a:extLst>
              <a:ext uri="{FF2B5EF4-FFF2-40B4-BE49-F238E27FC236}">
                <a16:creationId xmlns:a16="http://schemas.microsoft.com/office/drawing/2014/main" id="{727CF853-126D-0A7B-910C-EC6247A91779}"/>
              </a:ext>
            </a:extLst>
          </p:cNvPr>
          <p:cNvSpPr txBox="1">
            <a:spLocks/>
          </p:cNvSpPr>
          <p:nvPr/>
        </p:nvSpPr>
        <p:spPr>
          <a:xfrm>
            <a:off x="5287919" y="1434296"/>
            <a:ext cx="4184035" cy="547117"/>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nl-BE" sz="80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INZETTEN OP</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nl-BE" sz="80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BETROKKENHEID</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nl-BE"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E8959E32-5875-F9F5-4F57-546C2F8D05A6}"/>
              </a:ext>
            </a:extLst>
          </p:cNvPr>
          <p:cNvSpPr txBox="1"/>
          <p:nvPr/>
        </p:nvSpPr>
        <p:spPr>
          <a:xfrm>
            <a:off x="950257" y="2261913"/>
            <a:ext cx="3245223"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Doelstellingen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Doen/volgen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Efficiëntie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Begrijpen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Overtuigen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Inspireren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Resultaat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Focus op “wat”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Managen: het vaste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Top-down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Stabiliteit</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A5DBC4EB-CD31-02CE-C32C-D1A57DF75960}"/>
              </a:ext>
            </a:extLst>
          </p:cNvPr>
          <p:cNvSpPr txBox="1"/>
          <p:nvPr/>
        </p:nvSpPr>
        <p:spPr>
          <a:xfrm>
            <a:off x="5067163" y="5401235"/>
            <a:ext cx="3637565"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BOUWEN aan     			   		GROEPSMATURITEIT </a:t>
            </a:r>
            <a:b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nl-BE" sz="2000" b="1" i="0" u="none" strike="noStrike" kern="1200" cap="none" spc="0" normalizeH="0" baseline="0" noProof="0" dirty="0">
                <a:ln>
                  <a:noFill/>
                </a:ln>
                <a:solidFill>
                  <a:prstClr val="black"/>
                </a:solidFill>
                <a:effectLst/>
                <a:uLnTx/>
                <a:uFillTx/>
                <a:latin typeface="Trebuchet MS" panose="020B0603020202020204"/>
                <a:ea typeface="+mn-ea"/>
                <a:cs typeface="+mn-cs"/>
              </a:rPr>
              <a:t>    </a:t>
            </a:r>
          </a:p>
        </p:txBody>
      </p:sp>
      <p:sp>
        <p:nvSpPr>
          <p:cNvPr id="6" name="TextBox 5">
            <a:extLst>
              <a:ext uri="{FF2B5EF4-FFF2-40B4-BE49-F238E27FC236}">
                <a16:creationId xmlns:a16="http://schemas.microsoft.com/office/drawing/2014/main" id="{4E031C66-74A2-98C5-FDDC-8DA23B5EE8CF}"/>
              </a:ext>
            </a:extLst>
          </p:cNvPr>
          <p:cNvSpPr txBox="1"/>
          <p:nvPr/>
        </p:nvSpPr>
        <p:spPr>
          <a:xfrm>
            <a:off x="5459505" y="2261913"/>
            <a:ext cx="3245223"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Overleg</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Zijn/bijdragen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Zelfreflectie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Effectiviteit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Feedback geven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Transparantie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Focus op “Hoe”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Leiden: het onbekende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Bottom-up</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Bewegen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rPr>
              <a:t>Creativiteit</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34662400-A7F8-707D-70A4-98704715B8BE}"/>
              </a:ext>
            </a:extLst>
          </p:cNvPr>
          <p:cNvSpPr txBox="1"/>
          <p:nvPr/>
        </p:nvSpPr>
        <p:spPr>
          <a:xfrm>
            <a:off x="653651" y="5401235"/>
            <a:ext cx="2774576"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STREVEN NAAR      </a:t>
            </a:r>
            <a:b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BETROUWBARE OUTPUT</a:t>
            </a:r>
          </a:p>
        </p:txBody>
      </p:sp>
    </p:spTree>
    <p:extLst>
      <p:ext uri="{BB962C8B-B14F-4D97-AF65-F5344CB8AC3E}">
        <p14:creationId xmlns:p14="http://schemas.microsoft.com/office/powerpoint/2010/main" val="1693976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3CB11-F346-FAB0-7D20-485C275CA3E4}"/>
              </a:ext>
            </a:extLst>
          </p:cNvPr>
          <p:cNvSpPr>
            <a:spLocks noGrp="1"/>
          </p:cNvSpPr>
          <p:nvPr>
            <p:ph type="title"/>
          </p:nvPr>
        </p:nvSpPr>
        <p:spPr>
          <a:xfrm>
            <a:off x="645701" y="312494"/>
            <a:ext cx="8596668" cy="674038"/>
          </a:xfrm>
        </p:spPr>
        <p:txBody>
          <a:bodyPr>
            <a:normAutofit/>
          </a:bodyPr>
          <a:lstStyle/>
          <a:p>
            <a:pPr algn="ctr"/>
            <a:r>
              <a:rPr lang="nl-BE" dirty="0"/>
              <a:t>In balans?</a:t>
            </a:r>
          </a:p>
        </p:txBody>
      </p:sp>
      <p:pic>
        <p:nvPicPr>
          <p:cNvPr id="4" name="Content Placeholder 4" descr="Logo, company name&#10;&#10;Description automatically generated">
            <a:extLst>
              <a:ext uri="{FF2B5EF4-FFF2-40B4-BE49-F238E27FC236}">
                <a16:creationId xmlns:a16="http://schemas.microsoft.com/office/drawing/2014/main" id="{55508CDB-43DD-DB0B-0C75-0B9A478E7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61" y="6136092"/>
            <a:ext cx="1772021" cy="674039"/>
          </a:xfrm>
          <a:prstGeom prst="rect">
            <a:avLst/>
          </a:prstGeom>
        </p:spPr>
      </p:pic>
      <p:cxnSp>
        <p:nvCxnSpPr>
          <p:cNvPr id="6" name="Straight Arrow Connector 5">
            <a:extLst>
              <a:ext uri="{FF2B5EF4-FFF2-40B4-BE49-F238E27FC236}">
                <a16:creationId xmlns:a16="http://schemas.microsoft.com/office/drawing/2014/main" id="{E07894CF-5FE6-384B-AB0A-B3F30FD149E9}"/>
              </a:ext>
            </a:extLst>
          </p:cNvPr>
          <p:cNvCxnSpPr>
            <a:cxnSpLocks/>
          </p:cNvCxnSpPr>
          <p:nvPr/>
        </p:nvCxnSpPr>
        <p:spPr>
          <a:xfrm flipV="1">
            <a:off x="2172878" y="1541282"/>
            <a:ext cx="0" cy="40616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987BF77-405A-9828-9B6C-E88C58BB5ABA}"/>
              </a:ext>
            </a:extLst>
          </p:cNvPr>
          <p:cNvCxnSpPr>
            <a:cxnSpLocks/>
          </p:cNvCxnSpPr>
          <p:nvPr/>
        </p:nvCxnSpPr>
        <p:spPr>
          <a:xfrm>
            <a:off x="2172878" y="5602941"/>
            <a:ext cx="53260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EF11C4-DB70-2810-D061-946B37011E61}"/>
              </a:ext>
            </a:extLst>
          </p:cNvPr>
          <p:cNvCxnSpPr/>
          <p:nvPr/>
        </p:nvCxnSpPr>
        <p:spPr>
          <a:xfrm>
            <a:off x="4944035" y="2160494"/>
            <a:ext cx="0" cy="32407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8ADE05-DCF0-EC41-3204-7C2DEB73517E}"/>
              </a:ext>
            </a:extLst>
          </p:cNvPr>
          <p:cNvCxnSpPr>
            <a:cxnSpLocks/>
          </p:cNvCxnSpPr>
          <p:nvPr/>
        </p:nvCxnSpPr>
        <p:spPr>
          <a:xfrm flipH="1">
            <a:off x="2638121" y="3780864"/>
            <a:ext cx="4675094"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DC201A5-F925-270E-3327-4FC0655DA7B3}"/>
              </a:ext>
            </a:extLst>
          </p:cNvPr>
          <p:cNvSpPr txBox="1"/>
          <p:nvPr/>
        </p:nvSpPr>
        <p:spPr>
          <a:xfrm>
            <a:off x="1418272" y="1897570"/>
            <a:ext cx="425819"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COMMITMENT</a:t>
            </a:r>
          </a:p>
        </p:txBody>
      </p:sp>
      <p:sp>
        <p:nvSpPr>
          <p:cNvPr id="25" name="TextBox 24">
            <a:extLst>
              <a:ext uri="{FF2B5EF4-FFF2-40B4-BE49-F238E27FC236}">
                <a16:creationId xmlns:a16="http://schemas.microsoft.com/office/drawing/2014/main" id="{0723F14E-F26C-BDB1-A389-41ECF268E5DE}"/>
              </a:ext>
            </a:extLst>
          </p:cNvPr>
          <p:cNvSpPr txBox="1"/>
          <p:nvPr/>
        </p:nvSpPr>
        <p:spPr>
          <a:xfrm>
            <a:off x="3121915" y="5882742"/>
            <a:ext cx="378587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B E T R O K </a:t>
            </a:r>
            <a:r>
              <a:rPr kumimoji="0" lang="nl-BE" sz="2400" b="1" i="0" u="none" strike="noStrike" kern="1200" cap="none" spc="0" normalizeH="0" baseline="0" noProof="0" dirty="0" err="1">
                <a:ln>
                  <a:noFill/>
                </a:ln>
                <a:solidFill>
                  <a:prstClr val="black"/>
                </a:solidFill>
                <a:effectLst/>
                <a:uLnTx/>
                <a:uFillTx/>
                <a:latin typeface="Trebuchet MS" panose="020B0603020202020204"/>
                <a:ea typeface="+mn-ea"/>
                <a:cs typeface="+mn-cs"/>
              </a:rPr>
              <a:t>K</a:t>
            </a: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 E N H E I D</a:t>
            </a:r>
          </a:p>
        </p:txBody>
      </p:sp>
      <p:pic>
        <p:nvPicPr>
          <p:cNvPr id="31" name="Graphic 30" descr="Add with solid fill">
            <a:extLst>
              <a:ext uri="{FF2B5EF4-FFF2-40B4-BE49-F238E27FC236}">
                <a16:creationId xmlns:a16="http://schemas.microsoft.com/office/drawing/2014/main" id="{E4AE6154-4D61-8ECB-588A-D980208F13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0130" y="1357102"/>
            <a:ext cx="344907" cy="344907"/>
          </a:xfrm>
          <a:prstGeom prst="rect">
            <a:avLst/>
          </a:prstGeom>
        </p:spPr>
      </p:pic>
      <p:pic>
        <p:nvPicPr>
          <p:cNvPr id="33" name="Graphic 32" descr="Add with solid fill">
            <a:extLst>
              <a:ext uri="{FF2B5EF4-FFF2-40B4-BE49-F238E27FC236}">
                <a16:creationId xmlns:a16="http://schemas.microsoft.com/office/drawing/2014/main" id="{81E1DD86-F95B-BB34-2EA4-71369F1721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9858" y="5659087"/>
            <a:ext cx="344907" cy="344907"/>
          </a:xfrm>
          <a:prstGeom prst="rect">
            <a:avLst/>
          </a:prstGeom>
        </p:spPr>
      </p:pic>
      <p:pic>
        <p:nvPicPr>
          <p:cNvPr id="35" name="Graphic 34" descr="Badge Unfollow with solid fill">
            <a:extLst>
              <a:ext uri="{FF2B5EF4-FFF2-40B4-BE49-F238E27FC236}">
                <a16:creationId xmlns:a16="http://schemas.microsoft.com/office/drawing/2014/main" id="{9385CFD7-67E9-10FE-C389-B735CB149A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24377" y="5678892"/>
            <a:ext cx="457200" cy="457200"/>
          </a:xfrm>
          <a:prstGeom prst="rect">
            <a:avLst/>
          </a:prstGeom>
        </p:spPr>
      </p:pic>
      <p:sp>
        <p:nvSpPr>
          <p:cNvPr id="3" name="TextBox 2">
            <a:extLst>
              <a:ext uri="{FF2B5EF4-FFF2-40B4-BE49-F238E27FC236}">
                <a16:creationId xmlns:a16="http://schemas.microsoft.com/office/drawing/2014/main" id="{8D17FDE5-139D-23F4-0700-FDBB2343F882}"/>
              </a:ext>
            </a:extLst>
          </p:cNvPr>
          <p:cNvSpPr txBox="1"/>
          <p:nvPr/>
        </p:nvSpPr>
        <p:spPr>
          <a:xfrm>
            <a:off x="3583526" y="2228671"/>
            <a:ext cx="67741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8000" b="1" i="0" u="none" strike="noStrike" kern="1200" cap="none" spc="0" normalizeH="0" baseline="0" noProof="0" dirty="0">
                <a:ln>
                  <a:noFill/>
                </a:ln>
                <a:solidFill>
                  <a:prstClr val="black"/>
                </a:solidFill>
                <a:effectLst/>
                <a:uLnTx/>
                <a:uFillTx/>
                <a:latin typeface="Trebuchet MS" panose="020B0603020202020204"/>
                <a:ea typeface="+mn-ea"/>
                <a:cs typeface="+mn-cs"/>
              </a:rPr>
              <a:t>1</a:t>
            </a:r>
            <a:endPar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4C299BD5-AFA9-E895-089D-CC830E2104BF}"/>
              </a:ext>
            </a:extLst>
          </p:cNvPr>
          <p:cNvSpPr txBox="1"/>
          <p:nvPr/>
        </p:nvSpPr>
        <p:spPr>
          <a:xfrm>
            <a:off x="3586794" y="3887093"/>
            <a:ext cx="67741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8000" b="1" i="0" u="none" strike="noStrike" kern="1200" cap="none" spc="0" normalizeH="0" baseline="0" noProof="0" dirty="0">
                <a:ln>
                  <a:noFill/>
                </a:ln>
                <a:solidFill>
                  <a:prstClr val="black"/>
                </a:solidFill>
                <a:effectLst/>
                <a:uLnTx/>
                <a:uFillTx/>
                <a:latin typeface="Trebuchet MS" panose="020B0603020202020204"/>
                <a:ea typeface="+mn-ea"/>
                <a:cs typeface="+mn-cs"/>
              </a:rPr>
              <a:t>2</a:t>
            </a:r>
            <a:endPar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970F3002-8AB9-F97D-727D-3E55822D4FE2}"/>
              </a:ext>
            </a:extLst>
          </p:cNvPr>
          <p:cNvSpPr txBox="1"/>
          <p:nvPr/>
        </p:nvSpPr>
        <p:spPr>
          <a:xfrm>
            <a:off x="5451208" y="3860610"/>
            <a:ext cx="67741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8000" b="1" i="0" u="none" strike="noStrike" kern="1200" cap="none" spc="0" normalizeH="0" baseline="0" noProof="0" dirty="0">
                <a:ln>
                  <a:noFill/>
                </a:ln>
                <a:solidFill>
                  <a:prstClr val="black"/>
                </a:solidFill>
                <a:effectLst/>
                <a:uLnTx/>
                <a:uFillTx/>
                <a:latin typeface="Trebuchet MS" panose="020B0603020202020204"/>
                <a:ea typeface="+mn-ea"/>
                <a:cs typeface="+mn-cs"/>
              </a:rPr>
              <a:t>3</a:t>
            </a:r>
            <a:endPar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BBC88751-D969-B88D-DB40-CD52AF06BD1E}"/>
              </a:ext>
            </a:extLst>
          </p:cNvPr>
          <p:cNvSpPr txBox="1"/>
          <p:nvPr/>
        </p:nvSpPr>
        <p:spPr>
          <a:xfrm>
            <a:off x="5451208" y="2228671"/>
            <a:ext cx="67741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8000" b="1" i="0" u="none" strike="noStrike" kern="1200" cap="none" spc="0" normalizeH="0" baseline="0" noProof="0" dirty="0">
                <a:ln>
                  <a:noFill/>
                </a:ln>
                <a:solidFill>
                  <a:prstClr val="black"/>
                </a:solidFill>
                <a:effectLst/>
                <a:uLnTx/>
                <a:uFillTx/>
                <a:latin typeface="Trebuchet MS" panose="020B0603020202020204"/>
                <a:ea typeface="+mn-ea"/>
                <a:cs typeface="+mn-cs"/>
              </a:rPr>
              <a:t>4</a:t>
            </a:r>
            <a:endPar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565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66F99327-E018-CCC5-8985-D1683147631E}"/>
              </a:ext>
            </a:extLst>
          </p:cNvPr>
          <p:cNvSpPr/>
          <p:nvPr/>
        </p:nvSpPr>
        <p:spPr>
          <a:xfrm>
            <a:off x="2373086" y="2262115"/>
            <a:ext cx="2389413" cy="11541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 name="Content Placeholder 4" descr="Logo, company name&#10;&#10;Description automatically generated">
            <a:extLst>
              <a:ext uri="{FF2B5EF4-FFF2-40B4-BE49-F238E27FC236}">
                <a16:creationId xmlns:a16="http://schemas.microsoft.com/office/drawing/2014/main" id="{55508CDB-43DD-DB0B-0C75-0B9A478E7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51" y="6141561"/>
            <a:ext cx="1772021" cy="674039"/>
          </a:xfrm>
          <a:prstGeom prst="rect">
            <a:avLst/>
          </a:prstGeom>
        </p:spPr>
      </p:pic>
      <p:cxnSp>
        <p:nvCxnSpPr>
          <p:cNvPr id="6" name="Straight Arrow Connector 5">
            <a:extLst>
              <a:ext uri="{FF2B5EF4-FFF2-40B4-BE49-F238E27FC236}">
                <a16:creationId xmlns:a16="http://schemas.microsoft.com/office/drawing/2014/main" id="{E07894CF-5FE6-384B-AB0A-B3F30FD149E9}"/>
              </a:ext>
            </a:extLst>
          </p:cNvPr>
          <p:cNvCxnSpPr>
            <a:cxnSpLocks/>
          </p:cNvCxnSpPr>
          <p:nvPr/>
        </p:nvCxnSpPr>
        <p:spPr>
          <a:xfrm flipV="1">
            <a:off x="2172878" y="1541282"/>
            <a:ext cx="0" cy="40616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987BF77-405A-9828-9B6C-E88C58BB5ABA}"/>
              </a:ext>
            </a:extLst>
          </p:cNvPr>
          <p:cNvCxnSpPr>
            <a:cxnSpLocks/>
          </p:cNvCxnSpPr>
          <p:nvPr/>
        </p:nvCxnSpPr>
        <p:spPr>
          <a:xfrm>
            <a:off x="2172878" y="5602941"/>
            <a:ext cx="53260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EF11C4-DB70-2810-D061-946B37011E61}"/>
              </a:ext>
            </a:extLst>
          </p:cNvPr>
          <p:cNvCxnSpPr/>
          <p:nvPr/>
        </p:nvCxnSpPr>
        <p:spPr>
          <a:xfrm>
            <a:off x="4944035" y="2160494"/>
            <a:ext cx="0" cy="32407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8ADE05-DCF0-EC41-3204-7C2DEB73517E}"/>
              </a:ext>
            </a:extLst>
          </p:cNvPr>
          <p:cNvCxnSpPr>
            <a:cxnSpLocks/>
          </p:cNvCxnSpPr>
          <p:nvPr/>
        </p:nvCxnSpPr>
        <p:spPr>
          <a:xfrm flipH="1">
            <a:off x="2638121" y="3780864"/>
            <a:ext cx="467509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E6FBC34-1B4B-D354-B6EE-F38C9608CDF6}"/>
              </a:ext>
            </a:extLst>
          </p:cNvPr>
          <p:cNvSpPr txBox="1"/>
          <p:nvPr/>
        </p:nvSpPr>
        <p:spPr>
          <a:xfrm>
            <a:off x="2476500" y="2499657"/>
            <a:ext cx="219891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AFHANKELIJKHEID</a:t>
            </a:r>
          </a:p>
        </p:txBody>
      </p:sp>
      <p:pic>
        <p:nvPicPr>
          <p:cNvPr id="11" name="Graphic 10" descr="Add with solid fill">
            <a:extLst>
              <a:ext uri="{FF2B5EF4-FFF2-40B4-BE49-F238E27FC236}">
                <a16:creationId xmlns:a16="http://schemas.microsoft.com/office/drawing/2014/main" id="{2B13E663-8D78-C723-5F93-879CC2719D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0130" y="1357102"/>
            <a:ext cx="344907" cy="344907"/>
          </a:xfrm>
          <a:prstGeom prst="rect">
            <a:avLst/>
          </a:prstGeom>
        </p:spPr>
      </p:pic>
      <p:pic>
        <p:nvPicPr>
          <p:cNvPr id="12" name="Graphic 11" descr="Add with solid fill">
            <a:extLst>
              <a:ext uri="{FF2B5EF4-FFF2-40B4-BE49-F238E27FC236}">
                <a16:creationId xmlns:a16="http://schemas.microsoft.com/office/drawing/2014/main" id="{1E508D22-FC0F-6CB9-0B15-57A38CC3D8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8976" y="5738274"/>
            <a:ext cx="344907" cy="344907"/>
          </a:xfrm>
          <a:prstGeom prst="rect">
            <a:avLst/>
          </a:prstGeom>
        </p:spPr>
      </p:pic>
      <p:pic>
        <p:nvPicPr>
          <p:cNvPr id="13" name="Graphic 12" descr="Badge Unfollow with solid fill">
            <a:extLst>
              <a:ext uri="{FF2B5EF4-FFF2-40B4-BE49-F238E27FC236}">
                <a16:creationId xmlns:a16="http://schemas.microsoft.com/office/drawing/2014/main" id="{E3DE39D5-8B8F-8E81-2273-038D50084A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83472" y="5602941"/>
            <a:ext cx="457200" cy="457200"/>
          </a:xfrm>
          <a:prstGeom prst="rect">
            <a:avLst/>
          </a:prstGeom>
        </p:spPr>
      </p:pic>
      <p:sp>
        <p:nvSpPr>
          <p:cNvPr id="7" name="TextBox 6">
            <a:extLst>
              <a:ext uri="{FF2B5EF4-FFF2-40B4-BE49-F238E27FC236}">
                <a16:creationId xmlns:a16="http://schemas.microsoft.com/office/drawing/2014/main" id="{458F9929-C3B3-B091-9269-A7820B108A49}"/>
              </a:ext>
            </a:extLst>
          </p:cNvPr>
          <p:cNvSpPr txBox="1"/>
          <p:nvPr/>
        </p:nvSpPr>
        <p:spPr>
          <a:xfrm>
            <a:off x="1369290" y="1776579"/>
            <a:ext cx="425819"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COMMITMENT</a:t>
            </a:r>
          </a:p>
        </p:txBody>
      </p:sp>
      <p:sp>
        <p:nvSpPr>
          <p:cNvPr id="9" name="TextBox 8">
            <a:extLst>
              <a:ext uri="{FF2B5EF4-FFF2-40B4-BE49-F238E27FC236}">
                <a16:creationId xmlns:a16="http://schemas.microsoft.com/office/drawing/2014/main" id="{B85AE7B3-38B7-79F8-99F1-74250DC6A5DF}"/>
              </a:ext>
            </a:extLst>
          </p:cNvPr>
          <p:cNvSpPr txBox="1"/>
          <p:nvPr/>
        </p:nvSpPr>
        <p:spPr>
          <a:xfrm>
            <a:off x="3051095" y="5898738"/>
            <a:ext cx="378587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B E T R O K </a:t>
            </a:r>
            <a:r>
              <a:rPr kumimoji="0" lang="nl-BE" sz="2400" b="1" i="0" u="none" strike="noStrike" kern="1200" cap="none" spc="0" normalizeH="0" baseline="0" noProof="0" dirty="0" err="1">
                <a:ln>
                  <a:noFill/>
                </a:ln>
                <a:solidFill>
                  <a:prstClr val="black"/>
                </a:solidFill>
                <a:effectLst/>
                <a:uLnTx/>
                <a:uFillTx/>
                <a:latin typeface="Trebuchet MS" panose="020B0603020202020204"/>
                <a:ea typeface="+mn-ea"/>
                <a:cs typeface="+mn-cs"/>
              </a:rPr>
              <a:t>K</a:t>
            </a: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 E N H E I D</a:t>
            </a:r>
          </a:p>
        </p:txBody>
      </p:sp>
      <p:sp>
        <p:nvSpPr>
          <p:cNvPr id="10" name="Title 1">
            <a:extLst>
              <a:ext uri="{FF2B5EF4-FFF2-40B4-BE49-F238E27FC236}">
                <a16:creationId xmlns:a16="http://schemas.microsoft.com/office/drawing/2014/main" id="{28FEEE26-35E5-71C7-5B5D-05DDFD4A25FF}"/>
              </a:ext>
            </a:extLst>
          </p:cNvPr>
          <p:cNvSpPr txBox="1">
            <a:spLocks/>
          </p:cNvSpPr>
          <p:nvPr/>
        </p:nvSpPr>
        <p:spPr>
          <a:xfrm>
            <a:off x="645701" y="386698"/>
            <a:ext cx="8596668" cy="68879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BE" sz="3600" b="0" i="0" u="none" strike="noStrike" kern="1200" cap="none" spc="0" normalizeH="0" baseline="0" noProof="0" dirty="0">
                <a:ln>
                  <a:noFill/>
                </a:ln>
                <a:solidFill>
                  <a:srgbClr val="90C226"/>
                </a:solidFill>
                <a:effectLst/>
                <a:uLnTx/>
                <a:uFillTx/>
                <a:latin typeface="Trebuchet MS" panose="020B0603020202020204"/>
                <a:ea typeface="+mj-ea"/>
                <a:cs typeface="+mj-cs"/>
              </a:rPr>
              <a:t>Op niveau van groepsdynamica …</a:t>
            </a:r>
          </a:p>
        </p:txBody>
      </p:sp>
    </p:spTree>
    <p:extLst>
      <p:ext uri="{BB962C8B-B14F-4D97-AF65-F5344CB8AC3E}">
        <p14:creationId xmlns:p14="http://schemas.microsoft.com/office/powerpoint/2010/main" val="354202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66F99327-E018-CCC5-8985-D1683147631E}"/>
              </a:ext>
            </a:extLst>
          </p:cNvPr>
          <p:cNvSpPr/>
          <p:nvPr/>
        </p:nvSpPr>
        <p:spPr>
          <a:xfrm>
            <a:off x="2382678" y="2252101"/>
            <a:ext cx="2368935" cy="11541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913CB11-F346-FAB0-7D20-485C275CA3E4}"/>
              </a:ext>
            </a:extLst>
          </p:cNvPr>
          <p:cNvSpPr>
            <a:spLocks noGrp="1"/>
          </p:cNvSpPr>
          <p:nvPr>
            <p:ph type="title"/>
          </p:nvPr>
        </p:nvSpPr>
        <p:spPr>
          <a:xfrm>
            <a:off x="645701" y="386698"/>
            <a:ext cx="8596668" cy="688799"/>
          </a:xfrm>
        </p:spPr>
        <p:txBody>
          <a:bodyPr/>
          <a:lstStyle/>
          <a:p>
            <a:pPr algn="ctr"/>
            <a:r>
              <a:rPr lang="nl-BE" dirty="0"/>
              <a:t>Op niveau van groepsdynamica …</a:t>
            </a:r>
          </a:p>
        </p:txBody>
      </p:sp>
      <p:pic>
        <p:nvPicPr>
          <p:cNvPr id="4" name="Content Placeholder 4" descr="Logo, company name&#10;&#10;Description automatically generated">
            <a:extLst>
              <a:ext uri="{FF2B5EF4-FFF2-40B4-BE49-F238E27FC236}">
                <a16:creationId xmlns:a16="http://schemas.microsoft.com/office/drawing/2014/main" id="{55508CDB-43DD-DB0B-0C75-0B9A478E7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51" y="6141561"/>
            <a:ext cx="1772021" cy="674039"/>
          </a:xfrm>
          <a:prstGeom prst="rect">
            <a:avLst/>
          </a:prstGeom>
        </p:spPr>
      </p:pic>
      <p:cxnSp>
        <p:nvCxnSpPr>
          <p:cNvPr id="6" name="Straight Arrow Connector 5">
            <a:extLst>
              <a:ext uri="{FF2B5EF4-FFF2-40B4-BE49-F238E27FC236}">
                <a16:creationId xmlns:a16="http://schemas.microsoft.com/office/drawing/2014/main" id="{E07894CF-5FE6-384B-AB0A-B3F30FD149E9}"/>
              </a:ext>
            </a:extLst>
          </p:cNvPr>
          <p:cNvCxnSpPr>
            <a:cxnSpLocks/>
          </p:cNvCxnSpPr>
          <p:nvPr/>
        </p:nvCxnSpPr>
        <p:spPr>
          <a:xfrm flipV="1">
            <a:off x="2172878" y="1541282"/>
            <a:ext cx="0" cy="40616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987BF77-405A-9828-9B6C-E88C58BB5ABA}"/>
              </a:ext>
            </a:extLst>
          </p:cNvPr>
          <p:cNvCxnSpPr>
            <a:cxnSpLocks/>
          </p:cNvCxnSpPr>
          <p:nvPr/>
        </p:nvCxnSpPr>
        <p:spPr>
          <a:xfrm>
            <a:off x="2172878" y="5602941"/>
            <a:ext cx="53260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EF11C4-DB70-2810-D061-946B37011E61}"/>
              </a:ext>
            </a:extLst>
          </p:cNvPr>
          <p:cNvCxnSpPr/>
          <p:nvPr/>
        </p:nvCxnSpPr>
        <p:spPr>
          <a:xfrm>
            <a:off x="4944035" y="2160494"/>
            <a:ext cx="0" cy="32407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8ADE05-DCF0-EC41-3204-7C2DEB73517E}"/>
              </a:ext>
            </a:extLst>
          </p:cNvPr>
          <p:cNvCxnSpPr>
            <a:cxnSpLocks/>
          </p:cNvCxnSpPr>
          <p:nvPr/>
        </p:nvCxnSpPr>
        <p:spPr>
          <a:xfrm flipH="1">
            <a:off x="2638121" y="3780864"/>
            <a:ext cx="467509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E6FBC34-1B4B-D354-B6EE-F38C9608CDF6}"/>
              </a:ext>
            </a:extLst>
          </p:cNvPr>
          <p:cNvSpPr txBox="1"/>
          <p:nvPr/>
        </p:nvSpPr>
        <p:spPr>
          <a:xfrm>
            <a:off x="2432957" y="2499657"/>
            <a:ext cx="21771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AFHANKELIJKHEID</a:t>
            </a:r>
          </a:p>
        </p:txBody>
      </p:sp>
      <p:pic>
        <p:nvPicPr>
          <p:cNvPr id="11" name="Graphic 10" descr="Add with solid fill">
            <a:extLst>
              <a:ext uri="{FF2B5EF4-FFF2-40B4-BE49-F238E27FC236}">
                <a16:creationId xmlns:a16="http://schemas.microsoft.com/office/drawing/2014/main" id="{2B13E663-8D78-C723-5F93-879CC2719D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0130" y="1357102"/>
            <a:ext cx="344907" cy="344907"/>
          </a:xfrm>
          <a:prstGeom prst="rect">
            <a:avLst/>
          </a:prstGeom>
        </p:spPr>
      </p:pic>
      <p:pic>
        <p:nvPicPr>
          <p:cNvPr id="12" name="Graphic 11" descr="Add with solid fill">
            <a:extLst>
              <a:ext uri="{FF2B5EF4-FFF2-40B4-BE49-F238E27FC236}">
                <a16:creationId xmlns:a16="http://schemas.microsoft.com/office/drawing/2014/main" id="{1E508D22-FC0F-6CB9-0B15-57A38CC3D8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8976" y="5738274"/>
            <a:ext cx="344907" cy="344907"/>
          </a:xfrm>
          <a:prstGeom prst="rect">
            <a:avLst/>
          </a:prstGeom>
        </p:spPr>
      </p:pic>
      <p:pic>
        <p:nvPicPr>
          <p:cNvPr id="13" name="Graphic 12" descr="Badge Unfollow with solid fill">
            <a:extLst>
              <a:ext uri="{FF2B5EF4-FFF2-40B4-BE49-F238E27FC236}">
                <a16:creationId xmlns:a16="http://schemas.microsoft.com/office/drawing/2014/main" id="{E3DE39D5-8B8F-8E81-2273-038D50084A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83472" y="5602941"/>
            <a:ext cx="457200" cy="457200"/>
          </a:xfrm>
          <a:prstGeom prst="rect">
            <a:avLst/>
          </a:prstGeom>
        </p:spPr>
      </p:pic>
      <p:sp>
        <p:nvSpPr>
          <p:cNvPr id="7" name="TextBox 6">
            <a:extLst>
              <a:ext uri="{FF2B5EF4-FFF2-40B4-BE49-F238E27FC236}">
                <a16:creationId xmlns:a16="http://schemas.microsoft.com/office/drawing/2014/main" id="{458F9929-C3B3-B091-9269-A7820B108A49}"/>
              </a:ext>
            </a:extLst>
          </p:cNvPr>
          <p:cNvSpPr txBox="1"/>
          <p:nvPr/>
        </p:nvSpPr>
        <p:spPr>
          <a:xfrm>
            <a:off x="1369290" y="1776579"/>
            <a:ext cx="425819"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COMMITMENT</a:t>
            </a:r>
          </a:p>
        </p:txBody>
      </p:sp>
      <p:sp>
        <p:nvSpPr>
          <p:cNvPr id="9" name="TextBox 8">
            <a:extLst>
              <a:ext uri="{FF2B5EF4-FFF2-40B4-BE49-F238E27FC236}">
                <a16:creationId xmlns:a16="http://schemas.microsoft.com/office/drawing/2014/main" id="{B85AE7B3-38B7-79F8-99F1-74250DC6A5DF}"/>
              </a:ext>
            </a:extLst>
          </p:cNvPr>
          <p:cNvSpPr txBox="1"/>
          <p:nvPr/>
        </p:nvSpPr>
        <p:spPr>
          <a:xfrm>
            <a:off x="3051095" y="5898738"/>
            <a:ext cx="378587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B E T R O K </a:t>
            </a:r>
            <a:r>
              <a:rPr kumimoji="0" lang="nl-BE" sz="2400" b="1" i="0" u="none" strike="noStrike" kern="1200" cap="none" spc="0" normalizeH="0" baseline="0" noProof="0" dirty="0" err="1">
                <a:ln>
                  <a:noFill/>
                </a:ln>
                <a:solidFill>
                  <a:prstClr val="black"/>
                </a:solidFill>
                <a:effectLst/>
                <a:uLnTx/>
                <a:uFillTx/>
                <a:latin typeface="Trebuchet MS" panose="020B0603020202020204"/>
                <a:ea typeface="+mn-ea"/>
                <a:cs typeface="+mn-cs"/>
              </a:rPr>
              <a:t>K</a:t>
            </a: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 E N H E I D</a:t>
            </a:r>
          </a:p>
        </p:txBody>
      </p:sp>
      <p:sp>
        <p:nvSpPr>
          <p:cNvPr id="10" name="Speech Bubble: Rectangle with Corners Rounded 9">
            <a:extLst>
              <a:ext uri="{FF2B5EF4-FFF2-40B4-BE49-F238E27FC236}">
                <a16:creationId xmlns:a16="http://schemas.microsoft.com/office/drawing/2014/main" id="{961BA9B2-2815-61D4-F661-FBA3EC7C07FB}"/>
              </a:ext>
            </a:extLst>
          </p:cNvPr>
          <p:cNvSpPr/>
          <p:nvPr/>
        </p:nvSpPr>
        <p:spPr>
          <a:xfrm>
            <a:off x="2382678" y="4084191"/>
            <a:ext cx="2270961" cy="11541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TEGEN-AFHANKELIJKHEID</a:t>
            </a:r>
          </a:p>
        </p:txBody>
      </p:sp>
    </p:spTree>
    <p:extLst>
      <p:ext uri="{BB962C8B-B14F-4D97-AF65-F5344CB8AC3E}">
        <p14:creationId xmlns:p14="http://schemas.microsoft.com/office/powerpoint/2010/main" val="1860319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66F99327-E018-CCC5-8985-D1683147631E}"/>
              </a:ext>
            </a:extLst>
          </p:cNvPr>
          <p:cNvSpPr/>
          <p:nvPr/>
        </p:nvSpPr>
        <p:spPr>
          <a:xfrm>
            <a:off x="2274772" y="2231924"/>
            <a:ext cx="2438736" cy="11541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913CB11-F346-FAB0-7D20-485C275CA3E4}"/>
              </a:ext>
            </a:extLst>
          </p:cNvPr>
          <p:cNvSpPr>
            <a:spLocks noGrp="1"/>
          </p:cNvSpPr>
          <p:nvPr>
            <p:ph type="title"/>
          </p:nvPr>
        </p:nvSpPr>
        <p:spPr>
          <a:xfrm>
            <a:off x="677334" y="398993"/>
            <a:ext cx="8596668" cy="688799"/>
          </a:xfrm>
        </p:spPr>
        <p:txBody>
          <a:bodyPr/>
          <a:lstStyle/>
          <a:p>
            <a:pPr algn="ctr"/>
            <a:r>
              <a:rPr lang="nl-BE" dirty="0"/>
              <a:t>Op niveau van groepsdynamica …</a:t>
            </a:r>
          </a:p>
        </p:txBody>
      </p:sp>
      <p:pic>
        <p:nvPicPr>
          <p:cNvPr id="4" name="Content Placeholder 4" descr="Logo, company name&#10;&#10;Description automatically generated">
            <a:extLst>
              <a:ext uri="{FF2B5EF4-FFF2-40B4-BE49-F238E27FC236}">
                <a16:creationId xmlns:a16="http://schemas.microsoft.com/office/drawing/2014/main" id="{55508CDB-43DD-DB0B-0C75-0B9A478E7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51" y="6141561"/>
            <a:ext cx="1772021" cy="674039"/>
          </a:xfrm>
          <a:prstGeom prst="rect">
            <a:avLst/>
          </a:prstGeom>
        </p:spPr>
      </p:pic>
      <p:cxnSp>
        <p:nvCxnSpPr>
          <p:cNvPr id="6" name="Straight Arrow Connector 5">
            <a:extLst>
              <a:ext uri="{FF2B5EF4-FFF2-40B4-BE49-F238E27FC236}">
                <a16:creationId xmlns:a16="http://schemas.microsoft.com/office/drawing/2014/main" id="{E07894CF-5FE6-384B-AB0A-B3F30FD149E9}"/>
              </a:ext>
            </a:extLst>
          </p:cNvPr>
          <p:cNvCxnSpPr>
            <a:cxnSpLocks/>
          </p:cNvCxnSpPr>
          <p:nvPr/>
        </p:nvCxnSpPr>
        <p:spPr>
          <a:xfrm flipV="1">
            <a:off x="2172878" y="1541282"/>
            <a:ext cx="0" cy="40616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987BF77-405A-9828-9B6C-E88C58BB5ABA}"/>
              </a:ext>
            </a:extLst>
          </p:cNvPr>
          <p:cNvCxnSpPr>
            <a:cxnSpLocks/>
          </p:cNvCxnSpPr>
          <p:nvPr/>
        </p:nvCxnSpPr>
        <p:spPr>
          <a:xfrm>
            <a:off x="2172878" y="5602941"/>
            <a:ext cx="53260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EF11C4-DB70-2810-D061-946B37011E61}"/>
              </a:ext>
            </a:extLst>
          </p:cNvPr>
          <p:cNvCxnSpPr/>
          <p:nvPr/>
        </p:nvCxnSpPr>
        <p:spPr>
          <a:xfrm>
            <a:off x="4944035" y="2160494"/>
            <a:ext cx="0" cy="32407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8ADE05-DCF0-EC41-3204-7C2DEB73517E}"/>
              </a:ext>
            </a:extLst>
          </p:cNvPr>
          <p:cNvCxnSpPr>
            <a:cxnSpLocks/>
          </p:cNvCxnSpPr>
          <p:nvPr/>
        </p:nvCxnSpPr>
        <p:spPr>
          <a:xfrm flipH="1">
            <a:off x="2638121" y="3780864"/>
            <a:ext cx="467509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E6FBC34-1B4B-D354-B6EE-F38C9608CDF6}"/>
              </a:ext>
            </a:extLst>
          </p:cNvPr>
          <p:cNvSpPr txBox="1"/>
          <p:nvPr/>
        </p:nvSpPr>
        <p:spPr>
          <a:xfrm>
            <a:off x="2290720" y="2499657"/>
            <a:ext cx="21880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AFHANKELIJKHEID</a:t>
            </a:r>
          </a:p>
        </p:txBody>
      </p:sp>
      <p:pic>
        <p:nvPicPr>
          <p:cNvPr id="11" name="Graphic 10" descr="Add with solid fill">
            <a:extLst>
              <a:ext uri="{FF2B5EF4-FFF2-40B4-BE49-F238E27FC236}">
                <a16:creationId xmlns:a16="http://schemas.microsoft.com/office/drawing/2014/main" id="{2B13E663-8D78-C723-5F93-879CC2719D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0130" y="1357102"/>
            <a:ext cx="344907" cy="344907"/>
          </a:xfrm>
          <a:prstGeom prst="rect">
            <a:avLst/>
          </a:prstGeom>
        </p:spPr>
      </p:pic>
      <p:pic>
        <p:nvPicPr>
          <p:cNvPr id="12" name="Graphic 11" descr="Add with solid fill">
            <a:extLst>
              <a:ext uri="{FF2B5EF4-FFF2-40B4-BE49-F238E27FC236}">
                <a16:creationId xmlns:a16="http://schemas.microsoft.com/office/drawing/2014/main" id="{1E508D22-FC0F-6CB9-0B15-57A38CC3D8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8976" y="5738274"/>
            <a:ext cx="344907" cy="344907"/>
          </a:xfrm>
          <a:prstGeom prst="rect">
            <a:avLst/>
          </a:prstGeom>
        </p:spPr>
      </p:pic>
      <p:pic>
        <p:nvPicPr>
          <p:cNvPr id="13" name="Graphic 12" descr="Badge Unfollow with solid fill">
            <a:extLst>
              <a:ext uri="{FF2B5EF4-FFF2-40B4-BE49-F238E27FC236}">
                <a16:creationId xmlns:a16="http://schemas.microsoft.com/office/drawing/2014/main" id="{E3DE39D5-8B8F-8E81-2273-038D50084A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83472" y="5602941"/>
            <a:ext cx="457200" cy="457200"/>
          </a:xfrm>
          <a:prstGeom prst="rect">
            <a:avLst/>
          </a:prstGeom>
        </p:spPr>
      </p:pic>
      <p:sp>
        <p:nvSpPr>
          <p:cNvPr id="7" name="TextBox 6">
            <a:extLst>
              <a:ext uri="{FF2B5EF4-FFF2-40B4-BE49-F238E27FC236}">
                <a16:creationId xmlns:a16="http://schemas.microsoft.com/office/drawing/2014/main" id="{458F9929-C3B3-B091-9269-A7820B108A49}"/>
              </a:ext>
            </a:extLst>
          </p:cNvPr>
          <p:cNvSpPr txBox="1"/>
          <p:nvPr/>
        </p:nvSpPr>
        <p:spPr>
          <a:xfrm>
            <a:off x="1369290" y="1776579"/>
            <a:ext cx="425819"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COMMITMENT</a:t>
            </a:r>
          </a:p>
        </p:txBody>
      </p:sp>
      <p:sp>
        <p:nvSpPr>
          <p:cNvPr id="9" name="TextBox 8">
            <a:extLst>
              <a:ext uri="{FF2B5EF4-FFF2-40B4-BE49-F238E27FC236}">
                <a16:creationId xmlns:a16="http://schemas.microsoft.com/office/drawing/2014/main" id="{B85AE7B3-38B7-79F8-99F1-74250DC6A5DF}"/>
              </a:ext>
            </a:extLst>
          </p:cNvPr>
          <p:cNvSpPr txBox="1"/>
          <p:nvPr/>
        </p:nvSpPr>
        <p:spPr>
          <a:xfrm>
            <a:off x="3051095" y="5898738"/>
            <a:ext cx="378587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B E T R O K </a:t>
            </a:r>
            <a:r>
              <a:rPr kumimoji="0" lang="nl-BE" sz="2400" b="1" i="0" u="none" strike="noStrike" kern="1200" cap="none" spc="0" normalizeH="0" baseline="0" noProof="0" dirty="0" err="1">
                <a:ln>
                  <a:noFill/>
                </a:ln>
                <a:solidFill>
                  <a:prstClr val="black"/>
                </a:solidFill>
                <a:effectLst/>
                <a:uLnTx/>
                <a:uFillTx/>
                <a:latin typeface="Trebuchet MS" panose="020B0603020202020204"/>
                <a:ea typeface="+mn-ea"/>
                <a:cs typeface="+mn-cs"/>
              </a:rPr>
              <a:t>K</a:t>
            </a: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 E N H E I D</a:t>
            </a:r>
          </a:p>
        </p:txBody>
      </p:sp>
      <p:sp>
        <p:nvSpPr>
          <p:cNvPr id="10" name="Speech Bubble: Rectangle with Corners Rounded 9">
            <a:extLst>
              <a:ext uri="{FF2B5EF4-FFF2-40B4-BE49-F238E27FC236}">
                <a16:creationId xmlns:a16="http://schemas.microsoft.com/office/drawing/2014/main" id="{961BA9B2-2815-61D4-F661-FBA3EC7C07FB}"/>
              </a:ext>
            </a:extLst>
          </p:cNvPr>
          <p:cNvSpPr/>
          <p:nvPr/>
        </p:nvSpPr>
        <p:spPr>
          <a:xfrm>
            <a:off x="2362200" y="4084191"/>
            <a:ext cx="2351311" cy="11541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TEGEN AFHANKELIJKHEID</a:t>
            </a:r>
          </a:p>
        </p:txBody>
      </p:sp>
      <p:sp>
        <p:nvSpPr>
          <p:cNvPr id="19" name="Speech Bubble: Rectangle with Corners Rounded 18">
            <a:extLst>
              <a:ext uri="{FF2B5EF4-FFF2-40B4-BE49-F238E27FC236}">
                <a16:creationId xmlns:a16="http://schemas.microsoft.com/office/drawing/2014/main" id="{FA99063A-C79A-6D5B-E392-4B1268EE5E04}"/>
              </a:ext>
            </a:extLst>
          </p:cNvPr>
          <p:cNvSpPr/>
          <p:nvPr/>
        </p:nvSpPr>
        <p:spPr>
          <a:xfrm>
            <a:off x="5105401" y="4079384"/>
            <a:ext cx="2656110" cy="11541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ONAFHANKELIJKHEID</a:t>
            </a:r>
          </a:p>
        </p:txBody>
      </p:sp>
    </p:spTree>
    <p:extLst>
      <p:ext uri="{BB962C8B-B14F-4D97-AF65-F5344CB8AC3E}">
        <p14:creationId xmlns:p14="http://schemas.microsoft.com/office/powerpoint/2010/main" val="2415365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66F99327-E018-CCC5-8985-D1683147631E}"/>
              </a:ext>
            </a:extLst>
          </p:cNvPr>
          <p:cNvSpPr/>
          <p:nvPr/>
        </p:nvSpPr>
        <p:spPr>
          <a:xfrm>
            <a:off x="2356758" y="2257307"/>
            <a:ext cx="2329539" cy="11541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 name="Content Placeholder 4" descr="Logo, company name&#10;&#10;Description automatically generated">
            <a:extLst>
              <a:ext uri="{FF2B5EF4-FFF2-40B4-BE49-F238E27FC236}">
                <a16:creationId xmlns:a16="http://schemas.microsoft.com/office/drawing/2014/main" id="{55508CDB-43DD-DB0B-0C75-0B9A478E7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51" y="6141561"/>
            <a:ext cx="1772021" cy="674039"/>
          </a:xfrm>
          <a:prstGeom prst="rect">
            <a:avLst/>
          </a:prstGeom>
        </p:spPr>
      </p:pic>
      <p:cxnSp>
        <p:nvCxnSpPr>
          <p:cNvPr id="6" name="Straight Arrow Connector 5">
            <a:extLst>
              <a:ext uri="{FF2B5EF4-FFF2-40B4-BE49-F238E27FC236}">
                <a16:creationId xmlns:a16="http://schemas.microsoft.com/office/drawing/2014/main" id="{E07894CF-5FE6-384B-AB0A-B3F30FD149E9}"/>
              </a:ext>
            </a:extLst>
          </p:cNvPr>
          <p:cNvCxnSpPr>
            <a:cxnSpLocks/>
          </p:cNvCxnSpPr>
          <p:nvPr/>
        </p:nvCxnSpPr>
        <p:spPr>
          <a:xfrm flipV="1">
            <a:off x="2172878" y="1541282"/>
            <a:ext cx="0" cy="40616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987BF77-405A-9828-9B6C-E88C58BB5ABA}"/>
              </a:ext>
            </a:extLst>
          </p:cNvPr>
          <p:cNvCxnSpPr>
            <a:cxnSpLocks/>
          </p:cNvCxnSpPr>
          <p:nvPr/>
        </p:nvCxnSpPr>
        <p:spPr>
          <a:xfrm>
            <a:off x="2172878" y="5602941"/>
            <a:ext cx="53260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EF11C4-DB70-2810-D061-946B37011E61}"/>
              </a:ext>
            </a:extLst>
          </p:cNvPr>
          <p:cNvCxnSpPr/>
          <p:nvPr/>
        </p:nvCxnSpPr>
        <p:spPr>
          <a:xfrm>
            <a:off x="4944035" y="2160494"/>
            <a:ext cx="0" cy="32407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8ADE05-DCF0-EC41-3204-7C2DEB73517E}"/>
              </a:ext>
            </a:extLst>
          </p:cNvPr>
          <p:cNvCxnSpPr>
            <a:cxnSpLocks/>
          </p:cNvCxnSpPr>
          <p:nvPr/>
        </p:nvCxnSpPr>
        <p:spPr>
          <a:xfrm flipH="1">
            <a:off x="2638121" y="3780864"/>
            <a:ext cx="467509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E6FBC34-1B4B-D354-B6EE-F38C9608CDF6}"/>
              </a:ext>
            </a:extLst>
          </p:cNvPr>
          <p:cNvSpPr txBox="1"/>
          <p:nvPr/>
        </p:nvSpPr>
        <p:spPr>
          <a:xfrm>
            <a:off x="2356759" y="2499657"/>
            <a:ext cx="22095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AFHANKELIJKHEID</a:t>
            </a:r>
          </a:p>
        </p:txBody>
      </p:sp>
      <p:pic>
        <p:nvPicPr>
          <p:cNvPr id="11" name="Graphic 10" descr="Add with solid fill">
            <a:extLst>
              <a:ext uri="{FF2B5EF4-FFF2-40B4-BE49-F238E27FC236}">
                <a16:creationId xmlns:a16="http://schemas.microsoft.com/office/drawing/2014/main" id="{2B13E663-8D78-C723-5F93-879CC2719D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0130" y="1357102"/>
            <a:ext cx="344907" cy="344907"/>
          </a:xfrm>
          <a:prstGeom prst="rect">
            <a:avLst/>
          </a:prstGeom>
        </p:spPr>
      </p:pic>
      <p:pic>
        <p:nvPicPr>
          <p:cNvPr id="12" name="Graphic 11" descr="Add with solid fill">
            <a:extLst>
              <a:ext uri="{FF2B5EF4-FFF2-40B4-BE49-F238E27FC236}">
                <a16:creationId xmlns:a16="http://schemas.microsoft.com/office/drawing/2014/main" id="{1E508D22-FC0F-6CB9-0B15-57A38CC3D8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8976" y="5738274"/>
            <a:ext cx="344907" cy="344907"/>
          </a:xfrm>
          <a:prstGeom prst="rect">
            <a:avLst/>
          </a:prstGeom>
        </p:spPr>
      </p:pic>
      <p:pic>
        <p:nvPicPr>
          <p:cNvPr id="13" name="Graphic 12" descr="Badge Unfollow with solid fill">
            <a:extLst>
              <a:ext uri="{FF2B5EF4-FFF2-40B4-BE49-F238E27FC236}">
                <a16:creationId xmlns:a16="http://schemas.microsoft.com/office/drawing/2014/main" id="{E3DE39D5-8B8F-8E81-2273-038D50084A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83472" y="5602941"/>
            <a:ext cx="457200" cy="457200"/>
          </a:xfrm>
          <a:prstGeom prst="rect">
            <a:avLst/>
          </a:prstGeom>
        </p:spPr>
      </p:pic>
      <p:sp>
        <p:nvSpPr>
          <p:cNvPr id="7" name="TextBox 6">
            <a:extLst>
              <a:ext uri="{FF2B5EF4-FFF2-40B4-BE49-F238E27FC236}">
                <a16:creationId xmlns:a16="http://schemas.microsoft.com/office/drawing/2014/main" id="{458F9929-C3B3-B091-9269-A7820B108A49}"/>
              </a:ext>
            </a:extLst>
          </p:cNvPr>
          <p:cNvSpPr txBox="1"/>
          <p:nvPr/>
        </p:nvSpPr>
        <p:spPr>
          <a:xfrm>
            <a:off x="1369290" y="1776579"/>
            <a:ext cx="425819"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COMMITMENT</a:t>
            </a:r>
          </a:p>
        </p:txBody>
      </p:sp>
      <p:sp>
        <p:nvSpPr>
          <p:cNvPr id="9" name="TextBox 8">
            <a:extLst>
              <a:ext uri="{FF2B5EF4-FFF2-40B4-BE49-F238E27FC236}">
                <a16:creationId xmlns:a16="http://schemas.microsoft.com/office/drawing/2014/main" id="{B85AE7B3-38B7-79F8-99F1-74250DC6A5DF}"/>
              </a:ext>
            </a:extLst>
          </p:cNvPr>
          <p:cNvSpPr txBox="1"/>
          <p:nvPr/>
        </p:nvSpPr>
        <p:spPr>
          <a:xfrm>
            <a:off x="3051095" y="5898738"/>
            <a:ext cx="378587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B E T R O K </a:t>
            </a:r>
            <a:r>
              <a:rPr kumimoji="0" lang="nl-BE" sz="2400" b="1" i="0" u="none" strike="noStrike" kern="1200" cap="none" spc="0" normalizeH="0" baseline="0" noProof="0" dirty="0" err="1">
                <a:ln>
                  <a:noFill/>
                </a:ln>
                <a:solidFill>
                  <a:prstClr val="black"/>
                </a:solidFill>
                <a:effectLst/>
                <a:uLnTx/>
                <a:uFillTx/>
                <a:latin typeface="Trebuchet MS" panose="020B0603020202020204"/>
                <a:ea typeface="+mn-ea"/>
                <a:cs typeface="+mn-cs"/>
              </a:rPr>
              <a:t>K</a:t>
            </a: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 E N H E I D</a:t>
            </a:r>
          </a:p>
        </p:txBody>
      </p:sp>
      <p:sp>
        <p:nvSpPr>
          <p:cNvPr id="10" name="Speech Bubble: Rectangle with Corners Rounded 9">
            <a:extLst>
              <a:ext uri="{FF2B5EF4-FFF2-40B4-BE49-F238E27FC236}">
                <a16:creationId xmlns:a16="http://schemas.microsoft.com/office/drawing/2014/main" id="{961BA9B2-2815-61D4-F661-FBA3EC7C07FB}"/>
              </a:ext>
            </a:extLst>
          </p:cNvPr>
          <p:cNvSpPr/>
          <p:nvPr/>
        </p:nvSpPr>
        <p:spPr>
          <a:xfrm>
            <a:off x="2356759" y="4079384"/>
            <a:ext cx="2329541" cy="11541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TEGEN-AFHANKELIJKHEID</a:t>
            </a:r>
          </a:p>
        </p:txBody>
      </p:sp>
      <p:sp>
        <p:nvSpPr>
          <p:cNvPr id="18" name="Speech Bubble: Rectangle with Corners Rounded 17">
            <a:extLst>
              <a:ext uri="{FF2B5EF4-FFF2-40B4-BE49-F238E27FC236}">
                <a16:creationId xmlns:a16="http://schemas.microsoft.com/office/drawing/2014/main" id="{5E47E336-FB0F-1059-57A6-1E7B1F7762A9}"/>
              </a:ext>
            </a:extLst>
          </p:cNvPr>
          <p:cNvSpPr/>
          <p:nvPr/>
        </p:nvSpPr>
        <p:spPr>
          <a:xfrm>
            <a:off x="5067291" y="2274843"/>
            <a:ext cx="2647884" cy="11541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INTER- AFHANKELIJKHEID</a:t>
            </a:r>
          </a:p>
        </p:txBody>
      </p:sp>
      <p:sp>
        <p:nvSpPr>
          <p:cNvPr id="19" name="Speech Bubble: Rectangle with Corners Rounded 18">
            <a:extLst>
              <a:ext uri="{FF2B5EF4-FFF2-40B4-BE49-F238E27FC236}">
                <a16:creationId xmlns:a16="http://schemas.microsoft.com/office/drawing/2014/main" id="{FA99063A-C79A-6D5B-E392-4B1268EE5E04}"/>
              </a:ext>
            </a:extLst>
          </p:cNvPr>
          <p:cNvSpPr/>
          <p:nvPr/>
        </p:nvSpPr>
        <p:spPr>
          <a:xfrm>
            <a:off x="5067300" y="4079384"/>
            <a:ext cx="2647885" cy="11541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ONAFHANKELIJKHEID</a:t>
            </a:r>
          </a:p>
        </p:txBody>
      </p:sp>
      <p:sp>
        <p:nvSpPr>
          <p:cNvPr id="14" name="Title 1">
            <a:extLst>
              <a:ext uri="{FF2B5EF4-FFF2-40B4-BE49-F238E27FC236}">
                <a16:creationId xmlns:a16="http://schemas.microsoft.com/office/drawing/2014/main" id="{1D08C250-B7FB-F7C3-A7B9-C6D80E3C6CCF}"/>
              </a:ext>
            </a:extLst>
          </p:cNvPr>
          <p:cNvSpPr txBox="1">
            <a:spLocks/>
          </p:cNvSpPr>
          <p:nvPr/>
        </p:nvSpPr>
        <p:spPr>
          <a:xfrm>
            <a:off x="645701" y="386698"/>
            <a:ext cx="8596668" cy="68879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l-BE" sz="3600" b="0" i="0" u="none" strike="noStrike" kern="1200" cap="none" spc="0" normalizeH="0" baseline="0" noProof="0">
                <a:ln>
                  <a:noFill/>
                </a:ln>
                <a:solidFill>
                  <a:srgbClr val="90C226"/>
                </a:solidFill>
                <a:effectLst/>
                <a:uLnTx/>
                <a:uFillTx/>
                <a:latin typeface="Trebuchet MS" panose="020B0603020202020204"/>
                <a:ea typeface="+mj-ea"/>
                <a:cs typeface="+mj-cs"/>
              </a:rPr>
              <a:t>Op niveau van groepsdynamica …</a:t>
            </a:r>
            <a:endParaRPr kumimoji="0" lang="nl-BE" sz="3600" b="0" i="0" u="none" strike="noStrike" kern="1200" cap="none" spc="0" normalizeH="0" baseline="0" noProof="0" dirty="0">
              <a:ln>
                <a:noFill/>
              </a:ln>
              <a:solidFill>
                <a:srgbClr val="90C226"/>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902787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66F99327-E018-CCC5-8985-D1683147631E}"/>
              </a:ext>
            </a:extLst>
          </p:cNvPr>
          <p:cNvSpPr/>
          <p:nvPr/>
        </p:nvSpPr>
        <p:spPr>
          <a:xfrm>
            <a:off x="2356758" y="2257307"/>
            <a:ext cx="2329539" cy="11541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913CB11-F346-FAB0-7D20-485C275CA3E4}"/>
              </a:ext>
            </a:extLst>
          </p:cNvPr>
          <p:cNvSpPr>
            <a:spLocks noGrp="1"/>
          </p:cNvSpPr>
          <p:nvPr>
            <p:ph type="title"/>
          </p:nvPr>
        </p:nvSpPr>
        <p:spPr>
          <a:xfrm>
            <a:off x="272143" y="609600"/>
            <a:ext cx="9001859" cy="688799"/>
          </a:xfrm>
        </p:spPr>
        <p:txBody>
          <a:bodyPr>
            <a:normAutofit/>
          </a:bodyPr>
          <a:lstStyle/>
          <a:p>
            <a:pPr algn="ctr"/>
            <a:r>
              <a:rPr lang="nl-BE" dirty="0"/>
              <a:t>Wat als er druk op de organisatie komt?</a:t>
            </a:r>
          </a:p>
        </p:txBody>
      </p:sp>
      <p:pic>
        <p:nvPicPr>
          <p:cNvPr id="4" name="Content Placeholder 4" descr="Logo, company name&#10;&#10;Description automatically generated">
            <a:extLst>
              <a:ext uri="{FF2B5EF4-FFF2-40B4-BE49-F238E27FC236}">
                <a16:creationId xmlns:a16="http://schemas.microsoft.com/office/drawing/2014/main" id="{55508CDB-43DD-DB0B-0C75-0B9A478E7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51" y="6141561"/>
            <a:ext cx="1772021" cy="674039"/>
          </a:xfrm>
          <a:prstGeom prst="rect">
            <a:avLst/>
          </a:prstGeom>
        </p:spPr>
      </p:pic>
      <p:cxnSp>
        <p:nvCxnSpPr>
          <p:cNvPr id="6" name="Straight Arrow Connector 5">
            <a:extLst>
              <a:ext uri="{FF2B5EF4-FFF2-40B4-BE49-F238E27FC236}">
                <a16:creationId xmlns:a16="http://schemas.microsoft.com/office/drawing/2014/main" id="{E07894CF-5FE6-384B-AB0A-B3F30FD149E9}"/>
              </a:ext>
            </a:extLst>
          </p:cNvPr>
          <p:cNvCxnSpPr>
            <a:cxnSpLocks/>
          </p:cNvCxnSpPr>
          <p:nvPr/>
        </p:nvCxnSpPr>
        <p:spPr>
          <a:xfrm flipV="1">
            <a:off x="2172878" y="1541282"/>
            <a:ext cx="0" cy="40616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987BF77-405A-9828-9B6C-E88C58BB5ABA}"/>
              </a:ext>
            </a:extLst>
          </p:cNvPr>
          <p:cNvCxnSpPr>
            <a:cxnSpLocks/>
          </p:cNvCxnSpPr>
          <p:nvPr/>
        </p:nvCxnSpPr>
        <p:spPr>
          <a:xfrm>
            <a:off x="2172878" y="5602941"/>
            <a:ext cx="53260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EF11C4-DB70-2810-D061-946B37011E61}"/>
              </a:ext>
            </a:extLst>
          </p:cNvPr>
          <p:cNvCxnSpPr/>
          <p:nvPr/>
        </p:nvCxnSpPr>
        <p:spPr>
          <a:xfrm>
            <a:off x="4944035" y="2160494"/>
            <a:ext cx="0" cy="32407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8ADE05-DCF0-EC41-3204-7C2DEB73517E}"/>
              </a:ext>
            </a:extLst>
          </p:cNvPr>
          <p:cNvCxnSpPr>
            <a:cxnSpLocks/>
          </p:cNvCxnSpPr>
          <p:nvPr/>
        </p:nvCxnSpPr>
        <p:spPr>
          <a:xfrm flipH="1">
            <a:off x="2638121" y="3780864"/>
            <a:ext cx="467509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E6FBC34-1B4B-D354-B6EE-F38C9608CDF6}"/>
              </a:ext>
            </a:extLst>
          </p:cNvPr>
          <p:cNvSpPr txBox="1"/>
          <p:nvPr/>
        </p:nvSpPr>
        <p:spPr>
          <a:xfrm>
            <a:off x="2356759" y="2499657"/>
            <a:ext cx="220950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JA-KNIKKERS CULTUUR</a:t>
            </a:r>
          </a:p>
        </p:txBody>
      </p:sp>
      <p:pic>
        <p:nvPicPr>
          <p:cNvPr id="11" name="Graphic 10" descr="Add with solid fill">
            <a:extLst>
              <a:ext uri="{FF2B5EF4-FFF2-40B4-BE49-F238E27FC236}">
                <a16:creationId xmlns:a16="http://schemas.microsoft.com/office/drawing/2014/main" id="{2B13E663-8D78-C723-5F93-879CC2719D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0130" y="1357102"/>
            <a:ext cx="344907" cy="344907"/>
          </a:xfrm>
          <a:prstGeom prst="rect">
            <a:avLst/>
          </a:prstGeom>
        </p:spPr>
      </p:pic>
      <p:pic>
        <p:nvPicPr>
          <p:cNvPr id="12" name="Graphic 11" descr="Add with solid fill">
            <a:extLst>
              <a:ext uri="{FF2B5EF4-FFF2-40B4-BE49-F238E27FC236}">
                <a16:creationId xmlns:a16="http://schemas.microsoft.com/office/drawing/2014/main" id="{1E508D22-FC0F-6CB9-0B15-57A38CC3D8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8976" y="5738274"/>
            <a:ext cx="344907" cy="344907"/>
          </a:xfrm>
          <a:prstGeom prst="rect">
            <a:avLst/>
          </a:prstGeom>
        </p:spPr>
      </p:pic>
      <p:pic>
        <p:nvPicPr>
          <p:cNvPr id="13" name="Graphic 12" descr="Badge Unfollow with solid fill">
            <a:extLst>
              <a:ext uri="{FF2B5EF4-FFF2-40B4-BE49-F238E27FC236}">
                <a16:creationId xmlns:a16="http://schemas.microsoft.com/office/drawing/2014/main" id="{E3DE39D5-8B8F-8E81-2273-038D50084A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83472" y="5602941"/>
            <a:ext cx="457200" cy="457200"/>
          </a:xfrm>
          <a:prstGeom prst="rect">
            <a:avLst/>
          </a:prstGeom>
        </p:spPr>
      </p:pic>
      <p:sp>
        <p:nvSpPr>
          <p:cNvPr id="7" name="TextBox 6">
            <a:extLst>
              <a:ext uri="{FF2B5EF4-FFF2-40B4-BE49-F238E27FC236}">
                <a16:creationId xmlns:a16="http://schemas.microsoft.com/office/drawing/2014/main" id="{458F9929-C3B3-B091-9269-A7820B108A49}"/>
              </a:ext>
            </a:extLst>
          </p:cNvPr>
          <p:cNvSpPr txBox="1"/>
          <p:nvPr/>
        </p:nvSpPr>
        <p:spPr>
          <a:xfrm>
            <a:off x="1369290" y="1776579"/>
            <a:ext cx="425819"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COMMITMENT</a:t>
            </a:r>
          </a:p>
        </p:txBody>
      </p:sp>
      <p:sp>
        <p:nvSpPr>
          <p:cNvPr id="9" name="TextBox 8">
            <a:extLst>
              <a:ext uri="{FF2B5EF4-FFF2-40B4-BE49-F238E27FC236}">
                <a16:creationId xmlns:a16="http://schemas.microsoft.com/office/drawing/2014/main" id="{B85AE7B3-38B7-79F8-99F1-74250DC6A5DF}"/>
              </a:ext>
            </a:extLst>
          </p:cNvPr>
          <p:cNvSpPr txBox="1"/>
          <p:nvPr/>
        </p:nvSpPr>
        <p:spPr>
          <a:xfrm>
            <a:off x="3051095" y="5898738"/>
            <a:ext cx="378587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B E T R O K </a:t>
            </a:r>
            <a:r>
              <a:rPr kumimoji="0" lang="nl-BE" sz="2400" b="1" i="0" u="none" strike="noStrike" kern="1200" cap="none" spc="0" normalizeH="0" baseline="0" noProof="0" dirty="0" err="1">
                <a:ln>
                  <a:noFill/>
                </a:ln>
                <a:solidFill>
                  <a:prstClr val="black"/>
                </a:solidFill>
                <a:effectLst/>
                <a:uLnTx/>
                <a:uFillTx/>
                <a:latin typeface="Trebuchet MS" panose="020B0603020202020204"/>
                <a:ea typeface="+mn-ea"/>
                <a:cs typeface="+mn-cs"/>
              </a:rPr>
              <a:t>K</a:t>
            </a:r>
            <a:r>
              <a:rPr kumimoji="0" lang="nl-BE" sz="2400" b="1" i="0" u="none" strike="noStrike" kern="1200" cap="none" spc="0" normalizeH="0" baseline="0" noProof="0" dirty="0">
                <a:ln>
                  <a:noFill/>
                </a:ln>
                <a:solidFill>
                  <a:prstClr val="black"/>
                </a:solidFill>
                <a:effectLst/>
                <a:uLnTx/>
                <a:uFillTx/>
                <a:latin typeface="Trebuchet MS" panose="020B0603020202020204"/>
                <a:ea typeface="+mn-ea"/>
                <a:cs typeface="+mn-cs"/>
              </a:rPr>
              <a:t> E N H E I D</a:t>
            </a:r>
          </a:p>
        </p:txBody>
      </p:sp>
      <p:sp>
        <p:nvSpPr>
          <p:cNvPr id="10" name="Speech Bubble: Rectangle with Corners Rounded 9">
            <a:extLst>
              <a:ext uri="{FF2B5EF4-FFF2-40B4-BE49-F238E27FC236}">
                <a16:creationId xmlns:a16="http://schemas.microsoft.com/office/drawing/2014/main" id="{961BA9B2-2815-61D4-F661-FBA3EC7C07FB}"/>
              </a:ext>
            </a:extLst>
          </p:cNvPr>
          <p:cNvSpPr/>
          <p:nvPr/>
        </p:nvSpPr>
        <p:spPr>
          <a:xfrm>
            <a:off x="2356758" y="4079384"/>
            <a:ext cx="2329541" cy="11541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CULTUUR VAN VIJANDIGHEID</a:t>
            </a:r>
          </a:p>
        </p:txBody>
      </p:sp>
      <p:sp>
        <p:nvSpPr>
          <p:cNvPr id="18" name="Speech Bubble: Rectangle with Corners Rounded 17">
            <a:extLst>
              <a:ext uri="{FF2B5EF4-FFF2-40B4-BE49-F238E27FC236}">
                <a16:creationId xmlns:a16="http://schemas.microsoft.com/office/drawing/2014/main" id="{5E47E336-FB0F-1059-57A6-1E7B1F7762A9}"/>
              </a:ext>
            </a:extLst>
          </p:cNvPr>
          <p:cNvSpPr/>
          <p:nvPr/>
        </p:nvSpPr>
        <p:spPr>
          <a:xfrm>
            <a:off x="5016598" y="2274843"/>
            <a:ext cx="2698586" cy="11541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CULTUUR VAN CREATIVITEIT</a:t>
            </a:r>
          </a:p>
        </p:txBody>
      </p:sp>
      <p:sp>
        <p:nvSpPr>
          <p:cNvPr id="19" name="Speech Bubble: Rectangle with Corners Rounded 18">
            <a:extLst>
              <a:ext uri="{FF2B5EF4-FFF2-40B4-BE49-F238E27FC236}">
                <a16:creationId xmlns:a16="http://schemas.microsoft.com/office/drawing/2014/main" id="{FA99063A-C79A-6D5B-E392-4B1268EE5E04}"/>
              </a:ext>
            </a:extLst>
          </p:cNvPr>
          <p:cNvSpPr/>
          <p:nvPr/>
        </p:nvSpPr>
        <p:spPr>
          <a:xfrm>
            <a:off x="5067300" y="4079384"/>
            <a:ext cx="2647885" cy="11541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rPr>
              <a:t>CULTUUR VAN CRITICI</a:t>
            </a:r>
          </a:p>
        </p:txBody>
      </p:sp>
    </p:spTree>
    <p:extLst>
      <p:ext uri="{BB962C8B-B14F-4D97-AF65-F5344CB8AC3E}">
        <p14:creationId xmlns:p14="http://schemas.microsoft.com/office/powerpoint/2010/main" val="229455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0" grpId="0" animBg="1"/>
      <p:bldP spid="18"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5D9D-5732-AA47-FD4C-6040B2961DC5}"/>
              </a:ext>
            </a:extLst>
          </p:cNvPr>
          <p:cNvSpPr>
            <a:spLocks noGrp="1"/>
          </p:cNvSpPr>
          <p:nvPr>
            <p:ph type="title"/>
          </p:nvPr>
        </p:nvSpPr>
        <p:spPr/>
        <p:txBody>
          <a:bodyPr/>
          <a:lstStyle/>
          <a:p>
            <a:r>
              <a:rPr lang="nl-BE" dirty="0"/>
              <a:t>Bij onbalans specifieke dynamieken…</a:t>
            </a:r>
          </a:p>
        </p:txBody>
      </p:sp>
      <p:sp>
        <p:nvSpPr>
          <p:cNvPr id="3" name="Content Placeholder 2">
            <a:extLst>
              <a:ext uri="{FF2B5EF4-FFF2-40B4-BE49-F238E27FC236}">
                <a16:creationId xmlns:a16="http://schemas.microsoft.com/office/drawing/2014/main" id="{90799688-EAE4-F4A7-D370-D010F378BE1F}"/>
              </a:ext>
            </a:extLst>
          </p:cNvPr>
          <p:cNvSpPr>
            <a:spLocks noGrp="1"/>
          </p:cNvSpPr>
          <p:nvPr>
            <p:ph idx="1"/>
          </p:nvPr>
        </p:nvSpPr>
        <p:spPr>
          <a:xfrm>
            <a:off x="677333" y="2160589"/>
            <a:ext cx="9246595" cy="3880773"/>
          </a:xfrm>
        </p:spPr>
        <p:txBody>
          <a:bodyPr/>
          <a:lstStyle/>
          <a:p>
            <a:r>
              <a:rPr lang="nl-BE" dirty="0"/>
              <a:t>1 – </a:t>
            </a:r>
            <a:r>
              <a:rPr lang="nl-BE" b="1" dirty="0"/>
              <a:t>POWER/STATUS </a:t>
            </a:r>
            <a:r>
              <a:rPr lang="nl-BE" dirty="0"/>
              <a:t>inzetten</a:t>
            </a:r>
            <a:r>
              <a:rPr lang="nl-BE" b="1" dirty="0"/>
              <a:t> </a:t>
            </a:r>
            <a:r>
              <a:rPr lang="nl-BE" dirty="0"/>
              <a:t>als middel tot bereiken eigen doel</a:t>
            </a:r>
          </a:p>
          <a:p>
            <a:r>
              <a:rPr lang="nl-BE" dirty="0"/>
              <a:t>2 – </a:t>
            </a:r>
            <a:r>
              <a:rPr lang="nl-BE" b="1" dirty="0"/>
              <a:t>BETWETERIJ </a:t>
            </a:r>
            <a:r>
              <a:rPr lang="nl-BE" dirty="0"/>
              <a:t>vanop de zijlijn</a:t>
            </a:r>
          </a:p>
          <a:p>
            <a:r>
              <a:rPr lang="nl-BE" dirty="0"/>
              <a:t>3 – </a:t>
            </a:r>
            <a:r>
              <a:rPr lang="nl-BE" b="1" dirty="0"/>
              <a:t>TERUGTREKKEN IN DE SCHADUW </a:t>
            </a:r>
            <a:r>
              <a:rPr lang="nl-BE" dirty="0"/>
              <a:t>en stil verder doen</a:t>
            </a:r>
          </a:p>
          <a:p>
            <a:r>
              <a:rPr lang="nl-BE" dirty="0"/>
              <a:t>4 – </a:t>
            </a:r>
            <a:r>
              <a:rPr lang="nl-BE" b="1" dirty="0"/>
              <a:t>WANTROUWEN</a:t>
            </a:r>
            <a:r>
              <a:rPr lang="nl-BE" dirty="0"/>
              <a:t> in ‘t systeem / de mensen en dus emotioneel afstand doen</a:t>
            </a:r>
          </a:p>
          <a:p>
            <a:r>
              <a:rPr lang="nl-BE" dirty="0"/>
              <a:t>5 – </a:t>
            </a:r>
            <a:r>
              <a:rPr lang="nl-BE" b="1" dirty="0"/>
              <a:t>RIGIDITEIT </a:t>
            </a:r>
            <a:r>
              <a:rPr lang="nl-BE" dirty="0"/>
              <a:t>inzetten om vast te houden aan eigen denkpatroon/regels/gewoontes</a:t>
            </a:r>
          </a:p>
          <a:p>
            <a:pPr marL="0" indent="0">
              <a:buNone/>
            </a:pPr>
            <a:endParaRPr lang="nl-BE" dirty="0"/>
          </a:p>
          <a:p>
            <a:pPr marL="0" indent="0">
              <a:buNone/>
            </a:pPr>
            <a:r>
              <a:rPr lang="nl-BE" dirty="0"/>
              <a:t>				</a:t>
            </a:r>
            <a:r>
              <a:rPr lang="nl-BE" b="1" dirty="0"/>
              <a:t>SURVIVAL GEDRAG GERICHT OP “MEZELF”</a:t>
            </a:r>
          </a:p>
          <a:p>
            <a:pPr marL="0" indent="0">
              <a:buNone/>
            </a:pPr>
            <a:r>
              <a:rPr lang="nl-BE" dirty="0"/>
              <a:t>				</a:t>
            </a:r>
            <a:r>
              <a:rPr lang="nl-BE" b="1" dirty="0"/>
              <a:t>ENERGIE-VRETEND en VERARMEND VOOR DE CULTUUR</a:t>
            </a:r>
          </a:p>
          <a:p>
            <a:pPr marL="0" indent="0">
              <a:buNone/>
            </a:pPr>
            <a:r>
              <a:rPr lang="nl-BE" b="1" dirty="0"/>
              <a:t>				INSTANDHOUDEN VAN DE EVIDENTIES</a:t>
            </a:r>
          </a:p>
          <a:p>
            <a:pPr marL="0" indent="0">
              <a:buNone/>
            </a:pPr>
            <a:endParaRPr lang="nl-BE" b="1" dirty="0"/>
          </a:p>
        </p:txBody>
      </p:sp>
      <p:sp>
        <p:nvSpPr>
          <p:cNvPr id="4" name="Arrow: Pentagon 3">
            <a:extLst>
              <a:ext uri="{FF2B5EF4-FFF2-40B4-BE49-F238E27FC236}">
                <a16:creationId xmlns:a16="http://schemas.microsoft.com/office/drawing/2014/main" id="{D9030F9C-0000-330A-AA00-753E2176F112}"/>
              </a:ext>
            </a:extLst>
          </p:cNvPr>
          <p:cNvSpPr/>
          <p:nvPr/>
        </p:nvSpPr>
        <p:spPr>
          <a:xfrm rot="5400000">
            <a:off x="1990163" y="4607862"/>
            <a:ext cx="318246" cy="407896"/>
          </a:xfrm>
          <a:prstGeom prst="homePlate">
            <a:avLst>
              <a:gd name="adj" fmla="val 4999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sp>
        <p:nvSpPr>
          <p:cNvPr id="7" name="Arrow: Pentagon 6">
            <a:extLst>
              <a:ext uri="{FF2B5EF4-FFF2-40B4-BE49-F238E27FC236}">
                <a16:creationId xmlns:a16="http://schemas.microsoft.com/office/drawing/2014/main" id="{21551B42-1F14-3A44-DD62-C8E4464254C0}"/>
              </a:ext>
            </a:extLst>
          </p:cNvPr>
          <p:cNvSpPr/>
          <p:nvPr/>
        </p:nvSpPr>
        <p:spPr>
          <a:xfrm rot="5400000">
            <a:off x="1990163" y="4997404"/>
            <a:ext cx="318246" cy="407896"/>
          </a:xfrm>
          <a:prstGeom prst="homePlate">
            <a:avLst>
              <a:gd name="adj" fmla="val 4999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pic>
        <p:nvPicPr>
          <p:cNvPr id="5" name="Content Placeholder 4" descr="Logo, company name&#10;&#10;Description automatically generated">
            <a:extLst>
              <a:ext uri="{FF2B5EF4-FFF2-40B4-BE49-F238E27FC236}">
                <a16:creationId xmlns:a16="http://schemas.microsoft.com/office/drawing/2014/main" id="{C02C46A2-116D-C55D-595C-3266EDB9A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51" y="6141561"/>
            <a:ext cx="1772021" cy="674039"/>
          </a:xfrm>
          <a:prstGeom prst="rect">
            <a:avLst/>
          </a:prstGeom>
        </p:spPr>
      </p:pic>
      <p:sp>
        <p:nvSpPr>
          <p:cNvPr id="6" name="Arrow: Pentagon 6">
            <a:extLst>
              <a:ext uri="{FF2B5EF4-FFF2-40B4-BE49-F238E27FC236}">
                <a16:creationId xmlns:a16="http://schemas.microsoft.com/office/drawing/2014/main" id="{CC41C52B-AEC2-064B-99E6-1DFAEA3C6647}"/>
              </a:ext>
            </a:extLst>
          </p:cNvPr>
          <p:cNvSpPr/>
          <p:nvPr/>
        </p:nvSpPr>
        <p:spPr>
          <a:xfrm rot="5400000">
            <a:off x="1990163" y="5420387"/>
            <a:ext cx="318246" cy="407896"/>
          </a:xfrm>
          <a:prstGeom prst="homePlate">
            <a:avLst>
              <a:gd name="adj" fmla="val 4999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040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E34DB-DB61-F311-E10F-D26D2282BB91}"/>
              </a:ext>
            </a:extLst>
          </p:cNvPr>
          <p:cNvSpPr>
            <a:spLocks noGrp="1"/>
          </p:cNvSpPr>
          <p:nvPr>
            <p:ph type="title"/>
          </p:nvPr>
        </p:nvSpPr>
        <p:spPr/>
        <p:txBody>
          <a:bodyPr/>
          <a:lstStyle/>
          <a:p>
            <a:r>
              <a:rPr lang="nl-BE" dirty="0"/>
              <a:t>Hoe hiermee aan de slag gaan?</a:t>
            </a:r>
          </a:p>
        </p:txBody>
      </p:sp>
      <p:sp>
        <p:nvSpPr>
          <p:cNvPr id="3" name="Content Placeholder 2">
            <a:extLst>
              <a:ext uri="{FF2B5EF4-FFF2-40B4-BE49-F238E27FC236}">
                <a16:creationId xmlns:a16="http://schemas.microsoft.com/office/drawing/2014/main" id="{65E35B67-3936-7ADB-9C94-0EF98D763E1E}"/>
              </a:ext>
            </a:extLst>
          </p:cNvPr>
          <p:cNvSpPr>
            <a:spLocks noGrp="1"/>
          </p:cNvSpPr>
          <p:nvPr>
            <p:ph idx="1"/>
          </p:nvPr>
        </p:nvSpPr>
        <p:spPr>
          <a:xfrm>
            <a:off x="677334" y="1553883"/>
            <a:ext cx="8596668" cy="4748945"/>
          </a:xfrm>
        </p:spPr>
        <p:txBody>
          <a:bodyPr>
            <a:normAutofit/>
          </a:bodyPr>
          <a:lstStyle/>
          <a:p>
            <a:r>
              <a:rPr lang="nl-BE" dirty="0"/>
              <a:t>1 – Stimuleer om </a:t>
            </a:r>
            <a:r>
              <a:rPr lang="nl-BE" b="1" dirty="0"/>
              <a:t>EERLIJK</a:t>
            </a:r>
            <a:r>
              <a:rPr lang="nl-BE" dirty="0"/>
              <a:t> naar </a:t>
            </a:r>
            <a:r>
              <a:rPr lang="nl-BE" b="1" dirty="0"/>
              <a:t>COMPETENTIES</a:t>
            </a:r>
            <a:r>
              <a:rPr lang="nl-BE" dirty="0"/>
              <a:t>  te kijken: </a:t>
            </a:r>
            <a:br>
              <a:rPr lang="nl-BE" dirty="0"/>
            </a:br>
            <a:r>
              <a:rPr lang="nl-BE" dirty="0"/>
              <a:t>		“Wie/wat hebben we wanneer en waarom nodig?”           		</a:t>
            </a:r>
          </a:p>
          <a:p>
            <a:r>
              <a:rPr lang="nl-BE" dirty="0"/>
              <a:t>2 – </a:t>
            </a:r>
            <a:r>
              <a:rPr lang="nl-BE" b="1" dirty="0"/>
              <a:t>BESCHEIDENHEID EN DIENSTBAARHEID </a:t>
            </a:r>
            <a:r>
              <a:rPr lang="nl-BE" dirty="0"/>
              <a:t>als motor voor zelfreflectie:</a:t>
            </a:r>
            <a:br>
              <a:rPr lang="nl-BE" dirty="0"/>
            </a:br>
            <a:r>
              <a:rPr lang="nl-BE" dirty="0"/>
              <a:t>		“Wat heb ik toe te voegen? Wanneer neem ik wat weg en van wie?”</a:t>
            </a:r>
          </a:p>
          <a:p>
            <a:r>
              <a:rPr lang="nl-BE" dirty="0"/>
              <a:t>3 – Moedig aan om </a:t>
            </a:r>
            <a:r>
              <a:rPr lang="nl-BE" b="1" dirty="0"/>
              <a:t>KWETSBAAR, MOEDIG EN EERLIJK </a:t>
            </a:r>
            <a:r>
              <a:rPr lang="nl-BE" dirty="0"/>
              <a:t>te zijn – </a:t>
            </a:r>
            <a:br>
              <a:rPr lang="nl-BE" dirty="0"/>
            </a:br>
            <a:r>
              <a:rPr lang="nl-BE" dirty="0"/>
              <a:t>		“ Waar zit de twijfel en leer hulp vragen bij moeilijke thema’s”</a:t>
            </a:r>
          </a:p>
          <a:p>
            <a:r>
              <a:rPr lang="nl-BE" dirty="0"/>
              <a:t>4 – Geef </a:t>
            </a:r>
            <a:r>
              <a:rPr lang="nl-BE" b="1" dirty="0"/>
              <a:t>VERTROUWEN</a:t>
            </a:r>
            <a:r>
              <a:rPr lang="nl-BE" dirty="0"/>
              <a:t> en wees te vertrouwen naar collega’s &amp; medewerkers</a:t>
            </a:r>
            <a:br>
              <a:rPr lang="nl-BE" dirty="0"/>
            </a:br>
            <a:r>
              <a:rPr lang="nl-BE" dirty="0"/>
              <a:t>		“Spreek je vertrouwen uit en bespreek het wantrouwen!”</a:t>
            </a:r>
          </a:p>
          <a:p>
            <a:r>
              <a:rPr lang="nl-BE" dirty="0"/>
              <a:t>5 – Ga samen voor </a:t>
            </a:r>
            <a:r>
              <a:rPr lang="nl-BE" b="1" dirty="0"/>
              <a:t>CREATIVITEIT</a:t>
            </a:r>
            <a:r>
              <a:rPr lang="nl-BE" dirty="0"/>
              <a:t> i.p.v. mee te gaan in een mogelijke kramp</a:t>
            </a:r>
          </a:p>
          <a:p>
            <a:pPr marL="0" indent="0">
              <a:buNone/>
            </a:pPr>
            <a:endParaRPr lang="nl-BE" dirty="0"/>
          </a:p>
          <a:p>
            <a:pPr marL="0" indent="0">
              <a:buNone/>
            </a:pPr>
            <a:r>
              <a:rPr lang="nl-BE" b="1" dirty="0"/>
              <a:t>					REVIVAL GEDRAG IN FUNCTIE VAN HET GROTER GEHEEL</a:t>
            </a:r>
          </a:p>
          <a:p>
            <a:pPr marL="0" indent="0">
              <a:buNone/>
            </a:pPr>
            <a:r>
              <a:rPr lang="nl-BE" dirty="0"/>
              <a:t>					</a:t>
            </a:r>
            <a:r>
              <a:rPr lang="nl-BE" b="1" dirty="0"/>
              <a:t>NODIGT UIT TOT CONNECTIE EN MATURITEIT</a:t>
            </a:r>
          </a:p>
          <a:p>
            <a:pPr marL="0" indent="0">
              <a:buNone/>
            </a:pPr>
            <a:r>
              <a:rPr lang="nl-BE" b="1" dirty="0"/>
              <a:t>					VRAAGT EEN CULTUUR VAN VEILIGHEID</a:t>
            </a:r>
          </a:p>
          <a:p>
            <a:pPr marL="0" indent="0">
              <a:buNone/>
            </a:pPr>
            <a:endParaRPr lang="nl-BE" dirty="0"/>
          </a:p>
          <a:p>
            <a:pPr marL="0" indent="0">
              <a:buNone/>
            </a:pPr>
            <a:endParaRPr lang="nl-BE" dirty="0"/>
          </a:p>
          <a:p>
            <a:pPr marL="0" indent="0">
              <a:buNone/>
            </a:pPr>
            <a:endParaRPr lang="nl-BE" dirty="0"/>
          </a:p>
        </p:txBody>
      </p:sp>
      <p:sp>
        <p:nvSpPr>
          <p:cNvPr id="4" name="Arrow: Pentagon 3">
            <a:extLst>
              <a:ext uri="{FF2B5EF4-FFF2-40B4-BE49-F238E27FC236}">
                <a16:creationId xmlns:a16="http://schemas.microsoft.com/office/drawing/2014/main" id="{50CA68AB-A927-A819-D692-F417E09AE442}"/>
              </a:ext>
            </a:extLst>
          </p:cNvPr>
          <p:cNvSpPr/>
          <p:nvPr/>
        </p:nvSpPr>
        <p:spPr>
          <a:xfrm rot="16200000">
            <a:off x="2554927" y="5389074"/>
            <a:ext cx="318246" cy="407896"/>
          </a:xfrm>
          <a:prstGeom prst="homePlate">
            <a:avLst>
              <a:gd name="adj" fmla="val 4999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sp>
        <p:nvSpPr>
          <p:cNvPr id="5" name="Arrow: Pentagon 4">
            <a:extLst>
              <a:ext uri="{FF2B5EF4-FFF2-40B4-BE49-F238E27FC236}">
                <a16:creationId xmlns:a16="http://schemas.microsoft.com/office/drawing/2014/main" id="{CDA390EE-952E-1FC3-7901-5D41FF8640F7}"/>
              </a:ext>
            </a:extLst>
          </p:cNvPr>
          <p:cNvSpPr/>
          <p:nvPr/>
        </p:nvSpPr>
        <p:spPr>
          <a:xfrm rot="16200000">
            <a:off x="2554927" y="4950654"/>
            <a:ext cx="318246" cy="407896"/>
          </a:xfrm>
          <a:prstGeom prst="homePlate">
            <a:avLst>
              <a:gd name="adj" fmla="val 4999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pic>
        <p:nvPicPr>
          <p:cNvPr id="6" name="Content Placeholder 4" descr="Logo, company name&#10;&#10;Description automatically generated">
            <a:extLst>
              <a:ext uri="{FF2B5EF4-FFF2-40B4-BE49-F238E27FC236}">
                <a16:creationId xmlns:a16="http://schemas.microsoft.com/office/drawing/2014/main" id="{3A1F65F2-4941-A647-73FD-265636761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51" y="6141561"/>
            <a:ext cx="1772021" cy="674039"/>
          </a:xfrm>
          <a:prstGeom prst="rect">
            <a:avLst/>
          </a:prstGeom>
        </p:spPr>
      </p:pic>
      <p:sp>
        <p:nvSpPr>
          <p:cNvPr id="7" name="Arrow: Pentagon 3">
            <a:extLst>
              <a:ext uri="{FF2B5EF4-FFF2-40B4-BE49-F238E27FC236}">
                <a16:creationId xmlns:a16="http://schemas.microsoft.com/office/drawing/2014/main" id="{8C2AD5E2-5361-627D-1FF9-5B03BA7E467A}"/>
              </a:ext>
            </a:extLst>
          </p:cNvPr>
          <p:cNvSpPr/>
          <p:nvPr/>
        </p:nvSpPr>
        <p:spPr>
          <a:xfrm rot="16200000">
            <a:off x="2554927" y="5823538"/>
            <a:ext cx="318246" cy="407896"/>
          </a:xfrm>
          <a:prstGeom prst="homePlate">
            <a:avLst>
              <a:gd name="adj" fmla="val 4999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FF000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5537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535E3B-59F9-4CD4-B801-97AA595DF80C}"/>
              </a:ext>
            </a:extLst>
          </p:cNvPr>
          <p:cNvSpPr>
            <a:spLocks noGrp="1"/>
          </p:cNvSpPr>
          <p:nvPr>
            <p:ph type="title"/>
          </p:nvPr>
        </p:nvSpPr>
        <p:spPr/>
        <p:txBody>
          <a:bodyPr/>
          <a:lstStyle/>
          <a:p>
            <a:r>
              <a:rPr lang="nl-BE" dirty="0"/>
              <a:t>4 “werven”</a:t>
            </a:r>
          </a:p>
        </p:txBody>
      </p:sp>
      <p:sp>
        <p:nvSpPr>
          <p:cNvPr id="3" name="Tijdelijke aanduiding voor tekst 2">
            <a:extLst>
              <a:ext uri="{FF2B5EF4-FFF2-40B4-BE49-F238E27FC236}">
                <a16:creationId xmlns:a16="http://schemas.microsoft.com/office/drawing/2014/main" id="{9E797330-28C3-4E44-8035-5CAEB70F17FC}"/>
              </a:ext>
            </a:extLst>
          </p:cNvPr>
          <p:cNvSpPr>
            <a:spLocks noGrp="1"/>
          </p:cNvSpPr>
          <p:nvPr>
            <p:ph type="body" sz="quarter" idx="11"/>
          </p:nvPr>
        </p:nvSpPr>
        <p:spPr/>
        <p:txBody>
          <a:bodyPr/>
          <a:lstStyle/>
          <a:p>
            <a:r>
              <a:rPr lang="nl-BE" b="1" dirty="0"/>
              <a:t>Aanpakken selectiereglementen en vacatureberichten</a:t>
            </a:r>
          </a:p>
        </p:txBody>
      </p:sp>
      <p:sp>
        <p:nvSpPr>
          <p:cNvPr id="4" name="Tijdelijke aanduiding voor tekst 3">
            <a:extLst>
              <a:ext uri="{FF2B5EF4-FFF2-40B4-BE49-F238E27FC236}">
                <a16:creationId xmlns:a16="http://schemas.microsoft.com/office/drawing/2014/main" id="{65EDEAFA-FB4C-4EF0-8144-014B53DD1984}"/>
              </a:ext>
            </a:extLst>
          </p:cNvPr>
          <p:cNvSpPr>
            <a:spLocks noGrp="1"/>
          </p:cNvSpPr>
          <p:nvPr>
            <p:ph type="body" sz="quarter" idx="12"/>
          </p:nvPr>
        </p:nvSpPr>
        <p:spPr/>
        <p:txBody>
          <a:bodyPr/>
          <a:lstStyle/>
          <a:p>
            <a:r>
              <a:rPr lang="nl-BE" b="1" dirty="0"/>
              <a:t>EVC</a:t>
            </a:r>
          </a:p>
        </p:txBody>
      </p:sp>
      <p:sp>
        <p:nvSpPr>
          <p:cNvPr id="5" name="Tijdelijke aanduiding voor tekst 4">
            <a:extLst>
              <a:ext uri="{FF2B5EF4-FFF2-40B4-BE49-F238E27FC236}">
                <a16:creationId xmlns:a16="http://schemas.microsoft.com/office/drawing/2014/main" id="{22D84E58-E384-4DE0-8569-ACDC0A1049D8}"/>
              </a:ext>
            </a:extLst>
          </p:cNvPr>
          <p:cNvSpPr>
            <a:spLocks noGrp="1"/>
          </p:cNvSpPr>
          <p:nvPr>
            <p:ph type="body" sz="quarter" idx="14"/>
          </p:nvPr>
        </p:nvSpPr>
        <p:spPr/>
        <p:txBody>
          <a:bodyPr/>
          <a:lstStyle/>
          <a:p>
            <a:r>
              <a:rPr lang="nl-BE" b="1" dirty="0"/>
              <a:t>Meer wendbare selectieprocedures</a:t>
            </a:r>
          </a:p>
        </p:txBody>
      </p:sp>
      <p:sp>
        <p:nvSpPr>
          <p:cNvPr id="6" name="Tijdelijke aanduiding voor tekst 5">
            <a:extLst>
              <a:ext uri="{FF2B5EF4-FFF2-40B4-BE49-F238E27FC236}">
                <a16:creationId xmlns:a16="http://schemas.microsoft.com/office/drawing/2014/main" id="{E0FB0A6B-3185-4BD5-8DB0-47B34A55D2CC}"/>
              </a:ext>
            </a:extLst>
          </p:cNvPr>
          <p:cNvSpPr>
            <a:spLocks noGrp="1"/>
          </p:cNvSpPr>
          <p:nvPr>
            <p:ph type="body" sz="quarter" idx="15"/>
          </p:nvPr>
        </p:nvSpPr>
        <p:spPr/>
        <p:txBody>
          <a:bodyPr/>
          <a:lstStyle/>
          <a:p>
            <a:r>
              <a:rPr lang="nl-BE" b="1" dirty="0"/>
              <a:t>Activeren van de werfreserves</a:t>
            </a:r>
          </a:p>
        </p:txBody>
      </p:sp>
    </p:spTree>
    <p:extLst>
      <p:ext uri="{BB962C8B-B14F-4D97-AF65-F5344CB8AC3E}">
        <p14:creationId xmlns:p14="http://schemas.microsoft.com/office/powerpoint/2010/main" val="901922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AD480F0-D740-2D15-15EA-7CC8980A0E7B}"/>
              </a:ext>
            </a:extLst>
          </p:cNvPr>
          <p:cNvSpPr>
            <a:spLocks noGrp="1"/>
          </p:cNvSpPr>
          <p:nvPr>
            <p:ph sz="half" idx="1"/>
          </p:nvPr>
        </p:nvSpPr>
        <p:spPr>
          <a:xfrm>
            <a:off x="775934" y="937604"/>
            <a:ext cx="2490305" cy="547222"/>
          </a:xfrm>
        </p:spPr>
        <p:txBody>
          <a:bodyPr/>
          <a:lstStyle/>
          <a:p>
            <a:r>
              <a:rPr lang="nl-BE" sz="2800" dirty="0"/>
              <a:t>UIT BALANS</a:t>
            </a:r>
          </a:p>
          <a:p>
            <a:endParaRPr lang="nl-BE" dirty="0"/>
          </a:p>
        </p:txBody>
      </p:sp>
      <p:sp>
        <p:nvSpPr>
          <p:cNvPr id="57" name="Content Placeholder 4">
            <a:extLst>
              <a:ext uri="{FF2B5EF4-FFF2-40B4-BE49-F238E27FC236}">
                <a16:creationId xmlns:a16="http://schemas.microsoft.com/office/drawing/2014/main" id="{727CF853-126D-0A7B-910C-EC6247A91779}"/>
              </a:ext>
            </a:extLst>
          </p:cNvPr>
          <p:cNvSpPr txBox="1">
            <a:spLocks/>
          </p:cNvSpPr>
          <p:nvPr/>
        </p:nvSpPr>
        <p:spPr>
          <a:xfrm>
            <a:off x="5331402" y="937434"/>
            <a:ext cx="2490305" cy="60054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nl-BE" sz="2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IN BALANS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nl-BE"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grpSp>
        <p:nvGrpSpPr>
          <p:cNvPr id="69" name="Group 68">
            <a:extLst>
              <a:ext uri="{FF2B5EF4-FFF2-40B4-BE49-F238E27FC236}">
                <a16:creationId xmlns:a16="http://schemas.microsoft.com/office/drawing/2014/main" id="{90B6C916-FA24-DCAB-4443-4F3144DB58EF}"/>
              </a:ext>
            </a:extLst>
          </p:cNvPr>
          <p:cNvGrpSpPr/>
          <p:nvPr/>
        </p:nvGrpSpPr>
        <p:grpSpPr>
          <a:xfrm>
            <a:off x="239148" y="1482149"/>
            <a:ext cx="3683603" cy="665523"/>
            <a:chOff x="0" y="0"/>
            <a:chExt cx="6628804" cy="889200"/>
          </a:xfrm>
        </p:grpSpPr>
        <p:sp>
          <p:nvSpPr>
            <p:cNvPr id="70" name="Rectangle: Rounded Corners 69">
              <a:extLst>
                <a:ext uri="{FF2B5EF4-FFF2-40B4-BE49-F238E27FC236}">
                  <a16:creationId xmlns:a16="http://schemas.microsoft.com/office/drawing/2014/main" id="{133B7076-D28C-76E9-5F8D-812C039D292B}"/>
                </a:ext>
              </a:extLst>
            </p:cNvPr>
            <p:cNvSpPr/>
            <p:nvPr/>
          </p:nvSpPr>
          <p:spPr>
            <a:xfrm>
              <a:off x="0" y="0"/>
              <a:ext cx="6628804" cy="88920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1" name="Rectangle: Rounded Corners 4">
              <a:extLst>
                <a:ext uri="{FF2B5EF4-FFF2-40B4-BE49-F238E27FC236}">
                  <a16:creationId xmlns:a16="http://schemas.microsoft.com/office/drawing/2014/main" id="{6CC5EE9E-D966-44DC-21F0-070BF63E0D4C}"/>
                </a:ext>
              </a:extLst>
            </p:cNvPr>
            <p:cNvSpPr txBox="1"/>
            <p:nvPr/>
          </p:nvSpPr>
          <p:spPr>
            <a:xfrm>
              <a:off x="43407" y="43407"/>
              <a:ext cx="6541990" cy="8023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r>
                <a:rPr kumimoji="0" lang="nl-BE" sz="3800" b="0" i="0" u="none" strike="noStrike" kern="1200" cap="none" spc="0" normalizeH="0" baseline="0" noProof="0" dirty="0">
                  <a:ln>
                    <a:noFill/>
                  </a:ln>
                  <a:solidFill>
                    <a:prstClr val="white"/>
                  </a:solidFill>
                  <a:effectLst/>
                  <a:uLnTx/>
                  <a:uFillTx/>
                  <a:latin typeface="Trebuchet MS" panose="020B0603020202020204"/>
                  <a:ea typeface="+mn-ea"/>
                  <a:cs typeface="+mn-cs"/>
                </a:rPr>
                <a:t>Status / Power</a:t>
              </a:r>
              <a:endParaRPr kumimoji="0" lang="en-US" sz="3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72" name="Group 71">
            <a:extLst>
              <a:ext uri="{FF2B5EF4-FFF2-40B4-BE49-F238E27FC236}">
                <a16:creationId xmlns:a16="http://schemas.microsoft.com/office/drawing/2014/main" id="{0953C51B-B56D-8FD2-94BF-A9E99D0298B8}"/>
              </a:ext>
            </a:extLst>
          </p:cNvPr>
          <p:cNvGrpSpPr/>
          <p:nvPr/>
        </p:nvGrpSpPr>
        <p:grpSpPr>
          <a:xfrm>
            <a:off x="242876" y="2278794"/>
            <a:ext cx="3683603" cy="665523"/>
            <a:chOff x="0" y="1046550"/>
            <a:chExt cx="6628804" cy="889200"/>
          </a:xfrm>
        </p:grpSpPr>
        <p:sp>
          <p:nvSpPr>
            <p:cNvPr id="73" name="Rectangle: Rounded Corners 72">
              <a:extLst>
                <a:ext uri="{FF2B5EF4-FFF2-40B4-BE49-F238E27FC236}">
                  <a16:creationId xmlns:a16="http://schemas.microsoft.com/office/drawing/2014/main" id="{72009144-E20F-2DF6-2BF1-14B90E6B5C41}"/>
                </a:ext>
              </a:extLst>
            </p:cNvPr>
            <p:cNvSpPr/>
            <p:nvPr/>
          </p:nvSpPr>
          <p:spPr>
            <a:xfrm>
              <a:off x="0" y="1046550"/>
              <a:ext cx="6628804" cy="889200"/>
            </a:xfrm>
            <a:prstGeom prst="roundRect">
              <a:avLst/>
            </a:prstGeom>
          </p:spPr>
          <p:style>
            <a:lnRef idx="0">
              <a:schemeClr val="lt1">
                <a:hueOff val="0"/>
                <a:satOff val="0"/>
                <a:lumOff val="0"/>
                <a:alphaOff val="0"/>
              </a:schemeClr>
            </a:lnRef>
            <a:fillRef idx="3">
              <a:schemeClr val="accent2">
                <a:hueOff val="-741071"/>
                <a:satOff val="3550"/>
                <a:lumOff val="3284"/>
                <a:alphaOff val="0"/>
              </a:schemeClr>
            </a:fillRef>
            <a:effectRef idx="2">
              <a:schemeClr val="accent2">
                <a:hueOff val="-741071"/>
                <a:satOff val="3550"/>
                <a:lumOff val="3284"/>
                <a:alphaOff val="0"/>
              </a:schemeClr>
            </a:effectRef>
            <a:fontRef idx="minor">
              <a:schemeClr val="lt1"/>
            </a:fontRef>
          </p:style>
        </p:sp>
        <p:sp>
          <p:nvSpPr>
            <p:cNvPr id="74" name="Rectangle: Rounded Corners 4">
              <a:extLst>
                <a:ext uri="{FF2B5EF4-FFF2-40B4-BE49-F238E27FC236}">
                  <a16:creationId xmlns:a16="http://schemas.microsoft.com/office/drawing/2014/main" id="{ADE1A3CD-BFBC-C0DC-DF7C-BFACEA450C5A}"/>
                </a:ext>
              </a:extLst>
            </p:cNvPr>
            <p:cNvSpPr txBox="1"/>
            <p:nvPr/>
          </p:nvSpPr>
          <p:spPr>
            <a:xfrm>
              <a:off x="43407" y="1089957"/>
              <a:ext cx="6541990" cy="8023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r>
                <a:rPr kumimoji="0" lang="nl-BE" sz="3800" b="0" i="0" u="none" strike="noStrike" kern="1200" cap="none" spc="0" normalizeH="0" baseline="0" noProof="0" dirty="0">
                  <a:ln>
                    <a:noFill/>
                  </a:ln>
                  <a:solidFill>
                    <a:prstClr val="white"/>
                  </a:solidFill>
                  <a:effectLst/>
                  <a:uLnTx/>
                  <a:uFillTx/>
                  <a:latin typeface="Trebuchet MS" panose="020B0603020202020204"/>
                  <a:ea typeface="+mn-ea"/>
                  <a:cs typeface="+mn-cs"/>
                </a:rPr>
                <a:t>Betweterij</a:t>
              </a:r>
              <a:endParaRPr kumimoji="0" lang="en-US" sz="3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75" name="Group 74">
            <a:extLst>
              <a:ext uri="{FF2B5EF4-FFF2-40B4-BE49-F238E27FC236}">
                <a16:creationId xmlns:a16="http://schemas.microsoft.com/office/drawing/2014/main" id="{BDFAB418-BB80-B7A1-78D6-25A20674BB70}"/>
              </a:ext>
            </a:extLst>
          </p:cNvPr>
          <p:cNvGrpSpPr/>
          <p:nvPr/>
        </p:nvGrpSpPr>
        <p:grpSpPr>
          <a:xfrm>
            <a:off x="235339" y="3067116"/>
            <a:ext cx="3683603" cy="665523"/>
            <a:chOff x="0" y="2045190"/>
            <a:chExt cx="6628804" cy="889200"/>
          </a:xfrm>
        </p:grpSpPr>
        <p:sp>
          <p:nvSpPr>
            <p:cNvPr id="76" name="Rectangle: Rounded Corners 75">
              <a:extLst>
                <a:ext uri="{FF2B5EF4-FFF2-40B4-BE49-F238E27FC236}">
                  <a16:creationId xmlns:a16="http://schemas.microsoft.com/office/drawing/2014/main" id="{E581B8F7-7232-3BB2-7624-EBF9999DFECE}"/>
                </a:ext>
              </a:extLst>
            </p:cNvPr>
            <p:cNvSpPr/>
            <p:nvPr/>
          </p:nvSpPr>
          <p:spPr>
            <a:xfrm>
              <a:off x="0" y="2045190"/>
              <a:ext cx="6628804" cy="889200"/>
            </a:xfrm>
            <a:prstGeom prst="roundRect">
              <a:avLst/>
            </a:prstGeom>
          </p:spPr>
          <p:style>
            <a:lnRef idx="0">
              <a:schemeClr val="lt1">
                <a:hueOff val="0"/>
                <a:satOff val="0"/>
                <a:lumOff val="0"/>
                <a:alphaOff val="0"/>
              </a:schemeClr>
            </a:lnRef>
            <a:fillRef idx="3">
              <a:schemeClr val="accent2">
                <a:hueOff val="-1482143"/>
                <a:satOff val="7100"/>
                <a:lumOff val="6569"/>
                <a:alphaOff val="0"/>
              </a:schemeClr>
            </a:fillRef>
            <a:effectRef idx="2">
              <a:schemeClr val="accent2">
                <a:hueOff val="-1482143"/>
                <a:satOff val="7100"/>
                <a:lumOff val="6569"/>
                <a:alphaOff val="0"/>
              </a:schemeClr>
            </a:effectRef>
            <a:fontRef idx="minor">
              <a:schemeClr val="lt1"/>
            </a:fontRef>
          </p:style>
        </p:sp>
        <p:sp>
          <p:nvSpPr>
            <p:cNvPr id="77" name="Rectangle: Rounded Corners 4">
              <a:extLst>
                <a:ext uri="{FF2B5EF4-FFF2-40B4-BE49-F238E27FC236}">
                  <a16:creationId xmlns:a16="http://schemas.microsoft.com/office/drawing/2014/main" id="{223D83A4-B0E8-E670-9C91-C82086047123}"/>
                </a:ext>
              </a:extLst>
            </p:cNvPr>
            <p:cNvSpPr txBox="1"/>
            <p:nvPr/>
          </p:nvSpPr>
          <p:spPr>
            <a:xfrm>
              <a:off x="43407" y="2088597"/>
              <a:ext cx="6541990" cy="8023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r>
                <a:rPr kumimoji="0" lang="nl-BE" sz="3800" b="0" i="0" u="none" strike="noStrike" kern="1200" cap="none" spc="0" normalizeH="0" baseline="0" noProof="0" dirty="0">
                  <a:ln>
                    <a:noFill/>
                  </a:ln>
                  <a:solidFill>
                    <a:prstClr val="white"/>
                  </a:solidFill>
                  <a:effectLst/>
                  <a:uLnTx/>
                  <a:uFillTx/>
                  <a:latin typeface="Trebuchet MS" panose="020B0603020202020204"/>
                  <a:ea typeface="+mn-ea"/>
                  <a:cs typeface="+mn-cs"/>
                </a:rPr>
                <a:t>Terugtrekken</a:t>
              </a:r>
              <a:endParaRPr kumimoji="0" lang="en-US" sz="3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78" name="Group 77">
            <a:extLst>
              <a:ext uri="{FF2B5EF4-FFF2-40B4-BE49-F238E27FC236}">
                <a16:creationId xmlns:a16="http://schemas.microsoft.com/office/drawing/2014/main" id="{FDB2B021-3C11-D7FB-ACE5-B742D8D24E8D}"/>
              </a:ext>
            </a:extLst>
          </p:cNvPr>
          <p:cNvGrpSpPr/>
          <p:nvPr/>
        </p:nvGrpSpPr>
        <p:grpSpPr>
          <a:xfrm>
            <a:off x="235338" y="3853658"/>
            <a:ext cx="3683603" cy="665523"/>
            <a:chOff x="0" y="3043830"/>
            <a:chExt cx="6628804" cy="889200"/>
          </a:xfrm>
        </p:grpSpPr>
        <p:sp>
          <p:nvSpPr>
            <p:cNvPr id="79" name="Rectangle: Rounded Corners 78">
              <a:extLst>
                <a:ext uri="{FF2B5EF4-FFF2-40B4-BE49-F238E27FC236}">
                  <a16:creationId xmlns:a16="http://schemas.microsoft.com/office/drawing/2014/main" id="{D8C600A4-DCD4-F31A-4FCF-C4646B0DAC2F}"/>
                </a:ext>
              </a:extLst>
            </p:cNvPr>
            <p:cNvSpPr/>
            <p:nvPr/>
          </p:nvSpPr>
          <p:spPr>
            <a:xfrm>
              <a:off x="0" y="3043830"/>
              <a:ext cx="6628804" cy="889200"/>
            </a:xfrm>
            <a:prstGeom prst="roundRect">
              <a:avLst/>
            </a:prstGeom>
          </p:spPr>
          <p:style>
            <a:lnRef idx="0">
              <a:schemeClr val="lt1">
                <a:hueOff val="0"/>
                <a:satOff val="0"/>
                <a:lumOff val="0"/>
                <a:alphaOff val="0"/>
              </a:schemeClr>
            </a:lnRef>
            <a:fillRef idx="3">
              <a:schemeClr val="accent2">
                <a:hueOff val="-2223214"/>
                <a:satOff val="10650"/>
                <a:lumOff val="9853"/>
                <a:alphaOff val="0"/>
              </a:schemeClr>
            </a:fillRef>
            <a:effectRef idx="2">
              <a:schemeClr val="accent2">
                <a:hueOff val="-2223214"/>
                <a:satOff val="10650"/>
                <a:lumOff val="9853"/>
                <a:alphaOff val="0"/>
              </a:schemeClr>
            </a:effectRef>
            <a:fontRef idx="minor">
              <a:schemeClr val="lt1"/>
            </a:fontRef>
          </p:style>
        </p:sp>
        <p:sp>
          <p:nvSpPr>
            <p:cNvPr id="80" name="Rectangle: Rounded Corners 4">
              <a:extLst>
                <a:ext uri="{FF2B5EF4-FFF2-40B4-BE49-F238E27FC236}">
                  <a16:creationId xmlns:a16="http://schemas.microsoft.com/office/drawing/2014/main" id="{0BD41072-EF7C-636B-605F-B9C65843B93C}"/>
                </a:ext>
              </a:extLst>
            </p:cNvPr>
            <p:cNvSpPr txBox="1"/>
            <p:nvPr/>
          </p:nvSpPr>
          <p:spPr>
            <a:xfrm>
              <a:off x="43407" y="3087237"/>
              <a:ext cx="6541990" cy="8023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r>
                <a:rPr kumimoji="0" lang="nl-BE" sz="3800" b="0" i="0" u="none" strike="noStrike" kern="1200" cap="none" spc="0" normalizeH="0" baseline="0" noProof="0" dirty="0">
                  <a:ln>
                    <a:noFill/>
                  </a:ln>
                  <a:solidFill>
                    <a:prstClr val="white"/>
                  </a:solidFill>
                  <a:effectLst/>
                  <a:uLnTx/>
                  <a:uFillTx/>
                  <a:latin typeface="Trebuchet MS" panose="020B0603020202020204"/>
                  <a:ea typeface="+mn-ea"/>
                  <a:cs typeface="+mn-cs"/>
                </a:rPr>
                <a:t>Wantrouwen</a:t>
              </a:r>
              <a:endParaRPr kumimoji="0" lang="en-US" sz="3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84" name="Group 83">
            <a:extLst>
              <a:ext uri="{FF2B5EF4-FFF2-40B4-BE49-F238E27FC236}">
                <a16:creationId xmlns:a16="http://schemas.microsoft.com/office/drawing/2014/main" id="{E9704DD9-04BD-9ED8-89AB-9F772C19D5D8}"/>
              </a:ext>
            </a:extLst>
          </p:cNvPr>
          <p:cNvGrpSpPr/>
          <p:nvPr/>
        </p:nvGrpSpPr>
        <p:grpSpPr>
          <a:xfrm>
            <a:off x="235337" y="4617815"/>
            <a:ext cx="3683603" cy="665523"/>
            <a:chOff x="0" y="3043830"/>
            <a:chExt cx="6628804" cy="889200"/>
          </a:xfrm>
          <a:solidFill>
            <a:schemeClr val="accent3">
              <a:lumMod val="60000"/>
              <a:lumOff val="40000"/>
            </a:schemeClr>
          </a:solidFill>
        </p:grpSpPr>
        <p:sp>
          <p:nvSpPr>
            <p:cNvPr id="85" name="Rectangle: Rounded Corners 84">
              <a:extLst>
                <a:ext uri="{FF2B5EF4-FFF2-40B4-BE49-F238E27FC236}">
                  <a16:creationId xmlns:a16="http://schemas.microsoft.com/office/drawing/2014/main" id="{3F1E0777-6A7F-D9F0-7576-6614F974007F}"/>
                </a:ext>
              </a:extLst>
            </p:cNvPr>
            <p:cNvSpPr/>
            <p:nvPr/>
          </p:nvSpPr>
          <p:spPr>
            <a:xfrm>
              <a:off x="0" y="3043830"/>
              <a:ext cx="6628804" cy="889200"/>
            </a:xfrm>
            <a:prstGeom prst="roundRect">
              <a:avLst/>
            </a:prstGeom>
            <a:grpFill/>
          </p:spPr>
          <p:style>
            <a:lnRef idx="0">
              <a:schemeClr val="lt1">
                <a:hueOff val="0"/>
                <a:satOff val="0"/>
                <a:lumOff val="0"/>
                <a:alphaOff val="0"/>
              </a:schemeClr>
            </a:lnRef>
            <a:fillRef idx="3">
              <a:schemeClr val="accent2">
                <a:hueOff val="-2223214"/>
                <a:satOff val="10650"/>
                <a:lumOff val="9853"/>
                <a:alphaOff val="0"/>
              </a:schemeClr>
            </a:fillRef>
            <a:effectRef idx="2">
              <a:schemeClr val="accent2">
                <a:hueOff val="-2223214"/>
                <a:satOff val="10650"/>
                <a:lumOff val="9853"/>
                <a:alphaOff val="0"/>
              </a:schemeClr>
            </a:effectRef>
            <a:fontRef idx="minor">
              <a:schemeClr val="lt1"/>
            </a:fontRef>
          </p:style>
        </p:sp>
        <p:sp>
          <p:nvSpPr>
            <p:cNvPr id="86" name="Rectangle: Rounded Corners 4">
              <a:extLst>
                <a:ext uri="{FF2B5EF4-FFF2-40B4-BE49-F238E27FC236}">
                  <a16:creationId xmlns:a16="http://schemas.microsoft.com/office/drawing/2014/main" id="{E7A04957-9979-0E9D-76DE-C563681C393A}"/>
                </a:ext>
              </a:extLst>
            </p:cNvPr>
            <p:cNvSpPr txBox="1"/>
            <p:nvPr/>
          </p:nvSpPr>
          <p:spPr>
            <a:xfrm>
              <a:off x="43407" y="3087237"/>
              <a:ext cx="6541990" cy="8023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r>
                <a:rPr kumimoji="0" lang="nl-BE" sz="3800" b="0" i="0" u="none" strike="noStrike" kern="1200" cap="none" spc="0" normalizeH="0" baseline="0" noProof="0" dirty="0">
                  <a:ln>
                    <a:noFill/>
                  </a:ln>
                  <a:solidFill>
                    <a:prstClr val="white"/>
                  </a:solidFill>
                  <a:effectLst/>
                  <a:uLnTx/>
                  <a:uFillTx/>
                  <a:latin typeface="Trebuchet MS" panose="020B0603020202020204"/>
                  <a:ea typeface="+mn-ea"/>
                  <a:cs typeface="+mn-cs"/>
                </a:rPr>
                <a:t>Rigiditeit</a:t>
              </a:r>
              <a:endParaRPr kumimoji="0" lang="en-US" sz="3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13" name="Group 112">
            <a:extLst>
              <a:ext uri="{FF2B5EF4-FFF2-40B4-BE49-F238E27FC236}">
                <a16:creationId xmlns:a16="http://schemas.microsoft.com/office/drawing/2014/main" id="{45AB277D-6B6A-66A5-CB4B-1E716C701A4B}"/>
              </a:ext>
            </a:extLst>
          </p:cNvPr>
          <p:cNvGrpSpPr/>
          <p:nvPr/>
        </p:nvGrpSpPr>
        <p:grpSpPr>
          <a:xfrm>
            <a:off x="4782105" y="1480205"/>
            <a:ext cx="3838638" cy="665522"/>
            <a:chOff x="-12108" y="-469350"/>
            <a:chExt cx="6907796" cy="889198"/>
          </a:xfrm>
        </p:grpSpPr>
        <p:sp>
          <p:nvSpPr>
            <p:cNvPr id="114" name="Rectangle: Rounded Corners 113">
              <a:extLst>
                <a:ext uri="{FF2B5EF4-FFF2-40B4-BE49-F238E27FC236}">
                  <a16:creationId xmlns:a16="http://schemas.microsoft.com/office/drawing/2014/main" id="{A3462D54-7202-0589-4D86-F7559DDB62B6}"/>
                </a:ext>
              </a:extLst>
            </p:cNvPr>
            <p:cNvSpPr/>
            <p:nvPr/>
          </p:nvSpPr>
          <p:spPr>
            <a:xfrm>
              <a:off x="43405" y="-469350"/>
              <a:ext cx="6796773" cy="889198"/>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5" name="Rectangle: Rounded Corners 4">
              <a:extLst>
                <a:ext uri="{FF2B5EF4-FFF2-40B4-BE49-F238E27FC236}">
                  <a16:creationId xmlns:a16="http://schemas.microsoft.com/office/drawing/2014/main" id="{1B191A46-8FAD-8DEE-EC90-9913F3388D29}"/>
                </a:ext>
              </a:extLst>
            </p:cNvPr>
            <p:cNvSpPr txBox="1"/>
            <p:nvPr/>
          </p:nvSpPr>
          <p:spPr>
            <a:xfrm>
              <a:off x="-12108" y="-435953"/>
              <a:ext cx="6907796" cy="8023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r>
                <a:rPr kumimoji="0" lang="nl-BE" sz="2200" b="0" i="0" u="none" strike="noStrike" kern="1200" cap="none" spc="0" normalizeH="0" baseline="0" noProof="0" dirty="0">
                  <a:ln>
                    <a:noFill/>
                  </a:ln>
                  <a:solidFill>
                    <a:prstClr val="white"/>
                  </a:solidFill>
                  <a:effectLst/>
                  <a:uLnTx/>
                  <a:uFillTx/>
                  <a:latin typeface="Trebuchet MS" panose="020B0603020202020204"/>
                  <a:ea typeface="+mn-ea"/>
                  <a:cs typeface="+mn-cs"/>
                </a:rPr>
                <a:t>Eerlijkheid &amp; competenties</a:t>
              </a:r>
              <a:endParaRPr kumimoji="0" lang="en-US" sz="22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16" name="Group 115">
            <a:extLst>
              <a:ext uri="{FF2B5EF4-FFF2-40B4-BE49-F238E27FC236}">
                <a16:creationId xmlns:a16="http://schemas.microsoft.com/office/drawing/2014/main" id="{B64EAC3E-B91D-3DFF-2FEF-CB79B32B6B50}"/>
              </a:ext>
            </a:extLst>
          </p:cNvPr>
          <p:cNvGrpSpPr/>
          <p:nvPr/>
        </p:nvGrpSpPr>
        <p:grpSpPr>
          <a:xfrm>
            <a:off x="4819933" y="2269698"/>
            <a:ext cx="3792145" cy="665523"/>
            <a:chOff x="3163" y="1037722"/>
            <a:chExt cx="6655485" cy="889200"/>
          </a:xfrm>
        </p:grpSpPr>
        <p:sp>
          <p:nvSpPr>
            <p:cNvPr id="117" name="Rectangle: Rounded Corners 116">
              <a:extLst>
                <a:ext uri="{FF2B5EF4-FFF2-40B4-BE49-F238E27FC236}">
                  <a16:creationId xmlns:a16="http://schemas.microsoft.com/office/drawing/2014/main" id="{CCAC60E2-E74E-02B5-7C6D-F51F70039C2F}"/>
                </a:ext>
              </a:extLst>
            </p:cNvPr>
            <p:cNvSpPr/>
            <p:nvPr/>
          </p:nvSpPr>
          <p:spPr>
            <a:xfrm>
              <a:off x="29844" y="1037722"/>
              <a:ext cx="6628804" cy="889200"/>
            </a:xfrm>
            <a:prstGeom prst="roundRect">
              <a:avLst/>
            </a:prstGeom>
          </p:spPr>
          <p:style>
            <a:lnRef idx="0">
              <a:schemeClr val="lt1">
                <a:hueOff val="0"/>
                <a:satOff val="0"/>
                <a:lumOff val="0"/>
                <a:alphaOff val="0"/>
              </a:schemeClr>
            </a:lnRef>
            <a:fillRef idx="3">
              <a:schemeClr val="accent2">
                <a:hueOff val="-741071"/>
                <a:satOff val="3550"/>
                <a:lumOff val="3284"/>
                <a:alphaOff val="0"/>
              </a:schemeClr>
            </a:fillRef>
            <a:effectRef idx="2">
              <a:schemeClr val="accent2">
                <a:hueOff val="-741071"/>
                <a:satOff val="3550"/>
                <a:lumOff val="3284"/>
                <a:alphaOff val="0"/>
              </a:schemeClr>
            </a:effectRef>
            <a:fontRef idx="minor">
              <a:schemeClr val="lt1"/>
            </a:fontRef>
          </p:style>
        </p:sp>
        <p:sp>
          <p:nvSpPr>
            <p:cNvPr id="118" name="Rectangle: Rounded Corners 4">
              <a:extLst>
                <a:ext uri="{FF2B5EF4-FFF2-40B4-BE49-F238E27FC236}">
                  <a16:creationId xmlns:a16="http://schemas.microsoft.com/office/drawing/2014/main" id="{43D69AD2-F813-89BB-A59D-DD29C70044CA}"/>
                </a:ext>
              </a:extLst>
            </p:cNvPr>
            <p:cNvSpPr txBox="1"/>
            <p:nvPr/>
          </p:nvSpPr>
          <p:spPr>
            <a:xfrm>
              <a:off x="3163" y="1119263"/>
              <a:ext cx="6541989" cy="8023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r>
                <a:rPr kumimoji="0" lang="nl-BE" sz="3800" b="0" i="0" u="none" strike="noStrike" kern="1200" cap="none" spc="0" normalizeH="0" baseline="0" noProof="0" dirty="0">
                  <a:ln>
                    <a:noFill/>
                  </a:ln>
                  <a:solidFill>
                    <a:prstClr val="white"/>
                  </a:solidFill>
                  <a:effectLst/>
                  <a:uLnTx/>
                  <a:uFillTx/>
                  <a:latin typeface="Trebuchet MS" panose="020B0603020202020204"/>
                  <a:ea typeface="+mn-ea"/>
                  <a:cs typeface="+mn-cs"/>
                </a:rPr>
                <a:t>Dienstbaarheid</a:t>
              </a:r>
              <a:endParaRPr kumimoji="0" lang="en-US" sz="3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19" name="Group 118">
            <a:extLst>
              <a:ext uri="{FF2B5EF4-FFF2-40B4-BE49-F238E27FC236}">
                <a16:creationId xmlns:a16="http://schemas.microsoft.com/office/drawing/2014/main" id="{7D05F4BF-3579-B621-A287-4ACA9C45ABBE}"/>
              </a:ext>
            </a:extLst>
          </p:cNvPr>
          <p:cNvGrpSpPr/>
          <p:nvPr/>
        </p:nvGrpSpPr>
        <p:grpSpPr>
          <a:xfrm>
            <a:off x="4822961" y="3067116"/>
            <a:ext cx="3789117" cy="665523"/>
            <a:chOff x="0" y="2045190"/>
            <a:chExt cx="6628804" cy="889200"/>
          </a:xfrm>
        </p:grpSpPr>
        <p:sp>
          <p:nvSpPr>
            <p:cNvPr id="120" name="Rectangle: Rounded Corners 119">
              <a:extLst>
                <a:ext uri="{FF2B5EF4-FFF2-40B4-BE49-F238E27FC236}">
                  <a16:creationId xmlns:a16="http://schemas.microsoft.com/office/drawing/2014/main" id="{5B83A9DC-AA7B-096F-8EBE-09E6F1E81098}"/>
                </a:ext>
              </a:extLst>
            </p:cNvPr>
            <p:cNvSpPr/>
            <p:nvPr/>
          </p:nvSpPr>
          <p:spPr>
            <a:xfrm>
              <a:off x="0" y="2045190"/>
              <a:ext cx="6628804" cy="889200"/>
            </a:xfrm>
            <a:prstGeom prst="roundRect">
              <a:avLst/>
            </a:prstGeom>
          </p:spPr>
          <p:style>
            <a:lnRef idx="0">
              <a:schemeClr val="lt1">
                <a:hueOff val="0"/>
                <a:satOff val="0"/>
                <a:lumOff val="0"/>
                <a:alphaOff val="0"/>
              </a:schemeClr>
            </a:lnRef>
            <a:fillRef idx="3">
              <a:schemeClr val="accent2">
                <a:hueOff val="-1482143"/>
                <a:satOff val="7100"/>
                <a:lumOff val="6569"/>
                <a:alphaOff val="0"/>
              </a:schemeClr>
            </a:fillRef>
            <a:effectRef idx="2">
              <a:schemeClr val="accent2">
                <a:hueOff val="-1482143"/>
                <a:satOff val="7100"/>
                <a:lumOff val="6569"/>
                <a:alphaOff val="0"/>
              </a:schemeClr>
            </a:effectRef>
            <a:fontRef idx="minor">
              <a:schemeClr val="lt1"/>
            </a:fontRef>
          </p:style>
        </p:sp>
        <p:sp>
          <p:nvSpPr>
            <p:cNvPr id="121" name="Rectangle: Rounded Corners 4">
              <a:extLst>
                <a:ext uri="{FF2B5EF4-FFF2-40B4-BE49-F238E27FC236}">
                  <a16:creationId xmlns:a16="http://schemas.microsoft.com/office/drawing/2014/main" id="{7F8AEF8B-9224-9CF1-815A-FEF02D5E4628}"/>
                </a:ext>
              </a:extLst>
            </p:cNvPr>
            <p:cNvSpPr txBox="1"/>
            <p:nvPr/>
          </p:nvSpPr>
          <p:spPr>
            <a:xfrm>
              <a:off x="33629" y="2110870"/>
              <a:ext cx="6541990" cy="8023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r>
                <a:rPr kumimoji="0" lang="nl-BE" sz="3400" b="0" i="0" u="none" strike="noStrike" kern="1200" cap="none" spc="0" normalizeH="0" baseline="0" noProof="0" dirty="0">
                  <a:ln>
                    <a:noFill/>
                  </a:ln>
                  <a:solidFill>
                    <a:prstClr val="white"/>
                  </a:solidFill>
                  <a:effectLst/>
                  <a:uLnTx/>
                  <a:uFillTx/>
                  <a:latin typeface="Trebuchet MS" panose="020B0603020202020204"/>
                  <a:ea typeface="+mn-ea"/>
                  <a:cs typeface="+mn-cs"/>
                </a:rPr>
                <a:t>Zichtbaar worden</a:t>
              </a:r>
              <a:endParaRPr kumimoji="0" lang="en-US" sz="3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22" name="Group 121">
            <a:extLst>
              <a:ext uri="{FF2B5EF4-FFF2-40B4-BE49-F238E27FC236}">
                <a16:creationId xmlns:a16="http://schemas.microsoft.com/office/drawing/2014/main" id="{12DD66EE-9921-7FCC-914B-F84F6A331B90}"/>
              </a:ext>
            </a:extLst>
          </p:cNvPr>
          <p:cNvGrpSpPr/>
          <p:nvPr/>
        </p:nvGrpSpPr>
        <p:grpSpPr>
          <a:xfrm>
            <a:off x="4798419" y="3852663"/>
            <a:ext cx="3901828" cy="665523"/>
            <a:chOff x="-26154" y="2618570"/>
            <a:chExt cx="7021509" cy="889200"/>
          </a:xfrm>
        </p:grpSpPr>
        <p:sp>
          <p:nvSpPr>
            <p:cNvPr id="123" name="Rectangle: Rounded Corners 122">
              <a:extLst>
                <a:ext uri="{FF2B5EF4-FFF2-40B4-BE49-F238E27FC236}">
                  <a16:creationId xmlns:a16="http://schemas.microsoft.com/office/drawing/2014/main" id="{364D2215-D0E6-9E81-E4E7-A2BE44EA58A6}"/>
                </a:ext>
              </a:extLst>
            </p:cNvPr>
            <p:cNvSpPr/>
            <p:nvPr/>
          </p:nvSpPr>
          <p:spPr>
            <a:xfrm>
              <a:off x="17252" y="2618570"/>
              <a:ext cx="6818681" cy="889200"/>
            </a:xfrm>
            <a:prstGeom prst="roundRect">
              <a:avLst/>
            </a:prstGeom>
          </p:spPr>
          <p:style>
            <a:lnRef idx="0">
              <a:schemeClr val="lt1">
                <a:hueOff val="0"/>
                <a:satOff val="0"/>
                <a:lumOff val="0"/>
                <a:alphaOff val="0"/>
              </a:schemeClr>
            </a:lnRef>
            <a:fillRef idx="3">
              <a:schemeClr val="accent2">
                <a:hueOff val="-2223214"/>
                <a:satOff val="10650"/>
                <a:lumOff val="9853"/>
                <a:alphaOff val="0"/>
              </a:schemeClr>
            </a:fillRef>
            <a:effectRef idx="2">
              <a:schemeClr val="accent2">
                <a:hueOff val="-2223214"/>
                <a:satOff val="10650"/>
                <a:lumOff val="9853"/>
                <a:alphaOff val="0"/>
              </a:schemeClr>
            </a:effectRef>
            <a:fontRef idx="minor">
              <a:schemeClr val="lt1"/>
            </a:fontRef>
          </p:style>
        </p:sp>
        <p:sp>
          <p:nvSpPr>
            <p:cNvPr id="124" name="Rectangle: Rounded Corners 4">
              <a:extLst>
                <a:ext uri="{FF2B5EF4-FFF2-40B4-BE49-F238E27FC236}">
                  <a16:creationId xmlns:a16="http://schemas.microsoft.com/office/drawing/2014/main" id="{830AEB98-8ECB-B6CF-EA86-ABE1C0558804}"/>
                </a:ext>
              </a:extLst>
            </p:cNvPr>
            <p:cNvSpPr txBox="1"/>
            <p:nvPr/>
          </p:nvSpPr>
          <p:spPr>
            <a:xfrm>
              <a:off x="-26154" y="2686045"/>
              <a:ext cx="7021509" cy="8023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r>
                <a:rPr kumimoji="0" lang="nl-BE" sz="3400" b="0" i="0" u="none" strike="noStrike" kern="1200" cap="none" spc="0" normalizeH="0" baseline="0" noProof="0" dirty="0">
                  <a:ln>
                    <a:noFill/>
                  </a:ln>
                  <a:solidFill>
                    <a:prstClr val="white"/>
                  </a:solidFill>
                  <a:effectLst/>
                  <a:uLnTx/>
                  <a:uFillTx/>
                  <a:latin typeface="Trebuchet MS" panose="020B0603020202020204"/>
                  <a:ea typeface="+mn-ea"/>
                  <a:cs typeface="+mn-cs"/>
                </a:rPr>
                <a:t>Vertrouwen geven</a:t>
              </a:r>
              <a:endParaRPr kumimoji="0" lang="en-US" sz="3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28" name="Group 127">
            <a:extLst>
              <a:ext uri="{FF2B5EF4-FFF2-40B4-BE49-F238E27FC236}">
                <a16:creationId xmlns:a16="http://schemas.microsoft.com/office/drawing/2014/main" id="{CF5F19C3-C95E-DFF3-A94A-0D2B7EBACCC9}"/>
              </a:ext>
            </a:extLst>
          </p:cNvPr>
          <p:cNvGrpSpPr/>
          <p:nvPr/>
        </p:nvGrpSpPr>
        <p:grpSpPr>
          <a:xfrm>
            <a:off x="4839181" y="4617815"/>
            <a:ext cx="3781562" cy="665523"/>
            <a:chOff x="0" y="3043831"/>
            <a:chExt cx="6628804" cy="889200"/>
          </a:xfrm>
          <a:solidFill>
            <a:schemeClr val="accent3">
              <a:lumMod val="60000"/>
              <a:lumOff val="40000"/>
            </a:schemeClr>
          </a:solidFill>
        </p:grpSpPr>
        <p:sp>
          <p:nvSpPr>
            <p:cNvPr id="129" name="Rectangle: Rounded Corners 128">
              <a:extLst>
                <a:ext uri="{FF2B5EF4-FFF2-40B4-BE49-F238E27FC236}">
                  <a16:creationId xmlns:a16="http://schemas.microsoft.com/office/drawing/2014/main" id="{BACAC487-18BD-424D-AC1C-55B71910FC48}"/>
                </a:ext>
              </a:extLst>
            </p:cNvPr>
            <p:cNvSpPr/>
            <p:nvPr/>
          </p:nvSpPr>
          <p:spPr>
            <a:xfrm>
              <a:off x="0" y="3043831"/>
              <a:ext cx="6628804" cy="889200"/>
            </a:xfrm>
            <a:prstGeom prst="roundRect">
              <a:avLst/>
            </a:prstGeom>
            <a:grpFill/>
          </p:spPr>
          <p:style>
            <a:lnRef idx="0">
              <a:schemeClr val="lt1">
                <a:hueOff val="0"/>
                <a:satOff val="0"/>
                <a:lumOff val="0"/>
                <a:alphaOff val="0"/>
              </a:schemeClr>
            </a:lnRef>
            <a:fillRef idx="3">
              <a:schemeClr val="accent2">
                <a:hueOff val="-2223214"/>
                <a:satOff val="10650"/>
                <a:lumOff val="9853"/>
                <a:alphaOff val="0"/>
              </a:schemeClr>
            </a:fillRef>
            <a:effectRef idx="2">
              <a:schemeClr val="accent2">
                <a:hueOff val="-2223214"/>
                <a:satOff val="10650"/>
                <a:lumOff val="9853"/>
                <a:alphaOff val="0"/>
              </a:schemeClr>
            </a:effectRef>
            <a:fontRef idx="minor">
              <a:schemeClr val="lt1"/>
            </a:fontRef>
          </p:style>
        </p:sp>
        <p:sp>
          <p:nvSpPr>
            <p:cNvPr id="130" name="Rectangle: Rounded Corners 4">
              <a:extLst>
                <a:ext uri="{FF2B5EF4-FFF2-40B4-BE49-F238E27FC236}">
                  <a16:creationId xmlns:a16="http://schemas.microsoft.com/office/drawing/2014/main" id="{1E28E00A-B8E8-4FB7-4E2C-C1CD5DF23D53}"/>
                </a:ext>
              </a:extLst>
            </p:cNvPr>
            <p:cNvSpPr txBox="1"/>
            <p:nvPr/>
          </p:nvSpPr>
          <p:spPr>
            <a:xfrm>
              <a:off x="43407" y="3087237"/>
              <a:ext cx="6541990" cy="8023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r>
                <a:rPr kumimoji="0" lang="nl-BE" sz="3800" b="0" i="0" u="none" strike="noStrike" kern="1200" cap="none" spc="0" normalizeH="0" baseline="0" noProof="0" dirty="0">
                  <a:ln>
                    <a:noFill/>
                  </a:ln>
                  <a:solidFill>
                    <a:prstClr val="white"/>
                  </a:solidFill>
                  <a:effectLst/>
                  <a:uLnTx/>
                  <a:uFillTx/>
                  <a:latin typeface="Trebuchet MS" panose="020B0603020202020204"/>
                  <a:ea typeface="+mn-ea"/>
                  <a:cs typeface="+mn-cs"/>
                </a:rPr>
                <a:t>Creativiteit</a:t>
              </a:r>
              <a:endParaRPr kumimoji="0" lang="en-US" sz="3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2" name="Arrow: Down 1">
            <a:extLst>
              <a:ext uri="{FF2B5EF4-FFF2-40B4-BE49-F238E27FC236}">
                <a16:creationId xmlns:a16="http://schemas.microsoft.com/office/drawing/2014/main" id="{98FBF4D7-AF9B-A7DC-9715-E525A89C115B}"/>
              </a:ext>
            </a:extLst>
          </p:cNvPr>
          <p:cNvSpPr/>
          <p:nvPr/>
        </p:nvSpPr>
        <p:spPr>
          <a:xfrm rot="16200000">
            <a:off x="4019564" y="4697200"/>
            <a:ext cx="746048" cy="2429489"/>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dirty="0">
                <a:ln>
                  <a:noFill/>
                </a:ln>
                <a:solidFill>
                  <a:srgbClr val="C42F1A"/>
                </a:solidFill>
                <a:effectLst/>
                <a:uLnTx/>
                <a:uFillTx/>
                <a:latin typeface="Trebuchet MS" panose="020B0603020202020204"/>
                <a:ea typeface="+mn-ea"/>
                <a:cs typeface="+mn-cs"/>
              </a:rPr>
              <a:t>HOE ???</a:t>
            </a:r>
          </a:p>
        </p:txBody>
      </p:sp>
      <p:sp>
        <p:nvSpPr>
          <p:cNvPr id="6" name="TextBox 5">
            <a:extLst>
              <a:ext uri="{FF2B5EF4-FFF2-40B4-BE49-F238E27FC236}">
                <a16:creationId xmlns:a16="http://schemas.microsoft.com/office/drawing/2014/main" id="{641ACAED-C77A-8DA7-0E18-B7606B6F9F03}"/>
              </a:ext>
            </a:extLst>
          </p:cNvPr>
          <p:cNvSpPr txBox="1"/>
          <p:nvPr/>
        </p:nvSpPr>
        <p:spPr>
          <a:xfrm>
            <a:off x="1165005" y="5728447"/>
            <a:ext cx="155985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dirty="0">
                <a:ln>
                  <a:noFill/>
                </a:ln>
                <a:solidFill>
                  <a:prstClr val="black"/>
                </a:solidFill>
                <a:effectLst/>
                <a:uLnTx/>
                <a:uFillTx/>
                <a:latin typeface="Trebuchet MS" panose="020B0603020202020204"/>
                <a:ea typeface="+mn-ea"/>
                <a:cs typeface="+mn-cs"/>
              </a:rPr>
              <a:t>SURVIVAL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dirty="0">
                <a:ln>
                  <a:noFill/>
                </a:ln>
                <a:solidFill>
                  <a:prstClr val="black"/>
                </a:solidFill>
                <a:effectLst/>
                <a:uLnTx/>
                <a:uFillTx/>
                <a:latin typeface="Trebuchet MS" panose="020B0603020202020204"/>
                <a:ea typeface="+mn-ea"/>
                <a:cs typeface="+mn-cs"/>
              </a:rPr>
              <a:t>FOCUS : IK</a:t>
            </a:r>
            <a:endParaRPr kumimoji="0" lang="nl-BE"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C1EBF7AC-A1DE-0205-C122-8E5B4FC49654}"/>
              </a:ext>
            </a:extLst>
          </p:cNvPr>
          <p:cNvSpPr txBox="1"/>
          <p:nvPr/>
        </p:nvSpPr>
        <p:spPr>
          <a:xfrm>
            <a:off x="6042210" y="5728447"/>
            <a:ext cx="242949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dirty="0">
                <a:ln>
                  <a:noFill/>
                </a:ln>
                <a:solidFill>
                  <a:prstClr val="black"/>
                </a:solidFill>
                <a:effectLst/>
                <a:uLnTx/>
                <a:uFillTx/>
                <a:latin typeface="Trebuchet MS" panose="020B0603020202020204"/>
                <a:ea typeface="+mn-ea"/>
                <a:cs typeface="+mn-cs"/>
              </a:rPr>
              <a:t>REVIVAL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dirty="0">
                <a:ln>
                  <a:noFill/>
                </a:ln>
                <a:solidFill>
                  <a:prstClr val="black"/>
                </a:solidFill>
                <a:effectLst/>
                <a:uLnTx/>
                <a:uFillTx/>
                <a:latin typeface="Trebuchet MS" panose="020B0603020202020204"/>
                <a:ea typeface="+mn-ea"/>
                <a:cs typeface="+mn-cs"/>
              </a:rPr>
              <a:t>FOCUS : DE GROEP</a:t>
            </a:r>
          </a:p>
        </p:txBody>
      </p:sp>
      <p:sp>
        <p:nvSpPr>
          <p:cNvPr id="8" name="Arrow: Down 7">
            <a:extLst>
              <a:ext uri="{FF2B5EF4-FFF2-40B4-BE49-F238E27FC236}">
                <a16:creationId xmlns:a16="http://schemas.microsoft.com/office/drawing/2014/main" id="{BF53684C-B25E-B7FC-0E3A-950081065FE5}"/>
              </a:ext>
            </a:extLst>
          </p:cNvPr>
          <p:cNvSpPr/>
          <p:nvPr/>
        </p:nvSpPr>
        <p:spPr>
          <a:xfrm>
            <a:off x="1589264" y="5236731"/>
            <a:ext cx="495030" cy="538324"/>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2" name="Arrow: Down 11">
            <a:extLst>
              <a:ext uri="{FF2B5EF4-FFF2-40B4-BE49-F238E27FC236}">
                <a16:creationId xmlns:a16="http://schemas.microsoft.com/office/drawing/2014/main" id="{738F6486-6938-D3B4-7112-7A5CC2C98AF9}"/>
              </a:ext>
            </a:extLst>
          </p:cNvPr>
          <p:cNvSpPr/>
          <p:nvPr/>
        </p:nvSpPr>
        <p:spPr>
          <a:xfrm>
            <a:off x="6476091" y="5216968"/>
            <a:ext cx="495030" cy="538324"/>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 name="Arrow: Right 2">
            <a:extLst>
              <a:ext uri="{FF2B5EF4-FFF2-40B4-BE49-F238E27FC236}">
                <a16:creationId xmlns:a16="http://schemas.microsoft.com/office/drawing/2014/main" id="{9CB07609-7868-3483-5F01-5DE85B1ED1BA}"/>
              </a:ext>
            </a:extLst>
          </p:cNvPr>
          <p:cNvSpPr/>
          <p:nvPr/>
        </p:nvSpPr>
        <p:spPr>
          <a:xfrm>
            <a:off x="4121876" y="1622378"/>
            <a:ext cx="541424" cy="39444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 name="Arrow: Right 8">
            <a:extLst>
              <a:ext uri="{FF2B5EF4-FFF2-40B4-BE49-F238E27FC236}">
                <a16:creationId xmlns:a16="http://schemas.microsoft.com/office/drawing/2014/main" id="{176EC0AD-0A9F-AB42-F02F-B64D3EB92F85}"/>
              </a:ext>
            </a:extLst>
          </p:cNvPr>
          <p:cNvSpPr/>
          <p:nvPr/>
        </p:nvSpPr>
        <p:spPr>
          <a:xfrm>
            <a:off x="4121876" y="2410139"/>
            <a:ext cx="541424" cy="39444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Arrow: Right 9">
            <a:extLst>
              <a:ext uri="{FF2B5EF4-FFF2-40B4-BE49-F238E27FC236}">
                <a16:creationId xmlns:a16="http://schemas.microsoft.com/office/drawing/2014/main" id="{2CBF9379-F3BE-317D-F996-926743B6859B}"/>
              </a:ext>
            </a:extLst>
          </p:cNvPr>
          <p:cNvSpPr/>
          <p:nvPr/>
        </p:nvSpPr>
        <p:spPr>
          <a:xfrm>
            <a:off x="4100239" y="3218983"/>
            <a:ext cx="541424" cy="39444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Arrow: Right 10">
            <a:extLst>
              <a:ext uri="{FF2B5EF4-FFF2-40B4-BE49-F238E27FC236}">
                <a16:creationId xmlns:a16="http://schemas.microsoft.com/office/drawing/2014/main" id="{1F402035-7E4B-8BA4-B7F4-25367DF154E8}"/>
              </a:ext>
            </a:extLst>
          </p:cNvPr>
          <p:cNvSpPr/>
          <p:nvPr/>
        </p:nvSpPr>
        <p:spPr>
          <a:xfrm>
            <a:off x="4108042" y="4006214"/>
            <a:ext cx="541424" cy="39444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Arrow: Right 12">
            <a:extLst>
              <a:ext uri="{FF2B5EF4-FFF2-40B4-BE49-F238E27FC236}">
                <a16:creationId xmlns:a16="http://schemas.microsoft.com/office/drawing/2014/main" id="{708C9173-D269-4A33-A11C-A91BF1734D15}"/>
              </a:ext>
            </a:extLst>
          </p:cNvPr>
          <p:cNvSpPr/>
          <p:nvPr/>
        </p:nvSpPr>
        <p:spPr>
          <a:xfrm>
            <a:off x="4108042" y="4753351"/>
            <a:ext cx="541424" cy="39444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4" name="Content Placeholder 4" descr="Logo, company name&#10;&#10;Description automatically generated">
            <a:extLst>
              <a:ext uri="{FF2B5EF4-FFF2-40B4-BE49-F238E27FC236}">
                <a16:creationId xmlns:a16="http://schemas.microsoft.com/office/drawing/2014/main" id="{F276FB7B-4739-6721-F1EC-5ADA4A633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001" y="92869"/>
            <a:ext cx="1772021" cy="674039"/>
          </a:xfrm>
          <a:prstGeom prst="rect">
            <a:avLst/>
          </a:prstGeom>
        </p:spPr>
      </p:pic>
    </p:spTree>
    <p:extLst>
      <p:ext uri="{BB962C8B-B14F-4D97-AF65-F5344CB8AC3E}">
        <p14:creationId xmlns:p14="http://schemas.microsoft.com/office/powerpoint/2010/main" val="133399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animBg="1"/>
      <p:bldP spid="12" grpId="0" animBg="1"/>
      <p:bldP spid="3" grpId="0" animBg="1"/>
      <p:bldP spid="9" grpId="0" animBg="1"/>
      <p:bldP spid="10" grpId="0" animBg="1"/>
      <p:bldP spid="11"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765C5-0B27-A146-2168-22E5BCF139E6}"/>
              </a:ext>
            </a:extLst>
          </p:cNvPr>
          <p:cNvSpPr>
            <a:spLocks noGrp="1"/>
          </p:cNvSpPr>
          <p:nvPr>
            <p:ph type="title"/>
          </p:nvPr>
        </p:nvSpPr>
        <p:spPr/>
        <p:txBody>
          <a:bodyPr/>
          <a:lstStyle/>
          <a:p>
            <a:r>
              <a:rPr lang="nl-BE" dirty="0"/>
              <a:t>BUTLER OF CHANGE-AGENT?</a:t>
            </a:r>
          </a:p>
        </p:txBody>
      </p:sp>
      <p:sp>
        <p:nvSpPr>
          <p:cNvPr id="3" name="Content Placeholder 2">
            <a:extLst>
              <a:ext uri="{FF2B5EF4-FFF2-40B4-BE49-F238E27FC236}">
                <a16:creationId xmlns:a16="http://schemas.microsoft.com/office/drawing/2014/main" id="{BC9601EB-9719-C21A-5964-BC0530E7705E}"/>
              </a:ext>
            </a:extLst>
          </p:cNvPr>
          <p:cNvSpPr>
            <a:spLocks noGrp="1"/>
          </p:cNvSpPr>
          <p:nvPr>
            <p:ph sz="half" idx="1"/>
          </p:nvPr>
        </p:nvSpPr>
        <p:spPr>
          <a:xfrm>
            <a:off x="677334" y="1621971"/>
            <a:ext cx="7561231" cy="4419390"/>
          </a:xfrm>
        </p:spPr>
        <p:txBody>
          <a:bodyPr>
            <a:normAutofit/>
          </a:bodyPr>
          <a:lstStyle/>
          <a:p>
            <a:pPr lvl="0">
              <a:lnSpc>
                <a:spcPct val="107000"/>
              </a:lnSpc>
              <a:spcAft>
                <a:spcPts val="800"/>
              </a:spcAft>
              <a:buFont typeface="Wingdings" panose="05000000000000000000" pitchFamily="2" charset="2"/>
              <a:buChar char="q"/>
              <a:tabLst>
                <a:tab pos="1123950" algn="l"/>
              </a:tabLst>
            </a:pPr>
            <a:r>
              <a:rPr lang="nl-BE" dirty="0"/>
              <a:t>Er zijn zeker opportuniteiten (kleine of grote) die je vandaag laat liggen om deze MATURITEITS- cultuur te ondersteunen. Welke opportuniteiten liggen er? Welke </a:t>
            </a:r>
            <a:r>
              <a:rPr lang="nl-BE" b="1" dirty="0"/>
              <a:t>twijfels </a:t>
            </a:r>
            <a:r>
              <a:rPr lang="nl-BE" dirty="0"/>
              <a:t>houden u hiervan weg? </a:t>
            </a:r>
            <a:br>
              <a:rPr lang="nl-BE" dirty="0"/>
            </a:br>
            <a:r>
              <a:rPr lang="nl-BE" dirty="0"/>
              <a:t>Waar voel jij jezelf vastzitten in één van de genoemde dynamieken?</a:t>
            </a:r>
          </a:p>
          <a:p>
            <a:pPr lvl="0">
              <a:lnSpc>
                <a:spcPct val="107000"/>
              </a:lnSpc>
              <a:spcAft>
                <a:spcPts val="800"/>
              </a:spcAft>
              <a:buFont typeface="Wingdings" panose="05000000000000000000" pitchFamily="2" charset="2"/>
              <a:buChar char="q"/>
              <a:tabLst>
                <a:tab pos="1123950" algn="l"/>
              </a:tabLst>
            </a:pPr>
            <a:r>
              <a:rPr lang="nl-BE" dirty="0"/>
              <a:t>Welke zaken hebt u wél direct/indirect aangepakt om deze cultuur verder te ontwikkelen? Wat zijn kleine experimenten/ realisaties binnen uw afdelingen waarin je dit tastbaar hebt gemaakt?</a:t>
            </a:r>
            <a:br>
              <a:rPr lang="nl-BE" dirty="0"/>
            </a:br>
            <a:r>
              <a:rPr lang="nl-BE" dirty="0"/>
              <a:t>Waar heb je gevoeld dat je </a:t>
            </a:r>
            <a:r>
              <a:rPr lang="nl-BE" b="1" dirty="0"/>
              <a:t>een risico </a:t>
            </a:r>
            <a:r>
              <a:rPr lang="nl-BE" dirty="0"/>
              <a:t>genomen hebt?    </a:t>
            </a:r>
          </a:p>
          <a:p>
            <a:pPr lvl="0">
              <a:lnSpc>
                <a:spcPct val="107000"/>
              </a:lnSpc>
              <a:spcAft>
                <a:spcPts val="800"/>
              </a:spcAft>
              <a:buFont typeface="Wingdings" panose="05000000000000000000" pitchFamily="2" charset="2"/>
              <a:buChar char="q"/>
              <a:tabLst>
                <a:tab pos="1123950" algn="l"/>
              </a:tabLst>
            </a:pPr>
            <a:r>
              <a:rPr lang="nl-BE" dirty="0"/>
              <a:t>Hoe wordt dit alles zichtbaar op vlak van jullie relatie met de eindverantwoordelijken binnen de afdelingen? </a:t>
            </a:r>
            <a:br>
              <a:rPr lang="nl-BE" dirty="0"/>
            </a:br>
            <a:r>
              <a:rPr lang="nl-BE" dirty="0"/>
              <a:t>Hoe groot voelt de vrijheid aan om evidenties in vraag te stellen via de instrumenten/mandaat die je zelf in handen hebt? </a:t>
            </a:r>
            <a:br>
              <a:rPr lang="nl-BE" dirty="0"/>
            </a:br>
            <a:r>
              <a:rPr lang="nl-BE" dirty="0"/>
              <a:t>Waar/hoe voel je de </a:t>
            </a:r>
            <a:r>
              <a:rPr lang="nl-BE" b="1" dirty="0"/>
              <a:t>spanning in deze relatie</a:t>
            </a:r>
            <a:r>
              <a:rPr lang="nl-BE" dirty="0"/>
              <a:t>?</a:t>
            </a:r>
          </a:p>
        </p:txBody>
      </p:sp>
      <p:pic>
        <p:nvPicPr>
          <p:cNvPr id="4" name="Content Placeholder 4" descr="Logo, company name&#10;&#10;Description automatically generated">
            <a:extLst>
              <a:ext uri="{FF2B5EF4-FFF2-40B4-BE49-F238E27FC236}">
                <a16:creationId xmlns:a16="http://schemas.microsoft.com/office/drawing/2014/main" id="{BA489DC0-5D1F-192C-1CA0-F26357AD0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51" y="6141561"/>
            <a:ext cx="1772021" cy="674039"/>
          </a:xfrm>
          <a:prstGeom prst="rect">
            <a:avLst/>
          </a:prstGeom>
        </p:spPr>
      </p:pic>
    </p:spTree>
    <p:extLst>
      <p:ext uri="{BB962C8B-B14F-4D97-AF65-F5344CB8AC3E}">
        <p14:creationId xmlns:p14="http://schemas.microsoft.com/office/powerpoint/2010/main" val="39432780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24" name="Straight Connector 23">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Shape 37">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itle 4">
            <a:extLst>
              <a:ext uri="{FF2B5EF4-FFF2-40B4-BE49-F238E27FC236}">
                <a16:creationId xmlns:a16="http://schemas.microsoft.com/office/drawing/2014/main" id="{D3CD244E-BA18-196F-CB6E-186FF87A0778}"/>
              </a:ext>
            </a:extLst>
          </p:cNvPr>
          <p:cNvSpPr>
            <a:spLocks noGrp="1"/>
          </p:cNvSpPr>
          <p:nvPr>
            <p:ph type="title"/>
          </p:nvPr>
        </p:nvSpPr>
        <p:spPr>
          <a:xfrm>
            <a:off x="1554120" y="1020871"/>
            <a:ext cx="6960759" cy="2849671"/>
          </a:xfrm>
        </p:spPr>
        <p:txBody>
          <a:bodyPr vert="horz" lIns="91440" tIns="45720" rIns="91440" bIns="45720" rtlCol="0" anchor="b">
            <a:normAutofit/>
          </a:bodyPr>
          <a:lstStyle/>
          <a:p>
            <a:r>
              <a:rPr lang="en-US" sz="6600" dirty="0" err="1">
                <a:solidFill>
                  <a:srgbClr val="FFFFFF"/>
                </a:solidFill>
              </a:rPr>
              <a:t>Vragen</a:t>
            </a:r>
            <a:r>
              <a:rPr lang="en-US" sz="6600" dirty="0">
                <a:solidFill>
                  <a:srgbClr val="FFFFFF"/>
                </a:solidFill>
              </a:rPr>
              <a:t>?</a:t>
            </a:r>
          </a:p>
        </p:txBody>
      </p:sp>
      <p:sp>
        <p:nvSpPr>
          <p:cNvPr id="40" name="Isosceles Triangle 39">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799916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8DA89A27-745E-47EB-8C5D-D26E2EFC2187}"/>
              </a:ext>
            </a:extLst>
          </p:cNvPr>
          <p:cNvSpPr>
            <a:spLocks noGrp="1"/>
          </p:cNvSpPr>
          <p:nvPr>
            <p:ph type="pic" sz="quarter" idx="10"/>
          </p:nvPr>
        </p:nvSpPr>
        <p:spPr/>
      </p:sp>
      <p:sp>
        <p:nvSpPr>
          <p:cNvPr id="3" name="Titel 2">
            <a:extLst>
              <a:ext uri="{FF2B5EF4-FFF2-40B4-BE49-F238E27FC236}">
                <a16:creationId xmlns:a16="http://schemas.microsoft.com/office/drawing/2014/main" id="{BC20D2B0-A3B6-4000-8C3E-793D861B6B73}"/>
              </a:ext>
            </a:extLst>
          </p:cNvPr>
          <p:cNvSpPr>
            <a:spLocks noGrp="1"/>
          </p:cNvSpPr>
          <p:nvPr>
            <p:ph type="ctrTitle"/>
          </p:nvPr>
        </p:nvSpPr>
        <p:spPr/>
        <p:txBody>
          <a:bodyPr/>
          <a:lstStyle/>
          <a:p>
            <a:r>
              <a:rPr lang="nl-BE" dirty="0"/>
              <a:t>Bedankt en hopelijk tot snel!</a:t>
            </a:r>
          </a:p>
        </p:txBody>
      </p:sp>
      <p:sp>
        <p:nvSpPr>
          <p:cNvPr id="4" name="Tijdelijke aanduiding voor datum 3">
            <a:extLst>
              <a:ext uri="{FF2B5EF4-FFF2-40B4-BE49-F238E27FC236}">
                <a16:creationId xmlns:a16="http://schemas.microsoft.com/office/drawing/2014/main" id="{16E20D4C-CE7B-40C8-90B5-0D3E1DB1BCB3}"/>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141D8-5978-46E7-A562-811B75E94F7C}" type="datetime1">
              <a:rPr kumimoji="0" lang="nl-BE" sz="2200" b="0" i="0" u="none" strike="noStrike" kern="1200" cap="none" spc="0" normalizeH="0" baseline="0" noProof="0" smtClean="0">
                <a:ln>
                  <a:noFill/>
                </a:ln>
                <a:solidFill>
                  <a:srgbClr val="000000"/>
                </a:solidFill>
                <a:effectLst/>
                <a:uLnTx/>
                <a:uFillTx/>
                <a:latin typeface="FlandersArtSans-Bold" panose="000008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23/11/2022</a:t>
            </a:fld>
            <a:endParaRPr kumimoji="0" lang="nl-BE" sz="2200" b="0" i="0" u="none" strike="noStrike" kern="1200" cap="none" spc="0" normalizeH="0" baseline="0" noProof="0" dirty="0">
              <a:ln>
                <a:noFill/>
              </a:ln>
              <a:solidFill>
                <a:srgbClr val="000000"/>
              </a:solidFill>
              <a:effectLst/>
              <a:uLnTx/>
              <a:uFillTx/>
              <a:latin typeface="FlandersArtSans-Bold" panose="00000800000000000000" pitchFamily="2" charset="0"/>
              <a:ea typeface="+mn-ea"/>
              <a:cs typeface="+mn-cs"/>
            </a:endParaRPr>
          </a:p>
        </p:txBody>
      </p:sp>
    </p:spTree>
    <p:extLst>
      <p:ext uri="{BB962C8B-B14F-4D97-AF65-F5344CB8AC3E}">
        <p14:creationId xmlns:p14="http://schemas.microsoft.com/office/powerpoint/2010/main" val="3612792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38AFF6-AF7B-48FC-B061-739630F30E62}"/>
              </a:ext>
            </a:extLst>
          </p:cNvPr>
          <p:cNvSpPr>
            <a:spLocks noGrp="1"/>
          </p:cNvSpPr>
          <p:nvPr>
            <p:ph type="title"/>
          </p:nvPr>
        </p:nvSpPr>
        <p:spPr/>
        <p:txBody>
          <a:bodyPr/>
          <a:lstStyle/>
          <a:p>
            <a:r>
              <a:rPr lang="nl-BE" dirty="0"/>
              <a:t>Selectiereglementen en vacatureberichten</a:t>
            </a:r>
          </a:p>
        </p:txBody>
      </p:sp>
      <p:sp>
        <p:nvSpPr>
          <p:cNvPr id="3" name="Tijdelijke aanduiding voor inhoud 2">
            <a:extLst>
              <a:ext uri="{FF2B5EF4-FFF2-40B4-BE49-F238E27FC236}">
                <a16:creationId xmlns:a16="http://schemas.microsoft.com/office/drawing/2014/main" id="{B1244F9C-3E6C-424A-8D96-4007359EF516}"/>
              </a:ext>
            </a:extLst>
          </p:cNvPr>
          <p:cNvSpPr>
            <a:spLocks noGrp="1"/>
          </p:cNvSpPr>
          <p:nvPr>
            <p:ph sz="quarter" idx="11"/>
          </p:nvPr>
        </p:nvSpPr>
        <p:spPr>
          <a:xfrm>
            <a:off x="371475" y="1641260"/>
            <a:ext cx="11449050" cy="4159036"/>
          </a:xfrm>
        </p:spPr>
        <p:txBody>
          <a:bodyPr/>
          <a:lstStyle/>
          <a:p>
            <a:r>
              <a:rPr lang="nl-BE" dirty="0"/>
              <a:t>Wat is er reeds gebeurd? </a:t>
            </a:r>
          </a:p>
          <a:p>
            <a:pPr lvl="1"/>
            <a:r>
              <a:rPr lang="nl-BE" dirty="0"/>
              <a:t>Alle sjablonen werden aangepast </a:t>
            </a:r>
          </a:p>
          <a:p>
            <a:pPr lvl="2"/>
            <a:r>
              <a:rPr lang="nl-BE" dirty="0" err="1"/>
              <a:t>Wervender</a:t>
            </a:r>
            <a:r>
              <a:rPr lang="nl-BE" dirty="0"/>
              <a:t> geschreven</a:t>
            </a:r>
          </a:p>
          <a:p>
            <a:pPr lvl="1"/>
            <a:r>
              <a:rPr lang="nl-BE" dirty="0"/>
              <a:t>Kwaliteitscontrole op vacatures die gepubliceerd worden op Werken voor Vlaanderen</a:t>
            </a:r>
          </a:p>
          <a:p>
            <a:pPr lvl="2"/>
            <a:r>
              <a:rPr lang="nl-BE" dirty="0"/>
              <a:t>Focus op selecties met AgO als selector</a:t>
            </a:r>
          </a:p>
          <a:p>
            <a:pPr lvl="1"/>
            <a:r>
              <a:rPr lang="nl-BE" dirty="0"/>
              <a:t>Blijven investeren in opleiding van rond wervend schrijven</a:t>
            </a:r>
          </a:p>
          <a:p>
            <a:pPr lvl="1"/>
            <a:r>
              <a:rPr lang="nl-BE" dirty="0"/>
              <a:t>Externe ondersteuning voor copy in 2023</a:t>
            </a:r>
          </a:p>
          <a:p>
            <a:pPr lvl="1"/>
            <a:endParaRPr lang="nl-BE" dirty="0"/>
          </a:p>
          <a:p>
            <a:r>
              <a:rPr lang="nl-BE" dirty="0"/>
              <a:t>Wat loopt er nog? </a:t>
            </a:r>
          </a:p>
          <a:p>
            <a:pPr lvl="1"/>
            <a:r>
              <a:rPr lang="nl-BE" dirty="0"/>
              <a:t>Verkorten van het selectiereglement</a:t>
            </a:r>
          </a:p>
          <a:p>
            <a:pPr lvl="2"/>
            <a:r>
              <a:rPr lang="nl-BE" dirty="0"/>
              <a:t>Eerste brainstorm binnen Selectiecentrum achter de rug</a:t>
            </a:r>
          </a:p>
          <a:p>
            <a:pPr lvl="1"/>
            <a:r>
              <a:rPr lang="nl-BE" dirty="0"/>
              <a:t>“Project”-team gaat hiermee verder aan de slag</a:t>
            </a:r>
          </a:p>
          <a:p>
            <a:pPr lvl="2"/>
            <a:r>
              <a:rPr lang="nl-BE" dirty="0"/>
              <a:t>Oplevering voorzien tegen eind januari 2023</a:t>
            </a:r>
          </a:p>
        </p:txBody>
      </p:sp>
    </p:spTree>
    <p:extLst>
      <p:ext uri="{BB962C8B-B14F-4D97-AF65-F5344CB8AC3E}">
        <p14:creationId xmlns:p14="http://schemas.microsoft.com/office/powerpoint/2010/main" val="278398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1E59A-6680-4FE7-B0D9-76B529B5786F}"/>
              </a:ext>
            </a:extLst>
          </p:cNvPr>
          <p:cNvSpPr>
            <a:spLocks noGrp="1"/>
          </p:cNvSpPr>
          <p:nvPr>
            <p:ph type="title"/>
          </p:nvPr>
        </p:nvSpPr>
        <p:spPr/>
        <p:txBody>
          <a:bodyPr/>
          <a:lstStyle/>
          <a:p>
            <a:r>
              <a:rPr lang="nl-BE" dirty="0"/>
              <a:t>Elders Verworven Competenties (EVC)</a:t>
            </a:r>
          </a:p>
        </p:txBody>
      </p:sp>
      <p:sp>
        <p:nvSpPr>
          <p:cNvPr id="3" name="Tijdelijke aanduiding voor inhoud 2">
            <a:extLst>
              <a:ext uri="{FF2B5EF4-FFF2-40B4-BE49-F238E27FC236}">
                <a16:creationId xmlns:a16="http://schemas.microsoft.com/office/drawing/2014/main" id="{559519D3-D27C-4EE0-B240-BBE7A376CC7D}"/>
              </a:ext>
            </a:extLst>
          </p:cNvPr>
          <p:cNvSpPr>
            <a:spLocks noGrp="1"/>
          </p:cNvSpPr>
          <p:nvPr>
            <p:ph sz="quarter" idx="11"/>
          </p:nvPr>
        </p:nvSpPr>
        <p:spPr>
          <a:xfrm>
            <a:off x="371475" y="1349482"/>
            <a:ext cx="11449050" cy="4159036"/>
          </a:xfrm>
        </p:spPr>
        <p:txBody>
          <a:bodyPr/>
          <a:lstStyle/>
          <a:p>
            <a:r>
              <a:rPr lang="nl-BE" dirty="0"/>
              <a:t>Idee?</a:t>
            </a:r>
          </a:p>
          <a:p>
            <a:pPr lvl="1"/>
            <a:r>
              <a:rPr lang="nl-BE" dirty="0"/>
              <a:t>Aanpassing van de huidige EVC-procedure: portfolio vervangen door testbatterij</a:t>
            </a:r>
          </a:p>
          <a:p>
            <a:pPr lvl="2"/>
            <a:r>
              <a:rPr lang="nl-BE" dirty="0"/>
              <a:t>Minder administratief voor zowel kandidaat als selector</a:t>
            </a:r>
          </a:p>
          <a:p>
            <a:pPr lvl="2"/>
            <a:r>
              <a:rPr lang="nl-BE" dirty="0"/>
              <a:t>Subjectieve zelfbeschrijving vervangen door objectieve meting</a:t>
            </a:r>
          </a:p>
          <a:p>
            <a:pPr lvl="2"/>
            <a:r>
              <a:rPr lang="nl-BE" dirty="0"/>
              <a:t>EVC inzetten in alle procedures waar geen specifiek diploma gevraagd wordt</a:t>
            </a:r>
          </a:p>
          <a:p>
            <a:pPr marL="576000" lvl="2" indent="0">
              <a:buNone/>
            </a:pPr>
            <a:endParaRPr lang="nl-BE" dirty="0"/>
          </a:p>
          <a:p>
            <a:r>
              <a:rPr lang="nl-BE" dirty="0"/>
              <a:t>Waar zitten we nu?</a:t>
            </a:r>
          </a:p>
          <a:p>
            <a:pPr lvl="1"/>
            <a:r>
              <a:rPr lang="nl-BE" dirty="0"/>
              <a:t>Voorbereiding dossier voor IKW </a:t>
            </a:r>
          </a:p>
          <a:p>
            <a:pPr lvl="2"/>
            <a:r>
              <a:rPr lang="nl-BE" dirty="0"/>
              <a:t>Hopelijk nog eerste principiële goedkeuring Vlaamse Regering in 2022</a:t>
            </a:r>
          </a:p>
          <a:p>
            <a:pPr lvl="1"/>
            <a:r>
              <a:rPr lang="nl-BE" dirty="0"/>
              <a:t>Startoverleg met </a:t>
            </a:r>
            <a:r>
              <a:rPr lang="nl-BE" dirty="0" err="1"/>
              <a:t>Cebir</a:t>
            </a:r>
            <a:r>
              <a:rPr lang="nl-BE" dirty="0"/>
              <a:t> voor opbouw testbatterij</a:t>
            </a:r>
          </a:p>
          <a:p>
            <a:pPr marL="288000" lvl="1" indent="0">
              <a:buNone/>
            </a:pPr>
            <a:endParaRPr lang="nl-BE" dirty="0"/>
          </a:p>
          <a:p>
            <a:r>
              <a:rPr lang="nl-BE" dirty="0"/>
              <a:t>Ideale timing?</a:t>
            </a:r>
          </a:p>
          <a:p>
            <a:pPr lvl="1"/>
            <a:r>
              <a:rPr lang="nl-BE" dirty="0"/>
              <a:t>Uitwerken nieuwe procedure: voorjaar 2023</a:t>
            </a:r>
          </a:p>
          <a:p>
            <a:pPr lvl="1"/>
            <a:r>
              <a:rPr lang="nl-BE" dirty="0"/>
              <a:t>Implementatie nieuwe EVC-procedure: najaar 2023 </a:t>
            </a:r>
          </a:p>
          <a:p>
            <a:pPr marL="288000" lvl="1" indent="0">
              <a:buNone/>
            </a:pPr>
            <a:endParaRPr lang="nl-BE" dirty="0"/>
          </a:p>
          <a:p>
            <a:pPr marL="576000" lvl="2" indent="0">
              <a:buNone/>
            </a:pPr>
            <a:endParaRPr lang="nl-BE" dirty="0"/>
          </a:p>
          <a:p>
            <a:pPr lvl="2"/>
            <a:endParaRPr lang="nl-BE" dirty="0"/>
          </a:p>
          <a:p>
            <a:pPr lvl="1"/>
            <a:endParaRPr lang="nl-BE" dirty="0"/>
          </a:p>
          <a:p>
            <a:pPr marL="576000" lvl="2" indent="0">
              <a:buNone/>
            </a:pPr>
            <a:endParaRPr lang="nl-BE" dirty="0"/>
          </a:p>
          <a:p>
            <a:pPr lvl="2"/>
            <a:endParaRPr lang="nl-BE" dirty="0"/>
          </a:p>
          <a:p>
            <a:pPr lvl="2"/>
            <a:endParaRPr lang="nl-BE" dirty="0"/>
          </a:p>
        </p:txBody>
      </p:sp>
    </p:spTree>
    <p:extLst>
      <p:ext uri="{BB962C8B-B14F-4D97-AF65-F5344CB8AC3E}">
        <p14:creationId xmlns:p14="http://schemas.microsoft.com/office/powerpoint/2010/main" val="19165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266F1B-5514-4623-A9C8-7FF70521E97E}"/>
              </a:ext>
            </a:extLst>
          </p:cNvPr>
          <p:cNvSpPr>
            <a:spLocks noGrp="1"/>
          </p:cNvSpPr>
          <p:nvPr>
            <p:ph type="title"/>
          </p:nvPr>
        </p:nvSpPr>
        <p:spPr>
          <a:xfrm>
            <a:off x="371475" y="127590"/>
            <a:ext cx="11449050" cy="1215958"/>
          </a:xfrm>
        </p:spPr>
        <p:txBody>
          <a:bodyPr/>
          <a:lstStyle/>
          <a:p>
            <a:r>
              <a:rPr lang="nl-BE" dirty="0"/>
              <a:t>Meer wendbare selectieprocedures</a:t>
            </a:r>
          </a:p>
        </p:txBody>
      </p:sp>
      <p:sp>
        <p:nvSpPr>
          <p:cNvPr id="3" name="Tijdelijke aanduiding voor inhoud 2">
            <a:extLst>
              <a:ext uri="{FF2B5EF4-FFF2-40B4-BE49-F238E27FC236}">
                <a16:creationId xmlns:a16="http://schemas.microsoft.com/office/drawing/2014/main" id="{64AE525D-7C50-4ABE-B614-C89C17697375}"/>
              </a:ext>
            </a:extLst>
          </p:cNvPr>
          <p:cNvSpPr>
            <a:spLocks noGrp="1"/>
          </p:cNvSpPr>
          <p:nvPr>
            <p:ph sz="quarter" idx="11"/>
          </p:nvPr>
        </p:nvSpPr>
        <p:spPr>
          <a:xfrm>
            <a:off x="371475" y="1133441"/>
            <a:ext cx="11449050" cy="4159036"/>
          </a:xfrm>
        </p:spPr>
        <p:txBody>
          <a:bodyPr/>
          <a:lstStyle/>
          <a:p>
            <a:r>
              <a:rPr lang="nl-BE" dirty="0"/>
              <a:t>Proces 1: Standaardselectieproces</a:t>
            </a:r>
          </a:p>
          <a:p>
            <a:pPr lvl="1"/>
            <a:r>
              <a:rPr lang="nl-BE" dirty="0"/>
              <a:t>Modulaire selectieprocedure </a:t>
            </a:r>
          </a:p>
          <a:p>
            <a:pPr lvl="1"/>
            <a:r>
              <a:rPr lang="nl-BE" dirty="0"/>
              <a:t>Focus op procedures met voldoende kandidaten</a:t>
            </a:r>
          </a:p>
          <a:p>
            <a:pPr marL="288000" lvl="1" indent="0">
              <a:buNone/>
            </a:pPr>
            <a:endParaRPr lang="nl-BE" sz="800" dirty="0"/>
          </a:p>
          <a:p>
            <a:r>
              <a:rPr lang="nl-BE" dirty="0"/>
              <a:t>Proces 2: Verkorte procedure</a:t>
            </a:r>
          </a:p>
          <a:p>
            <a:pPr lvl="1"/>
            <a:r>
              <a:rPr lang="nl-BE" dirty="0"/>
              <a:t>Eerste contactmoment na ten laatste 2 werkdagen</a:t>
            </a:r>
          </a:p>
          <a:p>
            <a:pPr lvl="1"/>
            <a:r>
              <a:rPr lang="nl-BE" dirty="0"/>
              <a:t>Afronding procedure binnen maximaal 5 weken (inclusief 3 weken publicatie)</a:t>
            </a:r>
          </a:p>
          <a:p>
            <a:pPr lvl="1"/>
            <a:r>
              <a:rPr lang="nl-BE" dirty="0"/>
              <a:t>Focus op procedures met zeer weinig kandidaten (niet alleen knelpuntfuncties)</a:t>
            </a:r>
          </a:p>
          <a:p>
            <a:pPr lvl="1"/>
            <a:r>
              <a:rPr lang="nl-BE" dirty="0"/>
              <a:t>Piloot met VEKA, potentieel ook bij AWV en ABB</a:t>
            </a:r>
          </a:p>
          <a:p>
            <a:pPr lvl="1"/>
            <a:endParaRPr lang="nl-BE" sz="800" dirty="0"/>
          </a:p>
          <a:p>
            <a:r>
              <a:rPr lang="nl-BE" dirty="0"/>
              <a:t>Proces 3: Selectiedagen</a:t>
            </a:r>
          </a:p>
          <a:p>
            <a:pPr lvl="1"/>
            <a:r>
              <a:rPr lang="nl-BE" dirty="0"/>
              <a:t>Focus op procedures met zeer veel kandidaten</a:t>
            </a:r>
          </a:p>
          <a:p>
            <a:pPr lvl="1"/>
            <a:r>
              <a:rPr lang="nl-BE" dirty="0"/>
              <a:t>Uitwerking voor Opgroeien waarbij 32 kandidaten per dag gescreend konden worden</a:t>
            </a:r>
          </a:p>
          <a:p>
            <a:pPr lvl="1"/>
            <a:r>
              <a:rPr lang="nl-BE" dirty="0"/>
              <a:t>Ook piloten bij Het Facilitair Bedrijf en Agentschap Justitie en Handhaving</a:t>
            </a:r>
          </a:p>
          <a:p>
            <a:pPr lvl="1"/>
            <a:r>
              <a:rPr lang="nl-BE" dirty="0">
                <a:hlinkClick r:id="rId2"/>
              </a:rPr>
              <a:t>Inspiratievideo selectiedagen Opgroeien</a:t>
            </a:r>
            <a:endParaRPr lang="nl-BE" dirty="0"/>
          </a:p>
          <a:p>
            <a:pPr lvl="1"/>
            <a:endParaRPr lang="nl-BE" dirty="0"/>
          </a:p>
          <a:p>
            <a:pPr lvl="1"/>
            <a:endParaRPr lang="nl-BE" dirty="0"/>
          </a:p>
        </p:txBody>
      </p:sp>
    </p:spTree>
    <p:extLst>
      <p:ext uri="{BB962C8B-B14F-4D97-AF65-F5344CB8AC3E}">
        <p14:creationId xmlns:p14="http://schemas.microsoft.com/office/powerpoint/2010/main" val="276589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A48D6323-9606-42F4-A5C3-A62B095A1A7E}"/>
              </a:ext>
            </a:extLst>
          </p:cNvPr>
          <p:cNvSpPr>
            <a:spLocks noGrp="1"/>
          </p:cNvSpPr>
          <p:nvPr>
            <p:ph type="pic" sz="quarter" idx="10"/>
          </p:nvPr>
        </p:nvSpPr>
        <p:spPr>
          <a:solidFill>
            <a:schemeClr val="bg1">
              <a:lumMod val="95000"/>
            </a:schemeClr>
          </a:solidFill>
        </p:spPr>
      </p:sp>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a:xfrm>
            <a:off x="1029364" y="1446174"/>
            <a:ext cx="6819990" cy="2648548"/>
          </a:xfrm>
        </p:spPr>
        <p:txBody>
          <a:bodyPr/>
          <a:lstStyle/>
          <a:p>
            <a:r>
              <a:rPr lang="en-GB" sz="4800" dirty="0"/>
              <a:t>Hoe </a:t>
            </a:r>
            <a:r>
              <a:rPr lang="en-GB" sz="4800" dirty="0" err="1"/>
              <a:t>potentieel</a:t>
            </a:r>
            <a:r>
              <a:rPr lang="en-GB" sz="4800" dirty="0"/>
              <a:t> </a:t>
            </a:r>
            <a:br>
              <a:rPr lang="en-GB" sz="4800" dirty="0"/>
            </a:br>
            <a:r>
              <a:rPr lang="en-GB" sz="4800" dirty="0"/>
              <a:t>(</a:t>
            </a:r>
            <a:r>
              <a:rPr lang="en-GB" sz="4800" dirty="0" err="1"/>
              <a:t>uit</a:t>
            </a:r>
            <a:r>
              <a:rPr lang="en-GB" sz="4800" dirty="0"/>
              <a:t> </a:t>
            </a:r>
            <a:r>
              <a:rPr lang="en-GB" sz="4800" dirty="0" err="1"/>
              <a:t>werfreserves</a:t>
            </a:r>
            <a:r>
              <a:rPr lang="en-GB" sz="4800" dirty="0"/>
              <a:t>) </a:t>
            </a:r>
            <a:r>
              <a:rPr lang="en-GB" sz="4800" dirty="0" err="1"/>
              <a:t>maximaal</a:t>
            </a:r>
            <a:r>
              <a:rPr lang="en-GB" sz="4800" dirty="0"/>
              <a:t> </a:t>
            </a:r>
            <a:r>
              <a:rPr lang="en-GB" sz="4800" dirty="0" err="1"/>
              <a:t>gebruiken</a:t>
            </a:r>
            <a:r>
              <a:rPr lang="en-GB" sz="4800" dirty="0"/>
              <a:t>?</a:t>
            </a:r>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23/11/2022</a:t>
            </a:fld>
            <a:endParaRPr lang="nl-BE" dirty="0"/>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r>
              <a:rPr lang="en-GB" dirty="0"/>
              <a:t>David Salens en Johan Vermeiren</a:t>
            </a:r>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r>
              <a:rPr lang="en-GB" dirty="0" err="1"/>
              <a:t>Agentschap</a:t>
            </a:r>
            <a:r>
              <a:rPr lang="en-GB" dirty="0"/>
              <a:t> </a:t>
            </a:r>
            <a:r>
              <a:rPr lang="en-GB" dirty="0" err="1"/>
              <a:t>Overheidspersoneel</a:t>
            </a:r>
            <a:endParaRPr lang="en-GB" dirty="0"/>
          </a:p>
        </p:txBody>
      </p:sp>
    </p:spTree>
    <p:extLst>
      <p:ext uri="{BB962C8B-B14F-4D97-AF65-F5344CB8AC3E}">
        <p14:creationId xmlns:p14="http://schemas.microsoft.com/office/powerpoint/2010/main" val="663323609"/>
      </p:ext>
    </p:extLst>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2)  -  Alleen-lezen" id="{A9D3E593-505F-4B6D-9EF2-99934668C420}" vid="{3F82FC93-DB11-4EA4-816A-7923CE1FB4EC}"/>
    </a:ext>
  </a:extLst>
</a:theme>
</file>

<file path=ppt/theme/theme2.xml><?xml version="1.0" encoding="utf-8"?>
<a:theme xmlns:a="http://schemas.openxmlformats.org/drawingml/2006/main" name="1_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Presentatie1" id="{BD7C90DA-361A-47FD-B2AC-1CF14F822890}" vid="{9CC36FE7-6D4A-46E2-A90D-827D3CE4A8EC}"/>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F54A6177729640BC7D97F429CE1F2C" ma:contentTypeVersion="7" ma:contentTypeDescription="Een nieuw document maken." ma:contentTypeScope="" ma:versionID="3b182775ab2824e88759d33afd61375c">
  <xsd:schema xmlns:xsd="http://www.w3.org/2001/XMLSchema" xmlns:xs="http://www.w3.org/2001/XMLSchema" xmlns:p="http://schemas.microsoft.com/office/2006/metadata/properties" xmlns:ns2="434864c4-3347-40bc-ad3f-110bbe24e4bc" xmlns:ns3="0de86e12-5802-4919-94a5-17585706c827" targetNamespace="http://schemas.microsoft.com/office/2006/metadata/properties" ma:root="true" ma:fieldsID="4f565859b22141a5ba2160fd2fdc78d8" ns2:_="" ns3:_="">
    <xsd:import namespace="434864c4-3347-40bc-ad3f-110bbe24e4bc"/>
    <xsd:import namespace="0de86e12-5802-4919-94a5-17585706c827"/>
    <xsd:element name="properties">
      <xsd:complexType>
        <xsd:sequence>
          <xsd:element name="documentManagement">
            <xsd:complexType>
              <xsd:all>
                <xsd:element ref="ns2:_dlc_DocId" minOccurs="0"/>
                <xsd:element ref="ns2:_dlc_DocIdUrl" minOccurs="0"/>
                <xsd:element ref="ns2:_dlc_DocIdPersistId" minOccurs="0"/>
                <xsd:element ref="ns2:Afdeling-Team" minOccurs="0"/>
                <xsd:element ref="ns2:Organisatiecontext" minOccurs="0"/>
                <xsd:element ref="ns2:Procesgroep"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4864c4-3347-40bc-ad3f-110bbe24e4bc"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Afdeling-Team" ma:index="11" nillable="true" ma:displayName="Afdeling-Team" ma:format="Dropdown" ma:internalName="Afdeling_x002d_Team">
      <xsd:simpleType>
        <xsd:union memberTypes="dms:Text">
          <xsd:simpleType>
            <xsd:restriction base="dms:Choice">
              <xsd:enumeration value="AgO-breed"/>
              <xsd:enumeration value="DC Talent en Welzijn"/>
              <xsd:enumeration value="DCTW Leiderschap"/>
              <xsd:enumeration value="DCTW Leren &amp; Ontwikkelen"/>
              <xsd:enumeration value="DCTW Loopbaan en Welzijn"/>
              <xsd:enumeration value="DCTW Selectiecentrum"/>
              <xsd:enumeration value="DCTW vzw Sociale Dienst"/>
              <xsd:enumeration value="DCPA"/>
              <xsd:enumeration value="DCPA Teams Dossierbehandelaars"/>
              <xsd:enumeration value="dDB"/>
              <xsd:enumeration value="HRTD"/>
              <xsd:enumeration value="JKC"/>
              <xsd:enumeration value="JKC Juridisch Team"/>
              <xsd:enumeration value="JKC Adviesverlening"/>
              <xsd:enumeration value="JKC Kennis- en Informatiebeheer"/>
              <xsd:enumeration value="OOD"/>
              <xsd:enumeration value="OOD Communicatie"/>
              <xsd:enumeration value="OOD Informatiebeheer &amp; ICT"/>
              <xsd:enumeration value="OOD Financiën"/>
              <xsd:enumeration value="OOD Optimalisatie"/>
            </xsd:restriction>
          </xsd:simpleType>
        </xsd:union>
      </xsd:simpleType>
    </xsd:element>
    <xsd:element name="Organisatiecontext" ma:index="12" nillable="true" ma:displayName="Organisatiecontext" ma:format="Dropdown" ma:internalName="Organisatiecontext">
      <xsd:simpleType>
        <xsd:union memberTypes="dms:Text">
          <xsd:simpleType>
            <xsd:restriction base="dms:Choice">
              <xsd:enumeration value="Communicatie"/>
              <xsd:enumeration value="ICT"/>
              <xsd:enumeration value="Informatiebeheer"/>
              <xsd:enumeration value="Selectie"/>
              <xsd:enumeration value="Personeelszaken"/>
              <xsd:enumeration value="Change"/>
              <xsd:enumeration value="Optimalisatie"/>
              <xsd:enumeration value="Financiën"/>
              <xsd:enumeration value="Beleid"/>
              <xsd:enumeration value="Organisatiebeheersing"/>
              <xsd:enumeration value="Organisatieontwikkeling"/>
              <xsd:enumeration value="Processen"/>
              <xsd:enumeration value="Infrastructuur"/>
              <xsd:enumeration value="Directieteam"/>
            </xsd:restriction>
          </xsd:simpleType>
        </xsd:union>
      </xsd:simpleType>
    </xsd:element>
    <xsd:element name="Procesgroep" ma:index="13" nillable="true" ma:displayName="Procesgroep" ma:format="Dropdown" ma:internalName="Procesgroep">
      <xsd:simpleType>
        <xsd:restriction base="dms:Choice">
          <xsd:enumeration value="Adviesverlening"/>
          <xsd:enumeration value="Afwezigheden"/>
          <xsd:enumeration value="AgO-intern HR"/>
          <xsd:enumeration value="Applicatiebeheer"/>
          <xsd:enumeration value="Coachen en faciliteren"/>
          <xsd:enumeration value="Communicatie"/>
          <xsd:enumeration value="Doorstroom en administratieve wijzigingen"/>
          <xsd:enumeration value="Evaluatie en vorming"/>
          <xsd:enumeration value="Facility"/>
          <xsd:enumeration value="Financieel"/>
          <xsd:enumeration value="Globale werkinstructies"/>
          <xsd:enumeration value="HR Beleid"/>
          <xsd:enumeration value="ICT"/>
          <xsd:enumeration value="Individuele sociale dienstverlening"/>
          <xsd:enumeration value="Informatiebeheer"/>
          <xsd:enumeration value="Instroom"/>
          <xsd:enumeration value="Logistiek en Financiën"/>
          <xsd:enumeration value="Loonadministratie"/>
          <xsd:enumeration value="Loonverwerking"/>
          <xsd:enumeration value="Operationeel management"/>
          <xsd:enumeration value="Organisatiebeheer"/>
          <xsd:enumeration value="Raamcontractbeheer"/>
          <xsd:enumeration value="Rapportering en Datahygiëne"/>
          <xsd:enumeration value="Setup en toegangsbeheer"/>
          <xsd:enumeration value="Uitstroom"/>
          <xsd:enumeration value="Welzijn"/>
        </xsd:restriction>
      </xsd:simpleType>
    </xsd:element>
  </xsd:schema>
  <xsd:schema xmlns:xsd="http://www.w3.org/2001/XMLSchema" xmlns:xs="http://www.w3.org/2001/XMLSchema" xmlns:dms="http://schemas.microsoft.com/office/2006/documentManagement/types" xmlns:pc="http://schemas.microsoft.com/office/infopath/2007/PartnerControls" targetNamespace="0de86e12-5802-4919-94a5-17585706c827"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Organisatiecontext xmlns="434864c4-3347-40bc-ad3f-110bbe24e4bc">Communicatie</Organisatiecontext>
    <Procesgroep xmlns="434864c4-3347-40bc-ad3f-110bbe24e4bc">Communicatie</Procesgroep>
    <_dlc_DocId xmlns="434864c4-3347-40bc-ad3f-110bbe24e4bc">N6EAPUU4JYAF-1882774128-33</_dlc_DocId>
    <_dlc_DocIdUrl xmlns="434864c4-3347-40bc-ad3f-110bbe24e4bc">
      <Url>https://vlaamseoverheid.sharepoint.com/sites/agointranet/_layouts/15/DocIdRedir.aspx?ID=N6EAPUU4JYAF-1882774128-33</Url>
      <Description>N6EAPUU4JYAF-1882774128-33</Description>
    </_dlc_DocIdUrl>
    <Afdeling-Team xmlns="434864c4-3347-40bc-ad3f-110bbe24e4bc">AgO-breed</Afdeling-Team>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E07DD3C-220E-4589-B136-708E846B0E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4864c4-3347-40bc-ad3f-110bbe24e4bc"/>
    <ds:schemaRef ds:uri="0de86e12-5802-4919-94a5-17585706c8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81C88C-3DD8-42D8-BD5C-D3BC433EF002}">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0de86e12-5802-4919-94a5-17585706c827"/>
    <ds:schemaRef ds:uri="434864c4-3347-40bc-ad3f-110bbe24e4bc"/>
    <ds:schemaRef ds:uri="http://www.w3.org/XML/1998/namespace"/>
  </ds:schemaRefs>
</ds:datastoreItem>
</file>

<file path=customXml/itemProps3.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4.xml><?xml version="1.0" encoding="utf-8"?>
<ds:datastoreItem xmlns:ds="http://schemas.openxmlformats.org/officeDocument/2006/customXml" ds:itemID="{2223799A-4574-43E8-A24C-EA4E0C9D32F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PowerPointpresentatie Kazi</Template>
  <TotalTime>4205</TotalTime>
  <Words>1934</Words>
  <Application>Microsoft Office PowerPoint</Application>
  <PresentationFormat>Breedbeeld</PresentationFormat>
  <Paragraphs>368</Paragraphs>
  <Slides>53</Slides>
  <Notes>6</Notes>
  <HiddenSlides>1</HiddenSlides>
  <MMClips>0</MMClips>
  <ScaleCrop>false</ScaleCrop>
  <HeadingPairs>
    <vt:vector size="6" baseType="variant">
      <vt:variant>
        <vt:lpstr>Gebruikte lettertypen</vt:lpstr>
      </vt:variant>
      <vt:variant>
        <vt:i4>13</vt:i4>
      </vt:variant>
      <vt:variant>
        <vt:lpstr>Thema</vt:lpstr>
      </vt:variant>
      <vt:variant>
        <vt:i4>3</vt:i4>
      </vt:variant>
      <vt:variant>
        <vt:lpstr>Diatitels</vt:lpstr>
      </vt:variant>
      <vt:variant>
        <vt:i4>53</vt:i4>
      </vt:variant>
    </vt:vector>
  </HeadingPairs>
  <TitlesOfParts>
    <vt:vector size="69" baseType="lpstr">
      <vt:lpstr>Wingdings</vt:lpstr>
      <vt:lpstr>Trebuchet MS</vt:lpstr>
      <vt:lpstr>Flanders Art Sans Bold</vt:lpstr>
      <vt:lpstr>Wingdings 3</vt:lpstr>
      <vt:lpstr>flanders-sans</vt:lpstr>
      <vt:lpstr>-apple-system</vt:lpstr>
      <vt:lpstr>Arial</vt:lpstr>
      <vt:lpstr>FlandersArtSans-Regular</vt:lpstr>
      <vt:lpstr>Times New Roman</vt:lpstr>
      <vt:lpstr>Flanders Art Sans</vt:lpstr>
      <vt:lpstr>Calibri Light</vt:lpstr>
      <vt:lpstr>FlandersArtSans-Bold</vt:lpstr>
      <vt:lpstr>Calibri</vt:lpstr>
      <vt:lpstr>Vlaanderen: AgO</vt:lpstr>
      <vt:lpstr>1_Vlaanderen: AgO</vt:lpstr>
      <vt:lpstr>Facet</vt:lpstr>
      <vt:lpstr>HRBP-netwerk  Welkom!</vt:lpstr>
      <vt:lpstr>Agenda</vt:lpstr>
      <vt:lpstr>HR-update</vt:lpstr>
      <vt:lpstr>Update acties rekrutering en selectie</vt:lpstr>
      <vt:lpstr>4 “werven”</vt:lpstr>
      <vt:lpstr>Selectiereglementen en vacatureberichten</vt:lpstr>
      <vt:lpstr>Elders Verworven Competenties (EVC)</vt:lpstr>
      <vt:lpstr>Meer wendbare selectieprocedures</vt:lpstr>
      <vt:lpstr>Hoe potentieel  (uit werfreserves) maximaal gebruiken?</vt:lpstr>
      <vt:lpstr>Inhoudstafel</vt:lpstr>
      <vt:lpstr>Business case</vt:lpstr>
      <vt:lpstr>Hoe de business case met praktijk MATCHEN?</vt:lpstr>
      <vt:lpstr>PowerPoint-presentatie</vt:lpstr>
      <vt:lpstr>Wat is Kazi?</vt:lpstr>
      <vt:lpstr>6 Werkwaarden en teamrollen</vt:lpstr>
      <vt:lpstr>Werkwaarden en 8 teamrollen</vt:lpstr>
      <vt:lpstr>Scan afnemen door zowel werkgever als potentiële werknemer</vt:lpstr>
      <vt:lpstr>Profielen worden los van elkaar gemaakt</vt:lpstr>
      <vt:lpstr>De match wordt gemaakt in de tool</vt:lpstr>
      <vt:lpstr>Op zoek naar de “perfecte” match</vt:lpstr>
      <vt:lpstr>Focus op onze doelstellingen</vt:lpstr>
      <vt:lpstr>PowerPoint-presentatie</vt:lpstr>
      <vt:lpstr>Wat betekent dit voor jou? </vt:lpstr>
      <vt:lpstr>Wat is onze vraag?</vt:lpstr>
      <vt:lpstr>Wie kan deelnemen?</vt:lpstr>
      <vt:lpstr>PowerPoint-presentatie</vt:lpstr>
      <vt:lpstr>PowerPoint-presentatie</vt:lpstr>
      <vt:lpstr>Temperatuurmeting</vt:lpstr>
      <vt:lpstr>Pauze</vt:lpstr>
      <vt:lpstr>“Groepen, groepsdynamiek  en leiderschap”   André Pelgrims</vt:lpstr>
      <vt:lpstr>André Pelgrims</vt:lpstr>
      <vt:lpstr>        </vt:lpstr>
      <vt:lpstr>HOE ZITJIJ IN JE ROL ALS HR-BP?</vt:lpstr>
      <vt:lpstr>  “The last thing a fish can see,  is   the water he is in… “</vt:lpstr>
      <vt:lpstr>GEVAAR    IN EEN   CULTUUR  VAN  EVIDENTIES</vt:lpstr>
      <vt:lpstr>GEVAAR    IN EEN   CULTUUR  VAN  EVIDENTIES</vt:lpstr>
      <vt:lpstr>EVIDENTIES VERBERGEN ANGST VOOR VERLIES… EN ACTIVEREN “viraal” MECHANISMES TER BESCHERMING……</vt:lpstr>
      <vt:lpstr>  Hoe kan je een team helpen  om van  EGOCENTRIC (intern gericht) naar  ETNOCENTRIC (naar buiten gericht)  te gaan?  </vt:lpstr>
      <vt:lpstr>Waar gaat de aandacht naartoe?</vt:lpstr>
      <vt:lpstr>Waar gaat de aandacht naartoe?</vt:lpstr>
      <vt:lpstr>Waar zit de onbalans?</vt:lpstr>
      <vt:lpstr>In balans?</vt:lpstr>
      <vt:lpstr>PowerPoint-presentatie</vt:lpstr>
      <vt:lpstr>Op niveau van groepsdynamica …</vt:lpstr>
      <vt:lpstr>Op niveau van groepsdynamica …</vt:lpstr>
      <vt:lpstr>PowerPoint-presentatie</vt:lpstr>
      <vt:lpstr>Wat als er druk op de organisatie komt?</vt:lpstr>
      <vt:lpstr>Bij onbalans specifieke dynamieken…</vt:lpstr>
      <vt:lpstr>Hoe hiermee aan de slag gaan?</vt:lpstr>
      <vt:lpstr>PowerPoint-presentatie</vt:lpstr>
      <vt:lpstr>BUTLER OF CHANGE-AGENT?</vt:lpstr>
      <vt:lpstr>Vragen?</vt:lpstr>
      <vt:lpstr>Bedankt en hopelijk tot snel!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Kazi</dc:title>
  <dc:subject>TEMPLATE BY SMARTPRESENTATIONS</dc:subject>
  <dc:creator>Dirkx Noa</dc:creator>
  <cp:lastModifiedBy>Cordier Patrick</cp:lastModifiedBy>
  <cp:revision>5</cp:revision>
  <dcterms:created xsi:type="dcterms:W3CDTF">2022-11-03T15:05:51Z</dcterms:created>
  <dcterms:modified xsi:type="dcterms:W3CDTF">2022-11-23T11:59:50Z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0x0101004FF54A6177729640BC7D97F429CE1F2C</vt:lpwstr>
  </property>
  <property fmtid="{D5CDD505-2E9C-101B-9397-08002B2CF9AE}" pid="3" name="_dlc_DocIdItemGuid">
    <vt:lpwstr>220c952f-f6b1-442b-ba66-b35bca7a32b4</vt:lpwstr>
  </property>
</Properties>
</file>