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  <p:sldMasterId id="2147483691" r:id="rId6"/>
    <p:sldMasterId id="2147483718" r:id="rId7"/>
  </p:sldMasterIdLst>
  <p:notesMasterIdLst>
    <p:notesMasterId r:id="rId40"/>
  </p:notesMasterIdLst>
  <p:sldIdLst>
    <p:sldId id="269" r:id="rId8"/>
    <p:sldId id="310" r:id="rId9"/>
    <p:sldId id="256" r:id="rId10"/>
    <p:sldId id="260" r:id="rId11"/>
    <p:sldId id="261" r:id="rId12"/>
    <p:sldId id="262" r:id="rId13"/>
    <p:sldId id="268" r:id="rId14"/>
    <p:sldId id="272" r:id="rId15"/>
    <p:sldId id="265" r:id="rId16"/>
    <p:sldId id="266" r:id="rId17"/>
    <p:sldId id="273" r:id="rId18"/>
    <p:sldId id="278" r:id="rId19"/>
    <p:sldId id="275" r:id="rId20"/>
    <p:sldId id="263" r:id="rId21"/>
    <p:sldId id="276" r:id="rId22"/>
    <p:sldId id="264" r:id="rId23"/>
    <p:sldId id="311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2" r:id="rId38"/>
    <p:sldId id="309" r:id="rId39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76C2935-CE91-6E49-92DB-4C1C2DF56222}">
          <p14:sldIdLst>
            <p14:sldId id="269"/>
            <p14:sldId id="310"/>
            <p14:sldId id="256"/>
            <p14:sldId id="260"/>
            <p14:sldId id="261"/>
            <p14:sldId id="262"/>
            <p14:sldId id="268"/>
            <p14:sldId id="272"/>
            <p14:sldId id="265"/>
            <p14:sldId id="266"/>
            <p14:sldId id="273"/>
            <p14:sldId id="278"/>
            <p14:sldId id="275"/>
            <p14:sldId id="263"/>
            <p14:sldId id="276"/>
            <p14:sldId id="264"/>
            <p14:sldId id="311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2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6F2C65-EEC0-7746-AD81-B61CAF352949}" v="18" dt="2022-10-21T08:58:32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89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" y="12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5/10/relationships/revisionInfo" Target="revisionInfo.xml"/><Relationship Id="rId20" Type="http://schemas.openxmlformats.org/officeDocument/2006/relationships/slide" Target="slides/slide13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selotte Van de Voorde" userId="87775ff1-8f29-48c0-b069-e3b2803e89c5" providerId="ADAL" clId="{F76F2C65-EEC0-7746-AD81-B61CAF352949}"/>
    <pc:docChg chg="undo custSel addSld delSld modSld sldOrd delSection modSection">
      <pc:chgData name="Lieselotte Van de Voorde" userId="87775ff1-8f29-48c0-b069-e3b2803e89c5" providerId="ADAL" clId="{F76F2C65-EEC0-7746-AD81-B61CAF352949}" dt="2022-10-21T08:58:32.719" v="203"/>
      <pc:docMkLst>
        <pc:docMk/>
      </pc:docMkLst>
      <pc:sldChg chg="add del">
        <pc:chgData name="Lieselotte Van de Voorde" userId="87775ff1-8f29-48c0-b069-e3b2803e89c5" providerId="ADAL" clId="{F76F2C65-EEC0-7746-AD81-B61CAF352949}" dt="2022-10-21T08:57:19.516" v="198" actId="18676"/>
        <pc:sldMkLst>
          <pc:docMk/>
          <pc:sldMk cId="1922937350" sldId="257"/>
        </pc:sldMkLst>
      </pc:sldChg>
      <pc:sldChg chg="add del">
        <pc:chgData name="Lieselotte Van de Voorde" userId="87775ff1-8f29-48c0-b069-e3b2803e89c5" providerId="ADAL" clId="{F76F2C65-EEC0-7746-AD81-B61CAF352949}" dt="2022-10-21T08:57:19.516" v="198" actId="18676"/>
        <pc:sldMkLst>
          <pc:docMk/>
          <pc:sldMk cId="494498146" sldId="259"/>
        </pc:sldMkLst>
      </pc:sldChg>
      <pc:sldChg chg="modSp add del mod">
        <pc:chgData name="Lieselotte Van de Voorde" userId="87775ff1-8f29-48c0-b069-e3b2803e89c5" providerId="ADAL" clId="{F76F2C65-EEC0-7746-AD81-B61CAF352949}" dt="2022-10-21T08:57:19.516" v="198" actId="18676"/>
        <pc:sldMkLst>
          <pc:docMk/>
          <pc:sldMk cId="1160674185" sldId="267"/>
        </pc:sldMkLst>
        <pc:spChg chg="mod">
          <ac:chgData name="Lieselotte Van de Voorde" userId="87775ff1-8f29-48c0-b069-e3b2803e89c5" providerId="ADAL" clId="{F76F2C65-EEC0-7746-AD81-B61CAF352949}" dt="2022-10-21T08:56:22.640" v="181" actId="27636"/>
          <ac:spMkLst>
            <pc:docMk/>
            <pc:sldMk cId="1160674185" sldId="267"/>
            <ac:spMk id="4" creationId="{B4C6E0E5-90CB-EC90-9243-344558E618EF}"/>
          </ac:spMkLst>
        </pc:spChg>
      </pc:sldChg>
      <pc:sldChg chg="modSp add del mod ord">
        <pc:chgData name="Lieselotte Van de Voorde" userId="87775ff1-8f29-48c0-b069-e3b2803e89c5" providerId="ADAL" clId="{F76F2C65-EEC0-7746-AD81-B61CAF352949}" dt="2022-10-21T08:54:02.228" v="175" actId="20577"/>
        <pc:sldMkLst>
          <pc:docMk/>
          <pc:sldMk cId="880689002" sldId="269"/>
        </pc:sldMkLst>
        <pc:spChg chg="mod">
          <ac:chgData name="Lieselotte Van de Voorde" userId="87775ff1-8f29-48c0-b069-e3b2803e89c5" providerId="ADAL" clId="{F76F2C65-EEC0-7746-AD81-B61CAF352949}" dt="2022-10-21T08:52:11.134" v="137" actId="1076"/>
          <ac:spMkLst>
            <pc:docMk/>
            <pc:sldMk cId="880689002" sldId="269"/>
            <ac:spMk id="5" creationId="{F02364FF-AB49-223B-D82A-B18D74EDFD9F}"/>
          </ac:spMkLst>
        </pc:spChg>
        <pc:spChg chg="mod">
          <ac:chgData name="Lieselotte Van de Voorde" userId="87775ff1-8f29-48c0-b069-e3b2803e89c5" providerId="ADAL" clId="{F76F2C65-EEC0-7746-AD81-B61CAF352949}" dt="2022-10-21T08:54:02.228" v="175" actId="20577"/>
          <ac:spMkLst>
            <pc:docMk/>
            <pc:sldMk cId="880689002" sldId="269"/>
            <ac:spMk id="6" creationId="{FBB3A4CE-CF5A-3BA6-FAE3-2393D93FC8B9}"/>
          </ac:spMkLst>
        </pc:spChg>
      </pc:sldChg>
      <pc:sldChg chg="add del">
        <pc:chgData name="Lieselotte Van de Voorde" userId="87775ff1-8f29-48c0-b069-e3b2803e89c5" providerId="ADAL" clId="{F76F2C65-EEC0-7746-AD81-B61CAF352949}" dt="2022-10-21T08:57:19.516" v="198" actId="18676"/>
        <pc:sldMkLst>
          <pc:docMk/>
          <pc:sldMk cId="3101116858" sldId="270"/>
        </pc:sldMkLst>
      </pc:sldChg>
      <pc:sldChg chg="add del">
        <pc:chgData name="Lieselotte Van de Voorde" userId="87775ff1-8f29-48c0-b069-e3b2803e89c5" providerId="ADAL" clId="{F76F2C65-EEC0-7746-AD81-B61CAF352949}" dt="2022-10-21T08:57:19.516" v="198" actId="18676"/>
        <pc:sldMkLst>
          <pc:docMk/>
          <pc:sldMk cId="1743272220" sldId="271"/>
        </pc:sldMkLst>
      </pc:sldChg>
      <pc:sldChg chg="addSp delSp modSp add mod">
        <pc:chgData name="Lieselotte Van de Voorde" userId="87775ff1-8f29-48c0-b069-e3b2803e89c5" providerId="ADAL" clId="{F76F2C65-EEC0-7746-AD81-B61CAF352949}" dt="2022-10-21T08:56:53.071" v="191" actId="478"/>
        <pc:sldMkLst>
          <pc:docMk/>
          <pc:sldMk cId="408496942" sldId="279"/>
        </pc:sldMkLst>
        <pc:spChg chg="add del mod">
          <ac:chgData name="Lieselotte Van de Voorde" userId="87775ff1-8f29-48c0-b069-e3b2803e89c5" providerId="ADAL" clId="{F76F2C65-EEC0-7746-AD81-B61CAF352949}" dt="2022-10-21T08:56:33.931" v="184"/>
          <ac:spMkLst>
            <pc:docMk/>
            <pc:sldMk cId="408496942" sldId="279"/>
            <ac:spMk id="2" creationId="{71F38832-1DD8-9535-B232-32025C4A93DB}"/>
          </ac:spMkLst>
        </pc:spChg>
        <pc:picChg chg="add del mod">
          <ac:chgData name="Lieselotte Van de Voorde" userId="87775ff1-8f29-48c0-b069-e3b2803e89c5" providerId="ADAL" clId="{F76F2C65-EEC0-7746-AD81-B61CAF352949}" dt="2022-10-21T08:56:53.071" v="191" actId="478"/>
          <ac:picMkLst>
            <pc:docMk/>
            <pc:sldMk cId="408496942" sldId="279"/>
            <ac:picMk id="3" creationId="{B9692E6F-4475-E762-9B57-8D21674AA6D7}"/>
          </ac:picMkLst>
        </pc:picChg>
      </pc:sldChg>
      <pc:sldChg chg="add del">
        <pc:chgData name="Lieselotte Van de Voorde" userId="87775ff1-8f29-48c0-b069-e3b2803e89c5" providerId="ADAL" clId="{F76F2C65-EEC0-7746-AD81-B61CAF352949}" dt="2022-10-21T08:55:40.941" v="177"/>
        <pc:sldMkLst>
          <pc:docMk/>
          <pc:sldMk cId="2348573606" sldId="279"/>
        </pc:sldMkLst>
      </pc:sldChg>
      <pc:sldChg chg="add del">
        <pc:chgData name="Lieselotte Van de Voorde" userId="87775ff1-8f29-48c0-b069-e3b2803e89c5" providerId="ADAL" clId="{F76F2C65-EEC0-7746-AD81-B61CAF352949}" dt="2022-10-21T08:57:19.516" v="198" actId="18676"/>
        <pc:sldMkLst>
          <pc:docMk/>
          <pc:sldMk cId="2894961899" sldId="280"/>
        </pc:sldMkLst>
      </pc:sldChg>
      <pc:sldChg chg="add del">
        <pc:chgData name="Lieselotte Van de Voorde" userId="87775ff1-8f29-48c0-b069-e3b2803e89c5" providerId="ADAL" clId="{F76F2C65-EEC0-7746-AD81-B61CAF352949}" dt="2022-10-21T08:57:19.516" v="198" actId="18676"/>
        <pc:sldMkLst>
          <pc:docMk/>
          <pc:sldMk cId="3115230186" sldId="281"/>
        </pc:sldMkLst>
      </pc:sldChg>
      <pc:sldChg chg="add del">
        <pc:chgData name="Lieselotte Van de Voorde" userId="87775ff1-8f29-48c0-b069-e3b2803e89c5" providerId="ADAL" clId="{F76F2C65-EEC0-7746-AD81-B61CAF352949}" dt="2022-10-21T08:57:19.516" v="198" actId="18676"/>
        <pc:sldMkLst>
          <pc:docMk/>
          <pc:sldMk cId="2787194506" sldId="282"/>
        </pc:sldMkLst>
      </pc:sldChg>
      <pc:sldChg chg="modSp add del mod">
        <pc:chgData name="Lieselotte Van de Voorde" userId="87775ff1-8f29-48c0-b069-e3b2803e89c5" providerId="ADAL" clId="{F76F2C65-EEC0-7746-AD81-B61CAF352949}" dt="2022-10-21T08:57:19.516" v="198" actId="18676"/>
        <pc:sldMkLst>
          <pc:docMk/>
          <pc:sldMk cId="3217611528" sldId="283"/>
        </pc:sldMkLst>
        <pc:spChg chg="mod">
          <ac:chgData name="Lieselotte Van de Voorde" userId="87775ff1-8f29-48c0-b069-e3b2803e89c5" providerId="ADAL" clId="{F76F2C65-EEC0-7746-AD81-B61CAF352949}" dt="2022-10-21T08:56:22.563" v="180" actId="27636"/>
          <ac:spMkLst>
            <pc:docMk/>
            <pc:sldMk cId="3217611528" sldId="283"/>
            <ac:spMk id="4" creationId="{B4C6E0E5-90CB-EC90-9243-344558E618EF}"/>
          </ac:spMkLst>
        </pc:spChg>
      </pc:sldChg>
      <pc:sldChg chg="add del">
        <pc:chgData name="Lieselotte Van de Voorde" userId="87775ff1-8f29-48c0-b069-e3b2803e89c5" providerId="ADAL" clId="{F76F2C65-EEC0-7746-AD81-B61CAF352949}" dt="2022-10-21T08:57:19.516" v="198" actId="18676"/>
        <pc:sldMkLst>
          <pc:docMk/>
          <pc:sldMk cId="1233632867" sldId="284"/>
        </pc:sldMkLst>
      </pc:sldChg>
      <pc:sldChg chg="add del">
        <pc:chgData name="Lieselotte Van de Voorde" userId="87775ff1-8f29-48c0-b069-e3b2803e89c5" providerId="ADAL" clId="{F76F2C65-EEC0-7746-AD81-B61CAF352949}" dt="2022-10-21T08:57:19.516" v="198" actId="18676"/>
        <pc:sldMkLst>
          <pc:docMk/>
          <pc:sldMk cId="2301150848" sldId="285"/>
        </pc:sldMkLst>
      </pc:sldChg>
      <pc:sldChg chg="add del">
        <pc:chgData name="Lieselotte Van de Voorde" userId="87775ff1-8f29-48c0-b069-e3b2803e89c5" providerId="ADAL" clId="{F76F2C65-EEC0-7746-AD81-B61CAF352949}" dt="2022-10-21T08:57:19.516" v="198" actId="18676"/>
        <pc:sldMkLst>
          <pc:docMk/>
          <pc:sldMk cId="819742968" sldId="286"/>
        </pc:sldMkLst>
      </pc:sldChg>
      <pc:sldChg chg="add del">
        <pc:chgData name="Lieselotte Van de Voorde" userId="87775ff1-8f29-48c0-b069-e3b2803e89c5" providerId="ADAL" clId="{F76F2C65-EEC0-7746-AD81-B61CAF352949}" dt="2022-10-21T08:57:19.516" v="198" actId="18676"/>
        <pc:sldMkLst>
          <pc:docMk/>
          <pc:sldMk cId="3202163439" sldId="287"/>
        </pc:sldMkLst>
      </pc:sldChg>
      <pc:sldChg chg="add del">
        <pc:chgData name="Lieselotte Van de Voorde" userId="87775ff1-8f29-48c0-b069-e3b2803e89c5" providerId="ADAL" clId="{F76F2C65-EEC0-7746-AD81-B61CAF352949}" dt="2022-10-21T08:57:00.681" v="196"/>
        <pc:sldMkLst>
          <pc:docMk/>
          <pc:sldMk cId="1541547489" sldId="288"/>
        </pc:sldMkLst>
      </pc:sldChg>
      <pc:sldChg chg="add del">
        <pc:chgData name="Lieselotte Van de Voorde" userId="87775ff1-8f29-48c0-b069-e3b2803e89c5" providerId="ADAL" clId="{F76F2C65-EEC0-7746-AD81-B61CAF352949}" dt="2022-10-21T08:56:50.073" v="189"/>
        <pc:sldMkLst>
          <pc:docMk/>
          <pc:sldMk cId="3801751827" sldId="288"/>
        </pc:sldMkLst>
      </pc:sldChg>
      <pc:sldChg chg="add">
        <pc:chgData name="Lieselotte Van de Voorde" userId="87775ff1-8f29-48c0-b069-e3b2803e89c5" providerId="ADAL" clId="{F76F2C65-EEC0-7746-AD81-B61CAF352949}" dt="2022-10-21T08:57:00.716" v="197"/>
        <pc:sldMkLst>
          <pc:docMk/>
          <pc:sldMk cId="4185869619" sldId="288"/>
        </pc:sldMkLst>
      </pc:sldChg>
      <pc:sldChg chg="add del">
        <pc:chgData name="Lieselotte Van de Voorde" userId="87775ff1-8f29-48c0-b069-e3b2803e89c5" providerId="ADAL" clId="{F76F2C65-EEC0-7746-AD81-B61CAF352949}" dt="2022-10-21T08:57:00.681" v="196"/>
        <pc:sldMkLst>
          <pc:docMk/>
          <pc:sldMk cId="586263460" sldId="289"/>
        </pc:sldMkLst>
      </pc:sldChg>
      <pc:sldChg chg="add del">
        <pc:chgData name="Lieselotte Van de Voorde" userId="87775ff1-8f29-48c0-b069-e3b2803e89c5" providerId="ADAL" clId="{F76F2C65-EEC0-7746-AD81-B61CAF352949}" dt="2022-10-21T08:56:50.073" v="189"/>
        <pc:sldMkLst>
          <pc:docMk/>
          <pc:sldMk cId="2851812623" sldId="289"/>
        </pc:sldMkLst>
      </pc:sldChg>
      <pc:sldChg chg="add">
        <pc:chgData name="Lieselotte Van de Voorde" userId="87775ff1-8f29-48c0-b069-e3b2803e89c5" providerId="ADAL" clId="{F76F2C65-EEC0-7746-AD81-B61CAF352949}" dt="2022-10-21T08:57:00.716" v="197"/>
        <pc:sldMkLst>
          <pc:docMk/>
          <pc:sldMk cId="3231573104" sldId="289"/>
        </pc:sldMkLst>
      </pc:sldChg>
      <pc:sldChg chg="add del">
        <pc:chgData name="Lieselotte Van de Voorde" userId="87775ff1-8f29-48c0-b069-e3b2803e89c5" providerId="ADAL" clId="{F76F2C65-EEC0-7746-AD81-B61CAF352949}" dt="2022-10-21T08:57:00.681" v="196"/>
        <pc:sldMkLst>
          <pc:docMk/>
          <pc:sldMk cId="693211605" sldId="290"/>
        </pc:sldMkLst>
      </pc:sldChg>
      <pc:sldChg chg="add">
        <pc:chgData name="Lieselotte Van de Voorde" userId="87775ff1-8f29-48c0-b069-e3b2803e89c5" providerId="ADAL" clId="{F76F2C65-EEC0-7746-AD81-B61CAF352949}" dt="2022-10-21T08:57:00.716" v="197"/>
        <pc:sldMkLst>
          <pc:docMk/>
          <pc:sldMk cId="1475488752" sldId="290"/>
        </pc:sldMkLst>
      </pc:sldChg>
      <pc:sldChg chg="add del">
        <pc:chgData name="Lieselotte Van de Voorde" userId="87775ff1-8f29-48c0-b069-e3b2803e89c5" providerId="ADAL" clId="{F76F2C65-EEC0-7746-AD81-B61CAF352949}" dt="2022-10-21T08:56:50.073" v="189"/>
        <pc:sldMkLst>
          <pc:docMk/>
          <pc:sldMk cId="2398616846" sldId="290"/>
        </pc:sldMkLst>
      </pc:sldChg>
      <pc:sldChg chg="add del">
        <pc:chgData name="Lieselotte Van de Voorde" userId="87775ff1-8f29-48c0-b069-e3b2803e89c5" providerId="ADAL" clId="{F76F2C65-EEC0-7746-AD81-B61CAF352949}" dt="2022-10-21T08:57:00.681" v="196"/>
        <pc:sldMkLst>
          <pc:docMk/>
          <pc:sldMk cId="246292368" sldId="291"/>
        </pc:sldMkLst>
      </pc:sldChg>
      <pc:sldChg chg="add del">
        <pc:chgData name="Lieselotte Van de Voorde" userId="87775ff1-8f29-48c0-b069-e3b2803e89c5" providerId="ADAL" clId="{F76F2C65-EEC0-7746-AD81-B61CAF352949}" dt="2022-10-21T08:56:50.073" v="189"/>
        <pc:sldMkLst>
          <pc:docMk/>
          <pc:sldMk cId="1546982453" sldId="291"/>
        </pc:sldMkLst>
      </pc:sldChg>
      <pc:sldChg chg="add">
        <pc:chgData name="Lieselotte Van de Voorde" userId="87775ff1-8f29-48c0-b069-e3b2803e89c5" providerId="ADAL" clId="{F76F2C65-EEC0-7746-AD81-B61CAF352949}" dt="2022-10-21T08:57:00.716" v="197"/>
        <pc:sldMkLst>
          <pc:docMk/>
          <pc:sldMk cId="4220860732" sldId="291"/>
        </pc:sldMkLst>
      </pc:sldChg>
      <pc:sldChg chg="add">
        <pc:chgData name="Lieselotte Van de Voorde" userId="87775ff1-8f29-48c0-b069-e3b2803e89c5" providerId="ADAL" clId="{F76F2C65-EEC0-7746-AD81-B61CAF352949}" dt="2022-10-21T08:57:00.716" v="197"/>
        <pc:sldMkLst>
          <pc:docMk/>
          <pc:sldMk cId="625829777" sldId="292"/>
        </pc:sldMkLst>
      </pc:sldChg>
      <pc:sldChg chg="add del">
        <pc:chgData name="Lieselotte Van de Voorde" userId="87775ff1-8f29-48c0-b069-e3b2803e89c5" providerId="ADAL" clId="{F76F2C65-EEC0-7746-AD81-B61CAF352949}" dt="2022-10-21T08:57:00.681" v="196"/>
        <pc:sldMkLst>
          <pc:docMk/>
          <pc:sldMk cId="2048396870" sldId="292"/>
        </pc:sldMkLst>
      </pc:sldChg>
      <pc:sldChg chg="add del">
        <pc:chgData name="Lieselotte Van de Voorde" userId="87775ff1-8f29-48c0-b069-e3b2803e89c5" providerId="ADAL" clId="{F76F2C65-EEC0-7746-AD81-B61CAF352949}" dt="2022-10-21T08:56:50.073" v="189"/>
        <pc:sldMkLst>
          <pc:docMk/>
          <pc:sldMk cId="3314999349" sldId="292"/>
        </pc:sldMkLst>
      </pc:sldChg>
      <pc:sldChg chg="add">
        <pc:chgData name="Lieselotte Van de Voorde" userId="87775ff1-8f29-48c0-b069-e3b2803e89c5" providerId="ADAL" clId="{F76F2C65-EEC0-7746-AD81-B61CAF352949}" dt="2022-10-21T08:57:00.716" v="197"/>
        <pc:sldMkLst>
          <pc:docMk/>
          <pc:sldMk cId="1293400879" sldId="293"/>
        </pc:sldMkLst>
      </pc:sldChg>
      <pc:sldChg chg="modSp add del mod">
        <pc:chgData name="Lieselotte Van de Voorde" userId="87775ff1-8f29-48c0-b069-e3b2803e89c5" providerId="ADAL" clId="{F76F2C65-EEC0-7746-AD81-B61CAF352949}" dt="2022-10-21T08:56:50.073" v="189"/>
        <pc:sldMkLst>
          <pc:docMk/>
          <pc:sldMk cId="2296122209" sldId="293"/>
        </pc:sldMkLst>
        <pc:spChg chg="mod">
          <ac:chgData name="Lieselotte Van de Voorde" userId="87775ff1-8f29-48c0-b069-e3b2803e89c5" providerId="ADAL" clId="{F76F2C65-EEC0-7746-AD81-B61CAF352949}" dt="2022-10-21T08:56:50.073" v="189"/>
          <ac:spMkLst>
            <pc:docMk/>
            <pc:sldMk cId="2296122209" sldId="293"/>
            <ac:spMk id="4" creationId="{B4C6E0E5-90CB-EC90-9243-344558E618EF}"/>
          </ac:spMkLst>
        </pc:spChg>
      </pc:sldChg>
      <pc:sldChg chg="modSp add del mod">
        <pc:chgData name="Lieselotte Van de Voorde" userId="87775ff1-8f29-48c0-b069-e3b2803e89c5" providerId="ADAL" clId="{F76F2C65-EEC0-7746-AD81-B61CAF352949}" dt="2022-10-21T08:57:00.681" v="196"/>
        <pc:sldMkLst>
          <pc:docMk/>
          <pc:sldMk cId="2714381459" sldId="293"/>
        </pc:sldMkLst>
        <pc:spChg chg="mod">
          <ac:chgData name="Lieselotte Van de Voorde" userId="87775ff1-8f29-48c0-b069-e3b2803e89c5" providerId="ADAL" clId="{F76F2C65-EEC0-7746-AD81-B61CAF352949}" dt="2022-10-21T08:57:00.681" v="196"/>
          <ac:spMkLst>
            <pc:docMk/>
            <pc:sldMk cId="2714381459" sldId="293"/>
            <ac:spMk id="4" creationId="{B4C6E0E5-90CB-EC90-9243-344558E618EF}"/>
          </ac:spMkLst>
        </pc:spChg>
      </pc:sldChg>
      <pc:sldChg chg="modSp add del mod">
        <pc:chgData name="Lieselotte Van de Voorde" userId="87775ff1-8f29-48c0-b069-e3b2803e89c5" providerId="ADAL" clId="{F76F2C65-EEC0-7746-AD81-B61CAF352949}" dt="2022-10-21T08:56:50.073" v="189"/>
        <pc:sldMkLst>
          <pc:docMk/>
          <pc:sldMk cId="2388617467" sldId="294"/>
        </pc:sldMkLst>
        <pc:spChg chg="mod">
          <ac:chgData name="Lieselotte Van de Voorde" userId="87775ff1-8f29-48c0-b069-e3b2803e89c5" providerId="ADAL" clId="{F76F2C65-EEC0-7746-AD81-B61CAF352949}" dt="2022-10-21T08:56:50.073" v="189"/>
          <ac:spMkLst>
            <pc:docMk/>
            <pc:sldMk cId="2388617467" sldId="294"/>
            <ac:spMk id="4" creationId="{B4C6E0E5-90CB-EC90-9243-344558E618EF}"/>
          </ac:spMkLst>
        </pc:spChg>
      </pc:sldChg>
      <pc:sldChg chg="add">
        <pc:chgData name="Lieselotte Van de Voorde" userId="87775ff1-8f29-48c0-b069-e3b2803e89c5" providerId="ADAL" clId="{F76F2C65-EEC0-7746-AD81-B61CAF352949}" dt="2022-10-21T08:57:00.716" v="197"/>
        <pc:sldMkLst>
          <pc:docMk/>
          <pc:sldMk cId="2675549297" sldId="294"/>
        </pc:sldMkLst>
      </pc:sldChg>
      <pc:sldChg chg="modSp add del mod">
        <pc:chgData name="Lieselotte Van de Voorde" userId="87775ff1-8f29-48c0-b069-e3b2803e89c5" providerId="ADAL" clId="{F76F2C65-EEC0-7746-AD81-B61CAF352949}" dt="2022-10-21T08:57:00.681" v="196"/>
        <pc:sldMkLst>
          <pc:docMk/>
          <pc:sldMk cId="4090058805" sldId="294"/>
        </pc:sldMkLst>
        <pc:spChg chg="mod">
          <ac:chgData name="Lieselotte Van de Voorde" userId="87775ff1-8f29-48c0-b069-e3b2803e89c5" providerId="ADAL" clId="{F76F2C65-EEC0-7746-AD81-B61CAF352949}" dt="2022-10-21T08:57:00.681" v="196"/>
          <ac:spMkLst>
            <pc:docMk/>
            <pc:sldMk cId="4090058805" sldId="294"/>
            <ac:spMk id="4" creationId="{B4C6E0E5-90CB-EC90-9243-344558E618EF}"/>
          </ac:spMkLst>
        </pc:spChg>
      </pc:sldChg>
      <pc:sldChg chg="add">
        <pc:chgData name="Lieselotte Van de Voorde" userId="87775ff1-8f29-48c0-b069-e3b2803e89c5" providerId="ADAL" clId="{F76F2C65-EEC0-7746-AD81-B61CAF352949}" dt="2022-10-21T08:57:00.716" v="197"/>
        <pc:sldMkLst>
          <pc:docMk/>
          <pc:sldMk cId="2067493257" sldId="295"/>
        </pc:sldMkLst>
      </pc:sldChg>
      <pc:sldChg chg="add del">
        <pc:chgData name="Lieselotte Van de Voorde" userId="87775ff1-8f29-48c0-b069-e3b2803e89c5" providerId="ADAL" clId="{F76F2C65-EEC0-7746-AD81-B61CAF352949}" dt="2022-10-21T08:57:00.681" v="196"/>
        <pc:sldMkLst>
          <pc:docMk/>
          <pc:sldMk cId="3589644224" sldId="295"/>
        </pc:sldMkLst>
      </pc:sldChg>
      <pc:sldChg chg="add del">
        <pc:chgData name="Lieselotte Van de Voorde" userId="87775ff1-8f29-48c0-b069-e3b2803e89c5" providerId="ADAL" clId="{F76F2C65-EEC0-7746-AD81-B61CAF352949}" dt="2022-10-21T08:56:50.073" v="189"/>
        <pc:sldMkLst>
          <pc:docMk/>
          <pc:sldMk cId="4162624144" sldId="295"/>
        </pc:sldMkLst>
      </pc:sldChg>
      <pc:sldChg chg="add del">
        <pc:chgData name="Lieselotte Van de Voorde" userId="87775ff1-8f29-48c0-b069-e3b2803e89c5" providerId="ADAL" clId="{F76F2C65-EEC0-7746-AD81-B61CAF352949}" dt="2022-10-21T08:57:00.681" v="196"/>
        <pc:sldMkLst>
          <pc:docMk/>
          <pc:sldMk cId="1990295343" sldId="296"/>
        </pc:sldMkLst>
      </pc:sldChg>
      <pc:sldChg chg="add del">
        <pc:chgData name="Lieselotte Van de Voorde" userId="87775ff1-8f29-48c0-b069-e3b2803e89c5" providerId="ADAL" clId="{F76F2C65-EEC0-7746-AD81-B61CAF352949}" dt="2022-10-21T08:56:50.073" v="189"/>
        <pc:sldMkLst>
          <pc:docMk/>
          <pc:sldMk cId="3755474178" sldId="296"/>
        </pc:sldMkLst>
      </pc:sldChg>
      <pc:sldChg chg="add">
        <pc:chgData name="Lieselotte Van de Voorde" userId="87775ff1-8f29-48c0-b069-e3b2803e89c5" providerId="ADAL" clId="{F76F2C65-EEC0-7746-AD81-B61CAF352949}" dt="2022-10-21T08:57:00.716" v="197"/>
        <pc:sldMkLst>
          <pc:docMk/>
          <pc:sldMk cId="3942354588" sldId="296"/>
        </pc:sldMkLst>
      </pc:sldChg>
      <pc:sldChg chg="add del">
        <pc:chgData name="Lieselotte Van de Voorde" userId="87775ff1-8f29-48c0-b069-e3b2803e89c5" providerId="ADAL" clId="{F76F2C65-EEC0-7746-AD81-B61CAF352949}" dt="2022-10-21T08:57:00.681" v="196"/>
        <pc:sldMkLst>
          <pc:docMk/>
          <pc:sldMk cId="534215217" sldId="297"/>
        </pc:sldMkLst>
      </pc:sldChg>
      <pc:sldChg chg="add del">
        <pc:chgData name="Lieselotte Van de Voorde" userId="87775ff1-8f29-48c0-b069-e3b2803e89c5" providerId="ADAL" clId="{F76F2C65-EEC0-7746-AD81-B61CAF352949}" dt="2022-10-21T08:56:50.073" v="189"/>
        <pc:sldMkLst>
          <pc:docMk/>
          <pc:sldMk cId="2460840923" sldId="297"/>
        </pc:sldMkLst>
      </pc:sldChg>
      <pc:sldChg chg="add">
        <pc:chgData name="Lieselotte Van de Voorde" userId="87775ff1-8f29-48c0-b069-e3b2803e89c5" providerId="ADAL" clId="{F76F2C65-EEC0-7746-AD81-B61CAF352949}" dt="2022-10-21T08:57:00.716" v="197"/>
        <pc:sldMkLst>
          <pc:docMk/>
          <pc:sldMk cId="2775889021" sldId="297"/>
        </pc:sldMkLst>
      </pc:sldChg>
      <pc:sldChg chg="add del">
        <pc:chgData name="Lieselotte Van de Voorde" userId="87775ff1-8f29-48c0-b069-e3b2803e89c5" providerId="ADAL" clId="{F76F2C65-EEC0-7746-AD81-B61CAF352949}" dt="2022-10-21T08:57:00.681" v="196"/>
        <pc:sldMkLst>
          <pc:docMk/>
          <pc:sldMk cId="24937175" sldId="298"/>
        </pc:sldMkLst>
      </pc:sldChg>
      <pc:sldChg chg="add">
        <pc:chgData name="Lieselotte Van de Voorde" userId="87775ff1-8f29-48c0-b069-e3b2803e89c5" providerId="ADAL" clId="{F76F2C65-EEC0-7746-AD81-B61CAF352949}" dt="2022-10-21T08:57:00.716" v="197"/>
        <pc:sldMkLst>
          <pc:docMk/>
          <pc:sldMk cId="2745933246" sldId="298"/>
        </pc:sldMkLst>
      </pc:sldChg>
      <pc:sldChg chg="add del">
        <pc:chgData name="Lieselotte Van de Voorde" userId="87775ff1-8f29-48c0-b069-e3b2803e89c5" providerId="ADAL" clId="{F76F2C65-EEC0-7746-AD81-B61CAF352949}" dt="2022-10-21T08:56:50.073" v="189"/>
        <pc:sldMkLst>
          <pc:docMk/>
          <pc:sldMk cId="3548682136" sldId="298"/>
        </pc:sldMkLst>
      </pc:sldChg>
      <pc:sldChg chg="add del">
        <pc:chgData name="Lieselotte Van de Voorde" userId="87775ff1-8f29-48c0-b069-e3b2803e89c5" providerId="ADAL" clId="{F76F2C65-EEC0-7746-AD81-B61CAF352949}" dt="2022-10-21T08:57:00.681" v="196"/>
        <pc:sldMkLst>
          <pc:docMk/>
          <pc:sldMk cId="738186357" sldId="299"/>
        </pc:sldMkLst>
      </pc:sldChg>
      <pc:sldChg chg="add del">
        <pc:chgData name="Lieselotte Van de Voorde" userId="87775ff1-8f29-48c0-b069-e3b2803e89c5" providerId="ADAL" clId="{F76F2C65-EEC0-7746-AD81-B61CAF352949}" dt="2022-10-21T08:56:50.073" v="189"/>
        <pc:sldMkLst>
          <pc:docMk/>
          <pc:sldMk cId="1234917046" sldId="299"/>
        </pc:sldMkLst>
      </pc:sldChg>
      <pc:sldChg chg="add">
        <pc:chgData name="Lieselotte Van de Voorde" userId="87775ff1-8f29-48c0-b069-e3b2803e89c5" providerId="ADAL" clId="{F76F2C65-EEC0-7746-AD81-B61CAF352949}" dt="2022-10-21T08:57:00.716" v="197"/>
        <pc:sldMkLst>
          <pc:docMk/>
          <pc:sldMk cId="2291751407" sldId="299"/>
        </pc:sldMkLst>
      </pc:sldChg>
      <pc:sldChg chg="add">
        <pc:chgData name="Lieselotte Van de Voorde" userId="87775ff1-8f29-48c0-b069-e3b2803e89c5" providerId="ADAL" clId="{F76F2C65-EEC0-7746-AD81-B61CAF352949}" dt="2022-10-21T08:57:00.716" v="197"/>
        <pc:sldMkLst>
          <pc:docMk/>
          <pc:sldMk cId="53445039" sldId="300"/>
        </pc:sldMkLst>
      </pc:sldChg>
      <pc:sldChg chg="add del">
        <pc:chgData name="Lieselotte Van de Voorde" userId="87775ff1-8f29-48c0-b069-e3b2803e89c5" providerId="ADAL" clId="{F76F2C65-EEC0-7746-AD81-B61CAF352949}" dt="2022-10-21T08:56:50.073" v="189"/>
        <pc:sldMkLst>
          <pc:docMk/>
          <pc:sldMk cId="297860171" sldId="300"/>
        </pc:sldMkLst>
      </pc:sldChg>
      <pc:sldChg chg="add del">
        <pc:chgData name="Lieselotte Van de Voorde" userId="87775ff1-8f29-48c0-b069-e3b2803e89c5" providerId="ADAL" clId="{F76F2C65-EEC0-7746-AD81-B61CAF352949}" dt="2022-10-21T08:57:00.681" v="196"/>
        <pc:sldMkLst>
          <pc:docMk/>
          <pc:sldMk cId="2769341702" sldId="300"/>
        </pc:sldMkLst>
      </pc:sldChg>
      <pc:sldChg chg="add del">
        <pc:chgData name="Lieselotte Van de Voorde" userId="87775ff1-8f29-48c0-b069-e3b2803e89c5" providerId="ADAL" clId="{F76F2C65-EEC0-7746-AD81-B61CAF352949}" dt="2022-10-21T08:58:10.096" v="202"/>
        <pc:sldMkLst>
          <pc:docMk/>
          <pc:sldMk cId="1960466267" sldId="302"/>
        </pc:sldMkLst>
      </pc:sldChg>
      <pc:sldChg chg="add">
        <pc:chgData name="Lieselotte Van de Voorde" userId="87775ff1-8f29-48c0-b069-e3b2803e89c5" providerId="ADAL" clId="{F76F2C65-EEC0-7746-AD81-B61CAF352949}" dt="2022-10-21T08:58:32.719" v="203"/>
        <pc:sldMkLst>
          <pc:docMk/>
          <pc:sldMk cId="2933245687" sldId="309"/>
        </pc:sldMkLst>
      </pc:sldChg>
      <pc:sldMasterChg chg="delSldLayout">
        <pc:chgData name="Lieselotte Van de Voorde" userId="87775ff1-8f29-48c0-b069-e3b2803e89c5" providerId="ADAL" clId="{F76F2C65-EEC0-7746-AD81-B61CAF352949}" dt="2022-10-21T08:57:19.516" v="198" actId="18676"/>
        <pc:sldMasterMkLst>
          <pc:docMk/>
          <pc:sldMasterMk cId="1159431789" sldId="2147483661"/>
        </pc:sldMasterMkLst>
        <pc:sldLayoutChg chg="del">
          <pc:chgData name="Lieselotte Van de Voorde" userId="87775ff1-8f29-48c0-b069-e3b2803e89c5" providerId="ADAL" clId="{F76F2C65-EEC0-7746-AD81-B61CAF352949}" dt="2022-10-21T08:57:19.516" v="198" actId="18676"/>
          <pc:sldLayoutMkLst>
            <pc:docMk/>
            <pc:sldMasterMk cId="1159431789" sldId="2147483661"/>
            <pc:sldLayoutMk cId="1162753313" sldId="2147483689"/>
          </pc:sldLayoutMkLst>
        </pc:sldLayoutChg>
        <pc:sldLayoutChg chg="del">
          <pc:chgData name="Lieselotte Van de Voorde" userId="87775ff1-8f29-48c0-b069-e3b2803e89c5" providerId="ADAL" clId="{F76F2C65-EEC0-7746-AD81-B61CAF352949}" dt="2022-10-21T08:57:19.516" v="198" actId="18676"/>
          <pc:sldLayoutMkLst>
            <pc:docMk/>
            <pc:sldMasterMk cId="1159431789" sldId="2147483661"/>
            <pc:sldLayoutMk cId="1326397888" sldId="214748369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27413-5578-46F0-B941-A011933788B6}" type="datetimeFigureOut">
              <a:rPr lang="nl-BE" smtClean="0"/>
              <a:t>24/10/2022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0D221-2402-4C82-9DC9-5F8B737211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414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Opdracht vanuit het sociaal overleg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Arbeiders en bedienden samen (arbeidersvakbonden – bediendenvakbonden en Agoria)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Ook vermelden waarom dit artikel erin staat: digitalisering, industrie 4.0, langere – maar soms onzekere – loopbanen, inzetten op duurzame inzetbaarheid, digitale skills, 21</a:t>
            </a:r>
            <a:r>
              <a:rPr lang="nl-NL" b="0" i="0" baseline="3000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</a:t>
            </a:r>
            <a:r>
              <a:rPr lang="nl-NL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-eeuwse vaardigheden, belang van levenslang leren (impact op zowel bedrijven als werknemers).   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35A78F-E22C-413B-9C51-9460D11C64F9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30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Wanneer we vroeger spraken over de opleidingsfondsen in de metaal- en technologische industrie, dan zag dat er zo uit …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35A78F-E22C-413B-9C51-9460D11C64F9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342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35A78F-E22C-413B-9C51-9460D11C64F9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76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2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1 naam – 1 website – uniforme communicatie </a:t>
            </a:r>
          </a:p>
          <a:p>
            <a:pPr algn="l"/>
            <a:r>
              <a:rPr lang="nl-NL" sz="12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Wel nog steeds provinciale fondsen: mtech 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vlaanderen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en 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brussel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mtech 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antwerpen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mtech 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oost-vlaanderen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… </a:t>
            </a:r>
            <a:endParaRPr lang="nl-NL" sz="1200" b="0" i="0" dirty="0">
              <a:solidFill>
                <a:srgbClr val="222222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35A78F-E22C-413B-9C51-9460D11C64F9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858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 missie – overal dezelfde 3 hefbomen en dezelfde waarden</a:t>
            </a:r>
          </a:p>
          <a:p>
            <a:r>
              <a:rPr lang="nl-NL" dirty="0"/>
              <a:t>Meer samenwerking over provincies heen.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35A78F-E22C-413B-9C51-9460D11C64F9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60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35A78F-E22C-413B-9C51-9460D11C64F9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6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Projectsubsidies, transitiesteun en loopbaanrekening </a:t>
            </a:r>
          </a:p>
          <a:p>
            <a:r>
              <a:rPr lang="nl-NL" dirty="0"/>
              <a:t>Ook project digitalisering vermelden? Digismaakmaker/</a:t>
            </a:r>
            <a:r>
              <a:rPr lang="nl-NL" dirty="0" err="1"/>
              <a:t>digi</a:t>
            </a:r>
            <a:r>
              <a:rPr lang="nl-NL" dirty="0"/>
              <a:t>+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35A78F-E22C-413B-9C51-9460D11C64F9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823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 ook uitdagingen schetsen … niet altijd eenvoudig om inhoudelijk nieuwe dingen te vinden die impact hebben (wat met werkbaar werk? Wat moeten we – naast leerrekening – nog meer doen naar </a:t>
            </a:r>
            <a:r>
              <a:rPr lang="nl-NL" dirty="0" err="1"/>
              <a:t>Wn’s</a:t>
            </a:r>
            <a:r>
              <a:rPr lang="nl-NL" dirty="0"/>
              <a:t> toe? Hoe hen ondersteunen? Loopbaanbegeleiding – rol vakbonden? … </a:t>
            </a:r>
          </a:p>
          <a:p>
            <a:r>
              <a:rPr lang="nl-NL" dirty="0"/>
              <a:t>Evolueren naar basisdienstverlening over alle provincies heen?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35A78F-E22C-413B-9C51-9460D11C64F9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23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1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1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5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0.svg"/><Relationship Id="rId7" Type="http://schemas.openxmlformats.org/officeDocument/2006/relationships/image" Target="../media/image17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3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3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7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svg"/><Relationship Id="rId7" Type="http://schemas.openxmlformats.org/officeDocument/2006/relationships/image" Target="../media/image1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ain slide">
    <p:bg>
      <p:bgPr>
        <a:solidFill>
          <a:srgbClr val="24B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CC75CD4-1A87-6837-F18A-A4EF20260F24}"/>
              </a:ext>
            </a:extLst>
          </p:cNvPr>
          <p:cNvSpPr/>
          <p:nvPr userDrawn="1"/>
        </p:nvSpPr>
        <p:spPr>
          <a:xfrm>
            <a:off x="7968210" y="6175217"/>
            <a:ext cx="3960438" cy="587609"/>
          </a:xfrm>
          <a:prstGeom prst="rect">
            <a:avLst/>
          </a:prstGeom>
          <a:solidFill>
            <a:srgbClr val="24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12FAC7D7-5D88-3E0A-9195-56F11D94B3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2" t="34437" r="2629" b="32858"/>
          <a:stretch/>
        </p:blipFill>
        <p:spPr>
          <a:xfrm>
            <a:off x="12680" y="0"/>
            <a:ext cx="12179320" cy="6858000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3E1A475-0AB1-25C6-9084-A010B8B88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pPr/>
              <a:t>‹nr.›</a:t>
            </a:fld>
            <a:endParaRPr lang="hr-H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ACC595-7857-FE7E-C6BE-83BB14EED180}"/>
              </a:ext>
            </a:extLst>
          </p:cNvPr>
          <p:cNvSpPr/>
          <p:nvPr userDrawn="1"/>
        </p:nvSpPr>
        <p:spPr>
          <a:xfrm>
            <a:off x="11424592" y="-12452"/>
            <a:ext cx="780088" cy="832987"/>
          </a:xfrm>
          <a:prstGeom prst="rect">
            <a:avLst/>
          </a:prstGeom>
          <a:solidFill>
            <a:srgbClr val="24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5E474D6-A9D1-A173-E665-369DE759F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7728" y="1796988"/>
            <a:ext cx="7992888" cy="170060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text</a:t>
            </a:r>
            <a:br>
              <a:rPr lang="en-GB" dirty="0"/>
            </a:br>
            <a:r>
              <a:rPr lang="en-GB" dirty="0"/>
              <a:t>Click to add text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D1CC60A-693B-E38B-098F-1D6C4B589E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47728" y="3804207"/>
            <a:ext cx="7992888" cy="150018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4789D"/>
                </a:solidFill>
                <a:latin typeface="Flanders Art Sans Medium" panose="000006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50DB72F-21F6-CCBB-63C4-A98FADD63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8305" r="-927"/>
          <a:stretch/>
        </p:blipFill>
        <p:spPr>
          <a:xfrm>
            <a:off x="0" y="-12452"/>
            <a:ext cx="2988000" cy="685800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05DC9492-4969-039F-E4BE-21DAA9E85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" t="-1" r="569" b="50522"/>
          <a:stretch/>
        </p:blipFill>
        <p:spPr>
          <a:xfrm>
            <a:off x="1847792" y="5439177"/>
            <a:ext cx="2376000" cy="1404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31841A4-1791-9938-D324-2CDBEEC9501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60496" y="6208346"/>
            <a:ext cx="1224136" cy="515753"/>
          </a:xfrm>
          <a:prstGeom prst="rect">
            <a:avLst/>
          </a:prstGeom>
        </p:spPr>
      </p:pic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18FDC600-699C-F337-D1FB-7ABC6503D35F}"/>
              </a:ext>
            </a:extLst>
          </p:cNvPr>
          <p:cNvSpPr txBox="1">
            <a:spLocks/>
          </p:cNvSpPr>
          <p:nvPr userDrawn="1"/>
        </p:nvSpPr>
        <p:spPr>
          <a:xfrm>
            <a:off x="8184232" y="6280847"/>
            <a:ext cx="2201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Flanders Art Sans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FFFFFF"/>
                </a:solidFill>
              </a:rPr>
              <a:t>Inspiratiedag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Levenslang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Leren</a:t>
            </a:r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31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slide 4">
    <p:bg>
      <p:bgPr>
        <a:solidFill>
          <a:srgbClr val="24B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1C78EA-3452-EF0D-19B7-58BBBB2696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text</a:t>
            </a:r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E8A3AE1-1791-B6D5-4D69-FFD9EA7D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7F9434-102A-DD9B-1764-44E8880C8B49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917950"/>
            <a:ext cx="437800" cy="23440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C51CA0-3A93-E4B5-5C6C-57810E6C4FA8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70350"/>
            <a:ext cx="590200" cy="31599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AF576-6664-5C56-037D-9FA4F303F39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222750"/>
            <a:ext cx="742600" cy="39759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E9CBC8-997C-7FB5-9580-1180D828AC7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375150"/>
            <a:ext cx="895000" cy="47919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575F54-14BC-4D1D-CB0F-1189E54901C0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527550"/>
            <a:ext cx="1047400" cy="56078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256CB5-0A32-B4B8-9EE4-F855047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79950"/>
            <a:ext cx="1199800" cy="642383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688DD8-3139-53AB-0BD1-7D1337A9BC7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832350"/>
            <a:ext cx="1352200" cy="723979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A189A6-30E2-3509-71FF-96669BA3773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984750"/>
            <a:ext cx="1504600" cy="805575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65AFAD-85F7-2D84-42D0-2B5A9026CD2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7150"/>
            <a:ext cx="1657000" cy="88717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F1CD8D9-7B70-64A1-04D9-92700E21BD0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289550"/>
            <a:ext cx="1809400" cy="96876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A2D53B-2564-5E48-25CE-E129474920D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441950"/>
            <a:ext cx="1961800" cy="105036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AD2868-50D4-8651-2BD7-14D8221E00F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594350"/>
            <a:ext cx="2114200" cy="113196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25028B-DC93-4971-2E0F-C80DEB4818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91344" y="5746750"/>
            <a:ext cx="2075256" cy="111111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DA84B5-71CB-6580-B2EB-3ECBF4A79106}"/>
              </a:ext>
            </a:extLst>
          </p:cNvPr>
          <p:cNvCxnSpPr>
            <a:cxnSpLocks/>
          </p:cNvCxnSpPr>
          <p:nvPr userDrawn="1"/>
        </p:nvCxnSpPr>
        <p:spPr>
          <a:xfrm flipV="1">
            <a:off x="650673" y="5899150"/>
            <a:ext cx="1768327" cy="9467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F3E6D3-C3B8-AB0E-1A1A-3FD29B8668F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5167" y="6051550"/>
            <a:ext cx="1506233" cy="8064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569934-85EA-62E1-CEE5-B4067633F9E8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4758" y="6203950"/>
            <a:ext cx="1199042" cy="6419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97D3FA-7E6A-DC38-CBF5-D812F7A1D8A7}"/>
              </a:ext>
            </a:extLst>
          </p:cNvPr>
          <p:cNvCxnSpPr>
            <a:cxnSpLocks/>
          </p:cNvCxnSpPr>
          <p:nvPr userDrawn="1"/>
        </p:nvCxnSpPr>
        <p:spPr>
          <a:xfrm flipV="1">
            <a:off x="1961800" y="6356350"/>
            <a:ext cx="914400" cy="4895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403C6D87-176A-053A-4E87-D16CC536D7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344" y="4523066"/>
            <a:ext cx="1761092" cy="209129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C808AEF-ECCF-AFC1-AE61-C822955356C6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8843" y="6508750"/>
            <a:ext cx="629757" cy="3371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A9AF799-64FA-632A-36D2-DD7848634D9C}"/>
              </a:ext>
            </a:extLst>
          </p:cNvPr>
          <p:cNvCxnSpPr>
            <a:cxnSpLocks/>
          </p:cNvCxnSpPr>
          <p:nvPr userDrawn="1"/>
        </p:nvCxnSpPr>
        <p:spPr>
          <a:xfrm flipV="1">
            <a:off x="2813336" y="6661150"/>
            <a:ext cx="367664" cy="1968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54C740-62ED-2888-3F8C-C7AEF52C0ADE}"/>
              </a:ext>
            </a:extLst>
          </p:cNvPr>
          <p:cNvCxnSpPr>
            <a:cxnSpLocks/>
          </p:cNvCxnSpPr>
          <p:nvPr userDrawn="1"/>
        </p:nvCxnSpPr>
        <p:spPr>
          <a:xfrm flipV="1">
            <a:off x="3250379" y="6813550"/>
            <a:ext cx="83021" cy="444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9FD7DA0-899C-94F2-AAC7-0C81DCBE79BC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811339"/>
            <a:ext cx="218900" cy="11720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FA2620BA-6FC3-AE2B-91D1-3EB5C4EE20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279421"/>
            <a:ext cx="792088" cy="94166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F12FCFD-BEC9-DC9B-AC39-8F68C864DDAD}"/>
              </a:ext>
            </a:extLst>
          </p:cNvPr>
          <p:cNvSpPr/>
          <p:nvPr userDrawn="1"/>
        </p:nvSpPr>
        <p:spPr>
          <a:xfrm>
            <a:off x="7968208" y="6092828"/>
            <a:ext cx="4067966" cy="587609"/>
          </a:xfrm>
          <a:prstGeom prst="rect">
            <a:avLst/>
          </a:prstGeom>
          <a:solidFill>
            <a:srgbClr val="24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1A59B342-A72A-0251-AD9C-9ACC494B8C2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60496" y="6205532"/>
            <a:ext cx="1224136" cy="515753"/>
          </a:xfrm>
          <a:prstGeom prst="rect">
            <a:avLst/>
          </a:prstGeom>
        </p:spPr>
      </p:pic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11A43935-17A4-078B-BC28-7A899B7D7B33}"/>
              </a:ext>
            </a:extLst>
          </p:cNvPr>
          <p:cNvSpPr txBox="1">
            <a:spLocks/>
          </p:cNvSpPr>
          <p:nvPr userDrawn="1"/>
        </p:nvSpPr>
        <p:spPr>
          <a:xfrm>
            <a:off x="8184232" y="6280847"/>
            <a:ext cx="2201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Flanders Art Sans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FFFFFF"/>
                </a:solidFill>
              </a:rPr>
              <a:t>Inspiratiedag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Levenslang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Leren</a:t>
            </a:r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6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25B35F-5B72-73AD-8910-2182E5494AC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41601"/>
            <a:ext cx="4249688" cy="4035362"/>
          </a:xfrm>
        </p:spPr>
        <p:txBody>
          <a:bodyPr/>
          <a:lstStyle/>
          <a:p>
            <a:pPr lvl="0"/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  <a:p>
            <a:pPr lvl="1"/>
            <a:r>
              <a:rPr lang="en-GB" dirty="0"/>
              <a:t>Click to add text</a:t>
            </a:r>
            <a:endParaRPr lang="hr-HR" dirty="0"/>
          </a:p>
          <a:p>
            <a:pPr lvl="2"/>
            <a:r>
              <a:rPr lang="en-GB" dirty="0"/>
              <a:t>Click to add text</a:t>
            </a:r>
            <a:endParaRPr lang="hr-HR" dirty="0"/>
          </a:p>
          <a:p>
            <a:pPr lvl="3"/>
            <a:r>
              <a:rPr lang="en-GB" dirty="0"/>
              <a:t>Click to add text</a:t>
            </a:r>
            <a:endParaRPr lang="hr-HR" dirty="0"/>
          </a:p>
          <a:p>
            <a:pPr lvl="4"/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B6F1A35-B678-A3FF-C7FA-264F008D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C1F76AA9-75C4-19FF-4BE0-9C31412FA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6650"/>
            <a:ext cx="8928620" cy="1325563"/>
          </a:xfrm>
        </p:spPr>
        <p:txBody>
          <a:bodyPr/>
          <a:lstStyle>
            <a:lvl1pPr>
              <a:defRPr>
                <a:solidFill>
                  <a:srgbClr val="24789D"/>
                </a:solidFill>
              </a:defRPr>
            </a:lvl1pPr>
          </a:lstStyle>
          <a:p>
            <a:r>
              <a:rPr lang="en-GB" dirty="0"/>
              <a:t>Click to add text</a:t>
            </a:r>
            <a:endParaRPr lang="hr-HR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EF758E3-5240-85A8-AA29-644426D0C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2424" y="116632"/>
            <a:ext cx="2174201" cy="1827373"/>
          </a:xfrm>
          <a:prstGeom prst="rect">
            <a:avLst/>
          </a:prstGeom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C88B4D38-668E-3C79-8044-B0330839788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502026" y="2145459"/>
            <a:ext cx="4249688" cy="4035362"/>
          </a:xfrm>
        </p:spPr>
        <p:txBody>
          <a:bodyPr/>
          <a:lstStyle/>
          <a:p>
            <a:pPr lvl="0"/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  <a:p>
            <a:pPr lvl="1"/>
            <a:r>
              <a:rPr lang="en-GB" dirty="0"/>
              <a:t>Click to add text</a:t>
            </a:r>
            <a:endParaRPr lang="hr-HR" dirty="0"/>
          </a:p>
          <a:p>
            <a:pPr lvl="2"/>
            <a:r>
              <a:rPr lang="en-GB" dirty="0"/>
              <a:t>Click to add text</a:t>
            </a:r>
            <a:endParaRPr lang="hr-HR" dirty="0"/>
          </a:p>
          <a:p>
            <a:pPr lvl="3"/>
            <a:r>
              <a:rPr lang="en-GB" dirty="0"/>
              <a:t>Click to add text</a:t>
            </a:r>
            <a:endParaRPr lang="hr-HR" dirty="0"/>
          </a:p>
          <a:p>
            <a:pPr lvl="4"/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256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lumns 2">
    <p:bg>
      <p:bgPr>
        <a:solidFill>
          <a:srgbClr val="24B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B6F1A35-B678-A3FF-C7FA-264F008D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EF758E3-5240-85A8-AA29-644426D0C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2424" y="116632"/>
            <a:ext cx="2174201" cy="18273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8EEA45-2A51-81A7-E33E-B650B8FC07D5}"/>
              </a:ext>
            </a:extLst>
          </p:cNvPr>
          <p:cNvSpPr/>
          <p:nvPr userDrawn="1"/>
        </p:nvSpPr>
        <p:spPr>
          <a:xfrm>
            <a:off x="8184232" y="6225767"/>
            <a:ext cx="3816424" cy="587609"/>
          </a:xfrm>
          <a:prstGeom prst="rect">
            <a:avLst/>
          </a:prstGeom>
          <a:solidFill>
            <a:srgbClr val="24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0A99847-2F23-3BB8-7E28-477CEBC4A6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0496" y="6205722"/>
            <a:ext cx="1224136" cy="515753"/>
          </a:xfrm>
          <a:prstGeom prst="rect">
            <a:avLst/>
          </a:prstGeom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421C58BD-0876-DDA2-66CB-B8077D0B426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2053631"/>
            <a:ext cx="4249688" cy="40353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  <a:p>
            <a:pPr lvl="1"/>
            <a:r>
              <a:rPr lang="en-GB" dirty="0"/>
              <a:t>Click to add text</a:t>
            </a:r>
            <a:endParaRPr lang="hr-HR" dirty="0"/>
          </a:p>
          <a:p>
            <a:pPr lvl="2"/>
            <a:r>
              <a:rPr lang="en-GB" dirty="0"/>
              <a:t>Click to add text</a:t>
            </a:r>
            <a:endParaRPr lang="hr-HR" dirty="0"/>
          </a:p>
          <a:p>
            <a:pPr lvl="3"/>
            <a:r>
              <a:rPr lang="en-GB" dirty="0"/>
              <a:t>Click to add text</a:t>
            </a:r>
            <a:endParaRPr lang="hr-HR" dirty="0"/>
          </a:p>
          <a:p>
            <a:pPr lvl="4"/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9499F4DA-5C55-6D83-3DD8-1D0C975F18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502026" y="2057489"/>
            <a:ext cx="4249688" cy="40353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  <a:p>
            <a:pPr lvl="1"/>
            <a:r>
              <a:rPr lang="en-GB" dirty="0"/>
              <a:t>Click to add text</a:t>
            </a:r>
            <a:endParaRPr lang="hr-HR" dirty="0"/>
          </a:p>
          <a:p>
            <a:pPr lvl="2"/>
            <a:r>
              <a:rPr lang="en-GB" dirty="0"/>
              <a:t>Click to add text</a:t>
            </a:r>
            <a:endParaRPr lang="hr-HR" dirty="0"/>
          </a:p>
          <a:p>
            <a:pPr lvl="3"/>
            <a:r>
              <a:rPr lang="en-GB" dirty="0"/>
              <a:t>Click to add text</a:t>
            </a:r>
            <a:endParaRPr lang="hr-HR" dirty="0"/>
          </a:p>
          <a:p>
            <a:pPr lvl="4"/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44726A68-BE26-453C-963B-44B31CD7A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6650"/>
            <a:ext cx="892862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text</a:t>
            </a:r>
            <a:endParaRPr lang="hr-HR" dirty="0"/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E188A0DA-C22D-E759-E18B-C18E58B26F92}"/>
              </a:ext>
            </a:extLst>
          </p:cNvPr>
          <p:cNvSpPr txBox="1">
            <a:spLocks/>
          </p:cNvSpPr>
          <p:nvPr userDrawn="1"/>
        </p:nvSpPr>
        <p:spPr>
          <a:xfrm>
            <a:off x="8184232" y="6280847"/>
            <a:ext cx="2201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Flanders Art Sans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FFFFFF"/>
                </a:solidFill>
              </a:rPr>
              <a:t>Inspiratiedag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Levenslang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Leren</a:t>
            </a:r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71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ED6682-96B3-751B-A457-B4ED94A80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8928620" cy="1325563"/>
          </a:xfrm>
        </p:spPr>
        <p:txBody>
          <a:bodyPr/>
          <a:lstStyle>
            <a:lvl1pPr>
              <a:defRPr>
                <a:solidFill>
                  <a:srgbClr val="24789D"/>
                </a:solidFill>
              </a:defRPr>
            </a:lvl1pPr>
          </a:lstStyle>
          <a:p>
            <a:r>
              <a:rPr lang="en-GB" dirty="0"/>
              <a:t>Click to add text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0E5B832-2556-71B9-B0CF-0B53EC32703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916831"/>
            <a:ext cx="4392116" cy="588243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text</a:t>
            </a: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B096B0E-B22B-5E97-B52A-7985C37047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4392116" cy="3684588"/>
          </a:xfrm>
        </p:spPr>
        <p:txBody>
          <a:bodyPr/>
          <a:lstStyle>
            <a:lvl1pPr>
              <a:defRPr>
                <a:latin typeface="Flanders Art Sans" panose="00000500000000000000" pitchFamily="50" charset="0"/>
              </a:defRPr>
            </a:lvl1pPr>
            <a:lvl2pPr>
              <a:defRPr>
                <a:latin typeface="Flanders Art Sans" panose="00000500000000000000" pitchFamily="50" charset="0"/>
              </a:defRPr>
            </a:lvl2pPr>
            <a:lvl3pPr>
              <a:defRPr>
                <a:latin typeface="Flanders Art Sans" panose="00000500000000000000" pitchFamily="50" charset="0"/>
              </a:defRPr>
            </a:lvl3pPr>
            <a:lvl4pPr>
              <a:defRPr>
                <a:latin typeface="Flanders Art Sans" panose="00000500000000000000" pitchFamily="50" charset="0"/>
              </a:defRPr>
            </a:lvl4pPr>
            <a:lvl5pPr>
              <a:defRPr>
                <a:latin typeface="Flanders Art Sans" panose="00000500000000000000" pitchFamily="50" charset="0"/>
              </a:defRPr>
            </a:lvl5pPr>
          </a:lstStyle>
          <a:p>
            <a:pPr lvl="0"/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  <a:p>
            <a:pPr lvl="1"/>
            <a:r>
              <a:rPr lang="en-GB" dirty="0"/>
              <a:t>Click to add text</a:t>
            </a:r>
            <a:endParaRPr lang="hr-HR" dirty="0"/>
          </a:p>
          <a:p>
            <a:pPr lvl="2"/>
            <a:r>
              <a:rPr lang="en-GB" dirty="0"/>
              <a:t>Click to add text</a:t>
            </a:r>
            <a:endParaRPr lang="hr-HR" dirty="0"/>
          </a:p>
          <a:p>
            <a:pPr lvl="3"/>
            <a:r>
              <a:rPr lang="en-GB" dirty="0"/>
              <a:t>Click to add text</a:t>
            </a:r>
            <a:endParaRPr lang="hr-HR" dirty="0"/>
          </a:p>
          <a:p>
            <a:pPr lvl="4"/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ED45548-7B9E-577D-A219-3749EA23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209DBB47-5172-6FF1-CA43-3C7DCEDA7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2424" y="116632"/>
            <a:ext cx="2174201" cy="1827373"/>
          </a:xfrm>
          <a:prstGeom prst="rect">
            <a:avLst/>
          </a:prstGeom>
        </p:spPr>
      </p:pic>
      <p:sp>
        <p:nvSpPr>
          <p:cNvPr id="36" name="Rezervirano mjesto teksta 2">
            <a:extLst>
              <a:ext uri="{FF2B5EF4-FFF2-40B4-BE49-F238E27FC236}">
                <a16:creationId xmlns:a16="http://schemas.microsoft.com/office/drawing/2014/main" id="{4659E57B-A418-3E40-EF8B-B63D795848A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376292" y="1916031"/>
            <a:ext cx="4392116" cy="588243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text</a:t>
            </a:r>
            <a:endParaRPr lang="hr-HR" dirty="0"/>
          </a:p>
        </p:txBody>
      </p:sp>
      <p:sp>
        <p:nvSpPr>
          <p:cNvPr id="37" name="Rezervirano mjesto sadržaja 3">
            <a:extLst>
              <a:ext uri="{FF2B5EF4-FFF2-40B4-BE49-F238E27FC236}">
                <a16:creationId xmlns:a16="http://schemas.microsoft.com/office/drawing/2014/main" id="{0C52FA36-E1E9-0406-FD41-71824EB0118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376292" y="2504275"/>
            <a:ext cx="4392116" cy="3684588"/>
          </a:xfrm>
        </p:spPr>
        <p:txBody>
          <a:bodyPr/>
          <a:lstStyle>
            <a:lvl1pPr>
              <a:defRPr>
                <a:latin typeface="Flanders Art Sans" panose="00000500000000000000" pitchFamily="50" charset="0"/>
              </a:defRPr>
            </a:lvl1pPr>
            <a:lvl2pPr>
              <a:defRPr>
                <a:latin typeface="Flanders Art Sans" panose="00000500000000000000" pitchFamily="50" charset="0"/>
              </a:defRPr>
            </a:lvl2pPr>
            <a:lvl3pPr>
              <a:defRPr>
                <a:latin typeface="Flanders Art Sans" panose="00000500000000000000" pitchFamily="50" charset="0"/>
              </a:defRPr>
            </a:lvl3pPr>
            <a:lvl4pPr>
              <a:defRPr>
                <a:latin typeface="Flanders Art Sans" panose="00000500000000000000" pitchFamily="50" charset="0"/>
              </a:defRPr>
            </a:lvl4pPr>
            <a:lvl5pPr>
              <a:defRPr>
                <a:latin typeface="Flanders Art Sans" panose="00000500000000000000" pitchFamily="50" charset="0"/>
              </a:defRPr>
            </a:lvl5pPr>
          </a:lstStyle>
          <a:p>
            <a:pPr lvl="0"/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  <a:p>
            <a:pPr lvl="1"/>
            <a:r>
              <a:rPr lang="en-GB" dirty="0"/>
              <a:t>Click to add text</a:t>
            </a:r>
            <a:endParaRPr lang="hr-HR" dirty="0"/>
          </a:p>
          <a:p>
            <a:pPr lvl="2"/>
            <a:r>
              <a:rPr lang="en-GB" dirty="0"/>
              <a:t>Click to add text</a:t>
            </a:r>
            <a:endParaRPr lang="hr-HR" dirty="0"/>
          </a:p>
          <a:p>
            <a:pPr lvl="3"/>
            <a:r>
              <a:rPr lang="en-GB" dirty="0"/>
              <a:t>Click to add text</a:t>
            </a:r>
            <a:endParaRPr lang="hr-HR" dirty="0"/>
          </a:p>
          <a:p>
            <a:pPr lvl="4"/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0412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bg>
      <p:bgPr>
        <a:solidFill>
          <a:srgbClr val="24B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ED6682-96B3-751B-A457-B4ED94A80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892862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text</a:t>
            </a:r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5AAC28A-2BC3-3F06-C167-78F96029E22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376292" y="1916831"/>
            <a:ext cx="4392116" cy="58824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text</a:t>
            </a:r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8EFE4E9-D912-E9A7-2E4F-C7BA6329215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376292" y="2505075"/>
            <a:ext cx="4392116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landers Art Sans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Flanders Art Sans" panose="000005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Flanders Art Sans" panose="000005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Flanders Art Sans" panose="000005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Flanders Art Sans" panose="00000500000000000000" pitchFamily="50" charset="0"/>
              </a:defRPr>
            </a:lvl5pPr>
          </a:lstStyle>
          <a:p>
            <a:pPr lvl="0"/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  <a:p>
            <a:pPr lvl="1"/>
            <a:r>
              <a:rPr lang="en-GB" dirty="0"/>
              <a:t>Click to add text</a:t>
            </a:r>
            <a:endParaRPr lang="hr-HR" dirty="0"/>
          </a:p>
          <a:p>
            <a:pPr lvl="2"/>
            <a:r>
              <a:rPr lang="en-GB" dirty="0"/>
              <a:t>Click to add text</a:t>
            </a:r>
            <a:endParaRPr lang="hr-HR" dirty="0"/>
          </a:p>
          <a:p>
            <a:pPr lvl="3"/>
            <a:r>
              <a:rPr lang="en-GB" dirty="0"/>
              <a:t>Click to add text</a:t>
            </a:r>
            <a:endParaRPr lang="hr-HR" dirty="0"/>
          </a:p>
          <a:p>
            <a:pPr lvl="4"/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ED45548-7B9E-577D-A219-3749EA23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209DBB47-5172-6FF1-CA43-3C7DCEDA7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2424" y="116632"/>
            <a:ext cx="2174201" cy="18273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2719D1-71CA-1AA2-3788-161E90519238}"/>
              </a:ext>
            </a:extLst>
          </p:cNvPr>
          <p:cNvSpPr/>
          <p:nvPr userDrawn="1"/>
        </p:nvSpPr>
        <p:spPr>
          <a:xfrm>
            <a:off x="8112224" y="6225767"/>
            <a:ext cx="3888432" cy="587609"/>
          </a:xfrm>
          <a:prstGeom prst="rect">
            <a:avLst/>
          </a:prstGeom>
          <a:solidFill>
            <a:srgbClr val="24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6E9CE33-042C-5A09-70C7-33B0F9F596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0496" y="6205722"/>
            <a:ext cx="1224136" cy="515753"/>
          </a:xfrm>
          <a:prstGeom prst="rect">
            <a:avLst/>
          </a:prstGeom>
        </p:spPr>
      </p:pic>
      <p:sp>
        <p:nvSpPr>
          <p:cNvPr id="13" name="Rezervirano mjesto teksta 4">
            <a:extLst>
              <a:ext uri="{FF2B5EF4-FFF2-40B4-BE49-F238E27FC236}">
                <a16:creationId xmlns:a16="http://schemas.microsoft.com/office/drawing/2014/main" id="{812657CB-17C9-DD19-9943-DAAD71D149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0160" y="1925101"/>
            <a:ext cx="4392116" cy="58824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text</a:t>
            </a:r>
            <a:endParaRPr lang="hr-HR" dirty="0"/>
          </a:p>
        </p:txBody>
      </p:sp>
      <p:sp>
        <p:nvSpPr>
          <p:cNvPr id="14" name="Rezervirano mjesto sadržaja 5">
            <a:extLst>
              <a:ext uri="{FF2B5EF4-FFF2-40B4-BE49-F238E27FC236}">
                <a16:creationId xmlns:a16="http://schemas.microsoft.com/office/drawing/2014/main" id="{7A61B5EA-18DE-C2D5-CABE-DF5B3DB0682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40160" y="2513345"/>
            <a:ext cx="4392116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landers Art Sans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Flanders Art Sans" panose="000005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Flanders Art Sans" panose="000005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Flanders Art Sans" panose="000005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Flanders Art Sans" panose="00000500000000000000" pitchFamily="50" charset="0"/>
              </a:defRPr>
            </a:lvl5pPr>
          </a:lstStyle>
          <a:p>
            <a:pPr lvl="0"/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  <a:p>
            <a:pPr lvl="1"/>
            <a:r>
              <a:rPr lang="en-GB" dirty="0"/>
              <a:t>Click to add text</a:t>
            </a:r>
            <a:endParaRPr lang="hr-HR" dirty="0"/>
          </a:p>
          <a:p>
            <a:pPr lvl="2"/>
            <a:r>
              <a:rPr lang="en-GB" dirty="0"/>
              <a:t>Click to add text</a:t>
            </a:r>
            <a:endParaRPr lang="hr-HR" dirty="0"/>
          </a:p>
          <a:p>
            <a:pPr lvl="3"/>
            <a:r>
              <a:rPr lang="en-GB" dirty="0"/>
              <a:t>Click to add text</a:t>
            </a:r>
            <a:endParaRPr lang="hr-HR" dirty="0"/>
          </a:p>
          <a:p>
            <a:pPr lvl="4"/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D69A2F44-298B-5E0B-A99C-204A829F7C80}"/>
              </a:ext>
            </a:extLst>
          </p:cNvPr>
          <p:cNvSpPr txBox="1">
            <a:spLocks/>
          </p:cNvSpPr>
          <p:nvPr userDrawn="1"/>
        </p:nvSpPr>
        <p:spPr>
          <a:xfrm>
            <a:off x="8184232" y="6280847"/>
            <a:ext cx="2201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Flanders Art Sans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FFFFFF"/>
                </a:solidFill>
              </a:rPr>
              <a:t>Inspiratiedag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Levenslang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Leren</a:t>
            </a:r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5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solidFill>
          <a:srgbClr val="24B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0ACD432-6EEF-343D-B2D6-91D90C1E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B88F5E-DB59-9548-4817-ABF1F2C6718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917950"/>
            <a:ext cx="437800" cy="23440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7FF0F6-23B4-5A3A-EB31-C7936E39EB0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70350"/>
            <a:ext cx="590200" cy="31599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5A8D1F-976B-609D-D885-CE61F93A90D8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222750"/>
            <a:ext cx="742600" cy="39759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469E53-AF08-81C8-3E7C-B71C2A28EE78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375150"/>
            <a:ext cx="895000" cy="47919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BADDB0-7451-6E85-17D8-F2875239619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527550"/>
            <a:ext cx="1047400" cy="56078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07DE27-76A2-17FA-519D-872B2538599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79950"/>
            <a:ext cx="1199800" cy="642383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56A78E-8961-22EF-A0CC-72D48ABD869C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832350"/>
            <a:ext cx="1352200" cy="723979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6A2030-A78D-E4AF-58CF-A4315690408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984750"/>
            <a:ext cx="1504600" cy="805575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9F7BD4-E4AF-7C9F-6BF3-0153EB07F5B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7150"/>
            <a:ext cx="1657000" cy="88717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EDA267-B7E4-5A6A-9765-14CBC77C7E7E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289550"/>
            <a:ext cx="1809400" cy="96876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B2ACAF-ED94-EFE0-1E50-36D7D714F12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441950"/>
            <a:ext cx="1961800" cy="105036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7ED305-0831-4A2B-78DC-BD4F88C8876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594350"/>
            <a:ext cx="2114200" cy="113196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FBA456-0121-ACB8-295D-8C94481783E9}"/>
              </a:ext>
            </a:extLst>
          </p:cNvPr>
          <p:cNvCxnSpPr>
            <a:cxnSpLocks/>
          </p:cNvCxnSpPr>
          <p:nvPr userDrawn="1"/>
        </p:nvCxnSpPr>
        <p:spPr>
          <a:xfrm flipV="1">
            <a:off x="191344" y="5746750"/>
            <a:ext cx="2075256" cy="111111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4CC2BB-9F72-5487-224F-FFC8F2D2D0E0}"/>
              </a:ext>
            </a:extLst>
          </p:cNvPr>
          <p:cNvCxnSpPr>
            <a:cxnSpLocks/>
          </p:cNvCxnSpPr>
          <p:nvPr userDrawn="1"/>
        </p:nvCxnSpPr>
        <p:spPr>
          <a:xfrm flipV="1">
            <a:off x="650673" y="5899150"/>
            <a:ext cx="1768327" cy="9467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7F02C7-B0D5-0F9A-7B1C-44958FD63C5B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5167" y="6051550"/>
            <a:ext cx="1506233" cy="8064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47DB76-A862-7403-F015-B256EB663E7B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4758" y="6203950"/>
            <a:ext cx="1199042" cy="6419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89F3C8-F627-739E-3E80-7D7FAA735A7D}"/>
              </a:ext>
            </a:extLst>
          </p:cNvPr>
          <p:cNvCxnSpPr>
            <a:cxnSpLocks/>
          </p:cNvCxnSpPr>
          <p:nvPr userDrawn="1"/>
        </p:nvCxnSpPr>
        <p:spPr>
          <a:xfrm flipV="1">
            <a:off x="1961800" y="6356350"/>
            <a:ext cx="914400" cy="4895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9F1C0A4-18D1-13F6-B1F3-15A97507D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344" y="4523066"/>
            <a:ext cx="1761092" cy="209129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0A81EF-D6A2-75BC-BDDF-B7A5A239328F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8843" y="6508750"/>
            <a:ext cx="629757" cy="3371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6722A3-3593-AEBB-C91F-8B0DE42A3DE7}"/>
              </a:ext>
            </a:extLst>
          </p:cNvPr>
          <p:cNvCxnSpPr>
            <a:cxnSpLocks/>
          </p:cNvCxnSpPr>
          <p:nvPr userDrawn="1"/>
        </p:nvCxnSpPr>
        <p:spPr>
          <a:xfrm flipV="1">
            <a:off x="2813336" y="6661150"/>
            <a:ext cx="367664" cy="1968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69EA0D3-ED03-C991-F543-CFE9E26FE57F}"/>
              </a:ext>
            </a:extLst>
          </p:cNvPr>
          <p:cNvCxnSpPr>
            <a:cxnSpLocks/>
          </p:cNvCxnSpPr>
          <p:nvPr userDrawn="1"/>
        </p:nvCxnSpPr>
        <p:spPr>
          <a:xfrm flipV="1">
            <a:off x="3250379" y="6813550"/>
            <a:ext cx="83021" cy="444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4E0841-7234-7599-0907-98BF9E205A0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811339"/>
            <a:ext cx="218900" cy="11720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12946937-8FFE-F730-EB9C-3C8ECBA69F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284984"/>
            <a:ext cx="792088" cy="94166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FC4E00A-ED3A-0B6D-40EA-9CC9B839627D}"/>
              </a:ext>
            </a:extLst>
          </p:cNvPr>
          <p:cNvSpPr/>
          <p:nvPr userDrawn="1"/>
        </p:nvSpPr>
        <p:spPr>
          <a:xfrm>
            <a:off x="8184232" y="6093296"/>
            <a:ext cx="3816424" cy="587609"/>
          </a:xfrm>
          <a:prstGeom prst="rect">
            <a:avLst/>
          </a:prstGeom>
          <a:solidFill>
            <a:srgbClr val="24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453AF1DA-8A1F-0125-C394-D158315344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60496" y="6205532"/>
            <a:ext cx="1224136" cy="51575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0C4D72CD-75CB-B19E-8F3F-1C5E1ECCAD4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12424" y="116632"/>
            <a:ext cx="2174201" cy="1827373"/>
          </a:xfrm>
          <a:prstGeom prst="rect">
            <a:avLst/>
          </a:prstGeom>
        </p:spPr>
      </p:pic>
      <p:sp>
        <p:nvSpPr>
          <p:cNvPr id="2" name="Rezervirano mjesto podnožja 4">
            <a:extLst>
              <a:ext uri="{FF2B5EF4-FFF2-40B4-BE49-F238E27FC236}">
                <a16:creationId xmlns:a16="http://schemas.microsoft.com/office/drawing/2014/main" id="{2B3B889A-31BD-EA8F-35BD-6EA18A0647A4}"/>
              </a:ext>
            </a:extLst>
          </p:cNvPr>
          <p:cNvSpPr txBox="1">
            <a:spLocks/>
          </p:cNvSpPr>
          <p:nvPr userDrawn="1"/>
        </p:nvSpPr>
        <p:spPr>
          <a:xfrm>
            <a:off x="8184232" y="6280847"/>
            <a:ext cx="2201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Flanders Art Sans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FFFFFF"/>
                </a:solidFill>
              </a:rPr>
              <a:t>Inspiratiedag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Levenslang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Leren</a:t>
            </a:r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25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0ACD432-6EEF-343D-B2D6-91D90C1E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B88F5E-DB59-9548-4817-ABF1F2C6718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917950"/>
            <a:ext cx="437800" cy="23440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7FF0F6-23B4-5A3A-EB31-C7936E39EB0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70350"/>
            <a:ext cx="590200" cy="31599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5A8D1F-976B-609D-D885-CE61F93A90D8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222750"/>
            <a:ext cx="742600" cy="39759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469E53-AF08-81C8-3E7C-B71C2A28EE78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375150"/>
            <a:ext cx="895000" cy="47919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BADDB0-7451-6E85-17D8-F2875239619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527550"/>
            <a:ext cx="1047400" cy="56078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07DE27-76A2-17FA-519D-872B2538599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79950"/>
            <a:ext cx="1199800" cy="642383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56A78E-8961-22EF-A0CC-72D48ABD869C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832350"/>
            <a:ext cx="1352200" cy="723979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6A2030-A78D-E4AF-58CF-A4315690408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984750"/>
            <a:ext cx="1504600" cy="805575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9F7BD4-E4AF-7C9F-6BF3-0153EB07F5B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7150"/>
            <a:ext cx="1657000" cy="88717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EDA267-B7E4-5A6A-9765-14CBC77C7E7E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289550"/>
            <a:ext cx="1809400" cy="96876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B2ACAF-ED94-EFE0-1E50-36D7D714F12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441950"/>
            <a:ext cx="1961800" cy="105036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7ED305-0831-4A2B-78DC-BD4F88C8876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594350"/>
            <a:ext cx="2114200" cy="113196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FBA456-0121-ACB8-295D-8C94481783E9}"/>
              </a:ext>
            </a:extLst>
          </p:cNvPr>
          <p:cNvCxnSpPr>
            <a:cxnSpLocks/>
          </p:cNvCxnSpPr>
          <p:nvPr userDrawn="1"/>
        </p:nvCxnSpPr>
        <p:spPr>
          <a:xfrm flipV="1">
            <a:off x="191344" y="5746750"/>
            <a:ext cx="2075256" cy="111111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4CC2BB-9F72-5487-224F-FFC8F2D2D0E0}"/>
              </a:ext>
            </a:extLst>
          </p:cNvPr>
          <p:cNvCxnSpPr>
            <a:cxnSpLocks/>
          </p:cNvCxnSpPr>
          <p:nvPr userDrawn="1"/>
        </p:nvCxnSpPr>
        <p:spPr>
          <a:xfrm flipV="1">
            <a:off x="650673" y="5899150"/>
            <a:ext cx="1768327" cy="9467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7F02C7-B0D5-0F9A-7B1C-44958FD63C5B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5167" y="6051550"/>
            <a:ext cx="1506233" cy="8064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47DB76-A862-7403-F015-B256EB663E7B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4758" y="6203950"/>
            <a:ext cx="1199042" cy="6419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89F3C8-F627-739E-3E80-7D7FAA735A7D}"/>
              </a:ext>
            </a:extLst>
          </p:cNvPr>
          <p:cNvCxnSpPr>
            <a:cxnSpLocks/>
          </p:cNvCxnSpPr>
          <p:nvPr userDrawn="1"/>
        </p:nvCxnSpPr>
        <p:spPr>
          <a:xfrm flipV="1">
            <a:off x="1961800" y="6356350"/>
            <a:ext cx="914400" cy="4895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9F1C0A4-18D1-13F6-B1F3-15A97507D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344" y="4523066"/>
            <a:ext cx="1761092" cy="209129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0A81EF-D6A2-75BC-BDDF-B7A5A239328F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8843" y="6508750"/>
            <a:ext cx="629757" cy="3371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6722A3-3593-AEBB-C91F-8B0DE42A3DE7}"/>
              </a:ext>
            </a:extLst>
          </p:cNvPr>
          <p:cNvCxnSpPr>
            <a:cxnSpLocks/>
          </p:cNvCxnSpPr>
          <p:nvPr userDrawn="1"/>
        </p:nvCxnSpPr>
        <p:spPr>
          <a:xfrm flipV="1">
            <a:off x="2813336" y="6661150"/>
            <a:ext cx="367664" cy="1968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69EA0D3-ED03-C991-F543-CFE9E26FE57F}"/>
              </a:ext>
            </a:extLst>
          </p:cNvPr>
          <p:cNvCxnSpPr>
            <a:cxnSpLocks/>
          </p:cNvCxnSpPr>
          <p:nvPr userDrawn="1"/>
        </p:nvCxnSpPr>
        <p:spPr>
          <a:xfrm flipV="1">
            <a:off x="3250379" y="6813550"/>
            <a:ext cx="83021" cy="444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4E0841-7234-7599-0907-98BF9E205A0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811339"/>
            <a:ext cx="218900" cy="11720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12946937-8FFE-F730-EB9C-3C8ECBA69F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284984"/>
            <a:ext cx="792088" cy="94166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931E8BE-B435-D8E8-6949-1ACD4B89EE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2424" y="116632"/>
            <a:ext cx="2174201" cy="18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54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">
    <p:bg>
      <p:bgPr>
        <a:solidFill>
          <a:srgbClr val="24B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3D5325-B3D9-78FC-855C-BC31B557F82E}"/>
              </a:ext>
            </a:extLst>
          </p:cNvPr>
          <p:cNvSpPr/>
          <p:nvPr userDrawn="1"/>
        </p:nvSpPr>
        <p:spPr>
          <a:xfrm>
            <a:off x="8112224" y="6132728"/>
            <a:ext cx="3872865" cy="587609"/>
          </a:xfrm>
          <a:prstGeom prst="rect">
            <a:avLst/>
          </a:prstGeom>
          <a:solidFill>
            <a:srgbClr val="24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1866934-1ECE-1F80-4EF9-72AB1A25B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72064" y="1268760"/>
            <a:ext cx="4752528" cy="46085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E90D91F-8E36-9A2A-DF4C-0E193A1D2B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55440" y="2087512"/>
            <a:ext cx="5184576" cy="37897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Flanders Art Sans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add text</a:t>
            </a:r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2CE7AFC-5AA7-C31F-7DF3-3F2B02AB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EA5EF18C-1E00-D328-2EB4-53AF266CD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440" y="663277"/>
            <a:ext cx="51845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DB0BBDB-9D2F-E616-24A9-688F3AFA0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6520" y="347057"/>
            <a:ext cx="1224136" cy="171379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1D2778E-89D0-5782-84D1-013ED4DFFF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8679" y="4496374"/>
            <a:ext cx="2174201" cy="182737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B217AEA-D7BF-DA48-F81C-30C11ED729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60496" y="6205532"/>
            <a:ext cx="1224136" cy="515753"/>
          </a:xfrm>
          <a:prstGeom prst="rect">
            <a:avLst/>
          </a:prstGeom>
        </p:spPr>
      </p:pic>
      <p:sp>
        <p:nvSpPr>
          <p:cNvPr id="2" name="Rezervirano mjesto podnožja 4">
            <a:extLst>
              <a:ext uri="{FF2B5EF4-FFF2-40B4-BE49-F238E27FC236}">
                <a16:creationId xmlns:a16="http://schemas.microsoft.com/office/drawing/2014/main" id="{1889AF27-682E-0317-4B2E-011F990FBC1C}"/>
              </a:ext>
            </a:extLst>
          </p:cNvPr>
          <p:cNvSpPr txBox="1">
            <a:spLocks/>
          </p:cNvSpPr>
          <p:nvPr userDrawn="1"/>
        </p:nvSpPr>
        <p:spPr>
          <a:xfrm>
            <a:off x="8184232" y="6280847"/>
            <a:ext cx="2201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Flanders Art Sans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FFFFFF"/>
                </a:solidFill>
              </a:rPr>
              <a:t>Inspiratiedag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Levenslang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Leren</a:t>
            </a:r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8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slide">
    <p:bg>
      <p:bgPr>
        <a:solidFill>
          <a:srgbClr val="24B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7AD782-A805-5080-AAED-32AF32C959ED}"/>
              </a:ext>
            </a:extLst>
          </p:cNvPr>
          <p:cNvSpPr/>
          <p:nvPr userDrawn="1"/>
        </p:nvSpPr>
        <p:spPr>
          <a:xfrm>
            <a:off x="8184232" y="6162338"/>
            <a:ext cx="3753288" cy="587609"/>
          </a:xfrm>
          <a:prstGeom prst="rect">
            <a:avLst/>
          </a:prstGeom>
          <a:solidFill>
            <a:srgbClr val="24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6A3FE8B-CDB9-8FEC-186C-27E9A0F44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2" t="34437" r="2629" b="328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Rezervirano mjesto slike 2">
            <a:extLst>
              <a:ext uri="{FF2B5EF4-FFF2-40B4-BE49-F238E27FC236}">
                <a16:creationId xmlns:a16="http://schemas.microsoft.com/office/drawing/2014/main" id="{D6462A92-B852-1705-A948-8C5A8BDD0D3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777746"/>
            <a:ext cx="4499171" cy="39804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1866934-1ECE-1F80-4EF9-72AB1A25B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79398" y="1759960"/>
            <a:ext cx="4463544" cy="39804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2CE7AFC-5AA7-C31F-7DF3-3F2B02AB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EA5EF18C-1E00-D328-2EB4-53AF266CD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398" y="365125"/>
            <a:ext cx="9553106" cy="11196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32D37FE5-A4FA-8CC4-DFBB-4D8FF510EC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9624" y="868429"/>
            <a:ext cx="1468939" cy="205651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AA188D4A-4B82-B759-B68D-6367DDF0EEC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05128" y="4941168"/>
            <a:ext cx="2174201" cy="18273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2D08170-4808-FD19-171A-329B9672FE6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69368" y="6205532"/>
            <a:ext cx="1224136" cy="515753"/>
          </a:xfrm>
          <a:prstGeom prst="rect">
            <a:avLst/>
          </a:prstGeom>
        </p:spPr>
      </p:pic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6340D359-1AF7-EBD6-BCB8-44590FF440EB}"/>
              </a:ext>
            </a:extLst>
          </p:cNvPr>
          <p:cNvSpPr txBox="1">
            <a:spLocks/>
          </p:cNvSpPr>
          <p:nvPr userDrawn="1"/>
        </p:nvSpPr>
        <p:spPr>
          <a:xfrm>
            <a:off x="8184232" y="6280847"/>
            <a:ext cx="2201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Flanders Art Sans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FFFFFF"/>
                </a:solidFill>
              </a:rPr>
              <a:t>Inspiratiedag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Levenslang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Leren</a:t>
            </a:r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89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slide">
    <p:bg>
      <p:bgPr>
        <a:solidFill>
          <a:srgbClr val="24B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AFB374-BEA6-9E3B-469A-0616D2CAD98D}"/>
              </a:ext>
            </a:extLst>
          </p:cNvPr>
          <p:cNvSpPr/>
          <p:nvPr userDrawn="1"/>
        </p:nvSpPr>
        <p:spPr>
          <a:xfrm>
            <a:off x="8184232" y="6155011"/>
            <a:ext cx="3744416" cy="587609"/>
          </a:xfrm>
          <a:prstGeom prst="rect">
            <a:avLst/>
          </a:prstGeom>
          <a:solidFill>
            <a:srgbClr val="24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D41C6EB-5598-B223-86BE-E0418ADC5D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2" t="34437" r="2629" b="32858"/>
          <a:stretch/>
        </p:blipFill>
        <p:spPr>
          <a:xfrm>
            <a:off x="0" y="-1"/>
            <a:ext cx="12192000" cy="684592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B247A4A-D5FB-61C8-8ADF-99CC3217BC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0496" y="6205722"/>
            <a:ext cx="1224136" cy="515753"/>
          </a:xfrm>
          <a:prstGeom prst="rect">
            <a:avLst/>
          </a:prstGeom>
        </p:spPr>
      </p:pic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1866934-1ECE-1F80-4EF9-72AB1A25B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79398" y="1832122"/>
            <a:ext cx="3000388" cy="42668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EA5EF18C-1E00-D328-2EB4-53AF266CD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398" y="365125"/>
            <a:ext cx="9553106" cy="11196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</p:txBody>
      </p:sp>
      <p:sp>
        <p:nvSpPr>
          <p:cNvPr id="37" name="Rezervirano mjesto slike 2">
            <a:extLst>
              <a:ext uri="{FF2B5EF4-FFF2-40B4-BE49-F238E27FC236}">
                <a16:creationId xmlns:a16="http://schemas.microsoft.com/office/drawing/2014/main" id="{D6462A92-B852-1705-A948-8C5A8BDD0D3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892218" y="1849908"/>
            <a:ext cx="3024336" cy="42668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32D37FE5-A4FA-8CC4-DFBB-4D8FF510EC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49624" y="868429"/>
            <a:ext cx="1468939" cy="2056515"/>
          </a:xfrm>
          <a:prstGeom prst="rect">
            <a:avLst/>
          </a:prstGeom>
        </p:spPr>
      </p:pic>
      <p:sp>
        <p:nvSpPr>
          <p:cNvPr id="2" name="Rezervirano mjesto slike 2">
            <a:extLst>
              <a:ext uri="{FF2B5EF4-FFF2-40B4-BE49-F238E27FC236}">
                <a16:creationId xmlns:a16="http://schemas.microsoft.com/office/drawing/2014/main" id="{B87ECB0C-A685-B017-32AF-54E2F85C630B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478941" y="1826492"/>
            <a:ext cx="3000388" cy="42668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23" name="Rezervirano mjesto broja slajda 6">
            <a:extLst>
              <a:ext uri="{FF2B5EF4-FFF2-40B4-BE49-F238E27FC236}">
                <a16:creationId xmlns:a16="http://schemas.microsoft.com/office/drawing/2014/main" id="{4F8DA5C3-3647-256D-644D-434C2204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2624" y="224320"/>
            <a:ext cx="504056" cy="365125"/>
          </a:xfrm>
        </p:spPr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FFF9D9E0-217F-D327-7315-A64BF526A1DE}"/>
              </a:ext>
            </a:extLst>
          </p:cNvPr>
          <p:cNvSpPr txBox="1">
            <a:spLocks/>
          </p:cNvSpPr>
          <p:nvPr userDrawn="1"/>
        </p:nvSpPr>
        <p:spPr>
          <a:xfrm>
            <a:off x="8184232" y="6280847"/>
            <a:ext cx="2201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Flanders Art Sans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FFFFFF"/>
                </a:solidFill>
              </a:rPr>
              <a:t>Inspiratiedag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Levenslang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Leren</a:t>
            </a:r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3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3">
    <p:bg>
      <p:bgPr>
        <a:solidFill>
          <a:srgbClr val="24B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EC194BA-0DD1-FF24-933A-3D2A233A72B2}"/>
              </a:ext>
            </a:extLst>
          </p:cNvPr>
          <p:cNvSpPr/>
          <p:nvPr userDrawn="1"/>
        </p:nvSpPr>
        <p:spPr>
          <a:xfrm>
            <a:off x="8184232" y="6166374"/>
            <a:ext cx="3816423" cy="576801"/>
          </a:xfrm>
          <a:prstGeom prst="rect">
            <a:avLst/>
          </a:prstGeom>
          <a:solidFill>
            <a:srgbClr val="24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CE06D873-DFBD-5758-FBE8-26085FB48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2" t="34437" r="2629" b="32858"/>
          <a:stretch/>
        </p:blipFill>
        <p:spPr>
          <a:xfrm>
            <a:off x="12680" y="0"/>
            <a:ext cx="12179320" cy="6858000"/>
          </a:xfrm>
          <a:prstGeom prst="rect">
            <a:avLst/>
          </a:prstGeom>
        </p:spPr>
      </p:pic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0D28496-FAD4-EAFD-B6FA-A249DBF5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C26372B-547E-2D5B-6280-ECF25CD1B0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0426" t="2" r="-1400" b="28557"/>
          <a:stretch/>
        </p:blipFill>
        <p:spPr>
          <a:xfrm>
            <a:off x="0" y="4476190"/>
            <a:ext cx="3204000" cy="2376000"/>
          </a:xfrm>
          <a:prstGeom prst="rect">
            <a:avLst/>
          </a:prstGeom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A90FBB5C-269B-710E-A5AC-011578F3E5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8877" y="1800244"/>
            <a:ext cx="6599531" cy="1106662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24789D"/>
                </a:solidFill>
              </a:defRPr>
            </a:lvl1pPr>
          </a:lstStyle>
          <a:p>
            <a:r>
              <a:rPr lang="nl-NL" dirty="0"/>
              <a:t>VLAGGENSCHIP #:</a:t>
            </a:r>
            <a:endParaRPr lang="hr-HR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2B17979D-2E15-B2BF-E0EC-83F18A75AF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60496" y="6205722"/>
            <a:ext cx="1224136" cy="515753"/>
          </a:xfrm>
          <a:prstGeom prst="rect">
            <a:avLst/>
          </a:prstGeom>
        </p:spPr>
      </p:pic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2FE670A4-904B-3BFC-F396-A229DAE561C5}"/>
              </a:ext>
            </a:extLst>
          </p:cNvPr>
          <p:cNvSpPr txBox="1">
            <a:spLocks/>
          </p:cNvSpPr>
          <p:nvPr userDrawn="1"/>
        </p:nvSpPr>
        <p:spPr>
          <a:xfrm>
            <a:off x="8184232" y="6280847"/>
            <a:ext cx="2201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Flanders Art Sans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FFFFFF"/>
                </a:solidFill>
              </a:rPr>
              <a:t>Inspiratiedag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Levenslang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Leren</a:t>
            </a:r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21443D14-8EA3-0075-B6DE-84FB3504B2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2424" y="116632"/>
            <a:ext cx="2174201" cy="1827373"/>
          </a:xfrm>
          <a:prstGeom prst="rect">
            <a:avLst/>
          </a:prstGeom>
        </p:spPr>
      </p:pic>
      <p:sp>
        <p:nvSpPr>
          <p:cNvPr id="35" name="Podnaslov 2">
            <a:extLst>
              <a:ext uri="{FF2B5EF4-FFF2-40B4-BE49-F238E27FC236}">
                <a16:creationId xmlns:a16="http://schemas.microsoft.com/office/drawing/2014/main" id="{10B085D2-7D69-7BC9-09CD-1B3448E859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8877" y="3123214"/>
            <a:ext cx="6599532" cy="1655762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ADD TEXT</a:t>
            </a:r>
            <a:endParaRPr lang="hr-HR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A07A10-D12F-DB93-FCDA-D13C85A1AF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8657" y="1556792"/>
            <a:ext cx="2195277" cy="38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75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slide with content">
    <p:bg>
      <p:bgPr>
        <a:solidFill>
          <a:srgbClr val="24B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1866934-1ECE-1F80-4EF9-72AB1A25B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67672" y="3518008"/>
            <a:ext cx="2575712" cy="25873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2CE7AFC-5AA7-C31F-7DF3-3F2B02AB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EA5EF18C-1E00-D328-2EB4-53AF266CD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3696" y="686994"/>
            <a:ext cx="4248128" cy="11196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</p:txBody>
      </p:sp>
      <p:sp>
        <p:nvSpPr>
          <p:cNvPr id="37" name="Rezervirano mjesto slike 2">
            <a:extLst>
              <a:ext uri="{FF2B5EF4-FFF2-40B4-BE49-F238E27FC236}">
                <a16:creationId xmlns:a16="http://schemas.microsoft.com/office/drawing/2014/main" id="{D6462A92-B852-1705-A948-8C5A8BDD0D3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663952" y="683431"/>
            <a:ext cx="2596270" cy="25873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32D37FE5-A4FA-8CC4-DFBB-4D8FF510E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9624" y="868429"/>
            <a:ext cx="1468939" cy="2056515"/>
          </a:xfrm>
          <a:prstGeom prst="rect">
            <a:avLst/>
          </a:prstGeom>
        </p:spPr>
      </p:pic>
      <p:sp>
        <p:nvSpPr>
          <p:cNvPr id="2" name="Rezervirano mjesto slike 2">
            <a:extLst>
              <a:ext uri="{FF2B5EF4-FFF2-40B4-BE49-F238E27FC236}">
                <a16:creationId xmlns:a16="http://schemas.microsoft.com/office/drawing/2014/main" id="{B87ECB0C-A685-B017-32AF-54E2F85C630B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472264" y="679667"/>
            <a:ext cx="2575712" cy="25873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9" name="Rezervirano mjesto slike 2">
            <a:extLst>
              <a:ext uri="{FF2B5EF4-FFF2-40B4-BE49-F238E27FC236}">
                <a16:creationId xmlns:a16="http://schemas.microsoft.com/office/drawing/2014/main" id="{EA65E00D-4F0F-7D85-3EDB-D620C3E195F7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679062" y="3518008"/>
            <a:ext cx="2575712" cy="25873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CA6AE3-62ED-4700-F4BF-EFE6D575CC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4366" y="1954569"/>
            <a:ext cx="4202807" cy="21776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B8419A-B984-C6F9-F1EC-34355CACD14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917950"/>
            <a:ext cx="437800" cy="23440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77CE32-9110-1441-7C46-248B728CA42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70350"/>
            <a:ext cx="590200" cy="31599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1D559B-735C-4524-E514-F2038D5C13A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222750"/>
            <a:ext cx="742600" cy="39759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E99F5A-EBC3-F75B-FA90-294B9B06B3A9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375150"/>
            <a:ext cx="895000" cy="47919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E2378F-ACFC-1B2C-6B27-D39F69115F2E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527550"/>
            <a:ext cx="1047400" cy="56078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CD30B8-53C7-C015-8336-ACCCC91AD03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79950"/>
            <a:ext cx="1199800" cy="642383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425AB4-F6B7-B278-AAB1-F7EF30A5749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832350"/>
            <a:ext cx="1352200" cy="723979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04898A-54A1-73C6-10FD-3F938C1BBE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984750"/>
            <a:ext cx="1504600" cy="805575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F9E6B2-07E9-37C9-6CCF-ADC2F2D377F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7150"/>
            <a:ext cx="1657000" cy="88717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17C83C-0C0C-DE1B-F173-A45D4BFF89B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289550"/>
            <a:ext cx="1809400" cy="96876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FF93DE-01E0-8466-9F30-DD5E10C8ED2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441950"/>
            <a:ext cx="1961800" cy="105036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F0967B-74F4-13FE-D6FD-B5E009021B0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594350"/>
            <a:ext cx="2114200" cy="113196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D1363-F637-8E24-E4A0-A5DE6B813D6C}"/>
              </a:ext>
            </a:extLst>
          </p:cNvPr>
          <p:cNvCxnSpPr>
            <a:cxnSpLocks/>
          </p:cNvCxnSpPr>
          <p:nvPr userDrawn="1"/>
        </p:nvCxnSpPr>
        <p:spPr>
          <a:xfrm flipV="1">
            <a:off x="191344" y="5746750"/>
            <a:ext cx="2075256" cy="111111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6216022-AA2F-60A3-177B-57BB7C5BB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650673" y="5899150"/>
            <a:ext cx="1768327" cy="9467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CCCBC6C-68C6-F0D2-07FA-E61ADB9FF02B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5167" y="6051550"/>
            <a:ext cx="1506233" cy="8064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06F743-EE2D-1699-A3F8-1F0AF13499FD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4758" y="6203950"/>
            <a:ext cx="1199042" cy="6419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3094C7A-788B-1BB2-2294-8E12A9B7937C}"/>
              </a:ext>
            </a:extLst>
          </p:cNvPr>
          <p:cNvCxnSpPr>
            <a:cxnSpLocks/>
          </p:cNvCxnSpPr>
          <p:nvPr userDrawn="1"/>
        </p:nvCxnSpPr>
        <p:spPr>
          <a:xfrm flipV="1">
            <a:off x="1961800" y="6356350"/>
            <a:ext cx="914400" cy="4895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423FD41B-66F9-9C30-3819-A176B481E4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344" y="4523066"/>
            <a:ext cx="1761092" cy="2091297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114100F-EC03-6F73-78CF-5F24FF4B2742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8843" y="6508750"/>
            <a:ext cx="629757" cy="3371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6453609-E2D5-41C9-2BDE-E8A80127478E}"/>
              </a:ext>
            </a:extLst>
          </p:cNvPr>
          <p:cNvCxnSpPr>
            <a:cxnSpLocks/>
          </p:cNvCxnSpPr>
          <p:nvPr userDrawn="1"/>
        </p:nvCxnSpPr>
        <p:spPr>
          <a:xfrm flipV="1">
            <a:off x="2813336" y="6661150"/>
            <a:ext cx="367664" cy="1968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296A7E9-282B-1CB9-E551-66150F41B232}"/>
              </a:ext>
            </a:extLst>
          </p:cNvPr>
          <p:cNvCxnSpPr>
            <a:cxnSpLocks/>
          </p:cNvCxnSpPr>
          <p:nvPr userDrawn="1"/>
        </p:nvCxnSpPr>
        <p:spPr>
          <a:xfrm flipV="1">
            <a:off x="3250379" y="6813550"/>
            <a:ext cx="83021" cy="444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80FA913-7E64-481C-7C9F-4A5EB7CFA5AE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811339"/>
            <a:ext cx="218900" cy="11720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F95FFCA3-102F-5BBA-B63D-6B66D7107B5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3279421"/>
            <a:ext cx="792088" cy="94166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41364B9-A56C-DC11-0EA2-CB7B53670F76}"/>
              </a:ext>
            </a:extLst>
          </p:cNvPr>
          <p:cNvSpPr/>
          <p:nvPr userDrawn="1"/>
        </p:nvSpPr>
        <p:spPr>
          <a:xfrm>
            <a:off x="8112224" y="6156957"/>
            <a:ext cx="3885342" cy="587609"/>
          </a:xfrm>
          <a:prstGeom prst="rect">
            <a:avLst/>
          </a:prstGeom>
          <a:solidFill>
            <a:srgbClr val="24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88A12F0A-D387-87A2-4954-912CDB04191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65424" y="6210557"/>
            <a:ext cx="1224136" cy="515753"/>
          </a:xfrm>
          <a:prstGeom prst="rect">
            <a:avLst/>
          </a:prstGeom>
        </p:spPr>
      </p:pic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657BC380-0B3A-B3D7-6BF8-0ED9EB6C19DE}"/>
              </a:ext>
            </a:extLst>
          </p:cNvPr>
          <p:cNvSpPr txBox="1">
            <a:spLocks/>
          </p:cNvSpPr>
          <p:nvPr userDrawn="1"/>
        </p:nvSpPr>
        <p:spPr>
          <a:xfrm>
            <a:off x="8184232" y="6280847"/>
            <a:ext cx="2201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Flanders Art Sans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FFFFFF"/>
                </a:solidFill>
              </a:rPr>
              <a:t>Inspiratiedag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Levenslang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Leren</a:t>
            </a:r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8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ontent">
    <p:bg>
      <p:bgPr>
        <a:solidFill>
          <a:srgbClr val="24B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8B74A-B509-36CF-C5FC-1544DC8C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548680"/>
            <a:ext cx="85829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EED9F-F797-17DE-E5B8-7C87FA5B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FE1A02BD-983E-2464-4674-9E09592196B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22992" y="2172395"/>
            <a:ext cx="3745185" cy="334035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F0A2C1-6915-7632-23EB-EECE7F9947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5220" y="2172694"/>
            <a:ext cx="5857381" cy="33400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80722A-EFEB-28DC-8B77-AEC25663E78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917950"/>
            <a:ext cx="437800" cy="23440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44EF43-15BE-976F-0F96-88B12CEFE20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70350"/>
            <a:ext cx="590200" cy="31599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D209A7-AFAF-F1AE-FC78-3A4DF9213660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222750"/>
            <a:ext cx="742600" cy="39759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8B19F-09CB-848E-2177-C8D6C0AF7619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375150"/>
            <a:ext cx="895000" cy="47919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E8DC31-7B54-609D-0B40-5FEAC63DCC1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527550"/>
            <a:ext cx="1047400" cy="56078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0C2D2F-A388-B8FD-F1C0-42A7F337417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79950"/>
            <a:ext cx="1199800" cy="642383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CB073D-1043-0661-83B2-78C7DBA7DF4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832350"/>
            <a:ext cx="1352200" cy="723979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3E9BC5-018A-EE0A-4FA6-A1F4FBD1583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984750"/>
            <a:ext cx="1504600" cy="805575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3D24C1-84A2-3326-35E8-2DD3FC23F96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7150"/>
            <a:ext cx="1657000" cy="88717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2AC255-65F3-100A-A9B6-5066F7EDAFB8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289550"/>
            <a:ext cx="1809400" cy="96876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94FE34B-0571-2AAA-694C-19526F5F83B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441950"/>
            <a:ext cx="1961800" cy="105036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D1BBF3-6254-C9BA-667C-D9731A8F3FF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594350"/>
            <a:ext cx="2114200" cy="113196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F7A7D92-B1BA-20E4-45D1-8212E29B5894}"/>
              </a:ext>
            </a:extLst>
          </p:cNvPr>
          <p:cNvCxnSpPr>
            <a:cxnSpLocks/>
          </p:cNvCxnSpPr>
          <p:nvPr userDrawn="1"/>
        </p:nvCxnSpPr>
        <p:spPr>
          <a:xfrm flipV="1">
            <a:off x="191344" y="5746750"/>
            <a:ext cx="2075256" cy="111111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65E832-9F6A-DD8F-6415-E0DFE0FED93B}"/>
              </a:ext>
            </a:extLst>
          </p:cNvPr>
          <p:cNvCxnSpPr>
            <a:cxnSpLocks/>
          </p:cNvCxnSpPr>
          <p:nvPr userDrawn="1"/>
        </p:nvCxnSpPr>
        <p:spPr>
          <a:xfrm flipV="1">
            <a:off x="650673" y="5899150"/>
            <a:ext cx="1768327" cy="9467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DE4479-EEB5-6E4A-86FA-1824E4BE4B08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5167" y="6051550"/>
            <a:ext cx="1506233" cy="8064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D8EC65-210F-16DF-1146-2A1FEA3A5873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4758" y="6203950"/>
            <a:ext cx="1199042" cy="6419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9309B3-739B-051D-14AC-EB14E0B59D08}"/>
              </a:ext>
            </a:extLst>
          </p:cNvPr>
          <p:cNvCxnSpPr>
            <a:cxnSpLocks/>
          </p:cNvCxnSpPr>
          <p:nvPr userDrawn="1"/>
        </p:nvCxnSpPr>
        <p:spPr>
          <a:xfrm flipV="1">
            <a:off x="1961800" y="6356350"/>
            <a:ext cx="914400" cy="4895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>
            <a:extLst>
              <a:ext uri="{FF2B5EF4-FFF2-40B4-BE49-F238E27FC236}">
                <a16:creationId xmlns:a16="http://schemas.microsoft.com/office/drawing/2014/main" id="{57C1E51F-7483-3118-50FB-C0B204573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344" y="4523066"/>
            <a:ext cx="1761092" cy="209129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146D81-2F8F-C94E-6948-51280AC58683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8843" y="6508750"/>
            <a:ext cx="629757" cy="3371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1370E9-0D9F-EBD0-ABFB-79DB2E4E36F7}"/>
              </a:ext>
            </a:extLst>
          </p:cNvPr>
          <p:cNvCxnSpPr>
            <a:cxnSpLocks/>
          </p:cNvCxnSpPr>
          <p:nvPr userDrawn="1"/>
        </p:nvCxnSpPr>
        <p:spPr>
          <a:xfrm flipV="1">
            <a:off x="2813336" y="6661150"/>
            <a:ext cx="367664" cy="1968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9A4E7A-B425-E0B1-FE8B-289B95C9C0E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811339"/>
            <a:ext cx="218900" cy="11720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c 32">
            <a:extLst>
              <a:ext uri="{FF2B5EF4-FFF2-40B4-BE49-F238E27FC236}">
                <a16:creationId xmlns:a16="http://schemas.microsoft.com/office/drawing/2014/main" id="{E4D379E5-8C42-CABA-0E8B-5C67922818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279421"/>
            <a:ext cx="792088" cy="9416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3CADC7-B296-CDF8-5200-C9CC787B6FB5}"/>
              </a:ext>
            </a:extLst>
          </p:cNvPr>
          <p:cNvSpPr/>
          <p:nvPr userDrawn="1"/>
        </p:nvSpPr>
        <p:spPr>
          <a:xfrm>
            <a:off x="8184232" y="6131604"/>
            <a:ext cx="3928567" cy="641977"/>
          </a:xfrm>
          <a:prstGeom prst="rect">
            <a:avLst/>
          </a:prstGeom>
          <a:solidFill>
            <a:srgbClr val="24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4A51C40-8347-EB7C-3253-BA86B40C38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60496" y="6205532"/>
            <a:ext cx="1224136" cy="515753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53687B4-98E4-2C28-BEF2-18A4CA3CEB8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12424" y="116632"/>
            <a:ext cx="2174201" cy="1827373"/>
          </a:xfrm>
          <a:prstGeom prst="rect">
            <a:avLst/>
          </a:prstGeom>
        </p:spPr>
      </p:pic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5D4A16D6-C74D-09A3-A5AE-C65C95BD1EDA}"/>
              </a:ext>
            </a:extLst>
          </p:cNvPr>
          <p:cNvSpPr txBox="1">
            <a:spLocks/>
          </p:cNvSpPr>
          <p:nvPr userDrawn="1"/>
        </p:nvSpPr>
        <p:spPr>
          <a:xfrm>
            <a:off x="8184232" y="6280847"/>
            <a:ext cx="2201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Flanders Art Sans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FFFFFF"/>
                </a:solidFill>
              </a:rPr>
              <a:t>Inspiratiedag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Levenslang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Leren</a:t>
            </a:r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64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ontent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8B74A-B509-36CF-C5FC-1544DC8C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548680"/>
            <a:ext cx="8582913" cy="1325563"/>
          </a:xfrm>
        </p:spPr>
        <p:txBody>
          <a:bodyPr/>
          <a:lstStyle>
            <a:lvl1pPr>
              <a:defRPr>
                <a:solidFill>
                  <a:srgbClr val="24789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EED9F-F797-17DE-E5B8-7C87FA5B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FE1A02BD-983E-2464-4674-9E09592196B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22992" y="2172395"/>
            <a:ext cx="3745185" cy="334035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F0A2C1-6915-7632-23EB-EECE7F9947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5220" y="2172694"/>
            <a:ext cx="5857381" cy="334005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80722A-EFEB-28DC-8B77-AEC25663E78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917950"/>
            <a:ext cx="437800" cy="23440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44EF43-15BE-976F-0F96-88B12CEFE20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70350"/>
            <a:ext cx="590200" cy="31599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D209A7-AFAF-F1AE-FC78-3A4DF9213660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222750"/>
            <a:ext cx="742600" cy="39759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8B19F-09CB-848E-2177-C8D6C0AF7619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375150"/>
            <a:ext cx="895000" cy="47919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E8DC31-7B54-609D-0B40-5FEAC63DCC1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527550"/>
            <a:ext cx="1047400" cy="56078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0C2D2F-A388-B8FD-F1C0-42A7F337417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79950"/>
            <a:ext cx="1199800" cy="642383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CB073D-1043-0661-83B2-78C7DBA7DF4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832350"/>
            <a:ext cx="1352200" cy="723979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3E9BC5-018A-EE0A-4FA6-A1F4FBD1583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984750"/>
            <a:ext cx="1504600" cy="805575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3D24C1-84A2-3326-35E8-2DD3FC23F96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7150"/>
            <a:ext cx="1657000" cy="88717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2AC255-65F3-100A-A9B6-5066F7EDAFB8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289550"/>
            <a:ext cx="1809400" cy="96876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94FE34B-0571-2AAA-694C-19526F5F83B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441950"/>
            <a:ext cx="1961800" cy="105036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D1BBF3-6254-C9BA-667C-D9731A8F3FF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594350"/>
            <a:ext cx="2114200" cy="113196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F7A7D92-B1BA-20E4-45D1-8212E29B5894}"/>
              </a:ext>
            </a:extLst>
          </p:cNvPr>
          <p:cNvCxnSpPr>
            <a:cxnSpLocks/>
          </p:cNvCxnSpPr>
          <p:nvPr userDrawn="1"/>
        </p:nvCxnSpPr>
        <p:spPr>
          <a:xfrm flipV="1">
            <a:off x="191344" y="5746750"/>
            <a:ext cx="2075256" cy="111111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65E832-9F6A-DD8F-6415-E0DFE0FED93B}"/>
              </a:ext>
            </a:extLst>
          </p:cNvPr>
          <p:cNvCxnSpPr>
            <a:cxnSpLocks/>
          </p:cNvCxnSpPr>
          <p:nvPr userDrawn="1"/>
        </p:nvCxnSpPr>
        <p:spPr>
          <a:xfrm flipV="1">
            <a:off x="650673" y="5899150"/>
            <a:ext cx="1768327" cy="9467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DE4479-EEB5-6E4A-86FA-1824E4BE4B08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5167" y="6051550"/>
            <a:ext cx="1506233" cy="8064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D8EC65-210F-16DF-1146-2A1FEA3A5873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4758" y="6203950"/>
            <a:ext cx="1199042" cy="6419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9309B3-739B-051D-14AC-EB14E0B59D08}"/>
              </a:ext>
            </a:extLst>
          </p:cNvPr>
          <p:cNvCxnSpPr>
            <a:cxnSpLocks/>
          </p:cNvCxnSpPr>
          <p:nvPr userDrawn="1"/>
        </p:nvCxnSpPr>
        <p:spPr>
          <a:xfrm flipV="1">
            <a:off x="1961800" y="6356350"/>
            <a:ext cx="914400" cy="4895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>
            <a:extLst>
              <a:ext uri="{FF2B5EF4-FFF2-40B4-BE49-F238E27FC236}">
                <a16:creationId xmlns:a16="http://schemas.microsoft.com/office/drawing/2014/main" id="{57C1E51F-7483-3118-50FB-C0B204573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344" y="4523066"/>
            <a:ext cx="1761092" cy="209129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146D81-2F8F-C94E-6948-51280AC58683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8843" y="6508750"/>
            <a:ext cx="629757" cy="3371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1370E9-0D9F-EBD0-ABFB-79DB2E4E36F7}"/>
              </a:ext>
            </a:extLst>
          </p:cNvPr>
          <p:cNvCxnSpPr>
            <a:cxnSpLocks/>
          </p:cNvCxnSpPr>
          <p:nvPr userDrawn="1"/>
        </p:nvCxnSpPr>
        <p:spPr>
          <a:xfrm flipV="1">
            <a:off x="2813336" y="6661150"/>
            <a:ext cx="367664" cy="1968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9A4E7A-B425-E0B1-FE8B-289B95C9C0E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811339"/>
            <a:ext cx="218900" cy="11720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c 32">
            <a:extLst>
              <a:ext uri="{FF2B5EF4-FFF2-40B4-BE49-F238E27FC236}">
                <a16:creationId xmlns:a16="http://schemas.microsoft.com/office/drawing/2014/main" id="{E4D379E5-8C42-CABA-0E8B-5C67922818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279421"/>
            <a:ext cx="792088" cy="941667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53687B4-98E4-2C28-BEF2-18A4CA3CEB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2424" y="116632"/>
            <a:ext cx="2174201" cy="18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7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1">
    <p:bg>
      <p:bgPr>
        <a:solidFill>
          <a:srgbClr val="24B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FCA4B1EA-E04B-BB46-DE5B-4224C3F6B123}"/>
              </a:ext>
            </a:extLst>
          </p:cNvPr>
          <p:cNvSpPr/>
          <p:nvPr userDrawn="1"/>
        </p:nvSpPr>
        <p:spPr>
          <a:xfrm>
            <a:off x="8040216" y="6135770"/>
            <a:ext cx="3827733" cy="555420"/>
          </a:xfrm>
          <a:prstGeom prst="rect">
            <a:avLst/>
          </a:prstGeom>
          <a:solidFill>
            <a:srgbClr val="24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8B74A-B509-36CF-C5FC-1544DC8C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548680"/>
            <a:ext cx="85829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EED9F-F797-17DE-E5B8-7C87FA5B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FE1A02BD-983E-2464-4674-9E09592196B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99456" y="2158752"/>
            <a:ext cx="4176464" cy="386253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3CADC7-B296-CDF8-5200-C9CC787B6FB5}"/>
              </a:ext>
            </a:extLst>
          </p:cNvPr>
          <p:cNvSpPr/>
          <p:nvPr userDrawn="1"/>
        </p:nvSpPr>
        <p:spPr>
          <a:xfrm>
            <a:off x="9696400" y="4807943"/>
            <a:ext cx="1768327" cy="806450"/>
          </a:xfrm>
          <a:prstGeom prst="rect">
            <a:avLst/>
          </a:prstGeom>
          <a:solidFill>
            <a:srgbClr val="24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4A51C40-8347-EB7C-3253-BA86B40C38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3627" y="6205532"/>
            <a:ext cx="1224136" cy="515753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53687B4-98E4-2C28-BEF2-18A4CA3CEB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2424" y="116632"/>
            <a:ext cx="2174201" cy="1827373"/>
          </a:xfrm>
          <a:prstGeom prst="rect">
            <a:avLst/>
          </a:prstGeom>
        </p:spPr>
      </p:pic>
      <p:sp>
        <p:nvSpPr>
          <p:cNvPr id="37" name="Chart Placeholder 6">
            <a:extLst>
              <a:ext uri="{FF2B5EF4-FFF2-40B4-BE49-F238E27FC236}">
                <a16:creationId xmlns:a16="http://schemas.microsoft.com/office/drawing/2014/main" id="{4E497A42-A0D3-F0BF-6667-F2AA3D6E7D6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611249" y="2158752"/>
            <a:ext cx="4176464" cy="386253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F82C071A-170D-2371-E84E-705A03611B4F}"/>
              </a:ext>
            </a:extLst>
          </p:cNvPr>
          <p:cNvSpPr txBox="1">
            <a:spLocks/>
          </p:cNvSpPr>
          <p:nvPr userDrawn="1"/>
        </p:nvSpPr>
        <p:spPr>
          <a:xfrm>
            <a:off x="8184232" y="6280847"/>
            <a:ext cx="2201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Flanders Art Sans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FFFFFF"/>
                </a:solidFill>
              </a:rPr>
              <a:t>Inspiratiedag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Levenslang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Leren</a:t>
            </a:r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40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8B74A-B509-36CF-C5FC-1544DC8C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548680"/>
            <a:ext cx="8582913" cy="1325563"/>
          </a:xfrm>
        </p:spPr>
        <p:txBody>
          <a:bodyPr/>
          <a:lstStyle>
            <a:lvl1pPr>
              <a:defRPr>
                <a:solidFill>
                  <a:srgbClr val="24789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EED9F-F797-17DE-E5B8-7C87FA5B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FE1A02BD-983E-2464-4674-9E09592196B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99456" y="2158752"/>
            <a:ext cx="4176464" cy="3862535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153687B4-98E4-2C28-BEF2-18A4CA3CE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2424" y="116632"/>
            <a:ext cx="2174201" cy="1827373"/>
          </a:xfrm>
          <a:prstGeom prst="rect">
            <a:avLst/>
          </a:prstGeom>
        </p:spPr>
      </p:pic>
      <p:sp>
        <p:nvSpPr>
          <p:cNvPr id="37" name="Chart Placeholder 6">
            <a:extLst>
              <a:ext uri="{FF2B5EF4-FFF2-40B4-BE49-F238E27FC236}">
                <a16:creationId xmlns:a16="http://schemas.microsoft.com/office/drawing/2014/main" id="{4E497A42-A0D3-F0BF-6667-F2AA3D6E7D6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611249" y="2158752"/>
            <a:ext cx="4176464" cy="3862535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8739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description 1">
    <p:bg>
      <p:bgPr>
        <a:solidFill>
          <a:srgbClr val="24B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8B6093-B29C-FAB5-BDF5-648F0C07FFE6}"/>
              </a:ext>
            </a:extLst>
          </p:cNvPr>
          <p:cNvSpPr/>
          <p:nvPr userDrawn="1"/>
        </p:nvSpPr>
        <p:spPr>
          <a:xfrm>
            <a:off x="7968208" y="6175437"/>
            <a:ext cx="3899741" cy="515753"/>
          </a:xfrm>
          <a:prstGeom prst="rect">
            <a:avLst/>
          </a:prstGeom>
          <a:solidFill>
            <a:srgbClr val="24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EED9F-F797-17DE-E5B8-7C87FA5B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FE1A02BD-983E-2464-4674-9E09592196B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11423" y="1806858"/>
            <a:ext cx="4176464" cy="3862535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153687B4-98E4-2C28-BEF2-18A4CA3CE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2424" y="116632"/>
            <a:ext cx="2174201" cy="1827373"/>
          </a:xfrm>
          <a:prstGeom prst="rect">
            <a:avLst/>
          </a:prstGeom>
        </p:spPr>
      </p:pic>
      <p:sp>
        <p:nvSpPr>
          <p:cNvPr id="37" name="Chart Placeholder 6">
            <a:extLst>
              <a:ext uri="{FF2B5EF4-FFF2-40B4-BE49-F238E27FC236}">
                <a16:creationId xmlns:a16="http://schemas.microsoft.com/office/drawing/2014/main" id="{4E497A42-A0D3-F0BF-6667-F2AA3D6E7D6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323216" y="1806858"/>
            <a:ext cx="4176464" cy="386253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35C26C2-B88F-3804-24B8-C4CEBFB45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1424" y="1124744"/>
            <a:ext cx="4176464" cy="58824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text</a:t>
            </a:r>
            <a:endParaRPr lang="hr-HR" dirty="0"/>
          </a:p>
        </p:txBody>
      </p:sp>
      <p:sp>
        <p:nvSpPr>
          <p:cNvPr id="6" name="Rezervirano mjesto teksta 4">
            <a:extLst>
              <a:ext uri="{FF2B5EF4-FFF2-40B4-BE49-F238E27FC236}">
                <a16:creationId xmlns:a16="http://schemas.microsoft.com/office/drawing/2014/main" id="{C008DED8-646F-7D85-BFDA-AFF821A1AE1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304605" y="1124743"/>
            <a:ext cx="4189731" cy="588243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text</a:t>
            </a:r>
            <a:endParaRPr lang="hr-HR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BB442A8-FF84-3614-73D5-1945B7FFB1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3627" y="6205532"/>
            <a:ext cx="1224136" cy="515753"/>
          </a:xfrm>
          <a:prstGeom prst="rect">
            <a:avLst/>
          </a:prstGeom>
        </p:spPr>
      </p:pic>
      <p:sp>
        <p:nvSpPr>
          <p:cNvPr id="9" name="Rezervirano mjesto podnožja 4">
            <a:extLst>
              <a:ext uri="{FF2B5EF4-FFF2-40B4-BE49-F238E27FC236}">
                <a16:creationId xmlns:a16="http://schemas.microsoft.com/office/drawing/2014/main" id="{93478249-512C-2ABA-8D0A-142255B61116}"/>
              </a:ext>
            </a:extLst>
          </p:cNvPr>
          <p:cNvSpPr txBox="1">
            <a:spLocks/>
          </p:cNvSpPr>
          <p:nvPr userDrawn="1"/>
        </p:nvSpPr>
        <p:spPr>
          <a:xfrm>
            <a:off x="8184232" y="6280847"/>
            <a:ext cx="2201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Flanders Art Sans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FFFFFF"/>
                </a:solidFill>
              </a:rPr>
              <a:t>Inspiratiedag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Levenslang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Leren</a:t>
            </a:r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descri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EED9F-F797-17DE-E5B8-7C87FA5B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FE1A02BD-983E-2464-4674-9E09592196B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11423" y="1806858"/>
            <a:ext cx="4176464" cy="3862535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153687B4-98E4-2C28-BEF2-18A4CA3CE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2424" y="116632"/>
            <a:ext cx="2174201" cy="1827373"/>
          </a:xfrm>
          <a:prstGeom prst="rect">
            <a:avLst/>
          </a:prstGeom>
        </p:spPr>
      </p:pic>
      <p:sp>
        <p:nvSpPr>
          <p:cNvPr id="37" name="Chart Placeholder 6">
            <a:extLst>
              <a:ext uri="{FF2B5EF4-FFF2-40B4-BE49-F238E27FC236}">
                <a16:creationId xmlns:a16="http://schemas.microsoft.com/office/drawing/2014/main" id="{4E497A42-A0D3-F0BF-6667-F2AA3D6E7D6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323216" y="1806858"/>
            <a:ext cx="4176464" cy="386253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35C26C2-B88F-3804-24B8-C4CEBFB45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1424" y="1124744"/>
            <a:ext cx="4176464" cy="58824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text</a:t>
            </a:r>
            <a:endParaRPr lang="hr-HR" dirty="0"/>
          </a:p>
        </p:txBody>
      </p:sp>
      <p:sp>
        <p:nvSpPr>
          <p:cNvPr id="6" name="Rezervirano mjesto teksta 4">
            <a:extLst>
              <a:ext uri="{FF2B5EF4-FFF2-40B4-BE49-F238E27FC236}">
                <a16:creationId xmlns:a16="http://schemas.microsoft.com/office/drawing/2014/main" id="{C008DED8-646F-7D85-BFDA-AFF821A1AE1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304605" y="1124743"/>
            <a:ext cx="4189731" cy="588243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text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1975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inal slide">
    <p:bg>
      <p:bgPr>
        <a:solidFill>
          <a:srgbClr val="24B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1C78EA-3452-EF0D-19B7-58BBBB2696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2069" y="2332277"/>
            <a:ext cx="8975339" cy="14790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add text</a:t>
            </a:r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E8A3AE1-1791-B6D5-4D69-FFD9EA7D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7F9434-102A-DD9B-1764-44E8880C8B49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917950"/>
            <a:ext cx="437800" cy="23440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C51CA0-3A93-E4B5-5C6C-57810E6C4FA8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70350"/>
            <a:ext cx="590200" cy="31599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AF576-6664-5C56-037D-9FA4F303F39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222750"/>
            <a:ext cx="742600" cy="39759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E9CBC8-997C-7FB5-9580-1180D828AC7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375150"/>
            <a:ext cx="895000" cy="47919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575F54-14BC-4D1D-CB0F-1189E54901C0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527550"/>
            <a:ext cx="1047400" cy="56078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256CB5-0A32-B4B8-9EE4-F855047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79950"/>
            <a:ext cx="1199800" cy="642383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688DD8-3139-53AB-0BD1-7D1337A9BC7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832350"/>
            <a:ext cx="1352200" cy="723979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A189A6-30E2-3509-71FF-96669BA3773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984750"/>
            <a:ext cx="1504600" cy="805575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65AFAD-85F7-2D84-42D0-2B5A9026CD2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7150"/>
            <a:ext cx="1657000" cy="88717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F1CD8D9-7B70-64A1-04D9-92700E21BD0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289550"/>
            <a:ext cx="1809400" cy="96876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A2D53B-2564-5E48-25CE-E129474920D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441950"/>
            <a:ext cx="1961800" cy="105036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AD2868-50D4-8651-2BD7-14D8221E00F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594350"/>
            <a:ext cx="2114200" cy="113196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25028B-DC93-4971-2E0F-C80DEB4818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91344" y="5746750"/>
            <a:ext cx="2075256" cy="111111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DA84B5-71CB-6580-B2EB-3ECBF4A79106}"/>
              </a:ext>
            </a:extLst>
          </p:cNvPr>
          <p:cNvCxnSpPr>
            <a:cxnSpLocks/>
          </p:cNvCxnSpPr>
          <p:nvPr userDrawn="1"/>
        </p:nvCxnSpPr>
        <p:spPr>
          <a:xfrm flipV="1">
            <a:off x="650673" y="5899150"/>
            <a:ext cx="1768327" cy="9467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F3E6D3-C3B8-AB0E-1A1A-3FD29B8668F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5167" y="6051550"/>
            <a:ext cx="1506233" cy="8064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569934-85EA-62E1-CEE5-B4067633F9E8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4758" y="6203950"/>
            <a:ext cx="1199042" cy="6419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97D3FA-7E6A-DC38-CBF5-D812F7A1D8A7}"/>
              </a:ext>
            </a:extLst>
          </p:cNvPr>
          <p:cNvCxnSpPr>
            <a:cxnSpLocks/>
          </p:cNvCxnSpPr>
          <p:nvPr userDrawn="1"/>
        </p:nvCxnSpPr>
        <p:spPr>
          <a:xfrm flipV="1">
            <a:off x="1961800" y="6356350"/>
            <a:ext cx="914400" cy="4895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403C6D87-176A-053A-4E87-D16CC536D7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344" y="4523066"/>
            <a:ext cx="1761092" cy="209129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C808AEF-ECCF-AFC1-AE61-C822955356C6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8843" y="6508750"/>
            <a:ext cx="629757" cy="3371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A9AF799-64FA-632A-36D2-DD7848634D9C}"/>
              </a:ext>
            </a:extLst>
          </p:cNvPr>
          <p:cNvCxnSpPr>
            <a:cxnSpLocks/>
          </p:cNvCxnSpPr>
          <p:nvPr userDrawn="1"/>
        </p:nvCxnSpPr>
        <p:spPr>
          <a:xfrm flipV="1">
            <a:off x="2813336" y="6661150"/>
            <a:ext cx="367664" cy="1968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54C740-62ED-2888-3F8C-C7AEF52C0ADE}"/>
              </a:ext>
            </a:extLst>
          </p:cNvPr>
          <p:cNvCxnSpPr>
            <a:cxnSpLocks/>
          </p:cNvCxnSpPr>
          <p:nvPr userDrawn="1"/>
        </p:nvCxnSpPr>
        <p:spPr>
          <a:xfrm flipV="1">
            <a:off x="3250379" y="6813550"/>
            <a:ext cx="83021" cy="444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9FD7DA0-899C-94F2-AAC7-0C81DCBE79BC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811339"/>
            <a:ext cx="218900" cy="11720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FA2620BA-6FC3-AE2B-91D1-3EB5C4EE20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279421"/>
            <a:ext cx="792088" cy="94166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F12FCFD-BEC9-DC9B-AC39-8F68C864DDAD}"/>
              </a:ext>
            </a:extLst>
          </p:cNvPr>
          <p:cNvSpPr/>
          <p:nvPr userDrawn="1"/>
        </p:nvSpPr>
        <p:spPr>
          <a:xfrm>
            <a:off x="8184232" y="6164684"/>
            <a:ext cx="3851942" cy="515753"/>
          </a:xfrm>
          <a:prstGeom prst="rect">
            <a:avLst/>
          </a:prstGeom>
          <a:solidFill>
            <a:srgbClr val="24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1A59B342-A72A-0251-AD9C-9ACC494B8C2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60496" y="6205532"/>
            <a:ext cx="1224136" cy="51575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F934E3-D124-77B1-0B91-AAE15D171F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12424" y="116632"/>
            <a:ext cx="2174201" cy="1827373"/>
          </a:xfrm>
          <a:prstGeom prst="rect">
            <a:avLst/>
          </a:prstGeom>
        </p:spPr>
      </p:pic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753FBEFE-17B3-4904-474F-E1DB2658D053}"/>
              </a:ext>
            </a:extLst>
          </p:cNvPr>
          <p:cNvSpPr txBox="1">
            <a:spLocks/>
          </p:cNvSpPr>
          <p:nvPr userDrawn="1"/>
        </p:nvSpPr>
        <p:spPr>
          <a:xfrm>
            <a:off x="8184232" y="6280847"/>
            <a:ext cx="2201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Flanders Art Sans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FFFFFF"/>
                </a:solidFill>
              </a:rPr>
              <a:t>Inspiratiedag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Levenslang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Leren</a:t>
            </a:r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35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C5938-FFDC-4A31-8296-4F0D71C0E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404" y="3558726"/>
            <a:ext cx="10075334" cy="1444451"/>
          </a:xfrm>
        </p:spPr>
        <p:txBody>
          <a:bodyPr anchor="b"/>
          <a:lstStyle>
            <a:lvl1pPr algn="l">
              <a:defRPr sz="6000" b="1">
                <a:solidFill>
                  <a:srgbClr val="E31818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BA551D-7291-4BEC-A9AB-78B8E2708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405" y="5552581"/>
            <a:ext cx="10075333" cy="75778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FBCA0B6-EBA9-4E9B-B516-1D409FF50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404" y="547635"/>
            <a:ext cx="2590801" cy="7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55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kleur">
    <p:bg>
      <p:bgPr>
        <a:solidFill>
          <a:srgbClr val="E3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C5938-FFDC-4A31-8296-4F0D71C0E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404" y="3558726"/>
            <a:ext cx="10075334" cy="144445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BA551D-7291-4BEC-A9AB-78B8E2708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405" y="5552581"/>
            <a:ext cx="10075333" cy="75778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FBCA0B6-EBA9-4E9B-B516-1D409FF50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9404" y="547635"/>
            <a:ext cx="2590801" cy="7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5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0D28496-FAD4-EAFD-B6FA-A249DBF5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894803-2103-4EE9-621C-E28ED70699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917950"/>
            <a:ext cx="437800" cy="23440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717557-C410-7B22-A6D5-E9DDEBC9B828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70350"/>
            <a:ext cx="590200" cy="31599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3166C5-DA6B-177A-F5C5-5CF4824B37E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222750"/>
            <a:ext cx="742600" cy="39759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ACC253-C140-C0B7-FD03-B3580CF7964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375150"/>
            <a:ext cx="895000" cy="47919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5B6A38-84A4-E54C-068B-03B4E5A0B76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527550"/>
            <a:ext cx="1047400" cy="56078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FB4788-9ACD-9B2F-62E7-2F81723BFFB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79950"/>
            <a:ext cx="1199800" cy="642383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35EF3E-CFF0-8D3D-35DD-4E7FB351E57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832350"/>
            <a:ext cx="1352200" cy="723979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F5D101-4A9D-2094-965A-62B735C899A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984750"/>
            <a:ext cx="1504600" cy="805575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1DD57B-5951-712B-25D3-FADE94C61828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7150"/>
            <a:ext cx="1657000" cy="88717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B23BE1-7F17-F608-9E41-CEBA837F47E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289550"/>
            <a:ext cx="1809400" cy="96876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23BE4D-5565-D940-AD8E-319CF88F3DA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441950"/>
            <a:ext cx="1961800" cy="105036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AB75DFA-119E-5B44-1844-9E2C092A5B80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594350"/>
            <a:ext cx="2114200" cy="113196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1F974F-BC28-AC6C-0B91-453EB7685984}"/>
              </a:ext>
            </a:extLst>
          </p:cNvPr>
          <p:cNvCxnSpPr>
            <a:cxnSpLocks/>
          </p:cNvCxnSpPr>
          <p:nvPr userDrawn="1"/>
        </p:nvCxnSpPr>
        <p:spPr>
          <a:xfrm flipV="1">
            <a:off x="191344" y="5746750"/>
            <a:ext cx="2075256" cy="111111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7C3E59-391D-9DD7-2CF4-1EE76BC1BADC}"/>
              </a:ext>
            </a:extLst>
          </p:cNvPr>
          <p:cNvCxnSpPr>
            <a:cxnSpLocks/>
          </p:cNvCxnSpPr>
          <p:nvPr userDrawn="1"/>
        </p:nvCxnSpPr>
        <p:spPr>
          <a:xfrm flipV="1">
            <a:off x="650673" y="5899150"/>
            <a:ext cx="1768327" cy="9467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D424F7-3804-CD81-2770-8EF002C5AB3D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5167" y="6051550"/>
            <a:ext cx="1506233" cy="8064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15B1E8-D71D-6730-3172-E2449C6BB5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4758" y="6203950"/>
            <a:ext cx="1199042" cy="6419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8BAECBD-9437-BA61-27CC-15E641A732AA}"/>
              </a:ext>
            </a:extLst>
          </p:cNvPr>
          <p:cNvCxnSpPr>
            <a:cxnSpLocks/>
          </p:cNvCxnSpPr>
          <p:nvPr userDrawn="1"/>
        </p:nvCxnSpPr>
        <p:spPr>
          <a:xfrm flipV="1">
            <a:off x="1961800" y="6356350"/>
            <a:ext cx="914400" cy="4895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>
            <a:extLst>
              <a:ext uri="{FF2B5EF4-FFF2-40B4-BE49-F238E27FC236}">
                <a16:creationId xmlns:a16="http://schemas.microsoft.com/office/drawing/2014/main" id="{673544BE-7AB3-75DD-79F2-CFE9BF293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344" y="4523066"/>
            <a:ext cx="1761092" cy="209129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C0C435-CD3C-0AD1-269E-57193B14F4FB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8843" y="6508750"/>
            <a:ext cx="629757" cy="3371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891F2D-8C38-1EE8-175F-CB9D9A47CB67}"/>
              </a:ext>
            </a:extLst>
          </p:cNvPr>
          <p:cNvCxnSpPr>
            <a:cxnSpLocks/>
          </p:cNvCxnSpPr>
          <p:nvPr userDrawn="1"/>
        </p:nvCxnSpPr>
        <p:spPr>
          <a:xfrm flipV="1">
            <a:off x="2813336" y="6661150"/>
            <a:ext cx="367664" cy="1968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50D33D4-9116-41CD-438B-B2933FCFE480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811339"/>
            <a:ext cx="218900" cy="11720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c 32">
            <a:extLst>
              <a:ext uri="{FF2B5EF4-FFF2-40B4-BE49-F238E27FC236}">
                <a16:creationId xmlns:a16="http://schemas.microsoft.com/office/drawing/2014/main" id="{7ECAC197-B19B-E8EE-6969-871B0E54D7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284984"/>
            <a:ext cx="792088" cy="94166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C26372B-547E-2D5B-6280-ECF25CD1B0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2424" y="116632"/>
            <a:ext cx="2174201" cy="1827373"/>
          </a:xfrm>
          <a:prstGeom prst="rect">
            <a:avLst/>
          </a:prstGeom>
        </p:spPr>
      </p:pic>
      <p:sp>
        <p:nvSpPr>
          <p:cNvPr id="7" name="Podnaslov 2">
            <a:extLst>
              <a:ext uri="{FF2B5EF4-FFF2-40B4-BE49-F238E27FC236}">
                <a16:creationId xmlns:a16="http://schemas.microsoft.com/office/drawing/2014/main" id="{2F9AB46F-8470-3427-E9B4-9AC7C7E75C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9732"/>
            <a:ext cx="874846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Flanders Art Sans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hr-HR" dirty="0"/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A90FBB5C-269B-710E-A5AC-011578F3E5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1366" y="1757327"/>
            <a:ext cx="8751098" cy="1700609"/>
          </a:xfrm>
        </p:spPr>
        <p:txBody>
          <a:bodyPr anchor="b"/>
          <a:lstStyle>
            <a:lvl1pPr algn="ctr">
              <a:defRPr sz="6000">
                <a:solidFill>
                  <a:srgbClr val="24789D"/>
                </a:solidFill>
              </a:defRPr>
            </a:lvl1pPr>
          </a:lstStyle>
          <a:p>
            <a:r>
              <a:rPr lang="en-GB" dirty="0"/>
              <a:t>Click to add text</a:t>
            </a:r>
            <a:br>
              <a:rPr lang="en-GB" dirty="0"/>
            </a:br>
            <a:r>
              <a:rPr lang="en-GB" dirty="0"/>
              <a:t>Click to add text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20683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bg>
      <p:bgPr>
        <a:solidFill>
          <a:srgbClr val="E3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270B8-D4AC-4C30-AE16-ABAD69A4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4" y="1989573"/>
            <a:ext cx="11093192" cy="28939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1002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779EFFE-5AB6-4C87-898B-5E9CE95244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72000"/>
          </a:xfrm>
        </p:spPr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C6271B-2E43-4986-830F-562F70C4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4" y="549275"/>
            <a:ext cx="11079098" cy="347345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C65A0C4-4295-4B43-8BDA-1E9D654DB6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5092700"/>
            <a:ext cx="11090275" cy="1216025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3918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779EFFE-5AB6-4C87-898B-5E9CE95244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C6271B-2E43-4986-830F-562F70C4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4" y="549275"/>
            <a:ext cx="11079098" cy="5759450"/>
          </a:xfrm>
        </p:spPr>
        <p:txBody>
          <a:bodyPr anchor="ctr">
            <a:normAutofit/>
          </a:bodyPr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11204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grafiek op volledi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AF1F98-B3F7-4CAB-99DB-7508630985A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C6271B-2E43-4986-830F-562F70C4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4" y="549275"/>
            <a:ext cx="11079098" cy="2420428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E31818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79110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/3 foto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84FAA-AFAB-47DD-BF04-338EF5E0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66092"/>
            <a:ext cx="6995449" cy="1413433"/>
          </a:xfrm>
        </p:spPr>
        <p:txBody>
          <a:bodyPr anchor="b"/>
          <a:lstStyle>
            <a:lvl1pPr>
              <a:defRPr b="1">
                <a:solidFill>
                  <a:srgbClr val="E3181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0FE1ABE0-2469-481F-83C7-B79049ED0A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9744" y="0"/>
            <a:ext cx="3932255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2D1746F9-0E0A-40FE-BBBF-22B22F6518A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0863" y="2723103"/>
            <a:ext cx="6995449" cy="35688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89858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1/3 foto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84FAA-AFAB-47DD-BF04-338EF5E0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507" y="543746"/>
            <a:ext cx="4089632" cy="1413433"/>
          </a:xfrm>
        </p:spPr>
        <p:txBody>
          <a:bodyPr anchor="b"/>
          <a:lstStyle>
            <a:lvl1pPr>
              <a:defRPr b="1">
                <a:solidFill>
                  <a:srgbClr val="E31818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0FE1ABE0-2469-481F-83C7-B79049ED0A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11766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2D1746F9-0E0A-40FE-BBBF-22B22F6518A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51507" y="2723103"/>
            <a:ext cx="4089632" cy="35688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5382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1/3 foto 2/3 + bijschrif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84FAA-AFAB-47DD-BF04-338EF5E0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507" y="543746"/>
            <a:ext cx="4089632" cy="1413433"/>
          </a:xfrm>
        </p:spPr>
        <p:txBody>
          <a:bodyPr anchor="b"/>
          <a:lstStyle>
            <a:lvl1pPr>
              <a:defRPr b="1">
                <a:solidFill>
                  <a:srgbClr val="E31818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0FE1ABE0-2469-481F-83C7-B79049ED0A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11766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FB39BA-9A24-4E81-80FF-EA255E77E4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1506" y="3429000"/>
            <a:ext cx="4089632" cy="288525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pPr lvl="0"/>
            <a:r>
              <a:rPr lang="nl-NL" dirty="0"/>
              <a:t>Bijschrift foto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59211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1/3 foto 2/3 + bijschrif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84FAA-AFAB-47DD-BF04-338EF5E0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746"/>
            <a:ext cx="4089632" cy="1413433"/>
          </a:xfrm>
        </p:spPr>
        <p:txBody>
          <a:bodyPr anchor="b"/>
          <a:lstStyle>
            <a:lvl1pPr>
              <a:defRPr b="1">
                <a:solidFill>
                  <a:srgbClr val="E31818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0FE1ABE0-2469-481F-83C7-B79049ED0A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80234" y="0"/>
            <a:ext cx="6811766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FB39BA-9A24-4E81-80FF-EA255E77E4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3429000"/>
            <a:ext cx="4089632" cy="288525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pPr lvl="0"/>
            <a:r>
              <a:rPr lang="nl-NL" dirty="0"/>
              <a:t>Bijschrift foto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52265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kol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82FF8-21DC-4FD2-B204-A1040659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550800"/>
            <a:ext cx="5275198" cy="2878200"/>
          </a:xfrm>
        </p:spPr>
        <p:txBody>
          <a:bodyPr anchor="t">
            <a:normAutofit/>
          </a:bodyPr>
          <a:lstStyle>
            <a:lvl1pPr>
              <a:defRPr lang="nl-BE" sz="4400" b="1">
                <a:solidFill>
                  <a:srgbClr val="E3181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6" name="Tijdelijke aanduiding voor inhoud 15">
            <a:extLst>
              <a:ext uri="{FF2B5EF4-FFF2-40B4-BE49-F238E27FC236}">
                <a16:creationId xmlns:a16="http://schemas.microsoft.com/office/drawing/2014/main" id="{B655719D-2CB8-454A-B901-057DE89F30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83338" y="549275"/>
            <a:ext cx="5257800" cy="57594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907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kol teks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82FF8-21DC-4FD2-B204-A1040659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65" y="550800"/>
            <a:ext cx="5275198" cy="2878200"/>
          </a:xfrm>
        </p:spPr>
        <p:txBody>
          <a:bodyPr anchor="t">
            <a:normAutofit/>
          </a:bodyPr>
          <a:lstStyle>
            <a:lvl1pPr>
              <a:defRPr lang="nl-BE" sz="4400" b="1">
                <a:solidFill>
                  <a:srgbClr val="E3181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C256E7-4364-45E3-B260-FEB1F064EF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4737" y="550801"/>
            <a:ext cx="5275198" cy="575792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077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rgbClr val="24B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67218FEB-7ACA-710F-D8A0-FAFB88DD59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9732"/>
            <a:ext cx="874846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4789D"/>
                </a:solidFill>
                <a:latin typeface="Flanders Art Sans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0D28496-FAD4-EAFD-B6FA-A249DBF5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C75654-401E-059F-6712-E68DA7BC613C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917950"/>
            <a:ext cx="437800" cy="23440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F15B62-3067-DB23-5AEC-7BF9E674D570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70350"/>
            <a:ext cx="590200" cy="31599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FD37C3-5D2C-FE91-3C40-C21292765D0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222750"/>
            <a:ext cx="742600" cy="39759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1796C8-445B-5500-6875-83A5FA3356C8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375150"/>
            <a:ext cx="895000" cy="47919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56D087-F919-B71D-F67C-6D0D8AB330D9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527550"/>
            <a:ext cx="1047400" cy="56078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E25B56-3BE7-48A3-DF12-400BBDAC9E9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79950"/>
            <a:ext cx="1199800" cy="642383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5642A0-5009-1A29-0281-D594236F10C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832350"/>
            <a:ext cx="1352200" cy="723979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722B31-7096-597A-B9F6-9D0C843FEDB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984750"/>
            <a:ext cx="1504600" cy="805575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BAAEBF-6CE2-5257-9AA5-B82474D54B18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7150"/>
            <a:ext cx="1657000" cy="88717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4DAD98-44C3-F32A-0EB2-43CD9ED6C90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289550"/>
            <a:ext cx="1809400" cy="96876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71B416-AB38-B761-AC5C-50649E6897C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441950"/>
            <a:ext cx="1961800" cy="105036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F0309A-9C87-003B-C9C0-D4B19AAC3ACE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594350"/>
            <a:ext cx="2114200" cy="113196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678682-5075-3BB6-BE8F-6AD2DB278C72}"/>
              </a:ext>
            </a:extLst>
          </p:cNvPr>
          <p:cNvCxnSpPr>
            <a:cxnSpLocks/>
          </p:cNvCxnSpPr>
          <p:nvPr userDrawn="1"/>
        </p:nvCxnSpPr>
        <p:spPr>
          <a:xfrm flipV="1">
            <a:off x="191344" y="5746750"/>
            <a:ext cx="2075256" cy="111111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8DCC5AE-357F-7FAC-222B-97F65A49CC47}"/>
              </a:ext>
            </a:extLst>
          </p:cNvPr>
          <p:cNvCxnSpPr>
            <a:cxnSpLocks/>
          </p:cNvCxnSpPr>
          <p:nvPr userDrawn="1"/>
        </p:nvCxnSpPr>
        <p:spPr>
          <a:xfrm flipV="1">
            <a:off x="650673" y="5899150"/>
            <a:ext cx="1768327" cy="9467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3AB408F-5BB5-910B-6923-57CD6BBCD70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5167" y="6051550"/>
            <a:ext cx="1506233" cy="8064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BBEB91E-4B6D-1326-B8B8-690322A5DECD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4758" y="6203950"/>
            <a:ext cx="1199042" cy="6419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6B5EF70-2E56-C7CC-C62E-9A74AE0C0026}"/>
              </a:ext>
            </a:extLst>
          </p:cNvPr>
          <p:cNvCxnSpPr>
            <a:cxnSpLocks/>
          </p:cNvCxnSpPr>
          <p:nvPr userDrawn="1"/>
        </p:nvCxnSpPr>
        <p:spPr>
          <a:xfrm flipV="1">
            <a:off x="1961800" y="6356350"/>
            <a:ext cx="914400" cy="4895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>
            <a:extLst>
              <a:ext uri="{FF2B5EF4-FFF2-40B4-BE49-F238E27FC236}">
                <a16:creationId xmlns:a16="http://schemas.microsoft.com/office/drawing/2014/main" id="{58E8AE44-5AEE-0816-3D00-32BF1FA8A9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344" y="4523066"/>
            <a:ext cx="1761092" cy="209129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5ECC030-1652-79F6-2EDF-13AD248E02A8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8843" y="6508750"/>
            <a:ext cx="629757" cy="3371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0FBCA21-F075-0DA2-BAFB-F577A6484C5A}"/>
              </a:ext>
            </a:extLst>
          </p:cNvPr>
          <p:cNvCxnSpPr>
            <a:cxnSpLocks/>
          </p:cNvCxnSpPr>
          <p:nvPr userDrawn="1"/>
        </p:nvCxnSpPr>
        <p:spPr>
          <a:xfrm flipV="1">
            <a:off x="2813336" y="6661150"/>
            <a:ext cx="367664" cy="1968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EAB23F9-929B-23EA-F0A2-C0D023E347ED}"/>
              </a:ext>
            </a:extLst>
          </p:cNvPr>
          <p:cNvCxnSpPr>
            <a:cxnSpLocks/>
          </p:cNvCxnSpPr>
          <p:nvPr userDrawn="1"/>
        </p:nvCxnSpPr>
        <p:spPr>
          <a:xfrm flipV="1">
            <a:off x="3250379" y="6813550"/>
            <a:ext cx="83021" cy="444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3F2735-D0F3-E1C4-6F70-E1FAB9E1DF6E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811339"/>
            <a:ext cx="218900" cy="11720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c 34">
            <a:extLst>
              <a:ext uri="{FF2B5EF4-FFF2-40B4-BE49-F238E27FC236}">
                <a16:creationId xmlns:a16="http://schemas.microsoft.com/office/drawing/2014/main" id="{0EC1D908-CB08-43D7-4F38-06B2654750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284984"/>
            <a:ext cx="792088" cy="941667"/>
          </a:xfrm>
          <a:prstGeom prst="rect">
            <a:avLst/>
          </a:prstGeom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E637F56B-44AE-082E-3309-2CD18F35E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1366" y="1757327"/>
            <a:ext cx="8751098" cy="1700609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text</a:t>
            </a:r>
            <a:br>
              <a:rPr lang="en-GB" dirty="0"/>
            </a:br>
            <a:r>
              <a:rPr lang="en-GB" dirty="0"/>
              <a:t>Click to add text</a:t>
            </a:r>
            <a:endParaRPr lang="hr-HR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1AF9AD-77B0-9207-1B4F-59C7B2025884}"/>
              </a:ext>
            </a:extLst>
          </p:cNvPr>
          <p:cNvSpPr/>
          <p:nvPr userDrawn="1"/>
        </p:nvSpPr>
        <p:spPr>
          <a:xfrm>
            <a:off x="8184233" y="6164567"/>
            <a:ext cx="3816423" cy="576801"/>
          </a:xfrm>
          <a:prstGeom prst="rect">
            <a:avLst/>
          </a:prstGeom>
          <a:solidFill>
            <a:srgbClr val="24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05E6BBBC-A8BC-FA5C-705E-FFD7AF8230F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60496" y="6205722"/>
            <a:ext cx="1224136" cy="515753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63DC4552-06B2-8949-579F-2F456D1023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12424" y="116632"/>
            <a:ext cx="2174201" cy="1827373"/>
          </a:xfrm>
          <a:prstGeom prst="rect">
            <a:avLst/>
          </a:prstGeom>
        </p:spPr>
      </p:pic>
      <p:sp>
        <p:nvSpPr>
          <p:cNvPr id="2" name="Rezervirano mjesto podnožja 4">
            <a:extLst>
              <a:ext uri="{FF2B5EF4-FFF2-40B4-BE49-F238E27FC236}">
                <a16:creationId xmlns:a16="http://schemas.microsoft.com/office/drawing/2014/main" id="{BEA29F60-0BB1-3BC6-93A1-78EBB38728AE}"/>
              </a:ext>
            </a:extLst>
          </p:cNvPr>
          <p:cNvSpPr txBox="1">
            <a:spLocks/>
          </p:cNvSpPr>
          <p:nvPr userDrawn="1"/>
        </p:nvSpPr>
        <p:spPr>
          <a:xfrm>
            <a:off x="8184233" y="6279040"/>
            <a:ext cx="2201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Flanders Art Sans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FFFFFF"/>
                </a:solidFill>
              </a:rPr>
              <a:t>Inspiratiedag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Levenslang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Leren</a:t>
            </a:r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47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kol kleurvlak links"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50000">
              <a:srgbClr val="E31818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82FF8-21DC-4FD2-B204-A1040659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940" y="550799"/>
            <a:ext cx="5275198" cy="5757925"/>
          </a:xfrm>
        </p:spPr>
        <p:txBody>
          <a:bodyPr anchor="t">
            <a:normAutofit/>
          </a:bodyPr>
          <a:lstStyle>
            <a:lvl1pPr>
              <a:defRPr lang="nl-BE" sz="4400" b="1">
                <a:solidFill>
                  <a:srgbClr val="E31818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D9BF399D-ED03-4668-898A-F5043E10B7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2" y="550800"/>
            <a:ext cx="5270436" cy="57579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6616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kol kleurvlak rechts"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50000">
              <a:srgbClr val="E31818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82FF8-21DC-4FD2-B204-A1040659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799"/>
            <a:ext cx="5275198" cy="5757925"/>
          </a:xfrm>
        </p:spPr>
        <p:txBody>
          <a:bodyPr anchor="t">
            <a:normAutofit/>
          </a:bodyPr>
          <a:lstStyle>
            <a:lvl1pPr>
              <a:defRPr lang="nl-BE" sz="4400" b="1">
                <a:solidFill>
                  <a:srgbClr val="E31818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D9BF399D-ED03-4668-898A-F5043E10B7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01853" y="550800"/>
            <a:ext cx="5239285" cy="57579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843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">
    <p:bg>
      <p:bgPr>
        <a:solidFill>
          <a:srgbClr val="E3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77E2A-AFA4-4BE6-A4FF-1F0FAEBED8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404" y="549274"/>
            <a:ext cx="11079098" cy="43275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A8DA2BC-9D9F-487B-A792-10E4DC951A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5575300"/>
            <a:ext cx="11090275" cy="733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1791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21222-A253-40CE-9CFE-926B71DE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4" y="549274"/>
            <a:ext cx="5546596" cy="2346325"/>
          </a:xfrm>
        </p:spPr>
        <p:txBody>
          <a:bodyPr anchor="t"/>
          <a:lstStyle>
            <a:lvl1pPr>
              <a:defRPr b="1">
                <a:solidFill>
                  <a:srgbClr val="E3181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97E9CE23-ACAA-4CDB-848D-15C3B4474F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404" y="3429000"/>
            <a:ext cx="5259259" cy="2879726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  <a:lvl3pPr marL="228600" indent="-228600">
              <a:defRPr/>
            </a:lvl3pPr>
            <a:lvl4pPr marL="444500" indent="-228600">
              <a:defRPr/>
            </a:lvl4pPr>
            <a:lvl5pPr marL="723900" indent="-228600"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0" name="Tijdelijke aanduiding voor inhoud 6">
            <a:extLst>
              <a:ext uri="{FF2B5EF4-FFF2-40B4-BE49-F238E27FC236}">
                <a16:creationId xmlns:a16="http://schemas.microsoft.com/office/drawing/2014/main" id="{C70227A1-DA11-4BEB-8B93-C63BDBF366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83339" y="3429000"/>
            <a:ext cx="5259259" cy="2879726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  <a:lvl3pPr marL="228600" indent="-228600">
              <a:defRPr/>
            </a:lvl3pPr>
            <a:lvl4pPr marL="444500" indent="-228600">
              <a:defRPr/>
            </a:lvl4pPr>
            <a:lvl5pPr marL="723900" indent="-228600"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41761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 topics +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0612F-CB26-4FC0-B71E-B3D57C53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4212" y="549275"/>
            <a:ext cx="3214290" cy="5759450"/>
          </a:xfrm>
        </p:spPr>
        <p:txBody>
          <a:bodyPr anchor="b"/>
          <a:lstStyle>
            <a:lvl1pPr algn="r">
              <a:defRPr b="1">
                <a:solidFill>
                  <a:srgbClr val="E31818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B2D4CE4-F9C9-45FC-BD90-195D66BDFE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4176658"/>
            <a:ext cx="3226924" cy="2098675"/>
          </a:xfrm>
        </p:spPr>
        <p:txBody>
          <a:bodyPr/>
          <a:lstStyle>
            <a:lvl1pPr>
              <a:defRPr b="1"/>
            </a:lvl1pPr>
            <a:lvl2pPr marL="0" indent="0">
              <a:defRPr/>
            </a:lvl2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Tekst</a:t>
            </a:r>
            <a:endParaRPr lang="nl-BE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99F2B9F-BE4B-418A-8140-CFC4DEF3E7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3498" y="549274"/>
            <a:ext cx="3214290" cy="2879725"/>
          </a:xfrm>
        </p:spPr>
        <p:txBody>
          <a:bodyPr/>
          <a:lstStyle/>
          <a:p>
            <a:endParaRPr lang="nl-BE"/>
          </a:p>
        </p:txBody>
      </p:sp>
      <p:sp>
        <p:nvSpPr>
          <p:cNvPr id="12" name="Tijdelijke aanduiding voor afbeelding 3">
            <a:extLst>
              <a:ext uri="{FF2B5EF4-FFF2-40B4-BE49-F238E27FC236}">
                <a16:creationId xmlns:a16="http://schemas.microsoft.com/office/drawing/2014/main" id="{820113ED-90D6-49ED-968D-2881E39BE7A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88855" y="549274"/>
            <a:ext cx="3214290" cy="2879725"/>
          </a:xfrm>
        </p:spPr>
        <p:txBody>
          <a:bodyPr/>
          <a:lstStyle/>
          <a:p>
            <a:endParaRPr lang="nl-BE"/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43E76BB6-59B3-412D-A11C-68AFE3ED3A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82538" y="4176658"/>
            <a:ext cx="3226924" cy="2098675"/>
          </a:xfrm>
        </p:spPr>
        <p:txBody>
          <a:bodyPr/>
          <a:lstStyle>
            <a:lvl1pPr>
              <a:defRPr b="1"/>
            </a:lvl1pPr>
            <a:lvl2pPr marL="0" indent="0">
              <a:defRPr/>
            </a:lvl2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Tekst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58583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3 topics +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E6751-9EDD-438A-9CA6-70A7B533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5" y="549275"/>
            <a:ext cx="2343020" cy="5759450"/>
          </a:xfrm>
        </p:spPr>
        <p:txBody>
          <a:bodyPr anchor="t"/>
          <a:lstStyle>
            <a:lvl1pPr>
              <a:defRPr b="1">
                <a:solidFill>
                  <a:srgbClr val="E31818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9A4E5E-B972-4C3E-AFA4-B083DA294C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7100" y="4869951"/>
            <a:ext cx="2340769" cy="1438774"/>
          </a:xfrm>
        </p:spPr>
        <p:txBody>
          <a:bodyPr/>
          <a:lstStyle>
            <a:lvl1pPr>
              <a:defRPr sz="2400" b="1"/>
            </a:lvl1pPr>
            <a:lvl2pPr marL="0" indent="0">
              <a:defRPr/>
            </a:lvl2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Tweede niveau</a:t>
            </a:r>
            <a:endParaRPr lang="nl-BE" dirty="0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FF71C8D8-0B98-4D18-B1D8-D37F11ADB3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67100" y="549275"/>
            <a:ext cx="2341563" cy="3622033"/>
          </a:xfrm>
        </p:spPr>
        <p:txBody>
          <a:bodyPr/>
          <a:lstStyle/>
          <a:p>
            <a:endParaRPr lang="nl-BE"/>
          </a:p>
        </p:txBody>
      </p:sp>
      <p:sp>
        <p:nvSpPr>
          <p:cNvPr id="12" name="Tijdelijke aanduiding voor afbeelding 10">
            <a:extLst>
              <a:ext uri="{FF2B5EF4-FFF2-40B4-BE49-F238E27FC236}">
                <a16:creationId xmlns:a16="http://schemas.microsoft.com/office/drawing/2014/main" id="{41210BD3-B7ED-40A7-BA9B-82ADA3545F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549275"/>
            <a:ext cx="2341563" cy="3622033"/>
          </a:xfrm>
        </p:spPr>
        <p:txBody>
          <a:bodyPr/>
          <a:lstStyle/>
          <a:p>
            <a:endParaRPr lang="nl-BE"/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:a16="http://schemas.microsoft.com/office/drawing/2014/main" id="{B541C381-D5B3-4FDD-A5ED-F763743C65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7985" y="549275"/>
            <a:ext cx="2341563" cy="3622033"/>
          </a:xfrm>
        </p:spPr>
        <p:txBody>
          <a:bodyPr/>
          <a:lstStyle/>
          <a:p>
            <a:endParaRPr lang="nl-BE"/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26E7B1BA-62BA-42FB-A990-71F24D36E9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2544" y="4869951"/>
            <a:ext cx="2340769" cy="1438774"/>
          </a:xfrm>
        </p:spPr>
        <p:txBody>
          <a:bodyPr/>
          <a:lstStyle>
            <a:lvl1pPr>
              <a:defRPr sz="2400" b="1"/>
            </a:lvl1pPr>
            <a:lvl2pPr marL="0" indent="0">
              <a:defRPr/>
            </a:lvl2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Tweede niveau</a:t>
            </a:r>
            <a:endParaRPr lang="nl-BE" dirty="0"/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44367E01-62BC-4037-8525-04880C6BA6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00369" y="4869951"/>
            <a:ext cx="2340769" cy="1438774"/>
          </a:xfrm>
        </p:spPr>
        <p:txBody>
          <a:bodyPr/>
          <a:lstStyle>
            <a:lvl1pPr>
              <a:defRPr sz="2400" b="1"/>
            </a:lvl1pPr>
            <a:lvl2pPr marL="0" indent="0">
              <a:defRPr/>
            </a:lvl2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Tweede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296061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3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0612F-CB26-4FC0-B71E-B3D57C53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4" y="549275"/>
            <a:ext cx="11079098" cy="2173377"/>
          </a:xfrm>
        </p:spPr>
        <p:txBody>
          <a:bodyPr anchor="t">
            <a:normAutofit/>
          </a:bodyPr>
          <a:lstStyle>
            <a:lvl1pPr>
              <a:defRPr sz="4400" b="1">
                <a:solidFill>
                  <a:srgbClr val="E31818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B2D4CE4-F9C9-45FC-BD90-195D66BDFE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4135348"/>
            <a:ext cx="3226924" cy="2173377"/>
          </a:xfrm>
        </p:spPr>
        <p:txBody>
          <a:bodyPr/>
          <a:lstStyle>
            <a:lvl1pPr>
              <a:defRPr b="1"/>
            </a:lvl1pPr>
            <a:lvl2pPr marL="0" indent="0">
              <a:defRPr/>
            </a:lvl2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Tweede niveau</a:t>
            </a:r>
            <a:endParaRPr lang="nl-BE" dirty="0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08394A5E-A9B1-4C10-9570-8A4CBBF34A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2538" y="4135348"/>
            <a:ext cx="3226924" cy="2173377"/>
          </a:xfrm>
        </p:spPr>
        <p:txBody>
          <a:bodyPr/>
          <a:lstStyle>
            <a:lvl1pPr>
              <a:defRPr b="1"/>
            </a:lvl1pPr>
            <a:lvl2pPr marL="0" indent="0">
              <a:defRPr/>
            </a:lvl2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Tweede niveau</a:t>
            </a:r>
            <a:endParaRPr lang="nl-BE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FB6F22BA-CEE3-4445-9793-7D0F8EAB17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4214" y="4135348"/>
            <a:ext cx="3226924" cy="2173377"/>
          </a:xfrm>
        </p:spPr>
        <p:txBody>
          <a:bodyPr/>
          <a:lstStyle>
            <a:lvl1pPr>
              <a:defRPr b="1"/>
            </a:lvl1pPr>
            <a:lvl2pPr marL="0" indent="0">
              <a:defRPr/>
            </a:lvl2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Tweede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8768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4 topics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0612F-CB26-4FC0-B71E-B3D57C53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11077638" cy="1438774"/>
          </a:xfrm>
        </p:spPr>
        <p:txBody>
          <a:bodyPr anchor="b"/>
          <a:lstStyle>
            <a:lvl1pPr algn="r">
              <a:defRPr b="1">
                <a:solidFill>
                  <a:srgbClr val="E31818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BEC0DBB3-186F-4E45-8F4C-84B12DA2F1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4" y="2913769"/>
            <a:ext cx="3226924" cy="1405382"/>
          </a:xfrm>
        </p:spPr>
        <p:txBody>
          <a:bodyPr/>
          <a:lstStyle>
            <a:lvl1pPr>
              <a:defRPr b="1"/>
            </a:lvl1pPr>
            <a:lvl2pPr marL="0" indent="0">
              <a:defRPr/>
            </a:lvl2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Tekst</a:t>
            </a:r>
            <a:endParaRPr lang="nl-BE" dirty="0"/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93B11B7E-EADD-4A65-892E-2E35FAFA08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76221" y="2913769"/>
            <a:ext cx="3226924" cy="1405382"/>
          </a:xfrm>
        </p:spPr>
        <p:txBody>
          <a:bodyPr/>
          <a:lstStyle>
            <a:lvl1pPr>
              <a:defRPr b="1"/>
            </a:lvl1pPr>
            <a:lvl2pPr marL="0" indent="0">
              <a:defRPr/>
            </a:lvl2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Tekst</a:t>
            </a:r>
            <a:endParaRPr lang="nl-BE" dirty="0"/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588ADD50-BE89-409C-8DA0-F1695EEF3F2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64" y="4903343"/>
            <a:ext cx="3226924" cy="1405382"/>
          </a:xfrm>
        </p:spPr>
        <p:txBody>
          <a:bodyPr/>
          <a:lstStyle>
            <a:lvl1pPr>
              <a:defRPr b="1"/>
            </a:lvl1pPr>
            <a:lvl2pPr marL="0" indent="0">
              <a:defRPr/>
            </a:lvl2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Tekst</a:t>
            </a:r>
            <a:endParaRPr lang="nl-BE" dirty="0"/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AF49F198-DBEF-4740-8AF8-A97221F854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76221" y="4903343"/>
            <a:ext cx="3226924" cy="1405382"/>
          </a:xfrm>
        </p:spPr>
        <p:txBody>
          <a:bodyPr/>
          <a:lstStyle>
            <a:lvl1pPr>
              <a:defRPr b="1"/>
            </a:lvl1pPr>
            <a:lvl2pPr marL="0" indent="0">
              <a:defRPr/>
            </a:lvl2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Tekst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31159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4 topics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862C3-5933-42F3-B0A6-E4BB273B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4" y="549275"/>
            <a:ext cx="5259259" cy="2879725"/>
          </a:xfrm>
        </p:spPr>
        <p:txBody>
          <a:bodyPr anchor="t"/>
          <a:lstStyle>
            <a:lvl1pPr>
              <a:defRPr b="1">
                <a:solidFill>
                  <a:srgbClr val="E3181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3D804B2-B8AB-43E1-BFA8-008109FA42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49274"/>
            <a:ext cx="5257800" cy="917231"/>
          </a:xfrm>
        </p:spPr>
        <p:txBody>
          <a:bodyPr/>
          <a:lstStyle>
            <a:lvl1pPr>
              <a:defRPr sz="2400" b="1"/>
            </a:lvl1pPr>
            <a:lvl2pPr marL="0" indent="0">
              <a:defRPr sz="2000"/>
            </a:lvl2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Tekst</a:t>
            </a:r>
            <a:endParaRPr lang="nl-BE" dirty="0"/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96C61586-8F2A-42E5-B03E-103EF6027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38" y="2163347"/>
            <a:ext cx="5257800" cy="917231"/>
          </a:xfrm>
        </p:spPr>
        <p:txBody>
          <a:bodyPr/>
          <a:lstStyle>
            <a:lvl1pPr>
              <a:defRPr sz="2400" b="1"/>
            </a:lvl1pPr>
            <a:lvl2pPr marL="0" indent="0">
              <a:defRPr sz="2000"/>
            </a:lvl2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Tekst</a:t>
            </a:r>
            <a:endParaRPr lang="nl-BE" dirty="0"/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B9E83E1C-8B8E-4B01-8254-1FCF6A2706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3338" y="3777420"/>
            <a:ext cx="5257800" cy="917231"/>
          </a:xfrm>
        </p:spPr>
        <p:txBody>
          <a:bodyPr/>
          <a:lstStyle>
            <a:lvl1pPr>
              <a:defRPr sz="2400" b="1"/>
            </a:lvl1pPr>
            <a:lvl2pPr marL="0" indent="0">
              <a:defRPr sz="2000"/>
            </a:lvl2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Tekst</a:t>
            </a:r>
            <a:endParaRPr lang="nl-BE" dirty="0"/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1BE979FB-6709-497F-87D3-8D8462E79B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5391494"/>
            <a:ext cx="5257800" cy="917231"/>
          </a:xfrm>
        </p:spPr>
        <p:txBody>
          <a:bodyPr/>
          <a:lstStyle>
            <a:lvl1pPr>
              <a:defRPr sz="2400" b="1"/>
            </a:lvl1pPr>
            <a:lvl2pPr marL="0" indent="0">
              <a:defRPr sz="2000"/>
            </a:lvl2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Tekst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96488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bijschrif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F46F73A-A111-480B-9805-820A50BA27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734" y="549275"/>
            <a:ext cx="4098460" cy="5759450"/>
          </a:xfrm>
        </p:spPr>
        <p:txBody>
          <a:bodyPr anchor="ctr"/>
          <a:lstStyle/>
          <a:p>
            <a:pPr lvl="0"/>
            <a:r>
              <a:rPr lang="nl-NL" dirty="0"/>
              <a:t>Klikken om de tekststijl van het model te bewerken</a:t>
            </a:r>
            <a:endParaRPr lang="nl-BE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007858D0-6C16-41BA-A5E8-1A853E9D6D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73384" y="0"/>
            <a:ext cx="6818616" cy="6858000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326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solidFill>
          <a:srgbClr val="24B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69F391-D201-F149-6167-56521756D67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917950"/>
            <a:ext cx="437800" cy="23440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3341A1-2138-05C4-2AE3-14BF2E85A41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70350"/>
            <a:ext cx="590200" cy="31599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7CA0DB5-14B2-5147-41B8-2AFBDFED0C9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222750"/>
            <a:ext cx="742600" cy="39759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F8984B-A655-3AF9-C934-0DAF9F45976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375150"/>
            <a:ext cx="895000" cy="47919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70027C9-F0AD-6BDE-9929-FDBA286064A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527550"/>
            <a:ext cx="1047400" cy="56078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8E60E6-42C6-8169-F568-8B8EBA8841B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79950"/>
            <a:ext cx="1199800" cy="642383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758A9F-6F69-B9DB-5BF3-862C7C6D7AC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832350"/>
            <a:ext cx="1352200" cy="723979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4112092-C712-4260-720C-4C175CF1A65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984750"/>
            <a:ext cx="1504600" cy="805575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217136-7B9B-A4FE-6359-D6C35DB79BBE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7150"/>
            <a:ext cx="1657000" cy="88717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39B5ED1-A0EF-E411-5A20-4031D4EBE2F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289550"/>
            <a:ext cx="1809400" cy="96876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993827F-9EAF-4F46-A103-7C6D091314D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441950"/>
            <a:ext cx="1961800" cy="105036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10B44F1-EC18-D046-9C44-1ABEAF8C3F88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594350"/>
            <a:ext cx="2114200" cy="113196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7DF83C4-9357-DE49-E1CC-F10877D110C3}"/>
              </a:ext>
            </a:extLst>
          </p:cNvPr>
          <p:cNvCxnSpPr>
            <a:cxnSpLocks/>
          </p:cNvCxnSpPr>
          <p:nvPr userDrawn="1"/>
        </p:nvCxnSpPr>
        <p:spPr>
          <a:xfrm flipV="1">
            <a:off x="191344" y="5746750"/>
            <a:ext cx="2075256" cy="111111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91894CD-9512-AAAF-9631-5540F7AADEF3}"/>
              </a:ext>
            </a:extLst>
          </p:cNvPr>
          <p:cNvCxnSpPr>
            <a:cxnSpLocks/>
          </p:cNvCxnSpPr>
          <p:nvPr userDrawn="1"/>
        </p:nvCxnSpPr>
        <p:spPr>
          <a:xfrm flipV="1">
            <a:off x="650673" y="5899150"/>
            <a:ext cx="1768327" cy="9467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28C7865-4616-D3F6-96E0-7EC62E8712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5167" y="6051550"/>
            <a:ext cx="1506233" cy="8064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913C32C-6C00-257E-98A1-0503FBD3D517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4758" y="6203950"/>
            <a:ext cx="1199042" cy="6419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C460EB5-E247-CE3E-0E6E-94B458593802}"/>
              </a:ext>
            </a:extLst>
          </p:cNvPr>
          <p:cNvCxnSpPr>
            <a:cxnSpLocks/>
          </p:cNvCxnSpPr>
          <p:nvPr userDrawn="1"/>
        </p:nvCxnSpPr>
        <p:spPr>
          <a:xfrm flipV="1">
            <a:off x="1961800" y="6356350"/>
            <a:ext cx="914400" cy="4895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338F7DB-4393-456B-ADD6-85490759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F118543-BDF8-03E6-317A-0703A6732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344" y="4523066"/>
            <a:ext cx="1761092" cy="2091297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0074E50-36EB-2578-0733-38C35FF8E9A8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8843" y="6508750"/>
            <a:ext cx="629757" cy="3371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8B3CBE6-7A7D-CE6F-C3B8-034827E22B40}"/>
              </a:ext>
            </a:extLst>
          </p:cNvPr>
          <p:cNvCxnSpPr>
            <a:cxnSpLocks/>
          </p:cNvCxnSpPr>
          <p:nvPr userDrawn="1"/>
        </p:nvCxnSpPr>
        <p:spPr>
          <a:xfrm flipV="1">
            <a:off x="2813336" y="6661150"/>
            <a:ext cx="367664" cy="1968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7BD8B7C-D6C2-EEEA-DB3A-92D0E4E05AF9}"/>
              </a:ext>
            </a:extLst>
          </p:cNvPr>
          <p:cNvCxnSpPr>
            <a:cxnSpLocks/>
          </p:cNvCxnSpPr>
          <p:nvPr userDrawn="1"/>
        </p:nvCxnSpPr>
        <p:spPr>
          <a:xfrm flipV="1">
            <a:off x="3250379" y="6813550"/>
            <a:ext cx="83021" cy="444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A4788EF-DEC4-7531-3EFE-3ACC00F64B2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811339"/>
            <a:ext cx="218900" cy="11720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Graphic 62">
            <a:extLst>
              <a:ext uri="{FF2B5EF4-FFF2-40B4-BE49-F238E27FC236}">
                <a16:creationId xmlns:a16="http://schemas.microsoft.com/office/drawing/2014/main" id="{9456EB55-31EA-8DD4-D575-13E7A0A82E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284984"/>
            <a:ext cx="792088" cy="9416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116C92-9E91-642C-D319-92185B03DEF5}"/>
              </a:ext>
            </a:extLst>
          </p:cNvPr>
          <p:cNvSpPr/>
          <p:nvPr userDrawn="1"/>
        </p:nvSpPr>
        <p:spPr>
          <a:xfrm>
            <a:off x="8040216" y="6225767"/>
            <a:ext cx="3960440" cy="587609"/>
          </a:xfrm>
          <a:prstGeom prst="rect">
            <a:avLst/>
          </a:prstGeom>
          <a:solidFill>
            <a:srgbClr val="24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E59718B-B06B-3614-5D8C-619DC17BC6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60496" y="6205722"/>
            <a:ext cx="1224136" cy="51575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79962E8-50B8-068C-207A-090F215C6DA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12424" y="116632"/>
            <a:ext cx="2174201" cy="1827373"/>
          </a:xfrm>
          <a:prstGeom prst="rect">
            <a:avLst/>
          </a:prstGeom>
        </p:spPr>
      </p:pic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7E39A073-50AC-27D9-42AF-AE829F8F790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771720" y="2183611"/>
            <a:ext cx="8140704" cy="3261613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  <a:latin typeface="Flanders Art Sans" panose="00000500000000000000" pitchFamily="50" charset="0"/>
              </a:defRPr>
            </a:lvl1pPr>
            <a:lvl2pPr>
              <a:defRPr baseline="0">
                <a:solidFill>
                  <a:srgbClr val="FFFFFF"/>
                </a:solidFill>
                <a:latin typeface="Flanders Art Sans" panose="00000500000000000000" pitchFamily="50" charset="0"/>
              </a:defRPr>
            </a:lvl2pPr>
            <a:lvl3pPr>
              <a:defRPr baseline="0">
                <a:solidFill>
                  <a:srgbClr val="FFFFFF"/>
                </a:solidFill>
                <a:latin typeface="Flanders Art Sans" panose="00000500000000000000" pitchFamily="50" charset="0"/>
              </a:defRPr>
            </a:lvl3pPr>
            <a:lvl4pPr>
              <a:defRPr baseline="0">
                <a:solidFill>
                  <a:srgbClr val="FFFFFF"/>
                </a:solidFill>
                <a:latin typeface="Flanders Art Sans" panose="00000500000000000000" pitchFamily="50" charset="0"/>
              </a:defRPr>
            </a:lvl4pPr>
            <a:lvl5pPr>
              <a:defRPr baseline="0">
                <a:solidFill>
                  <a:srgbClr val="FFFFFF"/>
                </a:solidFill>
                <a:latin typeface="Flanders Art Sans" panose="00000500000000000000" pitchFamily="50" charset="0"/>
              </a:defRPr>
            </a:lvl5pPr>
          </a:lstStyle>
          <a:p>
            <a:pPr lvl="0"/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  <a:p>
            <a:pPr lvl="1"/>
            <a:r>
              <a:rPr lang="en-GB" dirty="0"/>
              <a:t>Click to add text</a:t>
            </a:r>
            <a:endParaRPr lang="hr-HR" dirty="0"/>
          </a:p>
          <a:p>
            <a:pPr lvl="2"/>
            <a:r>
              <a:rPr lang="en-GB" dirty="0"/>
              <a:t>Click to add text</a:t>
            </a:r>
            <a:endParaRPr lang="hr-HR" dirty="0"/>
          </a:p>
          <a:p>
            <a:pPr lvl="3"/>
            <a:r>
              <a:rPr lang="en-GB" dirty="0"/>
              <a:t>Click to add text</a:t>
            </a:r>
            <a:endParaRPr lang="hr-HR" dirty="0"/>
          </a:p>
          <a:p>
            <a:pPr lvl="4"/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BDC753-5623-7109-B2FF-2E578F768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1720" y="735285"/>
            <a:ext cx="8191393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en-GB" dirty="0"/>
          </a:p>
        </p:txBody>
      </p:sp>
      <p:sp>
        <p:nvSpPr>
          <p:cNvPr id="2" name="Rezervirano mjesto podnožja 4">
            <a:extLst>
              <a:ext uri="{FF2B5EF4-FFF2-40B4-BE49-F238E27FC236}">
                <a16:creationId xmlns:a16="http://schemas.microsoft.com/office/drawing/2014/main" id="{F419D557-C089-ABC4-483B-4B79C9BE4EF0}"/>
              </a:ext>
            </a:extLst>
          </p:cNvPr>
          <p:cNvSpPr txBox="1">
            <a:spLocks/>
          </p:cNvSpPr>
          <p:nvPr userDrawn="1"/>
        </p:nvSpPr>
        <p:spPr>
          <a:xfrm>
            <a:off x="8184232" y="6280847"/>
            <a:ext cx="2201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Flanders Art Sans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FFFFFF"/>
                </a:solidFill>
              </a:rPr>
              <a:t>Inspiratiedag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Levenslang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Leren</a:t>
            </a:r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88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bijschrif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F46F73A-A111-480B-9805-820A50BA27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2678" y="549275"/>
            <a:ext cx="4098460" cy="5759450"/>
          </a:xfrm>
        </p:spPr>
        <p:txBody>
          <a:bodyPr anchor="ctr"/>
          <a:lstStyle/>
          <a:p>
            <a:pPr lvl="0"/>
            <a:r>
              <a:rPr lang="nl-NL" dirty="0"/>
              <a:t>Klikken om de tekststijl van het model te bewerken</a:t>
            </a:r>
            <a:endParaRPr lang="nl-BE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007858D0-6C16-41BA-A5E8-1A853E9D6D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818616" cy="6858000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79658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bijschrift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F46F73A-A111-480B-9805-820A50BA27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734" y="554020"/>
            <a:ext cx="11085404" cy="915185"/>
          </a:xfrm>
        </p:spPr>
        <p:txBody>
          <a:bodyPr anchor="b"/>
          <a:lstStyle/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007858D0-6C16-41BA-A5E8-1A853E9D6D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018480"/>
            <a:ext cx="12192000" cy="4839520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14740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bijschrift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F46F73A-A111-480B-9805-820A50BA27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5393540"/>
            <a:ext cx="11085404" cy="915185"/>
          </a:xfrm>
        </p:spPr>
        <p:txBody>
          <a:bodyPr anchor="b"/>
          <a:lstStyle/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007858D0-6C16-41BA-A5E8-1A853E9D6D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435" y="-2568"/>
            <a:ext cx="12192000" cy="4839520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31363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foto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34673-1C7C-473E-B2BF-4BA17EB48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5257799" cy="2345469"/>
          </a:xfrm>
        </p:spPr>
        <p:txBody>
          <a:bodyPr anchor="t"/>
          <a:lstStyle>
            <a:lvl1pPr>
              <a:defRPr b="1">
                <a:solidFill>
                  <a:srgbClr val="E3181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C57004D2-A259-4661-AC13-DC609F4CF3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8999"/>
          </a:xfr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F17E105-B91B-465C-821B-B6894D08BB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3338" y="549275"/>
            <a:ext cx="5257800" cy="23447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415921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3CC80E-0125-4036-8D02-18A374B7A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97A5-C0F5-4623-AB3F-D6D367E44F20}" type="datetimeFigureOut">
              <a:rPr lang="nl-NL"/>
              <a:pPr>
                <a:defRPr/>
              </a:pPr>
              <a:t>24-10-2022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68CB6B-282F-413C-B5B5-F1E67866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7B710E-F731-40AB-9DA3-F34F0128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41289-976F-4CEB-B6B2-7CA109721F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79751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52A668-D633-49B6-98DA-8190D8F74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B97E-9D02-4E49-94C4-5D5A12D7ED93}" type="datetimeFigureOut">
              <a:rPr lang="nl-NL"/>
              <a:pPr>
                <a:defRPr/>
              </a:pPr>
              <a:t>24-10-2022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3EE422-7E4B-40E6-92D2-51E3E623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1599B7-134E-468D-89B2-D8697CE5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9EC7A-74A4-44BB-8333-24F2720CF55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7600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2113396" y="2663392"/>
            <a:ext cx="6386513" cy="13645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63814" y="457200"/>
            <a:ext cx="8395132" cy="571976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52A668-D633-49B6-98DA-8190D8F74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B97E-9D02-4E49-94C4-5D5A12D7ED93}" type="datetimeFigureOut">
              <a:rPr lang="nl-NL"/>
              <a:pPr>
                <a:defRPr/>
              </a:pPr>
              <a:t>24-10-2022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3EE422-7E4B-40E6-92D2-51E3E623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1599B7-134E-468D-89B2-D8697CE5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9EC7A-74A4-44BB-8333-24F2720CF55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67194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4544" y="1709738"/>
            <a:ext cx="892290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24544" y="4589463"/>
            <a:ext cx="89229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8F6A81-C64D-404B-B0A7-9555E6ED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17708-31F4-4A91-B5E9-280825F4BB9C}" type="datetimeFigureOut">
              <a:rPr lang="nl-NL"/>
              <a:pPr>
                <a:defRPr/>
              </a:pPr>
              <a:t>24-10-2022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7556EC-4902-4538-BF11-7CB76504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FE3806-AB21-4ADF-AE81-CDFE5FBA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5F018-CC49-470D-8537-A72ABE7D72C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08574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563812" y="1825625"/>
            <a:ext cx="4363461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238998" y="1825625"/>
            <a:ext cx="4114801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19250C33-BD60-44B6-8FA2-CC5E74B7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130B7-AE1F-47C7-9D8F-E400B0DD23B6}" type="datetimeFigureOut">
              <a:rPr lang="nl-NL"/>
              <a:pPr>
                <a:defRPr/>
              </a:pPr>
              <a:t>24-10-2022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91184AD4-7E7D-4564-9C74-F2DECAFB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EE72FE3-4FCA-419D-BBD8-FD4E5AB2C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29047-9375-4210-B7B5-83E99B80291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79643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3812" y="365125"/>
            <a:ext cx="8791575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563811" y="1681163"/>
            <a:ext cx="449363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563812" y="2505075"/>
            <a:ext cx="4493635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7232072" y="1681163"/>
            <a:ext cx="412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7232072" y="2505075"/>
            <a:ext cx="4123316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85B95029-A714-4981-8BD0-D6DB9E9F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2E02C-D228-4FB8-904D-918F0EECB320}" type="datetimeFigureOut">
              <a:rPr lang="nl-NL"/>
              <a:pPr>
                <a:defRPr/>
              </a:pPr>
              <a:t>24-10-2022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D6854547-2BA2-48B8-9E3C-86D1E369A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1599BC82-AD06-4CFB-84A9-5C84347DE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7D8A4-B067-4BCD-9902-1A7980B01BE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943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69F391-D201-F149-6167-56521756D67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917950"/>
            <a:ext cx="437800" cy="23440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3341A1-2138-05C4-2AE3-14BF2E85A41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70350"/>
            <a:ext cx="590200" cy="31599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7CA0DB5-14B2-5147-41B8-2AFBDFED0C9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222750"/>
            <a:ext cx="742600" cy="39759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F8984B-A655-3AF9-C934-0DAF9F45976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375150"/>
            <a:ext cx="895000" cy="47919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70027C9-F0AD-6BDE-9929-FDBA286064A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527550"/>
            <a:ext cx="1047400" cy="56078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8E60E6-42C6-8169-F568-8B8EBA8841B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79950"/>
            <a:ext cx="1199800" cy="642383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758A9F-6F69-B9DB-5BF3-862C7C6D7AC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832350"/>
            <a:ext cx="1352200" cy="723979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4112092-C712-4260-720C-4C175CF1A65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984750"/>
            <a:ext cx="1504600" cy="805575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217136-7B9B-A4FE-6359-D6C35DB79BBE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7150"/>
            <a:ext cx="1657000" cy="88717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39B5ED1-A0EF-E411-5A20-4031D4EBE2F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289550"/>
            <a:ext cx="1809400" cy="96876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993827F-9EAF-4F46-A103-7C6D091314D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441950"/>
            <a:ext cx="1961800" cy="105036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10B44F1-EC18-D046-9C44-1ABEAF8C3F88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594350"/>
            <a:ext cx="2114200" cy="113196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7DF83C4-9357-DE49-E1CC-F10877D110C3}"/>
              </a:ext>
            </a:extLst>
          </p:cNvPr>
          <p:cNvCxnSpPr>
            <a:cxnSpLocks/>
          </p:cNvCxnSpPr>
          <p:nvPr userDrawn="1"/>
        </p:nvCxnSpPr>
        <p:spPr>
          <a:xfrm flipV="1">
            <a:off x="191344" y="5746750"/>
            <a:ext cx="2075256" cy="111111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91894CD-9512-AAAF-9631-5540F7AADEF3}"/>
              </a:ext>
            </a:extLst>
          </p:cNvPr>
          <p:cNvCxnSpPr>
            <a:cxnSpLocks/>
          </p:cNvCxnSpPr>
          <p:nvPr userDrawn="1"/>
        </p:nvCxnSpPr>
        <p:spPr>
          <a:xfrm flipV="1">
            <a:off x="650673" y="5899150"/>
            <a:ext cx="1768327" cy="9467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28C7865-4616-D3F6-96E0-7EC62E8712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5167" y="6051550"/>
            <a:ext cx="1506233" cy="8064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913C32C-6C00-257E-98A1-0503FBD3D517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4758" y="6203950"/>
            <a:ext cx="1199042" cy="6419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C460EB5-E247-CE3E-0E6E-94B458593802}"/>
              </a:ext>
            </a:extLst>
          </p:cNvPr>
          <p:cNvCxnSpPr>
            <a:cxnSpLocks/>
          </p:cNvCxnSpPr>
          <p:nvPr userDrawn="1"/>
        </p:nvCxnSpPr>
        <p:spPr>
          <a:xfrm flipV="1">
            <a:off x="1961800" y="6356350"/>
            <a:ext cx="914400" cy="4895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338F7DB-4393-456B-ADD6-85490759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F118543-BDF8-03E6-317A-0703A6732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344" y="4523066"/>
            <a:ext cx="1761092" cy="2091297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0074E50-36EB-2578-0733-38C35FF8E9A8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8843" y="6508750"/>
            <a:ext cx="629757" cy="3371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8B3CBE6-7A7D-CE6F-C3B8-034827E22B40}"/>
              </a:ext>
            </a:extLst>
          </p:cNvPr>
          <p:cNvCxnSpPr>
            <a:cxnSpLocks/>
          </p:cNvCxnSpPr>
          <p:nvPr userDrawn="1"/>
        </p:nvCxnSpPr>
        <p:spPr>
          <a:xfrm flipV="1">
            <a:off x="2813336" y="6661150"/>
            <a:ext cx="367664" cy="1968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7BD8B7C-D6C2-EEEA-DB3A-92D0E4E05AF9}"/>
              </a:ext>
            </a:extLst>
          </p:cNvPr>
          <p:cNvCxnSpPr>
            <a:cxnSpLocks/>
          </p:cNvCxnSpPr>
          <p:nvPr userDrawn="1"/>
        </p:nvCxnSpPr>
        <p:spPr>
          <a:xfrm flipV="1">
            <a:off x="3250379" y="6813550"/>
            <a:ext cx="83021" cy="444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A4788EF-DEC4-7531-3EFE-3ACC00F64B2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811339"/>
            <a:ext cx="218900" cy="11720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Graphic 62">
            <a:extLst>
              <a:ext uri="{FF2B5EF4-FFF2-40B4-BE49-F238E27FC236}">
                <a16:creationId xmlns:a16="http://schemas.microsoft.com/office/drawing/2014/main" id="{9456EB55-31EA-8DD4-D575-13E7A0A82E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284984"/>
            <a:ext cx="792088" cy="941667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E1BE6ED9-7094-47A5-29BA-2B6C7087C6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71720" y="2183611"/>
            <a:ext cx="8140704" cy="326161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Flanders Art Sans" panose="00000500000000000000" pitchFamily="50" charset="0"/>
              </a:defRPr>
            </a:lvl1pPr>
            <a:lvl2pPr>
              <a:defRPr baseline="0">
                <a:solidFill>
                  <a:schemeClr val="tx1"/>
                </a:solidFill>
                <a:latin typeface="Flanders Art Sans" panose="00000500000000000000" pitchFamily="50" charset="0"/>
              </a:defRPr>
            </a:lvl2pPr>
            <a:lvl3pPr>
              <a:defRPr baseline="0">
                <a:solidFill>
                  <a:schemeClr val="tx1"/>
                </a:solidFill>
                <a:latin typeface="Flanders Art Sans" panose="00000500000000000000" pitchFamily="50" charset="0"/>
              </a:defRPr>
            </a:lvl3pPr>
            <a:lvl4pPr>
              <a:defRPr baseline="0">
                <a:solidFill>
                  <a:schemeClr val="tx1"/>
                </a:solidFill>
                <a:latin typeface="Flanders Art Sans" panose="00000500000000000000" pitchFamily="50" charset="0"/>
              </a:defRPr>
            </a:lvl4pPr>
            <a:lvl5pPr>
              <a:defRPr baseline="0">
                <a:solidFill>
                  <a:schemeClr val="tx1"/>
                </a:solidFill>
                <a:latin typeface="Flanders Art Sans" panose="00000500000000000000" pitchFamily="50" charset="0"/>
              </a:defRPr>
            </a:lvl5pPr>
          </a:lstStyle>
          <a:p>
            <a:pPr lvl="0"/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  <a:p>
            <a:pPr lvl="1"/>
            <a:r>
              <a:rPr lang="en-GB" dirty="0"/>
              <a:t>Click to add text</a:t>
            </a:r>
            <a:endParaRPr lang="hr-HR" dirty="0"/>
          </a:p>
          <a:p>
            <a:pPr lvl="2"/>
            <a:r>
              <a:rPr lang="en-GB" dirty="0"/>
              <a:t>Click to add text</a:t>
            </a:r>
            <a:endParaRPr lang="hr-HR" dirty="0"/>
          </a:p>
          <a:p>
            <a:pPr lvl="3"/>
            <a:r>
              <a:rPr lang="en-GB" dirty="0"/>
              <a:t>Click to add text</a:t>
            </a:r>
            <a:endParaRPr lang="hr-HR" dirty="0"/>
          </a:p>
          <a:p>
            <a:pPr lvl="4"/>
            <a:r>
              <a:rPr lang="hr-HR" dirty="0" err="1"/>
              <a:t>Click</a:t>
            </a:r>
            <a:r>
              <a:rPr lang="hr-HR" dirty="0"/>
              <a:t>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hr-HR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C5763AC-7795-162B-A90E-1C3F0C1841E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2424" y="116632"/>
            <a:ext cx="2174201" cy="1827373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37E13D0-8B32-6276-BFB3-71BB89D2B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1720" y="735285"/>
            <a:ext cx="8191393" cy="1325563"/>
          </a:xfrm>
        </p:spPr>
        <p:txBody>
          <a:bodyPr/>
          <a:lstStyle>
            <a:lvl1pPr>
              <a:defRPr>
                <a:solidFill>
                  <a:srgbClr val="24789D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408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CFA8A6CD-2A5D-454A-B41D-E83E1997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066E4-93DC-4A1C-AE9C-D460EBD22822}" type="datetimeFigureOut">
              <a:rPr lang="nl-NL"/>
              <a:pPr>
                <a:defRPr/>
              </a:pPr>
              <a:t>24-10-2022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D765DB67-D382-447C-837D-304B7A96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CDFAA7A4-4255-4109-992F-B76E5F4E0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E7464-5BF5-4C20-92F6-F8C37DEE252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68528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89EA778A-6A86-4B74-BE35-671A486BB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33FBF-7B59-4B76-906B-5043CC7A177A}" type="datetimeFigureOut">
              <a:rPr lang="nl-NL"/>
              <a:pPr>
                <a:defRPr/>
              </a:pPr>
              <a:t>24-10-2022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6A66FDE6-01E1-44A8-B2BC-E6F7E7AD3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F9B95D24-2B84-47E1-A583-346F6DB1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DE64-A22C-4038-A7BE-502301EB034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6282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40586" y="3429000"/>
            <a:ext cx="4114801" cy="2432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728984" y="2057400"/>
            <a:ext cx="39130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5F134AD-291B-4B1F-828B-C590F021C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71367-6A65-4B42-8A0D-2A8D3B19E866}" type="datetimeFigureOut">
              <a:rPr lang="nl-NL"/>
              <a:pPr>
                <a:defRPr/>
              </a:pPr>
              <a:t>24-10-2022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8B116250-BD3D-4E41-9098-DF195515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572671F-79CD-4CDD-85FB-90F9321D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5DA29-9C3A-4647-8F32-EC5EE22E563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06824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55273" y="457200"/>
            <a:ext cx="241675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12326" y="1470531"/>
            <a:ext cx="4405747" cy="439845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55273" y="2057400"/>
            <a:ext cx="241675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9C29E555-F9F1-44E6-A4BA-89258389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258C-4C0A-4E25-9A6B-BE370792C63E}" type="datetimeFigureOut">
              <a:rPr lang="nl-NL"/>
              <a:pPr>
                <a:defRPr/>
              </a:pPr>
              <a:t>24-10-2022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F701F0F7-1271-4FCA-9E17-FAF22A1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73D8464-2244-4180-A9F6-0475AC33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768AA-4FC4-42C1-91AB-9D93027BAB3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17497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AA926C-C11F-4DEF-9019-7A963B178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8CD67-BE2E-4E46-853E-E536A4650482}" type="datetimeFigureOut">
              <a:rPr lang="nl-NL"/>
              <a:pPr>
                <a:defRPr/>
              </a:pPr>
              <a:t>24-10-2022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569883-ABAB-4B44-B3CD-69FC0F5F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AF2C8F-BA7A-4ADD-B1EC-E98D5FFB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7946-EFFB-4D7E-95AE-976EFB5436D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635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563813" y="427470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F86BF-1F59-4323-99C5-DE8FC58F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D4C5-2DD0-441E-B760-57C12D059C10}" type="datetimeFigureOut">
              <a:rPr lang="nl-NL"/>
              <a:pPr>
                <a:defRPr/>
              </a:pPr>
              <a:t>24-10-2022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D6A0EE-4BB1-4211-B987-C886E8540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EA08A0-E469-48F9-8244-77A3CC66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87EA-6900-4121-948F-4DB6AD89203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345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338F7DB-4393-456B-ADD6-85490759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BE9389-7E92-87C0-F9BC-D4EFC10B71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32241"/>
            <a:ext cx="3343275" cy="305752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599B5D3-8446-2A21-F009-729FB9517D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284984"/>
            <a:ext cx="792088" cy="941667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7B6A3CC2-2C09-4AB7-6239-58D2755CD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6650"/>
            <a:ext cx="8928620" cy="1325563"/>
          </a:xfrm>
        </p:spPr>
        <p:txBody>
          <a:bodyPr/>
          <a:lstStyle>
            <a:lvl1pPr>
              <a:defRPr>
                <a:solidFill>
                  <a:srgbClr val="24789D"/>
                </a:solidFill>
              </a:defRPr>
            </a:lvl1pPr>
          </a:lstStyle>
          <a:p>
            <a:r>
              <a:rPr lang="en-GB" dirty="0"/>
              <a:t>Click to add text</a:t>
            </a:r>
            <a:endParaRPr lang="hr-HR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64039B0-5AA6-8CCC-CE6C-BBBCED603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2424" y="116632"/>
            <a:ext cx="2174201" cy="18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22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24B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338F7DB-4393-456B-ADD6-85490759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599B5D3-8446-2A21-F009-729FB9517D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284984"/>
            <a:ext cx="792088" cy="941667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7B6A3CC2-2C09-4AB7-6239-58D2755CD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6650"/>
            <a:ext cx="892862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text</a:t>
            </a:r>
            <a:endParaRPr lang="hr-HR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64039B0-5AA6-8CCC-CE6C-BBBCED6037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2424" y="116632"/>
            <a:ext cx="2174201" cy="18273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74E354-A443-F588-7EE4-C43F01387FE6}"/>
              </a:ext>
            </a:extLst>
          </p:cNvPr>
          <p:cNvSpPr/>
          <p:nvPr userDrawn="1"/>
        </p:nvSpPr>
        <p:spPr>
          <a:xfrm>
            <a:off x="8112224" y="6225767"/>
            <a:ext cx="3888432" cy="587609"/>
          </a:xfrm>
          <a:prstGeom prst="rect">
            <a:avLst/>
          </a:prstGeom>
          <a:solidFill>
            <a:srgbClr val="24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06EDB-CFFD-607C-5EDE-0304E7B8D1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60496" y="6205722"/>
            <a:ext cx="1224136" cy="51575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A46233-3878-260D-D6EE-2137378387A8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917950"/>
            <a:ext cx="437800" cy="23440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0E45E0-6FFB-A6CC-3FD5-618C3D6C4C1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70350"/>
            <a:ext cx="590200" cy="31599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DB8935-C940-705F-BDF2-B3CA179BB25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222750"/>
            <a:ext cx="742600" cy="39759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0F05D8-A12E-EF4A-66CE-95B7267D7D9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375150"/>
            <a:ext cx="895000" cy="47919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8A7D81-C513-49F4-C436-5EF8FCBFA32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527550"/>
            <a:ext cx="1047400" cy="56078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3E74FF-FE55-54F8-80C5-6CF8C2390DC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79950"/>
            <a:ext cx="1199800" cy="642383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958D4D-A5F4-A679-9B17-E467C616377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832350"/>
            <a:ext cx="1352200" cy="723979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E64294-48FD-A821-71C7-C54F862DBE6C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984750"/>
            <a:ext cx="1504600" cy="805575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D27978-C9B9-B5A6-CCE3-6F2B808749A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7150"/>
            <a:ext cx="1657000" cy="88717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ABFA3EF-D6C9-2CEE-44A5-B96B070FC4FE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289550"/>
            <a:ext cx="1809400" cy="96876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A4A9F5-8F73-0CE9-01F2-1AB6F3B3372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441950"/>
            <a:ext cx="1961800" cy="105036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C8DBE8-A153-528E-8455-37C58C233929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594350"/>
            <a:ext cx="2114200" cy="113196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B1B95B-EE34-08DD-2028-8038F82A867B}"/>
              </a:ext>
            </a:extLst>
          </p:cNvPr>
          <p:cNvCxnSpPr>
            <a:cxnSpLocks/>
          </p:cNvCxnSpPr>
          <p:nvPr userDrawn="1"/>
        </p:nvCxnSpPr>
        <p:spPr>
          <a:xfrm flipV="1">
            <a:off x="191344" y="5746750"/>
            <a:ext cx="2075256" cy="111111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167EC4-688E-DD98-3621-301004B3BB19}"/>
              </a:ext>
            </a:extLst>
          </p:cNvPr>
          <p:cNvCxnSpPr>
            <a:cxnSpLocks/>
          </p:cNvCxnSpPr>
          <p:nvPr userDrawn="1"/>
        </p:nvCxnSpPr>
        <p:spPr>
          <a:xfrm flipV="1">
            <a:off x="650673" y="5899150"/>
            <a:ext cx="1768327" cy="9467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E3A18B-1186-B2F7-7102-6F49463F8C97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5167" y="6051550"/>
            <a:ext cx="1506233" cy="8064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9C088C-9233-F547-972A-3CAF3A27EF68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4758" y="6203950"/>
            <a:ext cx="1199042" cy="6419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FF41D8-8DA2-D81F-1D08-B356D735B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961800" y="6356350"/>
            <a:ext cx="914400" cy="4895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07536682-B15B-2928-B5BC-DBEB7054EAC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1344" y="4523066"/>
            <a:ext cx="1761092" cy="209129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FEAE71-C287-FFE7-1B70-8E624F0D4124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8843" y="6508750"/>
            <a:ext cx="629757" cy="3371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B95072-F1C7-5957-0200-EB4C453BB95D}"/>
              </a:ext>
            </a:extLst>
          </p:cNvPr>
          <p:cNvCxnSpPr>
            <a:cxnSpLocks/>
          </p:cNvCxnSpPr>
          <p:nvPr userDrawn="1"/>
        </p:nvCxnSpPr>
        <p:spPr>
          <a:xfrm flipV="1">
            <a:off x="2813336" y="6661150"/>
            <a:ext cx="367664" cy="1968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673407F-39E1-11EA-28E3-A5DFC845194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811339"/>
            <a:ext cx="218900" cy="11720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C14DEC6F-A367-0A27-E2A7-1F08DBDFE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284984"/>
            <a:ext cx="792088" cy="941667"/>
          </a:xfrm>
          <a:prstGeom prst="rect">
            <a:avLst/>
          </a:prstGeom>
        </p:spPr>
      </p:pic>
      <p:sp>
        <p:nvSpPr>
          <p:cNvPr id="9" name="Rezervirano mjesto podnožja 4">
            <a:extLst>
              <a:ext uri="{FF2B5EF4-FFF2-40B4-BE49-F238E27FC236}">
                <a16:creationId xmlns:a16="http://schemas.microsoft.com/office/drawing/2014/main" id="{46E8E341-93E6-1D5D-1A1C-42BDBEF31EA5}"/>
              </a:ext>
            </a:extLst>
          </p:cNvPr>
          <p:cNvSpPr txBox="1">
            <a:spLocks/>
          </p:cNvSpPr>
          <p:nvPr userDrawn="1"/>
        </p:nvSpPr>
        <p:spPr>
          <a:xfrm>
            <a:off x="8184232" y="6280847"/>
            <a:ext cx="2201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Flanders Art Sans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FFFFFF"/>
                </a:solidFill>
              </a:rPr>
              <a:t>Inspiratiedag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Levenslang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Leren</a:t>
            </a:r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05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1C78EA-3452-EF0D-19B7-58BBBB2696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4789D"/>
                </a:solidFill>
              </a:defRPr>
            </a:lvl1pPr>
          </a:lstStyle>
          <a:p>
            <a:r>
              <a:rPr lang="en-GB" dirty="0"/>
              <a:t>Click to add text</a:t>
            </a:r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E8A3AE1-1791-B6D5-4D69-FFD9EA7D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‹nr.›</a:t>
            </a:fld>
            <a:endParaRPr lang="hr-HR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531EA6-1BCA-471B-CED7-981F9C031A1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917950"/>
            <a:ext cx="437800" cy="23440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920DCE-09FA-46AC-AB4E-65AF21F725B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70350"/>
            <a:ext cx="590200" cy="31599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7D0831-ABDB-9E49-14DD-0D55A391CD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222750"/>
            <a:ext cx="742600" cy="39759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79760F-2B45-8533-5D6E-3C668A3CDFB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375150"/>
            <a:ext cx="895000" cy="47919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C5A99A-024E-5CCB-52DF-B3401F02E87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527550"/>
            <a:ext cx="1047400" cy="56078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AC73C8-0CF0-0D54-F376-683610CD770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79950"/>
            <a:ext cx="1199800" cy="642383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7A8B58-A24F-7D73-9877-AF35BF11AAB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832350"/>
            <a:ext cx="1352200" cy="723979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793ABF-D894-953A-6037-1BA94317CD7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984750"/>
            <a:ext cx="1504600" cy="805575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D38578-1064-A17F-1A71-63E76737C1E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7150"/>
            <a:ext cx="1657000" cy="887172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1D976C-0A66-2EE3-C3B6-6E8A21BA185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289550"/>
            <a:ext cx="1809400" cy="968768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0A260A-3A4D-1E38-9D1D-F64898AAC53C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441950"/>
            <a:ext cx="1961800" cy="1050364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8F7EF4-E4AB-FAC3-CCCD-EE3C561BEA7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594350"/>
            <a:ext cx="2114200" cy="113196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D77A85-E6D5-F3C3-FE03-2E989FD8C4B5}"/>
              </a:ext>
            </a:extLst>
          </p:cNvPr>
          <p:cNvCxnSpPr>
            <a:cxnSpLocks/>
          </p:cNvCxnSpPr>
          <p:nvPr userDrawn="1"/>
        </p:nvCxnSpPr>
        <p:spPr>
          <a:xfrm flipV="1">
            <a:off x="191344" y="5746750"/>
            <a:ext cx="2075256" cy="111111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0DB557-AA79-D60D-E8D7-6EC51C9A9426}"/>
              </a:ext>
            </a:extLst>
          </p:cNvPr>
          <p:cNvCxnSpPr>
            <a:cxnSpLocks/>
          </p:cNvCxnSpPr>
          <p:nvPr userDrawn="1"/>
        </p:nvCxnSpPr>
        <p:spPr>
          <a:xfrm flipV="1">
            <a:off x="650673" y="5899150"/>
            <a:ext cx="1768327" cy="9467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51A539-1587-8647-9D63-CEB8F48475A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5167" y="6051550"/>
            <a:ext cx="1506233" cy="8064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3FE56CF-D2B5-43AA-429D-A5C812F019F2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4758" y="6203950"/>
            <a:ext cx="1199042" cy="6419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8B4FE0-2AA5-88B7-BF3B-3B13A23A3D69}"/>
              </a:ext>
            </a:extLst>
          </p:cNvPr>
          <p:cNvCxnSpPr>
            <a:cxnSpLocks/>
          </p:cNvCxnSpPr>
          <p:nvPr userDrawn="1"/>
        </p:nvCxnSpPr>
        <p:spPr>
          <a:xfrm flipV="1">
            <a:off x="1961800" y="6356350"/>
            <a:ext cx="914400" cy="4895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13E43D4-A4CD-300E-5A46-BD6F63EFD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344" y="4523066"/>
            <a:ext cx="1761092" cy="209129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C5537A1-BCD0-7296-A407-1BAF8E510BBA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8843" y="6508750"/>
            <a:ext cx="629757" cy="337177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74D4A94-22C2-C0A2-C351-2134490ADDEE}"/>
              </a:ext>
            </a:extLst>
          </p:cNvPr>
          <p:cNvCxnSpPr>
            <a:cxnSpLocks/>
          </p:cNvCxnSpPr>
          <p:nvPr userDrawn="1"/>
        </p:nvCxnSpPr>
        <p:spPr>
          <a:xfrm flipV="1">
            <a:off x="2813336" y="6661150"/>
            <a:ext cx="367664" cy="1968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796572-E7AF-FFA7-53AC-C752DA2BEB60}"/>
              </a:ext>
            </a:extLst>
          </p:cNvPr>
          <p:cNvCxnSpPr>
            <a:cxnSpLocks/>
          </p:cNvCxnSpPr>
          <p:nvPr userDrawn="1"/>
        </p:nvCxnSpPr>
        <p:spPr>
          <a:xfrm flipV="1">
            <a:off x="3250379" y="6813550"/>
            <a:ext cx="83021" cy="44450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FCB5766-BE08-7625-68E3-DB3DFCFA800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811339"/>
            <a:ext cx="218900" cy="117201"/>
          </a:xfrm>
          <a:prstGeom prst="line">
            <a:avLst/>
          </a:prstGeom>
          <a:ln w="12700">
            <a:solidFill>
              <a:srgbClr val="51B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>
            <a:extLst>
              <a:ext uri="{FF2B5EF4-FFF2-40B4-BE49-F238E27FC236}">
                <a16:creationId xmlns:a16="http://schemas.microsoft.com/office/drawing/2014/main" id="{97B46BAC-2AB2-517B-51DE-5B076E28A9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284984"/>
            <a:ext cx="792088" cy="9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3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26.pn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41CD9E61-1956-31D9-F036-A408ACF77E86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r="50000"/>
          <a:stretch>
            <a:fillRect/>
          </a:stretch>
        </p:blipFill>
        <p:spPr>
          <a:xfrm>
            <a:off x="11514920" y="34925"/>
            <a:ext cx="677081" cy="743917"/>
          </a:xfrm>
          <a:custGeom>
            <a:avLst/>
            <a:gdLst>
              <a:gd name="connsiteX0" fmla="*/ 0 w 677081"/>
              <a:gd name="connsiteY0" fmla="*/ 0 h 743917"/>
              <a:gd name="connsiteX1" fmla="*/ 677081 w 677081"/>
              <a:gd name="connsiteY1" fmla="*/ 0 h 743917"/>
              <a:gd name="connsiteX2" fmla="*/ 677081 w 677081"/>
              <a:gd name="connsiteY2" fmla="*/ 743917 h 743917"/>
              <a:gd name="connsiteX3" fmla="*/ 0 w 677081"/>
              <a:gd name="connsiteY3" fmla="*/ 743917 h 74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081" h="743917">
                <a:moveTo>
                  <a:pt x="0" y="0"/>
                </a:moveTo>
                <a:lnTo>
                  <a:pt x="677081" y="0"/>
                </a:lnTo>
                <a:lnTo>
                  <a:pt x="677081" y="743917"/>
                </a:lnTo>
                <a:lnTo>
                  <a:pt x="0" y="743917"/>
                </a:lnTo>
                <a:close/>
              </a:path>
            </a:pathLst>
          </a:custGeom>
        </p:spPr>
      </p:pic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E1F45B4-8C26-4C7C-4A6F-976535545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add text 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1454F9B-C9DF-923B-750E-DE8942635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add text</a:t>
            </a:r>
            <a:endParaRPr lang="hr-HR" dirty="0"/>
          </a:p>
          <a:p>
            <a:pPr lvl="1"/>
            <a:r>
              <a:rPr lang="en-GB" dirty="0"/>
              <a:t>Click to add text</a:t>
            </a:r>
            <a:endParaRPr lang="hr-HR" dirty="0"/>
          </a:p>
          <a:p>
            <a:pPr lvl="2"/>
            <a:r>
              <a:rPr lang="en-GB" dirty="0"/>
              <a:t>Click to add text</a:t>
            </a:r>
            <a:endParaRPr lang="hr-HR" dirty="0"/>
          </a:p>
          <a:p>
            <a:pPr lvl="3"/>
            <a:r>
              <a:rPr lang="en-GB" dirty="0"/>
              <a:t>Click to add text</a:t>
            </a:r>
            <a:endParaRPr lang="hr-HR" dirty="0"/>
          </a:p>
          <a:p>
            <a:pPr lvl="4"/>
            <a:r>
              <a:rPr lang="en-GB" dirty="0"/>
              <a:t>Click to add text </a:t>
            </a:r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D889A24-2DC5-3B3D-1CBF-F8958A226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624" y="224320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4789D"/>
                </a:solidFill>
                <a:latin typeface="+mj-lt"/>
              </a:defRPr>
            </a:lvl1pPr>
          </a:lstStyle>
          <a:p>
            <a:fld id="{DE5E57D3-4532-450F-9D2D-C3B69FE519FE}" type="slidenum">
              <a:rPr lang="hr-HR" smtClean="0"/>
              <a:pPr/>
              <a:t>‹nr.›</a:t>
            </a:fld>
            <a:endParaRPr lang="hr-HR" dirty="0"/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83544CB-6ABD-FB7D-B9B3-F0049491D035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205345"/>
            <a:ext cx="1224136" cy="516130"/>
          </a:xfrm>
          <a:prstGeom prst="rect">
            <a:avLst/>
          </a:prstGeom>
        </p:spPr>
      </p:pic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BA85D421-35E6-D4C8-8CE8-2096DD1B9992}"/>
              </a:ext>
            </a:extLst>
          </p:cNvPr>
          <p:cNvSpPr txBox="1">
            <a:spLocks/>
          </p:cNvSpPr>
          <p:nvPr userDrawn="1"/>
        </p:nvSpPr>
        <p:spPr>
          <a:xfrm>
            <a:off x="8184232" y="6280847"/>
            <a:ext cx="2201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Flanders Art Sans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Inspiratiedag</a:t>
            </a:r>
            <a:r>
              <a:rPr lang="en-GB" dirty="0"/>
              <a:t> </a:t>
            </a:r>
            <a:r>
              <a:rPr lang="en-GB" dirty="0" err="1"/>
              <a:t>Levenslang</a:t>
            </a:r>
            <a:r>
              <a:rPr lang="en-GB" dirty="0"/>
              <a:t> </a:t>
            </a:r>
            <a:r>
              <a:rPr lang="en-GB" dirty="0" err="1"/>
              <a:t>Leren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943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77F3563-CDE4-4539-8643-DD7A3594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4" y="549275"/>
            <a:ext cx="11079098" cy="1141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C521D9-0AF1-45F4-9F8B-C59345F63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404" y="2374900"/>
            <a:ext cx="11079098" cy="3933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E558A0-67F6-4BC9-9B35-6086F14EB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77C807B-1B00-49D7-A071-9DF9E418CC55}" type="datetimeFigureOut">
              <a:rPr lang="nl-BE" smtClean="0"/>
              <a:pPr/>
              <a:t>24/10/2022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322702-6773-4ADC-8C70-029C179CF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6D4D9D-9C1D-4A12-A8FC-5950BD6BE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6ADCC65-A202-4A91-A550-11072EE9C12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52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33">
          <p15:clr>
            <a:srgbClr val="F26B43"/>
          </p15:clr>
        </p15:guide>
        <p15:guide id="4" pos="347">
          <p15:clr>
            <a:srgbClr val="F26B43"/>
          </p15:clr>
        </p15:guide>
        <p15:guide id="5" orient="horz" pos="346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pos="3659">
          <p15:clr>
            <a:srgbClr val="F26B43"/>
          </p15:clr>
        </p15:guide>
        <p15:guide id="8" pos="5836">
          <p15:clr>
            <a:srgbClr val="F26B43"/>
          </p15:clr>
        </p15:guide>
        <p15:guide id="9" pos="2184">
          <p15:clr>
            <a:srgbClr val="F26B43"/>
          </p15:clr>
        </p15:guide>
        <p15:guide id="10" pos="4021">
          <p15:clr>
            <a:srgbClr val="F26B43"/>
          </p15:clr>
        </p15:guide>
        <p15:guide id="11" pos="1822">
          <p15:clr>
            <a:srgbClr val="F26B43"/>
          </p15:clr>
        </p15:guide>
        <p15:guide id="12" pos="54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B2EA7F65-4FE3-410A-BF79-020A71750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63813" y="365125"/>
            <a:ext cx="87899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09EF2931-68F5-4C11-A1A5-1ED5093F4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63813" y="1825625"/>
            <a:ext cx="878998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6D714A-D570-4A52-A776-3DD7F3082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63813" y="6356350"/>
            <a:ext cx="1017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9B7F97-5B49-429E-8AA2-E2D712F78CBA}" type="datetimeFigureOut">
              <a:rPr lang="nl-NL"/>
              <a:pPr>
                <a:defRPr/>
              </a:pPr>
              <a:t>24-10-2022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848220-D8EF-49FA-854D-9DD80591F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D22EF4-1B48-47B1-8358-EAC0B4E16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819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5AA12F-196C-437F-9654-A46D865AA7F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1031" name="Afbeelding 1">
            <a:extLst>
              <a:ext uri="{FF2B5EF4-FFF2-40B4-BE49-F238E27FC236}">
                <a16:creationId xmlns:a16="http://schemas.microsoft.com/office/drawing/2014/main" id="{F104175A-FD34-4473-9FA5-D3545FC567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64" y="0"/>
            <a:ext cx="1939636" cy="210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Afbeelding 2">
            <a:extLst>
              <a:ext uri="{FF2B5EF4-FFF2-40B4-BE49-F238E27FC236}">
                <a16:creationId xmlns:a16="http://schemas.microsoft.com/office/drawing/2014/main" id="{A432487F-DD5F-4DE3-A191-D55A6F82A4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456" y="6008688"/>
            <a:ext cx="7921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Afbeelding 6">
            <a:extLst>
              <a:ext uri="{FF2B5EF4-FFF2-40B4-BE49-F238E27FC236}">
                <a16:creationId xmlns:a16="http://schemas.microsoft.com/office/drawing/2014/main" id="{F06B8779-4FB5-4E4D-9110-EF8787D026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05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dereenkanbijleren.be/" TargetMode="Externa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dereenkanbijleren.be/" TargetMode="Externa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2364FF-AB49-223B-D82A-B18D74ED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2578695"/>
            <a:ext cx="7992888" cy="1700609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 err="1"/>
              <a:t>Inspiratie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de </a:t>
            </a:r>
            <a:r>
              <a:rPr lang="en-GB" dirty="0" err="1"/>
              <a:t>praktijk</a:t>
            </a:r>
            <a:r>
              <a:rPr lang="en-GB" dirty="0"/>
              <a:t>: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Van </a:t>
            </a:r>
            <a:r>
              <a:rPr lang="en-GB" dirty="0" err="1"/>
              <a:t>opleidingsfonds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loopbaanfonds</a:t>
            </a:r>
            <a:endParaRPr lang="hr-H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B3A4CE-CF5A-3BA6-FAE3-2393D93FC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7728" y="4425095"/>
            <a:ext cx="7992888" cy="1500187"/>
          </a:xfrm>
        </p:spPr>
        <p:txBody>
          <a:bodyPr/>
          <a:lstStyle/>
          <a:p>
            <a:r>
              <a:rPr lang="hr-HR" dirty="0"/>
              <a:t>Mieke Vermeiren – </a:t>
            </a:r>
            <a:r>
              <a:rPr lang="nl-BE" dirty="0" err="1"/>
              <a:t>Agoria</a:t>
            </a:r>
            <a:endParaRPr lang="hr-HR" dirty="0"/>
          </a:p>
          <a:p>
            <a:r>
              <a:rPr lang="hr-HR" dirty="0"/>
              <a:t>Wim Careel – </a:t>
            </a:r>
            <a:r>
              <a:rPr lang="nl-BE" dirty="0"/>
              <a:t>ABVV-Metaal</a:t>
            </a:r>
            <a:endParaRPr lang="hr-HR" dirty="0"/>
          </a:p>
          <a:p>
            <a:r>
              <a:rPr lang="hr-HR" dirty="0"/>
              <a:t>Jean-Luc </a:t>
            </a:r>
            <a:r>
              <a:rPr lang="hr-HR" dirty="0" err="1"/>
              <a:t>Fasseur</a:t>
            </a:r>
            <a:r>
              <a:rPr lang="hr-HR" dirty="0"/>
              <a:t> - SERV</a:t>
            </a:r>
          </a:p>
        </p:txBody>
      </p:sp>
    </p:spTree>
    <p:extLst>
      <p:ext uri="{BB962C8B-B14F-4D97-AF65-F5344CB8AC3E}">
        <p14:creationId xmlns:p14="http://schemas.microsoft.com/office/powerpoint/2010/main" val="880689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D0E8E-D8F2-4FFF-B744-F36BA3F5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Resultaat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59D73C-176F-49F5-A65F-D4E35346E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0C3434-87A4-47BB-8EEB-D4E530662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72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80C3C-A890-4948-A730-56338C1B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Wat is een loopbaanfonds? </a:t>
            </a:r>
            <a:endParaRPr lang="nl-BE" sz="3200" dirty="0"/>
          </a:p>
        </p:txBody>
      </p:sp>
      <p:pic>
        <p:nvPicPr>
          <p:cNvPr id="17" name="Tijdelijke aanduiding voor inhoud 16">
            <a:extLst>
              <a:ext uri="{FF2B5EF4-FFF2-40B4-BE49-F238E27FC236}">
                <a16:creationId xmlns:a16="http://schemas.microsoft.com/office/drawing/2014/main" id="{3BF46A16-9FDE-4149-9CB6-63AA9A8A0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6811" y="1825624"/>
            <a:ext cx="8961120" cy="4599889"/>
          </a:xfrm>
        </p:spPr>
      </p:pic>
    </p:spTree>
    <p:extLst>
      <p:ext uri="{BB962C8B-B14F-4D97-AF65-F5344CB8AC3E}">
        <p14:creationId xmlns:p14="http://schemas.microsoft.com/office/powerpoint/2010/main" val="3558519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CFDF5-0447-4C10-BE45-73DBD0B4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Wat doen we vandaag al? 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Sectorsteun voor werkgevers</a:t>
            </a:r>
          </a:p>
          <a:p>
            <a:pPr lvl="1"/>
            <a:r>
              <a:rPr lang="nl-BE" dirty="0"/>
              <a:t>Opleidingsbudget (subsidies)</a:t>
            </a:r>
          </a:p>
          <a:p>
            <a:pPr lvl="1"/>
            <a:r>
              <a:rPr lang="nl-BE" dirty="0"/>
              <a:t>Projectsubsidies (projecten rond duurzame inzetbaarheid, leiderschap en werkbaar werk – exclusief opleiding)</a:t>
            </a:r>
          </a:p>
          <a:p>
            <a:pPr lvl="1"/>
            <a:r>
              <a:rPr lang="nl-BE" dirty="0"/>
              <a:t>Transitiesteun (transitie werknemers naar nieuwe/veranderende functies)  </a:t>
            </a:r>
          </a:p>
          <a:p>
            <a:r>
              <a:rPr lang="nl-BE" dirty="0"/>
              <a:t>Sectorsteun voor werknemers </a:t>
            </a:r>
          </a:p>
          <a:p>
            <a:pPr lvl="1"/>
            <a:r>
              <a:rPr lang="nl-BE" dirty="0"/>
              <a:t>Loopbaanrekening (t.w.v. € 1000 voor opleiding en loopbaanbegeleiding – buiten de werkuren)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75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CFDF5-0447-4C10-BE45-73DBD0B4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Wat doen we vandaag al? </a:t>
            </a:r>
            <a:endParaRPr lang="nl-BE" sz="3200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FE983447-846D-402E-AD86-56CF8DA24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0475" y="1690688"/>
            <a:ext cx="5839640" cy="3781953"/>
          </a:xfrm>
        </p:spPr>
      </p:pic>
    </p:spTree>
    <p:extLst>
      <p:ext uri="{BB962C8B-B14F-4D97-AF65-F5344CB8AC3E}">
        <p14:creationId xmlns:p14="http://schemas.microsoft.com/office/powerpoint/2010/main" val="1598895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FB7F5-CCC9-446A-A408-1C4B22E8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Wat brengt de (nabije) toekomst? </a:t>
            </a:r>
            <a:endParaRPr lang="nl-BE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C519B5-39CA-40D1-8ED5-8A9029617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Masterplan 2022-2025</a:t>
            </a:r>
            <a:r>
              <a:rPr lang="nl-BE" dirty="0"/>
              <a:t>: 4 ‘trails’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30788DC-B47E-4D3F-941E-8117668B0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373" y="2549545"/>
            <a:ext cx="3964799" cy="228420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1B3BB55-3C83-4A77-AFD3-3A59A3F3D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174" y="2662756"/>
            <a:ext cx="2800741" cy="12670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4CE81AF-5064-4F07-9CE9-F49F83861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6016" y="4968688"/>
            <a:ext cx="2857899" cy="134321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879173C-9C8E-4866-B1E1-644B78C1A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3785" y="5070990"/>
            <a:ext cx="2972215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4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8475C-F75F-4357-8ADA-373C8BE67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Uitdagingen</a:t>
            </a:r>
            <a:r>
              <a:rPr lang="nl-NL" dirty="0"/>
              <a:t>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D8608D-942D-41A7-A74A-49B0E1D24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Complexe structuur/besluitvorming (Vlaams – provinciaal)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Verschillende snelheden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Koudwatervrees (personeel, sociale partners)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Spanning collectieve aanpak &lt;-&gt; maatwerk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Verdere harmonisering bestaande dienstverlening, ontwikkelen nieuwe dienstverlening, uitbouwen ecosystemen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Impact op personeel mtech+ (andere taken en verantwoordelijkheden, meer samenwerken)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Nieuwe competenties aantrekken (expert levenslang leren, expert        kenniscentrum, …)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dirty="0"/>
              <a:t>Evenwicht zoeken tussen sectorale en intersectorale werking </a:t>
            </a:r>
          </a:p>
        </p:txBody>
      </p:sp>
    </p:spTree>
    <p:extLst>
      <p:ext uri="{BB962C8B-B14F-4D97-AF65-F5344CB8AC3E}">
        <p14:creationId xmlns:p14="http://schemas.microsoft.com/office/powerpoint/2010/main" val="1316302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94EA0-457F-4ED0-9C03-E56C020BE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Key takeaways </a:t>
            </a:r>
            <a:endParaRPr lang="nl-BE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BC1914-02A8-4AB9-9F03-12BB14F06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Transitie is proces van lange duur – nood aan structurele aanpak (procesbegeleider)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Belang van sociaal overleg – nood aan sectorale cao’s om zaken in beweging te krijgen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Regelmatig terugkoppelen van en naar alle sociale partners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Arbeiders en bedienden samen!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Impact op personeel loopbaanfondsen – aantrekken nieuwe expertise – opleiden/ondersteunen bestaande werknemers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(Nieuwe) initiatieven/ondersteuning consequent benaderen vanuit loopbaanperspectief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380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2364FF-AB49-223B-D82A-B18D74ED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2578695"/>
            <a:ext cx="7992888" cy="1700609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 err="1"/>
              <a:t>Inspiratie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de </a:t>
            </a:r>
            <a:r>
              <a:rPr lang="en-GB" dirty="0" err="1"/>
              <a:t>praktijk</a:t>
            </a:r>
            <a:r>
              <a:rPr lang="en-GB" dirty="0"/>
              <a:t>: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Van </a:t>
            </a:r>
            <a:r>
              <a:rPr lang="en-GB" dirty="0" err="1"/>
              <a:t>opleidingsfonds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loopbaanfonds</a:t>
            </a:r>
            <a:endParaRPr lang="hr-H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B3A4CE-CF5A-3BA6-FAE3-2393D93FC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7728" y="4425095"/>
            <a:ext cx="7992888" cy="1500187"/>
          </a:xfrm>
        </p:spPr>
        <p:txBody>
          <a:bodyPr/>
          <a:lstStyle/>
          <a:p>
            <a:r>
              <a:rPr lang="hr-HR" dirty="0"/>
              <a:t>Jean-Luc Fasseur - SERV</a:t>
            </a:r>
          </a:p>
        </p:txBody>
      </p:sp>
    </p:spTree>
    <p:extLst>
      <p:ext uri="{BB962C8B-B14F-4D97-AF65-F5344CB8AC3E}">
        <p14:creationId xmlns:p14="http://schemas.microsoft.com/office/powerpoint/2010/main" val="262311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BD4BBF-2D0A-4283-9412-5923FEE873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De intersectorale invloed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43665C-CFE0-4382-B01F-CD9489BA61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Jean-Luc Fasseur – Intersectorale adviseur SERV</a:t>
            </a:r>
          </a:p>
        </p:txBody>
      </p:sp>
    </p:spTree>
    <p:extLst>
      <p:ext uri="{BB962C8B-B14F-4D97-AF65-F5344CB8AC3E}">
        <p14:creationId xmlns:p14="http://schemas.microsoft.com/office/powerpoint/2010/main" val="4185869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C422DDA0-CCD7-EFD8-2CD1-18236F598D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047" y="-2686050"/>
            <a:ext cx="12192000" cy="4572000"/>
          </a:xfrm>
        </p:spPr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F6E6F43-C75D-8850-FEB2-F46A43AF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4" y="549275"/>
            <a:ext cx="11079098" cy="1060450"/>
          </a:xfrm>
        </p:spPr>
        <p:txBody>
          <a:bodyPr/>
          <a:lstStyle/>
          <a:p>
            <a:r>
              <a:rPr lang="nl-BE" dirty="0"/>
              <a:t>Sectorfondsen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C6E0E5-90CB-EC90-9243-344558E618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227" y="3368676"/>
            <a:ext cx="11090275" cy="1603375"/>
          </a:xfrm>
        </p:spPr>
        <p:txBody>
          <a:bodyPr/>
          <a:lstStyle/>
          <a:p>
            <a:r>
              <a:rPr lang="nl-BE" dirty="0"/>
              <a:t>38 sectorfondsen met convenant Vlaamse overheid</a:t>
            </a:r>
          </a:p>
          <a:p>
            <a:r>
              <a:rPr lang="nl-BE" dirty="0"/>
              <a:t>Groot – middelgroot versus klein</a:t>
            </a:r>
          </a:p>
          <a:p>
            <a:r>
              <a:rPr lang="nl-BE" dirty="0"/>
              <a:t>Allerhande vormen – maar steeds paritair bestuurd!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3157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2364FF-AB49-223B-D82A-B18D74ED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2578695"/>
            <a:ext cx="7992888" cy="1700609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 err="1"/>
              <a:t>Inspiratie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de </a:t>
            </a:r>
            <a:r>
              <a:rPr lang="en-GB" dirty="0" err="1"/>
              <a:t>praktijk</a:t>
            </a:r>
            <a:r>
              <a:rPr lang="en-GB" dirty="0"/>
              <a:t>: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Van </a:t>
            </a:r>
            <a:r>
              <a:rPr lang="en-GB" dirty="0" err="1"/>
              <a:t>opleidingsfonds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loopbaanfonds</a:t>
            </a:r>
            <a:endParaRPr lang="hr-H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B3A4CE-CF5A-3BA6-FAE3-2393D93FC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7728" y="4425095"/>
            <a:ext cx="7992888" cy="1500187"/>
          </a:xfrm>
        </p:spPr>
        <p:txBody>
          <a:bodyPr/>
          <a:lstStyle/>
          <a:p>
            <a:r>
              <a:rPr lang="hr-HR" dirty="0"/>
              <a:t>Mieke Vermeiren – </a:t>
            </a:r>
            <a:r>
              <a:rPr lang="nl-BE" dirty="0" err="1"/>
              <a:t>Agoria</a:t>
            </a:r>
            <a:endParaRPr lang="hr-HR" dirty="0"/>
          </a:p>
          <a:p>
            <a:r>
              <a:rPr lang="hr-HR" dirty="0"/>
              <a:t>Wim Careel – </a:t>
            </a:r>
            <a:r>
              <a:rPr lang="nl-BE" dirty="0"/>
              <a:t>ABVV-Metaal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27818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C422DDA0-CCD7-EFD8-2CD1-18236F598D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047" y="-2686050"/>
            <a:ext cx="12192000" cy="4572000"/>
          </a:xfrm>
        </p:spPr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F6E6F43-C75D-8850-FEB2-F46A43AF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4" y="549275"/>
            <a:ext cx="11079098" cy="1060450"/>
          </a:xfrm>
        </p:spPr>
        <p:txBody>
          <a:bodyPr/>
          <a:lstStyle/>
          <a:p>
            <a:r>
              <a:rPr lang="nl-BE" dirty="0"/>
              <a:t>Sectorfondsen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C6E0E5-90CB-EC90-9243-344558E618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227" y="2819400"/>
            <a:ext cx="11090275" cy="2781300"/>
          </a:xfrm>
        </p:spPr>
        <p:txBody>
          <a:bodyPr/>
          <a:lstStyle/>
          <a:p>
            <a:r>
              <a:rPr lang="nl-BE" dirty="0"/>
              <a:t>Doelgroep: de werknemers van hun sector (volgens 1 of meerdere PC)</a:t>
            </a:r>
          </a:p>
          <a:p>
            <a:r>
              <a:rPr lang="nl-BE" dirty="0"/>
              <a:t>Om de werknemers te bereiken werken ze ook met</a:t>
            </a:r>
          </a:p>
          <a:p>
            <a:r>
              <a:rPr lang="nl-BE" dirty="0"/>
              <a:t>werkgevers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75488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24B0246-D91D-7CB3-975F-4B193D192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12" y="108348"/>
            <a:ext cx="11845804" cy="66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60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C422DDA0-CCD7-EFD8-2CD1-18236F598D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047" y="-2686050"/>
            <a:ext cx="12192000" cy="4572000"/>
          </a:xfrm>
        </p:spPr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F6E6F43-C75D-8850-FEB2-F46A43AF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4" y="549275"/>
            <a:ext cx="11079098" cy="1060450"/>
          </a:xfrm>
        </p:spPr>
        <p:txBody>
          <a:bodyPr/>
          <a:lstStyle/>
          <a:p>
            <a:r>
              <a:rPr lang="nl-BE" dirty="0" err="1"/>
              <a:t>What’s</a:t>
            </a:r>
            <a:r>
              <a:rPr lang="nl-BE" dirty="0"/>
              <a:t> in a name?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C6E0E5-90CB-EC90-9243-344558E618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227" y="3368676"/>
            <a:ext cx="11090275" cy="1603375"/>
          </a:xfrm>
        </p:spPr>
        <p:txBody>
          <a:bodyPr/>
          <a:lstStyle/>
          <a:p>
            <a:endParaRPr lang="nl-BE" dirty="0"/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7C9374B-F086-958E-6553-5D0E5E4E6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52" y="2137038"/>
            <a:ext cx="4889416" cy="107298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EE59534-5505-F471-4FE7-5CF3AECAB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873" y="4733467"/>
            <a:ext cx="4700423" cy="106689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045DAB8-62A3-B052-2C77-EDDB391CA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712" y="5387543"/>
            <a:ext cx="5986791" cy="106689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AFCC483-AC7D-93F8-2FFF-206FDC2EB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53" y="3922576"/>
            <a:ext cx="10108044" cy="106689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1400CAE-C344-2B71-887D-27CBDAB9BC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9815" y="2041323"/>
            <a:ext cx="3627434" cy="106689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4F422CF-6986-BAAF-ADF2-6DCA81057B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157" y="2812709"/>
            <a:ext cx="8297375" cy="106689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AE0B6A1-6994-D7B1-5599-2D0F795FE5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227" y="5752916"/>
            <a:ext cx="5864860" cy="106689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2679CE2-C256-1054-DAA1-ED9EA2B579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9815" y="4693962"/>
            <a:ext cx="4413887" cy="106689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021CE16-C601-81A7-E9A0-92C3480667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6596" y="3263588"/>
            <a:ext cx="3938357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C422DDA0-CCD7-EFD8-2CD1-18236F598D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047" y="-2686050"/>
            <a:ext cx="12192000" cy="4572000"/>
          </a:xfrm>
        </p:spPr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F6E6F43-C75D-8850-FEB2-F46A43AF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4" y="549275"/>
            <a:ext cx="11079098" cy="1060450"/>
          </a:xfrm>
        </p:spPr>
        <p:txBody>
          <a:bodyPr/>
          <a:lstStyle/>
          <a:p>
            <a:r>
              <a:rPr lang="nl-BE" dirty="0"/>
              <a:t>Loopbaanfonds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C6E0E5-90CB-EC90-9243-344558E618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2301876"/>
            <a:ext cx="11090275" cy="1060449"/>
          </a:xfrm>
        </p:spPr>
        <p:txBody>
          <a:bodyPr/>
          <a:lstStyle/>
          <a:p>
            <a:r>
              <a:rPr lang="nl-BE" dirty="0"/>
              <a:t>10 sectorfondsen noemen zich een loopbaanfonds </a:t>
            </a:r>
          </a:p>
          <a:p>
            <a:r>
              <a:rPr lang="nl-BE" dirty="0"/>
              <a:t>(bevraging dec. 2021)</a:t>
            </a:r>
          </a:p>
          <a:p>
            <a:endParaRPr lang="nl-BE" dirty="0"/>
          </a:p>
          <a:p>
            <a:r>
              <a:rPr lang="nl-BE" dirty="0"/>
              <a:t>Een sectorfonds benoemde zich zo (quote </a:t>
            </a:r>
            <a:r>
              <a:rPr lang="nl-BE" dirty="0" err="1"/>
              <a:t>Woodwize</a:t>
            </a:r>
            <a:r>
              <a:rPr lang="nl-BE" dirty="0"/>
              <a:t>):</a:t>
            </a:r>
          </a:p>
          <a:p>
            <a:r>
              <a:rPr lang="nl-NL" dirty="0"/>
              <a:t>Zou ook kunnen zijn Competentie- en talentfonds, inclusie fonds, sectoraal welzijnsfonds... </a:t>
            </a:r>
            <a:r>
              <a:rPr lang="nl-NL" dirty="0" err="1"/>
              <a:t>What's</a:t>
            </a:r>
            <a:r>
              <a:rPr lang="nl-NL" dirty="0"/>
              <a:t> in a name? </a:t>
            </a:r>
          </a:p>
          <a:p>
            <a:r>
              <a:rPr lang="nl-NL" sz="2000" dirty="0"/>
              <a:t>Wij zijn </a:t>
            </a:r>
            <a:r>
              <a:rPr lang="nl-NL" sz="2000" dirty="0" err="1"/>
              <a:t>Woodwize</a:t>
            </a:r>
            <a:r>
              <a:rPr lang="nl-NL" sz="2000" dirty="0"/>
              <a:t> en werken rond 4 pijlers (momenteel) van opleidingen, ondersteuning onderwijs, en Duaal Leren, over veiligheid en welzijn (incl. werkbaarheid) tot HR-advies (incl. inclusie en diversiteit); als dat er 5 of 6 zouden worden, zijn we niet geneigd ons anders te beginnen omschrijven. Nu al is één benaming voor ons té beperkend ;-) 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29340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C422DDA0-CCD7-EFD8-2CD1-18236F598D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047" y="-2686050"/>
            <a:ext cx="12192000" cy="4572000"/>
          </a:xfrm>
        </p:spPr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F6E6F43-C75D-8850-FEB2-F46A43AF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4" y="549275"/>
            <a:ext cx="11079098" cy="1060450"/>
          </a:xfrm>
        </p:spPr>
        <p:txBody>
          <a:bodyPr/>
          <a:lstStyle/>
          <a:p>
            <a:r>
              <a:rPr lang="nl-BE" dirty="0"/>
              <a:t>Communicatiecampagne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C6E0E5-90CB-EC90-9243-344558E618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2311401"/>
            <a:ext cx="11090275" cy="1060449"/>
          </a:xfrm>
        </p:spPr>
        <p:txBody>
          <a:bodyPr/>
          <a:lstStyle/>
          <a:p>
            <a:r>
              <a:rPr lang="nl-BE" dirty="0"/>
              <a:t>Overkoepelende campagne</a:t>
            </a:r>
          </a:p>
          <a:p>
            <a:r>
              <a:rPr lang="nl-BE" dirty="0"/>
              <a:t>Landingspagina</a:t>
            </a:r>
          </a:p>
          <a:p>
            <a:endParaRPr lang="nl-BE" dirty="0"/>
          </a:p>
          <a:p>
            <a:r>
              <a:rPr lang="nl-BE" u="sng" dirty="0">
                <a:hlinkClick r:id="rId2"/>
              </a:rPr>
              <a:t>www.</a:t>
            </a:r>
            <a:r>
              <a:rPr lang="nl-BE" sz="5000" u="sng" dirty="0">
                <a:hlinkClick r:id="rId2"/>
              </a:rPr>
              <a:t>iedereenkanbijleren</a:t>
            </a:r>
            <a:r>
              <a:rPr lang="nl-BE" u="sng" dirty="0">
                <a:hlinkClick r:id="rId2"/>
              </a:rPr>
              <a:t>.be</a:t>
            </a:r>
            <a:endParaRPr lang="nl-BE" u="sng" dirty="0"/>
          </a:p>
          <a:p>
            <a:endParaRPr lang="nl-BE" u="sng" dirty="0"/>
          </a:p>
          <a:p>
            <a:r>
              <a:rPr lang="nl-BE" dirty="0"/>
              <a:t>Zoekrobot met</a:t>
            </a:r>
          </a:p>
          <a:p>
            <a:r>
              <a:rPr lang="nl-BE" dirty="0"/>
              <a:t>link naar sectorfonds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5549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330206C-EBAA-66E1-4AD9-85514EF77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505" y="0"/>
            <a:ext cx="4844989" cy="687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93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03BE737-AEA0-8566-3B34-95677C22C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919354"/>
            <a:ext cx="11950700" cy="5019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2354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D05F868-2DDE-A54E-D436-3A92455F2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35" y="68263"/>
            <a:ext cx="11249329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5889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C422DDA0-CCD7-EFD8-2CD1-18236F598D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047" y="-2686050"/>
            <a:ext cx="12192000" cy="4572000"/>
          </a:xfrm>
        </p:spPr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F6E6F43-C75D-8850-FEB2-F46A43AF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4" y="549275"/>
            <a:ext cx="11079098" cy="1060450"/>
          </a:xfrm>
        </p:spPr>
        <p:txBody>
          <a:bodyPr/>
          <a:lstStyle/>
          <a:p>
            <a:r>
              <a:rPr lang="nl-BE" dirty="0"/>
              <a:t>Communicatiecampagne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C6E0E5-90CB-EC90-9243-344558E618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227" y="1828800"/>
            <a:ext cx="11090275" cy="4572000"/>
          </a:xfrm>
        </p:spPr>
        <p:txBody>
          <a:bodyPr/>
          <a:lstStyle/>
          <a:p>
            <a:r>
              <a:rPr lang="nl-BE" u="sng" dirty="0">
                <a:hlinkClick r:id="rId2"/>
              </a:rPr>
              <a:t>www.</a:t>
            </a:r>
            <a:r>
              <a:rPr lang="nl-BE" sz="5000" u="sng" dirty="0">
                <a:hlinkClick r:id="rId2"/>
              </a:rPr>
              <a:t>iedereenkanbijleren</a:t>
            </a:r>
            <a:r>
              <a:rPr lang="nl-BE" u="sng" dirty="0">
                <a:hlinkClick r:id="rId2"/>
              </a:rPr>
              <a:t>.be</a:t>
            </a:r>
            <a:endParaRPr lang="nl-BE" u="sng" dirty="0"/>
          </a:p>
          <a:p>
            <a:r>
              <a:rPr lang="nl-BE" dirty="0" err="1"/>
              <a:t>Social</a:t>
            </a:r>
            <a:r>
              <a:rPr lang="nl-BE" dirty="0"/>
              <a:t> media</a:t>
            </a:r>
          </a:p>
          <a:p>
            <a:r>
              <a:rPr lang="nl-BE" dirty="0"/>
              <a:t>Affiches</a:t>
            </a:r>
          </a:p>
          <a:p>
            <a:r>
              <a:rPr lang="nl-BE" dirty="0"/>
              <a:t>Flyers</a:t>
            </a:r>
          </a:p>
          <a:p>
            <a:r>
              <a:rPr lang="nl-BE" dirty="0"/>
              <a:t>Communicatiekit</a:t>
            </a:r>
          </a:p>
          <a:p>
            <a:endParaRPr lang="nl-BE" dirty="0"/>
          </a:p>
          <a:p>
            <a:r>
              <a:rPr lang="nl-BE" dirty="0"/>
              <a:t>Logo van betreffend sociaal fonds toe te voegen</a:t>
            </a:r>
          </a:p>
          <a:p>
            <a:r>
              <a:rPr lang="nl-BE" b="1" dirty="0">
                <a:solidFill>
                  <a:srgbClr val="FF0000"/>
                </a:solidFill>
              </a:rPr>
              <a:t>Kick-off: 16 november 2022</a:t>
            </a:r>
          </a:p>
        </p:txBody>
      </p:sp>
    </p:spTree>
    <p:extLst>
      <p:ext uri="{BB962C8B-B14F-4D97-AF65-F5344CB8AC3E}">
        <p14:creationId xmlns:p14="http://schemas.microsoft.com/office/powerpoint/2010/main" val="274593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5B4424F-710F-13D7-523D-F7F4C9741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564" y="0"/>
            <a:ext cx="4924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5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E0592-8F8D-4FF5-B04B-A4ABF7F46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5816" y="1122363"/>
            <a:ext cx="8212183" cy="2387600"/>
          </a:xfrm>
        </p:spPr>
        <p:txBody>
          <a:bodyPr>
            <a:normAutofit fontScale="90000"/>
          </a:bodyPr>
          <a:lstStyle/>
          <a:p>
            <a:pPr algn="l"/>
            <a:br>
              <a:rPr lang="nl-NL" dirty="0"/>
            </a:br>
            <a:br>
              <a:rPr lang="nl-NL" dirty="0"/>
            </a:br>
            <a:r>
              <a:rPr lang="nl-NL" b="1" dirty="0"/>
              <a:t>Van opleidingsfonds naar loopbaanfonds in de metaal- en technologische sector </a:t>
            </a:r>
            <a:endParaRPr lang="nl-BE" b="1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26CB5ED4-D5C3-4465-8212-7B4BCE554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5816" y="5068389"/>
            <a:ext cx="8212184" cy="114082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Mieke Vermeiren – senior expert loopbaanfondsen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Wim Careel – adviseur ABVV-Metaal 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02148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88A7DB5-A1A9-F19B-24F3-EABD6827BFAD}"/>
              </a:ext>
            </a:extLst>
          </p:cNvPr>
          <p:cNvSpPr txBox="1">
            <a:spLocks/>
          </p:cNvSpPr>
          <p:nvPr/>
        </p:nvSpPr>
        <p:spPr>
          <a:xfrm flipV="1">
            <a:off x="550862" y="2714625"/>
            <a:ext cx="3830637" cy="32003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94A2ADA1-0409-317F-7D63-708A04486389}"/>
              </a:ext>
            </a:extLst>
          </p:cNvPr>
          <p:cNvSpPr txBox="1">
            <a:spLocks/>
          </p:cNvSpPr>
          <p:nvPr/>
        </p:nvSpPr>
        <p:spPr>
          <a:xfrm>
            <a:off x="538227" y="3429000"/>
            <a:ext cx="3709923" cy="2171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Dankjewel voor je aandacht!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intersectoraal@serv.be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F82095-E449-4A61-459A-8CDA1F2F5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753" y="13520"/>
            <a:ext cx="4854860" cy="683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5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C1BAE05-67D6-4693-DA28-B0643D3F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2254573"/>
            <a:ext cx="7920880" cy="2326555"/>
          </a:xfrm>
        </p:spPr>
        <p:txBody>
          <a:bodyPr>
            <a:normAutofit/>
          </a:bodyPr>
          <a:lstStyle/>
          <a:p>
            <a:r>
              <a:rPr lang="en-GB" sz="11500" dirty="0" err="1"/>
              <a:t>Vragen</a:t>
            </a:r>
            <a:r>
              <a:rPr lang="en-GB" sz="11500" dirty="0"/>
              <a:t>?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CB1E51-D218-EAE0-BBBD-0E876381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E57D3-4532-450F-9D2D-C3B69FE519FE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srgbClr val="24789D"/>
                </a:solidFill>
                <a:effectLst/>
                <a:uLnTx/>
                <a:uFillTx/>
                <a:latin typeface="Flanders Art Sans Medium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rgbClr val="24789D"/>
              </a:solidFill>
              <a:effectLst/>
              <a:uLnTx/>
              <a:uFillTx/>
              <a:latin typeface="Flanders Art Sans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466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C1BAE05-67D6-4693-DA28-B0643D3F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2254573"/>
            <a:ext cx="7920880" cy="2326555"/>
          </a:xfrm>
        </p:spPr>
        <p:txBody>
          <a:bodyPr>
            <a:normAutofit fontScale="90000"/>
          </a:bodyPr>
          <a:lstStyle/>
          <a:p>
            <a:r>
              <a:rPr lang="nl-NL" dirty="0"/>
              <a:t>Bedankt voor uw aandacht!</a:t>
            </a:r>
            <a:br>
              <a:rPr lang="hr-HR" dirty="0"/>
            </a:br>
            <a:r>
              <a:rPr lang="nl-NL" dirty="0"/>
              <a:t>Heeft deze sessie u geïnspireerd? </a:t>
            </a:r>
            <a:br>
              <a:rPr lang="hr-HR" dirty="0"/>
            </a:br>
            <a:r>
              <a:rPr lang="nl-NL" dirty="0"/>
              <a:t>Deel de acties van uw organisatie op de borden in het atrium.</a:t>
            </a:r>
            <a:br>
              <a:rPr lang="hr-HR" dirty="0"/>
            </a:br>
            <a:r>
              <a:rPr lang="nl-NL" dirty="0">
                <a:solidFill>
                  <a:srgbClr val="24789D"/>
                </a:solidFill>
              </a:rPr>
              <a:t>#InspiratiedagLLL </a:t>
            </a:r>
            <a:endParaRPr lang="en-GB" dirty="0">
              <a:solidFill>
                <a:srgbClr val="24789D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CB1E51-D218-EAE0-BBBD-0E876381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57D3-4532-450F-9D2D-C3B69FE519FE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324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DFDE8-305A-4C08-AF07-2977186A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Hoe het begon …  </a:t>
            </a:r>
            <a:endParaRPr lang="nl-BE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F1ED10-F1B9-40C5-9D02-69B92476C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3100" b="1" dirty="0"/>
              <a:t>Nationaal akkoord 2015-2016 (PC 111)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3100" b="1" dirty="0"/>
              <a:t>Art. 16. </a:t>
            </a:r>
            <a:r>
              <a:rPr lang="nl-NL" sz="3100" i="1" dirty="0"/>
              <a:t>De sectorale sociale partners zullen … overleg opstarten met als doel te komen tot een geleidelijke transformatie van de opleidingsfondsen richting loopbaanfondsen … </a:t>
            </a:r>
          </a:p>
          <a:p>
            <a:pPr marL="0" indent="0">
              <a:buNone/>
            </a:pPr>
            <a:r>
              <a:rPr lang="nl-NL" sz="3100" b="1" dirty="0"/>
              <a:t>Nationaal akkoord 2017-2018 (PC 111)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3100" b="1" dirty="0"/>
              <a:t>Art. 22. </a:t>
            </a:r>
            <a:r>
              <a:rPr lang="nl-NL" sz="3100" i="1" dirty="0"/>
              <a:t>Het overleg met als doel te komen tot een geleidelijke transformatie van de opleidingsfondsen richting loopbaanfondsen zal verder gezet worden.</a:t>
            </a:r>
          </a:p>
          <a:p>
            <a:pPr marL="0" indent="0">
              <a:buNone/>
            </a:pPr>
            <a:r>
              <a:rPr lang="nl-NL" sz="3100" b="1" dirty="0"/>
              <a:t>Nationaal akkoord 2017-2018 (PC 209)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3100" b="1" dirty="0"/>
              <a:t>Art. 19. </a:t>
            </a:r>
            <a:r>
              <a:rPr lang="nl-NL" sz="3100" i="1" dirty="0"/>
              <a:t>Binnen INOM-Bedienden zal een reflectie opgestart worden over nieuwe opdrachten van de opleidingsfondsen in het kader van de evoluties van loopbanen en van de arbeidsmarkt.</a:t>
            </a:r>
            <a:endParaRPr lang="nl-BE" sz="3100" i="1" dirty="0"/>
          </a:p>
          <a:p>
            <a:pPr lvl="1"/>
            <a:endParaRPr lang="nl-NL" sz="3100" dirty="0"/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38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1C670-C8EA-41DA-91F6-8AD2DD37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Voormalig landschap opleidingsfondsen </a:t>
            </a:r>
            <a:endParaRPr lang="nl-BE" sz="3200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422BFE0E-AE7B-4ADA-87C9-8E3596D7E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6018" y="1921419"/>
            <a:ext cx="9057782" cy="4351338"/>
          </a:xfrm>
        </p:spPr>
      </p:pic>
    </p:spTree>
    <p:extLst>
      <p:ext uri="{BB962C8B-B14F-4D97-AF65-F5344CB8AC3E}">
        <p14:creationId xmlns:p14="http://schemas.microsoft.com/office/powerpoint/2010/main" val="1586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864535-3841-4B36-AA0F-93C1B8CF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Voormalig landschap opleidingsfondsen </a:t>
            </a:r>
            <a:endParaRPr lang="nl-BE" sz="32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8054593-AE22-421A-9879-B8B0EC3EA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7771" y="1825624"/>
            <a:ext cx="8891452" cy="5032375"/>
          </a:xfrm>
        </p:spPr>
      </p:pic>
    </p:spTree>
    <p:extLst>
      <p:ext uri="{BB962C8B-B14F-4D97-AF65-F5344CB8AC3E}">
        <p14:creationId xmlns:p14="http://schemas.microsoft.com/office/powerpoint/2010/main" val="412882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98122-9DA6-4112-B340-D3D89C7C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Manier van aanpak </a:t>
            </a:r>
            <a:endParaRPr lang="nl-BE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DC0356-2716-43D9-AEF5-E027A1FF9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813" y="1825625"/>
            <a:ext cx="8789987" cy="4667250"/>
          </a:xfrm>
        </p:spPr>
        <p:txBody>
          <a:bodyPr/>
          <a:lstStyle/>
          <a:p>
            <a:r>
              <a:rPr lang="nl-NL" dirty="0"/>
              <a:t>2017: Werkgroep PRO-GRES op Vlaams niveau (arbeiders en bedienden)</a:t>
            </a:r>
          </a:p>
          <a:p>
            <a:pPr lvl="1"/>
            <a:r>
              <a:rPr lang="nl-NL" dirty="0"/>
              <a:t>Agoria + vakbonden (ABVV-Metaal, BBTK, ACV Metea, ACV Puls en ACLVB) + coördinator Inom A en Inom B</a:t>
            </a:r>
          </a:p>
          <a:p>
            <a:r>
              <a:rPr lang="nl-NL" dirty="0"/>
              <a:t>3 werven</a:t>
            </a:r>
          </a:p>
          <a:p>
            <a:pPr lvl="1"/>
            <a:r>
              <a:rPr lang="nl-NL" dirty="0"/>
              <a:t>Werf 1: sterker communiceren</a:t>
            </a:r>
          </a:p>
          <a:p>
            <a:pPr lvl="1"/>
            <a:r>
              <a:rPr lang="nl-NL" dirty="0"/>
              <a:t>Werf 2: één beheerssysteem</a:t>
            </a:r>
          </a:p>
          <a:p>
            <a:pPr lvl="1"/>
            <a:r>
              <a:rPr lang="nl-NL" b="1" dirty="0"/>
              <a:t>Werf 3: van opleidingsfonds naar loopbaanfonds  </a:t>
            </a:r>
          </a:p>
          <a:p>
            <a:r>
              <a:rPr lang="nl-NL" dirty="0"/>
              <a:t>Terugkoppeling naar/feedback van provinciale fondsen (via sociale partners, via opleidingsfondsen) </a:t>
            </a:r>
          </a:p>
          <a:p>
            <a:endParaRPr lang="nl-NL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E2FC915-A5A9-413B-AEDE-7D2E2691D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770" y="416246"/>
            <a:ext cx="2634224" cy="122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9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98122-9DA6-4112-B340-D3D89C7C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Manier van aanpak </a:t>
            </a:r>
            <a:endParaRPr lang="nl-BE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DC0356-2716-43D9-AEF5-E027A1FF9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Werf 3: van opleidingsfonds naar loopbaanfonds </a:t>
            </a:r>
          </a:p>
          <a:p>
            <a:r>
              <a:rPr lang="nl-NL" dirty="0"/>
              <a:t>Inhoudelijke werknota’s vanuit werkgroep (paritair goedgekeurd)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Bouwstenen en hefbomen voor een sectoraal loopbaanbeleid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Missie en leidende principes van een loopbaanfonds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Strategie en concrete acties voor een loopbaanfonds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97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866B4-6EA2-40DE-96FB-E296A5D40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Resultaat</a:t>
            </a:r>
            <a:endParaRPr lang="nl-BE" sz="32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E5F8732-9042-4C38-926F-C26BA284F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9063" y="1938843"/>
            <a:ext cx="8560101" cy="4124901"/>
          </a:xfrm>
        </p:spPr>
      </p:pic>
    </p:spTree>
    <p:extLst>
      <p:ext uri="{BB962C8B-B14F-4D97-AF65-F5344CB8AC3E}">
        <p14:creationId xmlns:p14="http://schemas.microsoft.com/office/powerpoint/2010/main" val="204021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landers Art Sans Mediu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V_sjabloon.potx" id="{985EA8CA-5168-436A-B3F3-BEC9B7B4AB62}" vid="{FDDA17F5-0C0C-403F-A776-401AC70C1CCC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4C411142378429A8AAB849A75DF79" ma:contentTypeVersion="16" ma:contentTypeDescription="Een nieuw document maken." ma:contentTypeScope="" ma:versionID="39b8f7790cba82f8e6ddf4569901580b">
  <xsd:schema xmlns:xsd="http://www.w3.org/2001/XMLSchema" xmlns:xs="http://www.w3.org/2001/XMLSchema" xmlns:p="http://schemas.microsoft.com/office/2006/metadata/properties" xmlns:ns2="242f3632-a43c-4897-bd71-13a0521c0d9d" xmlns:ns3="5e879597-5c23-4243-b02f-71da49acb581" targetNamespace="http://schemas.microsoft.com/office/2006/metadata/properties" ma:root="true" ma:fieldsID="b8ca9b0aa3b5ba152d9b4e585c65264f" ns2:_="" ns3:_="">
    <xsd:import namespace="242f3632-a43c-4897-bd71-13a0521c0d9d"/>
    <xsd:import namespace="5e879597-5c23-4243-b02f-71da49acb5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f3632-a43c-4897-bd71-13a0521c0d9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4c20ed5d-e087-4132-bbe9-0b287cdadf01}" ma:internalName="TaxCatchAll" ma:showField="CatchAllData" ma:web="242f3632-a43c-4897-bd71-13a0521c0d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879597-5c23-4243-b02f-71da49acb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5060fc94-1c05-4bab-a3c8-7fec47a3c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879597-5c23-4243-b02f-71da49acb581">
      <Terms xmlns="http://schemas.microsoft.com/office/infopath/2007/PartnerControls"/>
    </lcf76f155ced4ddcb4097134ff3c332f>
    <TaxCatchAll xmlns="242f3632-a43c-4897-bd71-13a0521c0d9d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8E3749-C1B3-4EF1-9BA1-091D1918E5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2f3632-a43c-4897-bd71-13a0521c0d9d"/>
    <ds:schemaRef ds:uri="5e879597-5c23-4243-b02f-71da49acb5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5E50DB-6616-443F-BEB2-E6B03C4C363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242f3632-a43c-4897-bd71-13a0521c0d9d"/>
    <ds:schemaRef ds:uri="http://schemas.microsoft.com/office/infopath/2007/PartnerControls"/>
    <ds:schemaRef ds:uri="http://schemas.openxmlformats.org/package/2006/metadata/core-properties"/>
    <ds:schemaRef ds:uri="5e879597-5c23-4243-b02f-71da49acb58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166198-6A7C-414C-B270-3577E15B013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5868288-216B-4797-9CF6-C519403D72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980</Words>
  <Application>Microsoft Office PowerPoint</Application>
  <PresentationFormat>Breedbeeld</PresentationFormat>
  <Paragraphs>128</Paragraphs>
  <Slides>32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32</vt:i4>
      </vt:variant>
    </vt:vector>
  </HeadingPairs>
  <TitlesOfParts>
    <vt:vector size="43" baseType="lpstr">
      <vt:lpstr>SimSun</vt:lpstr>
      <vt:lpstr>Arial</vt:lpstr>
      <vt:lpstr>Calibri</vt:lpstr>
      <vt:lpstr>Calibri Light</vt:lpstr>
      <vt:lpstr>Flanders Art Sans</vt:lpstr>
      <vt:lpstr>Flanders Art Sans Medium</vt:lpstr>
      <vt:lpstr>Open Sans</vt:lpstr>
      <vt:lpstr>Wingdings</vt:lpstr>
      <vt:lpstr>Tema sustava Office</vt:lpstr>
      <vt:lpstr>1_Kantoorthema</vt:lpstr>
      <vt:lpstr>Kantoorthema</vt:lpstr>
      <vt:lpstr> Inspiratie uit de praktijk:   Van opleidingsfonds naar loopbaanfonds</vt:lpstr>
      <vt:lpstr> Inspiratie uit de praktijk:   Van opleidingsfonds naar loopbaanfonds</vt:lpstr>
      <vt:lpstr>  Van opleidingsfonds naar loopbaanfonds in de metaal- en technologische sector </vt:lpstr>
      <vt:lpstr>Hoe het begon …  </vt:lpstr>
      <vt:lpstr>Voormalig landschap opleidingsfondsen </vt:lpstr>
      <vt:lpstr>Voormalig landschap opleidingsfondsen </vt:lpstr>
      <vt:lpstr>Manier van aanpak </vt:lpstr>
      <vt:lpstr>Manier van aanpak </vt:lpstr>
      <vt:lpstr>Resultaat</vt:lpstr>
      <vt:lpstr>Resultaat </vt:lpstr>
      <vt:lpstr>Wat is een loopbaanfonds? </vt:lpstr>
      <vt:lpstr>Wat doen we vandaag al? </vt:lpstr>
      <vt:lpstr>Wat doen we vandaag al? </vt:lpstr>
      <vt:lpstr>Wat brengt de (nabije) toekomst? </vt:lpstr>
      <vt:lpstr>Uitdagingen </vt:lpstr>
      <vt:lpstr>Key takeaways </vt:lpstr>
      <vt:lpstr> Inspiratie uit de praktijk:   Van opleidingsfonds naar loopbaanfonds</vt:lpstr>
      <vt:lpstr>De intersectorale invloed</vt:lpstr>
      <vt:lpstr>Sectorfondsen</vt:lpstr>
      <vt:lpstr>Sectorfondsen</vt:lpstr>
      <vt:lpstr>PowerPoint-presentatie</vt:lpstr>
      <vt:lpstr>What’s in a name?</vt:lpstr>
      <vt:lpstr>Loopbaanfonds</vt:lpstr>
      <vt:lpstr>Communicatiecampagne</vt:lpstr>
      <vt:lpstr>PowerPoint-presentatie</vt:lpstr>
      <vt:lpstr>PowerPoint-presentatie</vt:lpstr>
      <vt:lpstr>PowerPoint-presentatie</vt:lpstr>
      <vt:lpstr>Communicatiecampagne</vt:lpstr>
      <vt:lpstr>PowerPoint-presentatie</vt:lpstr>
      <vt:lpstr>PowerPoint-presentatie</vt:lpstr>
      <vt:lpstr>Vragen? </vt:lpstr>
      <vt:lpstr>Bedankt voor uw aandacht! Heeft deze sessie u geïnspireerd?  Deel de acties van uw organisatie op de borden in het atrium. #InspiratiedagLLL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Bart Van Hooreweghe</dc:creator>
  <cp:lastModifiedBy>Hendrik Boonen</cp:lastModifiedBy>
  <cp:revision>14</cp:revision>
  <dcterms:created xsi:type="dcterms:W3CDTF">2019-10-03T09:44:41Z</dcterms:created>
  <dcterms:modified xsi:type="dcterms:W3CDTF">2022-10-24T11:19:47Z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0x010100E1B1A3E93CABEC48A4DCC63878EB494C</vt:lpwstr>
  </property>
</Properties>
</file>