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4"/>
    <p:sldMasterId id="2147483686" r:id="rId5"/>
    <p:sldMasterId id="2147483660" r:id="rId6"/>
  </p:sldMasterIdLst>
  <p:notesMasterIdLst>
    <p:notesMasterId r:id="rId37"/>
  </p:notesMasterIdLst>
  <p:handoutMasterIdLst>
    <p:handoutMasterId r:id="rId38"/>
  </p:handoutMasterIdLst>
  <p:sldIdLst>
    <p:sldId id="265" r:id="rId7"/>
    <p:sldId id="423" r:id="rId8"/>
    <p:sldId id="451" r:id="rId9"/>
    <p:sldId id="408" r:id="rId10"/>
    <p:sldId id="355" r:id="rId11"/>
    <p:sldId id="441" r:id="rId12"/>
    <p:sldId id="442" r:id="rId13"/>
    <p:sldId id="443" r:id="rId14"/>
    <p:sldId id="444" r:id="rId15"/>
    <p:sldId id="446" r:id="rId16"/>
    <p:sldId id="366" r:id="rId17"/>
    <p:sldId id="388" r:id="rId18"/>
    <p:sldId id="447" r:id="rId19"/>
    <p:sldId id="445" r:id="rId20"/>
    <p:sldId id="264" r:id="rId21"/>
    <p:sldId id="300" r:id="rId22"/>
    <p:sldId id="268" r:id="rId23"/>
    <p:sldId id="290" r:id="rId24"/>
    <p:sldId id="307" r:id="rId25"/>
    <p:sldId id="306" r:id="rId26"/>
    <p:sldId id="310" r:id="rId27"/>
    <p:sldId id="309" r:id="rId28"/>
    <p:sldId id="301" r:id="rId29"/>
    <p:sldId id="305" r:id="rId30"/>
    <p:sldId id="304" r:id="rId31"/>
    <p:sldId id="312" r:id="rId32"/>
    <p:sldId id="449" r:id="rId33"/>
    <p:sldId id="448" r:id="rId34"/>
    <p:sldId id="452" r:id="rId35"/>
    <p:sldId id="393" r:id="rId36"/>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Flanders Art Sans" panose="020B0604020202020204" charset="0"/>
      <p:regular r:id="rId45"/>
      <p:bold r:id="rId46"/>
      <p:italic r:id="rId47"/>
    </p:embeddedFont>
    <p:embeddedFont>
      <p:font typeface="Flanders Art Sans Bold" panose="020B0604020202020204" charset="0"/>
      <p:bold r:id="rId48"/>
      <p:italic r:id="rId49"/>
      <p:boldItalic r:id="rId50"/>
    </p:embeddedFont>
    <p:embeddedFont>
      <p:font typeface="FlandersArtSans-Bold" panose="00000800000000000000" pitchFamily="2" charset="0"/>
      <p:bold r:id="rId51"/>
    </p:embeddedFont>
    <p:embeddedFont>
      <p:font typeface="FlandersArtSans-Regular" panose="00000500000000000000" pitchFamily="2" charset="0"/>
      <p:regular r:id="rId52"/>
    </p:embeddedFont>
    <p:embeddedFont>
      <p:font typeface="Segoe UI" panose="020B0502040204020203" pitchFamily="34" charset="0"/>
      <p:regular r:id="rId53"/>
      <p:bold r:id="rId54"/>
      <p:italic r:id="rId55"/>
      <p:boldItalic r:id="rId56"/>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5"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160" userDrawn="1">
          <p15:clr>
            <a:srgbClr val="A4A3A4"/>
          </p15:clr>
        </p15:guide>
        <p15:guide id="34" orient="horz" pos="413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EB00"/>
    <a:srgbClr val="CB1F85"/>
    <a:srgbClr val="FFFF00"/>
    <a:srgbClr val="717171"/>
    <a:srgbClr val="646464"/>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35DC70-56A3-0A1F-26C8-24EA039A45C8}" v="18" dt="2022-10-24T13:31:33.130"/>
    <p1510:client id="{7682B6A7-FCCC-2DAC-DAD1-A716DE2F1487}" v="190" dt="2022-10-24T13:17:27.866"/>
    <p1510:client id="{955FDC97-B1AD-427E-9756-9F9701607436}" vWet="4" dt="2022-10-24T13:04:21.288"/>
    <p1510:client id="{FC7F8EED-FE64-4DB2-B3C6-01C3B441D740}" v="7" vWet="13" dt="2022-10-24T13:03:37.106"/>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146" autoAdjust="0"/>
  </p:normalViewPr>
  <p:slideViewPr>
    <p:cSldViewPr snapToGrid="0">
      <p:cViewPr varScale="1">
        <p:scale>
          <a:sx n="46" d="100"/>
          <a:sy n="46" d="100"/>
        </p:scale>
        <p:origin x="2078" y="29"/>
      </p:cViewPr>
      <p:guideLst>
        <p:guide pos="7673"/>
        <p:guide/>
        <p:guide pos="234"/>
        <p:guide orient="horz" pos="175"/>
        <p:guide orient="horz" pos="4320"/>
        <p:guide pos="3840"/>
        <p:guide pos="7446"/>
        <p:guide orient="horz" pos="2160"/>
        <p:guide orient="horz" pos="4133"/>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3.fntdata"/><Relationship Id="rId54" Type="http://schemas.openxmlformats.org/officeDocument/2006/relationships/font" Target="fonts/font16.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1.fntdata"/><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2.xml"/><Relationship Id="rId51"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ckaert Kurt" userId="S::kurt.ryckaert@vlaanderen.be::0d74081d-11d8-405b-bd52-c56b0c763de8" providerId="AD" clId="Web-{8AD93D6F-0BF0-80F0-3E80-70616AF0C8A1}"/>
    <pc:docChg chg="modSld">
      <pc:chgData name="Ryckaert Kurt" userId="S::kurt.ryckaert@vlaanderen.be::0d74081d-11d8-405b-bd52-c56b0c763de8" providerId="AD" clId="Web-{8AD93D6F-0BF0-80F0-3E80-70616AF0C8A1}" dt="2022-10-20T19:06:35.347" v="19" actId="20577"/>
      <pc:docMkLst>
        <pc:docMk/>
      </pc:docMkLst>
      <pc:sldChg chg="modSp">
        <pc:chgData name="Ryckaert Kurt" userId="S::kurt.ryckaert@vlaanderen.be::0d74081d-11d8-405b-bd52-c56b0c763de8" providerId="AD" clId="Web-{8AD93D6F-0BF0-80F0-3E80-70616AF0C8A1}" dt="2022-10-20T19:06:35.347" v="19" actId="20577"/>
        <pc:sldMkLst>
          <pc:docMk/>
          <pc:sldMk cId="480981420" sldId="307"/>
        </pc:sldMkLst>
        <pc:spChg chg="mod">
          <ac:chgData name="Ryckaert Kurt" userId="S::kurt.ryckaert@vlaanderen.be::0d74081d-11d8-405b-bd52-c56b0c763de8" providerId="AD" clId="Web-{8AD93D6F-0BF0-80F0-3E80-70616AF0C8A1}" dt="2022-10-20T19:06:35.347" v="19" actId="20577"/>
          <ac:spMkLst>
            <pc:docMk/>
            <pc:sldMk cId="480981420" sldId="307"/>
            <ac:spMk id="2" creationId="{689A441B-70E7-4B73-A684-23E22C8CF1D6}"/>
          </ac:spMkLst>
        </pc:spChg>
      </pc:sldChg>
    </pc:docChg>
  </pc:docChgLst>
  <pc:docChgLst>
    <pc:chgData name="Vanheule Koen" userId="S::koen.vanheule@vlaanderen.be::67e99b95-16b5-4ed5-96c2-34a0eeb10104" providerId="AD" clId="Web-{E690BFA6-57BC-E48E-7273-DFA637A554A2}"/>
    <pc:docChg chg="modSld">
      <pc:chgData name="Vanheule Koen" userId="S::koen.vanheule@vlaanderen.be::67e99b95-16b5-4ed5-96c2-34a0eeb10104" providerId="AD" clId="Web-{E690BFA6-57BC-E48E-7273-DFA637A554A2}" dt="2022-10-20T06:54:35.530" v="32" actId="20577"/>
      <pc:docMkLst>
        <pc:docMk/>
      </pc:docMkLst>
      <pc:sldChg chg="modSp">
        <pc:chgData name="Vanheule Koen" userId="S::koen.vanheule@vlaanderen.be::67e99b95-16b5-4ed5-96c2-34a0eeb10104" providerId="AD" clId="Web-{E690BFA6-57BC-E48E-7273-DFA637A554A2}" dt="2022-10-20T06:54:35.530" v="32" actId="20577"/>
        <pc:sldMkLst>
          <pc:docMk/>
          <pc:sldMk cId="1188443033" sldId="408"/>
        </pc:sldMkLst>
        <pc:spChg chg="mod">
          <ac:chgData name="Vanheule Koen" userId="S::koen.vanheule@vlaanderen.be::67e99b95-16b5-4ed5-96c2-34a0eeb10104" providerId="AD" clId="Web-{E690BFA6-57BC-E48E-7273-DFA637A554A2}" dt="2022-10-20T06:54:35.530" v="32" actId="20577"/>
          <ac:spMkLst>
            <pc:docMk/>
            <pc:sldMk cId="1188443033" sldId="408"/>
            <ac:spMk id="4" creationId="{24A2FF5B-7150-4EBE-B212-35794E5B387F}"/>
          </ac:spMkLst>
        </pc:spChg>
      </pc:sldChg>
    </pc:docChg>
  </pc:docChgLst>
  <pc:docChgLst>
    <pc:chgData name="De Keersmaecker Nena" userId="1620522c-5d27-4498-a95a-bd72bfd4d86b" providerId="ADAL" clId="{4CBBFEA9-DCB3-4C14-AA2D-EFE7537C6621}"/>
    <pc:docChg chg="undo custSel modSld">
      <pc:chgData name="De Keersmaecker Nena" userId="1620522c-5d27-4498-a95a-bd72bfd4d86b" providerId="ADAL" clId="{4CBBFEA9-DCB3-4C14-AA2D-EFE7537C6621}" dt="2022-10-20T15:10:43.157" v="61" actId="20577"/>
      <pc:docMkLst>
        <pc:docMk/>
      </pc:docMkLst>
      <pc:sldChg chg="modSp mod">
        <pc:chgData name="De Keersmaecker Nena" userId="1620522c-5d27-4498-a95a-bd72bfd4d86b" providerId="ADAL" clId="{4CBBFEA9-DCB3-4C14-AA2D-EFE7537C6621}" dt="2022-10-20T15:04:21.300" v="0" actId="20577"/>
        <pc:sldMkLst>
          <pc:docMk/>
          <pc:sldMk cId="0" sldId="268"/>
        </pc:sldMkLst>
        <pc:spChg chg="mod">
          <ac:chgData name="De Keersmaecker Nena" userId="1620522c-5d27-4498-a95a-bd72bfd4d86b" providerId="ADAL" clId="{4CBBFEA9-DCB3-4C14-AA2D-EFE7537C6621}" dt="2022-10-20T15:04:21.300" v="0" actId="20577"/>
          <ac:spMkLst>
            <pc:docMk/>
            <pc:sldMk cId="0" sldId="268"/>
            <ac:spMk id="13" creationId="{00000000-0000-0000-0000-000000000000}"/>
          </ac:spMkLst>
        </pc:spChg>
      </pc:sldChg>
      <pc:sldChg chg="modSp mod">
        <pc:chgData name="De Keersmaecker Nena" userId="1620522c-5d27-4498-a95a-bd72bfd4d86b" providerId="ADAL" clId="{4CBBFEA9-DCB3-4C14-AA2D-EFE7537C6621}" dt="2022-10-20T15:08:59.905" v="43" actId="20577"/>
        <pc:sldMkLst>
          <pc:docMk/>
          <pc:sldMk cId="1626198113" sldId="290"/>
        </pc:sldMkLst>
        <pc:spChg chg="mod">
          <ac:chgData name="De Keersmaecker Nena" userId="1620522c-5d27-4498-a95a-bd72bfd4d86b" providerId="ADAL" clId="{4CBBFEA9-DCB3-4C14-AA2D-EFE7537C6621}" dt="2022-10-20T15:04:56.253" v="2" actId="1076"/>
          <ac:spMkLst>
            <pc:docMk/>
            <pc:sldMk cId="1626198113" sldId="290"/>
            <ac:spMk id="3" creationId="{A32158DC-0D9F-7FB5-1866-D5CC1E52EEEE}"/>
          </ac:spMkLst>
        </pc:spChg>
        <pc:spChg chg="mod">
          <ac:chgData name="De Keersmaecker Nena" userId="1620522c-5d27-4498-a95a-bd72bfd4d86b" providerId="ADAL" clId="{4CBBFEA9-DCB3-4C14-AA2D-EFE7537C6621}" dt="2022-10-20T15:08:59.905" v="43" actId="20577"/>
          <ac:spMkLst>
            <pc:docMk/>
            <pc:sldMk cId="1626198113" sldId="290"/>
            <ac:spMk id="5" creationId="{1E510E8F-87D1-4A69-873A-E1F72A605522}"/>
          </ac:spMkLst>
        </pc:spChg>
        <pc:picChg chg="mod">
          <ac:chgData name="De Keersmaecker Nena" userId="1620522c-5d27-4498-a95a-bd72bfd4d86b" providerId="ADAL" clId="{4CBBFEA9-DCB3-4C14-AA2D-EFE7537C6621}" dt="2022-10-20T15:04:49.642" v="1" actId="1076"/>
          <ac:picMkLst>
            <pc:docMk/>
            <pc:sldMk cId="1626198113" sldId="290"/>
            <ac:picMk id="9" creationId="{C94A827A-D903-4B20-9D34-332A190C03E9}"/>
          </ac:picMkLst>
        </pc:picChg>
      </pc:sldChg>
      <pc:sldChg chg="modSp mod">
        <pc:chgData name="De Keersmaecker Nena" userId="1620522c-5d27-4498-a95a-bd72bfd4d86b" providerId="ADAL" clId="{4CBBFEA9-DCB3-4C14-AA2D-EFE7537C6621}" dt="2022-10-20T15:06:31.110" v="8" actId="1076"/>
        <pc:sldMkLst>
          <pc:docMk/>
          <pc:sldMk cId="1428242179" sldId="301"/>
        </pc:sldMkLst>
        <pc:picChg chg="mod">
          <ac:chgData name="De Keersmaecker Nena" userId="1620522c-5d27-4498-a95a-bd72bfd4d86b" providerId="ADAL" clId="{4CBBFEA9-DCB3-4C14-AA2D-EFE7537C6621}" dt="2022-10-20T15:06:31.110" v="8" actId="1076"/>
          <ac:picMkLst>
            <pc:docMk/>
            <pc:sldMk cId="1428242179" sldId="301"/>
            <ac:picMk id="7" creationId="{B40FC1AF-EDC9-49AA-9BE4-9F3DC1EDA227}"/>
          </ac:picMkLst>
        </pc:picChg>
      </pc:sldChg>
      <pc:sldChg chg="modSp mod">
        <pc:chgData name="De Keersmaecker Nena" userId="1620522c-5d27-4498-a95a-bd72bfd4d86b" providerId="ADAL" clId="{4CBBFEA9-DCB3-4C14-AA2D-EFE7537C6621}" dt="2022-10-20T15:06:15.470" v="6" actId="14100"/>
        <pc:sldMkLst>
          <pc:docMk/>
          <pc:sldMk cId="1477077942" sldId="305"/>
        </pc:sldMkLst>
        <pc:picChg chg="mod">
          <ac:chgData name="De Keersmaecker Nena" userId="1620522c-5d27-4498-a95a-bd72bfd4d86b" providerId="ADAL" clId="{4CBBFEA9-DCB3-4C14-AA2D-EFE7537C6621}" dt="2022-10-20T15:06:15.470" v="6" actId="14100"/>
          <ac:picMkLst>
            <pc:docMk/>
            <pc:sldMk cId="1477077942" sldId="305"/>
            <ac:picMk id="9" creationId="{03C53EAB-D943-4FAD-BF9E-F93E1A37DCFF}"/>
          </ac:picMkLst>
        </pc:picChg>
      </pc:sldChg>
      <pc:sldChg chg="modSp mod">
        <pc:chgData name="De Keersmaecker Nena" userId="1620522c-5d27-4498-a95a-bd72bfd4d86b" providerId="ADAL" clId="{4CBBFEA9-DCB3-4C14-AA2D-EFE7537C6621}" dt="2022-10-20T15:07:57.409" v="32" actId="20577"/>
        <pc:sldMkLst>
          <pc:docMk/>
          <pc:sldMk cId="480981420" sldId="307"/>
        </pc:sldMkLst>
        <pc:spChg chg="mod">
          <ac:chgData name="De Keersmaecker Nena" userId="1620522c-5d27-4498-a95a-bd72bfd4d86b" providerId="ADAL" clId="{4CBBFEA9-DCB3-4C14-AA2D-EFE7537C6621}" dt="2022-10-20T15:07:57.409" v="32" actId="20577"/>
          <ac:spMkLst>
            <pc:docMk/>
            <pc:sldMk cId="480981420" sldId="307"/>
            <ac:spMk id="3" creationId="{A629B365-3C44-4B30-89C4-6936212DB506}"/>
          </ac:spMkLst>
        </pc:spChg>
      </pc:sldChg>
      <pc:sldChg chg="modSp mod">
        <pc:chgData name="De Keersmaecker Nena" userId="1620522c-5d27-4498-a95a-bd72bfd4d86b" providerId="ADAL" clId="{4CBBFEA9-DCB3-4C14-AA2D-EFE7537C6621}" dt="2022-10-20T15:10:43.157" v="61" actId="20577"/>
        <pc:sldMkLst>
          <pc:docMk/>
          <pc:sldMk cId="1886124825" sldId="449"/>
        </pc:sldMkLst>
        <pc:spChg chg="mod">
          <ac:chgData name="De Keersmaecker Nena" userId="1620522c-5d27-4498-a95a-bd72bfd4d86b" providerId="ADAL" clId="{4CBBFEA9-DCB3-4C14-AA2D-EFE7537C6621}" dt="2022-10-20T15:10:43.157" v="61" actId="20577"/>
          <ac:spMkLst>
            <pc:docMk/>
            <pc:sldMk cId="1886124825" sldId="449"/>
            <ac:spMk id="10" creationId="{C2BF5ADF-C977-45F3-899F-4C6D22859592}"/>
          </ac:spMkLst>
        </pc:spChg>
      </pc:sldChg>
    </pc:docChg>
  </pc:docChgLst>
  <pc:docChgLst>
    <pc:chgData name="Vanheule Koen" userId="S::koen.vanheule@vlaanderen.be::67e99b95-16b5-4ed5-96c2-34a0eeb10104" providerId="AD" clId="Web-{4C35DC70-56A3-0A1F-26C8-24EA039A45C8}"/>
    <pc:docChg chg="delSld modSld">
      <pc:chgData name="Vanheule Koen" userId="S::koen.vanheule@vlaanderen.be::67e99b95-16b5-4ed5-96c2-34a0eeb10104" providerId="AD" clId="Web-{4C35DC70-56A3-0A1F-26C8-24EA039A45C8}" dt="2022-10-24T13:31:33.130" v="17"/>
      <pc:docMkLst>
        <pc:docMk/>
      </pc:docMkLst>
      <pc:sldChg chg="del">
        <pc:chgData name="Vanheule Koen" userId="S::koen.vanheule@vlaanderen.be::67e99b95-16b5-4ed5-96c2-34a0eeb10104" providerId="AD" clId="Web-{4C35DC70-56A3-0A1F-26C8-24EA039A45C8}" dt="2022-10-24T13:31:33.130" v="17"/>
        <pc:sldMkLst>
          <pc:docMk/>
          <pc:sldMk cId="3874441804" sldId="403"/>
        </pc:sldMkLst>
      </pc:sldChg>
      <pc:sldChg chg="del">
        <pc:chgData name="Vanheule Koen" userId="S::koen.vanheule@vlaanderen.be::67e99b95-16b5-4ed5-96c2-34a0eeb10104" providerId="AD" clId="Web-{4C35DC70-56A3-0A1F-26C8-24EA039A45C8}" dt="2022-10-24T13:31:07.395" v="16"/>
        <pc:sldMkLst>
          <pc:docMk/>
          <pc:sldMk cId="1453467828" sldId="421"/>
        </pc:sldMkLst>
      </pc:sldChg>
      <pc:sldChg chg="addSp delSp modSp">
        <pc:chgData name="Vanheule Koen" userId="S::koen.vanheule@vlaanderen.be::67e99b95-16b5-4ed5-96c2-34a0eeb10104" providerId="AD" clId="Web-{4C35DC70-56A3-0A1F-26C8-24EA039A45C8}" dt="2022-10-24T13:30:56.707" v="15"/>
        <pc:sldMkLst>
          <pc:docMk/>
          <pc:sldMk cId="1479264995" sldId="423"/>
        </pc:sldMkLst>
        <pc:spChg chg="mod">
          <ac:chgData name="Vanheule Koen" userId="S::koen.vanheule@vlaanderen.be::67e99b95-16b5-4ed5-96c2-34a0eeb10104" providerId="AD" clId="Web-{4C35DC70-56A3-0A1F-26C8-24EA039A45C8}" dt="2022-10-24T13:29:27.876" v="4" actId="1076"/>
          <ac:spMkLst>
            <pc:docMk/>
            <pc:sldMk cId="1479264995" sldId="423"/>
            <ac:spMk id="3" creationId="{A85B713C-8943-4A8D-AA3C-562318ED3DB5}"/>
          </ac:spMkLst>
        </pc:spChg>
        <pc:spChg chg="add del mod">
          <ac:chgData name="Vanheule Koen" userId="S::koen.vanheule@vlaanderen.be::67e99b95-16b5-4ed5-96c2-34a0eeb10104" providerId="AD" clId="Web-{4C35DC70-56A3-0A1F-26C8-24EA039A45C8}" dt="2022-10-24T13:29:15.751" v="1"/>
          <ac:spMkLst>
            <pc:docMk/>
            <pc:sldMk cId="1479264995" sldId="423"/>
            <ac:spMk id="5" creationId="{0A081C41-FDCE-9658-E338-E4C2520CBBD7}"/>
          </ac:spMkLst>
        </pc:spChg>
        <pc:spChg chg="mod">
          <ac:chgData name="Vanheule Koen" userId="S::koen.vanheule@vlaanderen.be::67e99b95-16b5-4ed5-96c2-34a0eeb10104" providerId="AD" clId="Web-{4C35DC70-56A3-0A1F-26C8-24EA039A45C8}" dt="2022-10-24T13:29:24.235" v="3" actId="1076"/>
          <ac:spMkLst>
            <pc:docMk/>
            <pc:sldMk cId="1479264995" sldId="423"/>
            <ac:spMk id="6" creationId="{978A0EAD-3F61-47E2-B6E7-F919E7EF8516}"/>
          </ac:spMkLst>
        </pc:spChg>
        <pc:spChg chg="mod">
          <ac:chgData name="Vanheule Koen" userId="S::koen.vanheule@vlaanderen.be::67e99b95-16b5-4ed5-96c2-34a0eeb10104" providerId="AD" clId="Web-{4C35DC70-56A3-0A1F-26C8-24EA039A45C8}" dt="2022-10-24T13:29:19.954" v="2" actId="1076"/>
          <ac:spMkLst>
            <pc:docMk/>
            <pc:sldMk cId="1479264995" sldId="423"/>
            <ac:spMk id="10" creationId="{7D753A1A-1EE6-4901-BB76-6A3426B9BB93}"/>
          </ac:spMkLst>
        </pc:spChg>
        <pc:spChg chg="del">
          <ac:chgData name="Vanheule Koen" userId="S::koen.vanheule@vlaanderen.be::67e99b95-16b5-4ed5-96c2-34a0eeb10104" providerId="AD" clId="Web-{4C35DC70-56A3-0A1F-26C8-24EA039A45C8}" dt="2022-10-24T13:28:56.609" v="0"/>
          <ac:spMkLst>
            <pc:docMk/>
            <pc:sldMk cId="1479264995" sldId="423"/>
            <ac:spMk id="12" creationId="{1412EEBA-8E13-457F-80BD-FBDB2F6F8B4C}"/>
          </ac:spMkLst>
        </pc:spChg>
        <pc:spChg chg="del mod">
          <ac:chgData name="Vanheule Koen" userId="S::koen.vanheule@vlaanderen.be::67e99b95-16b5-4ed5-96c2-34a0eeb10104" providerId="AD" clId="Web-{4C35DC70-56A3-0A1F-26C8-24EA039A45C8}" dt="2022-10-24T13:30:56.707" v="15"/>
          <ac:spMkLst>
            <pc:docMk/>
            <pc:sldMk cId="1479264995" sldId="423"/>
            <ac:spMk id="28" creationId="{5966439C-9F4E-4BFD-AAF6-E0781D37E90E}"/>
          </ac:spMkLst>
        </pc:spChg>
        <pc:spChg chg="del">
          <ac:chgData name="Vanheule Koen" userId="S::koen.vanheule@vlaanderen.be::67e99b95-16b5-4ed5-96c2-34a0eeb10104" providerId="AD" clId="Web-{4C35DC70-56A3-0A1F-26C8-24EA039A45C8}" dt="2022-10-24T13:29:43.158" v="7"/>
          <ac:spMkLst>
            <pc:docMk/>
            <pc:sldMk cId="1479264995" sldId="423"/>
            <ac:spMk id="39" creationId="{9750EAF8-75A3-4F24-9FCA-9336C3BC74D8}"/>
          </ac:spMkLst>
        </pc:spChg>
        <pc:grpChg chg="add del mod">
          <ac:chgData name="Vanheule Koen" userId="S::koen.vanheule@vlaanderen.be::67e99b95-16b5-4ed5-96c2-34a0eeb10104" providerId="AD" clId="Web-{4C35DC70-56A3-0A1F-26C8-24EA039A45C8}" dt="2022-10-24T13:30:15.956" v="13"/>
          <ac:grpSpMkLst>
            <pc:docMk/>
            <pc:sldMk cId="1479264995" sldId="423"/>
            <ac:grpSpMk id="22" creationId="{D443A9D6-6F17-4C1F-933A-FB584274ED8F}"/>
          </ac:grpSpMkLst>
        </pc:grpChg>
        <pc:grpChg chg="del">
          <ac:chgData name="Vanheule Koen" userId="S::koen.vanheule@vlaanderen.be::67e99b95-16b5-4ed5-96c2-34a0eeb10104" providerId="AD" clId="Web-{4C35DC70-56A3-0A1F-26C8-24EA039A45C8}" dt="2022-10-24T13:30:56.707" v="15"/>
          <ac:grpSpMkLst>
            <pc:docMk/>
            <pc:sldMk cId="1479264995" sldId="423"/>
            <ac:grpSpMk id="26" creationId="{B51C9636-79E7-4553-B29A-0A7064D43F11}"/>
          </ac:grpSpMkLst>
        </pc:grpChg>
        <pc:picChg chg="mod">
          <ac:chgData name="Vanheule Koen" userId="S::koen.vanheule@vlaanderen.be::67e99b95-16b5-4ed5-96c2-34a0eeb10104" providerId="AD" clId="Web-{4C35DC70-56A3-0A1F-26C8-24EA039A45C8}" dt="2022-10-24T13:29:51.642" v="9" actId="1076"/>
          <ac:picMkLst>
            <pc:docMk/>
            <pc:sldMk cId="1479264995" sldId="423"/>
            <ac:picMk id="2050" creationId="{885CA9D9-4622-46E2-93E3-F751537927D6}"/>
          </ac:picMkLst>
        </pc:picChg>
        <pc:picChg chg="mod">
          <ac:chgData name="Vanheule Koen" userId="S::koen.vanheule@vlaanderen.be::67e99b95-16b5-4ed5-96c2-34a0eeb10104" providerId="AD" clId="Web-{4C35DC70-56A3-0A1F-26C8-24EA039A45C8}" dt="2022-10-24T13:29:31.892" v="5" actId="1076"/>
          <ac:picMkLst>
            <pc:docMk/>
            <pc:sldMk cId="1479264995" sldId="423"/>
            <ac:picMk id="2052" creationId="{CA687F96-F0BC-4F3A-86F6-BD31A43235A3}"/>
          </ac:picMkLst>
        </pc:picChg>
      </pc:sldChg>
    </pc:docChg>
  </pc:docChgLst>
  <pc:docChgLst>
    <pc:chgData name="Vanheule Koen" userId="S::koen.vanheule@vlaanderen.be::67e99b95-16b5-4ed5-96c2-34a0eeb10104" providerId="AD" clId="Web-{A7EAB357-58AC-CC23-885E-09E39AD12C55}"/>
    <pc:docChg chg="modSld">
      <pc:chgData name="Vanheule Koen" userId="S::koen.vanheule@vlaanderen.be::67e99b95-16b5-4ed5-96c2-34a0eeb10104" providerId="AD" clId="Web-{A7EAB357-58AC-CC23-885E-09E39AD12C55}" dt="2022-10-24T07:31:32.565" v="35" actId="20577"/>
      <pc:docMkLst>
        <pc:docMk/>
      </pc:docMkLst>
      <pc:sldChg chg="modSp">
        <pc:chgData name="Vanheule Koen" userId="S::koen.vanheule@vlaanderen.be::67e99b95-16b5-4ed5-96c2-34a0eeb10104" providerId="AD" clId="Web-{A7EAB357-58AC-CC23-885E-09E39AD12C55}" dt="2022-10-24T07:31:03.861" v="6" actId="20577"/>
        <pc:sldMkLst>
          <pc:docMk/>
          <pc:sldMk cId="0" sldId="265"/>
        </pc:sldMkLst>
        <pc:spChg chg="mod">
          <ac:chgData name="Vanheule Koen" userId="S::koen.vanheule@vlaanderen.be::67e99b95-16b5-4ed5-96c2-34a0eeb10104" providerId="AD" clId="Web-{A7EAB357-58AC-CC23-885E-09E39AD12C55}" dt="2022-10-24T07:30:57.001" v="5" actId="20577"/>
          <ac:spMkLst>
            <pc:docMk/>
            <pc:sldMk cId="0" sldId="265"/>
            <ac:spMk id="7" creationId="{257305B4-A7A4-4228-B18E-6585D9132694}"/>
          </ac:spMkLst>
        </pc:spChg>
        <pc:spChg chg="mod">
          <ac:chgData name="Vanheule Koen" userId="S::koen.vanheule@vlaanderen.be::67e99b95-16b5-4ed5-96c2-34a0eeb10104" providerId="AD" clId="Web-{A7EAB357-58AC-CC23-885E-09E39AD12C55}" dt="2022-10-24T07:31:03.861" v="6" actId="20577"/>
          <ac:spMkLst>
            <pc:docMk/>
            <pc:sldMk cId="0" sldId="265"/>
            <ac:spMk id="9" creationId="{E872BF58-7C9C-4C5F-9B26-498AEBE30580}"/>
          </ac:spMkLst>
        </pc:spChg>
      </pc:sldChg>
      <pc:sldChg chg="modSp">
        <pc:chgData name="Vanheule Koen" userId="S::koen.vanheule@vlaanderen.be::67e99b95-16b5-4ed5-96c2-34a0eeb10104" providerId="AD" clId="Web-{A7EAB357-58AC-CC23-885E-09E39AD12C55}" dt="2022-10-24T07:31:32.565" v="35" actId="20577"/>
        <pc:sldMkLst>
          <pc:docMk/>
          <pc:sldMk cId="1479264995" sldId="423"/>
        </pc:sldMkLst>
        <pc:spChg chg="mod">
          <ac:chgData name="Vanheule Koen" userId="S::koen.vanheule@vlaanderen.be::67e99b95-16b5-4ed5-96c2-34a0eeb10104" providerId="AD" clId="Web-{A7EAB357-58AC-CC23-885E-09E39AD12C55}" dt="2022-10-24T07:31:27.581" v="25" actId="20577"/>
          <ac:spMkLst>
            <pc:docMk/>
            <pc:sldMk cId="1479264995" sldId="423"/>
            <ac:spMk id="6" creationId="{978A0EAD-3F61-47E2-B6E7-F919E7EF8516}"/>
          </ac:spMkLst>
        </pc:spChg>
        <pc:spChg chg="mod">
          <ac:chgData name="Vanheule Koen" userId="S::koen.vanheule@vlaanderen.be::67e99b95-16b5-4ed5-96c2-34a0eeb10104" providerId="AD" clId="Web-{A7EAB357-58AC-CC23-885E-09E39AD12C55}" dt="2022-10-24T07:31:32.565" v="35" actId="20577"/>
          <ac:spMkLst>
            <pc:docMk/>
            <pc:sldMk cId="1479264995" sldId="423"/>
            <ac:spMk id="10" creationId="{7D753A1A-1EE6-4901-BB76-6A3426B9BB93}"/>
          </ac:spMkLst>
        </pc:spChg>
      </pc:sldChg>
    </pc:docChg>
  </pc:docChgLst>
  <pc:docChgLst>
    <pc:chgData name="Cordier Patrick" userId="9b22fa50-2ce2-49cd-ace1-df29796e0e23" providerId="ADAL" clId="{2A8378FB-F237-4AC3-A390-187514203937}"/>
    <pc:docChg chg="modSld">
      <pc:chgData name="Cordier Patrick" userId="9b22fa50-2ce2-49cd-ace1-df29796e0e23" providerId="ADAL" clId="{2A8378FB-F237-4AC3-A390-187514203937}" dt="2022-10-25T08:16:50.884" v="10" actId="6549"/>
      <pc:docMkLst>
        <pc:docMk/>
      </pc:docMkLst>
      <pc:sldChg chg="modNotesTx">
        <pc:chgData name="Cordier Patrick" userId="9b22fa50-2ce2-49cd-ace1-df29796e0e23" providerId="ADAL" clId="{2A8378FB-F237-4AC3-A390-187514203937}" dt="2022-10-25T08:16:08.097" v="1" actId="6549"/>
        <pc:sldMkLst>
          <pc:docMk/>
          <pc:sldMk cId="0" sldId="268"/>
        </pc:sldMkLst>
      </pc:sldChg>
      <pc:sldChg chg="modNotesTx">
        <pc:chgData name="Cordier Patrick" userId="9b22fa50-2ce2-49cd-ace1-df29796e0e23" providerId="ADAL" clId="{2A8378FB-F237-4AC3-A390-187514203937}" dt="2022-10-25T08:16:14.740" v="2" actId="6549"/>
        <pc:sldMkLst>
          <pc:docMk/>
          <pc:sldMk cId="1626198113" sldId="290"/>
        </pc:sldMkLst>
      </pc:sldChg>
      <pc:sldChg chg="modNotesTx">
        <pc:chgData name="Cordier Patrick" userId="9b22fa50-2ce2-49cd-ace1-df29796e0e23" providerId="ADAL" clId="{2A8378FB-F237-4AC3-A390-187514203937}" dt="2022-10-25T08:16:04.030" v="0" actId="6549"/>
        <pc:sldMkLst>
          <pc:docMk/>
          <pc:sldMk cId="1345286361" sldId="300"/>
        </pc:sldMkLst>
      </pc:sldChg>
      <pc:sldChg chg="modNotesTx">
        <pc:chgData name="Cordier Patrick" userId="9b22fa50-2ce2-49cd-ace1-df29796e0e23" providerId="ADAL" clId="{2A8378FB-F237-4AC3-A390-187514203937}" dt="2022-10-25T08:16:36.027" v="7" actId="6549"/>
        <pc:sldMkLst>
          <pc:docMk/>
          <pc:sldMk cId="1428242179" sldId="301"/>
        </pc:sldMkLst>
      </pc:sldChg>
      <pc:sldChg chg="modNotesTx">
        <pc:chgData name="Cordier Patrick" userId="9b22fa50-2ce2-49cd-ace1-df29796e0e23" providerId="ADAL" clId="{2A8378FB-F237-4AC3-A390-187514203937}" dt="2022-10-25T08:16:43.305" v="9" actId="6549"/>
        <pc:sldMkLst>
          <pc:docMk/>
          <pc:sldMk cId="179598984" sldId="304"/>
        </pc:sldMkLst>
      </pc:sldChg>
      <pc:sldChg chg="modNotesTx">
        <pc:chgData name="Cordier Patrick" userId="9b22fa50-2ce2-49cd-ace1-df29796e0e23" providerId="ADAL" clId="{2A8378FB-F237-4AC3-A390-187514203937}" dt="2022-10-25T08:16:40.339" v="8" actId="6549"/>
        <pc:sldMkLst>
          <pc:docMk/>
          <pc:sldMk cId="1477077942" sldId="305"/>
        </pc:sldMkLst>
      </pc:sldChg>
      <pc:sldChg chg="modNotesTx">
        <pc:chgData name="Cordier Patrick" userId="9b22fa50-2ce2-49cd-ace1-df29796e0e23" providerId="ADAL" clId="{2A8378FB-F237-4AC3-A390-187514203937}" dt="2022-10-25T08:16:22.800" v="4" actId="6549"/>
        <pc:sldMkLst>
          <pc:docMk/>
          <pc:sldMk cId="2595430170" sldId="306"/>
        </pc:sldMkLst>
      </pc:sldChg>
      <pc:sldChg chg="modNotesTx">
        <pc:chgData name="Cordier Patrick" userId="9b22fa50-2ce2-49cd-ace1-df29796e0e23" providerId="ADAL" clId="{2A8378FB-F237-4AC3-A390-187514203937}" dt="2022-10-25T08:16:18.714" v="3" actId="6549"/>
        <pc:sldMkLst>
          <pc:docMk/>
          <pc:sldMk cId="480981420" sldId="307"/>
        </pc:sldMkLst>
      </pc:sldChg>
      <pc:sldChg chg="modNotesTx">
        <pc:chgData name="Cordier Patrick" userId="9b22fa50-2ce2-49cd-ace1-df29796e0e23" providerId="ADAL" clId="{2A8378FB-F237-4AC3-A390-187514203937}" dt="2022-10-25T08:16:31.954" v="6" actId="6549"/>
        <pc:sldMkLst>
          <pc:docMk/>
          <pc:sldMk cId="2484810742" sldId="309"/>
        </pc:sldMkLst>
      </pc:sldChg>
      <pc:sldChg chg="modNotesTx">
        <pc:chgData name="Cordier Patrick" userId="9b22fa50-2ce2-49cd-ace1-df29796e0e23" providerId="ADAL" clId="{2A8378FB-F237-4AC3-A390-187514203937}" dt="2022-10-25T08:16:27.392" v="5" actId="6549"/>
        <pc:sldMkLst>
          <pc:docMk/>
          <pc:sldMk cId="4130959037" sldId="310"/>
        </pc:sldMkLst>
      </pc:sldChg>
      <pc:sldChg chg="modNotesTx">
        <pc:chgData name="Cordier Patrick" userId="9b22fa50-2ce2-49cd-ace1-df29796e0e23" providerId="ADAL" clId="{2A8378FB-F237-4AC3-A390-187514203937}" dt="2022-10-25T08:16:50.884" v="10" actId="6549"/>
        <pc:sldMkLst>
          <pc:docMk/>
          <pc:sldMk cId="1268213700" sldId="312"/>
        </pc:sldMkLst>
      </pc:sldChg>
    </pc:docChg>
  </pc:docChgLst>
  <pc:docChgLst>
    <pc:chgData name="Alewaters Hilde" userId="S::hilde.alewaters@vlaanderen.be::9956719c-eeda-4115-b637-f3759cd9d540" providerId="AD" clId="Web-{78662F62-4791-EA01-9468-3C77DE370086}"/>
    <pc:docChg chg="delSld modSld">
      <pc:chgData name="Alewaters Hilde" userId="S::hilde.alewaters@vlaanderen.be::9956719c-eeda-4115-b637-f3759cd9d540" providerId="AD" clId="Web-{78662F62-4791-EA01-9468-3C77DE370086}" dt="2022-10-11T09:04:30.307" v="59" actId="20577"/>
      <pc:docMkLst>
        <pc:docMk/>
      </pc:docMkLst>
      <pc:sldChg chg="modSp">
        <pc:chgData name="Alewaters Hilde" userId="S::hilde.alewaters@vlaanderen.be::9956719c-eeda-4115-b637-f3759cd9d540" providerId="AD" clId="Web-{78662F62-4791-EA01-9468-3C77DE370086}" dt="2022-10-11T09:04:30.307" v="59" actId="20577"/>
        <pc:sldMkLst>
          <pc:docMk/>
          <pc:sldMk cId="1188443033" sldId="408"/>
        </pc:sldMkLst>
        <pc:spChg chg="mod">
          <ac:chgData name="Alewaters Hilde" userId="S::hilde.alewaters@vlaanderen.be::9956719c-eeda-4115-b637-f3759cd9d540" providerId="AD" clId="Web-{78662F62-4791-EA01-9468-3C77DE370086}" dt="2022-10-11T09:04:30.307" v="59" actId="20577"/>
          <ac:spMkLst>
            <pc:docMk/>
            <pc:sldMk cId="1188443033" sldId="408"/>
            <ac:spMk id="3" creationId="{E30D67D2-CFD7-4297-84CD-59D05446D86A}"/>
          </ac:spMkLst>
        </pc:spChg>
        <pc:spChg chg="mod">
          <ac:chgData name="Alewaters Hilde" userId="S::hilde.alewaters@vlaanderen.be::9956719c-eeda-4115-b637-f3759cd9d540" providerId="AD" clId="Web-{78662F62-4791-EA01-9468-3C77DE370086}" dt="2022-10-11T09:04:05.478" v="53" actId="20577"/>
          <ac:spMkLst>
            <pc:docMk/>
            <pc:sldMk cId="1188443033" sldId="408"/>
            <ac:spMk id="4" creationId="{24A2FF5B-7150-4EBE-B212-35794E5B387F}"/>
          </ac:spMkLst>
        </pc:spChg>
      </pc:sldChg>
      <pc:sldChg chg="del">
        <pc:chgData name="Alewaters Hilde" userId="S::hilde.alewaters@vlaanderen.be::9956719c-eeda-4115-b637-f3759cd9d540" providerId="AD" clId="Web-{78662F62-4791-EA01-9468-3C77DE370086}" dt="2022-10-11T09:03:40.430" v="26"/>
        <pc:sldMkLst>
          <pc:docMk/>
          <pc:sldMk cId="1092821940" sldId="412"/>
        </pc:sldMkLst>
      </pc:sldChg>
      <pc:sldChg chg="modSp">
        <pc:chgData name="Alewaters Hilde" userId="S::hilde.alewaters@vlaanderen.be::9956719c-eeda-4115-b637-f3759cd9d540" providerId="AD" clId="Web-{78662F62-4791-EA01-9468-3C77DE370086}" dt="2022-10-11T09:03:30.117" v="25" actId="20577"/>
        <pc:sldMkLst>
          <pc:docMk/>
          <pc:sldMk cId="1603319467" sldId="424"/>
        </pc:sldMkLst>
        <pc:spChg chg="mod">
          <ac:chgData name="Alewaters Hilde" userId="S::hilde.alewaters@vlaanderen.be::9956719c-eeda-4115-b637-f3759cd9d540" providerId="AD" clId="Web-{78662F62-4791-EA01-9468-3C77DE370086}" dt="2022-10-11T09:03:19.179" v="9" actId="20577"/>
          <ac:spMkLst>
            <pc:docMk/>
            <pc:sldMk cId="1603319467" sldId="424"/>
            <ac:spMk id="8" creationId="{80C57120-9BE5-44DC-9E43-670262020AF7}"/>
          </ac:spMkLst>
        </pc:spChg>
        <pc:spChg chg="mod">
          <ac:chgData name="Alewaters Hilde" userId="S::hilde.alewaters@vlaanderen.be::9956719c-eeda-4115-b637-f3759cd9d540" providerId="AD" clId="Web-{78662F62-4791-EA01-9468-3C77DE370086}" dt="2022-10-11T09:03:08.382" v="2" actId="20577"/>
          <ac:spMkLst>
            <pc:docMk/>
            <pc:sldMk cId="1603319467" sldId="424"/>
            <ac:spMk id="16" creationId="{BF86E796-D8DE-4447-AA63-46754D5A3C6B}"/>
          </ac:spMkLst>
        </pc:spChg>
        <pc:spChg chg="mod">
          <ac:chgData name="Alewaters Hilde" userId="S::hilde.alewaters@vlaanderen.be::9956719c-eeda-4115-b637-f3759cd9d540" providerId="AD" clId="Web-{78662F62-4791-EA01-9468-3C77DE370086}" dt="2022-10-11T09:03:29.898" v="22" actId="20577"/>
          <ac:spMkLst>
            <pc:docMk/>
            <pc:sldMk cId="1603319467" sldId="424"/>
            <ac:spMk id="20" creationId="{1314AF82-1C82-47E0-AB0B-9FC1CC1FFF97}"/>
          </ac:spMkLst>
        </pc:spChg>
        <pc:spChg chg="mod">
          <ac:chgData name="Alewaters Hilde" userId="S::hilde.alewaters@vlaanderen.be::9956719c-eeda-4115-b637-f3759cd9d540" providerId="AD" clId="Web-{78662F62-4791-EA01-9468-3C77DE370086}" dt="2022-10-11T09:03:30.117" v="25" actId="20577"/>
          <ac:spMkLst>
            <pc:docMk/>
            <pc:sldMk cId="1603319467" sldId="424"/>
            <ac:spMk id="21" creationId="{96D2D263-CBA5-49F5-973D-78D18350E143}"/>
          </ac:spMkLst>
        </pc:spChg>
        <pc:spChg chg="mod">
          <ac:chgData name="Alewaters Hilde" userId="S::hilde.alewaters@vlaanderen.be::9956719c-eeda-4115-b637-f3759cd9d540" providerId="AD" clId="Web-{78662F62-4791-EA01-9468-3C77DE370086}" dt="2022-10-11T09:03:06.116" v="1" actId="20577"/>
          <ac:spMkLst>
            <pc:docMk/>
            <pc:sldMk cId="1603319467" sldId="424"/>
            <ac:spMk id="25" creationId="{762CF546-71A1-411B-A103-716754DEA5AB}"/>
          </ac:spMkLst>
        </pc:spChg>
        <pc:spChg chg="mod">
          <ac:chgData name="Alewaters Hilde" userId="S::hilde.alewaters@vlaanderen.be::9956719c-eeda-4115-b637-f3759cd9d540" providerId="AD" clId="Web-{78662F62-4791-EA01-9468-3C77DE370086}" dt="2022-10-11T09:03:22.554" v="14" actId="20577"/>
          <ac:spMkLst>
            <pc:docMk/>
            <pc:sldMk cId="1603319467" sldId="424"/>
            <ac:spMk id="26" creationId="{7C0B6BF9-526C-4030-B472-C7B7BF78750C}"/>
          </ac:spMkLst>
        </pc:spChg>
        <pc:spChg chg="mod">
          <ac:chgData name="Alewaters Hilde" userId="S::hilde.alewaters@vlaanderen.be::9956719c-eeda-4115-b637-f3759cd9d540" providerId="AD" clId="Web-{78662F62-4791-EA01-9468-3C77DE370086}" dt="2022-10-11T09:03:24.914" v="17" actId="20577"/>
          <ac:spMkLst>
            <pc:docMk/>
            <pc:sldMk cId="1603319467" sldId="424"/>
            <ac:spMk id="29" creationId="{2DA31C47-8719-4FD3-B08F-69132462B44F}"/>
          </ac:spMkLst>
        </pc:spChg>
      </pc:sldChg>
    </pc:docChg>
  </pc:docChgLst>
  <pc:docChgLst>
    <pc:chgData name="Ryckaert Kurt" userId="0d74081d-11d8-405b-bd52-c56b0c763de8" providerId="ADAL" clId="{FC7F8EED-FE64-4DB2-B3C6-01C3B441D740}"/>
    <pc:docChg chg="custSel addSld delSld modSld sldOrd">
      <pc:chgData name="Ryckaert Kurt" userId="0d74081d-11d8-405b-bd52-c56b0c763de8" providerId="ADAL" clId="{FC7F8EED-FE64-4DB2-B3C6-01C3B441D740}" dt="2022-10-20T19:11:34.747" v="627" actId="6549"/>
      <pc:docMkLst>
        <pc:docMk/>
      </pc:docMkLst>
      <pc:sldChg chg="add">
        <pc:chgData name="Ryckaert Kurt" userId="0d74081d-11d8-405b-bd52-c56b0c763de8" providerId="ADAL" clId="{FC7F8EED-FE64-4DB2-B3C6-01C3B441D740}" dt="2022-10-20T09:17:38.964" v="0"/>
        <pc:sldMkLst>
          <pc:docMk/>
          <pc:sldMk cId="0" sldId="264"/>
        </pc:sldMkLst>
      </pc:sldChg>
      <pc:sldChg chg="add modNotesTx">
        <pc:chgData name="Ryckaert Kurt" userId="0d74081d-11d8-405b-bd52-c56b0c763de8" providerId="ADAL" clId="{FC7F8EED-FE64-4DB2-B3C6-01C3B441D740}" dt="2022-10-20T09:19:03.647" v="14" actId="20577"/>
        <pc:sldMkLst>
          <pc:docMk/>
          <pc:sldMk cId="0" sldId="268"/>
        </pc:sldMkLst>
      </pc:sldChg>
      <pc:sldChg chg="add modNotesTx">
        <pc:chgData name="Ryckaert Kurt" userId="0d74081d-11d8-405b-bd52-c56b0c763de8" providerId="ADAL" clId="{FC7F8EED-FE64-4DB2-B3C6-01C3B441D740}" dt="2022-10-20T09:19:06.526" v="19" actId="20577"/>
        <pc:sldMkLst>
          <pc:docMk/>
          <pc:sldMk cId="1626198113" sldId="290"/>
        </pc:sldMkLst>
      </pc:sldChg>
      <pc:sldChg chg="add modNotesTx">
        <pc:chgData name="Ryckaert Kurt" userId="0d74081d-11d8-405b-bd52-c56b0c763de8" providerId="ADAL" clId="{FC7F8EED-FE64-4DB2-B3C6-01C3B441D740}" dt="2022-10-20T09:19:00.370" v="9" actId="20577"/>
        <pc:sldMkLst>
          <pc:docMk/>
          <pc:sldMk cId="1345286361" sldId="300"/>
        </pc:sldMkLst>
      </pc:sldChg>
      <pc:sldChg chg="add modNotesTx">
        <pc:chgData name="Ryckaert Kurt" userId="0d74081d-11d8-405b-bd52-c56b0c763de8" providerId="ADAL" clId="{FC7F8EED-FE64-4DB2-B3C6-01C3B441D740}" dt="2022-10-20T09:19:33.662" v="87" actId="20577"/>
        <pc:sldMkLst>
          <pc:docMk/>
          <pc:sldMk cId="1428242179" sldId="301"/>
        </pc:sldMkLst>
      </pc:sldChg>
      <pc:sldChg chg="add modNotesTx">
        <pc:chgData name="Ryckaert Kurt" userId="0d74081d-11d8-405b-bd52-c56b0c763de8" providerId="ADAL" clId="{FC7F8EED-FE64-4DB2-B3C6-01C3B441D740}" dt="2022-10-20T09:19:40.974" v="95" actId="20577"/>
        <pc:sldMkLst>
          <pc:docMk/>
          <pc:sldMk cId="179598984" sldId="304"/>
        </pc:sldMkLst>
      </pc:sldChg>
      <pc:sldChg chg="add modNotesTx">
        <pc:chgData name="Ryckaert Kurt" userId="0d74081d-11d8-405b-bd52-c56b0c763de8" providerId="ADAL" clId="{FC7F8EED-FE64-4DB2-B3C6-01C3B441D740}" dt="2022-10-20T09:19:36.990" v="91" actId="20577"/>
        <pc:sldMkLst>
          <pc:docMk/>
          <pc:sldMk cId="1477077942" sldId="305"/>
        </pc:sldMkLst>
      </pc:sldChg>
      <pc:sldChg chg="add modNotesTx">
        <pc:chgData name="Ryckaert Kurt" userId="0d74081d-11d8-405b-bd52-c56b0c763de8" providerId="ADAL" clId="{FC7F8EED-FE64-4DB2-B3C6-01C3B441D740}" dt="2022-10-20T09:19:13.532" v="30" actId="20577"/>
        <pc:sldMkLst>
          <pc:docMk/>
          <pc:sldMk cId="2595430170" sldId="306"/>
        </pc:sldMkLst>
      </pc:sldChg>
      <pc:sldChg chg="modSp add mod modNotesTx">
        <pc:chgData name="Ryckaert Kurt" userId="0d74081d-11d8-405b-bd52-c56b0c763de8" providerId="ADAL" clId="{FC7F8EED-FE64-4DB2-B3C6-01C3B441D740}" dt="2022-10-20T19:11:34.747" v="627" actId="6549"/>
        <pc:sldMkLst>
          <pc:docMk/>
          <pc:sldMk cId="480981420" sldId="307"/>
        </pc:sldMkLst>
        <pc:spChg chg="mod">
          <ac:chgData name="Ryckaert Kurt" userId="0d74081d-11d8-405b-bd52-c56b0c763de8" providerId="ADAL" clId="{FC7F8EED-FE64-4DB2-B3C6-01C3B441D740}" dt="2022-10-20T19:11:34.747" v="627" actId="6549"/>
          <ac:spMkLst>
            <pc:docMk/>
            <pc:sldMk cId="480981420" sldId="307"/>
            <ac:spMk id="3" creationId="{A629B365-3C44-4B30-89C4-6936212DB506}"/>
          </ac:spMkLst>
        </pc:spChg>
      </pc:sldChg>
      <pc:sldChg chg="add modNotesTx">
        <pc:chgData name="Ryckaert Kurt" userId="0d74081d-11d8-405b-bd52-c56b0c763de8" providerId="ADAL" clId="{FC7F8EED-FE64-4DB2-B3C6-01C3B441D740}" dt="2022-10-20T09:19:30.926" v="83" actId="20577"/>
        <pc:sldMkLst>
          <pc:docMk/>
          <pc:sldMk cId="2484810742" sldId="309"/>
        </pc:sldMkLst>
      </pc:sldChg>
      <pc:sldChg chg="addSp delSp modSp add modNotesTx">
        <pc:chgData name="Ryckaert Kurt" userId="0d74081d-11d8-405b-bd52-c56b0c763de8" providerId="ADAL" clId="{FC7F8EED-FE64-4DB2-B3C6-01C3B441D740}" dt="2022-10-20T09:19:27.774" v="79" actId="20577"/>
        <pc:sldMkLst>
          <pc:docMk/>
          <pc:sldMk cId="4130959037" sldId="310"/>
        </pc:sldMkLst>
        <pc:spChg chg="add del mod">
          <ac:chgData name="Ryckaert Kurt" userId="0d74081d-11d8-405b-bd52-c56b0c763de8" providerId="ADAL" clId="{FC7F8EED-FE64-4DB2-B3C6-01C3B441D740}" dt="2022-10-20T09:18:33.675" v="3"/>
          <ac:spMkLst>
            <pc:docMk/>
            <pc:sldMk cId="4130959037" sldId="310"/>
            <ac:spMk id="9" creationId="{8110B3AB-48D1-4CDF-98BD-7F154C6D13E9}"/>
          </ac:spMkLst>
        </pc:spChg>
      </pc:sldChg>
      <pc:sldChg chg="add modNotesTx">
        <pc:chgData name="Ryckaert Kurt" userId="0d74081d-11d8-405b-bd52-c56b0c763de8" providerId="ADAL" clId="{FC7F8EED-FE64-4DB2-B3C6-01C3B441D740}" dt="2022-10-20T09:19:47.410" v="114" actId="5793"/>
        <pc:sldMkLst>
          <pc:docMk/>
          <pc:sldMk cId="1268213700" sldId="312"/>
        </pc:sldMkLst>
      </pc:sldChg>
      <pc:sldChg chg="add del modNotesTx">
        <pc:chgData name="Ryckaert Kurt" userId="0d74081d-11d8-405b-bd52-c56b0c763de8" providerId="ADAL" clId="{FC7F8EED-FE64-4DB2-B3C6-01C3B441D740}" dt="2022-10-20T09:22:04.901" v="132" actId="47"/>
        <pc:sldMkLst>
          <pc:docMk/>
          <pc:sldMk cId="4249873697" sldId="313"/>
        </pc:sldMkLst>
      </pc:sldChg>
      <pc:sldChg chg="add">
        <pc:chgData name="Ryckaert Kurt" userId="0d74081d-11d8-405b-bd52-c56b0c763de8" providerId="ADAL" clId="{FC7F8EED-FE64-4DB2-B3C6-01C3B441D740}" dt="2022-10-20T09:17:47.022" v="1"/>
        <pc:sldMkLst>
          <pc:docMk/>
          <pc:sldMk cId="798712148" sldId="448"/>
        </pc:sldMkLst>
      </pc:sldChg>
      <pc:sldChg chg="addSp delSp modSp add mod ord delAnim modAnim">
        <pc:chgData name="Ryckaert Kurt" userId="0d74081d-11d8-405b-bd52-c56b0c763de8" providerId="ADAL" clId="{FC7F8EED-FE64-4DB2-B3C6-01C3B441D740}" dt="2022-10-20T09:25:20.174" v="232" actId="20577"/>
        <pc:sldMkLst>
          <pc:docMk/>
          <pc:sldMk cId="1886124825" sldId="449"/>
        </pc:sldMkLst>
        <pc:spChg chg="add mod">
          <ac:chgData name="Ryckaert Kurt" userId="0d74081d-11d8-405b-bd52-c56b0c763de8" providerId="ADAL" clId="{FC7F8EED-FE64-4DB2-B3C6-01C3B441D740}" dt="2022-10-20T09:25:20.174" v="232" actId="20577"/>
          <ac:spMkLst>
            <pc:docMk/>
            <pc:sldMk cId="1886124825" sldId="449"/>
            <ac:spMk id="10" creationId="{C2BF5ADF-C977-45F3-899F-4C6D22859592}"/>
          </ac:spMkLst>
        </pc:spChg>
        <pc:spChg chg="add del mod">
          <ac:chgData name="Ryckaert Kurt" userId="0d74081d-11d8-405b-bd52-c56b0c763de8" providerId="ADAL" clId="{FC7F8EED-FE64-4DB2-B3C6-01C3B441D740}" dt="2022-10-20T09:21:54.257" v="130" actId="478"/>
          <ac:spMkLst>
            <pc:docMk/>
            <pc:sldMk cId="1886124825" sldId="449"/>
            <ac:spMk id="11" creationId="{5010F7D0-4459-49FE-981E-DFAB62A3188E}"/>
          </ac:spMkLst>
        </pc:spChg>
        <pc:picChg chg="del">
          <ac:chgData name="Ryckaert Kurt" userId="0d74081d-11d8-405b-bd52-c56b0c763de8" providerId="ADAL" clId="{FC7F8EED-FE64-4DB2-B3C6-01C3B441D740}" dt="2022-10-20T09:21:13.517" v="124" actId="478"/>
          <ac:picMkLst>
            <pc:docMk/>
            <pc:sldMk cId="1886124825" sldId="449"/>
            <ac:picMk id="3" creationId="{F3D91AEA-D157-4F1F-8DEA-1777982B8744}"/>
          </ac:picMkLst>
        </pc:picChg>
        <pc:picChg chg="add mod">
          <ac:chgData name="Ryckaert Kurt" userId="0d74081d-11d8-405b-bd52-c56b0c763de8" providerId="ADAL" clId="{FC7F8EED-FE64-4DB2-B3C6-01C3B441D740}" dt="2022-10-20T09:21:22.381" v="127" actId="14100"/>
          <ac:picMkLst>
            <pc:docMk/>
            <pc:sldMk cId="1886124825" sldId="449"/>
            <ac:picMk id="4" creationId="{EF2DE2BE-7CC5-4AA6-AB96-641726BB2E92}"/>
          </ac:picMkLst>
        </pc:picChg>
        <pc:picChg chg="del">
          <ac:chgData name="Ryckaert Kurt" userId="0d74081d-11d8-405b-bd52-c56b0c763de8" providerId="ADAL" clId="{FC7F8EED-FE64-4DB2-B3C6-01C3B441D740}" dt="2022-10-20T09:20:32.142" v="123" actId="478"/>
          <ac:picMkLst>
            <pc:docMk/>
            <pc:sldMk cId="1886124825" sldId="449"/>
            <ac:picMk id="5" creationId="{E252E2C8-7FB9-4F5F-8EEC-B721CCCBA307}"/>
          </ac:picMkLst>
        </pc:picChg>
      </pc:sldChg>
    </pc:docChg>
  </pc:docChgLst>
  <pc:docChgLst>
    <pc:chgData name="Cordier Patrick" userId="S::patrick.cordier@vlaanderen.be::9b22fa50-2ce2-49cd-ace1-df29796e0e23" providerId="AD" clId="Web-{7682B6A7-FCCC-2DAC-DAD1-A716DE2F1487}"/>
    <pc:docChg chg="addSld delSld modSld sldOrd">
      <pc:chgData name="Cordier Patrick" userId="S::patrick.cordier@vlaanderen.be::9b22fa50-2ce2-49cd-ace1-df29796e0e23" providerId="AD" clId="Web-{7682B6A7-FCCC-2DAC-DAD1-A716DE2F1487}" dt="2022-10-24T13:17:27.866" v="141"/>
      <pc:docMkLst>
        <pc:docMk/>
      </pc:docMkLst>
      <pc:sldChg chg="del ord">
        <pc:chgData name="Cordier Patrick" userId="S::patrick.cordier@vlaanderen.be::9b22fa50-2ce2-49cd-ace1-df29796e0e23" providerId="AD" clId="Web-{7682B6A7-FCCC-2DAC-DAD1-A716DE2F1487}" dt="2022-10-24T13:16:32.989" v="138"/>
        <pc:sldMkLst>
          <pc:docMk/>
          <pc:sldMk cId="2896922273" sldId="380"/>
        </pc:sldMkLst>
      </pc:sldChg>
      <pc:sldChg chg="del">
        <pc:chgData name="Cordier Patrick" userId="S::patrick.cordier@vlaanderen.be::9b22fa50-2ce2-49cd-ace1-df29796e0e23" providerId="AD" clId="Web-{7682B6A7-FCCC-2DAC-DAD1-A716DE2F1487}" dt="2022-10-24T13:16:32.989" v="136"/>
        <pc:sldMkLst>
          <pc:docMk/>
          <pc:sldMk cId="342027596" sldId="381"/>
        </pc:sldMkLst>
      </pc:sldChg>
      <pc:sldChg chg="del">
        <pc:chgData name="Cordier Patrick" userId="S::patrick.cordier@vlaanderen.be::9b22fa50-2ce2-49cd-ace1-df29796e0e23" providerId="AD" clId="Web-{7682B6A7-FCCC-2DAC-DAD1-A716DE2F1487}" dt="2022-10-24T13:16:32.989" v="133"/>
        <pc:sldMkLst>
          <pc:docMk/>
          <pc:sldMk cId="959959280" sldId="385"/>
        </pc:sldMkLst>
      </pc:sldChg>
      <pc:sldChg chg="del">
        <pc:chgData name="Cordier Patrick" userId="S::patrick.cordier@vlaanderen.be::9b22fa50-2ce2-49cd-ace1-df29796e0e23" providerId="AD" clId="Web-{7682B6A7-FCCC-2DAC-DAD1-A716DE2F1487}" dt="2022-10-24T13:16:32.989" v="137"/>
        <pc:sldMkLst>
          <pc:docMk/>
          <pc:sldMk cId="982740220" sldId="386"/>
        </pc:sldMkLst>
      </pc:sldChg>
      <pc:sldChg chg="del">
        <pc:chgData name="Cordier Patrick" userId="S::patrick.cordier@vlaanderen.be::9b22fa50-2ce2-49cd-ace1-df29796e0e23" providerId="AD" clId="Web-{7682B6A7-FCCC-2DAC-DAD1-A716DE2F1487}" dt="2022-10-24T13:16:32.989" v="135"/>
        <pc:sldMkLst>
          <pc:docMk/>
          <pc:sldMk cId="3600333451" sldId="387"/>
        </pc:sldMkLst>
      </pc:sldChg>
      <pc:sldChg chg="del">
        <pc:chgData name="Cordier Patrick" userId="S::patrick.cordier@vlaanderen.be::9b22fa50-2ce2-49cd-ace1-df29796e0e23" providerId="AD" clId="Web-{7682B6A7-FCCC-2DAC-DAD1-A716DE2F1487}" dt="2022-10-24T13:16:32.974" v="116"/>
        <pc:sldMkLst>
          <pc:docMk/>
          <pc:sldMk cId="865438285" sldId="389"/>
        </pc:sldMkLst>
      </pc:sldChg>
      <pc:sldChg chg="del">
        <pc:chgData name="Cordier Patrick" userId="S::patrick.cordier@vlaanderen.be::9b22fa50-2ce2-49cd-ace1-df29796e0e23" providerId="AD" clId="Web-{7682B6A7-FCCC-2DAC-DAD1-A716DE2F1487}" dt="2022-10-24T13:16:32.958" v="113"/>
        <pc:sldMkLst>
          <pc:docMk/>
          <pc:sldMk cId="71971993" sldId="390"/>
        </pc:sldMkLst>
      </pc:sldChg>
      <pc:sldChg chg="del">
        <pc:chgData name="Cordier Patrick" userId="S::patrick.cordier@vlaanderen.be::9b22fa50-2ce2-49cd-ace1-df29796e0e23" providerId="AD" clId="Web-{7682B6A7-FCCC-2DAC-DAD1-A716DE2F1487}" dt="2022-10-24T13:16:32.958" v="114"/>
        <pc:sldMkLst>
          <pc:docMk/>
          <pc:sldMk cId="600047307" sldId="391"/>
        </pc:sldMkLst>
      </pc:sldChg>
      <pc:sldChg chg="del">
        <pc:chgData name="Cordier Patrick" userId="S::patrick.cordier@vlaanderen.be::9b22fa50-2ce2-49cd-ace1-df29796e0e23" providerId="AD" clId="Web-{7682B6A7-FCCC-2DAC-DAD1-A716DE2F1487}" dt="2022-10-24T13:16:32.958" v="115"/>
        <pc:sldMkLst>
          <pc:docMk/>
          <pc:sldMk cId="2311314128" sldId="394"/>
        </pc:sldMkLst>
      </pc:sldChg>
      <pc:sldChg chg="del">
        <pc:chgData name="Cordier Patrick" userId="S::patrick.cordier@vlaanderen.be::9b22fa50-2ce2-49cd-ace1-df29796e0e23" providerId="AD" clId="Web-{7682B6A7-FCCC-2DAC-DAD1-A716DE2F1487}" dt="2022-10-24T13:16:32.989" v="134"/>
        <pc:sldMkLst>
          <pc:docMk/>
          <pc:sldMk cId="2871344481" sldId="395"/>
        </pc:sldMkLst>
      </pc:sldChg>
      <pc:sldChg chg="del">
        <pc:chgData name="Cordier Patrick" userId="S::patrick.cordier@vlaanderen.be::9b22fa50-2ce2-49cd-ace1-df29796e0e23" providerId="AD" clId="Web-{7682B6A7-FCCC-2DAC-DAD1-A716DE2F1487}" dt="2022-10-24T13:16:32.989" v="132"/>
        <pc:sldMkLst>
          <pc:docMk/>
          <pc:sldMk cId="2477741803" sldId="396"/>
        </pc:sldMkLst>
      </pc:sldChg>
      <pc:sldChg chg="del">
        <pc:chgData name="Cordier Patrick" userId="S::patrick.cordier@vlaanderen.be::9b22fa50-2ce2-49cd-ace1-df29796e0e23" providerId="AD" clId="Web-{7682B6A7-FCCC-2DAC-DAD1-A716DE2F1487}" dt="2022-10-24T13:16:32.974" v="131"/>
        <pc:sldMkLst>
          <pc:docMk/>
          <pc:sldMk cId="1448860056" sldId="397"/>
        </pc:sldMkLst>
      </pc:sldChg>
      <pc:sldChg chg="del">
        <pc:chgData name="Cordier Patrick" userId="S::patrick.cordier@vlaanderen.be::9b22fa50-2ce2-49cd-ace1-df29796e0e23" providerId="AD" clId="Web-{7682B6A7-FCCC-2DAC-DAD1-A716DE2F1487}" dt="2022-10-24T13:16:32.974" v="130"/>
        <pc:sldMkLst>
          <pc:docMk/>
          <pc:sldMk cId="2654559029" sldId="398"/>
        </pc:sldMkLst>
      </pc:sldChg>
      <pc:sldChg chg="del">
        <pc:chgData name="Cordier Patrick" userId="S::patrick.cordier@vlaanderen.be::9b22fa50-2ce2-49cd-ace1-df29796e0e23" providerId="AD" clId="Web-{7682B6A7-FCCC-2DAC-DAD1-A716DE2F1487}" dt="2022-10-24T13:16:32.974" v="129"/>
        <pc:sldMkLst>
          <pc:docMk/>
          <pc:sldMk cId="4195780613" sldId="399"/>
        </pc:sldMkLst>
      </pc:sldChg>
      <pc:sldChg chg="del">
        <pc:chgData name="Cordier Patrick" userId="S::patrick.cordier@vlaanderen.be::9b22fa50-2ce2-49cd-ace1-df29796e0e23" providerId="AD" clId="Web-{7682B6A7-FCCC-2DAC-DAD1-A716DE2F1487}" dt="2022-10-24T13:16:32.974" v="121"/>
        <pc:sldMkLst>
          <pc:docMk/>
          <pc:sldMk cId="788101103" sldId="400"/>
        </pc:sldMkLst>
      </pc:sldChg>
      <pc:sldChg chg="del">
        <pc:chgData name="Cordier Patrick" userId="S::patrick.cordier@vlaanderen.be::9b22fa50-2ce2-49cd-ace1-df29796e0e23" providerId="AD" clId="Web-{7682B6A7-FCCC-2DAC-DAD1-A716DE2F1487}" dt="2022-10-24T13:16:39.552" v="139"/>
        <pc:sldMkLst>
          <pc:docMk/>
          <pc:sldMk cId="2805406378" sldId="401"/>
        </pc:sldMkLst>
      </pc:sldChg>
      <pc:sldChg chg="del">
        <pc:chgData name="Cordier Patrick" userId="S::patrick.cordier@vlaanderen.be::9b22fa50-2ce2-49cd-ace1-df29796e0e23" providerId="AD" clId="Web-{7682B6A7-FCCC-2DAC-DAD1-A716DE2F1487}" dt="2022-10-24T13:16:32.974" v="120"/>
        <pc:sldMkLst>
          <pc:docMk/>
          <pc:sldMk cId="2332895017" sldId="402"/>
        </pc:sldMkLst>
      </pc:sldChg>
      <pc:sldChg chg="del">
        <pc:chgData name="Cordier Patrick" userId="S::patrick.cordier@vlaanderen.be::9b22fa50-2ce2-49cd-ace1-df29796e0e23" providerId="AD" clId="Web-{7682B6A7-FCCC-2DAC-DAD1-A716DE2F1487}" dt="2022-10-24T13:16:32.974" v="119"/>
        <pc:sldMkLst>
          <pc:docMk/>
          <pc:sldMk cId="3461511777" sldId="404"/>
        </pc:sldMkLst>
      </pc:sldChg>
      <pc:sldChg chg="del">
        <pc:chgData name="Cordier Patrick" userId="S::patrick.cordier@vlaanderen.be::9b22fa50-2ce2-49cd-ace1-df29796e0e23" providerId="AD" clId="Web-{7682B6A7-FCCC-2DAC-DAD1-A716DE2F1487}" dt="2022-10-24T13:16:32.974" v="118"/>
        <pc:sldMkLst>
          <pc:docMk/>
          <pc:sldMk cId="2597704205" sldId="405"/>
        </pc:sldMkLst>
      </pc:sldChg>
      <pc:sldChg chg="del">
        <pc:chgData name="Cordier Patrick" userId="S::patrick.cordier@vlaanderen.be::9b22fa50-2ce2-49cd-ace1-df29796e0e23" providerId="AD" clId="Web-{7682B6A7-FCCC-2DAC-DAD1-A716DE2F1487}" dt="2022-10-24T13:16:32.974" v="117"/>
        <pc:sldMkLst>
          <pc:docMk/>
          <pc:sldMk cId="3382922331" sldId="406"/>
        </pc:sldMkLst>
      </pc:sldChg>
      <pc:sldChg chg="del">
        <pc:chgData name="Cordier Patrick" userId="S::patrick.cordier@vlaanderen.be::9b22fa50-2ce2-49cd-ace1-df29796e0e23" providerId="AD" clId="Web-{7682B6A7-FCCC-2DAC-DAD1-A716DE2F1487}" dt="2022-10-24T13:16:43.802" v="140"/>
        <pc:sldMkLst>
          <pc:docMk/>
          <pc:sldMk cId="3675114548" sldId="409"/>
        </pc:sldMkLst>
      </pc:sldChg>
      <pc:sldChg chg="del">
        <pc:chgData name="Cordier Patrick" userId="S::patrick.cordier@vlaanderen.be::9b22fa50-2ce2-49cd-ace1-df29796e0e23" providerId="AD" clId="Web-{7682B6A7-FCCC-2DAC-DAD1-A716DE2F1487}" dt="2022-10-24T13:16:32.958" v="112"/>
        <pc:sldMkLst>
          <pc:docMk/>
          <pc:sldMk cId="2607504862" sldId="410"/>
        </pc:sldMkLst>
      </pc:sldChg>
      <pc:sldChg chg="del">
        <pc:chgData name="Cordier Patrick" userId="S::patrick.cordier@vlaanderen.be::9b22fa50-2ce2-49cd-ace1-df29796e0e23" providerId="AD" clId="Web-{7682B6A7-FCCC-2DAC-DAD1-A716DE2F1487}" dt="2022-10-24T13:16:32.974" v="127"/>
        <pc:sldMkLst>
          <pc:docMk/>
          <pc:sldMk cId="3384615112" sldId="413"/>
        </pc:sldMkLst>
      </pc:sldChg>
      <pc:sldChg chg="del">
        <pc:chgData name="Cordier Patrick" userId="S::patrick.cordier@vlaanderen.be::9b22fa50-2ce2-49cd-ace1-df29796e0e23" providerId="AD" clId="Web-{7682B6A7-FCCC-2DAC-DAD1-A716DE2F1487}" dt="2022-10-24T13:16:32.974" v="128"/>
        <pc:sldMkLst>
          <pc:docMk/>
          <pc:sldMk cId="527169136" sldId="414"/>
        </pc:sldMkLst>
      </pc:sldChg>
      <pc:sldChg chg="del">
        <pc:chgData name="Cordier Patrick" userId="S::patrick.cordier@vlaanderen.be::9b22fa50-2ce2-49cd-ace1-df29796e0e23" providerId="AD" clId="Web-{7682B6A7-FCCC-2DAC-DAD1-A716DE2F1487}" dt="2022-10-24T13:16:32.974" v="126"/>
        <pc:sldMkLst>
          <pc:docMk/>
          <pc:sldMk cId="1436515597" sldId="415"/>
        </pc:sldMkLst>
      </pc:sldChg>
      <pc:sldChg chg="del">
        <pc:chgData name="Cordier Patrick" userId="S::patrick.cordier@vlaanderen.be::9b22fa50-2ce2-49cd-ace1-df29796e0e23" providerId="AD" clId="Web-{7682B6A7-FCCC-2DAC-DAD1-A716DE2F1487}" dt="2022-10-24T13:16:32.974" v="125"/>
        <pc:sldMkLst>
          <pc:docMk/>
          <pc:sldMk cId="3148565251" sldId="416"/>
        </pc:sldMkLst>
      </pc:sldChg>
      <pc:sldChg chg="del">
        <pc:chgData name="Cordier Patrick" userId="S::patrick.cordier@vlaanderen.be::9b22fa50-2ce2-49cd-ace1-df29796e0e23" providerId="AD" clId="Web-{7682B6A7-FCCC-2DAC-DAD1-A716DE2F1487}" dt="2022-10-24T13:16:32.974" v="124"/>
        <pc:sldMkLst>
          <pc:docMk/>
          <pc:sldMk cId="593079859" sldId="417"/>
        </pc:sldMkLst>
      </pc:sldChg>
      <pc:sldChg chg="del">
        <pc:chgData name="Cordier Patrick" userId="S::patrick.cordier@vlaanderen.be::9b22fa50-2ce2-49cd-ace1-df29796e0e23" providerId="AD" clId="Web-{7682B6A7-FCCC-2DAC-DAD1-A716DE2F1487}" dt="2022-10-24T13:16:32.974" v="123"/>
        <pc:sldMkLst>
          <pc:docMk/>
          <pc:sldMk cId="3171472836" sldId="418"/>
        </pc:sldMkLst>
      </pc:sldChg>
      <pc:sldChg chg="del">
        <pc:chgData name="Cordier Patrick" userId="S::patrick.cordier@vlaanderen.be::9b22fa50-2ce2-49cd-ace1-df29796e0e23" providerId="AD" clId="Web-{7682B6A7-FCCC-2DAC-DAD1-A716DE2F1487}" dt="2022-10-24T13:16:32.974" v="122"/>
        <pc:sldMkLst>
          <pc:docMk/>
          <pc:sldMk cId="3130666269" sldId="420"/>
        </pc:sldMkLst>
      </pc:sldChg>
      <pc:sldChg chg="del">
        <pc:chgData name="Cordier Patrick" userId="S::patrick.cordier@vlaanderen.be::9b22fa50-2ce2-49cd-ace1-df29796e0e23" providerId="AD" clId="Web-{7682B6A7-FCCC-2DAC-DAD1-A716DE2F1487}" dt="2022-10-24T13:16:32.958" v="111"/>
        <pc:sldMkLst>
          <pc:docMk/>
          <pc:sldMk cId="3756699094" sldId="422"/>
        </pc:sldMkLst>
      </pc:sldChg>
      <pc:sldChg chg="del">
        <pc:chgData name="Cordier Patrick" userId="S::patrick.cordier@vlaanderen.be::9b22fa50-2ce2-49cd-ace1-df29796e0e23" providerId="AD" clId="Web-{7682B6A7-FCCC-2DAC-DAD1-A716DE2F1487}" dt="2022-10-24T13:17:27.866" v="141"/>
        <pc:sldMkLst>
          <pc:docMk/>
          <pc:sldMk cId="1603319467" sldId="424"/>
        </pc:sldMkLst>
      </pc:sldChg>
      <pc:sldChg chg="del">
        <pc:chgData name="Cordier Patrick" userId="S::patrick.cordier@vlaanderen.be::9b22fa50-2ce2-49cd-ace1-df29796e0e23" providerId="AD" clId="Web-{7682B6A7-FCCC-2DAC-DAD1-A716DE2F1487}" dt="2022-10-24T13:03:52.355" v="2"/>
        <pc:sldMkLst>
          <pc:docMk/>
          <pc:sldMk cId="3031039643" sldId="425"/>
        </pc:sldMkLst>
      </pc:sldChg>
      <pc:sldChg chg="new del">
        <pc:chgData name="Cordier Patrick" userId="S::patrick.cordier@vlaanderen.be::9b22fa50-2ce2-49cd-ace1-df29796e0e23" providerId="AD" clId="Web-{7682B6A7-FCCC-2DAC-DAD1-A716DE2F1487}" dt="2022-10-24T13:03:53.918" v="3"/>
        <pc:sldMkLst>
          <pc:docMk/>
          <pc:sldMk cId="1668858261" sldId="450"/>
        </pc:sldMkLst>
      </pc:sldChg>
      <pc:sldChg chg="modSp add">
        <pc:chgData name="Cordier Patrick" userId="S::patrick.cordier@vlaanderen.be::9b22fa50-2ce2-49cd-ace1-df29796e0e23" providerId="AD" clId="Web-{7682B6A7-FCCC-2DAC-DAD1-A716DE2F1487}" dt="2022-10-24T13:05:42.390" v="17" actId="20577"/>
        <pc:sldMkLst>
          <pc:docMk/>
          <pc:sldMk cId="3800646129" sldId="451"/>
        </pc:sldMkLst>
        <pc:spChg chg="mod">
          <ac:chgData name="Cordier Patrick" userId="S::patrick.cordier@vlaanderen.be::9b22fa50-2ce2-49cd-ace1-df29796e0e23" providerId="AD" clId="Web-{7682B6A7-FCCC-2DAC-DAD1-A716DE2F1487}" dt="2022-10-24T13:05:16.796" v="14" actId="20577"/>
          <ac:spMkLst>
            <pc:docMk/>
            <pc:sldMk cId="3800646129" sldId="451"/>
            <ac:spMk id="3" creationId="{EC132AD2-C5F6-4DFC-B4EF-B670B59A8BB9}"/>
          </ac:spMkLst>
        </pc:spChg>
        <pc:spChg chg="mod">
          <ac:chgData name="Cordier Patrick" userId="S::patrick.cordier@vlaanderen.be::9b22fa50-2ce2-49cd-ace1-df29796e0e23" providerId="AD" clId="Web-{7682B6A7-FCCC-2DAC-DAD1-A716DE2F1487}" dt="2022-10-24T13:05:42.390" v="17" actId="20577"/>
          <ac:spMkLst>
            <pc:docMk/>
            <pc:sldMk cId="3800646129" sldId="451"/>
            <ac:spMk id="10" creationId="{17C55619-8310-4854-8C25-4C5E9C94429E}"/>
          </ac:spMkLst>
        </pc:spChg>
      </pc:sldChg>
      <pc:sldChg chg="delSp modSp add">
        <pc:chgData name="Cordier Patrick" userId="S::patrick.cordier@vlaanderen.be::9b22fa50-2ce2-49cd-ace1-df29796e0e23" providerId="AD" clId="Web-{7682B6A7-FCCC-2DAC-DAD1-A716DE2F1487}" dt="2022-10-24T13:15:33.378" v="110" actId="20577"/>
        <pc:sldMkLst>
          <pc:docMk/>
          <pc:sldMk cId="1273492713" sldId="452"/>
        </pc:sldMkLst>
        <pc:spChg chg="del mod">
          <ac:chgData name="Cordier Patrick" userId="S::patrick.cordier@vlaanderen.be::9b22fa50-2ce2-49cd-ace1-df29796e0e23" providerId="AD" clId="Web-{7682B6A7-FCCC-2DAC-DAD1-A716DE2F1487}" dt="2022-10-24T13:07:41.332" v="30"/>
          <ac:spMkLst>
            <pc:docMk/>
            <pc:sldMk cId="1273492713" sldId="452"/>
            <ac:spMk id="3" creationId="{16F796C9-D327-DFAF-9091-FD48A4CD01D1}"/>
          </ac:spMkLst>
        </pc:spChg>
        <pc:spChg chg="mod">
          <ac:chgData name="Cordier Patrick" userId="S::patrick.cordier@vlaanderen.be::9b22fa50-2ce2-49cd-ace1-df29796e0e23" providerId="AD" clId="Web-{7682B6A7-FCCC-2DAC-DAD1-A716DE2F1487}" dt="2022-10-24T13:08:43.021" v="79" actId="20577"/>
          <ac:spMkLst>
            <pc:docMk/>
            <pc:sldMk cId="1273492713" sldId="452"/>
            <ac:spMk id="8" creationId="{80C57120-9BE5-44DC-9E43-670262020AF7}"/>
          </ac:spMkLst>
        </pc:spChg>
        <pc:spChg chg="mod">
          <ac:chgData name="Cordier Patrick" userId="S::patrick.cordier@vlaanderen.be::9b22fa50-2ce2-49cd-ace1-df29796e0e23" providerId="AD" clId="Web-{7682B6A7-FCCC-2DAC-DAD1-A716DE2F1487}" dt="2022-10-24T13:13:09.561" v="95" actId="20577"/>
          <ac:spMkLst>
            <pc:docMk/>
            <pc:sldMk cId="1273492713" sldId="452"/>
            <ac:spMk id="12" creationId="{2002FEBD-1027-4999-8F14-3398BC91706E}"/>
          </ac:spMkLst>
        </pc:spChg>
        <pc:spChg chg="mod">
          <ac:chgData name="Cordier Patrick" userId="S::patrick.cordier@vlaanderen.be::9b22fa50-2ce2-49cd-ace1-df29796e0e23" providerId="AD" clId="Web-{7682B6A7-FCCC-2DAC-DAD1-A716DE2F1487}" dt="2022-10-24T13:15:33.378" v="110" actId="20577"/>
          <ac:spMkLst>
            <pc:docMk/>
            <pc:sldMk cId="1273492713" sldId="452"/>
            <ac:spMk id="14" creationId="{72A6EE6D-81E8-4BD0-839A-962894F67311}"/>
          </ac:spMkLst>
        </pc:spChg>
        <pc:spChg chg="mod">
          <ac:chgData name="Cordier Patrick" userId="S::patrick.cordier@vlaanderen.be::9b22fa50-2ce2-49cd-ace1-df29796e0e23" providerId="AD" clId="Web-{7682B6A7-FCCC-2DAC-DAD1-A716DE2F1487}" dt="2022-10-24T13:08:12.255" v="54" actId="20577"/>
          <ac:spMkLst>
            <pc:docMk/>
            <pc:sldMk cId="1273492713" sldId="452"/>
            <ac:spMk id="16" creationId="{BF86E796-D8DE-4447-AA63-46754D5A3C6B}"/>
          </ac:spMkLst>
        </pc:spChg>
        <pc:spChg chg="del mod">
          <ac:chgData name="Cordier Patrick" userId="S::patrick.cordier@vlaanderen.be::9b22fa50-2ce2-49cd-ace1-df29796e0e23" providerId="AD" clId="Web-{7682B6A7-FCCC-2DAC-DAD1-A716DE2F1487}" dt="2022-10-24T13:07:37.097" v="28"/>
          <ac:spMkLst>
            <pc:docMk/>
            <pc:sldMk cId="1273492713" sldId="452"/>
            <ac:spMk id="17" creationId="{5034BFB7-72B3-ACA3-13BF-24A4A448F91C}"/>
          </ac:spMkLst>
        </pc:spChg>
        <pc:spChg chg="mod">
          <ac:chgData name="Cordier Patrick" userId="S::patrick.cordier@vlaanderen.be::9b22fa50-2ce2-49cd-ace1-df29796e0e23" providerId="AD" clId="Web-{7682B6A7-FCCC-2DAC-DAD1-A716DE2F1487}" dt="2022-10-24T13:12:35.216" v="88" actId="20577"/>
          <ac:spMkLst>
            <pc:docMk/>
            <pc:sldMk cId="1273492713" sldId="452"/>
            <ac:spMk id="20" creationId="{1314AF82-1C82-47E0-AB0B-9FC1CC1FFF97}"/>
          </ac:spMkLst>
        </pc:spChg>
        <pc:spChg chg="mod">
          <ac:chgData name="Cordier Patrick" userId="S::patrick.cordier@vlaanderen.be::9b22fa50-2ce2-49cd-ace1-df29796e0e23" providerId="AD" clId="Web-{7682B6A7-FCCC-2DAC-DAD1-A716DE2F1487}" dt="2022-10-24T13:15:24.409" v="103" actId="20577"/>
          <ac:spMkLst>
            <pc:docMk/>
            <pc:sldMk cId="1273492713" sldId="452"/>
            <ac:spMk id="21" creationId="{96D2D263-CBA5-49F5-973D-78D18350E143}"/>
          </ac:spMkLst>
        </pc:spChg>
        <pc:spChg chg="mod">
          <ac:chgData name="Cordier Patrick" userId="S::patrick.cordier@vlaanderen.be::9b22fa50-2ce2-49cd-ace1-df29796e0e23" providerId="AD" clId="Web-{7682B6A7-FCCC-2DAC-DAD1-A716DE2F1487}" dt="2022-10-24T13:11:36.480" v="82" actId="1076"/>
          <ac:spMkLst>
            <pc:docMk/>
            <pc:sldMk cId="1273492713" sldId="452"/>
            <ac:spMk id="25" creationId="{762CF546-71A1-411B-A103-716754DEA5AB}"/>
          </ac:spMkLst>
        </pc:spChg>
        <pc:spChg chg="mod">
          <ac:chgData name="Cordier Patrick" userId="S::patrick.cordier@vlaanderen.be::9b22fa50-2ce2-49cd-ace1-df29796e0e23" providerId="AD" clId="Web-{7682B6A7-FCCC-2DAC-DAD1-A716DE2F1487}" dt="2022-10-24T13:08:35.036" v="59" actId="20577"/>
          <ac:spMkLst>
            <pc:docMk/>
            <pc:sldMk cId="1273492713" sldId="452"/>
            <ac:spMk id="26" creationId="{7C0B6BF9-526C-4030-B472-C7B7BF78750C}"/>
          </ac:spMkLst>
        </pc:spChg>
        <pc:spChg chg="mod">
          <ac:chgData name="Cordier Patrick" userId="S::patrick.cordier@vlaanderen.be::9b22fa50-2ce2-49cd-ace1-df29796e0e23" providerId="AD" clId="Web-{7682B6A7-FCCC-2DAC-DAD1-A716DE2F1487}" dt="2022-10-24T13:08:47.115" v="81" actId="20577"/>
          <ac:spMkLst>
            <pc:docMk/>
            <pc:sldMk cId="1273492713" sldId="452"/>
            <ac:spMk id="29" creationId="{2DA31C47-8719-4FD3-B08F-69132462B44F}"/>
          </ac:spMkLst>
        </pc:spChg>
      </pc:sldChg>
    </pc:docChg>
  </pc:docChgLst>
  <pc:docChgLst>
    <pc:chgData name="Raveydts Vanessa" userId="676313ab-0530-40e8-b000-70c719d2b129" providerId="ADAL" clId="{308AE571-4D27-4DEA-8FB0-C34B05AA3817}"/>
    <pc:docChg chg="undo custSel addSld modSld">
      <pc:chgData name="Raveydts Vanessa" userId="676313ab-0530-40e8-b000-70c719d2b129" providerId="ADAL" clId="{308AE571-4D27-4DEA-8FB0-C34B05AA3817}" dt="2022-10-18T11:38:30.539" v="54" actId="1076"/>
      <pc:docMkLst>
        <pc:docMk/>
      </pc:docMkLst>
      <pc:sldChg chg="add">
        <pc:chgData name="Raveydts Vanessa" userId="676313ab-0530-40e8-b000-70c719d2b129" providerId="ADAL" clId="{308AE571-4D27-4DEA-8FB0-C34B05AA3817}" dt="2022-10-18T11:23:41.621" v="0"/>
        <pc:sldMkLst>
          <pc:docMk/>
          <pc:sldMk cId="1958281975" sldId="355"/>
        </pc:sldMkLst>
      </pc:sldChg>
      <pc:sldChg chg="add">
        <pc:chgData name="Raveydts Vanessa" userId="676313ab-0530-40e8-b000-70c719d2b129" providerId="ADAL" clId="{308AE571-4D27-4DEA-8FB0-C34B05AA3817}" dt="2022-10-18T11:23:41.621" v="0"/>
        <pc:sldMkLst>
          <pc:docMk/>
          <pc:sldMk cId="880928682" sldId="366"/>
        </pc:sldMkLst>
      </pc:sldChg>
      <pc:sldChg chg="add">
        <pc:chgData name="Raveydts Vanessa" userId="676313ab-0530-40e8-b000-70c719d2b129" providerId="ADAL" clId="{308AE571-4D27-4DEA-8FB0-C34B05AA3817}" dt="2022-10-18T11:23:41.621" v="0"/>
        <pc:sldMkLst>
          <pc:docMk/>
          <pc:sldMk cId="1336994004" sldId="388"/>
        </pc:sldMkLst>
      </pc:sldChg>
      <pc:sldChg chg="addSp delSp modSp mod">
        <pc:chgData name="Raveydts Vanessa" userId="676313ab-0530-40e8-b000-70c719d2b129" providerId="ADAL" clId="{308AE571-4D27-4DEA-8FB0-C34B05AA3817}" dt="2022-10-18T11:38:30.539" v="54" actId="1076"/>
        <pc:sldMkLst>
          <pc:docMk/>
          <pc:sldMk cId="1188443033" sldId="408"/>
        </pc:sldMkLst>
        <pc:spChg chg="del">
          <ac:chgData name="Raveydts Vanessa" userId="676313ab-0530-40e8-b000-70c719d2b129" providerId="ADAL" clId="{308AE571-4D27-4DEA-8FB0-C34B05AA3817}" dt="2022-10-18T11:37:52.581" v="48" actId="931"/>
          <ac:spMkLst>
            <pc:docMk/>
            <pc:sldMk cId="1188443033" sldId="408"/>
            <ac:spMk id="2" creationId="{5D0E0795-1C78-4EEA-9E28-1F2CFC8DC9F8}"/>
          </ac:spMkLst>
        </pc:spChg>
        <pc:spChg chg="mod">
          <ac:chgData name="Raveydts Vanessa" userId="676313ab-0530-40e8-b000-70c719d2b129" providerId="ADAL" clId="{308AE571-4D27-4DEA-8FB0-C34B05AA3817}" dt="2022-10-18T11:24:54.149" v="47" actId="20577"/>
          <ac:spMkLst>
            <pc:docMk/>
            <pc:sldMk cId="1188443033" sldId="408"/>
            <ac:spMk id="3" creationId="{E30D67D2-CFD7-4297-84CD-59D05446D86A}"/>
          </ac:spMkLst>
        </pc:spChg>
        <pc:picChg chg="add mod">
          <ac:chgData name="Raveydts Vanessa" userId="676313ab-0530-40e8-b000-70c719d2b129" providerId="ADAL" clId="{308AE571-4D27-4DEA-8FB0-C34B05AA3817}" dt="2022-10-18T11:38:30.539" v="54" actId="1076"/>
          <ac:picMkLst>
            <pc:docMk/>
            <pc:sldMk cId="1188443033" sldId="408"/>
            <ac:picMk id="6" creationId="{C3B64D2F-79A8-4F2E-8C61-A18DD9671411}"/>
          </ac:picMkLst>
        </pc:picChg>
      </pc:sldChg>
      <pc:sldChg chg="add">
        <pc:chgData name="Raveydts Vanessa" userId="676313ab-0530-40e8-b000-70c719d2b129" providerId="ADAL" clId="{308AE571-4D27-4DEA-8FB0-C34B05AA3817}" dt="2022-10-18T11:23:41.621" v="0"/>
        <pc:sldMkLst>
          <pc:docMk/>
          <pc:sldMk cId="1484825166" sldId="441"/>
        </pc:sldMkLst>
      </pc:sldChg>
      <pc:sldChg chg="add">
        <pc:chgData name="Raveydts Vanessa" userId="676313ab-0530-40e8-b000-70c719d2b129" providerId="ADAL" clId="{308AE571-4D27-4DEA-8FB0-C34B05AA3817}" dt="2022-10-18T11:23:41.621" v="0"/>
        <pc:sldMkLst>
          <pc:docMk/>
          <pc:sldMk cId="2587216041" sldId="442"/>
        </pc:sldMkLst>
      </pc:sldChg>
      <pc:sldChg chg="add">
        <pc:chgData name="Raveydts Vanessa" userId="676313ab-0530-40e8-b000-70c719d2b129" providerId="ADAL" clId="{308AE571-4D27-4DEA-8FB0-C34B05AA3817}" dt="2022-10-18T11:23:41.621" v="0"/>
        <pc:sldMkLst>
          <pc:docMk/>
          <pc:sldMk cId="1370936364" sldId="443"/>
        </pc:sldMkLst>
      </pc:sldChg>
      <pc:sldChg chg="add">
        <pc:chgData name="Raveydts Vanessa" userId="676313ab-0530-40e8-b000-70c719d2b129" providerId="ADAL" clId="{308AE571-4D27-4DEA-8FB0-C34B05AA3817}" dt="2022-10-18T11:23:41.621" v="0"/>
        <pc:sldMkLst>
          <pc:docMk/>
          <pc:sldMk cId="3673623555" sldId="444"/>
        </pc:sldMkLst>
      </pc:sldChg>
      <pc:sldChg chg="add">
        <pc:chgData name="Raveydts Vanessa" userId="676313ab-0530-40e8-b000-70c719d2b129" providerId="ADAL" clId="{308AE571-4D27-4DEA-8FB0-C34B05AA3817}" dt="2022-10-18T11:23:41.621" v="0"/>
        <pc:sldMkLst>
          <pc:docMk/>
          <pc:sldMk cId="1588774277" sldId="445"/>
        </pc:sldMkLst>
      </pc:sldChg>
      <pc:sldChg chg="add">
        <pc:chgData name="Raveydts Vanessa" userId="676313ab-0530-40e8-b000-70c719d2b129" providerId="ADAL" clId="{308AE571-4D27-4DEA-8FB0-C34B05AA3817}" dt="2022-10-18T11:23:41.621" v="0"/>
        <pc:sldMkLst>
          <pc:docMk/>
          <pc:sldMk cId="4119749046" sldId="446"/>
        </pc:sldMkLst>
      </pc:sldChg>
      <pc:sldChg chg="add">
        <pc:chgData name="Raveydts Vanessa" userId="676313ab-0530-40e8-b000-70c719d2b129" providerId="ADAL" clId="{308AE571-4D27-4DEA-8FB0-C34B05AA3817}" dt="2022-10-18T11:23:41.621" v="0"/>
        <pc:sldMkLst>
          <pc:docMk/>
          <pc:sldMk cId="1949432019" sldId="44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25-10-2022</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25/10/2022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2275" y="1241425"/>
            <a:ext cx="5953125" cy="3349625"/>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15</a:t>
            </a:fld>
            <a:endParaRPr lang="nl-BE"/>
          </a:p>
        </p:txBody>
      </p:sp>
    </p:spTree>
    <p:extLst>
      <p:ext uri="{BB962C8B-B14F-4D97-AF65-F5344CB8AC3E}">
        <p14:creationId xmlns:p14="http://schemas.microsoft.com/office/powerpoint/2010/main" val="1681589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16</a:t>
            </a:fld>
            <a:endParaRPr lang="nl-BE"/>
          </a:p>
        </p:txBody>
      </p:sp>
    </p:spTree>
    <p:extLst>
      <p:ext uri="{BB962C8B-B14F-4D97-AF65-F5344CB8AC3E}">
        <p14:creationId xmlns:p14="http://schemas.microsoft.com/office/powerpoint/2010/main" val="3234155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2275" y="1241425"/>
            <a:ext cx="5953125" cy="3349625"/>
          </a:xfrm>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17</a:t>
            </a:fld>
            <a:endParaRPr lang="nl-BE"/>
          </a:p>
        </p:txBody>
      </p:sp>
    </p:spTree>
    <p:extLst>
      <p:ext uri="{BB962C8B-B14F-4D97-AF65-F5344CB8AC3E}">
        <p14:creationId xmlns:p14="http://schemas.microsoft.com/office/powerpoint/2010/main" val="136772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18</a:t>
            </a:fld>
            <a:endParaRPr lang="nl-BE"/>
          </a:p>
        </p:txBody>
      </p:sp>
    </p:spTree>
    <p:extLst>
      <p:ext uri="{BB962C8B-B14F-4D97-AF65-F5344CB8AC3E}">
        <p14:creationId xmlns:p14="http://schemas.microsoft.com/office/powerpoint/2010/main" val="844492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19</a:t>
            </a:fld>
            <a:endParaRPr lang="nl-BE"/>
          </a:p>
        </p:txBody>
      </p:sp>
    </p:spTree>
    <p:extLst>
      <p:ext uri="{BB962C8B-B14F-4D97-AF65-F5344CB8AC3E}">
        <p14:creationId xmlns:p14="http://schemas.microsoft.com/office/powerpoint/2010/main" val="3525715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20</a:t>
            </a:fld>
            <a:endParaRPr lang="nl-BE"/>
          </a:p>
        </p:txBody>
      </p:sp>
    </p:spTree>
    <p:extLst>
      <p:ext uri="{BB962C8B-B14F-4D97-AF65-F5344CB8AC3E}">
        <p14:creationId xmlns:p14="http://schemas.microsoft.com/office/powerpoint/2010/main" val="2402956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21</a:t>
            </a:fld>
            <a:endParaRPr lang="nl-BE"/>
          </a:p>
        </p:txBody>
      </p:sp>
    </p:spTree>
    <p:extLst>
      <p:ext uri="{BB962C8B-B14F-4D97-AF65-F5344CB8AC3E}">
        <p14:creationId xmlns:p14="http://schemas.microsoft.com/office/powerpoint/2010/main" val="935544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22</a:t>
            </a:fld>
            <a:endParaRPr lang="nl-BE"/>
          </a:p>
        </p:txBody>
      </p:sp>
    </p:spTree>
    <p:extLst>
      <p:ext uri="{BB962C8B-B14F-4D97-AF65-F5344CB8AC3E}">
        <p14:creationId xmlns:p14="http://schemas.microsoft.com/office/powerpoint/2010/main" val="826499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23</a:t>
            </a:fld>
            <a:endParaRPr lang="nl-BE"/>
          </a:p>
        </p:txBody>
      </p:sp>
    </p:spTree>
    <p:extLst>
      <p:ext uri="{BB962C8B-B14F-4D97-AF65-F5344CB8AC3E}">
        <p14:creationId xmlns:p14="http://schemas.microsoft.com/office/powerpoint/2010/main" val="2177390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24</a:t>
            </a:fld>
            <a:endParaRPr lang="nl-BE"/>
          </a:p>
        </p:txBody>
      </p:sp>
    </p:spTree>
    <p:extLst>
      <p:ext uri="{BB962C8B-B14F-4D97-AF65-F5344CB8AC3E}">
        <p14:creationId xmlns:p14="http://schemas.microsoft.com/office/powerpoint/2010/main" val="537648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Zichtbaar voor aanvang van vergadering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947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25</a:t>
            </a:fld>
            <a:endParaRPr lang="nl-BE"/>
          </a:p>
        </p:txBody>
      </p:sp>
    </p:spTree>
    <p:extLst>
      <p:ext uri="{BB962C8B-B14F-4D97-AF65-F5344CB8AC3E}">
        <p14:creationId xmlns:p14="http://schemas.microsoft.com/office/powerpoint/2010/main" val="4140145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26</a:t>
            </a:fld>
            <a:endParaRPr lang="nl-BE"/>
          </a:p>
        </p:txBody>
      </p:sp>
    </p:spTree>
    <p:extLst>
      <p:ext uri="{BB962C8B-B14F-4D97-AF65-F5344CB8AC3E}">
        <p14:creationId xmlns:p14="http://schemas.microsoft.com/office/powerpoint/2010/main" val="149416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28</a:t>
            </a:fld>
            <a:endParaRPr lang="nl-BE"/>
          </a:p>
        </p:txBody>
      </p:sp>
    </p:spTree>
    <p:extLst>
      <p:ext uri="{BB962C8B-B14F-4D97-AF65-F5344CB8AC3E}">
        <p14:creationId xmlns:p14="http://schemas.microsoft.com/office/powerpoint/2010/main" val="3389870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BE"/>
              <a:t>Omwille van besparingsmaatregel in de jaren ’80 werd het salaris van december uitbetaald in januari</a:t>
            </a:r>
          </a:p>
          <a:p>
            <a:pPr marL="287655" indent="-287655"/>
            <a:endParaRPr lang="nl-BE"/>
          </a:p>
          <a:p>
            <a:pPr marL="0" indent="0">
              <a:buNone/>
            </a:pPr>
            <a:r>
              <a:rPr lang="nl-BE"/>
              <a:t>Intussen zijn (bijna) alle overheidsinstellingen overgestapt naar een niet- verschoven fiscaal jaar</a:t>
            </a:r>
          </a:p>
          <a:p>
            <a:pPr marL="0" indent="0">
              <a:buNone/>
            </a:pPr>
            <a:endParaRPr lang="nl-BE"/>
          </a:p>
          <a:p>
            <a:pPr marL="0" indent="0">
              <a:buNone/>
            </a:pPr>
            <a:r>
              <a:rPr lang="nl-BE"/>
              <a:t>De Vlaamse overheid is één van de laatste binnen de publieke sectoren. Wij maken de overstap met het salaris van december 2022 </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a:t>
            </a:fld>
            <a:endParaRPr lang="nl-BE"/>
          </a:p>
        </p:txBody>
      </p:sp>
    </p:spTree>
    <p:extLst>
      <p:ext uri="{BB962C8B-B14F-4D97-AF65-F5344CB8AC3E}">
        <p14:creationId xmlns:p14="http://schemas.microsoft.com/office/powerpoint/2010/main" val="3874492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Verschoven fiscaal jaar</a:t>
            </a:r>
          </a:p>
          <a:p>
            <a:pPr marL="0" indent="0">
              <a:buNone/>
            </a:pPr>
            <a:r>
              <a:rPr lang="nl-NL"/>
              <a:t>Het fiscaal jaar valt niet samen met het kalenderjaar, want het salaris van december wordt uitbetaald de eerste werkdag van januari</a:t>
            </a:r>
          </a:p>
          <a:p>
            <a:pPr marL="0" indent="0">
              <a:buNone/>
            </a:pPr>
            <a:endParaRPr lang="nl-NL"/>
          </a:p>
          <a:p>
            <a:pPr marL="0" indent="0">
              <a:buNone/>
            </a:pPr>
            <a:r>
              <a:rPr lang="nl-NL"/>
              <a:t>Fiscale fiche van inkomsten 2021: salaris december 2020 tem november 2021 + eindejaarstoelage + eventuele achterstallen uitbetaald in december</a:t>
            </a:r>
            <a:endParaRPr lang="nl-BE"/>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6</a:t>
            </a:fld>
            <a:endParaRPr lang="nl-BE"/>
          </a:p>
        </p:txBody>
      </p:sp>
    </p:spTree>
    <p:extLst>
      <p:ext uri="{BB962C8B-B14F-4D97-AF65-F5344CB8AC3E}">
        <p14:creationId xmlns:p14="http://schemas.microsoft.com/office/powerpoint/2010/main" val="2922013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Kalenderjaar (niet-verschoven fiscaal jaar)</a:t>
            </a:r>
          </a:p>
          <a:p>
            <a:pPr marL="0" indent="0">
              <a:buNone/>
            </a:pPr>
            <a:r>
              <a:rPr lang="nl-BE"/>
              <a:t>Het salaris van december wordt uitbetaald in december</a:t>
            </a:r>
          </a:p>
          <a:p>
            <a:pPr marL="0" indent="0">
              <a:buNone/>
            </a:pPr>
            <a:r>
              <a:rPr lang="nl-BE"/>
              <a:t>Fiscale fiche van inkomsten 2023: salaris januari 2023 tem december 2023</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7</a:t>
            </a:fld>
            <a:endParaRPr lang="nl-BE"/>
          </a:p>
        </p:txBody>
      </p:sp>
    </p:spTree>
    <p:extLst>
      <p:ext uri="{BB962C8B-B14F-4D97-AF65-F5344CB8AC3E}">
        <p14:creationId xmlns:p14="http://schemas.microsoft.com/office/powerpoint/2010/main" val="770735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BE" b="1" i="1">
                <a:solidFill>
                  <a:srgbClr val="1C1A15"/>
                </a:solidFill>
                <a:latin typeface="FlandersArtSans-Regular" panose="00000500000000000000" pitchFamily="2" charset="0"/>
                <a:cs typeface="Arial" panose="020B0604020202020204" pitchFamily="34" charset="0"/>
              </a:rPr>
              <a:t>13 maanden op fiscale fiche</a:t>
            </a:r>
            <a:r>
              <a:rPr lang="nl-BE" sz="1200" u="sng">
                <a:solidFill>
                  <a:srgbClr val="1C1A15"/>
                </a:solidFill>
                <a:latin typeface="FlandersArtSans-Regular" panose="00000500000000000000" pitchFamily="2" charset="0"/>
                <a:cs typeface="Arial" panose="020B0604020202020204" pitchFamily="34" charset="0"/>
              </a:rPr>
              <a:t>: </a:t>
            </a:r>
            <a:r>
              <a:rPr lang="nl-BE" sz="1200">
                <a:solidFill>
                  <a:srgbClr val="1C1A15"/>
                </a:solidFill>
                <a:latin typeface="FlandersArtSans-Regular" panose="00000500000000000000" pitchFamily="2" charset="0"/>
                <a:cs typeface="Arial" panose="020B0604020202020204" pitchFamily="34" charset="0"/>
              </a:rPr>
              <a:t>December 2022 wordt aan een voordeliger tarief belast</a:t>
            </a:r>
          </a:p>
          <a:p>
            <a:pPr marL="0" indent="0">
              <a:buNone/>
            </a:pPr>
            <a:br>
              <a:rPr lang="nl-BE" b="1">
                <a:effectLst/>
                <a:latin typeface="FlandersArtSans-Regular" panose="00000500000000000000" pitchFamily="2" charset="0"/>
                <a:ea typeface="FlandersArtSans-Regular" panose="00000500000000000000" charset="0"/>
                <a:cs typeface="Arial" panose="020B0604020202020204" pitchFamily="34" charset="0"/>
              </a:rPr>
            </a:br>
            <a:r>
              <a:rPr lang="nl-BE" b="1" i="1">
                <a:solidFill>
                  <a:srgbClr val="1C1A15"/>
                </a:solidFill>
                <a:latin typeface="FlandersArtSans-Regular" panose="00000500000000000000" pitchFamily="2" charset="0"/>
                <a:cs typeface="Arial" panose="020B0604020202020204" pitchFamily="34" charset="0"/>
              </a:rPr>
              <a:t>Parafiscale nevenaspecten: </a:t>
            </a:r>
            <a:r>
              <a:rPr lang="nl-BE" sz="1200">
                <a:solidFill>
                  <a:srgbClr val="1C1A15"/>
                </a:solidFill>
                <a:latin typeface="FlandersArtSans-Regular" panose="00000500000000000000" pitchFamily="2" charset="0"/>
                <a:cs typeface="Arial" panose="020B0604020202020204" pitchFamily="34" charset="0"/>
              </a:rPr>
              <a:t>Door uitbetalen van 13 maanden kan men boven een gestelde inkomensgrens uitkomen.</a:t>
            </a:r>
          </a:p>
          <a:p>
            <a:pPr marL="0" indent="0">
              <a:buNone/>
            </a:pPr>
            <a:r>
              <a:rPr lang="nl-BE" sz="1200">
                <a:solidFill>
                  <a:srgbClr val="1C1A15"/>
                </a:solidFill>
                <a:latin typeface="FlandersArtSans-Regular" panose="00000500000000000000" pitchFamily="2" charset="0"/>
                <a:cs typeface="Arial" panose="020B0604020202020204" pitchFamily="34" charset="0"/>
              </a:rPr>
              <a:t>Kan zich vertalen in het verlies of verlaging van een toelage of premie</a:t>
            </a:r>
          </a:p>
          <a:p>
            <a:pPr marL="0" indent="0">
              <a:buNone/>
            </a:pPr>
            <a:br>
              <a:rPr lang="nl-BE" sz="1200">
                <a:solidFill>
                  <a:srgbClr val="1C1A15"/>
                </a:solidFill>
                <a:latin typeface="FlandersArtSans-Regular" panose="00000500000000000000" pitchFamily="2" charset="0"/>
                <a:cs typeface="Arial" panose="020B0604020202020204" pitchFamily="34" charset="0"/>
              </a:rPr>
            </a:br>
            <a:r>
              <a:rPr lang="nl-BE" sz="1200">
                <a:solidFill>
                  <a:srgbClr val="1C1A15"/>
                </a:solidFill>
                <a:latin typeface="FlandersArtSans-Regular" panose="00000500000000000000" pitchFamily="2" charset="0"/>
                <a:cs typeface="Arial" panose="020B0604020202020204" pitchFamily="34" charset="0"/>
              </a:rPr>
              <a:t>Proactief een werkgeversattest voorzien dat aantoont dat de 13</a:t>
            </a:r>
            <a:r>
              <a:rPr lang="nl-BE" sz="1200" baseline="30000">
                <a:solidFill>
                  <a:srgbClr val="1C1A15"/>
                </a:solidFill>
                <a:latin typeface="FlandersArtSans-Regular" panose="00000500000000000000" pitchFamily="2" charset="0"/>
                <a:cs typeface="Arial" panose="020B0604020202020204" pitchFamily="34" charset="0"/>
              </a:rPr>
              <a:t>de</a:t>
            </a:r>
            <a:r>
              <a:rPr lang="nl-BE" sz="1200">
                <a:solidFill>
                  <a:srgbClr val="1C1A15"/>
                </a:solidFill>
                <a:latin typeface="FlandersArtSans-Regular" panose="00000500000000000000" pitchFamily="2" charset="0"/>
                <a:cs typeface="Arial" panose="020B0604020202020204" pitchFamily="34" charset="0"/>
              </a:rPr>
              <a:t> maand geen betrekking heeft op een loonsverhoging</a:t>
            </a:r>
          </a:p>
          <a:p>
            <a:pPr marL="0" indent="0">
              <a:buNone/>
            </a:pPr>
            <a:endParaRPr lang="nl-BE"/>
          </a:p>
          <a:p>
            <a:pPr marL="0" indent="0">
              <a:buNone/>
            </a:pPr>
            <a:r>
              <a:rPr lang="nl-BE" b="1" i="1">
                <a:solidFill>
                  <a:srgbClr val="1C1A15"/>
                </a:solidFill>
                <a:latin typeface="FlandersArtSans-Regular" panose="00000500000000000000" pitchFamily="2" charset="0"/>
                <a:cs typeface="Arial" panose="020B0604020202020204" pitchFamily="34" charset="0"/>
              </a:rPr>
              <a:t>Voordelen alle aard</a:t>
            </a:r>
            <a:br>
              <a:rPr lang="nl-BE" sz="1200" b="1" u="sng">
                <a:latin typeface="FlandersArtSans-Regular" panose="00000500000000000000" pitchFamily="2" charset="0"/>
              </a:rPr>
            </a:br>
            <a:endParaRPr lang="nl-BE" sz="1200" b="1" u="sng">
              <a:latin typeface="FlandersArtSans-Regular" panose="00000500000000000000" pitchFamily="2" charset="0"/>
            </a:endParaRPr>
          </a:p>
          <a:p>
            <a:pPr>
              <a:buFontTx/>
              <a:buChar char="-"/>
            </a:pPr>
            <a:r>
              <a:rPr lang="nl-BE" sz="1200">
                <a:latin typeface="FlandersArtSans-Regular" panose="00000500000000000000" pitchFamily="2" charset="0"/>
              </a:rPr>
              <a:t>RSZ vermindering gsm/internetabonnement: volgt de voordelige aanslagvoet niet. Impact: max 1 euro</a:t>
            </a:r>
            <a:br>
              <a:rPr lang="nl-BE" sz="1200">
                <a:latin typeface="FlandersArtSans-Regular" panose="00000500000000000000" pitchFamily="2" charset="0"/>
              </a:rPr>
            </a:br>
            <a:endParaRPr lang="nl-BE" sz="1200">
              <a:latin typeface="FlandersArtSans-Regular" panose="00000500000000000000" pitchFamily="2" charset="0"/>
            </a:endParaRPr>
          </a:p>
          <a:p>
            <a:pPr>
              <a:buFontTx/>
              <a:buChar char="-"/>
            </a:pPr>
            <a:r>
              <a:rPr lang="nl-BE" sz="1200">
                <a:latin typeface="FlandersArtSans-Regular" panose="00000500000000000000" pitchFamily="2" charset="0"/>
              </a:rPr>
              <a:t>Dienstwagen gemengd gebruik: vrijstelling blijft geplafonneerd op 430 euro</a:t>
            </a:r>
            <a:br>
              <a:rPr lang="nl-BE" sz="1200">
                <a:latin typeface="FlandersArtSans-Regular" panose="00000500000000000000" pitchFamily="2" charset="0"/>
              </a:rPr>
            </a:br>
            <a:endParaRPr lang="nl-BE" sz="1200">
              <a:latin typeface="FlandersArtSans-Regular" panose="00000500000000000000" pitchFamily="2" charset="0"/>
            </a:endParaRPr>
          </a:p>
          <a:p>
            <a:pPr>
              <a:buFontTx/>
              <a:buChar char="-"/>
            </a:pPr>
            <a:r>
              <a:rPr lang="nl-BE" sz="1200">
                <a:latin typeface="FlandersArtSans-Regular" panose="00000500000000000000" pitchFamily="2" charset="0"/>
              </a:rPr>
              <a:t>Dienstwagen enkel </a:t>
            </a:r>
            <a:r>
              <a:rPr lang="nl-BE" sz="1200" err="1">
                <a:latin typeface="FlandersArtSans-Regular" panose="00000500000000000000" pitchFamily="2" charset="0"/>
              </a:rPr>
              <a:t>woonwerkverkeer</a:t>
            </a:r>
            <a:r>
              <a:rPr lang="nl-BE" sz="1200">
                <a:latin typeface="FlandersArtSans-Regular" panose="00000500000000000000" pitchFamily="2" charset="0"/>
              </a:rPr>
              <a:t>: wie forfaitaire beroepskosten bewijst, kan slechts 430 euro als vrijstelling aangeven</a:t>
            </a:r>
            <a:br>
              <a:rPr lang="nl-BE" sz="1200">
                <a:latin typeface="FlandersArtSans-Regular" panose="00000500000000000000" pitchFamily="2" charset="0"/>
              </a:rPr>
            </a:br>
            <a:endParaRPr lang="nl-BE" sz="1200">
              <a:latin typeface="FlandersArtSans-Regular" panose="00000500000000000000" pitchFamily="2" charset="0"/>
            </a:endParaRPr>
          </a:p>
          <a:p>
            <a:pPr>
              <a:buFontTx/>
              <a:buChar char="-"/>
            </a:pPr>
            <a:r>
              <a:rPr lang="nl-BE" sz="1200">
                <a:latin typeface="FlandersArtSans-Regular" panose="00000500000000000000" pitchFamily="2" charset="0"/>
              </a:rPr>
              <a:t>Vergoeding als tussenkomst in woon-werkverkeer voor moeilijk bereikbare plaatsen of als persoon met handicap: vrijstelling blijft geplafonneerd op 430 euro </a:t>
            </a:r>
          </a:p>
          <a:p>
            <a:pPr marL="0" indent="0">
              <a:buNone/>
            </a:pPr>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10</a:t>
            </a:fld>
            <a:endParaRPr lang="nl-BE"/>
          </a:p>
        </p:txBody>
      </p:sp>
    </p:spTree>
    <p:extLst>
      <p:ext uri="{BB962C8B-B14F-4D97-AF65-F5344CB8AC3E}">
        <p14:creationId xmlns:p14="http://schemas.microsoft.com/office/powerpoint/2010/main" val="3272722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Bedrijfsvoorheffing</a:t>
            </a:r>
          </a:p>
          <a:p>
            <a:pPr marL="0" indent="0">
              <a:buNone/>
            </a:pPr>
            <a:r>
              <a:rPr lang="nl-BE"/>
              <a:t>Beslissing FOD Financiën om minder bedrijfsvoorheffing in te houden op het salaris vanaf januari 2022.</a:t>
            </a:r>
          </a:p>
          <a:p>
            <a:endParaRPr lang="nl-BE"/>
          </a:p>
          <a:p>
            <a:r>
              <a:rPr lang="nl-BE" b="1"/>
              <a:t>Bedrag vergoedingen vermelden</a:t>
            </a:r>
          </a:p>
          <a:p>
            <a:pPr marL="0" indent="0">
              <a:buNone/>
            </a:pPr>
            <a:r>
              <a:rPr lang="nl-BE"/>
              <a:t>Verplichting om de bedragen van niet-belastbare vergoedingen te vermelden op de fiscale fiche.</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11</a:t>
            </a:fld>
            <a:endParaRPr lang="nl-BE"/>
          </a:p>
        </p:txBody>
      </p:sp>
    </p:spTree>
    <p:extLst>
      <p:ext uri="{BB962C8B-B14F-4D97-AF65-F5344CB8AC3E}">
        <p14:creationId xmlns:p14="http://schemas.microsoft.com/office/powerpoint/2010/main" val="183891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12</a:t>
            </a:fld>
            <a:endParaRPr lang="nl-BE"/>
          </a:p>
        </p:txBody>
      </p:sp>
    </p:spTree>
    <p:extLst>
      <p:ext uri="{BB962C8B-B14F-4D97-AF65-F5344CB8AC3E}">
        <p14:creationId xmlns:p14="http://schemas.microsoft.com/office/powerpoint/2010/main" val="3831179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14</a:t>
            </a:fld>
            <a:endParaRPr lang="nl-BE"/>
          </a:p>
        </p:txBody>
      </p:sp>
    </p:spTree>
    <p:extLst>
      <p:ext uri="{BB962C8B-B14F-4D97-AF65-F5344CB8AC3E}">
        <p14:creationId xmlns:p14="http://schemas.microsoft.com/office/powerpoint/2010/main" val="40867452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25/10/2022</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25/10/2022</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agram_1">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F0F6058-1C43-45BF-838E-0A8A6EC9000D}"/>
              </a:ext>
            </a:extLst>
          </p:cNvPr>
          <p:cNvSpPr/>
          <p:nvPr userDrawn="1"/>
        </p:nvSpPr>
        <p:spPr>
          <a:xfrm>
            <a:off x="371475" y="3143242"/>
            <a:ext cx="1144905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3" name="Ovaal 2">
            <a:extLst>
              <a:ext uri="{FF2B5EF4-FFF2-40B4-BE49-F238E27FC236}">
                <a16:creationId xmlns:a16="http://schemas.microsoft.com/office/drawing/2014/main" id="{46464D7C-E50B-4B40-B1F5-306515F21587}"/>
              </a:ext>
            </a:extLst>
          </p:cNvPr>
          <p:cNvSpPr/>
          <p:nvPr userDrawn="1"/>
        </p:nvSpPr>
        <p:spPr>
          <a:xfrm>
            <a:off x="4534051" y="2564904"/>
            <a:ext cx="3123898" cy="312389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Vrije vorm: vorm 4">
            <a:extLst>
              <a:ext uri="{FF2B5EF4-FFF2-40B4-BE49-F238E27FC236}">
                <a16:creationId xmlns:a16="http://schemas.microsoft.com/office/drawing/2014/main" id="{46D94DE2-C1CB-4AA4-BBB9-8F83AA03DF4B}"/>
              </a:ext>
            </a:extLst>
          </p:cNvPr>
          <p:cNvSpPr/>
          <p:nvPr/>
        </p:nvSpPr>
        <p:spPr>
          <a:xfrm>
            <a:off x="1073150" y="3649934"/>
            <a:ext cx="4366944" cy="1034506"/>
          </a:xfrm>
          <a:custGeom>
            <a:avLst/>
            <a:gdLst>
              <a:gd name="connsiteX0" fmla="*/ 0 w 4366944"/>
              <a:gd name="connsiteY0" fmla="*/ 0 h 1034506"/>
              <a:gd name="connsiteX1" fmla="*/ 4366944 w 4366944"/>
              <a:gd name="connsiteY1" fmla="*/ 0 h 1034506"/>
              <a:gd name="connsiteX2" fmla="*/ 4306328 w 4366944"/>
              <a:gd name="connsiteY2" fmla="*/ 73467 h 1034506"/>
              <a:gd name="connsiteX3" fmla="*/ 4158754 w 4366944"/>
              <a:gd name="connsiteY3" fmla="*/ 556591 h 1034506"/>
              <a:gd name="connsiteX4" fmla="*/ 4226659 w 4366944"/>
              <a:gd name="connsiteY4" fmla="*/ 892936 h 1034506"/>
              <a:gd name="connsiteX5" fmla="*/ 4303501 w 4366944"/>
              <a:gd name="connsiteY5" fmla="*/ 1034506 h 1034506"/>
              <a:gd name="connsiteX6" fmla="*/ 0 w 4366944"/>
              <a:gd name="connsiteY6" fmla="*/ 1034506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06328" y="73467"/>
                </a:lnTo>
                <a:cubicBezTo>
                  <a:pt x="4213158" y="211378"/>
                  <a:pt x="4158754" y="377631"/>
                  <a:pt x="4158754" y="556591"/>
                </a:cubicBezTo>
                <a:cubicBezTo>
                  <a:pt x="4158754" y="675898"/>
                  <a:pt x="4182934" y="789557"/>
                  <a:pt x="4226659" y="892936"/>
                </a:cubicBezTo>
                <a:lnTo>
                  <a:pt x="4303501" y="1034506"/>
                </a:lnTo>
                <a:lnTo>
                  <a:pt x="0" y="1034506"/>
                </a:ln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8" name="Vrije vorm: vorm 7">
            <a:extLst>
              <a:ext uri="{FF2B5EF4-FFF2-40B4-BE49-F238E27FC236}">
                <a16:creationId xmlns:a16="http://schemas.microsoft.com/office/drawing/2014/main" id="{5F7E0EDD-D61F-44F6-BBD0-7D9701F415C7}"/>
              </a:ext>
            </a:extLst>
          </p:cNvPr>
          <p:cNvSpPr/>
          <p:nvPr/>
        </p:nvSpPr>
        <p:spPr>
          <a:xfrm>
            <a:off x="6751906" y="3649934"/>
            <a:ext cx="4366944" cy="1034506"/>
          </a:xfrm>
          <a:custGeom>
            <a:avLst/>
            <a:gdLst>
              <a:gd name="connsiteX0" fmla="*/ 0 w 4366944"/>
              <a:gd name="connsiteY0" fmla="*/ 0 h 1034506"/>
              <a:gd name="connsiteX1" fmla="*/ 4366944 w 4366944"/>
              <a:gd name="connsiteY1" fmla="*/ 0 h 1034506"/>
              <a:gd name="connsiteX2" fmla="*/ 4366944 w 4366944"/>
              <a:gd name="connsiteY2" fmla="*/ 1034506 h 1034506"/>
              <a:gd name="connsiteX3" fmla="*/ 63444 w 4366944"/>
              <a:gd name="connsiteY3" fmla="*/ 1034506 h 1034506"/>
              <a:gd name="connsiteX4" fmla="*/ 140285 w 4366944"/>
              <a:gd name="connsiteY4" fmla="*/ 892936 h 1034506"/>
              <a:gd name="connsiteX5" fmla="*/ 208190 w 4366944"/>
              <a:gd name="connsiteY5" fmla="*/ 556591 h 1034506"/>
              <a:gd name="connsiteX6" fmla="*/ 60616 w 4366944"/>
              <a:gd name="connsiteY6" fmla="*/ 73467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66944" y="1034506"/>
                </a:lnTo>
                <a:lnTo>
                  <a:pt x="63444" y="1034506"/>
                </a:lnTo>
                <a:lnTo>
                  <a:pt x="140285" y="892936"/>
                </a:lnTo>
                <a:cubicBezTo>
                  <a:pt x="184011" y="789557"/>
                  <a:pt x="208190" y="675898"/>
                  <a:pt x="208190" y="556591"/>
                </a:cubicBezTo>
                <a:cubicBezTo>
                  <a:pt x="208190" y="377631"/>
                  <a:pt x="153787" y="211378"/>
                  <a:pt x="60616" y="73467"/>
                </a:cubicBez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1" name="Ovaal 10">
            <a:extLst>
              <a:ext uri="{FF2B5EF4-FFF2-40B4-BE49-F238E27FC236}">
                <a16:creationId xmlns:a16="http://schemas.microsoft.com/office/drawing/2014/main" id="{889B7899-8E51-46C6-A948-569513094F7F}"/>
              </a:ext>
            </a:extLst>
          </p:cNvPr>
          <p:cNvSpPr/>
          <p:nvPr/>
        </p:nvSpPr>
        <p:spPr>
          <a:xfrm>
            <a:off x="5542722" y="3613909"/>
            <a:ext cx="1106556" cy="1106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12">
            <a:extLst>
              <a:ext uri="{FF2B5EF4-FFF2-40B4-BE49-F238E27FC236}">
                <a16:creationId xmlns:a16="http://schemas.microsoft.com/office/drawing/2014/main" id="{FAD014A5-2B0B-44EF-B140-4293D91E6DCE}"/>
              </a:ext>
            </a:extLst>
          </p:cNvPr>
          <p:cNvCxnSpPr/>
          <p:nvPr userDrawn="1"/>
        </p:nvCxnSpPr>
        <p:spPr>
          <a:xfrm>
            <a:off x="6669157"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6E4BCBB8-F35D-4312-A504-CFF1078D0338}"/>
              </a:ext>
            </a:extLst>
          </p:cNvPr>
          <p:cNvCxnSpPr/>
          <p:nvPr userDrawn="1"/>
        </p:nvCxnSpPr>
        <p:spPr>
          <a:xfrm>
            <a:off x="4860235"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itel 2">
            <a:extLst>
              <a:ext uri="{FF2B5EF4-FFF2-40B4-BE49-F238E27FC236}">
                <a16:creationId xmlns:a16="http://schemas.microsoft.com/office/drawing/2014/main" id="{F7340B88-3F1A-480D-9AAD-DBF7B113D313}"/>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16" name="Tijdelijke aanduiding voor afbeelding 3">
            <a:extLst>
              <a:ext uri="{FF2B5EF4-FFF2-40B4-BE49-F238E27FC236}">
                <a16:creationId xmlns:a16="http://schemas.microsoft.com/office/drawing/2014/main" id="{C8F82742-D056-4CB3-A1CF-1D2CE9EECFF0}"/>
              </a:ext>
            </a:extLst>
          </p:cNvPr>
          <p:cNvSpPr>
            <a:spLocks noGrp="1"/>
          </p:cNvSpPr>
          <p:nvPr>
            <p:ph type="pic" sz="quarter" idx="19" hasCustomPrompt="1"/>
          </p:nvPr>
        </p:nvSpPr>
        <p:spPr>
          <a:xfrm>
            <a:off x="5726878" y="3795624"/>
            <a:ext cx="738244" cy="738242"/>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tekst 17">
            <a:extLst>
              <a:ext uri="{FF2B5EF4-FFF2-40B4-BE49-F238E27FC236}">
                <a16:creationId xmlns:a16="http://schemas.microsoft.com/office/drawing/2014/main" id="{8F72C0C3-2D51-4EDD-A84E-3EBB17584100}"/>
              </a:ext>
            </a:extLst>
          </p:cNvPr>
          <p:cNvSpPr>
            <a:spLocks noGrp="1"/>
          </p:cNvSpPr>
          <p:nvPr>
            <p:ph type="body" sz="quarter" idx="20"/>
          </p:nvPr>
        </p:nvSpPr>
        <p:spPr>
          <a:xfrm>
            <a:off x="1190625" y="3684167"/>
            <a:ext cx="3670300"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19" name="Tijdelijke aanduiding voor tekst 17">
            <a:extLst>
              <a:ext uri="{FF2B5EF4-FFF2-40B4-BE49-F238E27FC236}">
                <a16:creationId xmlns:a16="http://schemas.microsoft.com/office/drawing/2014/main" id="{1DD45A97-9B2E-4165-AFE9-8802530C330F}"/>
              </a:ext>
            </a:extLst>
          </p:cNvPr>
          <p:cNvSpPr>
            <a:spLocks noGrp="1"/>
          </p:cNvSpPr>
          <p:nvPr>
            <p:ph type="body" sz="quarter" idx="21"/>
          </p:nvPr>
        </p:nvSpPr>
        <p:spPr>
          <a:xfrm>
            <a:off x="7331075" y="3684167"/>
            <a:ext cx="3670300" cy="974725"/>
          </a:xfrm>
        </p:spPr>
        <p:txBody>
          <a:bodyPr anchor="ctr"/>
          <a:lstStyle>
            <a:lvl1pPr marL="0" indent="0" algn="r">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Tree>
    <p:extLst>
      <p:ext uri="{BB962C8B-B14F-4D97-AF65-F5344CB8AC3E}">
        <p14:creationId xmlns:p14="http://schemas.microsoft.com/office/powerpoint/2010/main" val="1084317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25/10/2022</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71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tartdia">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471" y="295835"/>
            <a:ext cx="11411465" cy="6256167"/>
          </a:xfrm>
          <a:prstGeom prst="rect">
            <a:avLst/>
          </a:prstGeom>
        </p:spPr>
      </p:pic>
      <p:grpSp>
        <p:nvGrpSpPr>
          <p:cNvPr id="16" name="Groeperen 15"/>
          <p:cNvGrpSpPr/>
          <p:nvPr userDrawn="1"/>
        </p:nvGrpSpPr>
        <p:grpSpPr>
          <a:xfrm>
            <a:off x="384004" y="288002"/>
            <a:ext cx="8044673" cy="6265475"/>
            <a:chOff x="288001" y="288000"/>
            <a:chExt cx="6033505" cy="6265475"/>
          </a:xfrm>
          <a:solidFill>
            <a:schemeClr val="accent1"/>
          </a:solidFill>
        </p:grpSpPr>
        <p:sp>
          <p:nvSpPr>
            <p:cNvPr id="12" name="Rechthoek 11"/>
            <p:cNvSpPr>
              <a:spLocks/>
            </p:cNvSpPr>
            <p:nvPr userDrawn="1"/>
          </p:nvSpPr>
          <p:spPr>
            <a:xfrm>
              <a:off x="288001" y="288000"/>
              <a:ext cx="4248000" cy="6265475"/>
            </a:xfrm>
            <a:prstGeom prst="rect">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sp>
          <p:nvSpPr>
            <p:cNvPr id="13" name="Rechthoekige driehoek 12"/>
            <p:cNvSpPr/>
            <p:nvPr userDrawn="1"/>
          </p:nvSpPr>
          <p:spPr>
            <a:xfrm>
              <a:off x="4536000" y="288000"/>
              <a:ext cx="1785506" cy="6264000"/>
            </a:xfrm>
            <a:prstGeom prst="rtTriangle">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latin typeface="FlandersArtSans-Regular" panose="00000500000000000000" pitchFamily="2" charset="0"/>
              </a:endParaRPr>
            </a:p>
          </p:txBody>
        </p:sp>
      </p:grpSp>
      <p:sp>
        <p:nvSpPr>
          <p:cNvPr id="2" name="Titel 1"/>
          <p:cNvSpPr>
            <a:spLocks noGrp="1"/>
          </p:cNvSpPr>
          <p:nvPr>
            <p:ph type="ctrTitle"/>
          </p:nvPr>
        </p:nvSpPr>
        <p:spPr>
          <a:xfrm>
            <a:off x="1776000" y="2556002"/>
            <a:ext cx="5088000" cy="1943999"/>
          </a:xfrm>
        </p:spPr>
        <p:txBody>
          <a:bodyPr wrap="square" anchor="t" anchorCtr="0">
            <a:noAutofit/>
          </a:bodyPr>
          <a:lstStyle>
            <a:lvl1pPr algn="l">
              <a:lnSpc>
                <a:spcPts val="5200"/>
              </a:lnSpc>
              <a:defRPr sz="5200" b="0" i="0">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p:nvPr>
        </p:nvSpPr>
        <p:spPr>
          <a:xfrm>
            <a:off x="1778103" y="4650972"/>
            <a:ext cx="5088000" cy="1224000"/>
          </a:xfrm>
          <a:prstGeom prst="rect">
            <a:avLst/>
          </a:prstGeom>
        </p:spPr>
        <p:txBody>
          <a:bodyPr bIns="0">
            <a:noAutofit/>
          </a:bodyPr>
          <a:lstStyle>
            <a:lvl1pPr marL="0" indent="0" algn="l">
              <a:lnSpc>
                <a:spcPts val="1760"/>
              </a:lnSpc>
              <a:buNone/>
              <a:defRPr sz="158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pic>
        <p:nvPicPr>
          <p:cNvPr id="7" name="Afbeelding 6">
            <a:extLst>
              <a:ext uri="{FF2B5EF4-FFF2-40B4-BE49-F238E27FC236}">
                <a16:creationId xmlns:a16="http://schemas.microsoft.com/office/drawing/2014/main" id="{15B95877-0F3E-4CE8-8958-97A084A27C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955" y="504001"/>
            <a:ext cx="1249645" cy="576436"/>
          </a:xfrm>
          <a:prstGeom prst="rect">
            <a:avLst/>
          </a:prstGeom>
        </p:spPr>
      </p:pic>
    </p:spTree>
    <p:extLst>
      <p:ext uri="{BB962C8B-B14F-4D97-AF65-F5344CB8AC3E}">
        <p14:creationId xmlns:p14="http://schemas.microsoft.com/office/powerpoint/2010/main" val="3568803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el en 2 kolommen voor inhoud">
    <p:spTree>
      <p:nvGrpSpPr>
        <p:cNvPr id="1" name=""/>
        <p:cNvGrpSpPr/>
        <p:nvPr/>
      </p:nvGrpSpPr>
      <p:grpSpPr>
        <a:xfrm>
          <a:off x="0" y="0"/>
          <a:ext cx="0" cy="0"/>
          <a:chOff x="0" y="0"/>
          <a:chExt cx="0" cy="0"/>
        </a:xfrm>
      </p:grpSpPr>
      <p:sp>
        <p:nvSpPr>
          <p:cNvPr id="2" name="Titel 1"/>
          <p:cNvSpPr>
            <a:spLocks noGrp="1"/>
          </p:cNvSpPr>
          <p:nvPr>
            <p:ph type="title"/>
          </p:nvPr>
        </p:nvSpPr>
        <p:spPr>
          <a:xfrm>
            <a:off x="1728000" y="756000"/>
            <a:ext cx="9888000" cy="1116000"/>
          </a:xfrm>
        </p:spPr>
        <p:txBody>
          <a:bodyPr anchor="t" anchorCtr="0"/>
          <a:lstStyle>
            <a:lvl1pPr>
              <a:defRPr b="0" i="0">
                <a:latin typeface="FlandersArtSans-Bold" panose="00000800000000000000" pitchFamily="2" charset="0"/>
                <a:cs typeface="FlandersArtSans-Bold" panose="00000800000000000000" pitchFamily="2" charset="0"/>
              </a:defRPr>
            </a:lvl1pPr>
          </a:lstStyle>
          <a:p>
            <a:r>
              <a:rPr lang="nl-NL"/>
              <a:t>Klik om stijl te bewerken</a:t>
            </a:r>
            <a:endParaRPr lang="nl-BE"/>
          </a:p>
        </p:txBody>
      </p:sp>
      <p:sp>
        <p:nvSpPr>
          <p:cNvPr id="3" name="Tijdelijke aanduiding voor inhoud 2"/>
          <p:cNvSpPr>
            <a:spLocks noGrp="1"/>
          </p:cNvSpPr>
          <p:nvPr>
            <p:ph sz="half" idx="1"/>
          </p:nvPr>
        </p:nvSpPr>
        <p:spPr>
          <a:xfrm>
            <a:off x="1728000" y="1908000"/>
            <a:ext cx="4944000" cy="3780000"/>
          </a:xfrm>
        </p:spPr>
        <p:txBody>
          <a:bodyPr bIns="0"/>
          <a:lstStyle>
            <a:lvl1pPr>
              <a:spcBef>
                <a:spcPts val="300"/>
              </a:spcBef>
              <a:defRPr sz="2000">
                <a:latin typeface="FlandersArtSans-Bold" panose="00000800000000000000" pitchFamily="2" charset="0"/>
              </a:defRPr>
            </a:lvl1pPr>
            <a:lvl2pPr>
              <a:spcBef>
                <a:spcPts val="300"/>
              </a:spcBef>
              <a:defRPr sz="2000">
                <a:solidFill>
                  <a:schemeClr val="bg1">
                    <a:lumMod val="50000"/>
                  </a:schemeClr>
                </a:solidFill>
                <a:latin typeface="FlandersArtSans-Regular" panose="00000500000000000000" pitchFamily="2" charset="0"/>
              </a:defRPr>
            </a:lvl2pPr>
            <a:lvl3pPr>
              <a:spcBef>
                <a:spcPts val="300"/>
              </a:spcBef>
              <a:defRPr sz="1800">
                <a:latin typeface="FlandersArtSans-Regular" panose="00000500000000000000" pitchFamily="2" charset="0"/>
              </a:defRPr>
            </a:lvl3pPr>
            <a:lvl4pPr>
              <a:spcBef>
                <a:spcPts val="300"/>
              </a:spcBef>
              <a:defRPr sz="1800">
                <a:latin typeface="FlandersArtSans-Regular" panose="00000500000000000000" pitchFamily="2" charset="0"/>
              </a:defRPr>
            </a:lvl4pPr>
            <a:lvl5pPr>
              <a:spcBef>
                <a:spcPts val="300"/>
              </a:spcBef>
              <a:defRPr sz="1800">
                <a:latin typeface="FlandersArtSans-Regular" panose="00000500000000000000"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ianummer 6"/>
          <p:cNvSpPr>
            <a:spLocks noGrp="1"/>
          </p:cNvSpPr>
          <p:nvPr>
            <p:ph type="sldNum" sz="quarter" idx="12"/>
          </p:nvPr>
        </p:nvSpPr>
        <p:spPr>
          <a:xfrm>
            <a:off x="9168022" y="6336001"/>
            <a:ext cx="2855495" cy="365125"/>
          </a:xfrm>
        </p:spPr>
        <p:txBody>
          <a:bodyPr/>
          <a:lstStyle>
            <a:lvl1pPr>
              <a:defRPr sz="900">
                <a:latin typeface="FlandersArtSans-Regular" panose="00000500000000000000" pitchFamily="2" charset="0"/>
              </a:defRPr>
            </a:lvl1pPr>
          </a:lstStyle>
          <a:p>
            <a:fld id="{7749CDD0-7D77-4D23-9A27-F361E39BA472}" type="datetime1">
              <a:rPr lang="nl-BE" smtClean="0"/>
              <a:pPr/>
              <a:t>25/10/2022</a:t>
            </a:fld>
            <a:r>
              <a:rPr lang="nl-BE"/>
              <a:t> </a:t>
            </a:r>
            <a:r>
              <a:rPr lang="nl-BE" b="1"/>
              <a:t>│</a:t>
            </a:r>
            <a:fld id="{B263F6C6-2226-4286-8995-C42CB1E7C290}" type="slidenum">
              <a:rPr lang="nl-BE" smtClean="0"/>
              <a:pPr/>
              <a:t>‹nr.›</a:t>
            </a:fld>
            <a:endParaRPr lang="nl-BE"/>
          </a:p>
        </p:txBody>
      </p:sp>
      <p:sp>
        <p:nvSpPr>
          <p:cNvPr id="10" name="Tijdelijke aanduiding voor inhoud 3"/>
          <p:cNvSpPr>
            <a:spLocks noGrp="1"/>
          </p:cNvSpPr>
          <p:nvPr>
            <p:ph sz="half" idx="13"/>
          </p:nvPr>
        </p:nvSpPr>
        <p:spPr>
          <a:xfrm>
            <a:off x="6720000" y="1908000"/>
            <a:ext cx="4896000" cy="3780000"/>
          </a:xfrm>
        </p:spPr>
        <p:txBody>
          <a:bodyPr bIns="0"/>
          <a:lstStyle>
            <a:lvl1pPr>
              <a:defRPr sz="2000">
                <a:latin typeface="FlandersArtSans-Bold" panose="00000800000000000000" pitchFamily="2" charset="0"/>
              </a:defRPr>
            </a:lvl1pPr>
            <a:lvl2pPr>
              <a:spcBef>
                <a:spcPts val="300"/>
              </a:spcBef>
              <a:defRPr sz="2000">
                <a:solidFill>
                  <a:schemeClr val="bg1">
                    <a:lumMod val="50000"/>
                  </a:schemeClr>
                </a:solidFill>
                <a:latin typeface="FlandersArtSans-Regular" panose="00000500000000000000" pitchFamily="2" charset="0"/>
              </a:defRPr>
            </a:lvl2pPr>
            <a:lvl3pPr>
              <a:spcBef>
                <a:spcPts val="300"/>
              </a:spcBef>
              <a:defRPr sz="1800">
                <a:latin typeface="FlandersArtSans-Regular" panose="00000500000000000000" pitchFamily="2" charset="0"/>
              </a:defRPr>
            </a:lvl3pPr>
            <a:lvl4pPr>
              <a:spcBef>
                <a:spcPts val="300"/>
              </a:spcBef>
              <a:defRPr sz="1800">
                <a:latin typeface="FlandersArtSans-Regular" panose="00000500000000000000" pitchFamily="2" charset="0"/>
              </a:defRPr>
            </a:lvl4pPr>
            <a:lvl5pPr>
              <a:spcBef>
                <a:spcPts val="300"/>
              </a:spcBef>
              <a:defRPr sz="1800">
                <a:latin typeface="FlandersArtSans-Regular" panose="00000500000000000000"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786459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el en inhoud">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9168022" y="6336001"/>
            <a:ext cx="2855495" cy="365125"/>
          </a:xfrm>
        </p:spPr>
        <p:txBody>
          <a:bodyPr/>
          <a:lstStyle>
            <a:lvl1pPr>
              <a:defRPr sz="900">
                <a:latin typeface="FlandersArtSans-Regular" panose="00000500000000000000" pitchFamily="2" charset="0"/>
              </a:defRPr>
            </a:lvl1pPr>
          </a:lstStyle>
          <a:p>
            <a:fld id="{7749CDD0-7D77-4D23-9A27-F361E39BA472}" type="datetime1">
              <a:rPr lang="nl-BE" smtClean="0"/>
              <a:pPr/>
              <a:t>25/10/2022</a:t>
            </a:fld>
            <a:r>
              <a:rPr lang="nl-BE"/>
              <a:t> </a:t>
            </a:r>
            <a:r>
              <a:rPr lang="nl-BE" b="1"/>
              <a:t>│</a:t>
            </a:r>
            <a:fld id="{B263F6C6-2226-4286-8995-C42CB1E7C290}" type="slidenum">
              <a:rPr lang="nl-BE" smtClean="0"/>
              <a:pPr/>
              <a:t>‹nr.›</a:t>
            </a:fld>
            <a:endParaRPr lang="nl-BE"/>
          </a:p>
        </p:txBody>
      </p:sp>
      <p:sp>
        <p:nvSpPr>
          <p:cNvPr id="8" name="Titel 1"/>
          <p:cNvSpPr>
            <a:spLocks noGrp="1"/>
          </p:cNvSpPr>
          <p:nvPr>
            <p:ph type="title"/>
          </p:nvPr>
        </p:nvSpPr>
        <p:spPr>
          <a:xfrm>
            <a:off x="1728000" y="756000"/>
            <a:ext cx="9888000" cy="1116000"/>
          </a:xfrm>
        </p:spPr>
        <p:txBody>
          <a:bodyPr anchor="t" anchorCtr="0"/>
          <a:lstStyle>
            <a:lvl1pPr>
              <a:defRPr>
                <a:latin typeface="FlandersArtSans-Bold" panose="00000800000000000000" pitchFamily="2" charset="0"/>
              </a:defRPr>
            </a:lvl1pPr>
          </a:lstStyle>
          <a:p>
            <a:r>
              <a:rPr lang="nl-NL"/>
              <a:t>Klik om stijl te bewerken</a:t>
            </a:r>
            <a:endParaRPr lang="nl-BE"/>
          </a:p>
        </p:txBody>
      </p:sp>
      <p:sp>
        <p:nvSpPr>
          <p:cNvPr id="9" name="Tijdelijke aanduiding voor inhoud 2"/>
          <p:cNvSpPr>
            <a:spLocks noGrp="1"/>
          </p:cNvSpPr>
          <p:nvPr>
            <p:ph sz="half" idx="1"/>
          </p:nvPr>
        </p:nvSpPr>
        <p:spPr>
          <a:xfrm>
            <a:off x="1728000" y="1915200"/>
            <a:ext cx="9888000" cy="3672000"/>
          </a:xfrm>
        </p:spPr>
        <p:txBody>
          <a:bodyPr bIns="0"/>
          <a:lstStyle>
            <a:lvl1pPr marL="0" indent="0">
              <a:lnSpc>
                <a:spcPct val="90000"/>
              </a:lnSpc>
              <a:buFontTx/>
              <a:buBlip>
                <a:blip r:embed="rId2"/>
              </a:buBlip>
              <a:defRPr sz="2200">
                <a:latin typeface="FlandersArtSans-Regular" panose="00000500000000000000" pitchFamily="2" charset="0"/>
              </a:defRPr>
            </a:lvl1pPr>
            <a:lvl2pPr>
              <a:lnSpc>
                <a:spcPct val="90000"/>
              </a:lnSpc>
              <a:buSzPct val="75000"/>
              <a:buFontTx/>
              <a:buBlip>
                <a:blip r:embed="rId3"/>
              </a:buBlip>
              <a:defRPr sz="2200">
                <a:solidFill>
                  <a:schemeClr val="bg1">
                    <a:lumMod val="50000"/>
                  </a:schemeClr>
                </a:solidFill>
                <a:latin typeface="FlandersArtSans-Regular" panose="00000500000000000000" pitchFamily="2" charset="0"/>
              </a:defRPr>
            </a:lvl2pPr>
            <a:lvl3pPr>
              <a:lnSpc>
                <a:spcPct val="90000"/>
              </a:lnSpc>
              <a:buSzPct val="85000"/>
              <a:defRPr>
                <a:latin typeface="FlandersArtSans-Regular" panose="00000500000000000000" pitchFamily="2" charset="0"/>
              </a:defRPr>
            </a:lvl3pPr>
            <a:lvl4pPr>
              <a:lnSpc>
                <a:spcPct val="90000"/>
              </a:lnSpc>
              <a:defRPr>
                <a:latin typeface="FlandersArtSans-Regular" panose="00000500000000000000" pitchFamily="2" charset="0"/>
              </a:defRPr>
            </a:lvl4pPr>
            <a:lvl5pPr>
              <a:lnSpc>
                <a:spcPct val="90000"/>
              </a:lnSpc>
              <a:defRPr>
                <a:latin typeface="FlandersArtSans-Regular" panose="00000500000000000000"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117841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54938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image" Target="../media/image19.png"/><Relationship Id="rId4" Type="http://schemas.openxmlformats.org/officeDocument/2006/relationships/image" Target="../media/image18.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3.xml"/><Relationship Id="rId1" Type="http://schemas.openxmlformats.org/officeDocument/2006/relationships/slideLayout" Target="../slideLayouts/slideLayout41.xml"/><Relationship Id="rId4"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25/10/2022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40">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712" r:id="rId3"/>
    <p:sldLayoutId id="2147483722" r:id="rId4"/>
    <p:sldLayoutId id="2147483690" r:id="rId5"/>
    <p:sldLayoutId id="2147483724" r:id="rId6"/>
    <p:sldLayoutId id="2147483689" r:id="rId7"/>
    <p:sldLayoutId id="2147483692" r:id="rId8"/>
    <p:sldLayoutId id="2147483685" r:id="rId9"/>
    <p:sldLayoutId id="2147483699" r:id="rId10"/>
    <p:sldLayoutId id="2147483695" r:id="rId11"/>
    <p:sldLayoutId id="2147483713" r:id="rId12"/>
    <p:sldLayoutId id="2147483703" r:id="rId13"/>
    <p:sldLayoutId id="2147483704" r:id="rId14"/>
    <p:sldLayoutId id="2147483702" r:id="rId15"/>
    <p:sldLayoutId id="2147483696" r:id="rId16"/>
    <p:sldLayoutId id="2147483700" r:id="rId17"/>
    <p:sldLayoutId id="2147483684" r:id="rId18"/>
    <p:sldLayoutId id="2147483701" r:id="rId19"/>
    <p:sldLayoutId id="2147483709" r:id="rId20"/>
    <p:sldLayoutId id="2147483710" r:id="rId21"/>
    <p:sldLayoutId id="2147483716" r:id="rId22"/>
    <p:sldLayoutId id="2147483717" r:id="rId23"/>
    <p:sldLayoutId id="2147483718" r:id="rId24"/>
    <p:sldLayoutId id="2147483721" r:id="rId25"/>
    <p:sldLayoutId id="2147483719" r:id="rId26"/>
    <p:sldLayoutId id="2147483720" r:id="rId27"/>
    <p:sldLayoutId id="2147483708" r:id="rId28"/>
    <p:sldLayoutId id="2147483693" r:id="rId29"/>
    <p:sldLayoutId id="2147483705" r:id="rId30"/>
    <p:sldLayoutId id="2147483706" r:id="rId31"/>
    <p:sldLayoutId id="2147483707" r:id="rId32"/>
    <p:sldLayoutId id="2147483698" r:id="rId33"/>
    <p:sldLayoutId id="2147483714" r:id="rId34"/>
    <p:sldLayoutId id="2147483725" r:id="rId35"/>
    <p:sldLayoutId id="2147483726" r:id="rId36"/>
    <p:sldLayoutId id="2147483727" r:id="rId37"/>
    <p:sldLayoutId id="2147483728" r:id="rId38"/>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25/10/2022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688" r:id="rId1"/>
    <p:sldLayoutId id="2147483687"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25/10/2022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56769811"/>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3"/>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4"/>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27.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0.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hyperlink" Target="https://www.vlaanderen.be/informatie-voor-hr-professionals/agenda/hr-infonetwerk/25-10-2022" TargetMode="External"/><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7.pn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3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mensen, groep&#10;&#10;Automatisch gegenereerde beschrijving">
            <a:extLst>
              <a:ext uri="{FF2B5EF4-FFF2-40B4-BE49-F238E27FC236}">
                <a16:creationId xmlns:a16="http://schemas.microsoft.com/office/drawing/2014/main" id="{98EB9577-0B40-41E2-86BA-DEB51795766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760" r="22760"/>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a:t>HR-</a:t>
            </a:r>
            <a:r>
              <a:rPr lang="en-GB" err="1"/>
              <a:t>infonetwerk</a:t>
            </a:r>
            <a:endParaRPr lang="en-GB"/>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25/10/2022</a:t>
            </a:fld>
            <a:endParaRPr lang="nl-BE"/>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vert="horz" lIns="0" tIns="0" rIns="0" bIns="45720" rtlCol="0" anchor="t">
            <a:noAutofit/>
          </a:bodyPr>
          <a:lstStyle/>
          <a:p>
            <a:r>
              <a:rPr lang="en-GB"/>
              <a:t>Koen </a:t>
            </a:r>
            <a:r>
              <a:rPr lang="en-GB" err="1"/>
              <a:t>Vanheule</a:t>
            </a:r>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vert="horz" lIns="0" tIns="0" rIns="0" bIns="45720" rtlCol="0" anchor="t">
            <a:noAutofit/>
          </a:bodyPr>
          <a:lstStyle/>
          <a:p>
            <a:r>
              <a:rPr lang="en-GB" err="1"/>
              <a:t>AgO</a:t>
            </a:r>
          </a:p>
        </p:txBody>
      </p:sp>
    </p:spTree>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8FF946-3C59-4FD2-91FC-70755E9CFE91}"/>
              </a:ext>
            </a:extLst>
          </p:cNvPr>
          <p:cNvSpPr>
            <a:spLocks noGrp="1"/>
          </p:cNvSpPr>
          <p:nvPr>
            <p:ph type="title"/>
          </p:nvPr>
        </p:nvSpPr>
        <p:spPr/>
        <p:txBody>
          <a:bodyPr/>
          <a:lstStyle/>
          <a:p>
            <a:r>
              <a:rPr lang="nl-BE"/>
              <a:t>Fiscale gevolgen voor personeelsleden</a:t>
            </a:r>
          </a:p>
        </p:txBody>
      </p:sp>
      <p:sp>
        <p:nvSpPr>
          <p:cNvPr id="3" name="Tijdelijke aanduiding voor tekst 2">
            <a:extLst>
              <a:ext uri="{FF2B5EF4-FFF2-40B4-BE49-F238E27FC236}">
                <a16:creationId xmlns:a16="http://schemas.microsoft.com/office/drawing/2014/main" id="{59633C92-3A35-4E73-B8C8-EE66F93A32EF}"/>
              </a:ext>
            </a:extLst>
          </p:cNvPr>
          <p:cNvSpPr>
            <a:spLocks noGrp="1"/>
          </p:cNvSpPr>
          <p:nvPr>
            <p:ph type="body" sz="quarter" idx="11"/>
          </p:nvPr>
        </p:nvSpPr>
        <p:spPr/>
        <p:txBody>
          <a:bodyPr/>
          <a:lstStyle/>
          <a:p>
            <a:pPr marL="0" indent="0">
              <a:buNone/>
            </a:pPr>
            <a:r>
              <a:rPr lang="nl-BE" b="1"/>
              <a:t>13 maanden op fiscale fiche</a:t>
            </a:r>
          </a:p>
          <a:p>
            <a:pPr marL="0" indent="0">
              <a:buNone/>
            </a:pPr>
            <a:endParaRPr lang="nl-BE" b="1"/>
          </a:p>
          <a:p>
            <a:pPr marL="0" indent="0">
              <a:buNone/>
            </a:pPr>
            <a:endParaRPr lang="nl-BE" b="1"/>
          </a:p>
          <a:p>
            <a:r>
              <a:rPr lang="nl-BE"/>
              <a:t>Voordeliger tarief op december 2022</a:t>
            </a:r>
          </a:p>
          <a:p>
            <a:pPr marL="0" indent="0">
              <a:buNone/>
            </a:pPr>
            <a:endParaRPr lang="nl-BE"/>
          </a:p>
        </p:txBody>
      </p:sp>
      <p:sp>
        <p:nvSpPr>
          <p:cNvPr id="4" name="Tijdelijke aanduiding voor tekst 3">
            <a:extLst>
              <a:ext uri="{FF2B5EF4-FFF2-40B4-BE49-F238E27FC236}">
                <a16:creationId xmlns:a16="http://schemas.microsoft.com/office/drawing/2014/main" id="{59CCECB2-802D-49B5-84C7-6392966BC61A}"/>
              </a:ext>
            </a:extLst>
          </p:cNvPr>
          <p:cNvSpPr>
            <a:spLocks noGrp="1"/>
          </p:cNvSpPr>
          <p:nvPr>
            <p:ph type="body" sz="quarter" idx="12"/>
          </p:nvPr>
        </p:nvSpPr>
        <p:spPr/>
        <p:txBody>
          <a:bodyPr/>
          <a:lstStyle/>
          <a:p>
            <a:pPr marL="0" indent="0">
              <a:buNone/>
            </a:pPr>
            <a:r>
              <a:rPr lang="nl-BE" b="1"/>
              <a:t>Huwelijksquotiënt of forfaitaire beroepskosten</a:t>
            </a:r>
          </a:p>
          <a:p>
            <a:pPr marL="0" indent="0">
              <a:buNone/>
            </a:pPr>
            <a:endParaRPr lang="nl-BE"/>
          </a:p>
          <a:p>
            <a:r>
              <a:rPr lang="nl-BE"/>
              <a:t>Ongewijzigd </a:t>
            </a:r>
          </a:p>
          <a:p>
            <a:r>
              <a:rPr lang="nl-BE"/>
              <a:t>Berekend op 12 i.p.v. 13 maanden</a:t>
            </a:r>
          </a:p>
        </p:txBody>
      </p:sp>
      <p:sp>
        <p:nvSpPr>
          <p:cNvPr id="5" name="Tijdelijke aanduiding voor tekst 4">
            <a:extLst>
              <a:ext uri="{FF2B5EF4-FFF2-40B4-BE49-F238E27FC236}">
                <a16:creationId xmlns:a16="http://schemas.microsoft.com/office/drawing/2014/main" id="{8D9295BC-06FD-4965-8622-E909B1A2382F}"/>
              </a:ext>
            </a:extLst>
          </p:cNvPr>
          <p:cNvSpPr>
            <a:spLocks noGrp="1"/>
          </p:cNvSpPr>
          <p:nvPr>
            <p:ph type="body" sz="quarter" idx="13"/>
          </p:nvPr>
        </p:nvSpPr>
        <p:spPr/>
        <p:txBody>
          <a:bodyPr/>
          <a:lstStyle/>
          <a:p>
            <a:pPr marL="0" indent="0">
              <a:buNone/>
            </a:pPr>
            <a:r>
              <a:rPr lang="nl-BE" b="1"/>
              <a:t>Aanvullende belastingen</a:t>
            </a:r>
          </a:p>
          <a:p>
            <a:pPr marL="0" indent="0">
              <a:buNone/>
            </a:pPr>
            <a:endParaRPr lang="nl-BE"/>
          </a:p>
          <a:p>
            <a:r>
              <a:rPr lang="nl-BE"/>
              <a:t>Door gewesten en gemeenten</a:t>
            </a:r>
          </a:p>
          <a:p>
            <a:r>
              <a:rPr lang="nl-BE"/>
              <a:t>Bovenop personenbelasting</a:t>
            </a:r>
          </a:p>
        </p:txBody>
      </p:sp>
      <p:sp>
        <p:nvSpPr>
          <p:cNvPr id="6" name="Tijdelijke aanduiding voor tekst 5">
            <a:extLst>
              <a:ext uri="{FF2B5EF4-FFF2-40B4-BE49-F238E27FC236}">
                <a16:creationId xmlns:a16="http://schemas.microsoft.com/office/drawing/2014/main" id="{A7F1FCE4-8FAB-4154-99DD-7E5F1725C0FD}"/>
              </a:ext>
            </a:extLst>
          </p:cNvPr>
          <p:cNvSpPr>
            <a:spLocks noGrp="1"/>
          </p:cNvSpPr>
          <p:nvPr>
            <p:ph type="body" sz="quarter" idx="14"/>
          </p:nvPr>
        </p:nvSpPr>
        <p:spPr>
          <a:xfrm>
            <a:off x="2295832" y="4160536"/>
            <a:ext cx="3568870" cy="1928812"/>
          </a:xfrm>
        </p:spPr>
        <p:txBody>
          <a:bodyPr/>
          <a:lstStyle/>
          <a:p>
            <a:pPr marL="0" indent="0">
              <a:buNone/>
            </a:pPr>
            <a:r>
              <a:rPr lang="nl-BE" b="1"/>
              <a:t>Parafiscale nevenaspecten</a:t>
            </a:r>
          </a:p>
          <a:p>
            <a:pPr marL="0" indent="0">
              <a:buNone/>
            </a:pPr>
            <a:endParaRPr lang="nl-BE" b="1"/>
          </a:p>
          <a:p>
            <a:r>
              <a:rPr lang="nl-BE"/>
              <a:t>Mogelijke uitkomst boven een gestelde inkomensgrens</a:t>
            </a:r>
          </a:p>
          <a:p>
            <a:r>
              <a:rPr lang="nl-BE"/>
              <a:t>Werkgeversattest in selfservice</a:t>
            </a:r>
          </a:p>
          <a:p>
            <a:endParaRPr lang="nl-BE"/>
          </a:p>
        </p:txBody>
      </p:sp>
      <p:sp>
        <p:nvSpPr>
          <p:cNvPr id="7" name="Tijdelijke aanduiding voor tekst 6">
            <a:extLst>
              <a:ext uri="{FF2B5EF4-FFF2-40B4-BE49-F238E27FC236}">
                <a16:creationId xmlns:a16="http://schemas.microsoft.com/office/drawing/2014/main" id="{3CB1EF17-6D29-4760-BCAD-1B4E354EFF57}"/>
              </a:ext>
            </a:extLst>
          </p:cNvPr>
          <p:cNvSpPr>
            <a:spLocks noGrp="1"/>
          </p:cNvSpPr>
          <p:nvPr>
            <p:ph type="body" sz="quarter" idx="15"/>
          </p:nvPr>
        </p:nvSpPr>
        <p:spPr>
          <a:xfrm>
            <a:off x="6320743" y="4160536"/>
            <a:ext cx="3575425" cy="1928812"/>
          </a:xfrm>
        </p:spPr>
        <p:txBody>
          <a:bodyPr/>
          <a:lstStyle/>
          <a:p>
            <a:pPr marL="0" indent="0">
              <a:buNone/>
            </a:pPr>
            <a:r>
              <a:rPr lang="nl-BE" b="1"/>
              <a:t>Impact op voordelen alle aard</a:t>
            </a:r>
          </a:p>
          <a:p>
            <a:r>
              <a:rPr lang="nl-BE"/>
              <a:t>gsm/internet</a:t>
            </a:r>
          </a:p>
          <a:p>
            <a:r>
              <a:rPr lang="nl-BE"/>
              <a:t>Dienstwagen </a:t>
            </a:r>
          </a:p>
          <a:p>
            <a:r>
              <a:rPr lang="nl-BE"/>
              <a:t>WWV moeilijk bereikbare plaatsen of persoon met handicap</a:t>
            </a:r>
          </a:p>
        </p:txBody>
      </p:sp>
    </p:spTree>
    <p:extLst>
      <p:ext uri="{BB962C8B-B14F-4D97-AF65-F5344CB8AC3E}">
        <p14:creationId xmlns:p14="http://schemas.microsoft.com/office/powerpoint/2010/main" val="4119749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8B36B6B-043C-4240-BDC7-3C4C0CEAA5E8}"/>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t="18091" b="18091"/>
          <a:stretch/>
        </p:blipFill>
        <p:spPr>
          <a:xfrm>
            <a:off x="0" y="2708274"/>
            <a:ext cx="12192000" cy="4149725"/>
          </a:xfrm>
          <a:prstGeom prst="rect">
            <a:avLst/>
          </a:prstGeom>
        </p:spPr>
      </p:pic>
      <p:sp>
        <p:nvSpPr>
          <p:cNvPr id="5" name="Titel 1">
            <a:extLst>
              <a:ext uri="{FF2B5EF4-FFF2-40B4-BE49-F238E27FC236}">
                <a16:creationId xmlns:a16="http://schemas.microsoft.com/office/drawing/2014/main" id="{F3D26D1B-5A9F-4E84-94B3-7FA88492151C}"/>
              </a:ext>
            </a:extLst>
          </p:cNvPr>
          <p:cNvSpPr txBox="1">
            <a:spLocks/>
          </p:cNvSpPr>
          <p:nvPr/>
        </p:nvSpPr>
        <p:spPr>
          <a:xfrm>
            <a:off x="838200" y="3156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BE" sz="4400" b="0" i="0" u="none" strike="noStrike" kern="1200" cap="none" spc="0" normalizeH="0" baseline="0" noProof="0">
                <a:ln>
                  <a:noFill/>
                </a:ln>
                <a:solidFill>
                  <a:prstClr val="black"/>
                </a:solidFill>
                <a:effectLst/>
                <a:uLnTx/>
                <a:uFillTx/>
                <a:latin typeface="Flanders Art Sans Bold" panose="00000800000000000000" pitchFamily="50" charset="0"/>
                <a:ea typeface="+mj-ea"/>
                <a:cs typeface="+mj-cs"/>
              </a:rPr>
              <a:t>Fiscale aanpassingen</a:t>
            </a:r>
          </a:p>
        </p:txBody>
      </p:sp>
      <p:sp>
        <p:nvSpPr>
          <p:cNvPr id="6" name="Rechthoek 5">
            <a:extLst>
              <a:ext uri="{FF2B5EF4-FFF2-40B4-BE49-F238E27FC236}">
                <a16:creationId xmlns:a16="http://schemas.microsoft.com/office/drawing/2014/main" id="{41CE7FA3-7819-4585-AEE9-E6BC0E1A80EF}"/>
              </a:ext>
            </a:extLst>
          </p:cNvPr>
          <p:cNvSpPr/>
          <p:nvPr/>
        </p:nvSpPr>
        <p:spPr>
          <a:xfrm>
            <a:off x="731837" y="2109744"/>
            <a:ext cx="3203576" cy="1765299"/>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grpSp>
        <p:nvGrpSpPr>
          <p:cNvPr id="38" name="Groep 37">
            <a:extLst>
              <a:ext uri="{FF2B5EF4-FFF2-40B4-BE49-F238E27FC236}">
                <a16:creationId xmlns:a16="http://schemas.microsoft.com/office/drawing/2014/main" id="{4B272DD0-C795-4BF3-BFF5-BF0233DE4ED2}"/>
              </a:ext>
            </a:extLst>
          </p:cNvPr>
          <p:cNvGrpSpPr/>
          <p:nvPr/>
        </p:nvGrpSpPr>
        <p:grpSpPr>
          <a:xfrm>
            <a:off x="4564062" y="2109744"/>
            <a:ext cx="3063875" cy="1765299"/>
            <a:chOff x="4564062" y="2109744"/>
            <a:chExt cx="3063875" cy="1765299"/>
          </a:xfrm>
        </p:grpSpPr>
        <p:sp>
          <p:nvSpPr>
            <p:cNvPr id="17" name="Rechthoek 16">
              <a:extLst>
                <a:ext uri="{FF2B5EF4-FFF2-40B4-BE49-F238E27FC236}">
                  <a16:creationId xmlns:a16="http://schemas.microsoft.com/office/drawing/2014/main" id="{26CC35ED-7E91-499E-A1FE-1516A3A3B11D}"/>
                </a:ext>
              </a:extLst>
            </p:cNvPr>
            <p:cNvSpPr/>
            <p:nvPr/>
          </p:nvSpPr>
          <p:spPr>
            <a:xfrm>
              <a:off x="4566000" y="2109744"/>
              <a:ext cx="3060000" cy="1765299"/>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7" name="Tekstvak 6">
              <a:extLst>
                <a:ext uri="{FF2B5EF4-FFF2-40B4-BE49-F238E27FC236}">
                  <a16:creationId xmlns:a16="http://schemas.microsoft.com/office/drawing/2014/main" id="{57B02497-10E0-49D3-ACA8-738E918CF401}"/>
                </a:ext>
              </a:extLst>
            </p:cNvPr>
            <p:cNvSpPr txBox="1"/>
            <p:nvPr/>
          </p:nvSpPr>
          <p:spPr>
            <a:xfrm>
              <a:off x="4564062" y="2463241"/>
              <a:ext cx="30638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n-ea"/>
                  <a:cs typeface="Calibri Light" panose="020F0302020204030204" pitchFamily="34" charset="0"/>
                </a:rPr>
                <a:t>Verminderde inhouding bedrijfsvoorheffing vanaf januari 2022 </a:t>
              </a:r>
            </a:p>
          </p:txBody>
        </p:sp>
      </p:grpSp>
      <p:grpSp>
        <p:nvGrpSpPr>
          <p:cNvPr id="41" name="Groep 40">
            <a:extLst>
              <a:ext uri="{FF2B5EF4-FFF2-40B4-BE49-F238E27FC236}">
                <a16:creationId xmlns:a16="http://schemas.microsoft.com/office/drawing/2014/main" id="{38125869-9C26-4B0B-B2F4-CC9F8764DDED}"/>
              </a:ext>
            </a:extLst>
          </p:cNvPr>
          <p:cNvGrpSpPr/>
          <p:nvPr/>
        </p:nvGrpSpPr>
        <p:grpSpPr>
          <a:xfrm>
            <a:off x="8400163" y="2109744"/>
            <a:ext cx="3080882" cy="1765299"/>
            <a:chOff x="8400163" y="2109744"/>
            <a:chExt cx="3080882" cy="1765299"/>
          </a:xfrm>
        </p:grpSpPr>
        <p:sp>
          <p:nvSpPr>
            <p:cNvPr id="18" name="Rechthoek 17">
              <a:extLst>
                <a:ext uri="{FF2B5EF4-FFF2-40B4-BE49-F238E27FC236}">
                  <a16:creationId xmlns:a16="http://schemas.microsoft.com/office/drawing/2014/main" id="{8A030A46-9B22-4C72-8F52-98929DF6CBE6}"/>
                </a:ext>
              </a:extLst>
            </p:cNvPr>
            <p:cNvSpPr/>
            <p:nvPr/>
          </p:nvSpPr>
          <p:spPr>
            <a:xfrm>
              <a:off x="8400163" y="2109744"/>
              <a:ext cx="3060000" cy="1765299"/>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4" name="Tekstvak 13">
              <a:extLst>
                <a:ext uri="{FF2B5EF4-FFF2-40B4-BE49-F238E27FC236}">
                  <a16:creationId xmlns:a16="http://schemas.microsoft.com/office/drawing/2014/main" id="{84F81B9E-9CD1-4234-BE8E-99882AE8E37F}"/>
                </a:ext>
              </a:extLst>
            </p:cNvPr>
            <p:cNvSpPr txBox="1"/>
            <p:nvPr/>
          </p:nvSpPr>
          <p:spPr>
            <a:xfrm>
              <a:off x="8400163" y="2364916"/>
              <a:ext cx="308088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n-ea"/>
                  <a:cs typeface="Calibri Light" panose="020F0302020204030204" pitchFamily="34" charset="0"/>
                </a:rPr>
                <a:t>Verplichte vermelding niet-belastbare vergoedingen op fiscale fiche</a:t>
              </a:r>
            </a:p>
          </p:txBody>
        </p:sp>
      </p:grpSp>
      <p:sp>
        <p:nvSpPr>
          <p:cNvPr id="24" name="Tekstvak 23">
            <a:extLst>
              <a:ext uri="{FF2B5EF4-FFF2-40B4-BE49-F238E27FC236}">
                <a16:creationId xmlns:a16="http://schemas.microsoft.com/office/drawing/2014/main" id="{AF7ED9DF-6F96-496E-BD24-9AE3C5E0899D}"/>
              </a:ext>
            </a:extLst>
          </p:cNvPr>
          <p:cNvSpPr txBox="1"/>
          <p:nvPr/>
        </p:nvSpPr>
        <p:spPr>
          <a:xfrm>
            <a:off x="742279" y="2549581"/>
            <a:ext cx="32035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800" i="0" u="none" strike="noStrike" kern="1200" cap="none" spc="0" normalizeH="0" baseline="0" noProof="0">
                <a:ln>
                  <a:noFill/>
                </a:ln>
                <a:solidFill>
                  <a:prstClr val="black"/>
                </a:solidFill>
                <a:effectLst/>
                <a:uLnTx/>
                <a:uFillTx/>
                <a:latin typeface="Flanders Art Sans" panose="020B0604020202020204" charset="0"/>
                <a:cs typeface="Calibri Light" panose="020F0302020204030204" pitchFamily="34" charset="0"/>
              </a:rPr>
              <a:t>Uitbetaling salaris december</a:t>
            </a:r>
          </a:p>
        </p:txBody>
      </p:sp>
      <p:grpSp>
        <p:nvGrpSpPr>
          <p:cNvPr id="33" name="Groep 32">
            <a:extLst>
              <a:ext uri="{FF2B5EF4-FFF2-40B4-BE49-F238E27FC236}">
                <a16:creationId xmlns:a16="http://schemas.microsoft.com/office/drawing/2014/main" id="{701C5B70-19C3-4480-B994-70191C1139C3}"/>
              </a:ext>
            </a:extLst>
          </p:cNvPr>
          <p:cNvGrpSpPr/>
          <p:nvPr/>
        </p:nvGrpSpPr>
        <p:grpSpPr>
          <a:xfrm>
            <a:off x="7662002" y="2771018"/>
            <a:ext cx="680810" cy="400110"/>
            <a:chOff x="7662002" y="2771018"/>
            <a:chExt cx="680810" cy="400110"/>
          </a:xfrm>
        </p:grpSpPr>
        <p:sp>
          <p:nvSpPr>
            <p:cNvPr id="31" name="Ovaal 30">
              <a:extLst>
                <a:ext uri="{FF2B5EF4-FFF2-40B4-BE49-F238E27FC236}">
                  <a16:creationId xmlns:a16="http://schemas.microsoft.com/office/drawing/2014/main" id="{80D18806-3F30-4738-9FB2-4A76E6415B03}"/>
                </a:ext>
              </a:extLst>
            </p:cNvPr>
            <p:cNvSpPr/>
            <p:nvPr/>
          </p:nvSpPr>
          <p:spPr>
            <a:xfrm>
              <a:off x="7838769" y="2833562"/>
              <a:ext cx="327276" cy="327276"/>
            </a:xfrm>
            <a:prstGeom prst="ellipse">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kstvak 31">
              <a:extLst>
                <a:ext uri="{FF2B5EF4-FFF2-40B4-BE49-F238E27FC236}">
                  <a16:creationId xmlns:a16="http://schemas.microsoft.com/office/drawing/2014/main" id="{ED485768-DC58-4D8D-A2A2-02AE5DB7D634}"/>
                </a:ext>
              </a:extLst>
            </p:cNvPr>
            <p:cNvSpPr txBox="1"/>
            <p:nvPr/>
          </p:nvSpPr>
          <p:spPr>
            <a:xfrm>
              <a:off x="7662002" y="2771018"/>
              <a:ext cx="6808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n-ea"/>
                  <a:cs typeface="Calibri Light" panose="020F0302020204030204" pitchFamily="34" charset="0"/>
                </a:rPr>
                <a:t>+</a:t>
              </a:r>
            </a:p>
          </p:txBody>
        </p:sp>
      </p:grpSp>
    </p:spTree>
    <p:extLst>
      <p:ext uri="{BB962C8B-B14F-4D97-AF65-F5344CB8AC3E}">
        <p14:creationId xmlns:p14="http://schemas.microsoft.com/office/powerpoint/2010/main" val="880928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decel="10000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22" presetClass="entr" presetSubtype="8" fill="hold" grpId="0" nodeType="withEffect">
                                  <p:stCondLst>
                                    <p:cond delay="20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par>
                          <p:cTn id="21" fill="hold">
                            <p:stCondLst>
                              <p:cond delay="1200"/>
                            </p:stCondLst>
                            <p:childTnLst>
                              <p:par>
                                <p:cTn id="22" presetID="2" presetClass="entr" presetSubtype="2" decel="100000"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additive="base">
                                        <p:cTn id="24" dur="500" fill="hold"/>
                                        <p:tgtEl>
                                          <p:spTgt spid="38"/>
                                        </p:tgtEl>
                                        <p:attrNameLst>
                                          <p:attrName>ppt_x</p:attrName>
                                        </p:attrNameLst>
                                      </p:cBhvr>
                                      <p:tavLst>
                                        <p:tav tm="0">
                                          <p:val>
                                            <p:strVal val="1+#ppt_w/2"/>
                                          </p:val>
                                        </p:tav>
                                        <p:tav tm="100000">
                                          <p:val>
                                            <p:strVal val="#ppt_x"/>
                                          </p:val>
                                        </p:tav>
                                      </p:tavLst>
                                    </p:anim>
                                    <p:anim calcmode="lin" valueType="num">
                                      <p:cBhvr additive="base">
                                        <p:cTn id="25" dur="500" fill="hold"/>
                                        <p:tgtEl>
                                          <p:spTgt spid="38"/>
                                        </p:tgtEl>
                                        <p:attrNameLst>
                                          <p:attrName>ppt_y</p:attrName>
                                        </p:attrNameLst>
                                      </p:cBhvr>
                                      <p:tavLst>
                                        <p:tav tm="0">
                                          <p:val>
                                            <p:strVal val="#ppt_y"/>
                                          </p:val>
                                        </p:tav>
                                        <p:tav tm="100000">
                                          <p:val>
                                            <p:strVal val="#ppt_y"/>
                                          </p:val>
                                        </p:tav>
                                      </p:tavLst>
                                    </p:anim>
                                  </p:childTnLst>
                                </p:cTn>
                              </p:par>
                              <p:par>
                                <p:cTn id="26" presetID="49" presetClass="entr" presetSubtype="0" decel="10000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par>
                                <p:cTn id="32" presetID="2" presetClass="entr" presetSubtype="2" decel="10000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additive="base">
                                        <p:cTn id="34" dur="750" fill="hold"/>
                                        <p:tgtEl>
                                          <p:spTgt spid="41"/>
                                        </p:tgtEl>
                                        <p:attrNameLst>
                                          <p:attrName>ppt_x</p:attrName>
                                        </p:attrNameLst>
                                      </p:cBhvr>
                                      <p:tavLst>
                                        <p:tav tm="0">
                                          <p:val>
                                            <p:strVal val="1+#ppt_w/2"/>
                                          </p:val>
                                        </p:tav>
                                        <p:tav tm="100000">
                                          <p:val>
                                            <p:strVal val="#ppt_x"/>
                                          </p:val>
                                        </p:tav>
                                      </p:tavLst>
                                    </p:anim>
                                    <p:anim calcmode="lin" valueType="num">
                                      <p:cBhvr additive="base">
                                        <p:cTn id="35" dur="75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08AA912-3D1C-4B63-8701-B6FEC326CFF7}"/>
              </a:ext>
            </a:extLst>
          </p:cNvPr>
          <p:cNvSpPr/>
          <p:nvPr/>
        </p:nvSpPr>
        <p:spPr>
          <a:xfrm>
            <a:off x="371474" y="2764221"/>
            <a:ext cx="11463173" cy="34365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el 1">
            <a:extLst>
              <a:ext uri="{FF2B5EF4-FFF2-40B4-BE49-F238E27FC236}">
                <a16:creationId xmlns:a16="http://schemas.microsoft.com/office/drawing/2014/main" id="{D415B32D-39B6-45C5-B244-9BFB5A34EC52}"/>
              </a:ext>
            </a:extLst>
          </p:cNvPr>
          <p:cNvSpPr txBox="1">
            <a:spLocks/>
          </p:cNvSpPr>
          <p:nvPr/>
        </p:nvSpPr>
        <p:spPr>
          <a:xfrm>
            <a:off x="838200" y="3156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BE" sz="4400" b="0" i="0" u="none" strike="noStrike" kern="1200" cap="none" spc="0" normalizeH="0" baseline="0" noProof="0">
                <a:ln>
                  <a:noFill/>
                </a:ln>
                <a:solidFill>
                  <a:prstClr val="black"/>
                </a:solidFill>
                <a:effectLst/>
                <a:uLnTx/>
                <a:uFillTx/>
                <a:latin typeface="Flanders Art Sans Bold" panose="00000800000000000000" pitchFamily="50" charset="0"/>
                <a:ea typeface="+mj-ea"/>
                <a:cs typeface="+mj-cs"/>
              </a:rPr>
              <a:t>Communicatie naar</a:t>
            </a:r>
          </a:p>
        </p:txBody>
      </p:sp>
      <p:sp>
        <p:nvSpPr>
          <p:cNvPr id="3" name="Titel 1">
            <a:extLst>
              <a:ext uri="{FF2B5EF4-FFF2-40B4-BE49-F238E27FC236}">
                <a16:creationId xmlns:a16="http://schemas.microsoft.com/office/drawing/2014/main" id="{59DCCB45-EAC2-4C6A-9062-98CB28EDDFB2}"/>
              </a:ext>
            </a:extLst>
          </p:cNvPr>
          <p:cNvSpPr txBox="1">
            <a:spLocks/>
          </p:cNvSpPr>
          <p:nvPr/>
        </p:nvSpPr>
        <p:spPr>
          <a:xfrm>
            <a:off x="838200" y="103171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BE" sz="3200" b="0" i="0" u="none" strike="noStrike" kern="1200" cap="none" spc="0" normalizeH="0" baseline="0" noProof="0">
                <a:ln>
                  <a:noFill/>
                </a:ln>
                <a:solidFill>
                  <a:prstClr val="black"/>
                </a:solidFill>
                <a:effectLst/>
                <a:uLnTx/>
                <a:uFillTx/>
                <a:latin typeface="Flanders Art Sans Bold" panose="00000800000000000000" pitchFamily="50" charset="0"/>
                <a:ea typeface="+mj-ea"/>
                <a:cs typeface="+mj-cs"/>
              </a:rPr>
              <a:t>personeelsleden en HR</a:t>
            </a:r>
          </a:p>
        </p:txBody>
      </p:sp>
      <p:grpSp>
        <p:nvGrpSpPr>
          <p:cNvPr id="10" name="Groep 9">
            <a:extLst>
              <a:ext uri="{FF2B5EF4-FFF2-40B4-BE49-F238E27FC236}">
                <a16:creationId xmlns:a16="http://schemas.microsoft.com/office/drawing/2014/main" id="{A65D8A4C-1C59-45D8-8C90-DB93B491ED0E}"/>
              </a:ext>
            </a:extLst>
          </p:cNvPr>
          <p:cNvGrpSpPr/>
          <p:nvPr/>
        </p:nvGrpSpPr>
        <p:grpSpPr>
          <a:xfrm>
            <a:off x="5519936" y="2097088"/>
            <a:ext cx="1152128" cy="1152128"/>
            <a:chOff x="5519936" y="2524488"/>
            <a:chExt cx="1152128" cy="1152128"/>
          </a:xfrm>
        </p:grpSpPr>
        <p:sp>
          <p:nvSpPr>
            <p:cNvPr id="6" name="Ovaal 5">
              <a:extLst>
                <a:ext uri="{FF2B5EF4-FFF2-40B4-BE49-F238E27FC236}">
                  <a16:creationId xmlns:a16="http://schemas.microsoft.com/office/drawing/2014/main" id="{D073F995-EEDB-41E3-8A50-8FD17991972D}"/>
                </a:ext>
              </a:extLst>
            </p:cNvPr>
            <p:cNvSpPr/>
            <p:nvPr/>
          </p:nvSpPr>
          <p:spPr>
            <a:xfrm>
              <a:off x="5519936" y="2524488"/>
              <a:ext cx="1152128" cy="1152128"/>
            </a:xfrm>
            <a:prstGeom prst="ellipse">
              <a:avLst/>
            </a:prstGeom>
            <a:solidFill>
              <a:srgbClr val="FFEB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Graphic 4">
              <a:extLst>
                <a:ext uri="{FF2B5EF4-FFF2-40B4-BE49-F238E27FC236}">
                  <a16:creationId xmlns:a16="http://schemas.microsoft.com/office/drawing/2014/main" id="{BF6F9611-E6E5-4965-BFE8-63B19FAF30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01710" y="2828900"/>
              <a:ext cx="588580" cy="543304"/>
            </a:xfrm>
            <a:prstGeom prst="rect">
              <a:avLst/>
            </a:prstGeom>
          </p:spPr>
        </p:pic>
      </p:grpSp>
      <p:cxnSp>
        <p:nvCxnSpPr>
          <p:cNvPr id="12" name="Rechte verbindingslijn 11">
            <a:extLst>
              <a:ext uri="{FF2B5EF4-FFF2-40B4-BE49-F238E27FC236}">
                <a16:creationId xmlns:a16="http://schemas.microsoft.com/office/drawing/2014/main" id="{B8E19B63-8042-49FC-918E-2DBC0D3AC6CF}"/>
              </a:ext>
            </a:extLst>
          </p:cNvPr>
          <p:cNvCxnSpPr>
            <a:cxnSpLocks/>
            <a:stCxn id="15" idx="6"/>
            <a:endCxn id="13" idx="2"/>
          </p:cNvCxnSpPr>
          <p:nvPr/>
        </p:nvCxnSpPr>
        <p:spPr>
          <a:xfrm>
            <a:off x="1749563" y="3441700"/>
            <a:ext cx="8678992"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Ovaal 12">
            <a:extLst>
              <a:ext uri="{FF2B5EF4-FFF2-40B4-BE49-F238E27FC236}">
                <a16:creationId xmlns:a16="http://schemas.microsoft.com/office/drawing/2014/main" id="{89753A9D-2CC3-4155-8A19-2C9A51FF702C}"/>
              </a:ext>
            </a:extLst>
          </p:cNvPr>
          <p:cNvSpPr/>
          <p:nvPr/>
        </p:nvSpPr>
        <p:spPr>
          <a:xfrm>
            <a:off x="10428555" y="3373382"/>
            <a:ext cx="136635" cy="136635"/>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al 14">
            <a:extLst>
              <a:ext uri="{FF2B5EF4-FFF2-40B4-BE49-F238E27FC236}">
                <a16:creationId xmlns:a16="http://schemas.microsoft.com/office/drawing/2014/main" id="{28BDBAA9-FF0E-4ED7-B7A8-6738FC89CF8B}"/>
              </a:ext>
            </a:extLst>
          </p:cNvPr>
          <p:cNvSpPr/>
          <p:nvPr/>
        </p:nvSpPr>
        <p:spPr>
          <a:xfrm>
            <a:off x="1612928" y="3373382"/>
            <a:ext cx="136635" cy="136635"/>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al 33">
            <a:extLst>
              <a:ext uri="{FF2B5EF4-FFF2-40B4-BE49-F238E27FC236}">
                <a16:creationId xmlns:a16="http://schemas.microsoft.com/office/drawing/2014/main" id="{02FEE3E0-5168-4952-B7EF-A82049F186A6}"/>
              </a:ext>
            </a:extLst>
          </p:cNvPr>
          <p:cNvSpPr/>
          <p:nvPr/>
        </p:nvSpPr>
        <p:spPr>
          <a:xfrm>
            <a:off x="6048491" y="3373382"/>
            <a:ext cx="136635" cy="136635"/>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kstvak 17">
            <a:extLst>
              <a:ext uri="{FF2B5EF4-FFF2-40B4-BE49-F238E27FC236}">
                <a16:creationId xmlns:a16="http://schemas.microsoft.com/office/drawing/2014/main" id="{CB6A5A82-C2E7-4808-A6B6-3098AC03E5E5}"/>
              </a:ext>
            </a:extLst>
          </p:cNvPr>
          <p:cNvSpPr txBox="1"/>
          <p:nvPr/>
        </p:nvSpPr>
        <p:spPr>
          <a:xfrm>
            <a:off x="760195" y="3744595"/>
            <a:ext cx="1902203" cy="369332"/>
          </a:xfrm>
          <a:prstGeom prst="rect">
            <a:avLst/>
          </a:prstGeom>
          <a:noFill/>
        </p:spPr>
        <p:txBody>
          <a:bodyPr wrap="square" lIns="91440" tIns="45720" rIns="91440" bIns="45720" rtlCol="0" anchor="t">
            <a:spAutoFit/>
          </a:bodyPr>
          <a:lstStyle/>
          <a:p>
            <a:pPr algn="ctr">
              <a:defRPr/>
            </a:pPr>
            <a:r>
              <a:rPr lang="nl-BE">
                <a:latin typeface="Flanders Art Sans"/>
              </a:rPr>
              <a:t>Begin november</a:t>
            </a:r>
            <a:endParaRPr lang="nl-BE" sz="1800" b="0" i="0" u="none" strike="noStrike" kern="1200" cap="none" spc="0" normalizeH="0" baseline="0" noProof="0">
              <a:ln>
                <a:noFill/>
              </a:ln>
              <a:effectLst/>
              <a:uLnTx/>
              <a:uFillTx/>
              <a:latin typeface="Flanders Art Sans" panose="00000500000000000000" pitchFamily="50" charset="0"/>
            </a:endParaRPr>
          </a:p>
        </p:txBody>
      </p:sp>
      <p:sp>
        <p:nvSpPr>
          <p:cNvPr id="19" name="Tekstvak 18">
            <a:extLst>
              <a:ext uri="{FF2B5EF4-FFF2-40B4-BE49-F238E27FC236}">
                <a16:creationId xmlns:a16="http://schemas.microsoft.com/office/drawing/2014/main" id="{E60DCFAC-BF40-4C5A-BCD6-6936570F2528}"/>
              </a:ext>
            </a:extLst>
          </p:cNvPr>
          <p:cNvSpPr txBox="1"/>
          <p:nvPr/>
        </p:nvSpPr>
        <p:spPr>
          <a:xfrm>
            <a:off x="9424159" y="3744595"/>
            <a:ext cx="21454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Flanders Art Sans" panose="00000500000000000000" pitchFamily="50" charset="0"/>
                <a:ea typeface="+mn-ea"/>
                <a:cs typeface="+mn-cs"/>
              </a:rPr>
              <a:t>Februari 2023</a:t>
            </a:r>
          </a:p>
        </p:txBody>
      </p:sp>
      <p:grpSp>
        <p:nvGrpSpPr>
          <p:cNvPr id="39" name="Groep 38">
            <a:extLst>
              <a:ext uri="{FF2B5EF4-FFF2-40B4-BE49-F238E27FC236}">
                <a16:creationId xmlns:a16="http://schemas.microsoft.com/office/drawing/2014/main" id="{B135E324-6480-49B1-9A64-A3D578D1A1E4}"/>
              </a:ext>
            </a:extLst>
          </p:cNvPr>
          <p:cNvGrpSpPr/>
          <p:nvPr/>
        </p:nvGrpSpPr>
        <p:grpSpPr>
          <a:xfrm>
            <a:off x="838200" y="4227566"/>
            <a:ext cx="1913796" cy="1323975"/>
            <a:chOff x="3486150" y="4283075"/>
            <a:chExt cx="1913796" cy="1323975"/>
          </a:xfrm>
        </p:grpSpPr>
        <p:sp>
          <p:nvSpPr>
            <p:cNvPr id="8" name="Rechthoek 7">
              <a:extLst>
                <a:ext uri="{FF2B5EF4-FFF2-40B4-BE49-F238E27FC236}">
                  <a16:creationId xmlns:a16="http://schemas.microsoft.com/office/drawing/2014/main" id="{FDD8063E-BF96-4B63-A142-3A5E303FC1CD}"/>
                </a:ext>
              </a:extLst>
            </p:cNvPr>
            <p:cNvSpPr/>
            <p:nvPr/>
          </p:nvSpPr>
          <p:spPr>
            <a:xfrm>
              <a:off x="3491946" y="4283075"/>
              <a:ext cx="1908000" cy="1323975"/>
            </a:xfrm>
            <a:prstGeom prst="rect">
              <a:avLst/>
            </a:prstGeom>
            <a:solidFill>
              <a:schemeClr val="bg1"/>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1" name="Tekstvak 20">
              <a:extLst>
                <a:ext uri="{FF2B5EF4-FFF2-40B4-BE49-F238E27FC236}">
                  <a16:creationId xmlns:a16="http://schemas.microsoft.com/office/drawing/2014/main" id="{B734F2D5-E7D7-47B8-9BB3-0F1E1B3542B0}"/>
                </a:ext>
              </a:extLst>
            </p:cNvPr>
            <p:cNvSpPr txBox="1"/>
            <p:nvPr/>
          </p:nvSpPr>
          <p:spPr>
            <a:xfrm>
              <a:off x="3486150" y="4959386"/>
              <a:ext cx="19080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Flanders Art Sans" panose="00000500000000000000" pitchFamily="50" charset="0"/>
                  <a:ea typeface="+mn-ea"/>
                  <a:cs typeface="+mn-cs"/>
                </a:rPr>
                <a:t>Eerste communicatie</a:t>
              </a:r>
            </a:p>
          </p:txBody>
        </p:sp>
        <p:pic>
          <p:nvPicPr>
            <p:cNvPr id="26" name="Graphic 25">
              <a:extLst>
                <a:ext uri="{FF2B5EF4-FFF2-40B4-BE49-F238E27FC236}">
                  <a16:creationId xmlns:a16="http://schemas.microsoft.com/office/drawing/2014/main" id="{1173BAB1-E46E-4F48-BC33-317DD7D85D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191135" y="4447870"/>
              <a:ext cx="501758" cy="439034"/>
            </a:xfrm>
            <a:prstGeom prst="rect">
              <a:avLst/>
            </a:prstGeom>
          </p:spPr>
        </p:pic>
      </p:grpSp>
      <p:sp>
        <p:nvSpPr>
          <p:cNvPr id="35" name="Tekstvak 34">
            <a:extLst>
              <a:ext uri="{FF2B5EF4-FFF2-40B4-BE49-F238E27FC236}">
                <a16:creationId xmlns:a16="http://schemas.microsoft.com/office/drawing/2014/main" id="{24E52C83-B947-470F-BD84-0F3C74AE7C47}"/>
              </a:ext>
            </a:extLst>
          </p:cNvPr>
          <p:cNvSpPr txBox="1"/>
          <p:nvPr/>
        </p:nvSpPr>
        <p:spPr>
          <a:xfrm>
            <a:off x="5221352" y="3746472"/>
            <a:ext cx="19479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Flanders Art Sans" panose="00000500000000000000" pitchFamily="50" charset="0"/>
                <a:ea typeface="+mn-ea"/>
                <a:cs typeface="+mn-cs"/>
              </a:rPr>
              <a:t>Midden december</a:t>
            </a:r>
          </a:p>
        </p:txBody>
      </p:sp>
      <p:grpSp>
        <p:nvGrpSpPr>
          <p:cNvPr id="33" name="Groep 32">
            <a:extLst>
              <a:ext uri="{FF2B5EF4-FFF2-40B4-BE49-F238E27FC236}">
                <a16:creationId xmlns:a16="http://schemas.microsoft.com/office/drawing/2014/main" id="{802106D6-5F9B-49BC-AA9F-16E03E75D0BF}"/>
              </a:ext>
            </a:extLst>
          </p:cNvPr>
          <p:cNvGrpSpPr/>
          <p:nvPr/>
        </p:nvGrpSpPr>
        <p:grpSpPr>
          <a:xfrm>
            <a:off x="5211119" y="4226233"/>
            <a:ext cx="1921179" cy="1323975"/>
            <a:chOff x="6238875" y="4283075"/>
            <a:chExt cx="1921179" cy="1323975"/>
          </a:xfrm>
        </p:grpSpPr>
        <p:sp>
          <p:nvSpPr>
            <p:cNvPr id="42" name="Rechthoek 41">
              <a:extLst>
                <a:ext uri="{FF2B5EF4-FFF2-40B4-BE49-F238E27FC236}">
                  <a16:creationId xmlns:a16="http://schemas.microsoft.com/office/drawing/2014/main" id="{0378E8D2-2CB6-4C87-90DA-8B55A12D7A6C}"/>
                </a:ext>
              </a:extLst>
            </p:cNvPr>
            <p:cNvSpPr/>
            <p:nvPr/>
          </p:nvSpPr>
          <p:spPr>
            <a:xfrm>
              <a:off x="6252054" y="4283075"/>
              <a:ext cx="1908000" cy="1323975"/>
            </a:xfrm>
            <a:prstGeom prst="rect">
              <a:avLst/>
            </a:prstGeom>
            <a:solidFill>
              <a:schemeClr val="bg1"/>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43" name="Tekstvak 42">
              <a:extLst>
                <a:ext uri="{FF2B5EF4-FFF2-40B4-BE49-F238E27FC236}">
                  <a16:creationId xmlns:a16="http://schemas.microsoft.com/office/drawing/2014/main" id="{3980B7DE-5E78-4549-883C-2B0E3E61896C}"/>
                </a:ext>
              </a:extLst>
            </p:cNvPr>
            <p:cNvSpPr txBox="1"/>
            <p:nvPr/>
          </p:nvSpPr>
          <p:spPr>
            <a:xfrm>
              <a:off x="6238875" y="4959386"/>
              <a:ext cx="1908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Flanders Art Sans" panose="00000500000000000000" pitchFamily="50" charset="0"/>
                  <a:ea typeface="+mn-ea"/>
                  <a:cs typeface="+mn-cs"/>
                </a:rPr>
                <a:t>Eerste herhaal-communicatie</a:t>
              </a:r>
            </a:p>
          </p:txBody>
        </p:sp>
        <p:pic>
          <p:nvPicPr>
            <p:cNvPr id="44" name="Graphic 43">
              <a:extLst>
                <a:ext uri="{FF2B5EF4-FFF2-40B4-BE49-F238E27FC236}">
                  <a16:creationId xmlns:a16="http://schemas.microsoft.com/office/drawing/2014/main" id="{C1DAB142-91B9-47E4-BEB0-6F24A31824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934381" y="4410257"/>
              <a:ext cx="531631" cy="531631"/>
            </a:xfrm>
            <a:prstGeom prst="rect">
              <a:avLst/>
            </a:prstGeom>
          </p:spPr>
        </p:pic>
      </p:grpSp>
      <p:grpSp>
        <p:nvGrpSpPr>
          <p:cNvPr id="49" name="Groep 48">
            <a:extLst>
              <a:ext uri="{FF2B5EF4-FFF2-40B4-BE49-F238E27FC236}">
                <a16:creationId xmlns:a16="http://schemas.microsoft.com/office/drawing/2014/main" id="{562BA847-05E3-44BC-B64F-7EEBF75FBCDC}"/>
              </a:ext>
            </a:extLst>
          </p:cNvPr>
          <p:cNvGrpSpPr/>
          <p:nvPr/>
        </p:nvGrpSpPr>
        <p:grpSpPr>
          <a:xfrm>
            <a:off x="9604600" y="4223058"/>
            <a:ext cx="1921179" cy="1323975"/>
            <a:chOff x="6238875" y="4283075"/>
            <a:chExt cx="1921179" cy="1323975"/>
          </a:xfrm>
        </p:grpSpPr>
        <p:sp>
          <p:nvSpPr>
            <p:cNvPr id="50" name="Rechthoek 49">
              <a:extLst>
                <a:ext uri="{FF2B5EF4-FFF2-40B4-BE49-F238E27FC236}">
                  <a16:creationId xmlns:a16="http://schemas.microsoft.com/office/drawing/2014/main" id="{2C804031-F9F0-4F09-BBCF-0AD213737EE8}"/>
                </a:ext>
              </a:extLst>
            </p:cNvPr>
            <p:cNvSpPr/>
            <p:nvPr/>
          </p:nvSpPr>
          <p:spPr>
            <a:xfrm>
              <a:off x="6252054" y="4283075"/>
              <a:ext cx="1908000" cy="1323975"/>
            </a:xfrm>
            <a:prstGeom prst="rect">
              <a:avLst/>
            </a:prstGeom>
            <a:solidFill>
              <a:schemeClr val="bg1"/>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51" name="Tekstvak 50">
              <a:extLst>
                <a:ext uri="{FF2B5EF4-FFF2-40B4-BE49-F238E27FC236}">
                  <a16:creationId xmlns:a16="http://schemas.microsoft.com/office/drawing/2014/main" id="{EBAE1BD0-A853-4B4C-A453-6D701C14A402}"/>
                </a:ext>
              </a:extLst>
            </p:cNvPr>
            <p:cNvSpPr txBox="1"/>
            <p:nvPr/>
          </p:nvSpPr>
          <p:spPr>
            <a:xfrm>
              <a:off x="6238875" y="4959386"/>
              <a:ext cx="19211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Flanders Art Sans" panose="00000500000000000000" pitchFamily="50" charset="0"/>
                  <a:ea typeface="+mn-ea"/>
                  <a:cs typeface="+mn-cs"/>
                </a:rPr>
                <a:t>Tweede herhaal-</a:t>
              </a:r>
              <a:br>
                <a:rPr kumimoji="0" lang="nl-BE" sz="1800" b="0" i="0" u="none" strike="noStrike" kern="1200" cap="none" spc="0" normalizeH="0" baseline="0" noProof="0">
                  <a:ln>
                    <a:noFill/>
                  </a:ln>
                  <a:solidFill>
                    <a:prstClr val="black"/>
                  </a:solidFill>
                  <a:effectLst/>
                  <a:uLnTx/>
                  <a:uFillTx/>
                  <a:latin typeface="Flanders Art Sans" panose="00000500000000000000" pitchFamily="50" charset="0"/>
                  <a:ea typeface="+mn-ea"/>
                  <a:cs typeface="+mn-cs"/>
                </a:rPr>
              </a:br>
              <a:r>
                <a:rPr kumimoji="0" lang="nl-BE" sz="1800" b="0" i="0" u="none" strike="noStrike" kern="1200" cap="none" spc="0" normalizeH="0" baseline="0" noProof="0">
                  <a:ln>
                    <a:noFill/>
                  </a:ln>
                  <a:solidFill>
                    <a:prstClr val="black"/>
                  </a:solidFill>
                  <a:effectLst/>
                  <a:uLnTx/>
                  <a:uFillTx/>
                  <a:latin typeface="Flanders Art Sans" panose="00000500000000000000" pitchFamily="50" charset="0"/>
                  <a:ea typeface="+mn-ea"/>
                  <a:cs typeface="+mn-cs"/>
                </a:rPr>
                <a:t>communicatie</a:t>
              </a:r>
            </a:p>
          </p:txBody>
        </p:sp>
        <p:pic>
          <p:nvPicPr>
            <p:cNvPr id="52" name="Graphic 51">
              <a:extLst>
                <a:ext uri="{FF2B5EF4-FFF2-40B4-BE49-F238E27FC236}">
                  <a16:creationId xmlns:a16="http://schemas.microsoft.com/office/drawing/2014/main" id="{BD673B0A-504C-4371-A450-6A192A9149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933648" y="4410257"/>
              <a:ext cx="531631" cy="531631"/>
            </a:xfrm>
            <a:prstGeom prst="rect">
              <a:avLst/>
            </a:prstGeom>
          </p:spPr>
        </p:pic>
      </p:grpSp>
    </p:spTree>
    <p:extLst>
      <p:ext uri="{BB962C8B-B14F-4D97-AF65-F5344CB8AC3E}">
        <p14:creationId xmlns:p14="http://schemas.microsoft.com/office/powerpoint/2010/main" val="133699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 calcmode="lin" valueType="num">
                                      <p:cBhvr>
                                        <p:cTn id="13" dur="500" fill="hold"/>
                                        <p:tgtEl>
                                          <p:spTgt spid="10"/>
                                        </p:tgtEl>
                                        <p:attrNameLst>
                                          <p:attrName>style.rotation</p:attrName>
                                        </p:attrNameLst>
                                      </p:cBhvr>
                                      <p:tavLst>
                                        <p:tav tm="0">
                                          <p:val>
                                            <p:fltVal val="360"/>
                                          </p:val>
                                        </p:tav>
                                        <p:tav tm="100000">
                                          <p:val>
                                            <p:fltVal val="0"/>
                                          </p:val>
                                        </p:tav>
                                      </p:tavLst>
                                    </p:anim>
                                    <p:animEffect transition="in" filter="fade">
                                      <p:cBhvr>
                                        <p:cTn id="14" dur="500"/>
                                        <p:tgtEl>
                                          <p:spTgt spid="10"/>
                                        </p:tgtEl>
                                      </p:cBhvr>
                                    </p:animEffect>
                                  </p:childTnLst>
                                </p:cTn>
                              </p:par>
                            </p:childTnLst>
                          </p:cTn>
                        </p:par>
                        <p:par>
                          <p:cTn id="15" fill="hold">
                            <p:stCondLst>
                              <p:cond delay="1000"/>
                            </p:stCondLst>
                            <p:childTnLst>
                              <p:par>
                                <p:cTn id="16" presetID="2" presetClass="entr" presetSubtype="4" decel="10000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 calcmode="lin" valueType="num">
                                      <p:cBhvr>
                                        <p:cTn id="29" dur="500" fill="hold"/>
                                        <p:tgtEl>
                                          <p:spTgt spid="15"/>
                                        </p:tgtEl>
                                        <p:attrNameLst>
                                          <p:attrName>style.rotation</p:attrName>
                                        </p:attrNameLst>
                                      </p:cBhvr>
                                      <p:tavLst>
                                        <p:tav tm="0">
                                          <p:val>
                                            <p:fltVal val="360"/>
                                          </p:val>
                                        </p:tav>
                                        <p:tav tm="100000">
                                          <p:val>
                                            <p:fltVal val="0"/>
                                          </p:val>
                                        </p:tav>
                                      </p:tavLst>
                                    </p:anim>
                                    <p:animEffect transition="in" filter="fade">
                                      <p:cBhvr>
                                        <p:cTn id="30" dur="500"/>
                                        <p:tgtEl>
                                          <p:spTgt spid="15"/>
                                        </p:tgtEl>
                                      </p:cBhvr>
                                    </p:animEffect>
                                  </p:childTnLst>
                                </p:cTn>
                              </p:par>
                            </p:childTnLst>
                          </p:cTn>
                        </p:par>
                        <p:par>
                          <p:cTn id="31" fill="hold">
                            <p:stCondLst>
                              <p:cond delay="2500"/>
                            </p:stCondLst>
                            <p:childTnLst>
                              <p:par>
                                <p:cTn id="32" presetID="49" presetClass="entr" presetSubtype="0" decel="10000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 calcmode="lin" valueType="num">
                                      <p:cBhvr>
                                        <p:cTn id="36" dur="500" fill="hold"/>
                                        <p:tgtEl>
                                          <p:spTgt spid="34"/>
                                        </p:tgtEl>
                                        <p:attrNameLst>
                                          <p:attrName>style.rotation</p:attrName>
                                        </p:attrNameLst>
                                      </p:cBhvr>
                                      <p:tavLst>
                                        <p:tav tm="0">
                                          <p:val>
                                            <p:fltVal val="360"/>
                                          </p:val>
                                        </p:tav>
                                        <p:tav tm="100000">
                                          <p:val>
                                            <p:fltVal val="0"/>
                                          </p:val>
                                        </p:tav>
                                      </p:tavLst>
                                    </p:anim>
                                    <p:animEffect transition="in" filter="fade">
                                      <p:cBhvr>
                                        <p:cTn id="37" dur="500"/>
                                        <p:tgtEl>
                                          <p:spTgt spid="34"/>
                                        </p:tgtEl>
                                      </p:cBhvr>
                                    </p:animEffect>
                                  </p:childTnLst>
                                </p:cTn>
                              </p:par>
                            </p:childTnLst>
                          </p:cTn>
                        </p:par>
                        <p:par>
                          <p:cTn id="38" fill="hold">
                            <p:stCondLst>
                              <p:cond delay="3000"/>
                            </p:stCondLst>
                            <p:childTnLst>
                              <p:par>
                                <p:cTn id="39" presetID="49" presetClass="entr" presetSubtype="0" decel="10000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 calcmode="lin" valueType="num">
                                      <p:cBhvr>
                                        <p:cTn id="43" dur="500" fill="hold"/>
                                        <p:tgtEl>
                                          <p:spTgt spid="13"/>
                                        </p:tgtEl>
                                        <p:attrNameLst>
                                          <p:attrName>style.rotation</p:attrName>
                                        </p:attrNameLst>
                                      </p:cBhvr>
                                      <p:tavLst>
                                        <p:tav tm="0">
                                          <p:val>
                                            <p:fltVal val="360"/>
                                          </p:val>
                                        </p:tav>
                                        <p:tav tm="100000">
                                          <p:val>
                                            <p:fltVal val="0"/>
                                          </p:val>
                                        </p:tav>
                                      </p:tavLst>
                                    </p:anim>
                                    <p:animEffect transition="in" filter="fade">
                                      <p:cBhvr>
                                        <p:cTn id="44" dur="500"/>
                                        <p:tgtEl>
                                          <p:spTgt spid="13"/>
                                        </p:tgtEl>
                                      </p:cBhvr>
                                    </p:animEffect>
                                  </p:childTnLst>
                                </p:cTn>
                              </p:par>
                            </p:childTnLst>
                          </p:cTn>
                        </p:par>
                        <p:par>
                          <p:cTn id="45" fill="hold">
                            <p:stCondLst>
                              <p:cond delay="3500"/>
                            </p:stCondLst>
                            <p:childTnLst>
                              <p:par>
                                <p:cTn id="46" presetID="53" presetClass="entr" presetSubtype="16"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cTn>
                              </p:par>
                            </p:childTnLst>
                          </p:cTn>
                        </p:par>
                        <p:par>
                          <p:cTn id="51" fill="hold">
                            <p:stCondLst>
                              <p:cond delay="4000"/>
                            </p:stCondLst>
                            <p:childTnLst>
                              <p:par>
                                <p:cTn id="52" presetID="2" presetClass="entr" presetSubtype="4" decel="100000" fill="hold" nodeType="afterEffect">
                                  <p:stCondLst>
                                    <p:cond delay="0"/>
                                  </p:stCondLst>
                                  <p:childTnLst>
                                    <p:set>
                                      <p:cBhvr>
                                        <p:cTn id="53" dur="1" fill="hold">
                                          <p:stCondLst>
                                            <p:cond delay="0"/>
                                          </p:stCondLst>
                                        </p:cTn>
                                        <p:tgtEl>
                                          <p:spTgt spid="39"/>
                                        </p:tgtEl>
                                        <p:attrNameLst>
                                          <p:attrName>style.visibility</p:attrName>
                                        </p:attrNameLst>
                                      </p:cBhvr>
                                      <p:to>
                                        <p:strVal val="visible"/>
                                      </p:to>
                                    </p:set>
                                    <p:anim calcmode="lin" valueType="num">
                                      <p:cBhvr additive="base">
                                        <p:cTn id="54" dur="500" fill="hold"/>
                                        <p:tgtEl>
                                          <p:spTgt spid="39"/>
                                        </p:tgtEl>
                                        <p:attrNameLst>
                                          <p:attrName>ppt_x</p:attrName>
                                        </p:attrNameLst>
                                      </p:cBhvr>
                                      <p:tavLst>
                                        <p:tav tm="0">
                                          <p:val>
                                            <p:strVal val="#ppt_x"/>
                                          </p:val>
                                        </p:tav>
                                        <p:tav tm="100000">
                                          <p:val>
                                            <p:strVal val="#ppt_x"/>
                                          </p:val>
                                        </p:tav>
                                      </p:tavLst>
                                    </p:anim>
                                    <p:anim calcmode="lin" valueType="num">
                                      <p:cBhvr additive="base">
                                        <p:cTn id="55" dur="500" fill="hold"/>
                                        <p:tgtEl>
                                          <p:spTgt spid="39"/>
                                        </p:tgtEl>
                                        <p:attrNameLst>
                                          <p:attrName>ppt_y</p:attrName>
                                        </p:attrNameLst>
                                      </p:cBhvr>
                                      <p:tavLst>
                                        <p:tav tm="0">
                                          <p:val>
                                            <p:strVal val="1+#ppt_h/2"/>
                                          </p:val>
                                        </p:tav>
                                        <p:tav tm="100000">
                                          <p:val>
                                            <p:strVal val="#ppt_y"/>
                                          </p:val>
                                        </p:tav>
                                      </p:tavLst>
                                    </p:anim>
                                  </p:childTnLst>
                                </p:cTn>
                              </p:par>
                            </p:childTnLst>
                          </p:cTn>
                        </p:par>
                        <p:par>
                          <p:cTn id="56" fill="hold">
                            <p:stCondLst>
                              <p:cond delay="4500"/>
                            </p:stCondLst>
                            <p:childTnLst>
                              <p:par>
                                <p:cTn id="57" presetID="53" presetClass="entr" presetSubtype="16"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p:cTn id="59" dur="500" fill="hold"/>
                                        <p:tgtEl>
                                          <p:spTgt spid="35"/>
                                        </p:tgtEl>
                                        <p:attrNameLst>
                                          <p:attrName>ppt_w</p:attrName>
                                        </p:attrNameLst>
                                      </p:cBhvr>
                                      <p:tavLst>
                                        <p:tav tm="0">
                                          <p:val>
                                            <p:fltVal val="0"/>
                                          </p:val>
                                        </p:tav>
                                        <p:tav tm="100000">
                                          <p:val>
                                            <p:strVal val="#ppt_w"/>
                                          </p:val>
                                        </p:tav>
                                      </p:tavLst>
                                    </p:anim>
                                    <p:anim calcmode="lin" valueType="num">
                                      <p:cBhvr>
                                        <p:cTn id="60" dur="500" fill="hold"/>
                                        <p:tgtEl>
                                          <p:spTgt spid="35"/>
                                        </p:tgtEl>
                                        <p:attrNameLst>
                                          <p:attrName>ppt_h</p:attrName>
                                        </p:attrNameLst>
                                      </p:cBhvr>
                                      <p:tavLst>
                                        <p:tav tm="0">
                                          <p:val>
                                            <p:fltVal val="0"/>
                                          </p:val>
                                        </p:tav>
                                        <p:tav tm="100000">
                                          <p:val>
                                            <p:strVal val="#ppt_h"/>
                                          </p:val>
                                        </p:tav>
                                      </p:tavLst>
                                    </p:anim>
                                    <p:animEffect transition="in" filter="fade">
                                      <p:cBhvr>
                                        <p:cTn id="61" dur="500"/>
                                        <p:tgtEl>
                                          <p:spTgt spid="35"/>
                                        </p:tgtEl>
                                      </p:cBhvr>
                                    </p:animEffect>
                                  </p:childTnLst>
                                </p:cTn>
                              </p:par>
                            </p:childTnLst>
                          </p:cTn>
                        </p:par>
                        <p:par>
                          <p:cTn id="62" fill="hold">
                            <p:stCondLst>
                              <p:cond delay="5000"/>
                            </p:stCondLst>
                            <p:childTnLst>
                              <p:par>
                                <p:cTn id="63" presetID="2" presetClass="entr" presetSubtype="4" decel="100000"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childTnLst>
                          </p:cTn>
                        </p:par>
                        <p:par>
                          <p:cTn id="67" fill="hold">
                            <p:stCondLst>
                              <p:cond delay="5500"/>
                            </p:stCondLst>
                            <p:childTnLst>
                              <p:par>
                                <p:cTn id="68" presetID="53" presetClass="entr" presetSubtype="16"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p:cTn id="70" dur="500" fill="hold"/>
                                        <p:tgtEl>
                                          <p:spTgt spid="19"/>
                                        </p:tgtEl>
                                        <p:attrNameLst>
                                          <p:attrName>ppt_w</p:attrName>
                                        </p:attrNameLst>
                                      </p:cBhvr>
                                      <p:tavLst>
                                        <p:tav tm="0">
                                          <p:val>
                                            <p:fltVal val="0"/>
                                          </p:val>
                                        </p:tav>
                                        <p:tav tm="100000">
                                          <p:val>
                                            <p:strVal val="#ppt_w"/>
                                          </p:val>
                                        </p:tav>
                                      </p:tavLst>
                                    </p:anim>
                                    <p:anim calcmode="lin" valueType="num">
                                      <p:cBhvr>
                                        <p:cTn id="71" dur="500" fill="hold"/>
                                        <p:tgtEl>
                                          <p:spTgt spid="19"/>
                                        </p:tgtEl>
                                        <p:attrNameLst>
                                          <p:attrName>ppt_h</p:attrName>
                                        </p:attrNameLst>
                                      </p:cBhvr>
                                      <p:tavLst>
                                        <p:tav tm="0">
                                          <p:val>
                                            <p:fltVal val="0"/>
                                          </p:val>
                                        </p:tav>
                                        <p:tav tm="100000">
                                          <p:val>
                                            <p:strVal val="#ppt_h"/>
                                          </p:val>
                                        </p:tav>
                                      </p:tavLst>
                                    </p:anim>
                                    <p:animEffect transition="in" filter="fade">
                                      <p:cBhvr>
                                        <p:cTn id="72" dur="500"/>
                                        <p:tgtEl>
                                          <p:spTgt spid="19"/>
                                        </p:tgtEl>
                                      </p:cBhvr>
                                    </p:animEffect>
                                  </p:childTnLst>
                                </p:cTn>
                              </p:par>
                            </p:childTnLst>
                          </p:cTn>
                        </p:par>
                        <p:par>
                          <p:cTn id="73" fill="hold">
                            <p:stCondLst>
                              <p:cond delay="6000"/>
                            </p:stCondLst>
                            <p:childTnLst>
                              <p:par>
                                <p:cTn id="74" presetID="2" presetClass="entr" presetSubtype="4" decel="100000" fill="hold" nodeType="afterEffect">
                                  <p:stCondLst>
                                    <p:cond delay="0"/>
                                  </p:stCondLst>
                                  <p:childTnLst>
                                    <p:set>
                                      <p:cBhvr>
                                        <p:cTn id="75" dur="1" fill="hold">
                                          <p:stCondLst>
                                            <p:cond delay="0"/>
                                          </p:stCondLst>
                                        </p:cTn>
                                        <p:tgtEl>
                                          <p:spTgt spid="49"/>
                                        </p:tgtEl>
                                        <p:attrNameLst>
                                          <p:attrName>style.visibility</p:attrName>
                                        </p:attrNameLst>
                                      </p:cBhvr>
                                      <p:to>
                                        <p:strVal val="visible"/>
                                      </p:to>
                                    </p:set>
                                    <p:anim calcmode="lin" valueType="num">
                                      <p:cBhvr additive="base">
                                        <p:cTn id="76" dur="500" fill="hold"/>
                                        <p:tgtEl>
                                          <p:spTgt spid="49"/>
                                        </p:tgtEl>
                                        <p:attrNameLst>
                                          <p:attrName>ppt_x</p:attrName>
                                        </p:attrNameLst>
                                      </p:cBhvr>
                                      <p:tavLst>
                                        <p:tav tm="0">
                                          <p:val>
                                            <p:strVal val="#ppt_x"/>
                                          </p:val>
                                        </p:tav>
                                        <p:tav tm="100000">
                                          <p:val>
                                            <p:strVal val="#ppt_x"/>
                                          </p:val>
                                        </p:tav>
                                      </p:tavLst>
                                    </p:anim>
                                    <p:anim calcmode="lin" valueType="num">
                                      <p:cBhvr additive="base">
                                        <p:cTn id="7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3" grpId="0" animBg="1"/>
      <p:bldP spid="15" grpId="0" animBg="1"/>
      <p:bldP spid="34" grpId="0" animBg="1"/>
      <p:bldP spid="18" grpId="0"/>
      <p:bldP spid="19"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3D91AEA-D157-4F1F-8DEA-1777982B8744}"/>
              </a:ext>
            </a:extLst>
          </p:cNvPr>
          <p:cNvPicPr>
            <a:picLocks noChangeAspect="1"/>
          </p:cNvPicPr>
          <p:nvPr/>
        </p:nvPicPr>
        <p:blipFill rotWithShape="1">
          <a:blip r:embed="rId2"/>
          <a:srcRect l="-124" r="33395" b="9008"/>
          <a:stretch/>
        </p:blipFill>
        <p:spPr>
          <a:xfrm>
            <a:off x="474922" y="1941514"/>
            <a:ext cx="5296614" cy="3882125"/>
          </a:xfrm>
          <a:prstGeom prst="rect">
            <a:avLst/>
          </a:prstGeom>
          <a:noFill/>
        </p:spPr>
      </p:pic>
      <p:sp>
        <p:nvSpPr>
          <p:cNvPr id="15" name="Title 2">
            <a:extLst>
              <a:ext uri="{FF2B5EF4-FFF2-40B4-BE49-F238E27FC236}">
                <a16:creationId xmlns:a16="http://schemas.microsoft.com/office/drawing/2014/main" id="{7BA311A6-D297-EE1D-0105-B70BC79282FA}"/>
              </a:ext>
            </a:extLst>
          </p:cNvPr>
          <p:cNvSpPr>
            <a:spLocks noGrp="1"/>
          </p:cNvSpPr>
          <p:nvPr>
            <p:ph type="title"/>
          </p:nvPr>
        </p:nvSpPr>
        <p:spPr>
          <a:xfrm>
            <a:off x="371475" y="425302"/>
            <a:ext cx="11449050" cy="1215958"/>
          </a:xfrm>
        </p:spPr>
        <p:txBody>
          <a:bodyPr/>
          <a:lstStyle/>
          <a:p>
            <a:r>
              <a:rPr lang="en-US" err="1"/>
              <a:t>Beschikbare</a:t>
            </a:r>
            <a:r>
              <a:rPr lang="en-US"/>
              <a:t> </a:t>
            </a:r>
            <a:r>
              <a:rPr lang="en-US" err="1"/>
              <a:t>webinformatie</a:t>
            </a:r>
            <a:endParaRPr lang="en-US"/>
          </a:p>
        </p:txBody>
      </p:sp>
      <p:sp>
        <p:nvSpPr>
          <p:cNvPr id="17" name="Text Placeholder 3">
            <a:extLst>
              <a:ext uri="{FF2B5EF4-FFF2-40B4-BE49-F238E27FC236}">
                <a16:creationId xmlns:a16="http://schemas.microsoft.com/office/drawing/2014/main" id="{8731C6D5-32C8-8FCA-47C7-A354FF88BA10}"/>
              </a:ext>
            </a:extLst>
          </p:cNvPr>
          <p:cNvSpPr>
            <a:spLocks noGrp="1"/>
          </p:cNvSpPr>
          <p:nvPr>
            <p:ph type="body" sz="quarter" idx="14"/>
          </p:nvPr>
        </p:nvSpPr>
        <p:spPr>
          <a:xfrm>
            <a:off x="10669941" y="6145067"/>
            <a:ext cx="1215273" cy="578957"/>
          </a:xfrm>
        </p:spPr>
        <p:txBody>
          <a:bodyPr/>
          <a:lstStyle/>
          <a:p>
            <a:endParaRPr lang="en-US"/>
          </a:p>
        </p:txBody>
      </p:sp>
      <p:sp>
        <p:nvSpPr>
          <p:cNvPr id="19" name="Text Placeholder 4">
            <a:extLst>
              <a:ext uri="{FF2B5EF4-FFF2-40B4-BE49-F238E27FC236}">
                <a16:creationId xmlns:a16="http://schemas.microsoft.com/office/drawing/2014/main" id="{11831C27-9472-73E7-D24B-3130697E0EA8}"/>
              </a:ext>
            </a:extLst>
          </p:cNvPr>
          <p:cNvSpPr>
            <a:spLocks noGrp="1"/>
          </p:cNvSpPr>
          <p:nvPr>
            <p:ph type="body" sz="quarter" idx="16"/>
          </p:nvPr>
        </p:nvSpPr>
        <p:spPr>
          <a:xfrm>
            <a:off x="371475" y="6305360"/>
            <a:ext cx="1302984" cy="254675"/>
          </a:xfrm>
        </p:spPr>
        <p:txBody>
          <a:bodyPr/>
          <a:lstStyle/>
          <a:p>
            <a:endParaRPr lang="en-US"/>
          </a:p>
        </p:txBody>
      </p:sp>
      <p:pic>
        <p:nvPicPr>
          <p:cNvPr id="5" name="Afbeelding 4">
            <a:extLst>
              <a:ext uri="{FF2B5EF4-FFF2-40B4-BE49-F238E27FC236}">
                <a16:creationId xmlns:a16="http://schemas.microsoft.com/office/drawing/2014/main" id="{E252E2C8-7FB9-4F5F-8EEC-B721CCCBA307}"/>
              </a:ext>
            </a:extLst>
          </p:cNvPr>
          <p:cNvPicPr>
            <a:picLocks noChangeAspect="1"/>
          </p:cNvPicPr>
          <p:nvPr/>
        </p:nvPicPr>
        <p:blipFill rotWithShape="1">
          <a:blip r:embed="rId3"/>
          <a:srcRect l="16" t="-11" r="34616" b="15957"/>
          <a:stretch/>
        </p:blipFill>
        <p:spPr>
          <a:xfrm>
            <a:off x="6420465" y="1941514"/>
            <a:ext cx="5296614" cy="3882125"/>
          </a:xfrm>
          <a:prstGeom prst="rect">
            <a:avLst/>
          </a:prstGeom>
          <a:noFill/>
        </p:spPr>
      </p:pic>
    </p:spTree>
    <p:extLst>
      <p:ext uri="{BB962C8B-B14F-4D97-AF65-F5344CB8AC3E}">
        <p14:creationId xmlns:p14="http://schemas.microsoft.com/office/powerpoint/2010/main" val="1949432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919388-B610-0380-0DEA-796A6BF02026}"/>
              </a:ext>
            </a:extLst>
          </p:cNvPr>
          <p:cNvSpPr>
            <a:spLocks noGrp="1"/>
          </p:cNvSpPr>
          <p:nvPr>
            <p:ph type="ctrTitle"/>
          </p:nvPr>
        </p:nvSpPr>
        <p:spPr>
          <a:xfrm>
            <a:off x="5833974" y="1994700"/>
            <a:ext cx="5811383" cy="2648548"/>
          </a:xfrm>
        </p:spPr>
        <p:txBody>
          <a:bodyPr anchor="b">
            <a:normAutofit/>
          </a:bodyPr>
          <a:lstStyle/>
          <a:p>
            <a:r>
              <a:rPr lang="en-US" err="1"/>
              <a:t>Vragen</a:t>
            </a:r>
            <a:r>
              <a:rPr lang="en-US"/>
              <a:t>?</a:t>
            </a:r>
          </a:p>
        </p:txBody>
      </p:sp>
      <p:pic>
        <p:nvPicPr>
          <p:cNvPr id="6" name="Tijdelijke aanduiding voor afbeelding 5">
            <a:extLst>
              <a:ext uri="{FF2B5EF4-FFF2-40B4-BE49-F238E27FC236}">
                <a16:creationId xmlns:a16="http://schemas.microsoft.com/office/drawing/2014/main" id="{7406CE26-9048-48B5-BE3A-D78944FEDB6C}"/>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4243" r="4331" b="-2"/>
          <a:stretch/>
        </p:blipFill>
        <p:spPr>
          <a:xfrm>
            <a:off x="367953" y="295254"/>
            <a:ext cx="5747787" cy="6271200"/>
          </a:xfrm>
          <a:noFill/>
        </p:spPr>
      </p:pic>
    </p:spTree>
    <p:extLst>
      <p:ext uri="{BB962C8B-B14F-4D97-AF65-F5344CB8AC3E}">
        <p14:creationId xmlns:p14="http://schemas.microsoft.com/office/powerpoint/2010/main" val="158877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D4D2EC3-2E5B-4586-97AF-FA89F9D60BCA}"/>
              </a:ext>
            </a:extLst>
          </p:cNvPr>
          <p:cNvSpPr/>
          <p:nvPr/>
        </p:nvSpPr>
        <p:spPr>
          <a:xfrm>
            <a:off x="6765015" y="3536606"/>
            <a:ext cx="5163749" cy="30074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tel 4"/>
          <p:cNvSpPr>
            <a:spLocks noGrp="1"/>
          </p:cNvSpPr>
          <p:nvPr>
            <p:ph type="ctrTitle"/>
          </p:nvPr>
        </p:nvSpPr>
        <p:spPr>
          <a:xfrm>
            <a:off x="1776000" y="4333009"/>
            <a:ext cx="5287292" cy="707319"/>
          </a:xfrm>
        </p:spPr>
        <p:txBody>
          <a:bodyPr/>
          <a:lstStyle/>
          <a:p>
            <a:r>
              <a:rPr lang="nl-BE">
                <a:latin typeface="FlandersArtSans-Bold"/>
              </a:rPr>
              <a:t>Videorekrutering</a:t>
            </a:r>
            <a:endParaRPr lang="nl-BE"/>
          </a:p>
        </p:txBody>
      </p:sp>
      <p:sp>
        <p:nvSpPr>
          <p:cNvPr id="6" name="Ondertitel 5"/>
          <p:cNvSpPr>
            <a:spLocks noGrp="1"/>
          </p:cNvSpPr>
          <p:nvPr>
            <p:ph type="subTitle" idx="1"/>
          </p:nvPr>
        </p:nvSpPr>
        <p:spPr>
          <a:xfrm>
            <a:off x="1776000" y="5212934"/>
            <a:ext cx="5088000" cy="627610"/>
          </a:xfrm>
        </p:spPr>
        <p:txBody>
          <a:bodyPr/>
          <a:lstStyle/>
          <a:p>
            <a:r>
              <a:rPr lang="nl-BE"/>
              <a:t>Gitte Collier &amp; Kurt Ryckaert</a:t>
            </a:r>
          </a:p>
        </p:txBody>
      </p:sp>
      <p:pic>
        <p:nvPicPr>
          <p:cNvPr id="1026" name="Picture 2" descr="Video sollicitatie: zo maak je het beste video CV | Creatief-CV.nl">
            <a:extLst>
              <a:ext uri="{FF2B5EF4-FFF2-40B4-BE49-F238E27FC236}">
                <a16:creationId xmlns:a16="http://schemas.microsoft.com/office/drawing/2014/main" id="{73910942-CDA9-4C46-9EDD-8BF3D6CDDC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45" r="17933" b="13429"/>
          <a:stretch/>
        </p:blipFill>
        <p:spPr bwMode="auto">
          <a:xfrm>
            <a:off x="5455227" y="187036"/>
            <a:ext cx="6556664" cy="344246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DABB49-E0CC-4249-AAA8-DBE003506447}"/>
              </a:ext>
            </a:extLst>
          </p:cNvPr>
          <p:cNvSpPr>
            <a:spLocks noGrp="1"/>
          </p:cNvSpPr>
          <p:nvPr>
            <p:ph type="title"/>
          </p:nvPr>
        </p:nvSpPr>
        <p:spPr/>
        <p:txBody>
          <a:bodyPr/>
          <a:lstStyle/>
          <a:p>
            <a:r>
              <a:rPr lang="nl-BE" err="1"/>
              <a:t>Kandidaatervaring</a:t>
            </a:r>
            <a:r>
              <a:rPr lang="nl-BE"/>
              <a:t> illustratie (1)</a:t>
            </a:r>
          </a:p>
        </p:txBody>
      </p:sp>
      <p:sp>
        <p:nvSpPr>
          <p:cNvPr id="3" name="Tijdelijke aanduiding voor inhoud 2">
            <a:extLst>
              <a:ext uri="{FF2B5EF4-FFF2-40B4-BE49-F238E27FC236}">
                <a16:creationId xmlns:a16="http://schemas.microsoft.com/office/drawing/2014/main" id="{9655EDBB-97BD-489D-9DFB-72035448F368}"/>
              </a:ext>
            </a:extLst>
          </p:cNvPr>
          <p:cNvSpPr>
            <a:spLocks noGrp="1"/>
          </p:cNvSpPr>
          <p:nvPr>
            <p:ph sz="half" idx="1"/>
          </p:nvPr>
        </p:nvSpPr>
        <p:spPr/>
        <p:txBody>
          <a:bodyPr/>
          <a:lstStyle/>
          <a:p>
            <a:endParaRPr lang="nl-BE"/>
          </a:p>
        </p:txBody>
      </p:sp>
      <p:sp>
        <p:nvSpPr>
          <p:cNvPr id="4" name="Tijdelijke aanduiding voor dianummer 3">
            <a:extLst>
              <a:ext uri="{FF2B5EF4-FFF2-40B4-BE49-F238E27FC236}">
                <a16:creationId xmlns:a16="http://schemas.microsoft.com/office/drawing/2014/main" id="{7E7F8270-D77C-4656-9F92-1FD403BEFA57}"/>
              </a:ext>
            </a:extLst>
          </p:cNvPr>
          <p:cNvSpPr>
            <a:spLocks noGrp="1"/>
          </p:cNvSpPr>
          <p:nvPr>
            <p:ph type="sldNum" sz="quarter" idx="12"/>
          </p:nvPr>
        </p:nvSpPr>
        <p:spPr/>
        <p:txBody>
          <a:bodyPr/>
          <a:lstStyle/>
          <a:p>
            <a:fld id="{7749CDD0-7D77-4D23-9A27-F361E39BA472}" type="datetime1">
              <a:rPr lang="nl-BE" smtClean="0"/>
              <a:pPr/>
              <a:t>25/10/2022</a:t>
            </a:fld>
            <a:r>
              <a:rPr lang="nl-BE"/>
              <a:t> </a:t>
            </a:r>
            <a:r>
              <a:rPr lang="nl-BE" b="1"/>
              <a:t>│</a:t>
            </a:r>
            <a:fld id="{B263F6C6-2226-4286-8995-C42CB1E7C290}" type="slidenum">
              <a:rPr lang="nl-BE" smtClean="0"/>
              <a:pPr/>
              <a:t>16</a:t>
            </a:fld>
            <a:endParaRPr lang="nl-BE"/>
          </a:p>
        </p:txBody>
      </p:sp>
      <p:sp>
        <p:nvSpPr>
          <p:cNvPr id="5" name="Tijdelijke aanduiding voor inhoud 4">
            <a:extLst>
              <a:ext uri="{FF2B5EF4-FFF2-40B4-BE49-F238E27FC236}">
                <a16:creationId xmlns:a16="http://schemas.microsoft.com/office/drawing/2014/main" id="{7A9989D9-FA0C-41AF-959F-FE5F76D5EF36}"/>
              </a:ext>
            </a:extLst>
          </p:cNvPr>
          <p:cNvSpPr>
            <a:spLocks noGrp="1"/>
          </p:cNvSpPr>
          <p:nvPr>
            <p:ph sz="half" idx="13"/>
          </p:nvPr>
        </p:nvSpPr>
        <p:spPr/>
        <p:txBody>
          <a:bodyPr/>
          <a:lstStyle/>
          <a:p>
            <a:endParaRPr lang="nl-BE"/>
          </a:p>
        </p:txBody>
      </p:sp>
      <p:pic>
        <p:nvPicPr>
          <p:cNvPr id="12" name="Afbeelding 11">
            <a:extLst>
              <a:ext uri="{FF2B5EF4-FFF2-40B4-BE49-F238E27FC236}">
                <a16:creationId xmlns:a16="http://schemas.microsoft.com/office/drawing/2014/main" id="{C0940095-5A9E-4606-8E1D-2E34F194DCBD}"/>
              </a:ext>
            </a:extLst>
          </p:cNvPr>
          <p:cNvPicPr>
            <a:picLocks noChangeAspect="1"/>
          </p:cNvPicPr>
          <p:nvPr/>
        </p:nvPicPr>
        <p:blipFill>
          <a:blip r:embed="rId3"/>
          <a:stretch>
            <a:fillRect/>
          </a:stretch>
        </p:blipFill>
        <p:spPr>
          <a:xfrm>
            <a:off x="168483" y="611670"/>
            <a:ext cx="11855034" cy="5724331"/>
          </a:xfrm>
          <a:prstGeom prst="rect">
            <a:avLst/>
          </a:prstGeom>
        </p:spPr>
      </p:pic>
    </p:spTree>
    <p:extLst>
      <p:ext uri="{BB962C8B-B14F-4D97-AF65-F5344CB8AC3E}">
        <p14:creationId xmlns:p14="http://schemas.microsoft.com/office/powerpoint/2010/main" val="1345286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BE"/>
              <a:t>Waarom videorekrutering?</a:t>
            </a:r>
          </a:p>
        </p:txBody>
      </p:sp>
      <p:sp>
        <p:nvSpPr>
          <p:cNvPr id="2" name="Tijdelijke aanduiding voor dianummer 1"/>
          <p:cNvSpPr>
            <a:spLocks noGrp="1"/>
          </p:cNvSpPr>
          <p:nvPr>
            <p:ph type="sldNum" sz="quarter" idx="12"/>
          </p:nvPr>
        </p:nvSpPr>
        <p:spPr/>
        <p:txBody>
          <a:bodyPr/>
          <a:lstStyle/>
          <a:p>
            <a:fld id="{7749CDD0-7D77-4D23-9A27-F361E39BA472}" type="datetime1">
              <a:rPr lang="nl-BE" smtClean="0"/>
              <a:pPr/>
              <a:t>25/10/2022</a:t>
            </a:fld>
            <a:r>
              <a:rPr lang="nl-BE"/>
              <a:t> </a:t>
            </a:r>
            <a:r>
              <a:rPr lang="nl-BE" b="1"/>
              <a:t>│</a:t>
            </a:r>
            <a:fld id="{B263F6C6-2226-4286-8995-C42CB1E7C290}" type="slidenum">
              <a:rPr lang="nl-BE" smtClean="0"/>
              <a:pPr/>
              <a:t>17</a:t>
            </a:fld>
            <a:endParaRPr lang="nl-BE"/>
          </a:p>
        </p:txBody>
      </p:sp>
      <p:pic>
        <p:nvPicPr>
          <p:cNvPr id="4" name="Afbeelding 3" descr="Afbeelding met tekst&#10;&#10;Automatisch gegenereerde beschrijving">
            <a:extLst>
              <a:ext uri="{FF2B5EF4-FFF2-40B4-BE49-F238E27FC236}">
                <a16:creationId xmlns:a16="http://schemas.microsoft.com/office/drawing/2014/main" id="{9556DCF8-1A13-435F-8D1F-3FE7998D3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1582" y="3049222"/>
            <a:ext cx="5770418" cy="3839951"/>
          </a:xfrm>
          <a:prstGeom prst="rect">
            <a:avLst/>
          </a:prstGeom>
        </p:spPr>
      </p:pic>
      <p:sp>
        <p:nvSpPr>
          <p:cNvPr id="13" name="Tijdelijke aanduiding voor inhoud 12"/>
          <p:cNvSpPr>
            <a:spLocks noGrp="1"/>
          </p:cNvSpPr>
          <p:nvPr>
            <p:ph sz="half" idx="1"/>
          </p:nvPr>
        </p:nvSpPr>
        <p:spPr>
          <a:xfrm>
            <a:off x="1728000" y="1915200"/>
            <a:ext cx="9888000" cy="4186800"/>
          </a:xfrm>
        </p:spPr>
        <p:txBody>
          <a:bodyPr/>
          <a:lstStyle/>
          <a:p>
            <a:pPr marL="342900" indent="-342900">
              <a:buFont typeface="Wingdings" panose="05000000000000000000" pitchFamily="2" charset="2"/>
              <a:buChar char="§"/>
            </a:pPr>
            <a:r>
              <a:rPr lang="nl-BE"/>
              <a:t>Succesvolle piloot</a:t>
            </a:r>
          </a:p>
          <a:p>
            <a:pPr marL="342900" indent="-342900">
              <a:buFont typeface="Wingdings" panose="05000000000000000000" pitchFamily="2" charset="2"/>
              <a:buChar char="§"/>
            </a:pPr>
            <a:r>
              <a:rPr lang="nl-BE"/>
              <a:t>Kandidaat moet zich niet verplaatsen</a:t>
            </a:r>
          </a:p>
          <a:p>
            <a:pPr marL="342900" indent="-342900">
              <a:buFont typeface="Wingdings" panose="05000000000000000000" pitchFamily="2" charset="2"/>
              <a:buChar char="§"/>
            </a:pPr>
            <a:r>
              <a:rPr lang="nl-BE"/>
              <a:t>Moderne gebruikerservaring</a:t>
            </a:r>
          </a:p>
          <a:p>
            <a:pPr marL="342900" indent="-342900">
              <a:buFont typeface="Wingdings" panose="05000000000000000000" pitchFamily="2" charset="2"/>
              <a:buChar char="§"/>
            </a:pPr>
            <a:r>
              <a:rPr lang="nl-BE"/>
              <a:t>Geen gemeenschappelijke jurybijeenkomst nodig  </a:t>
            </a:r>
          </a:p>
          <a:p>
            <a:pPr marL="342900" indent="-342900">
              <a:buFont typeface="Wingdings" panose="05000000000000000000" pitchFamily="2" charset="2"/>
              <a:buChar char="§"/>
            </a:pPr>
            <a:endParaRPr lang="nl-BE"/>
          </a:p>
          <a:p>
            <a:pPr>
              <a:buNone/>
            </a:pPr>
            <a:endParaRPr lang="nl-BE"/>
          </a:p>
        </p:txBody>
      </p:sp>
      <p:sp>
        <p:nvSpPr>
          <p:cNvPr id="3" name="Gelijkbenige driehoek 2">
            <a:extLst>
              <a:ext uri="{FF2B5EF4-FFF2-40B4-BE49-F238E27FC236}">
                <a16:creationId xmlns:a16="http://schemas.microsoft.com/office/drawing/2014/main" id="{08FC69DA-48FF-439D-A69B-E57EC1E1CD71}"/>
              </a:ext>
            </a:extLst>
          </p:cNvPr>
          <p:cNvSpPr/>
          <p:nvPr/>
        </p:nvSpPr>
        <p:spPr>
          <a:xfrm>
            <a:off x="2081719" y="3988340"/>
            <a:ext cx="466928" cy="4377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olidFill>
                  <a:srgbClr val="FF0000"/>
                </a:solidFill>
              </a:rPr>
              <a:t>!</a:t>
            </a:r>
          </a:p>
        </p:txBody>
      </p:sp>
      <p:sp>
        <p:nvSpPr>
          <p:cNvPr id="5" name="Tekstvak 4">
            <a:extLst>
              <a:ext uri="{FF2B5EF4-FFF2-40B4-BE49-F238E27FC236}">
                <a16:creationId xmlns:a16="http://schemas.microsoft.com/office/drawing/2014/main" id="{22BB084D-9046-4568-BA2E-8F22163464BF}"/>
              </a:ext>
            </a:extLst>
          </p:cNvPr>
          <p:cNvSpPr txBox="1"/>
          <p:nvPr/>
        </p:nvSpPr>
        <p:spPr>
          <a:xfrm>
            <a:off x="2662940" y="3949698"/>
            <a:ext cx="2733472" cy="707886"/>
          </a:xfrm>
          <a:prstGeom prst="rect">
            <a:avLst/>
          </a:prstGeom>
          <a:noFill/>
        </p:spPr>
        <p:txBody>
          <a:bodyPr wrap="square" rtlCol="0">
            <a:spAutoFit/>
          </a:bodyPr>
          <a:lstStyle/>
          <a:p>
            <a:r>
              <a:rPr lang="nl-BE" sz="2000">
                <a:latin typeface="FlandersArtSans-Regular" panose="00000500000000000000" pitchFamily="2" charset="0"/>
              </a:rPr>
              <a:t>Opgenomen video’s, geen live video’s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68B9A7-0738-D372-87A1-ADC8ADE32F93}"/>
              </a:ext>
            </a:extLst>
          </p:cNvPr>
          <p:cNvSpPr>
            <a:spLocks noGrp="1"/>
          </p:cNvSpPr>
          <p:nvPr>
            <p:ph type="sldNum" sz="quarter" idx="12"/>
          </p:nvPr>
        </p:nvSpPr>
        <p:spPr/>
        <p:txBody>
          <a:bodyPr/>
          <a:lstStyle/>
          <a:p>
            <a:fld id="{7749CDD0-7D77-4D23-9A27-F361E39BA472}" type="datetime1">
              <a:rPr lang="nl-BE" smtClean="0"/>
              <a:pPr/>
              <a:t>25/10/2022</a:t>
            </a:fld>
            <a:r>
              <a:rPr lang="nl-BE"/>
              <a:t> </a:t>
            </a:r>
            <a:r>
              <a:rPr lang="nl-BE" b="1"/>
              <a:t>│</a:t>
            </a:r>
            <a:fld id="{B263F6C6-2226-4286-8995-C42CB1E7C290}" type="slidenum">
              <a:rPr lang="nl-BE" smtClean="0"/>
              <a:pPr/>
              <a:t>18</a:t>
            </a:fld>
            <a:endParaRPr lang="nl-BE"/>
          </a:p>
        </p:txBody>
      </p:sp>
      <p:sp>
        <p:nvSpPr>
          <p:cNvPr id="2" name="Title 1">
            <a:extLst>
              <a:ext uri="{FF2B5EF4-FFF2-40B4-BE49-F238E27FC236}">
                <a16:creationId xmlns:a16="http://schemas.microsoft.com/office/drawing/2014/main" id="{F8D27040-C2A5-8114-99A9-0FBE6500F89B}"/>
              </a:ext>
            </a:extLst>
          </p:cNvPr>
          <p:cNvSpPr>
            <a:spLocks noGrp="1"/>
          </p:cNvSpPr>
          <p:nvPr>
            <p:ph type="title"/>
          </p:nvPr>
        </p:nvSpPr>
        <p:spPr>
          <a:xfrm>
            <a:off x="1132609" y="507377"/>
            <a:ext cx="10487891" cy="1103973"/>
          </a:xfrm>
        </p:spPr>
        <p:txBody>
          <a:bodyPr/>
          <a:lstStyle/>
          <a:p>
            <a:r>
              <a:rPr lang="en-US">
                <a:latin typeface="FlandersArtSans-Bold"/>
              </a:rPr>
              <a:t>In </a:t>
            </a:r>
            <a:r>
              <a:rPr lang="en-US" err="1">
                <a:latin typeface="FlandersArtSans-Bold"/>
              </a:rPr>
              <a:t>welke</a:t>
            </a:r>
            <a:r>
              <a:rPr lang="en-US">
                <a:latin typeface="FlandersArtSans-Bold"/>
              </a:rPr>
              <a:t> </a:t>
            </a:r>
            <a:r>
              <a:rPr lang="en-US" err="1">
                <a:latin typeface="FlandersArtSans-Bold"/>
              </a:rPr>
              <a:t>fase</a:t>
            </a:r>
            <a:r>
              <a:rPr lang="en-US">
                <a:latin typeface="FlandersArtSans-Bold"/>
              </a:rPr>
              <a:t> </a:t>
            </a:r>
            <a:r>
              <a:rPr lang="en-US" err="1">
                <a:latin typeface="FlandersArtSans-Bold"/>
              </a:rPr>
              <a:t>gebruiken</a:t>
            </a:r>
            <a:r>
              <a:rPr lang="en-US">
                <a:latin typeface="FlandersArtSans-Bold"/>
              </a:rPr>
              <a:t> we nu </a:t>
            </a:r>
            <a:r>
              <a:rPr lang="en-US" err="1">
                <a:latin typeface="FlandersArtSans-Bold"/>
              </a:rPr>
              <a:t>videorekrutering</a:t>
            </a:r>
            <a:r>
              <a:rPr lang="en-US">
                <a:latin typeface="FlandersArtSans-Bold"/>
              </a:rPr>
              <a:t>?</a:t>
            </a:r>
            <a:endParaRPr lang="en-US"/>
          </a:p>
        </p:txBody>
      </p:sp>
      <p:sp>
        <p:nvSpPr>
          <p:cNvPr id="3" name="Content Placeholder 2">
            <a:extLst>
              <a:ext uri="{FF2B5EF4-FFF2-40B4-BE49-F238E27FC236}">
                <a16:creationId xmlns:a16="http://schemas.microsoft.com/office/drawing/2014/main" id="{A32158DC-0D9F-7FB5-1866-D5CC1E52EEEE}"/>
              </a:ext>
            </a:extLst>
          </p:cNvPr>
          <p:cNvSpPr>
            <a:spLocks noGrp="1"/>
          </p:cNvSpPr>
          <p:nvPr>
            <p:ph sz="half" idx="1"/>
          </p:nvPr>
        </p:nvSpPr>
        <p:spPr>
          <a:xfrm>
            <a:off x="7966720" y="3029627"/>
            <a:ext cx="3878916" cy="2152391"/>
          </a:xfrm>
        </p:spPr>
        <p:txBody>
          <a:bodyPr vert="horz" lIns="0" tIns="0" rIns="0" bIns="0" rtlCol="0" anchor="t">
            <a:noAutofit/>
          </a:bodyPr>
          <a:lstStyle/>
          <a:p>
            <a:pPr marL="342900" indent="-342900">
              <a:buFont typeface="Wingdings" panose="05000000000000000000" pitchFamily="2" charset="2"/>
              <a:buChar char="§"/>
            </a:pPr>
            <a:r>
              <a:rPr lang="nl-BE">
                <a:latin typeface="FlandersArtSans-Regular"/>
              </a:rPr>
              <a:t>Geen vervanging voor </a:t>
            </a:r>
            <a:br>
              <a:rPr lang="nl-BE">
                <a:latin typeface="FlandersArtSans-Regular"/>
              </a:rPr>
            </a:br>
            <a:r>
              <a:rPr lang="nl-BE">
                <a:latin typeface="FlandersArtSans-Regular"/>
              </a:rPr>
              <a:t>module 2 en 3 </a:t>
            </a:r>
            <a:endParaRPr lang="en-US"/>
          </a:p>
          <a:p>
            <a:pPr marL="342900" indent="-342900">
              <a:buFont typeface="Wingdings" panose="05000000000000000000" pitchFamily="2" charset="2"/>
              <a:buChar char="§"/>
            </a:pPr>
            <a:r>
              <a:rPr lang="nl-BE">
                <a:latin typeface="FlandersArtSans-Regular"/>
              </a:rPr>
              <a:t>Vervangt geen testen die aanvullend kunnen worden ingezet</a:t>
            </a:r>
          </a:p>
          <a:p>
            <a:endParaRPr lang="nl-BE">
              <a:latin typeface="FlandersArtSans-Regular"/>
            </a:endParaRPr>
          </a:p>
          <a:p>
            <a:endParaRPr lang="en-US"/>
          </a:p>
        </p:txBody>
      </p:sp>
      <p:sp>
        <p:nvSpPr>
          <p:cNvPr id="5" name="Tekstvak 4">
            <a:extLst>
              <a:ext uri="{FF2B5EF4-FFF2-40B4-BE49-F238E27FC236}">
                <a16:creationId xmlns:a16="http://schemas.microsoft.com/office/drawing/2014/main" id="{1E510E8F-87D1-4A69-873A-E1F72A605522}"/>
              </a:ext>
            </a:extLst>
          </p:cNvPr>
          <p:cNvSpPr txBox="1"/>
          <p:nvPr/>
        </p:nvSpPr>
        <p:spPr>
          <a:xfrm>
            <a:off x="713508" y="2899063"/>
            <a:ext cx="6113320" cy="2800767"/>
          </a:xfrm>
          <a:prstGeom prst="rect">
            <a:avLst/>
          </a:prstGeom>
          <a:noFill/>
        </p:spPr>
        <p:txBody>
          <a:bodyPr wrap="square" rtlCol="0">
            <a:spAutoFit/>
          </a:bodyPr>
          <a:lstStyle/>
          <a:p>
            <a:pPr marL="342900" indent="-342900">
              <a:buFont typeface="Wingdings" panose="05000000000000000000" pitchFamily="2" charset="2"/>
              <a:buChar char="§"/>
            </a:pPr>
            <a:r>
              <a:rPr lang="nl-BE" sz="2200">
                <a:latin typeface="FlandersArtSans-Regular"/>
              </a:rPr>
              <a:t>Videorekrutering vervangt een aantal vragen die anders schriftelijk worden beantwoord op het sollicitatieformulier. Vermijd absoluut dat er dus opnieuw dubbele vragen worden ingevoerd (zowel schriftelijk als mondeling)</a:t>
            </a:r>
          </a:p>
          <a:p>
            <a:pPr marL="342900" indent="-342900">
              <a:buFont typeface="Wingdings" panose="05000000000000000000" pitchFamily="2" charset="2"/>
              <a:buChar char="§"/>
            </a:pPr>
            <a:r>
              <a:rPr lang="nl-BE" sz="2200">
                <a:latin typeface="FlandersArtSans-Regular"/>
              </a:rPr>
              <a:t>Video-interviews worden toegepast na het schriftelijke sollicitatieformulier en voor module 2 en 3</a:t>
            </a:r>
          </a:p>
        </p:txBody>
      </p:sp>
      <p:pic>
        <p:nvPicPr>
          <p:cNvPr id="7" name="Afbeelding 6" descr="Afbeelding met tekst&#10;&#10;Automatisch gegenereerde beschrijving">
            <a:extLst>
              <a:ext uri="{FF2B5EF4-FFF2-40B4-BE49-F238E27FC236}">
                <a16:creationId xmlns:a16="http://schemas.microsoft.com/office/drawing/2014/main" id="{7FED55A9-C570-416E-B3E8-D558F2E3AB49}"/>
              </a:ext>
            </a:extLst>
          </p:cNvPr>
          <p:cNvPicPr>
            <a:picLocks noChangeAspect="1"/>
          </p:cNvPicPr>
          <p:nvPr/>
        </p:nvPicPr>
        <p:blipFill rotWithShape="1">
          <a:blip r:embed="rId3">
            <a:extLst>
              <a:ext uri="{28A0092B-C50C-407E-A947-70E740481C1C}">
                <a14:useLocalDpi xmlns:a14="http://schemas.microsoft.com/office/drawing/2010/main" val="0"/>
              </a:ext>
            </a:extLst>
          </a:blip>
          <a:srcRect t="19484" r="50388" b="12907"/>
          <a:stretch/>
        </p:blipFill>
        <p:spPr>
          <a:xfrm>
            <a:off x="2115926" y="1391667"/>
            <a:ext cx="2414510" cy="1637960"/>
          </a:xfrm>
          <a:prstGeom prst="rect">
            <a:avLst/>
          </a:prstGeom>
        </p:spPr>
      </p:pic>
      <p:pic>
        <p:nvPicPr>
          <p:cNvPr id="9" name="Afbeelding 8" descr="Afbeelding met tekst&#10;&#10;Automatisch gegenereerde beschrijving">
            <a:extLst>
              <a:ext uri="{FF2B5EF4-FFF2-40B4-BE49-F238E27FC236}">
                <a16:creationId xmlns:a16="http://schemas.microsoft.com/office/drawing/2014/main" id="{C94A827A-D903-4B20-9D34-332A190C03E9}"/>
              </a:ext>
            </a:extLst>
          </p:cNvPr>
          <p:cNvPicPr>
            <a:picLocks noChangeAspect="1"/>
          </p:cNvPicPr>
          <p:nvPr/>
        </p:nvPicPr>
        <p:blipFill rotWithShape="1">
          <a:blip r:embed="rId3">
            <a:extLst>
              <a:ext uri="{28A0092B-C50C-407E-A947-70E740481C1C}">
                <a14:useLocalDpi xmlns:a14="http://schemas.microsoft.com/office/drawing/2010/main" val="0"/>
              </a:ext>
            </a:extLst>
          </a:blip>
          <a:srcRect l="46316" t="22004" r="1301" b="13299"/>
          <a:stretch/>
        </p:blipFill>
        <p:spPr>
          <a:xfrm>
            <a:off x="8344527" y="1698461"/>
            <a:ext cx="2165128" cy="1331166"/>
          </a:xfrm>
          <a:prstGeom prst="rect">
            <a:avLst/>
          </a:prstGeom>
        </p:spPr>
      </p:pic>
    </p:spTree>
    <p:extLst>
      <p:ext uri="{BB962C8B-B14F-4D97-AF65-F5344CB8AC3E}">
        <p14:creationId xmlns:p14="http://schemas.microsoft.com/office/powerpoint/2010/main" val="1626198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A441B-70E7-4B73-A684-23E22C8CF1D6}"/>
              </a:ext>
            </a:extLst>
          </p:cNvPr>
          <p:cNvSpPr>
            <a:spLocks noGrp="1"/>
          </p:cNvSpPr>
          <p:nvPr>
            <p:ph type="title"/>
          </p:nvPr>
        </p:nvSpPr>
        <p:spPr/>
        <p:txBody>
          <a:bodyPr/>
          <a:lstStyle/>
          <a:p>
            <a:r>
              <a:rPr lang="nl-BE">
                <a:latin typeface="FlandersArtSans-Bold"/>
              </a:rPr>
              <a:t>Voorbeeldvragen en voorbeeldfuncties</a:t>
            </a:r>
            <a:endParaRPr lang="nl-BE"/>
          </a:p>
        </p:txBody>
      </p:sp>
      <p:sp>
        <p:nvSpPr>
          <p:cNvPr id="3" name="Tijdelijke aanduiding voor inhoud 2">
            <a:extLst>
              <a:ext uri="{FF2B5EF4-FFF2-40B4-BE49-F238E27FC236}">
                <a16:creationId xmlns:a16="http://schemas.microsoft.com/office/drawing/2014/main" id="{A629B365-3C44-4B30-89C4-6936212DB506}"/>
              </a:ext>
            </a:extLst>
          </p:cNvPr>
          <p:cNvSpPr>
            <a:spLocks noGrp="1"/>
          </p:cNvSpPr>
          <p:nvPr>
            <p:ph sz="half" idx="1"/>
          </p:nvPr>
        </p:nvSpPr>
        <p:spPr>
          <a:xfrm>
            <a:off x="1309709" y="1539000"/>
            <a:ext cx="9721455" cy="3780000"/>
          </a:xfrm>
        </p:spPr>
        <p:txBody>
          <a:bodyPr vert="horz" lIns="0" tIns="0" rIns="0" bIns="0" rtlCol="0" anchor="t">
            <a:noAutofit/>
          </a:bodyPr>
          <a:lstStyle/>
          <a:p>
            <a:pPr marL="287655" indent="-287655"/>
            <a:endParaRPr lang="nl-BE" sz="1800" b="0" i="0">
              <a:solidFill>
                <a:srgbClr val="4E4E4E"/>
              </a:solidFill>
              <a:effectLst/>
              <a:latin typeface="Segoe UI"/>
              <a:cs typeface="Segoe UI"/>
            </a:endParaRPr>
          </a:p>
          <a:p>
            <a:pPr marL="287655" indent="-287655"/>
            <a:r>
              <a:rPr lang="nl-BE" sz="1800" b="0" i="0">
                <a:solidFill>
                  <a:srgbClr val="4E4E4E"/>
                </a:solidFill>
                <a:effectLst/>
                <a:latin typeface="Segoe UI"/>
                <a:cs typeface="Segoe UI"/>
              </a:rPr>
              <a:t>Voorbeeldvragen</a:t>
            </a:r>
          </a:p>
          <a:p>
            <a:pPr marL="575655" lvl="1" indent="-287655"/>
            <a:r>
              <a:rPr lang="nl-BE" sz="1800" b="0" i="0">
                <a:solidFill>
                  <a:srgbClr val="4E4E4E"/>
                </a:solidFill>
                <a:effectLst/>
                <a:latin typeface="Segoe UI"/>
                <a:cs typeface="Segoe UI"/>
              </a:rPr>
              <a:t>Wat zijn jouw troeven voor deze functie? </a:t>
            </a:r>
          </a:p>
          <a:p>
            <a:pPr marL="575655" lvl="1" indent="-287655"/>
            <a:r>
              <a:rPr lang="nl-BE" sz="1800" b="0" i="0">
                <a:solidFill>
                  <a:srgbClr val="4E4E4E"/>
                </a:solidFill>
                <a:effectLst/>
                <a:latin typeface="Segoe UI"/>
                <a:cs typeface="Segoe UI"/>
              </a:rPr>
              <a:t>Wat verwacht je van deze functie</a:t>
            </a:r>
            <a:r>
              <a:rPr lang="nl-BE" sz="1800">
                <a:solidFill>
                  <a:srgbClr val="4E4E4E"/>
                </a:solidFill>
                <a:latin typeface="Segoe UI"/>
                <a:cs typeface="Segoe UI"/>
              </a:rPr>
              <a:t>? </a:t>
            </a:r>
            <a:r>
              <a:rPr lang="nl-BE" sz="1800" b="0" i="0">
                <a:solidFill>
                  <a:srgbClr val="4E4E4E"/>
                </a:solidFill>
                <a:effectLst/>
                <a:latin typeface="Segoe UI"/>
                <a:cs typeface="Segoe UI"/>
              </a:rPr>
              <a:t>Leg in eigen woorden uit welke taken en verantwoordelijkheden je zal hebben.</a:t>
            </a:r>
          </a:p>
          <a:p>
            <a:pPr marL="575655" lvl="1" indent="-287655"/>
            <a:r>
              <a:rPr lang="nl-BE" sz="1800" b="0" i="0">
                <a:solidFill>
                  <a:srgbClr val="4E4E4E"/>
                </a:solidFill>
                <a:effectLst/>
                <a:latin typeface="Segoe UI"/>
                <a:cs typeface="Segoe UI"/>
              </a:rPr>
              <a:t>Wat zijn voor jou de grootste uitdagingen in deze functie</a:t>
            </a:r>
            <a:r>
              <a:rPr lang="nl-BE" sz="1800">
                <a:solidFill>
                  <a:srgbClr val="4E4E4E"/>
                </a:solidFill>
                <a:latin typeface="Segoe UI"/>
                <a:cs typeface="Segoe UI"/>
              </a:rPr>
              <a:t>? W</a:t>
            </a:r>
            <a:r>
              <a:rPr lang="nl-BE" sz="1800" b="0" i="0">
                <a:solidFill>
                  <a:srgbClr val="4E4E4E"/>
                </a:solidFill>
                <a:effectLst/>
                <a:latin typeface="Segoe UI"/>
                <a:cs typeface="Segoe UI"/>
              </a:rPr>
              <a:t>at ga je nog moeten leren?</a:t>
            </a:r>
            <a:endParaRPr lang="nl-BE" sz="1800">
              <a:solidFill>
                <a:srgbClr val="4E4E4E"/>
              </a:solidFill>
              <a:latin typeface="Segoe UI"/>
              <a:cs typeface="Segoe UI"/>
            </a:endParaRPr>
          </a:p>
          <a:p>
            <a:pPr marL="575655" lvl="1" indent="-287655"/>
            <a:r>
              <a:rPr lang="nl-BE" sz="1800" b="0" i="0">
                <a:solidFill>
                  <a:srgbClr val="4E4E4E"/>
                </a:solidFill>
                <a:effectLst/>
                <a:latin typeface="Segoe UI"/>
                <a:cs typeface="Segoe UI"/>
              </a:rPr>
              <a:t>Welke trend lijkt jou op dit moment het meest belangrijk bij de uitvoering van deze functie?</a:t>
            </a:r>
          </a:p>
          <a:p>
            <a:pPr marL="575655" lvl="1" indent="-287655"/>
            <a:r>
              <a:rPr lang="nl-BE" sz="1800" b="0" i="0">
                <a:solidFill>
                  <a:srgbClr val="4E4E4E"/>
                </a:solidFill>
                <a:effectLst/>
                <a:latin typeface="Segoe UI"/>
                <a:cs typeface="Segoe UI"/>
              </a:rPr>
              <a:t>Waarom zou je graag bij de Vlaamse overheid werken en waarom specifiek binnen deze organisatie ?</a:t>
            </a:r>
          </a:p>
          <a:p>
            <a:pPr marL="287655" indent="-287655"/>
            <a:endParaRPr lang="nl-BE" sz="1800">
              <a:solidFill>
                <a:srgbClr val="4E4E4E"/>
              </a:solidFill>
              <a:latin typeface="Segoe UI"/>
              <a:cs typeface="Segoe UI"/>
            </a:endParaRPr>
          </a:p>
          <a:p>
            <a:pPr marL="287655" indent="-287655"/>
            <a:r>
              <a:rPr lang="nl-BE" sz="1800">
                <a:solidFill>
                  <a:srgbClr val="4E4E4E"/>
                </a:solidFill>
                <a:latin typeface="Segoe UI"/>
                <a:cs typeface="Segoe UI"/>
              </a:rPr>
              <a:t>Voorbeeldfuncties: waar mondelinge presentatievaardigheden belangrijk zijn als competentie</a:t>
            </a:r>
          </a:p>
          <a:p>
            <a:pPr marL="575655" lvl="1" indent="-287655"/>
            <a:r>
              <a:rPr lang="nl-BE" sz="1800">
                <a:solidFill>
                  <a:srgbClr val="4E4E4E"/>
                </a:solidFill>
                <a:latin typeface="Segoe UI"/>
                <a:cs typeface="Segoe UI"/>
              </a:rPr>
              <a:t>Communicatieverantwoordelijke, HR business partner, projectverantwoordelijke, </a:t>
            </a:r>
            <a:r>
              <a:rPr lang="nl-BE" sz="1800" err="1">
                <a:solidFill>
                  <a:srgbClr val="4E4E4E"/>
                </a:solidFill>
                <a:latin typeface="Segoe UI"/>
                <a:cs typeface="Segoe UI"/>
              </a:rPr>
              <a:t>klantenadviserende</a:t>
            </a:r>
            <a:r>
              <a:rPr lang="nl-BE" sz="1800">
                <a:solidFill>
                  <a:srgbClr val="4E4E4E"/>
                </a:solidFill>
                <a:latin typeface="Segoe UI"/>
                <a:cs typeface="Segoe UI"/>
              </a:rPr>
              <a:t> functie, selectieverantwoordelijke, …</a:t>
            </a:r>
          </a:p>
        </p:txBody>
      </p:sp>
      <p:sp>
        <p:nvSpPr>
          <p:cNvPr id="4" name="Tijdelijke aanduiding voor dianummer 3">
            <a:extLst>
              <a:ext uri="{FF2B5EF4-FFF2-40B4-BE49-F238E27FC236}">
                <a16:creationId xmlns:a16="http://schemas.microsoft.com/office/drawing/2014/main" id="{27A64A36-41CF-47AE-B8E1-666FED9AAFD9}"/>
              </a:ext>
            </a:extLst>
          </p:cNvPr>
          <p:cNvSpPr>
            <a:spLocks noGrp="1"/>
          </p:cNvSpPr>
          <p:nvPr>
            <p:ph type="sldNum" sz="quarter" idx="12"/>
          </p:nvPr>
        </p:nvSpPr>
        <p:spPr/>
        <p:txBody>
          <a:bodyPr/>
          <a:lstStyle/>
          <a:p>
            <a:fld id="{7749CDD0-7D77-4D23-9A27-F361E39BA472}" type="datetime1">
              <a:rPr lang="nl-BE" smtClean="0"/>
              <a:pPr/>
              <a:t>25/10/2022</a:t>
            </a:fld>
            <a:r>
              <a:rPr lang="nl-BE"/>
              <a:t> </a:t>
            </a:r>
            <a:r>
              <a:rPr lang="nl-BE" b="1"/>
              <a:t>│</a:t>
            </a:r>
            <a:fld id="{B263F6C6-2226-4286-8995-C42CB1E7C290}" type="slidenum">
              <a:rPr lang="nl-BE" smtClean="0"/>
              <a:pPr/>
              <a:t>19</a:t>
            </a:fld>
            <a:endParaRPr lang="nl-BE"/>
          </a:p>
        </p:txBody>
      </p:sp>
    </p:spTree>
    <p:extLst>
      <p:ext uri="{BB962C8B-B14F-4D97-AF65-F5344CB8AC3E}">
        <p14:creationId xmlns:p14="http://schemas.microsoft.com/office/powerpoint/2010/main" val="480981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06E44F-980C-47BB-8118-9AE85D7BB2CF}"/>
              </a:ext>
            </a:extLst>
          </p:cNvPr>
          <p:cNvSpPr>
            <a:spLocks noGrp="1"/>
          </p:cNvSpPr>
          <p:nvPr>
            <p:ph type="body" sz="quarter" idx="21"/>
          </p:nvPr>
        </p:nvSpPr>
        <p:spPr/>
        <p:txBody>
          <a:bodyPr/>
          <a:lstStyle/>
          <a:p>
            <a:endParaRPr lang="en-US"/>
          </a:p>
        </p:txBody>
      </p:sp>
      <p:pic>
        <p:nvPicPr>
          <p:cNvPr id="42" name="Tijdelijke aanduiding voor afbeelding 41" descr="Afbeelding met persoon, laptop, mensen, vrouw&#10;&#10;Automatisch gegenereerde beschrijving">
            <a:extLst>
              <a:ext uri="{FF2B5EF4-FFF2-40B4-BE49-F238E27FC236}">
                <a16:creationId xmlns:a16="http://schemas.microsoft.com/office/drawing/2014/main" id="{4DB1D656-3066-4CFB-BC7F-3BD9600C32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214" b="27214"/>
          <a:stretch>
            <a:fillRect/>
          </a:stretch>
        </p:blipFill>
        <p:spPr>
          <a:xfrm>
            <a:off x="0" y="2670156"/>
            <a:ext cx="12192000" cy="4167187"/>
          </a:xfrm>
        </p:spPr>
      </p:pic>
      <p:sp>
        <p:nvSpPr>
          <p:cNvPr id="3" name="Tijdelijke aanduiding voor tekst 2">
            <a:extLst>
              <a:ext uri="{FF2B5EF4-FFF2-40B4-BE49-F238E27FC236}">
                <a16:creationId xmlns:a16="http://schemas.microsoft.com/office/drawing/2014/main" id="{A85B713C-8943-4A8D-AA3C-562318ED3DB5}"/>
              </a:ext>
            </a:extLst>
          </p:cNvPr>
          <p:cNvSpPr>
            <a:spLocks noGrp="1"/>
          </p:cNvSpPr>
          <p:nvPr>
            <p:ph type="body" sz="quarter" idx="11"/>
          </p:nvPr>
        </p:nvSpPr>
        <p:spPr>
          <a:xfrm>
            <a:off x="371475" y="2838207"/>
            <a:ext cx="8640000" cy="576000"/>
          </a:xfrm>
        </p:spPr>
        <p:txBody>
          <a:bodyPr/>
          <a:lstStyle/>
          <a:p>
            <a:r>
              <a:rPr lang="nl-BE"/>
              <a:t>Welkom en afspraken</a:t>
            </a:r>
          </a:p>
        </p:txBody>
      </p:sp>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371475" y="425302"/>
            <a:ext cx="11449050" cy="1215958"/>
          </a:xfrm>
        </p:spPr>
        <p:txBody>
          <a:bodyPr/>
          <a:lstStyle/>
          <a:p>
            <a:r>
              <a:rPr lang="nl-BE"/>
              <a:t>Agenda</a:t>
            </a:r>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3"/>
          </p:nvPr>
        </p:nvSpPr>
        <p:spPr>
          <a:xfrm>
            <a:off x="371475" y="3696636"/>
            <a:ext cx="8640000" cy="576000"/>
          </a:xfrm>
        </p:spPr>
        <p:txBody>
          <a:bodyPr/>
          <a:lstStyle/>
          <a:p>
            <a:r>
              <a:rPr lang="nl-BE">
                <a:latin typeface="Flanders Art Sans"/>
              </a:rPr>
              <a:t>Naar een niet-verschoven fiscaal jaar</a:t>
            </a:r>
            <a:endParaRPr lang="nl-BE"/>
          </a:p>
        </p:txBody>
      </p:sp>
      <p:sp>
        <p:nvSpPr>
          <p:cNvPr id="7" name="Tijdelijke aanduiding voor tekst 6">
            <a:extLst>
              <a:ext uri="{FF2B5EF4-FFF2-40B4-BE49-F238E27FC236}">
                <a16:creationId xmlns:a16="http://schemas.microsoft.com/office/drawing/2014/main" id="{FF76627D-2990-44C4-A256-C384AA5A3D82}"/>
              </a:ext>
            </a:extLst>
          </p:cNvPr>
          <p:cNvSpPr>
            <a:spLocks noGrp="1"/>
          </p:cNvSpPr>
          <p:nvPr>
            <p:ph type="body" sz="quarter" idx="14"/>
          </p:nvPr>
        </p:nvSpPr>
        <p:spPr>
          <a:xfrm rot="5400000">
            <a:off x="1063078" y="2829919"/>
            <a:ext cx="360000" cy="36000"/>
          </a:xfrm>
        </p:spPr>
        <p:txBody>
          <a:bodyPr/>
          <a:lstStyle/>
          <a:p>
            <a:endParaRPr lang="nl-BE"/>
          </a:p>
        </p:txBody>
      </p:sp>
      <p:sp>
        <p:nvSpPr>
          <p:cNvPr id="9" name="Tijdelijke aanduiding voor tekst 8">
            <a:extLst>
              <a:ext uri="{FF2B5EF4-FFF2-40B4-BE49-F238E27FC236}">
                <a16:creationId xmlns:a16="http://schemas.microsoft.com/office/drawing/2014/main" id="{63BA2098-F7BE-4B3F-A96F-C0A1F2768715}"/>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7D753A1A-1EE6-4901-BB76-6A3426B9BB93}"/>
              </a:ext>
            </a:extLst>
          </p:cNvPr>
          <p:cNvSpPr>
            <a:spLocks noGrp="1"/>
          </p:cNvSpPr>
          <p:nvPr>
            <p:ph type="body" sz="quarter" idx="17"/>
          </p:nvPr>
        </p:nvSpPr>
        <p:spPr>
          <a:xfrm>
            <a:off x="371475" y="4537790"/>
            <a:ext cx="8640000" cy="576000"/>
          </a:xfrm>
        </p:spPr>
        <p:txBody>
          <a:bodyPr/>
          <a:lstStyle/>
          <a:p>
            <a:r>
              <a:rPr lang="en-US" err="1">
                <a:latin typeface="Flanders Art Sans"/>
              </a:rPr>
              <a:t>Videorekrutering</a:t>
            </a:r>
          </a:p>
        </p:txBody>
      </p:sp>
      <p:sp>
        <p:nvSpPr>
          <p:cNvPr id="11" name="Tijdelijke aanduiding voor tekst 10">
            <a:extLst>
              <a:ext uri="{FF2B5EF4-FFF2-40B4-BE49-F238E27FC236}">
                <a16:creationId xmlns:a16="http://schemas.microsoft.com/office/drawing/2014/main" id="{3AC83459-044F-48C9-ADBC-8088DB35BE1A}"/>
              </a:ext>
            </a:extLst>
          </p:cNvPr>
          <p:cNvSpPr>
            <a:spLocks noGrp="1"/>
          </p:cNvSpPr>
          <p:nvPr>
            <p:ph type="body" sz="quarter" idx="18"/>
          </p:nvPr>
        </p:nvSpPr>
        <p:spPr/>
        <p:txBody>
          <a:bodyPr/>
          <a:lstStyle/>
          <a:p>
            <a:endParaRPr lang="nl-BE"/>
          </a:p>
        </p:txBody>
      </p:sp>
      <p:sp>
        <p:nvSpPr>
          <p:cNvPr id="15" name="Tijdelijke aanduiding voor tekst 14">
            <a:extLst>
              <a:ext uri="{FF2B5EF4-FFF2-40B4-BE49-F238E27FC236}">
                <a16:creationId xmlns:a16="http://schemas.microsoft.com/office/drawing/2014/main" id="{ACFC0FDB-B986-45EA-BE15-5511AED31DBD}"/>
              </a:ext>
            </a:extLst>
          </p:cNvPr>
          <p:cNvSpPr>
            <a:spLocks noGrp="1"/>
          </p:cNvSpPr>
          <p:nvPr>
            <p:ph type="body" sz="quarter" idx="22"/>
          </p:nvPr>
        </p:nvSpPr>
        <p:spPr>
          <a:xfrm rot="5400000">
            <a:off x="1084245" y="5071787"/>
            <a:ext cx="360000" cy="36000"/>
          </a:xfrm>
        </p:spPr>
        <p:txBody>
          <a:bodyPr/>
          <a:lstStyle/>
          <a:p>
            <a:endParaRPr lang="nl-BE"/>
          </a:p>
        </p:txBody>
      </p:sp>
      <p:grpSp>
        <p:nvGrpSpPr>
          <p:cNvPr id="22" name="Graphic 34">
            <a:extLst>
              <a:ext uri="{FF2B5EF4-FFF2-40B4-BE49-F238E27FC236}">
                <a16:creationId xmlns:a16="http://schemas.microsoft.com/office/drawing/2014/main" id="{D443A9D6-6F17-4C1F-933A-FB584274ED8F}"/>
              </a:ext>
            </a:extLst>
          </p:cNvPr>
          <p:cNvGrpSpPr/>
          <p:nvPr/>
        </p:nvGrpSpPr>
        <p:grpSpPr>
          <a:xfrm>
            <a:off x="594313" y="3779104"/>
            <a:ext cx="372117" cy="364168"/>
            <a:chOff x="7254445" y="3680710"/>
            <a:chExt cx="444946" cy="438895"/>
          </a:xfrm>
        </p:grpSpPr>
        <p:sp>
          <p:nvSpPr>
            <p:cNvPr id="23" name="Vrije vorm: vorm 22">
              <a:extLst>
                <a:ext uri="{FF2B5EF4-FFF2-40B4-BE49-F238E27FC236}">
                  <a16:creationId xmlns:a16="http://schemas.microsoft.com/office/drawing/2014/main" id="{3622AD58-F42F-41FC-B11B-053742ECD759}"/>
                </a:ext>
              </a:extLst>
            </p:cNvPr>
            <p:cNvSpPr/>
            <p:nvPr/>
          </p:nvSpPr>
          <p:spPr>
            <a:xfrm>
              <a:off x="7254445" y="3680710"/>
              <a:ext cx="444946" cy="438895"/>
            </a:xfrm>
            <a:custGeom>
              <a:avLst/>
              <a:gdLst>
                <a:gd name="connsiteX0" fmla="*/ 285213 w 444946"/>
                <a:gd name="connsiteY0" fmla="*/ 49096 h 438895"/>
                <a:gd name="connsiteX1" fmla="*/ 244452 w 444946"/>
                <a:gd name="connsiteY1" fmla="*/ 147973 h 438895"/>
                <a:gd name="connsiteX2" fmla="*/ 209743 w 444946"/>
                <a:gd name="connsiteY2" fmla="*/ 81865 h 438895"/>
                <a:gd name="connsiteX3" fmla="*/ 149800 w 444946"/>
                <a:gd name="connsiteY3" fmla="*/ 208144 h 438895"/>
                <a:gd name="connsiteX4" fmla="*/ 118287 w 444946"/>
                <a:gd name="connsiteY4" fmla="*/ 167269 h 438895"/>
                <a:gd name="connsiteX5" fmla="*/ 113720 w 444946"/>
                <a:gd name="connsiteY5" fmla="*/ 177202 h 438895"/>
                <a:gd name="connsiteX6" fmla="*/ 72160 w 444946"/>
                <a:gd name="connsiteY6" fmla="*/ 277564 h 438895"/>
                <a:gd name="connsiteX7" fmla="*/ 79809 w 444946"/>
                <a:gd name="connsiteY7" fmla="*/ 275052 h 438895"/>
                <a:gd name="connsiteX8" fmla="*/ 84947 w 444946"/>
                <a:gd name="connsiteY8" fmla="*/ 276080 h 438895"/>
                <a:gd name="connsiteX9" fmla="*/ 121256 w 444946"/>
                <a:gd name="connsiteY9" fmla="*/ 192616 h 438895"/>
                <a:gd name="connsiteX10" fmla="*/ 152540 w 444946"/>
                <a:gd name="connsiteY10" fmla="*/ 233263 h 438895"/>
                <a:gd name="connsiteX11" fmla="*/ 210428 w 444946"/>
                <a:gd name="connsiteY11" fmla="*/ 111322 h 438895"/>
                <a:gd name="connsiteX12" fmla="*/ 245937 w 444946"/>
                <a:gd name="connsiteY12" fmla="*/ 179029 h 438895"/>
                <a:gd name="connsiteX13" fmla="*/ 297430 w 444946"/>
                <a:gd name="connsiteY13" fmla="*/ 54120 h 438895"/>
                <a:gd name="connsiteX14" fmla="*/ 285213 w 444946"/>
                <a:gd name="connsiteY14" fmla="*/ 49096 h 438895"/>
                <a:gd name="connsiteX15" fmla="*/ 357373 w 444946"/>
                <a:gd name="connsiteY15" fmla="*/ 0 h 438895"/>
                <a:gd name="connsiteX16" fmla="*/ 87345 w 444946"/>
                <a:gd name="connsiteY16" fmla="*/ 0 h 438895"/>
                <a:gd name="connsiteX17" fmla="*/ 0 w 444946"/>
                <a:gd name="connsiteY17" fmla="*/ 438896 h 438895"/>
                <a:gd name="connsiteX18" fmla="*/ 13473 w 444946"/>
                <a:gd name="connsiteY18" fmla="*/ 438896 h 438895"/>
                <a:gd name="connsiteX19" fmla="*/ 35737 w 444946"/>
                <a:gd name="connsiteY19" fmla="*/ 327002 h 438895"/>
                <a:gd name="connsiteX20" fmla="*/ 281560 w 444946"/>
                <a:gd name="connsiteY20" fmla="*/ 327002 h 438895"/>
                <a:gd name="connsiteX21" fmla="*/ 259295 w 444946"/>
                <a:gd name="connsiteY21" fmla="*/ 438896 h 438895"/>
                <a:gd name="connsiteX22" fmla="*/ 272768 w 444946"/>
                <a:gd name="connsiteY22" fmla="*/ 438896 h 438895"/>
                <a:gd name="connsiteX23" fmla="*/ 295033 w 444946"/>
                <a:gd name="connsiteY23" fmla="*/ 327002 h 438895"/>
                <a:gd name="connsiteX24" fmla="*/ 409209 w 444946"/>
                <a:gd name="connsiteY24" fmla="*/ 327002 h 438895"/>
                <a:gd name="connsiteX25" fmla="*/ 431474 w 444946"/>
                <a:gd name="connsiteY25" fmla="*/ 438896 h 438895"/>
                <a:gd name="connsiteX26" fmla="*/ 444946 w 444946"/>
                <a:gd name="connsiteY26" fmla="*/ 438896 h 438895"/>
                <a:gd name="connsiteX27" fmla="*/ 357373 w 444946"/>
                <a:gd name="connsiteY27" fmla="*/ 0 h 438895"/>
                <a:gd name="connsiteX28" fmla="*/ 284072 w 444946"/>
                <a:gd name="connsiteY28" fmla="*/ 313872 h 438895"/>
                <a:gd name="connsiteX29" fmla="*/ 38363 w 444946"/>
                <a:gd name="connsiteY29" fmla="*/ 313872 h 438895"/>
                <a:gd name="connsiteX30" fmla="*/ 98192 w 444946"/>
                <a:gd name="connsiteY30" fmla="*/ 13130 h 438895"/>
                <a:gd name="connsiteX31" fmla="*/ 344014 w 444946"/>
                <a:gd name="connsiteY31" fmla="*/ 13130 h 438895"/>
                <a:gd name="connsiteX32" fmla="*/ 284072 w 444946"/>
                <a:gd name="connsiteY32" fmla="*/ 313872 h 438895"/>
                <a:gd name="connsiteX33" fmla="*/ 297544 w 444946"/>
                <a:gd name="connsiteY33" fmla="*/ 313872 h 438895"/>
                <a:gd name="connsiteX34" fmla="*/ 352007 w 444946"/>
                <a:gd name="connsiteY34" fmla="*/ 40304 h 438895"/>
                <a:gd name="connsiteX35" fmla="*/ 406469 w 444946"/>
                <a:gd name="connsiteY35" fmla="*/ 313872 h 438895"/>
                <a:gd name="connsiteX36" fmla="*/ 297544 w 444946"/>
                <a:gd name="connsiteY36" fmla="*/ 313872 h 43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946" h="438895">
                  <a:moveTo>
                    <a:pt x="285213" y="49096"/>
                  </a:moveTo>
                  <a:lnTo>
                    <a:pt x="244452" y="147973"/>
                  </a:lnTo>
                  <a:lnTo>
                    <a:pt x="209743" y="81865"/>
                  </a:lnTo>
                  <a:lnTo>
                    <a:pt x="149800" y="208144"/>
                  </a:lnTo>
                  <a:lnTo>
                    <a:pt x="118287" y="167269"/>
                  </a:lnTo>
                  <a:lnTo>
                    <a:pt x="113720" y="177202"/>
                  </a:lnTo>
                  <a:cubicBezTo>
                    <a:pt x="70219" y="271741"/>
                    <a:pt x="71132" y="274595"/>
                    <a:pt x="72160" y="277564"/>
                  </a:cubicBezTo>
                  <a:lnTo>
                    <a:pt x="79809" y="275052"/>
                  </a:lnTo>
                  <a:lnTo>
                    <a:pt x="84947" y="276080"/>
                  </a:lnTo>
                  <a:cubicBezTo>
                    <a:pt x="86089" y="270942"/>
                    <a:pt x="103672" y="230980"/>
                    <a:pt x="121256" y="192616"/>
                  </a:cubicBezTo>
                  <a:lnTo>
                    <a:pt x="152540" y="233263"/>
                  </a:lnTo>
                  <a:lnTo>
                    <a:pt x="210428" y="111322"/>
                  </a:lnTo>
                  <a:lnTo>
                    <a:pt x="245937" y="179029"/>
                  </a:lnTo>
                  <a:lnTo>
                    <a:pt x="297430" y="54120"/>
                  </a:lnTo>
                  <a:lnTo>
                    <a:pt x="285213" y="49096"/>
                  </a:lnTo>
                  <a:close/>
                  <a:moveTo>
                    <a:pt x="357373" y="0"/>
                  </a:moveTo>
                  <a:lnTo>
                    <a:pt x="87345" y="0"/>
                  </a:lnTo>
                  <a:lnTo>
                    <a:pt x="0" y="438896"/>
                  </a:lnTo>
                  <a:lnTo>
                    <a:pt x="13473" y="438896"/>
                  </a:lnTo>
                  <a:lnTo>
                    <a:pt x="35737" y="327002"/>
                  </a:lnTo>
                  <a:lnTo>
                    <a:pt x="281560" y="327002"/>
                  </a:lnTo>
                  <a:lnTo>
                    <a:pt x="259295" y="438896"/>
                  </a:lnTo>
                  <a:lnTo>
                    <a:pt x="272768" y="438896"/>
                  </a:lnTo>
                  <a:lnTo>
                    <a:pt x="295033" y="327002"/>
                  </a:lnTo>
                  <a:lnTo>
                    <a:pt x="409209" y="327002"/>
                  </a:lnTo>
                  <a:lnTo>
                    <a:pt x="431474" y="438896"/>
                  </a:lnTo>
                  <a:lnTo>
                    <a:pt x="444946" y="438896"/>
                  </a:lnTo>
                  <a:lnTo>
                    <a:pt x="357373" y="0"/>
                  </a:lnTo>
                  <a:close/>
                  <a:moveTo>
                    <a:pt x="284072" y="313872"/>
                  </a:moveTo>
                  <a:lnTo>
                    <a:pt x="38363" y="313872"/>
                  </a:lnTo>
                  <a:lnTo>
                    <a:pt x="98192" y="13130"/>
                  </a:lnTo>
                  <a:lnTo>
                    <a:pt x="344014" y="13130"/>
                  </a:lnTo>
                  <a:lnTo>
                    <a:pt x="284072" y="313872"/>
                  </a:lnTo>
                  <a:close/>
                  <a:moveTo>
                    <a:pt x="297544" y="313872"/>
                  </a:moveTo>
                  <a:lnTo>
                    <a:pt x="352007" y="40304"/>
                  </a:lnTo>
                  <a:lnTo>
                    <a:pt x="406469" y="313872"/>
                  </a:lnTo>
                  <a:lnTo>
                    <a:pt x="297544" y="313872"/>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4" name="Graphic 34">
              <a:extLst>
                <a:ext uri="{FF2B5EF4-FFF2-40B4-BE49-F238E27FC236}">
                  <a16:creationId xmlns:a16="http://schemas.microsoft.com/office/drawing/2014/main" id="{C87DB311-1EE8-4850-91CC-290D76724ED2}"/>
                </a:ext>
              </a:extLst>
            </p:cNvPr>
            <p:cNvGrpSpPr/>
            <p:nvPr/>
          </p:nvGrpSpPr>
          <p:grpSpPr>
            <a:xfrm>
              <a:off x="7529268" y="3969463"/>
              <a:ext cx="127078" cy="127078"/>
              <a:chOff x="7529268" y="3969463"/>
              <a:chExt cx="127078" cy="127078"/>
            </a:xfrm>
            <a:solidFill>
              <a:schemeClr val="accent1"/>
            </a:solidFill>
          </p:grpSpPr>
          <p:sp>
            <p:nvSpPr>
              <p:cNvPr id="25" name="Vrije vorm: vorm 24">
                <a:extLst>
                  <a:ext uri="{FF2B5EF4-FFF2-40B4-BE49-F238E27FC236}">
                    <a16:creationId xmlns:a16="http://schemas.microsoft.com/office/drawing/2014/main" id="{8B57E666-4AE6-466C-A0B6-D63F09D0D6F1}"/>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7" name="Vrije vorm: vorm 26">
                <a:extLst>
                  <a:ext uri="{FF2B5EF4-FFF2-40B4-BE49-F238E27FC236}">
                    <a16:creationId xmlns:a16="http://schemas.microsoft.com/office/drawing/2014/main" id="{29B7EA8F-5CB5-4211-8D8E-B93B1C2CC466}"/>
                  </a:ext>
                </a:extLst>
              </p:cNvPr>
              <p:cNvSpPr/>
              <p:nvPr/>
            </p:nvSpPr>
            <p:spPr>
              <a:xfrm>
                <a:off x="7529268" y="3969463"/>
                <a:ext cx="127078" cy="127077"/>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pic>
        <p:nvPicPr>
          <p:cNvPr id="2050" name="Picture 2" descr="onderzoek">
            <a:extLst>
              <a:ext uri="{FF2B5EF4-FFF2-40B4-BE49-F238E27FC236}">
                <a16:creationId xmlns:a16="http://schemas.microsoft.com/office/drawing/2014/main" id="{885CA9D9-4622-46E2-93E3-F751537927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078" y="4449254"/>
            <a:ext cx="740416" cy="7599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idinggevende">
            <a:extLst>
              <a:ext uri="{FF2B5EF4-FFF2-40B4-BE49-F238E27FC236}">
                <a16:creationId xmlns:a16="http://schemas.microsoft.com/office/drawing/2014/main" id="{CA687F96-F0BC-4F3A-86F6-BD31A43235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816" y="2833936"/>
            <a:ext cx="568842" cy="506388"/>
          </a:xfrm>
          <a:prstGeom prst="rect">
            <a:avLst/>
          </a:prstGeom>
          <a:noFill/>
          <a:extLst>
            <a:ext uri="{909E8E84-426E-40DD-AFC4-6F175D3DCCD1}">
              <a14:hiddenFill xmlns:a14="http://schemas.microsoft.com/office/drawing/2010/main">
                <a:solidFill>
                  <a:srgbClr val="FFFFFF"/>
                </a:solidFill>
              </a14:hiddenFill>
            </a:ext>
          </a:extLst>
        </p:spPr>
      </p:pic>
      <p:sp>
        <p:nvSpPr>
          <p:cNvPr id="35" name="Vrije vorm: vorm 34">
            <a:extLst>
              <a:ext uri="{FF2B5EF4-FFF2-40B4-BE49-F238E27FC236}">
                <a16:creationId xmlns:a16="http://schemas.microsoft.com/office/drawing/2014/main" id="{31CB9372-BF0A-4D58-8815-936811E2A30E}"/>
              </a:ext>
            </a:extLst>
          </p:cNvPr>
          <p:cNvSpPr/>
          <p:nvPr/>
        </p:nvSpPr>
        <p:spPr>
          <a:xfrm>
            <a:off x="11270164" y="50556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6" name="Vrije vorm: vorm 35">
            <a:extLst>
              <a:ext uri="{FF2B5EF4-FFF2-40B4-BE49-F238E27FC236}">
                <a16:creationId xmlns:a16="http://schemas.microsoft.com/office/drawing/2014/main" id="{8E803B83-CE67-4119-96B9-A43983CF81F2}"/>
              </a:ext>
            </a:extLst>
          </p:cNvPr>
          <p:cNvSpPr/>
          <p:nvPr/>
        </p:nvSpPr>
        <p:spPr>
          <a:xfrm>
            <a:off x="11422564" y="52080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7" name="Vrije vorm: vorm 36">
            <a:extLst>
              <a:ext uri="{FF2B5EF4-FFF2-40B4-BE49-F238E27FC236}">
                <a16:creationId xmlns:a16="http://schemas.microsoft.com/office/drawing/2014/main" id="{27899729-246D-4BC3-B98F-38DB093C261E}"/>
              </a:ext>
            </a:extLst>
          </p:cNvPr>
          <p:cNvSpPr/>
          <p:nvPr/>
        </p:nvSpPr>
        <p:spPr>
          <a:xfrm>
            <a:off x="11574964" y="53604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8" name="Vrije vorm: vorm 37">
            <a:extLst>
              <a:ext uri="{FF2B5EF4-FFF2-40B4-BE49-F238E27FC236}">
                <a16:creationId xmlns:a16="http://schemas.microsoft.com/office/drawing/2014/main" id="{CDD82C7F-3B25-45FE-9178-A119D5AAED92}"/>
              </a:ext>
            </a:extLst>
          </p:cNvPr>
          <p:cNvSpPr/>
          <p:nvPr/>
        </p:nvSpPr>
        <p:spPr>
          <a:xfrm>
            <a:off x="11727364" y="55128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Tree>
    <p:extLst>
      <p:ext uri="{BB962C8B-B14F-4D97-AF65-F5344CB8AC3E}">
        <p14:creationId xmlns:p14="http://schemas.microsoft.com/office/powerpoint/2010/main" val="1479264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69F03D-D975-4FD1-8731-7BC6C6F4D1E7}"/>
              </a:ext>
            </a:extLst>
          </p:cNvPr>
          <p:cNvSpPr>
            <a:spLocks noGrp="1"/>
          </p:cNvSpPr>
          <p:nvPr>
            <p:ph type="title"/>
          </p:nvPr>
        </p:nvSpPr>
        <p:spPr/>
        <p:txBody>
          <a:bodyPr/>
          <a:lstStyle/>
          <a:p>
            <a:r>
              <a:rPr lang="nl-BE" err="1">
                <a:latin typeface="FlandersArtSans-Bold"/>
              </a:rPr>
              <a:t>Vlimpers</a:t>
            </a:r>
            <a:r>
              <a:rPr lang="nl-BE">
                <a:latin typeface="FlandersArtSans-Bold"/>
              </a:rPr>
              <a:t> Rekrutering update</a:t>
            </a:r>
          </a:p>
        </p:txBody>
      </p:sp>
      <p:sp>
        <p:nvSpPr>
          <p:cNvPr id="4" name="Tijdelijke aanduiding voor dianummer 3">
            <a:extLst>
              <a:ext uri="{FF2B5EF4-FFF2-40B4-BE49-F238E27FC236}">
                <a16:creationId xmlns:a16="http://schemas.microsoft.com/office/drawing/2014/main" id="{06D3CA42-9A51-43EE-A547-96FDD10EFB58}"/>
              </a:ext>
            </a:extLst>
          </p:cNvPr>
          <p:cNvSpPr>
            <a:spLocks noGrp="1"/>
          </p:cNvSpPr>
          <p:nvPr>
            <p:ph type="sldNum" sz="quarter" idx="12"/>
          </p:nvPr>
        </p:nvSpPr>
        <p:spPr/>
        <p:txBody>
          <a:bodyPr/>
          <a:lstStyle/>
          <a:p>
            <a:fld id="{7749CDD0-7D77-4D23-9A27-F361E39BA472}" type="datetime1">
              <a:rPr lang="nl-BE" smtClean="0"/>
              <a:pPr/>
              <a:t>25/10/2022</a:t>
            </a:fld>
            <a:r>
              <a:rPr lang="nl-BE"/>
              <a:t> </a:t>
            </a:r>
            <a:r>
              <a:rPr lang="nl-BE" b="1"/>
              <a:t>│</a:t>
            </a:r>
            <a:fld id="{B263F6C6-2226-4286-8995-C42CB1E7C290}" type="slidenum">
              <a:rPr lang="nl-BE" smtClean="0"/>
              <a:pPr/>
              <a:t>20</a:t>
            </a:fld>
            <a:endParaRPr lang="nl-BE"/>
          </a:p>
        </p:txBody>
      </p:sp>
      <p:pic>
        <p:nvPicPr>
          <p:cNvPr id="6" name="Afbeelding 5">
            <a:extLst>
              <a:ext uri="{FF2B5EF4-FFF2-40B4-BE49-F238E27FC236}">
                <a16:creationId xmlns:a16="http://schemas.microsoft.com/office/drawing/2014/main" id="{63FF2592-4305-4F67-9088-26D9D00606E1}"/>
              </a:ext>
            </a:extLst>
          </p:cNvPr>
          <p:cNvPicPr>
            <a:picLocks noChangeAspect="1"/>
          </p:cNvPicPr>
          <p:nvPr/>
        </p:nvPicPr>
        <p:blipFill>
          <a:blip r:embed="rId3"/>
          <a:stretch>
            <a:fillRect/>
          </a:stretch>
        </p:blipFill>
        <p:spPr>
          <a:xfrm>
            <a:off x="1727999" y="1594926"/>
            <a:ext cx="8233123" cy="4388549"/>
          </a:xfrm>
          <a:prstGeom prst="rect">
            <a:avLst/>
          </a:prstGeom>
        </p:spPr>
      </p:pic>
    </p:spTree>
    <p:extLst>
      <p:ext uri="{BB962C8B-B14F-4D97-AF65-F5344CB8AC3E}">
        <p14:creationId xmlns:p14="http://schemas.microsoft.com/office/powerpoint/2010/main" val="2595430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DABB49-E0CC-4249-AAA8-DBE003506447}"/>
              </a:ext>
            </a:extLst>
          </p:cNvPr>
          <p:cNvSpPr>
            <a:spLocks noGrp="1"/>
          </p:cNvSpPr>
          <p:nvPr>
            <p:ph type="title"/>
          </p:nvPr>
        </p:nvSpPr>
        <p:spPr/>
        <p:txBody>
          <a:bodyPr/>
          <a:lstStyle/>
          <a:p>
            <a:r>
              <a:rPr lang="nl-BE" err="1"/>
              <a:t>Kandidaatervaring</a:t>
            </a:r>
            <a:r>
              <a:rPr lang="nl-BE"/>
              <a:t> illustratie (1)</a:t>
            </a:r>
          </a:p>
        </p:txBody>
      </p:sp>
      <p:sp>
        <p:nvSpPr>
          <p:cNvPr id="3" name="Tijdelijke aanduiding voor inhoud 2">
            <a:extLst>
              <a:ext uri="{FF2B5EF4-FFF2-40B4-BE49-F238E27FC236}">
                <a16:creationId xmlns:a16="http://schemas.microsoft.com/office/drawing/2014/main" id="{9655EDBB-97BD-489D-9DFB-72035448F368}"/>
              </a:ext>
            </a:extLst>
          </p:cNvPr>
          <p:cNvSpPr>
            <a:spLocks noGrp="1"/>
          </p:cNvSpPr>
          <p:nvPr>
            <p:ph sz="half" idx="1"/>
          </p:nvPr>
        </p:nvSpPr>
        <p:spPr/>
        <p:txBody>
          <a:bodyPr/>
          <a:lstStyle/>
          <a:p>
            <a:endParaRPr lang="nl-BE"/>
          </a:p>
        </p:txBody>
      </p:sp>
      <p:sp>
        <p:nvSpPr>
          <p:cNvPr id="4" name="Tijdelijke aanduiding voor dianummer 3">
            <a:extLst>
              <a:ext uri="{FF2B5EF4-FFF2-40B4-BE49-F238E27FC236}">
                <a16:creationId xmlns:a16="http://schemas.microsoft.com/office/drawing/2014/main" id="{7E7F8270-D77C-4656-9F92-1FD403BEFA57}"/>
              </a:ext>
            </a:extLst>
          </p:cNvPr>
          <p:cNvSpPr>
            <a:spLocks noGrp="1"/>
          </p:cNvSpPr>
          <p:nvPr>
            <p:ph type="sldNum" sz="quarter" idx="12"/>
          </p:nvPr>
        </p:nvSpPr>
        <p:spPr/>
        <p:txBody>
          <a:bodyPr/>
          <a:lstStyle/>
          <a:p>
            <a:fld id="{7749CDD0-7D77-4D23-9A27-F361E39BA472}" type="datetime1">
              <a:rPr lang="nl-BE" smtClean="0"/>
              <a:pPr/>
              <a:t>25/10/2022</a:t>
            </a:fld>
            <a:r>
              <a:rPr lang="nl-BE"/>
              <a:t> </a:t>
            </a:r>
            <a:r>
              <a:rPr lang="nl-BE" b="1"/>
              <a:t>│</a:t>
            </a:r>
            <a:fld id="{B263F6C6-2226-4286-8995-C42CB1E7C290}" type="slidenum">
              <a:rPr lang="nl-BE" smtClean="0"/>
              <a:pPr/>
              <a:t>21</a:t>
            </a:fld>
            <a:endParaRPr lang="nl-BE"/>
          </a:p>
        </p:txBody>
      </p:sp>
      <p:sp>
        <p:nvSpPr>
          <p:cNvPr id="5" name="Tijdelijke aanduiding voor inhoud 4">
            <a:extLst>
              <a:ext uri="{FF2B5EF4-FFF2-40B4-BE49-F238E27FC236}">
                <a16:creationId xmlns:a16="http://schemas.microsoft.com/office/drawing/2014/main" id="{7A9989D9-FA0C-41AF-959F-FE5F76D5EF36}"/>
              </a:ext>
            </a:extLst>
          </p:cNvPr>
          <p:cNvSpPr>
            <a:spLocks noGrp="1"/>
          </p:cNvSpPr>
          <p:nvPr>
            <p:ph sz="half" idx="13"/>
          </p:nvPr>
        </p:nvSpPr>
        <p:spPr/>
        <p:txBody>
          <a:bodyPr/>
          <a:lstStyle/>
          <a:p>
            <a:endParaRPr lang="nl-BE"/>
          </a:p>
        </p:txBody>
      </p:sp>
      <p:pic>
        <p:nvPicPr>
          <p:cNvPr id="12" name="Afbeelding 11">
            <a:extLst>
              <a:ext uri="{FF2B5EF4-FFF2-40B4-BE49-F238E27FC236}">
                <a16:creationId xmlns:a16="http://schemas.microsoft.com/office/drawing/2014/main" id="{C0940095-5A9E-4606-8E1D-2E34F194DCBD}"/>
              </a:ext>
            </a:extLst>
          </p:cNvPr>
          <p:cNvPicPr>
            <a:picLocks noChangeAspect="1"/>
          </p:cNvPicPr>
          <p:nvPr/>
        </p:nvPicPr>
        <p:blipFill>
          <a:blip r:embed="rId3"/>
          <a:stretch>
            <a:fillRect/>
          </a:stretch>
        </p:blipFill>
        <p:spPr>
          <a:xfrm>
            <a:off x="168483" y="611670"/>
            <a:ext cx="11855034" cy="5724331"/>
          </a:xfrm>
          <a:prstGeom prst="rect">
            <a:avLst/>
          </a:prstGeom>
        </p:spPr>
      </p:pic>
      <p:cxnSp>
        <p:nvCxnSpPr>
          <p:cNvPr id="10" name="Rechte verbindingslijn met pijl 9">
            <a:extLst>
              <a:ext uri="{FF2B5EF4-FFF2-40B4-BE49-F238E27FC236}">
                <a16:creationId xmlns:a16="http://schemas.microsoft.com/office/drawing/2014/main" id="{DC4804EA-74CD-4216-B682-14062F05550A}"/>
              </a:ext>
            </a:extLst>
          </p:cNvPr>
          <p:cNvCxnSpPr>
            <a:cxnSpLocks/>
          </p:cNvCxnSpPr>
          <p:nvPr/>
        </p:nvCxnSpPr>
        <p:spPr>
          <a:xfrm>
            <a:off x="10318173" y="1076422"/>
            <a:ext cx="675409" cy="4887960"/>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3B15921B-E59B-4928-A5DE-2132FD689A48}"/>
              </a:ext>
            </a:extLst>
          </p:cNvPr>
          <p:cNvSpPr txBox="1"/>
          <p:nvPr/>
        </p:nvSpPr>
        <p:spPr>
          <a:xfrm>
            <a:off x="7188281" y="538671"/>
            <a:ext cx="4192621" cy="830997"/>
          </a:xfrm>
          <a:prstGeom prst="rect">
            <a:avLst/>
          </a:prstGeom>
          <a:noFill/>
        </p:spPr>
        <p:txBody>
          <a:bodyPr wrap="square" rtlCol="0">
            <a:spAutoFit/>
          </a:bodyPr>
          <a:lstStyle/>
          <a:p>
            <a:r>
              <a:rPr lang="nl-BE" sz="1600"/>
              <a:t>Nederlandstalige helppagina’s en online contactformulier voor kandidaten bij leverancier &gt; technische vragen</a:t>
            </a:r>
          </a:p>
        </p:txBody>
      </p:sp>
    </p:spTree>
    <p:extLst>
      <p:ext uri="{BB962C8B-B14F-4D97-AF65-F5344CB8AC3E}">
        <p14:creationId xmlns:p14="http://schemas.microsoft.com/office/powerpoint/2010/main" val="4130959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08B1A-4BDE-4ABB-8EEA-84AB12D59AAA}"/>
              </a:ext>
            </a:extLst>
          </p:cNvPr>
          <p:cNvSpPr>
            <a:spLocks noGrp="1"/>
          </p:cNvSpPr>
          <p:nvPr>
            <p:ph type="title"/>
          </p:nvPr>
        </p:nvSpPr>
        <p:spPr>
          <a:xfrm>
            <a:off x="1601541" y="468000"/>
            <a:ext cx="9888000" cy="1116000"/>
          </a:xfrm>
        </p:spPr>
        <p:txBody>
          <a:bodyPr/>
          <a:lstStyle/>
          <a:p>
            <a:r>
              <a:rPr lang="nl-BE" err="1"/>
              <a:t>Kandidaatervaring</a:t>
            </a:r>
            <a:r>
              <a:rPr lang="nl-BE"/>
              <a:t> illustratie (2)</a:t>
            </a:r>
          </a:p>
        </p:txBody>
      </p:sp>
      <p:sp>
        <p:nvSpPr>
          <p:cNvPr id="3" name="Tijdelijke aanduiding voor inhoud 2">
            <a:extLst>
              <a:ext uri="{FF2B5EF4-FFF2-40B4-BE49-F238E27FC236}">
                <a16:creationId xmlns:a16="http://schemas.microsoft.com/office/drawing/2014/main" id="{812C11D1-C402-436F-86D1-0AE967247C89}"/>
              </a:ext>
            </a:extLst>
          </p:cNvPr>
          <p:cNvSpPr>
            <a:spLocks noGrp="1"/>
          </p:cNvSpPr>
          <p:nvPr>
            <p:ph sz="half" idx="1"/>
          </p:nvPr>
        </p:nvSpPr>
        <p:spPr/>
        <p:txBody>
          <a:bodyPr/>
          <a:lstStyle/>
          <a:p>
            <a:endParaRPr lang="nl-BE"/>
          </a:p>
        </p:txBody>
      </p:sp>
      <p:sp>
        <p:nvSpPr>
          <p:cNvPr id="4" name="Tijdelijke aanduiding voor dianummer 3">
            <a:extLst>
              <a:ext uri="{FF2B5EF4-FFF2-40B4-BE49-F238E27FC236}">
                <a16:creationId xmlns:a16="http://schemas.microsoft.com/office/drawing/2014/main" id="{F5F595C9-C329-4594-9CB8-885595CC0403}"/>
              </a:ext>
            </a:extLst>
          </p:cNvPr>
          <p:cNvSpPr>
            <a:spLocks noGrp="1"/>
          </p:cNvSpPr>
          <p:nvPr>
            <p:ph type="sldNum" sz="quarter" idx="12"/>
          </p:nvPr>
        </p:nvSpPr>
        <p:spPr/>
        <p:txBody>
          <a:bodyPr/>
          <a:lstStyle/>
          <a:p>
            <a:fld id="{7749CDD0-7D77-4D23-9A27-F361E39BA472}" type="datetime1">
              <a:rPr lang="nl-BE" smtClean="0"/>
              <a:pPr/>
              <a:t>25/10/2022</a:t>
            </a:fld>
            <a:r>
              <a:rPr lang="nl-BE"/>
              <a:t> </a:t>
            </a:r>
            <a:r>
              <a:rPr lang="nl-BE" b="1"/>
              <a:t>│</a:t>
            </a:r>
            <a:fld id="{B263F6C6-2226-4286-8995-C42CB1E7C290}" type="slidenum">
              <a:rPr lang="nl-BE" smtClean="0"/>
              <a:pPr/>
              <a:t>22</a:t>
            </a:fld>
            <a:endParaRPr lang="nl-BE"/>
          </a:p>
        </p:txBody>
      </p:sp>
      <p:sp>
        <p:nvSpPr>
          <p:cNvPr id="5" name="Tijdelijke aanduiding voor inhoud 4">
            <a:extLst>
              <a:ext uri="{FF2B5EF4-FFF2-40B4-BE49-F238E27FC236}">
                <a16:creationId xmlns:a16="http://schemas.microsoft.com/office/drawing/2014/main" id="{D15D39BC-20FA-42D9-8446-FC26C53D8903}"/>
              </a:ext>
            </a:extLst>
          </p:cNvPr>
          <p:cNvSpPr>
            <a:spLocks noGrp="1"/>
          </p:cNvSpPr>
          <p:nvPr>
            <p:ph sz="half" idx="13"/>
          </p:nvPr>
        </p:nvSpPr>
        <p:spPr>
          <a:xfrm>
            <a:off x="6720000" y="1584000"/>
            <a:ext cx="2766900" cy="3780000"/>
          </a:xfrm>
        </p:spPr>
        <p:txBody>
          <a:bodyPr/>
          <a:lstStyle/>
          <a:p>
            <a:endParaRPr lang="nl-BE"/>
          </a:p>
        </p:txBody>
      </p:sp>
      <p:pic>
        <p:nvPicPr>
          <p:cNvPr id="8" name="Afbeelding 7">
            <a:extLst>
              <a:ext uri="{FF2B5EF4-FFF2-40B4-BE49-F238E27FC236}">
                <a16:creationId xmlns:a16="http://schemas.microsoft.com/office/drawing/2014/main" id="{CF6B5DA5-DE27-4D99-8DC2-4FA27D78696B}"/>
              </a:ext>
            </a:extLst>
          </p:cNvPr>
          <p:cNvPicPr>
            <a:picLocks noChangeAspect="1"/>
          </p:cNvPicPr>
          <p:nvPr/>
        </p:nvPicPr>
        <p:blipFill>
          <a:blip r:embed="rId3"/>
          <a:stretch>
            <a:fillRect/>
          </a:stretch>
        </p:blipFill>
        <p:spPr>
          <a:xfrm>
            <a:off x="1408922" y="1408397"/>
            <a:ext cx="9405258" cy="4577651"/>
          </a:xfrm>
          <a:prstGeom prst="rect">
            <a:avLst/>
          </a:prstGeom>
        </p:spPr>
      </p:pic>
    </p:spTree>
    <p:extLst>
      <p:ext uri="{BB962C8B-B14F-4D97-AF65-F5344CB8AC3E}">
        <p14:creationId xmlns:p14="http://schemas.microsoft.com/office/powerpoint/2010/main" val="2484810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B04A4D-1A1C-411B-B697-BF1E8FA89FE4}"/>
              </a:ext>
            </a:extLst>
          </p:cNvPr>
          <p:cNvSpPr>
            <a:spLocks noGrp="1"/>
          </p:cNvSpPr>
          <p:nvPr>
            <p:ph type="title"/>
          </p:nvPr>
        </p:nvSpPr>
        <p:spPr/>
        <p:txBody>
          <a:bodyPr/>
          <a:lstStyle/>
          <a:p>
            <a:r>
              <a:rPr lang="nl-BE" err="1"/>
              <a:t>Kandidaatervaring</a:t>
            </a:r>
            <a:r>
              <a:rPr lang="nl-BE"/>
              <a:t> illustratie (3)</a:t>
            </a:r>
          </a:p>
        </p:txBody>
      </p:sp>
      <p:sp>
        <p:nvSpPr>
          <p:cNvPr id="3" name="Tijdelijke aanduiding voor inhoud 2">
            <a:extLst>
              <a:ext uri="{FF2B5EF4-FFF2-40B4-BE49-F238E27FC236}">
                <a16:creationId xmlns:a16="http://schemas.microsoft.com/office/drawing/2014/main" id="{2231A6E2-9605-4B6F-B70B-350E1A3EF1A4}"/>
              </a:ext>
            </a:extLst>
          </p:cNvPr>
          <p:cNvSpPr>
            <a:spLocks noGrp="1"/>
          </p:cNvSpPr>
          <p:nvPr>
            <p:ph sz="half" idx="1"/>
          </p:nvPr>
        </p:nvSpPr>
        <p:spPr>
          <a:xfrm>
            <a:off x="3512126" y="1908000"/>
            <a:ext cx="3159873" cy="3780000"/>
          </a:xfrm>
        </p:spPr>
        <p:txBody>
          <a:bodyPr/>
          <a:lstStyle/>
          <a:p>
            <a:endParaRPr lang="nl-BE"/>
          </a:p>
        </p:txBody>
      </p:sp>
      <p:sp>
        <p:nvSpPr>
          <p:cNvPr id="4" name="Tijdelijke aanduiding voor dianummer 3">
            <a:extLst>
              <a:ext uri="{FF2B5EF4-FFF2-40B4-BE49-F238E27FC236}">
                <a16:creationId xmlns:a16="http://schemas.microsoft.com/office/drawing/2014/main" id="{AA555165-4E2E-4A7B-B847-251CEB523CEE}"/>
              </a:ext>
            </a:extLst>
          </p:cNvPr>
          <p:cNvSpPr>
            <a:spLocks noGrp="1"/>
          </p:cNvSpPr>
          <p:nvPr>
            <p:ph type="sldNum" sz="quarter" idx="12"/>
          </p:nvPr>
        </p:nvSpPr>
        <p:spPr/>
        <p:txBody>
          <a:bodyPr/>
          <a:lstStyle/>
          <a:p>
            <a:fld id="{7749CDD0-7D77-4D23-9A27-F361E39BA472}" type="datetime1">
              <a:rPr lang="nl-BE" smtClean="0"/>
              <a:pPr/>
              <a:t>25/10/2022</a:t>
            </a:fld>
            <a:r>
              <a:rPr lang="nl-BE"/>
              <a:t> </a:t>
            </a:r>
            <a:r>
              <a:rPr lang="nl-BE" b="1"/>
              <a:t>│</a:t>
            </a:r>
            <a:fld id="{B263F6C6-2226-4286-8995-C42CB1E7C290}" type="slidenum">
              <a:rPr lang="nl-BE" smtClean="0"/>
              <a:pPr/>
              <a:t>23</a:t>
            </a:fld>
            <a:endParaRPr lang="nl-BE"/>
          </a:p>
        </p:txBody>
      </p:sp>
      <p:sp>
        <p:nvSpPr>
          <p:cNvPr id="5" name="Tijdelijke aanduiding voor inhoud 4">
            <a:extLst>
              <a:ext uri="{FF2B5EF4-FFF2-40B4-BE49-F238E27FC236}">
                <a16:creationId xmlns:a16="http://schemas.microsoft.com/office/drawing/2014/main" id="{BC54F0C4-250A-4B0A-BA82-441EA81EAC97}"/>
              </a:ext>
            </a:extLst>
          </p:cNvPr>
          <p:cNvSpPr>
            <a:spLocks noGrp="1"/>
          </p:cNvSpPr>
          <p:nvPr>
            <p:ph sz="half" idx="13"/>
          </p:nvPr>
        </p:nvSpPr>
        <p:spPr>
          <a:xfrm>
            <a:off x="3335482" y="1620982"/>
            <a:ext cx="4540827" cy="4067018"/>
          </a:xfrm>
        </p:spPr>
        <p:txBody>
          <a:bodyPr/>
          <a:lstStyle/>
          <a:p>
            <a:endParaRPr lang="nl-BE"/>
          </a:p>
        </p:txBody>
      </p:sp>
      <p:pic>
        <p:nvPicPr>
          <p:cNvPr id="7" name="Afbeelding 6">
            <a:extLst>
              <a:ext uri="{FF2B5EF4-FFF2-40B4-BE49-F238E27FC236}">
                <a16:creationId xmlns:a16="http://schemas.microsoft.com/office/drawing/2014/main" id="{B40FC1AF-EDC9-49AA-9BE4-9F3DC1EDA227}"/>
              </a:ext>
            </a:extLst>
          </p:cNvPr>
          <p:cNvPicPr>
            <a:picLocks noChangeAspect="1"/>
          </p:cNvPicPr>
          <p:nvPr/>
        </p:nvPicPr>
        <p:blipFill>
          <a:blip r:embed="rId3"/>
          <a:stretch>
            <a:fillRect/>
          </a:stretch>
        </p:blipFill>
        <p:spPr>
          <a:xfrm>
            <a:off x="3467778" y="1418479"/>
            <a:ext cx="5256444" cy="5171271"/>
          </a:xfrm>
          <a:prstGeom prst="rect">
            <a:avLst/>
          </a:prstGeom>
        </p:spPr>
      </p:pic>
    </p:spTree>
    <p:extLst>
      <p:ext uri="{BB962C8B-B14F-4D97-AF65-F5344CB8AC3E}">
        <p14:creationId xmlns:p14="http://schemas.microsoft.com/office/powerpoint/2010/main" val="1428242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BDC9E8-F23B-496E-BBFD-C445CB80D3C2}"/>
              </a:ext>
            </a:extLst>
          </p:cNvPr>
          <p:cNvSpPr>
            <a:spLocks noGrp="1"/>
          </p:cNvSpPr>
          <p:nvPr>
            <p:ph type="title"/>
          </p:nvPr>
        </p:nvSpPr>
        <p:spPr>
          <a:xfrm>
            <a:off x="1152000" y="495000"/>
            <a:ext cx="9888000" cy="1116000"/>
          </a:xfrm>
        </p:spPr>
        <p:txBody>
          <a:bodyPr/>
          <a:lstStyle/>
          <a:p>
            <a:r>
              <a:rPr lang="nl-BE" err="1">
                <a:latin typeface="FlandersArtSans-Bold"/>
              </a:rPr>
              <a:t>Kandidaatondersteuning</a:t>
            </a:r>
            <a:endParaRPr lang="nl-BE" err="1"/>
          </a:p>
        </p:txBody>
      </p:sp>
      <p:sp>
        <p:nvSpPr>
          <p:cNvPr id="3" name="Tijdelijke aanduiding voor inhoud 2">
            <a:extLst>
              <a:ext uri="{FF2B5EF4-FFF2-40B4-BE49-F238E27FC236}">
                <a16:creationId xmlns:a16="http://schemas.microsoft.com/office/drawing/2014/main" id="{B01222E4-9B3C-4B74-AD86-4AF6DD5CFF62}"/>
              </a:ext>
            </a:extLst>
          </p:cNvPr>
          <p:cNvSpPr>
            <a:spLocks noGrp="1"/>
          </p:cNvSpPr>
          <p:nvPr>
            <p:ph sz="half" idx="1"/>
          </p:nvPr>
        </p:nvSpPr>
        <p:spPr/>
        <p:txBody>
          <a:bodyPr/>
          <a:lstStyle/>
          <a:p>
            <a:endParaRPr lang="nl-BE"/>
          </a:p>
        </p:txBody>
      </p:sp>
      <p:sp>
        <p:nvSpPr>
          <p:cNvPr id="4" name="Tijdelijke aanduiding voor dianummer 3">
            <a:extLst>
              <a:ext uri="{FF2B5EF4-FFF2-40B4-BE49-F238E27FC236}">
                <a16:creationId xmlns:a16="http://schemas.microsoft.com/office/drawing/2014/main" id="{22C8E3BA-57D3-4504-A1C4-E28BA560CBF7}"/>
              </a:ext>
            </a:extLst>
          </p:cNvPr>
          <p:cNvSpPr>
            <a:spLocks noGrp="1"/>
          </p:cNvSpPr>
          <p:nvPr>
            <p:ph type="sldNum" sz="quarter" idx="12"/>
          </p:nvPr>
        </p:nvSpPr>
        <p:spPr/>
        <p:txBody>
          <a:bodyPr/>
          <a:lstStyle/>
          <a:p>
            <a:fld id="{7749CDD0-7D77-4D23-9A27-F361E39BA472}" type="datetime1">
              <a:rPr lang="nl-BE" smtClean="0"/>
              <a:pPr/>
              <a:t>25/10/2022</a:t>
            </a:fld>
            <a:r>
              <a:rPr lang="nl-BE"/>
              <a:t> </a:t>
            </a:r>
            <a:r>
              <a:rPr lang="nl-BE" b="1"/>
              <a:t>│</a:t>
            </a:r>
            <a:fld id="{B263F6C6-2226-4286-8995-C42CB1E7C290}" type="slidenum">
              <a:rPr lang="nl-BE" smtClean="0"/>
              <a:pPr/>
              <a:t>24</a:t>
            </a:fld>
            <a:endParaRPr lang="nl-BE"/>
          </a:p>
        </p:txBody>
      </p:sp>
      <p:sp>
        <p:nvSpPr>
          <p:cNvPr id="5" name="Tijdelijke aanduiding voor inhoud 4">
            <a:extLst>
              <a:ext uri="{FF2B5EF4-FFF2-40B4-BE49-F238E27FC236}">
                <a16:creationId xmlns:a16="http://schemas.microsoft.com/office/drawing/2014/main" id="{71CCF4F4-FE6A-4C02-A4B6-578736E44CA7}"/>
              </a:ext>
            </a:extLst>
          </p:cNvPr>
          <p:cNvSpPr>
            <a:spLocks noGrp="1"/>
          </p:cNvSpPr>
          <p:nvPr>
            <p:ph sz="half" idx="13"/>
          </p:nvPr>
        </p:nvSpPr>
        <p:spPr/>
        <p:txBody>
          <a:bodyPr/>
          <a:lstStyle/>
          <a:p>
            <a:endParaRPr lang="nl-BE"/>
          </a:p>
        </p:txBody>
      </p:sp>
      <p:pic>
        <p:nvPicPr>
          <p:cNvPr id="9" name="Afbeelding 8">
            <a:extLst>
              <a:ext uri="{FF2B5EF4-FFF2-40B4-BE49-F238E27FC236}">
                <a16:creationId xmlns:a16="http://schemas.microsoft.com/office/drawing/2014/main" id="{03C53EAB-D943-4FAD-BF9E-F93E1A37DCFF}"/>
              </a:ext>
            </a:extLst>
          </p:cNvPr>
          <p:cNvPicPr>
            <a:picLocks noChangeAspect="1"/>
          </p:cNvPicPr>
          <p:nvPr/>
        </p:nvPicPr>
        <p:blipFill>
          <a:blip r:embed="rId3"/>
          <a:stretch>
            <a:fillRect/>
          </a:stretch>
        </p:blipFill>
        <p:spPr>
          <a:xfrm>
            <a:off x="372241" y="979733"/>
            <a:ext cx="11544776" cy="5684421"/>
          </a:xfrm>
          <a:prstGeom prst="rect">
            <a:avLst/>
          </a:prstGeom>
        </p:spPr>
      </p:pic>
    </p:spTree>
    <p:extLst>
      <p:ext uri="{BB962C8B-B14F-4D97-AF65-F5344CB8AC3E}">
        <p14:creationId xmlns:p14="http://schemas.microsoft.com/office/powerpoint/2010/main" val="1477077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98A579-87C9-4993-A66C-FB099747691F}"/>
              </a:ext>
            </a:extLst>
          </p:cNvPr>
          <p:cNvSpPr>
            <a:spLocks noGrp="1"/>
          </p:cNvSpPr>
          <p:nvPr>
            <p:ph type="title"/>
          </p:nvPr>
        </p:nvSpPr>
        <p:spPr/>
        <p:txBody>
          <a:bodyPr/>
          <a:lstStyle/>
          <a:p>
            <a:r>
              <a:rPr lang="nl-BE"/>
              <a:t>Jury ervaring illustratie</a:t>
            </a:r>
          </a:p>
        </p:txBody>
      </p:sp>
      <p:pic>
        <p:nvPicPr>
          <p:cNvPr id="7" name="Tijdelijke aanduiding voor inhoud 6">
            <a:extLst>
              <a:ext uri="{FF2B5EF4-FFF2-40B4-BE49-F238E27FC236}">
                <a16:creationId xmlns:a16="http://schemas.microsoft.com/office/drawing/2014/main" id="{6DA95F75-6135-4AA7-A04A-4FD30B65FB24}"/>
              </a:ext>
            </a:extLst>
          </p:cNvPr>
          <p:cNvPicPr>
            <a:picLocks noGrp="1" noChangeAspect="1"/>
          </p:cNvPicPr>
          <p:nvPr>
            <p:ph sz="half" idx="1"/>
          </p:nvPr>
        </p:nvPicPr>
        <p:blipFill>
          <a:blip r:embed="rId3"/>
          <a:stretch>
            <a:fillRect/>
          </a:stretch>
        </p:blipFill>
        <p:spPr>
          <a:xfrm>
            <a:off x="2077002" y="1376863"/>
            <a:ext cx="1930794" cy="4671635"/>
          </a:xfrm>
        </p:spPr>
      </p:pic>
      <p:sp>
        <p:nvSpPr>
          <p:cNvPr id="4" name="Tijdelijke aanduiding voor dianummer 3">
            <a:extLst>
              <a:ext uri="{FF2B5EF4-FFF2-40B4-BE49-F238E27FC236}">
                <a16:creationId xmlns:a16="http://schemas.microsoft.com/office/drawing/2014/main" id="{B857C725-F81A-45C0-B0C2-5623C527092E}"/>
              </a:ext>
            </a:extLst>
          </p:cNvPr>
          <p:cNvSpPr>
            <a:spLocks noGrp="1"/>
          </p:cNvSpPr>
          <p:nvPr>
            <p:ph type="sldNum" sz="quarter" idx="12"/>
          </p:nvPr>
        </p:nvSpPr>
        <p:spPr/>
        <p:txBody>
          <a:bodyPr/>
          <a:lstStyle/>
          <a:p>
            <a:fld id="{7749CDD0-7D77-4D23-9A27-F361E39BA472}" type="datetime1">
              <a:rPr lang="nl-BE" smtClean="0"/>
              <a:pPr/>
              <a:t>25/10/2022</a:t>
            </a:fld>
            <a:r>
              <a:rPr lang="nl-BE"/>
              <a:t> </a:t>
            </a:r>
            <a:r>
              <a:rPr lang="nl-BE" b="1"/>
              <a:t>│</a:t>
            </a:r>
            <a:fld id="{B263F6C6-2226-4286-8995-C42CB1E7C290}" type="slidenum">
              <a:rPr lang="nl-BE" smtClean="0"/>
              <a:pPr/>
              <a:t>25</a:t>
            </a:fld>
            <a:endParaRPr lang="nl-BE"/>
          </a:p>
        </p:txBody>
      </p:sp>
    </p:spTree>
    <p:extLst>
      <p:ext uri="{BB962C8B-B14F-4D97-AF65-F5344CB8AC3E}">
        <p14:creationId xmlns:p14="http://schemas.microsoft.com/office/powerpoint/2010/main" val="179598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D260C-66FF-47AB-8891-DE4996406874}"/>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3194CD2C-C0CB-4D33-98B6-6B1D1152DB75}"/>
              </a:ext>
            </a:extLst>
          </p:cNvPr>
          <p:cNvSpPr>
            <a:spLocks noGrp="1"/>
          </p:cNvSpPr>
          <p:nvPr>
            <p:ph sz="half" idx="1"/>
          </p:nvPr>
        </p:nvSpPr>
        <p:spPr/>
        <p:txBody>
          <a:bodyPr/>
          <a:lstStyle/>
          <a:p>
            <a:endParaRPr lang="nl-BE"/>
          </a:p>
        </p:txBody>
      </p:sp>
      <p:sp>
        <p:nvSpPr>
          <p:cNvPr id="4" name="Tijdelijke aanduiding voor dianummer 3">
            <a:extLst>
              <a:ext uri="{FF2B5EF4-FFF2-40B4-BE49-F238E27FC236}">
                <a16:creationId xmlns:a16="http://schemas.microsoft.com/office/drawing/2014/main" id="{9A8A9981-ED54-497D-8110-A05F2A702D55}"/>
              </a:ext>
            </a:extLst>
          </p:cNvPr>
          <p:cNvSpPr>
            <a:spLocks noGrp="1"/>
          </p:cNvSpPr>
          <p:nvPr>
            <p:ph type="sldNum" sz="quarter" idx="12"/>
          </p:nvPr>
        </p:nvSpPr>
        <p:spPr/>
        <p:txBody>
          <a:bodyPr/>
          <a:lstStyle/>
          <a:p>
            <a:fld id="{7749CDD0-7D77-4D23-9A27-F361E39BA472}" type="datetime1">
              <a:rPr lang="nl-BE" smtClean="0"/>
              <a:pPr/>
              <a:t>25/10/2022</a:t>
            </a:fld>
            <a:r>
              <a:rPr lang="nl-BE"/>
              <a:t> </a:t>
            </a:r>
            <a:r>
              <a:rPr lang="nl-BE" b="1"/>
              <a:t>│</a:t>
            </a:r>
            <a:fld id="{B263F6C6-2226-4286-8995-C42CB1E7C290}" type="slidenum">
              <a:rPr lang="nl-BE" smtClean="0"/>
              <a:pPr/>
              <a:t>26</a:t>
            </a:fld>
            <a:endParaRPr lang="nl-BE"/>
          </a:p>
        </p:txBody>
      </p:sp>
      <p:sp>
        <p:nvSpPr>
          <p:cNvPr id="5" name="Tijdelijke aanduiding voor inhoud 4">
            <a:extLst>
              <a:ext uri="{FF2B5EF4-FFF2-40B4-BE49-F238E27FC236}">
                <a16:creationId xmlns:a16="http://schemas.microsoft.com/office/drawing/2014/main" id="{6A745385-286F-4E22-AE95-8E477B4F5F0E}"/>
              </a:ext>
            </a:extLst>
          </p:cNvPr>
          <p:cNvSpPr>
            <a:spLocks noGrp="1"/>
          </p:cNvSpPr>
          <p:nvPr>
            <p:ph sz="half" idx="13"/>
          </p:nvPr>
        </p:nvSpPr>
        <p:spPr/>
        <p:txBody>
          <a:bodyPr/>
          <a:lstStyle/>
          <a:p>
            <a:endParaRPr lang="nl-BE"/>
          </a:p>
        </p:txBody>
      </p:sp>
      <p:pic>
        <p:nvPicPr>
          <p:cNvPr id="7" name="Afbeelding 6">
            <a:extLst>
              <a:ext uri="{FF2B5EF4-FFF2-40B4-BE49-F238E27FC236}">
                <a16:creationId xmlns:a16="http://schemas.microsoft.com/office/drawing/2014/main" id="{BF589FD9-DDBE-40FB-B7FF-669F64E4686C}"/>
              </a:ext>
            </a:extLst>
          </p:cNvPr>
          <p:cNvPicPr>
            <a:picLocks noChangeAspect="1"/>
          </p:cNvPicPr>
          <p:nvPr/>
        </p:nvPicPr>
        <p:blipFill>
          <a:blip r:embed="rId3"/>
          <a:stretch>
            <a:fillRect/>
          </a:stretch>
        </p:blipFill>
        <p:spPr>
          <a:xfrm>
            <a:off x="2907961" y="450106"/>
            <a:ext cx="5340535" cy="5885895"/>
          </a:xfrm>
          <a:prstGeom prst="rect">
            <a:avLst/>
          </a:prstGeom>
        </p:spPr>
      </p:pic>
    </p:spTree>
    <p:extLst>
      <p:ext uri="{BB962C8B-B14F-4D97-AF65-F5344CB8AC3E}">
        <p14:creationId xmlns:p14="http://schemas.microsoft.com/office/powerpoint/2010/main" val="1268213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7BA311A6-D297-EE1D-0105-B70BC79282FA}"/>
              </a:ext>
            </a:extLst>
          </p:cNvPr>
          <p:cNvSpPr>
            <a:spLocks noGrp="1"/>
          </p:cNvSpPr>
          <p:nvPr>
            <p:ph type="title"/>
          </p:nvPr>
        </p:nvSpPr>
        <p:spPr>
          <a:xfrm>
            <a:off x="371475" y="425302"/>
            <a:ext cx="11449050" cy="1215958"/>
          </a:xfrm>
        </p:spPr>
        <p:txBody>
          <a:bodyPr/>
          <a:lstStyle/>
          <a:p>
            <a:r>
              <a:rPr lang="en-US" err="1"/>
              <a:t>Beschikbare</a:t>
            </a:r>
            <a:r>
              <a:rPr lang="en-US"/>
              <a:t> </a:t>
            </a:r>
            <a:r>
              <a:rPr lang="en-US" err="1"/>
              <a:t>webinformatie</a:t>
            </a:r>
            <a:endParaRPr lang="en-US"/>
          </a:p>
        </p:txBody>
      </p:sp>
      <p:sp>
        <p:nvSpPr>
          <p:cNvPr id="17" name="Text Placeholder 3">
            <a:extLst>
              <a:ext uri="{FF2B5EF4-FFF2-40B4-BE49-F238E27FC236}">
                <a16:creationId xmlns:a16="http://schemas.microsoft.com/office/drawing/2014/main" id="{8731C6D5-32C8-8FCA-47C7-A354FF88BA10}"/>
              </a:ext>
            </a:extLst>
          </p:cNvPr>
          <p:cNvSpPr>
            <a:spLocks noGrp="1"/>
          </p:cNvSpPr>
          <p:nvPr>
            <p:ph type="body" sz="quarter" idx="14"/>
          </p:nvPr>
        </p:nvSpPr>
        <p:spPr>
          <a:xfrm>
            <a:off x="10669941" y="6145067"/>
            <a:ext cx="1215273" cy="578957"/>
          </a:xfrm>
        </p:spPr>
        <p:txBody>
          <a:bodyPr/>
          <a:lstStyle/>
          <a:p>
            <a:endParaRPr lang="en-US"/>
          </a:p>
        </p:txBody>
      </p:sp>
      <p:sp>
        <p:nvSpPr>
          <p:cNvPr id="19" name="Text Placeholder 4">
            <a:extLst>
              <a:ext uri="{FF2B5EF4-FFF2-40B4-BE49-F238E27FC236}">
                <a16:creationId xmlns:a16="http://schemas.microsoft.com/office/drawing/2014/main" id="{11831C27-9472-73E7-D24B-3130697E0EA8}"/>
              </a:ext>
            </a:extLst>
          </p:cNvPr>
          <p:cNvSpPr>
            <a:spLocks noGrp="1"/>
          </p:cNvSpPr>
          <p:nvPr>
            <p:ph type="body" sz="quarter" idx="16"/>
          </p:nvPr>
        </p:nvSpPr>
        <p:spPr>
          <a:xfrm>
            <a:off x="371475" y="6305360"/>
            <a:ext cx="1302984" cy="254675"/>
          </a:xfrm>
        </p:spPr>
        <p:txBody>
          <a:bodyPr/>
          <a:lstStyle/>
          <a:p>
            <a:endParaRPr lang="en-US"/>
          </a:p>
        </p:txBody>
      </p:sp>
      <p:pic>
        <p:nvPicPr>
          <p:cNvPr id="4" name="Afbeelding 3">
            <a:extLst>
              <a:ext uri="{FF2B5EF4-FFF2-40B4-BE49-F238E27FC236}">
                <a16:creationId xmlns:a16="http://schemas.microsoft.com/office/drawing/2014/main" id="{EF2DE2BE-7CC5-4AA6-AB96-641726BB2E92}"/>
              </a:ext>
            </a:extLst>
          </p:cNvPr>
          <p:cNvPicPr>
            <a:picLocks noChangeAspect="1"/>
          </p:cNvPicPr>
          <p:nvPr/>
        </p:nvPicPr>
        <p:blipFill>
          <a:blip r:embed="rId2"/>
          <a:stretch>
            <a:fillRect/>
          </a:stretch>
        </p:blipFill>
        <p:spPr>
          <a:xfrm>
            <a:off x="1538288" y="1638300"/>
            <a:ext cx="8634412" cy="3204784"/>
          </a:xfrm>
          <a:prstGeom prst="rect">
            <a:avLst/>
          </a:prstGeom>
        </p:spPr>
      </p:pic>
      <p:sp>
        <p:nvSpPr>
          <p:cNvPr id="10" name="Tekstvak 9">
            <a:extLst>
              <a:ext uri="{FF2B5EF4-FFF2-40B4-BE49-F238E27FC236}">
                <a16:creationId xmlns:a16="http://schemas.microsoft.com/office/drawing/2014/main" id="{C2BF5ADF-C977-45F3-899F-4C6D22859592}"/>
              </a:ext>
            </a:extLst>
          </p:cNvPr>
          <p:cNvSpPr txBox="1"/>
          <p:nvPr/>
        </p:nvSpPr>
        <p:spPr>
          <a:xfrm>
            <a:off x="1022967" y="5213874"/>
            <a:ext cx="10976829" cy="400110"/>
          </a:xfrm>
          <a:prstGeom prst="rect">
            <a:avLst/>
          </a:prstGeom>
          <a:noFill/>
        </p:spPr>
        <p:txBody>
          <a:bodyPr wrap="square">
            <a:spAutoFit/>
          </a:bodyPr>
          <a:lstStyle/>
          <a:p>
            <a:r>
              <a:rPr lang="nl-BE" sz="2000"/>
              <a:t>Ingebruikname door selectiediensten: in loop januari 2023. Meer informatie volgt binnenkort.</a:t>
            </a:r>
          </a:p>
        </p:txBody>
      </p:sp>
    </p:spTree>
    <p:extLst>
      <p:ext uri="{BB962C8B-B14F-4D97-AF65-F5344CB8AC3E}">
        <p14:creationId xmlns:p14="http://schemas.microsoft.com/office/powerpoint/2010/main" val="1886124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919388-B610-0380-0DEA-796A6BF02026}"/>
              </a:ext>
            </a:extLst>
          </p:cNvPr>
          <p:cNvSpPr>
            <a:spLocks noGrp="1"/>
          </p:cNvSpPr>
          <p:nvPr>
            <p:ph type="ctrTitle"/>
          </p:nvPr>
        </p:nvSpPr>
        <p:spPr>
          <a:xfrm>
            <a:off x="5833974" y="1994700"/>
            <a:ext cx="5811383" cy="2648548"/>
          </a:xfrm>
        </p:spPr>
        <p:txBody>
          <a:bodyPr anchor="b">
            <a:normAutofit/>
          </a:bodyPr>
          <a:lstStyle/>
          <a:p>
            <a:r>
              <a:rPr lang="en-US" err="1"/>
              <a:t>Vragen</a:t>
            </a:r>
            <a:r>
              <a:rPr lang="en-US"/>
              <a:t>?</a:t>
            </a:r>
          </a:p>
        </p:txBody>
      </p:sp>
      <p:pic>
        <p:nvPicPr>
          <p:cNvPr id="6" name="Tijdelijke aanduiding voor afbeelding 5">
            <a:extLst>
              <a:ext uri="{FF2B5EF4-FFF2-40B4-BE49-F238E27FC236}">
                <a16:creationId xmlns:a16="http://schemas.microsoft.com/office/drawing/2014/main" id="{7406CE26-9048-48B5-BE3A-D78944FEDB6C}"/>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4243" r="4331" b="-2"/>
          <a:stretch/>
        </p:blipFill>
        <p:spPr>
          <a:xfrm>
            <a:off x="367953" y="295254"/>
            <a:ext cx="5747787" cy="6271200"/>
          </a:xfrm>
          <a:noFill/>
        </p:spPr>
      </p:pic>
    </p:spTree>
    <p:extLst>
      <p:ext uri="{BB962C8B-B14F-4D97-AF65-F5344CB8AC3E}">
        <p14:creationId xmlns:p14="http://schemas.microsoft.com/office/powerpoint/2010/main" val="79871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Tijdelijke aanduiding voor afbeelding 22" descr="Afbeelding met tekst, elektronica, toetsenbord&#10;&#10;Automatisch gegenereerde beschrijving">
            <a:extLst>
              <a:ext uri="{FF2B5EF4-FFF2-40B4-BE49-F238E27FC236}">
                <a16:creationId xmlns:a16="http://schemas.microsoft.com/office/drawing/2014/main" id="{8921EDAF-F918-4B60-8E42-F60C04EAEF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984" b="8984"/>
          <a:stretch>
            <a:fillRect/>
          </a:stretch>
        </p:blipFill>
        <p:spPr/>
      </p:pic>
      <p:sp>
        <p:nvSpPr>
          <p:cNvPr id="16" name="Tijdelijke aanduiding voor tekst 15">
            <a:extLst>
              <a:ext uri="{FF2B5EF4-FFF2-40B4-BE49-F238E27FC236}">
                <a16:creationId xmlns:a16="http://schemas.microsoft.com/office/drawing/2014/main" id="{BF86E796-D8DE-4447-AA63-46754D5A3C6B}"/>
              </a:ext>
            </a:extLst>
          </p:cNvPr>
          <p:cNvSpPr>
            <a:spLocks noGrp="1"/>
          </p:cNvSpPr>
          <p:nvPr>
            <p:ph type="body" sz="quarter" idx="13"/>
          </p:nvPr>
        </p:nvSpPr>
        <p:spPr/>
        <p:txBody>
          <a:bodyPr/>
          <a:lstStyle/>
          <a:p>
            <a:endParaRPr lang="nl-BE">
              <a:latin typeface="Flanders Art Sans"/>
            </a:endParaRPr>
          </a:p>
          <a:p>
            <a:r>
              <a:rPr lang="nl-BE">
                <a:latin typeface="Flanders Art Sans"/>
              </a:rPr>
              <a:t>HR-infonetwerk : afgelast !</a:t>
            </a:r>
            <a:endParaRPr lang="nl-BE"/>
          </a:p>
          <a:p>
            <a:endParaRPr lang="nl-BE"/>
          </a:p>
        </p:txBody>
      </p:sp>
      <p:sp>
        <p:nvSpPr>
          <p:cNvPr id="4" name="Titel 3">
            <a:extLst>
              <a:ext uri="{FF2B5EF4-FFF2-40B4-BE49-F238E27FC236}">
                <a16:creationId xmlns:a16="http://schemas.microsoft.com/office/drawing/2014/main" id="{F85864BA-B388-4FF4-90BB-09BA8C893EE4}"/>
              </a:ext>
            </a:extLst>
          </p:cNvPr>
          <p:cNvSpPr>
            <a:spLocks noGrp="1"/>
          </p:cNvSpPr>
          <p:nvPr>
            <p:ph type="title"/>
          </p:nvPr>
        </p:nvSpPr>
        <p:spPr>
          <a:xfrm>
            <a:off x="0" y="425302"/>
            <a:ext cx="12100560" cy="1215958"/>
          </a:xfrm>
        </p:spPr>
        <p:txBody>
          <a:bodyPr/>
          <a:lstStyle/>
          <a:p>
            <a:r>
              <a:rPr lang="nl-BE"/>
              <a:t>HR-agenda vooruitzicht</a:t>
            </a:r>
          </a:p>
        </p:txBody>
      </p:sp>
      <p:sp>
        <p:nvSpPr>
          <p:cNvPr id="7" name="Tijdelijke aanduiding voor tekst 6">
            <a:extLst>
              <a:ext uri="{FF2B5EF4-FFF2-40B4-BE49-F238E27FC236}">
                <a16:creationId xmlns:a16="http://schemas.microsoft.com/office/drawing/2014/main" id="{AC0B3538-7703-491B-AC7D-4F29769453BA}"/>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80C57120-9BE5-44DC-9E43-670262020AF7}"/>
              </a:ext>
            </a:extLst>
          </p:cNvPr>
          <p:cNvSpPr>
            <a:spLocks noGrp="1"/>
          </p:cNvSpPr>
          <p:nvPr>
            <p:ph type="body" sz="quarter" idx="15"/>
          </p:nvPr>
        </p:nvSpPr>
        <p:spPr/>
        <p:txBody>
          <a:bodyPr/>
          <a:lstStyle/>
          <a:p>
            <a:r>
              <a:rPr lang="nl-BE">
                <a:latin typeface="Flanders Art Sans"/>
              </a:rPr>
              <a:t>HRBP-netwerk</a:t>
            </a:r>
          </a:p>
        </p:txBody>
      </p:sp>
      <p:sp>
        <p:nvSpPr>
          <p:cNvPr id="9" name="Tijdelijke aanduiding voor tekst 8">
            <a:extLst>
              <a:ext uri="{FF2B5EF4-FFF2-40B4-BE49-F238E27FC236}">
                <a16:creationId xmlns:a16="http://schemas.microsoft.com/office/drawing/2014/main" id="{44051EAB-8B83-4898-ACAB-597F680F98F3}"/>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52529ED1-5A7B-4987-8A15-87E83F577781}"/>
              </a:ext>
            </a:extLst>
          </p:cNvPr>
          <p:cNvSpPr>
            <a:spLocks noGrp="1"/>
          </p:cNvSpPr>
          <p:nvPr>
            <p:ph type="body" sz="quarter" idx="17"/>
          </p:nvPr>
        </p:nvSpPr>
        <p:spPr/>
        <p:txBody>
          <a:bodyPr/>
          <a:lstStyle/>
          <a:p>
            <a:r>
              <a:rPr lang="nl-BE">
                <a:latin typeface="Flanders Art Sans"/>
              </a:rPr>
              <a:t>HR-infonetwerk</a:t>
            </a:r>
            <a:endParaRPr lang="nl-BE"/>
          </a:p>
        </p:txBody>
      </p:sp>
      <p:sp>
        <p:nvSpPr>
          <p:cNvPr id="11" name="Tijdelijke aanduiding voor tekst 10">
            <a:extLst>
              <a:ext uri="{FF2B5EF4-FFF2-40B4-BE49-F238E27FC236}">
                <a16:creationId xmlns:a16="http://schemas.microsoft.com/office/drawing/2014/main" id="{BC06D528-5B0A-4D63-BB06-08C1DD083CD3}"/>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2002FEBD-1027-4999-8F14-3398BC91706E}"/>
              </a:ext>
            </a:extLst>
          </p:cNvPr>
          <p:cNvSpPr>
            <a:spLocks noGrp="1"/>
          </p:cNvSpPr>
          <p:nvPr>
            <p:ph type="body" sz="quarter" idx="19"/>
          </p:nvPr>
        </p:nvSpPr>
        <p:spPr/>
        <p:txBody>
          <a:bodyPr/>
          <a:lstStyle/>
          <a:p>
            <a:r>
              <a:rPr lang="nl-BE">
                <a:latin typeface="Flanders Art Sans"/>
              </a:rPr>
              <a:t>HR-infonetwerk</a:t>
            </a:r>
            <a:endParaRPr lang="nl-BE"/>
          </a:p>
        </p:txBody>
      </p:sp>
      <p:sp>
        <p:nvSpPr>
          <p:cNvPr id="13" name="Tijdelijke aanduiding voor tekst 12">
            <a:extLst>
              <a:ext uri="{FF2B5EF4-FFF2-40B4-BE49-F238E27FC236}">
                <a16:creationId xmlns:a16="http://schemas.microsoft.com/office/drawing/2014/main" id="{CB995923-37CC-4D03-AF4D-ECFC80CB4DC1}"/>
              </a:ext>
            </a:extLst>
          </p:cNvPr>
          <p:cNvSpPr>
            <a:spLocks noGrp="1"/>
          </p:cNvSpPr>
          <p:nvPr>
            <p:ph type="body" sz="quarter" idx="20"/>
          </p:nvPr>
        </p:nvSpPr>
        <p:spPr/>
        <p:txBody>
          <a:bodyPr/>
          <a:lstStyle/>
          <a:p>
            <a:endParaRPr lang="nl-BE"/>
          </a:p>
        </p:txBody>
      </p:sp>
      <p:sp>
        <p:nvSpPr>
          <p:cNvPr id="14" name="Tijdelijke aanduiding voor tekst 13">
            <a:extLst>
              <a:ext uri="{FF2B5EF4-FFF2-40B4-BE49-F238E27FC236}">
                <a16:creationId xmlns:a16="http://schemas.microsoft.com/office/drawing/2014/main" id="{72A6EE6D-81E8-4BD0-839A-962894F67311}"/>
              </a:ext>
            </a:extLst>
          </p:cNvPr>
          <p:cNvSpPr>
            <a:spLocks noGrp="1"/>
          </p:cNvSpPr>
          <p:nvPr>
            <p:ph type="body" sz="quarter" idx="21"/>
          </p:nvPr>
        </p:nvSpPr>
        <p:spPr/>
        <p:txBody>
          <a:bodyPr/>
          <a:lstStyle/>
          <a:p>
            <a:r>
              <a:rPr lang="nl-BE">
                <a:latin typeface="Flanders Art Sans"/>
              </a:rPr>
              <a:t>HRBP-netwerk</a:t>
            </a:r>
            <a:endParaRPr lang="nl-BE"/>
          </a:p>
        </p:txBody>
      </p:sp>
      <p:sp>
        <p:nvSpPr>
          <p:cNvPr id="15" name="Tijdelijke aanduiding voor tekst 14">
            <a:extLst>
              <a:ext uri="{FF2B5EF4-FFF2-40B4-BE49-F238E27FC236}">
                <a16:creationId xmlns:a16="http://schemas.microsoft.com/office/drawing/2014/main" id="{3D2C914F-F62C-4F79-9F46-50109D2C328B}"/>
              </a:ext>
            </a:extLst>
          </p:cNvPr>
          <p:cNvSpPr>
            <a:spLocks noGrp="1"/>
          </p:cNvSpPr>
          <p:nvPr>
            <p:ph type="body" sz="quarter" idx="22"/>
          </p:nvPr>
        </p:nvSpPr>
        <p:spPr/>
        <p:txBody>
          <a:bodyPr/>
          <a:lstStyle/>
          <a:p>
            <a:endParaRPr lang="nl-BE"/>
          </a:p>
        </p:txBody>
      </p:sp>
      <p:sp>
        <p:nvSpPr>
          <p:cNvPr id="25" name="Tekstvak 24">
            <a:extLst>
              <a:ext uri="{FF2B5EF4-FFF2-40B4-BE49-F238E27FC236}">
                <a16:creationId xmlns:a16="http://schemas.microsoft.com/office/drawing/2014/main" id="{762CF546-71A1-411B-A103-716754DEA5AB}"/>
              </a:ext>
            </a:extLst>
          </p:cNvPr>
          <p:cNvSpPr txBox="1"/>
          <p:nvPr/>
        </p:nvSpPr>
        <p:spPr>
          <a:xfrm>
            <a:off x="489673" y="2662006"/>
            <a:ext cx="669005" cy="338554"/>
          </a:xfrm>
          <a:prstGeom prst="rect">
            <a:avLst/>
          </a:prstGeom>
          <a:noFill/>
        </p:spPr>
        <p:txBody>
          <a:bodyPr wrap="square" lIns="91440" tIns="45720" rIns="91440" bIns="45720" rtlCol="0" anchor="t">
            <a:spAutoFit/>
          </a:bodyPr>
          <a:lstStyle/>
          <a:p>
            <a:pPr marL="0" marR="0" lvl="0" indent="0" algn="ctr" defTabSz="914400">
              <a:lnSpc>
                <a:spcPct val="100000"/>
              </a:lnSpc>
              <a:spcBef>
                <a:spcPts val="0"/>
              </a:spcBef>
              <a:spcAft>
                <a:spcPts val="0"/>
              </a:spcAft>
              <a:buNone/>
              <a:tabLst/>
              <a:defRPr/>
            </a:pPr>
            <a:r>
              <a:rPr lang="nl-BE" sz="1600">
                <a:solidFill>
                  <a:srgbClr val="000000"/>
                </a:solidFill>
                <a:latin typeface="Flanders Art Sans"/>
              </a:rPr>
              <a:t>8/11</a:t>
            </a:r>
            <a:endParaRPr lang="en-US"/>
          </a:p>
        </p:txBody>
      </p:sp>
      <p:sp>
        <p:nvSpPr>
          <p:cNvPr id="26" name="Tekstvak 25">
            <a:extLst>
              <a:ext uri="{FF2B5EF4-FFF2-40B4-BE49-F238E27FC236}">
                <a16:creationId xmlns:a16="http://schemas.microsoft.com/office/drawing/2014/main" id="{7C0B6BF9-526C-4030-B472-C7B7BF78750C}"/>
              </a:ext>
            </a:extLst>
          </p:cNvPr>
          <p:cNvSpPr txBox="1"/>
          <p:nvPr/>
        </p:nvSpPr>
        <p:spPr>
          <a:xfrm>
            <a:off x="470524" y="3438500"/>
            <a:ext cx="747496"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a:solidFill>
                  <a:srgbClr val="000000"/>
                </a:solidFill>
                <a:latin typeface="Flanders Art Sans"/>
              </a:rPr>
              <a:t>23/11</a:t>
            </a:r>
            <a:endParaRPr lang="nl-BE" sz="1600" b="0" i="0" u="none" strike="noStrike" kern="1200" cap="none" spc="0" normalizeH="0" baseline="0" noProof="0">
              <a:ln>
                <a:noFill/>
              </a:ln>
              <a:solidFill>
                <a:srgbClr val="000000"/>
              </a:solidFill>
              <a:effectLst/>
              <a:uLnTx/>
              <a:uFillTx/>
              <a:latin typeface="Flanders Art Sans"/>
            </a:endParaRPr>
          </a:p>
        </p:txBody>
      </p:sp>
      <p:sp>
        <p:nvSpPr>
          <p:cNvPr id="29" name="Tekstvak 28">
            <a:extLst>
              <a:ext uri="{FF2B5EF4-FFF2-40B4-BE49-F238E27FC236}">
                <a16:creationId xmlns:a16="http://schemas.microsoft.com/office/drawing/2014/main" id="{2DA31C47-8719-4FD3-B08F-69132462B44F}"/>
              </a:ext>
            </a:extLst>
          </p:cNvPr>
          <p:cNvSpPr txBox="1"/>
          <p:nvPr/>
        </p:nvSpPr>
        <p:spPr>
          <a:xfrm>
            <a:off x="467703" y="4172372"/>
            <a:ext cx="716083"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a:latin typeface="Flanders Art Sans"/>
              </a:rPr>
              <a:t>29/11</a:t>
            </a:r>
            <a:endParaRPr lang="nl-BE" sz="1600" b="0" i="0" u="none" strike="noStrike" kern="1200" cap="none" spc="0" normalizeH="0" baseline="0" noProof="0">
              <a:ln>
                <a:noFill/>
              </a:ln>
              <a:effectLst/>
              <a:uLnTx/>
              <a:uFillTx/>
              <a:latin typeface="Flanders Art Sans"/>
            </a:endParaRPr>
          </a:p>
        </p:txBody>
      </p:sp>
      <p:sp>
        <p:nvSpPr>
          <p:cNvPr id="20" name="Tekstvak 19">
            <a:extLst>
              <a:ext uri="{FF2B5EF4-FFF2-40B4-BE49-F238E27FC236}">
                <a16:creationId xmlns:a16="http://schemas.microsoft.com/office/drawing/2014/main" id="{1314AF82-1C82-47E0-AB0B-9FC1CC1FFF97}"/>
              </a:ext>
            </a:extLst>
          </p:cNvPr>
          <p:cNvSpPr txBox="1"/>
          <p:nvPr/>
        </p:nvSpPr>
        <p:spPr>
          <a:xfrm>
            <a:off x="520749" y="4919269"/>
            <a:ext cx="661538"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a:solidFill>
                  <a:srgbClr val="000000"/>
                </a:solidFill>
                <a:latin typeface="Flanders Art Sans"/>
              </a:rPr>
              <a:t>13/12</a:t>
            </a:r>
            <a:endParaRPr lang="nl-BE" sz="1600" b="0" i="0" u="none" strike="noStrike" kern="1200" cap="none" spc="0" normalizeH="0" baseline="0" noProof="0">
              <a:ln>
                <a:noFill/>
              </a:ln>
              <a:solidFill>
                <a:srgbClr val="000000"/>
              </a:solidFill>
              <a:effectLst/>
              <a:uLnTx/>
              <a:uFillTx/>
              <a:latin typeface="Flanders Art Sans"/>
            </a:endParaRPr>
          </a:p>
        </p:txBody>
      </p:sp>
      <p:sp>
        <p:nvSpPr>
          <p:cNvPr id="21" name="Tekstvak 20">
            <a:extLst>
              <a:ext uri="{FF2B5EF4-FFF2-40B4-BE49-F238E27FC236}">
                <a16:creationId xmlns:a16="http://schemas.microsoft.com/office/drawing/2014/main" id="{96D2D263-CBA5-49F5-973D-78D18350E143}"/>
              </a:ext>
            </a:extLst>
          </p:cNvPr>
          <p:cNvSpPr txBox="1"/>
          <p:nvPr/>
        </p:nvSpPr>
        <p:spPr>
          <a:xfrm>
            <a:off x="495013" y="5680027"/>
            <a:ext cx="707408"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600">
                <a:latin typeface="Flanders Art Sans"/>
              </a:rPr>
              <a:t>18/01</a:t>
            </a:r>
            <a:endParaRPr lang="nl-BE" sz="1600" b="0" i="0" u="none" strike="noStrike" kern="1200" cap="none" spc="0" normalizeH="0" baseline="0" noProof="0">
              <a:ln>
                <a:noFill/>
              </a:ln>
              <a:effectLst/>
              <a:uLnTx/>
              <a:uFillTx/>
              <a:latin typeface="Flanders Art Sans"/>
            </a:endParaRPr>
          </a:p>
        </p:txBody>
      </p:sp>
    </p:spTree>
    <p:extLst>
      <p:ext uri="{BB962C8B-B14F-4D97-AF65-F5344CB8AC3E}">
        <p14:creationId xmlns:p14="http://schemas.microsoft.com/office/powerpoint/2010/main" val="1273492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41F6A-FFC8-42F7-B697-4FCA9FA17CD8}"/>
              </a:ext>
            </a:extLst>
          </p:cNvPr>
          <p:cNvSpPr>
            <a:spLocks noGrp="1"/>
          </p:cNvSpPr>
          <p:nvPr>
            <p:ph type="title"/>
          </p:nvPr>
        </p:nvSpPr>
        <p:spPr/>
        <p:txBody>
          <a:bodyPr/>
          <a:lstStyle/>
          <a:p>
            <a:r>
              <a:rPr lang="nl-BE"/>
              <a:t>Spelregels</a:t>
            </a:r>
          </a:p>
        </p:txBody>
      </p:sp>
      <p:sp>
        <p:nvSpPr>
          <p:cNvPr id="3" name="Tijdelijke aanduiding voor tekst 2">
            <a:extLst>
              <a:ext uri="{FF2B5EF4-FFF2-40B4-BE49-F238E27FC236}">
                <a16:creationId xmlns:a16="http://schemas.microsoft.com/office/drawing/2014/main" id="{EC132AD2-C5F6-4DFC-B4EF-B670B59A8BB9}"/>
              </a:ext>
            </a:extLst>
          </p:cNvPr>
          <p:cNvSpPr>
            <a:spLocks noGrp="1"/>
          </p:cNvSpPr>
          <p:nvPr>
            <p:ph type="body" sz="quarter" idx="20"/>
          </p:nvPr>
        </p:nvSpPr>
        <p:spPr>
          <a:xfrm>
            <a:off x="4273548" y="1879250"/>
            <a:ext cx="7968696" cy="1438260"/>
          </a:xfrm>
        </p:spPr>
        <p:txBody>
          <a:bodyPr/>
          <a:lstStyle/>
          <a:p>
            <a:endParaRPr lang="nl-BE"/>
          </a:p>
          <a:p>
            <a:r>
              <a:rPr lang="nl-BE"/>
              <a:t>De PPT-presentatie komt op de webpagina van dit netwerk: </a:t>
            </a:r>
            <a:endParaRPr lang="en-US">
              <a:ea typeface="+mn-lt"/>
              <a:cs typeface="+mn-lt"/>
            </a:endParaRPr>
          </a:p>
          <a:p>
            <a:r>
              <a:rPr lang="nl-BE">
                <a:ea typeface="+mn-lt"/>
                <a:cs typeface="+mn-lt"/>
                <a:hlinkClick r:id="rId3"/>
              </a:rPr>
              <a:t>https://www.vlaanderen.be/informatie-voor-hr-professionals/agenda/hr-infonetwerk/25-10-2022</a:t>
            </a:r>
            <a:endParaRPr lang="en-US">
              <a:ea typeface="+mn-lt"/>
              <a:cs typeface="+mn-lt"/>
            </a:endParaRPr>
          </a:p>
          <a:p>
            <a:endParaRPr lang="nl-BE"/>
          </a:p>
          <a:p>
            <a:endParaRPr lang="nl-BE"/>
          </a:p>
        </p:txBody>
      </p:sp>
      <p:pic>
        <p:nvPicPr>
          <p:cNvPr id="17" name="Tijdelijke aanduiding voor afbeelding 16">
            <a:extLst>
              <a:ext uri="{FF2B5EF4-FFF2-40B4-BE49-F238E27FC236}">
                <a16:creationId xmlns:a16="http://schemas.microsoft.com/office/drawing/2014/main" id="{AFC52A84-E359-494E-99E3-1C7BD4FEAA44}"/>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a:stretch/>
        </p:blipFill>
        <p:spPr>
          <a:xfrm>
            <a:off x="3408630" y="3403278"/>
            <a:ext cx="722573" cy="435669"/>
          </a:xfrm>
        </p:spPr>
      </p:pic>
      <p:sp>
        <p:nvSpPr>
          <p:cNvPr id="8" name="Tijdelijke aanduiding voor tekst 7">
            <a:extLst>
              <a:ext uri="{FF2B5EF4-FFF2-40B4-BE49-F238E27FC236}">
                <a16:creationId xmlns:a16="http://schemas.microsoft.com/office/drawing/2014/main" id="{99EC434D-BBDE-4BF2-BB7F-5E5ECE5B7222}"/>
              </a:ext>
            </a:extLst>
          </p:cNvPr>
          <p:cNvSpPr>
            <a:spLocks noGrp="1"/>
          </p:cNvSpPr>
          <p:nvPr>
            <p:ph type="body" sz="quarter" idx="26"/>
          </p:nvPr>
        </p:nvSpPr>
        <p:spPr>
          <a:xfrm>
            <a:off x="4224702" y="3329622"/>
            <a:ext cx="7380868" cy="1189648"/>
          </a:xfrm>
        </p:spPr>
        <p:txBody>
          <a:bodyPr/>
          <a:lstStyle/>
          <a:p>
            <a:pPr>
              <a:spcBef>
                <a:spcPts val="0"/>
              </a:spcBef>
            </a:pPr>
            <a:r>
              <a:rPr lang="nl-NL">
                <a:ea typeface="+mn-lt"/>
                <a:cs typeface="+mn-lt"/>
              </a:rPr>
              <a:t>Vragen stel je via de chat</a:t>
            </a:r>
            <a:endParaRPr lang="en-US"/>
          </a:p>
          <a:p>
            <a:pPr marL="285750" indent="-285750">
              <a:spcBef>
                <a:spcPts val="0"/>
              </a:spcBef>
              <a:buFont typeface="Arial" panose="020B0604020202020204" pitchFamily="34" charset="0"/>
              <a:buChar char="•"/>
            </a:pPr>
            <a:endParaRPr lang="nl-NL"/>
          </a:p>
          <a:p>
            <a:endParaRPr lang="nl-BE"/>
          </a:p>
        </p:txBody>
      </p:sp>
      <p:sp>
        <p:nvSpPr>
          <p:cNvPr id="9" name="Tijdelijke aanduiding voor tekst 8">
            <a:extLst>
              <a:ext uri="{FF2B5EF4-FFF2-40B4-BE49-F238E27FC236}">
                <a16:creationId xmlns:a16="http://schemas.microsoft.com/office/drawing/2014/main" id="{3A0DEFDF-061C-4178-AE24-68C21422B835}"/>
              </a:ext>
            </a:extLst>
          </p:cNvPr>
          <p:cNvSpPr>
            <a:spLocks noGrp="1"/>
          </p:cNvSpPr>
          <p:nvPr>
            <p:ph type="body" sz="quarter" idx="27"/>
          </p:nvPr>
        </p:nvSpPr>
        <p:spPr>
          <a:xfrm>
            <a:off x="4224702" y="4436414"/>
            <a:ext cx="7380868" cy="974725"/>
          </a:xfrm>
        </p:spPr>
        <p:txBody>
          <a:bodyPr/>
          <a:lstStyle/>
          <a:p>
            <a:r>
              <a:rPr lang="nl-BE">
                <a:ea typeface="+mn-lt"/>
                <a:cs typeface="+mn-lt"/>
              </a:rPr>
              <a:t>Schakel je camera en micro uit. Blijft je beeld/klank haperen: ga even uit de vergadering en log terug in</a:t>
            </a:r>
            <a:endParaRPr lang="en-US"/>
          </a:p>
          <a:p>
            <a:endParaRPr lang="nl-BE"/>
          </a:p>
        </p:txBody>
      </p:sp>
      <p:sp>
        <p:nvSpPr>
          <p:cNvPr id="10" name="Tijdelijke aanduiding voor tekst 9">
            <a:extLst>
              <a:ext uri="{FF2B5EF4-FFF2-40B4-BE49-F238E27FC236}">
                <a16:creationId xmlns:a16="http://schemas.microsoft.com/office/drawing/2014/main" id="{17C55619-8310-4854-8C25-4C5E9C94429E}"/>
              </a:ext>
            </a:extLst>
          </p:cNvPr>
          <p:cNvSpPr>
            <a:spLocks noGrp="1"/>
          </p:cNvSpPr>
          <p:nvPr>
            <p:ph type="body" sz="quarter" idx="28"/>
          </p:nvPr>
        </p:nvSpPr>
        <p:spPr>
          <a:xfrm>
            <a:off x="4224702" y="5752399"/>
            <a:ext cx="8064713" cy="974725"/>
          </a:xfrm>
        </p:spPr>
        <p:txBody>
          <a:bodyPr/>
          <a:lstStyle/>
          <a:p>
            <a:r>
              <a:rPr lang="nl-BE">
                <a:ea typeface="+mn-lt"/>
                <a:cs typeface="+mn-lt"/>
              </a:rPr>
              <a:t>De vergadering wordt opgenomen en de opname is deze middag </a:t>
            </a:r>
            <a:endParaRPr lang="en-US"/>
          </a:p>
          <a:p>
            <a:r>
              <a:rPr lang="nl-BE">
                <a:ea typeface="+mn-lt"/>
                <a:cs typeface="+mn-lt"/>
              </a:rPr>
              <a:t>beschikbaar op:</a:t>
            </a:r>
            <a:endParaRPr lang="nl-BE"/>
          </a:p>
          <a:p>
            <a:r>
              <a:rPr lang="nl-BE">
                <a:ea typeface="+mn-lt"/>
                <a:cs typeface="+mn-lt"/>
                <a:hlinkClick r:id="rId3"/>
              </a:rPr>
              <a:t>https://www.vlaanderen.be/informatie-voor-hr-professionals/agenda/hr-infonetwerk/25-10-2022</a:t>
            </a:r>
            <a:endParaRPr lang="en-US"/>
          </a:p>
          <a:p>
            <a:endParaRPr lang="nl-BE"/>
          </a:p>
        </p:txBody>
      </p:sp>
      <p:pic>
        <p:nvPicPr>
          <p:cNvPr id="1026" name="Picture 2" descr="camerabewaking">
            <a:extLst>
              <a:ext uri="{FF2B5EF4-FFF2-40B4-BE49-F238E27FC236}">
                <a16:creationId xmlns:a16="http://schemas.microsoft.com/office/drawing/2014/main" id="{AFE85A6A-3B0A-42CB-906B-E5203077FB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692" y="5747597"/>
            <a:ext cx="738333" cy="5500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c 40">
            <a:extLst>
              <a:ext uri="{FF2B5EF4-FFF2-40B4-BE49-F238E27FC236}">
                <a16:creationId xmlns:a16="http://schemas.microsoft.com/office/drawing/2014/main" id="{79471F30-A43E-4E43-A087-F3F83F21506B}"/>
              </a:ext>
            </a:extLst>
          </p:cNvPr>
          <p:cNvGrpSpPr/>
          <p:nvPr/>
        </p:nvGrpSpPr>
        <p:grpSpPr>
          <a:xfrm>
            <a:off x="3461016" y="2253948"/>
            <a:ext cx="560757" cy="540647"/>
            <a:chOff x="1410747" y="4753963"/>
            <a:chExt cx="433757" cy="433185"/>
          </a:xfrm>
          <a:solidFill>
            <a:srgbClr val="000000"/>
          </a:solidFill>
        </p:grpSpPr>
        <p:sp>
          <p:nvSpPr>
            <p:cNvPr id="12" name="Vrije vorm: vorm 11">
              <a:extLst>
                <a:ext uri="{FF2B5EF4-FFF2-40B4-BE49-F238E27FC236}">
                  <a16:creationId xmlns:a16="http://schemas.microsoft.com/office/drawing/2014/main" id="{3F1EDDEA-21BB-41A1-9DBA-2FB3B893AE56}"/>
                </a:ext>
              </a:extLst>
            </p:cNvPr>
            <p:cNvSpPr/>
            <p:nvPr/>
          </p:nvSpPr>
          <p:spPr>
            <a:xfrm>
              <a:off x="1428672" y="4878986"/>
              <a:ext cx="94538" cy="94424"/>
            </a:xfrm>
            <a:custGeom>
              <a:avLst/>
              <a:gdLst>
                <a:gd name="connsiteX0" fmla="*/ 47269 w 94538"/>
                <a:gd name="connsiteY0" fmla="*/ 94424 h 94424"/>
                <a:gd name="connsiteX1" fmla="*/ 94538 w 94538"/>
                <a:gd name="connsiteY1" fmla="*/ 47155 h 94424"/>
                <a:gd name="connsiteX2" fmla="*/ 47269 w 94538"/>
                <a:gd name="connsiteY2" fmla="*/ 0 h 94424"/>
                <a:gd name="connsiteX3" fmla="*/ 0 w 94538"/>
                <a:gd name="connsiteY3" fmla="*/ 47269 h 94424"/>
                <a:gd name="connsiteX4" fmla="*/ 47269 w 94538"/>
                <a:gd name="connsiteY4" fmla="*/ 94424 h 94424"/>
                <a:gd name="connsiteX5" fmla="*/ 47269 w 94538"/>
                <a:gd name="connsiteY5" fmla="*/ 11418 h 94424"/>
                <a:gd name="connsiteX6" fmla="*/ 83121 w 94538"/>
                <a:gd name="connsiteY6" fmla="*/ 47269 h 94424"/>
                <a:gd name="connsiteX7" fmla="*/ 47269 w 94538"/>
                <a:gd name="connsiteY7" fmla="*/ 83121 h 94424"/>
                <a:gd name="connsiteX8" fmla="*/ 11418 w 94538"/>
                <a:gd name="connsiteY8" fmla="*/ 47269 h 94424"/>
                <a:gd name="connsiteX9" fmla="*/ 47269 w 94538"/>
                <a:gd name="connsiteY9" fmla="*/ 11418 h 9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38" h="94424">
                  <a:moveTo>
                    <a:pt x="47269" y="94424"/>
                  </a:moveTo>
                  <a:cubicBezTo>
                    <a:pt x="73302" y="94424"/>
                    <a:pt x="94538" y="73187"/>
                    <a:pt x="94538" y="47155"/>
                  </a:cubicBezTo>
                  <a:cubicBezTo>
                    <a:pt x="94538" y="21123"/>
                    <a:pt x="73416" y="0"/>
                    <a:pt x="47269" y="0"/>
                  </a:cubicBezTo>
                  <a:cubicBezTo>
                    <a:pt x="21123" y="0"/>
                    <a:pt x="0" y="21237"/>
                    <a:pt x="0" y="47269"/>
                  </a:cubicBezTo>
                  <a:cubicBezTo>
                    <a:pt x="0" y="73302"/>
                    <a:pt x="21237" y="94424"/>
                    <a:pt x="47269" y="94424"/>
                  </a:cubicBezTo>
                  <a:close/>
                  <a:moveTo>
                    <a:pt x="47269" y="11418"/>
                  </a:moveTo>
                  <a:cubicBezTo>
                    <a:pt x="67022" y="11418"/>
                    <a:pt x="83121" y="27517"/>
                    <a:pt x="83121" y="47269"/>
                  </a:cubicBezTo>
                  <a:cubicBezTo>
                    <a:pt x="83121" y="67022"/>
                    <a:pt x="67022" y="83121"/>
                    <a:pt x="47269" y="83121"/>
                  </a:cubicBezTo>
                  <a:cubicBezTo>
                    <a:pt x="27517" y="83121"/>
                    <a:pt x="11418" y="67022"/>
                    <a:pt x="11418" y="47269"/>
                  </a:cubicBezTo>
                  <a:cubicBezTo>
                    <a:pt x="11418" y="27517"/>
                    <a:pt x="27517" y="11418"/>
                    <a:pt x="47269" y="11418"/>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3" name="Vrije vorm: vorm 12">
              <a:extLst>
                <a:ext uri="{FF2B5EF4-FFF2-40B4-BE49-F238E27FC236}">
                  <a16:creationId xmlns:a16="http://schemas.microsoft.com/office/drawing/2014/main" id="{96EF7C35-78E5-4B13-9EBB-CA766496C6AD}"/>
                </a:ext>
              </a:extLst>
            </p:cNvPr>
            <p:cNvSpPr/>
            <p:nvPr/>
          </p:nvSpPr>
          <p:spPr>
            <a:xfrm>
              <a:off x="1472859" y="4753963"/>
              <a:ext cx="371645" cy="279276"/>
            </a:xfrm>
            <a:custGeom>
              <a:avLst/>
              <a:gdLst>
                <a:gd name="connsiteX0" fmla="*/ 354405 w 371645"/>
                <a:gd name="connsiteY0" fmla="*/ 0 h 279276"/>
                <a:gd name="connsiteX1" fmla="*/ 17355 w 371645"/>
                <a:gd name="connsiteY1" fmla="*/ 0 h 279276"/>
                <a:gd name="connsiteX2" fmla="*/ 0 w 371645"/>
                <a:gd name="connsiteY2" fmla="*/ 17355 h 279276"/>
                <a:gd name="connsiteX3" fmla="*/ 0 w 371645"/>
                <a:gd name="connsiteY3" fmla="*/ 107783 h 279276"/>
                <a:gd name="connsiteX4" fmla="*/ 5709 w 371645"/>
                <a:gd name="connsiteY4" fmla="*/ 113492 h 279276"/>
                <a:gd name="connsiteX5" fmla="*/ 11418 w 371645"/>
                <a:gd name="connsiteY5" fmla="*/ 107783 h 279276"/>
                <a:gd name="connsiteX6" fmla="*/ 11418 w 371645"/>
                <a:gd name="connsiteY6" fmla="*/ 17355 h 279276"/>
                <a:gd name="connsiteX7" fmla="*/ 17355 w 371645"/>
                <a:gd name="connsiteY7" fmla="*/ 11418 h 279276"/>
                <a:gd name="connsiteX8" fmla="*/ 354405 w 371645"/>
                <a:gd name="connsiteY8" fmla="*/ 11418 h 279276"/>
                <a:gd name="connsiteX9" fmla="*/ 360342 w 371645"/>
                <a:gd name="connsiteY9" fmla="*/ 17355 h 279276"/>
                <a:gd name="connsiteX10" fmla="*/ 360342 w 371645"/>
                <a:gd name="connsiteY10" fmla="*/ 261922 h 279276"/>
                <a:gd name="connsiteX11" fmla="*/ 354405 w 371645"/>
                <a:gd name="connsiteY11" fmla="*/ 267859 h 279276"/>
                <a:gd name="connsiteX12" fmla="*/ 206089 w 371645"/>
                <a:gd name="connsiteY12" fmla="*/ 267859 h 279276"/>
                <a:gd name="connsiteX13" fmla="*/ 200380 w 371645"/>
                <a:gd name="connsiteY13" fmla="*/ 273568 h 279276"/>
                <a:gd name="connsiteX14" fmla="*/ 206089 w 371645"/>
                <a:gd name="connsiteY14" fmla="*/ 279277 h 279276"/>
                <a:gd name="connsiteX15" fmla="*/ 354291 w 371645"/>
                <a:gd name="connsiteY15" fmla="*/ 279277 h 279276"/>
                <a:gd name="connsiteX16" fmla="*/ 371646 w 371645"/>
                <a:gd name="connsiteY16" fmla="*/ 261922 h 279276"/>
                <a:gd name="connsiteX17" fmla="*/ 371646 w 371645"/>
                <a:gd name="connsiteY17" fmla="*/ 17355 h 279276"/>
                <a:gd name="connsiteX18" fmla="*/ 354405 w 371645"/>
                <a:gd name="connsiteY18" fmla="*/ 0 h 2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645" h="279276">
                  <a:moveTo>
                    <a:pt x="354405" y="0"/>
                  </a:moveTo>
                  <a:lnTo>
                    <a:pt x="17355" y="0"/>
                  </a:lnTo>
                  <a:cubicBezTo>
                    <a:pt x="7764" y="0"/>
                    <a:pt x="0" y="7764"/>
                    <a:pt x="0" y="17355"/>
                  </a:cubicBezTo>
                  <a:lnTo>
                    <a:pt x="0" y="107783"/>
                  </a:lnTo>
                  <a:cubicBezTo>
                    <a:pt x="0" y="110980"/>
                    <a:pt x="2512" y="113492"/>
                    <a:pt x="5709" y="113492"/>
                  </a:cubicBezTo>
                  <a:cubicBezTo>
                    <a:pt x="8906" y="113492"/>
                    <a:pt x="11418" y="110980"/>
                    <a:pt x="11418" y="107783"/>
                  </a:cubicBezTo>
                  <a:lnTo>
                    <a:pt x="11418" y="17355"/>
                  </a:lnTo>
                  <a:cubicBezTo>
                    <a:pt x="11418" y="14044"/>
                    <a:pt x="14044" y="11418"/>
                    <a:pt x="17355" y="11418"/>
                  </a:cubicBezTo>
                  <a:lnTo>
                    <a:pt x="354405" y="11418"/>
                  </a:lnTo>
                  <a:cubicBezTo>
                    <a:pt x="357602" y="11418"/>
                    <a:pt x="360342" y="14044"/>
                    <a:pt x="360342" y="17355"/>
                  </a:cubicBezTo>
                  <a:lnTo>
                    <a:pt x="360342" y="261922"/>
                  </a:lnTo>
                  <a:cubicBezTo>
                    <a:pt x="360342" y="265233"/>
                    <a:pt x="357716" y="267859"/>
                    <a:pt x="354405" y="267859"/>
                  </a:cubicBezTo>
                  <a:lnTo>
                    <a:pt x="206089" y="267859"/>
                  </a:lnTo>
                  <a:cubicBezTo>
                    <a:pt x="202892" y="267859"/>
                    <a:pt x="200380" y="270371"/>
                    <a:pt x="200380" y="273568"/>
                  </a:cubicBezTo>
                  <a:cubicBezTo>
                    <a:pt x="200380" y="276765"/>
                    <a:pt x="202892" y="279277"/>
                    <a:pt x="206089" y="279277"/>
                  </a:cubicBezTo>
                  <a:lnTo>
                    <a:pt x="354291" y="279277"/>
                  </a:lnTo>
                  <a:cubicBezTo>
                    <a:pt x="363882" y="279277"/>
                    <a:pt x="371646" y="271513"/>
                    <a:pt x="371646" y="261922"/>
                  </a:cubicBezTo>
                  <a:lnTo>
                    <a:pt x="371646" y="17355"/>
                  </a:lnTo>
                  <a:cubicBezTo>
                    <a:pt x="371646" y="7764"/>
                    <a:pt x="363882" y="0"/>
                    <a:pt x="354405" y="0"/>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4" name="Vrije vorm: vorm 13">
              <a:extLst>
                <a:ext uri="{FF2B5EF4-FFF2-40B4-BE49-F238E27FC236}">
                  <a16:creationId xmlns:a16="http://schemas.microsoft.com/office/drawing/2014/main" id="{1605E7AC-7F09-4997-BFC7-5870540A88D6}"/>
                </a:ext>
              </a:extLst>
            </p:cNvPr>
            <p:cNvSpPr/>
            <p:nvPr/>
          </p:nvSpPr>
          <p:spPr>
            <a:xfrm>
              <a:off x="1410747" y="4935425"/>
              <a:ext cx="331533" cy="251723"/>
            </a:xfrm>
            <a:custGeom>
              <a:avLst/>
              <a:gdLst>
                <a:gd name="connsiteX0" fmla="*/ 329629 w 331533"/>
                <a:gd name="connsiteY0" fmla="*/ 10012 h 251723"/>
                <a:gd name="connsiteX1" fmla="*/ 330085 w 331533"/>
                <a:gd name="connsiteY1" fmla="*/ 1905 h 251723"/>
                <a:gd name="connsiteX2" fmla="*/ 321979 w 331533"/>
                <a:gd name="connsiteY2" fmla="*/ 1448 h 251723"/>
                <a:gd name="connsiteX3" fmla="*/ 243653 w 331533"/>
                <a:gd name="connsiteY3" fmla="*/ 71781 h 251723"/>
                <a:gd name="connsiteX4" fmla="*/ 237716 w 331533"/>
                <a:gd name="connsiteY4" fmla="*/ 69840 h 251723"/>
                <a:gd name="connsiteX5" fmla="*/ 226070 w 331533"/>
                <a:gd name="connsiteY5" fmla="*/ 73151 h 251723"/>
                <a:gd name="connsiteX6" fmla="*/ 161446 w 331533"/>
                <a:gd name="connsiteY6" fmla="*/ 125102 h 251723"/>
                <a:gd name="connsiteX7" fmla="*/ 133701 w 331533"/>
                <a:gd name="connsiteY7" fmla="*/ 72809 h 251723"/>
                <a:gd name="connsiteX8" fmla="*/ 133701 w 331533"/>
                <a:gd name="connsiteY8" fmla="*/ 72809 h 251723"/>
                <a:gd name="connsiteX9" fmla="*/ 133587 w 331533"/>
                <a:gd name="connsiteY9" fmla="*/ 72695 h 251723"/>
                <a:gd name="connsiteX10" fmla="*/ 128677 w 331533"/>
                <a:gd name="connsiteY10" fmla="*/ 63446 h 251723"/>
                <a:gd name="connsiteX11" fmla="*/ 128563 w 331533"/>
                <a:gd name="connsiteY11" fmla="*/ 63332 h 251723"/>
                <a:gd name="connsiteX12" fmla="*/ 128335 w 331533"/>
                <a:gd name="connsiteY12" fmla="*/ 62990 h 251723"/>
                <a:gd name="connsiteX13" fmla="*/ 106413 w 331533"/>
                <a:gd name="connsiteY13" fmla="*/ 50430 h 251723"/>
                <a:gd name="connsiteX14" fmla="*/ 103787 w 331533"/>
                <a:gd name="connsiteY14" fmla="*/ 50430 h 251723"/>
                <a:gd name="connsiteX15" fmla="*/ 37793 w 331533"/>
                <a:gd name="connsiteY15" fmla="*/ 50430 h 251723"/>
                <a:gd name="connsiteX16" fmla="*/ 27859 w 331533"/>
                <a:gd name="connsiteY16" fmla="*/ 50430 h 251723"/>
                <a:gd name="connsiteX17" fmla="*/ 0 w 331533"/>
                <a:gd name="connsiteY17" fmla="*/ 78404 h 251723"/>
                <a:gd name="connsiteX18" fmla="*/ 0 w 331533"/>
                <a:gd name="connsiteY18" fmla="*/ 251724 h 251723"/>
                <a:gd name="connsiteX19" fmla="*/ 11418 w 331533"/>
                <a:gd name="connsiteY19" fmla="*/ 251724 h 251723"/>
                <a:gd name="connsiteX20" fmla="*/ 11418 w 331533"/>
                <a:gd name="connsiteY20" fmla="*/ 78404 h 251723"/>
                <a:gd name="connsiteX21" fmla="*/ 27859 w 331533"/>
                <a:gd name="connsiteY21" fmla="*/ 61962 h 251723"/>
                <a:gd name="connsiteX22" fmla="*/ 37793 w 331533"/>
                <a:gd name="connsiteY22" fmla="*/ 61962 h 251723"/>
                <a:gd name="connsiteX23" fmla="*/ 103787 w 331533"/>
                <a:gd name="connsiteY23" fmla="*/ 61962 h 251723"/>
                <a:gd name="connsiteX24" fmla="*/ 106527 w 331533"/>
                <a:gd name="connsiteY24" fmla="*/ 61962 h 251723"/>
                <a:gd name="connsiteX25" fmla="*/ 118744 w 331533"/>
                <a:gd name="connsiteY25" fmla="*/ 68927 h 251723"/>
                <a:gd name="connsiteX26" fmla="*/ 123654 w 331533"/>
                <a:gd name="connsiteY26" fmla="*/ 78289 h 251723"/>
                <a:gd name="connsiteX27" fmla="*/ 123654 w 331533"/>
                <a:gd name="connsiteY27" fmla="*/ 78289 h 251723"/>
                <a:gd name="connsiteX28" fmla="*/ 154595 w 331533"/>
                <a:gd name="connsiteY28" fmla="*/ 136634 h 251723"/>
                <a:gd name="connsiteX29" fmla="*/ 158477 w 331533"/>
                <a:gd name="connsiteY29" fmla="*/ 139488 h 251723"/>
                <a:gd name="connsiteX30" fmla="*/ 163159 w 331533"/>
                <a:gd name="connsiteY30" fmla="*/ 138346 h 251723"/>
                <a:gd name="connsiteX31" fmla="*/ 233263 w 331533"/>
                <a:gd name="connsiteY31" fmla="*/ 82057 h 251723"/>
                <a:gd name="connsiteX32" fmla="*/ 236460 w 331533"/>
                <a:gd name="connsiteY32" fmla="*/ 81144 h 251723"/>
                <a:gd name="connsiteX33" fmla="*/ 239315 w 331533"/>
                <a:gd name="connsiteY33" fmla="*/ 82742 h 251723"/>
                <a:gd name="connsiteX34" fmla="*/ 238630 w 331533"/>
                <a:gd name="connsiteY34" fmla="*/ 88565 h 251723"/>
                <a:gd name="connsiteX35" fmla="*/ 158820 w 331533"/>
                <a:gd name="connsiteY35" fmla="*/ 155016 h 251723"/>
                <a:gd name="connsiteX36" fmla="*/ 128791 w 331533"/>
                <a:gd name="connsiteY36" fmla="*/ 139488 h 251723"/>
                <a:gd name="connsiteX37" fmla="*/ 121142 w 331533"/>
                <a:gd name="connsiteY37" fmla="*/ 141886 h 251723"/>
                <a:gd name="connsiteX38" fmla="*/ 123539 w 331533"/>
                <a:gd name="connsiteY38" fmla="*/ 149536 h 251723"/>
                <a:gd name="connsiteX39" fmla="*/ 156879 w 331533"/>
                <a:gd name="connsiteY39" fmla="*/ 166891 h 251723"/>
                <a:gd name="connsiteX40" fmla="*/ 159505 w 331533"/>
                <a:gd name="connsiteY40" fmla="*/ 167576 h 251723"/>
                <a:gd name="connsiteX41" fmla="*/ 163159 w 331533"/>
                <a:gd name="connsiteY41" fmla="*/ 166206 h 251723"/>
                <a:gd name="connsiteX42" fmla="*/ 245823 w 331533"/>
                <a:gd name="connsiteY42" fmla="*/ 97243 h 251723"/>
                <a:gd name="connsiteX43" fmla="*/ 250618 w 331533"/>
                <a:gd name="connsiteY43" fmla="*/ 80573 h 251723"/>
                <a:gd name="connsiteX44" fmla="*/ 329629 w 331533"/>
                <a:gd name="connsiteY44" fmla="*/ 10012 h 2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533" h="251723">
                  <a:moveTo>
                    <a:pt x="329629" y="10012"/>
                  </a:moveTo>
                  <a:cubicBezTo>
                    <a:pt x="332026" y="7956"/>
                    <a:pt x="332140" y="4303"/>
                    <a:pt x="330085" y="1905"/>
                  </a:cubicBezTo>
                  <a:cubicBezTo>
                    <a:pt x="327916" y="-493"/>
                    <a:pt x="324376" y="-607"/>
                    <a:pt x="321979" y="1448"/>
                  </a:cubicBezTo>
                  <a:lnTo>
                    <a:pt x="243653" y="71781"/>
                  </a:lnTo>
                  <a:cubicBezTo>
                    <a:pt x="241827" y="70754"/>
                    <a:pt x="239886" y="70069"/>
                    <a:pt x="237716" y="69840"/>
                  </a:cubicBezTo>
                  <a:cubicBezTo>
                    <a:pt x="233492" y="69269"/>
                    <a:pt x="229381" y="70525"/>
                    <a:pt x="226070" y="73151"/>
                  </a:cubicBezTo>
                  <a:lnTo>
                    <a:pt x="161446" y="125102"/>
                  </a:lnTo>
                  <a:lnTo>
                    <a:pt x="133701" y="72809"/>
                  </a:lnTo>
                  <a:cubicBezTo>
                    <a:pt x="133701" y="72809"/>
                    <a:pt x="133701" y="72809"/>
                    <a:pt x="133701" y="72809"/>
                  </a:cubicBezTo>
                  <a:lnTo>
                    <a:pt x="133587" y="72695"/>
                  </a:lnTo>
                  <a:lnTo>
                    <a:pt x="128677" y="63446"/>
                  </a:lnTo>
                  <a:cubicBezTo>
                    <a:pt x="128677" y="63446"/>
                    <a:pt x="128563" y="63332"/>
                    <a:pt x="128563" y="63332"/>
                  </a:cubicBezTo>
                  <a:lnTo>
                    <a:pt x="128335" y="62990"/>
                  </a:lnTo>
                  <a:cubicBezTo>
                    <a:pt x="124110" y="56253"/>
                    <a:pt x="120342" y="50430"/>
                    <a:pt x="106413" y="50430"/>
                  </a:cubicBezTo>
                  <a:lnTo>
                    <a:pt x="103787" y="50430"/>
                  </a:lnTo>
                  <a:lnTo>
                    <a:pt x="37793" y="50430"/>
                  </a:lnTo>
                  <a:lnTo>
                    <a:pt x="27859" y="50430"/>
                  </a:lnTo>
                  <a:cubicBezTo>
                    <a:pt x="12445" y="50544"/>
                    <a:pt x="0" y="63104"/>
                    <a:pt x="0" y="78404"/>
                  </a:cubicBezTo>
                  <a:lnTo>
                    <a:pt x="0" y="251724"/>
                  </a:lnTo>
                  <a:lnTo>
                    <a:pt x="11418" y="251724"/>
                  </a:lnTo>
                  <a:lnTo>
                    <a:pt x="11418" y="78404"/>
                  </a:lnTo>
                  <a:cubicBezTo>
                    <a:pt x="11418" y="69384"/>
                    <a:pt x="18725" y="61962"/>
                    <a:pt x="27859" y="61962"/>
                  </a:cubicBezTo>
                  <a:lnTo>
                    <a:pt x="37793" y="61962"/>
                  </a:lnTo>
                  <a:lnTo>
                    <a:pt x="103787" y="61962"/>
                  </a:lnTo>
                  <a:lnTo>
                    <a:pt x="106527" y="61962"/>
                  </a:lnTo>
                  <a:cubicBezTo>
                    <a:pt x="114291" y="61962"/>
                    <a:pt x="115090" y="63332"/>
                    <a:pt x="118744" y="68927"/>
                  </a:cubicBezTo>
                  <a:lnTo>
                    <a:pt x="123654" y="78289"/>
                  </a:lnTo>
                  <a:lnTo>
                    <a:pt x="123654" y="78289"/>
                  </a:lnTo>
                  <a:lnTo>
                    <a:pt x="154595" y="136634"/>
                  </a:lnTo>
                  <a:cubicBezTo>
                    <a:pt x="155395" y="138118"/>
                    <a:pt x="156765" y="139260"/>
                    <a:pt x="158477" y="139488"/>
                  </a:cubicBezTo>
                  <a:cubicBezTo>
                    <a:pt x="160076" y="139831"/>
                    <a:pt x="161903" y="139374"/>
                    <a:pt x="163159" y="138346"/>
                  </a:cubicBezTo>
                  <a:lnTo>
                    <a:pt x="233263" y="82057"/>
                  </a:lnTo>
                  <a:cubicBezTo>
                    <a:pt x="234177" y="81372"/>
                    <a:pt x="235318" y="81030"/>
                    <a:pt x="236460" y="81144"/>
                  </a:cubicBezTo>
                  <a:cubicBezTo>
                    <a:pt x="237602" y="81258"/>
                    <a:pt x="238630" y="81829"/>
                    <a:pt x="239315" y="82742"/>
                  </a:cubicBezTo>
                  <a:cubicBezTo>
                    <a:pt x="240685" y="84569"/>
                    <a:pt x="240456" y="87195"/>
                    <a:pt x="238630" y="88565"/>
                  </a:cubicBezTo>
                  <a:lnTo>
                    <a:pt x="158820" y="155016"/>
                  </a:lnTo>
                  <a:lnTo>
                    <a:pt x="128791" y="139488"/>
                  </a:lnTo>
                  <a:cubicBezTo>
                    <a:pt x="125937" y="138004"/>
                    <a:pt x="122512" y="139146"/>
                    <a:pt x="121142" y="141886"/>
                  </a:cubicBezTo>
                  <a:cubicBezTo>
                    <a:pt x="119657" y="144740"/>
                    <a:pt x="120799" y="148166"/>
                    <a:pt x="123539" y="149536"/>
                  </a:cubicBezTo>
                  <a:lnTo>
                    <a:pt x="156879" y="166891"/>
                  </a:lnTo>
                  <a:cubicBezTo>
                    <a:pt x="157678" y="167347"/>
                    <a:pt x="158592" y="167576"/>
                    <a:pt x="159505" y="167576"/>
                  </a:cubicBezTo>
                  <a:cubicBezTo>
                    <a:pt x="160761" y="167576"/>
                    <a:pt x="162131" y="167119"/>
                    <a:pt x="163159" y="166206"/>
                  </a:cubicBezTo>
                  <a:lnTo>
                    <a:pt x="245823" y="97243"/>
                  </a:lnTo>
                  <a:cubicBezTo>
                    <a:pt x="250847" y="93018"/>
                    <a:pt x="252559" y="86396"/>
                    <a:pt x="250618" y="80573"/>
                  </a:cubicBezTo>
                  <a:lnTo>
                    <a:pt x="329629" y="10012"/>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nvGrpSpPr>
          <p:cNvPr id="16" name="Graphic 7">
            <a:extLst>
              <a:ext uri="{FF2B5EF4-FFF2-40B4-BE49-F238E27FC236}">
                <a16:creationId xmlns:a16="http://schemas.microsoft.com/office/drawing/2014/main" id="{E380C337-0B9B-4063-9649-510AEFE5AFBC}"/>
              </a:ext>
            </a:extLst>
          </p:cNvPr>
          <p:cNvGrpSpPr/>
          <p:nvPr/>
        </p:nvGrpSpPr>
        <p:grpSpPr>
          <a:xfrm>
            <a:off x="3511726" y="4517522"/>
            <a:ext cx="451427" cy="457199"/>
            <a:chOff x="4294843" y="1570663"/>
            <a:chExt cx="451427" cy="457199"/>
          </a:xfrm>
          <a:solidFill>
            <a:srgbClr val="000000"/>
          </a:solidFill>
        </p:grpSpPr>
        <p:sp>
          <p:nvSpPr>
            <p:cNvPr id="18" name="Vrije vorm: vorm 17">
              <a:extLst>
                <a:ext uri="{FF2B5EF4-FFF2-40B4-BE49-F238E27FC236}">
                  <a16:creationId xmlns:a16="http://schemas.microsoft.com/office/drawing/2014/main" id="{305F1087-7B52-4BC9-9B15-B1C5A14DF971}"/>
                </a:ext>
              </a:extLst>
            </p:cNvPr>
            <p:cNvSpPr/>
            <p:nvPr/>
          </p:nvSpPr>
          <p:spPr>
            <a:xfrm>
              <a:off x="4358096" y="1570663"/>
              <a:ext cx="329399" cy="107133"/>
            </a:xfrm>
            <a:custGeom>
              <a:avLst/>
              <a:gdLst>
                <a:gd name="connsiteX0" fmla="*/ 316955 w 329399"/>
                <a:gd name="connsiteY0" fmla="*/ 79503 h 107133"/>
                <a:gd name="connsiteX1" fmla="*/ 265575 w 329399"/>
                <a:gd name="connsiteY1" fmla="*/ 80302 h 107133"/>
                <a:gd name="connsiteX2" fmla="*/ 265461 w 329399"/>
                <a:gd name="connsiteY2" fmla="*/ 71739 h 107133"/>
                <a:gd name="connsiteX3" fmla="*/ 300057 w 329399"/>
                <a:gd name="connsiteY3" fmla="*/ 71282 h 107133"/>
                <a:gd name="connsiteX4" fmla="*/ 194786 w 329399"/>
                <a:gd name="connsiteY4" fmla="*/ 24127 h 107133"/>
                <a:gd name="connsiteX5" fmla="*/ 25005 w 329399"/>
                <a:gd name="connsiteY5" fmla="*/ 91035 h 107133"/>
                <a:gd name="connsiteX6" fmla="*/ 16099 w 329399"/>
                <a:gd name="connsiteY6" fmla="*/ 83613 h 107133"/>
                <a:gd name="connsiteX7" fmla="*/ 195927 w 329399"/>
                <a:gd name="connsiteY7" fmla="*/ 12710 h 107133"/>
                <a:gd name="connsiteX8" fmla="*/ 306793 w 329399"/>
                <a:gd name="connsiteY8" fmla="*/ 62034 h 107133"/>
                <a:gd name="connsiteX9" fmla="*/ 303939 w 329399"/>
                <a:gd name="connsiteY9" fmla="*/ 29037 h 107133"/>
                <a:gd name="connsiteX10" fmla="*/ 312502 w 329399"/>
                <a:gd name="connsiteY10" fmla="*/ 28238 h 107133"/>
                <a:gd name="connsiteX11" fmla="*/ 316955 w 329399"/>
                <a:gd name="connsiteY11" fmla="*/ 79503 h 107133"/>
                <a:gd name="connsiteX12" fmla="*/ 329400 w 329399"/>
                <a:gd name="connsiteY12" fmla="*/ 90807 h 107133"/>
                <a:gd name="connsiteX13" fmla="*/ 328372 w 329399"/>
                <a:gd name="connsiteY13" fmla="*/ 78590 h 107133"/>
                <a:gd name="connsiteX14" fmla="*/ 323805 w 329399"/>
                <a:gd name="connsiteY14" fmla="*/ 27324 h 107133"/>
                <a:gd name="connsiteX15" fmla="*/ 322778 w 329399"/>
                <a:gd name="connsiteY15" fmla="*/ 15907 h 107133"/>
                <a:gd name="connsiteX16" fmla="*/ 311360 w 329399"/>
                <a:gd name="connsiteY16" fmla="*/ 16934 h 107133"/>
                <a:gd name="connsiteX17" fmla="*/ 302797 w 329399"/>
                <a:gd name="connsiteY17" fmla="*/ 17733 h 107133"/>
                <a:gd name="connsiteX18" fmla="*/ 291379 w 329399"/>
                <a:gd name="connsiteY18" fmla="*/ 18761 h 107133"/>
                <a:gd name="connsiteX19" fmla="*/ 292407 w 329399"/>
                <a:gd name="connsiteY19" fmla="*/ 30179 h 107133"/>
                <a:gd name="connsiteX20" fmla="*/ 292978 w 329399"/>
                <a:gd name="connsiteY20" fmla="*/ 37143 h 107133"/>
                <a:gd name="connsiteX21" fmla="*/ 197183 w 329399"/>
                <a:gd name="connsiteY21" fmla="*/ 1520 h 107133"/>
                <a:gd name="connsiteX22" fmla="*/ 7421 w 329399"/>
                <a:gd name="connsiteY22" fmla="*/ 76306 h 107133"/>
                <a:gd name="connsiteX23" fmla="*/ 0 w 329399"/>
                <a:gd name="connsiteY23" fmla="*/ 84983 h 107133"/>
                <a:gd name="connsiteX24" fmla="*/ 8677 w 329399"/>
                <a:gd name="connsiteY24" fmla="*/ 92291 h 107133"/>
                <a:gd name="connsiteX25" fmla="*/ 17355 w 329399"/>
                <a:gd name="connsiteY25" fmla="*/ 99712 h 107133"/>
                <a:gd name="connsiteX26" fmla="*/ 26032 w 329399"/>
                <a:gd name="connsiteY26" fmla="*/ 107134 h 107133"/>
                <a:gd name="connsiteX27" fmla="*/ 33454 w 329399"/>
                <a:gd name="connsiteY27" fmla="*/ 98456 h 107133"/>
                <a:gd name="connsiteX28" fmla="*/ 193187 w 329399"/>
                <a:gd name="connsiteY28" fmla="*/ 35431 h 107133"/>
                <a:gd name="connsiteX29" fmla="*/ 265803 w 329399"/>
                <a:gd name="connsiteY29" fmla="*/ 60321 h 107133"/>
                <a:gd name="connsiteX30" fmla="*/ 265004 w 329399"/>
                <a:gd name="connsiteY30" fmla="*/ 60321 h 107133"/>
                <a:gd name="connsiteX31" fmla="*/ 253587 w 329399"/>
                <a:gd name="connsiteY31" fmla="*/ 60435 h 107133"/>
                <a:gd name="connsiteX32" fmla="*/ 253815 w 329399"/>
                <a:gd name="connsiteY32" fmla="*/ 71853 h 107133"/>
                <a:gd name="connsiteX33" fmla="*/ 253929 w 329399"/>
                <a:gd name="connsiteY33" fmla="*/ 80416 h 107133"/>
                <a:gd name="connsiteX34" fmla="*/ 254157 w 329399"/>
                <a:gd name="connsiteY34" fmla="*/ 91834 h 107133"/>
                <a:gd name="connsiteX35" fmla="*/ 265575 w 329399"/>
                <a:gd name="connsiteY35" fmla="*/ 91720 h 107133"/>
                <a:gd name="connsiteX36" fmla="*/ 316955 w 329399"/>
                <a:gd name="connsiteY36" fmla="*/ 90921 h 107133"/>
                <a:gd name="connsiteX37" fmla="*/ 329400 w 329399"/>
                <a:gd name="connsiteY37" fmla="*/ 90807 h 107133"/>
                <a:gd name="connsiteX38" fmla="*/ 329400 w 329399"/>
                <a:gd name="connsiteY38" fmla="*/ 90807 h 1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9399" h="107133">
                  <a:moveTo>
                    <a:pt x="316955" y="79503"/>
                  </a:moveTo>
                  <a:lnTo>
                    <a:pt x="265575" y="80302"/>
                  </a:lnTo>
                  <a:lnTo>
                    <a:pt x="265461" y="71739"/>
                  </a:lnTo>
                  <a:lnTo>
                    <a:pt x="300057" y="71282"/>
                  </a:lnTo>
                  <a:cubicBezTo>
                    <a:pt x="270485" y="45136"/>
                    <a:pt x="234291" y="28809"/>
                    <a:pt x="194786" y="24127"/>
                  </a:cubicBezTo>
                  <a:cubicBezTo>
                    <a:pt x="130504" y="16592"/>
                    <a:pt x="66908" y="41596"/>
                    <a:pt x="25005" y="91035"/>
                  </a:cubicBezTo>
                  <a:lnTo>
                    <a:pt x="16099" y="83613"/>
                  </a:lnTo>
                  <a:cubicBezTo>
                    <a:pt x="60514" y="31206"/>
                    <a:pt x="127764" y="4717"/>
                    <a:pt x="195927" y="12710"/>
                  </a:cubicBezTo>
                  <a:cubicBezTo>
                    <a:pt x="237488" y="17619"/>
                    <a:pt x="275623" y="34632"/>
                    <a:pt x="306793" y="62034"/>
                  </a:cubicBezTo>
                  <a:lnTo>
                    <a:pt x="303939" y="29037"/>
                  </a:lnTo>
                  <a:lnTo>
                    <a:pt x="312502" y="28238"/>
                  </a:lnTo>
                  <a:lnTo>
                    <a:pt x="316955" y="79503"/>
                  </a:lnTo>
                  <a:moveTo>
                    <a:pt x="329400" y="90807"/>
                  </a:moveTo>
                  <a:lnTo>
                    <a:pt x="328372" y="78590"/>
                  </a:lnTo>
                  <a:lnTo>
                    <a:pt x="323805" y="27324"/>
                  </a:lnTo>
                  <a:lnTo>
                    <a:pt x="322778" y="15907"/>
                  </a:lnTo>
                  <a:lnTo>
                    <a:pt x="311360" y="16934"/>
                  </a:lnTo>
                  <a:lnTo>
                    <a:pt x="302797" y="17733"/>
                  </a:lnTo>
                  <a:lnTo>
                    <a:pt x="291379" y="18761"/>
                  </a:lnTo>
                  <a:lnTo>
                    <a:pt x="292407" y="30179"/>
                  </a:lnTo>
                  <a:lnTo>
                    <a:pt x="292978" y="37143"/>
                  </a:lnTo>
                  <a:cubicBezTo>
                    <a:pt x="264433" y="17733"/>
                    <a:pt x="231779" y="5516"/>
                    <a:pt x="197183" y="1520"/>
                  </a:cubicBezTo>
                  <a:cubicBezTo>
                    <a:pt x="125366" y="-7043"/>
                    <a:pt x="54348" y="20930"/>
                    <a:pt x="7421" y="76306"/>
                  </a:cubicBezTo>
                  <a:lnTo>
                    <a:pt x="0" y="84983"/>
                  </a:lnTo>
                  <a:lnTo>
                    <a:pt x="8677" y="92291"/>
                  </a:lnTo>
                  <a:lnTo>
                    <a:pt x="17355" y="99712"/>
                  </a:lnTo>
                  <a:lnTo>
                    <a:pt x="26032" y="107134"/>
                  </a:lnTo>
                  <a:lnTo>
                    <a:pt x="33454" y="98456"/>
                  </a:lnTo>
                  <a:cubicBezTo>
                    <a:pt x="72959" y="51872"/>
                    <a:pt x="132673" y="28352"/>
                    <a:pt x="193187" y="35431"/>
                  </a:cubicBezTo>
                  <a:cubicBezTo>
                    <a:pt x="219219" y="38514"/>
                    <a:pt x="243767" y="46963"/>
                    <a:pt x="265803" y="60321"/>
                  </a:cubicBezTo>
                  <a:lnTo>
                    <a:pt x="265004" y="60321"/>
                  </a:lnTo>
                  <a:lnTo>
                    <a:pt x="253587" y="60435"/>
                  </a:lnTo>
                  <a:lnTo>
                    <a:pt x="253815" y="71853"/>
                  </a:lnTo>
                  <a:lnTo>
                    <a:pt x="253929" y="80416"/>
                  </a:lnTo>
                  <a:lnTo>
                    <a:pt x="254157" y="91834"/>
                  </a:lnTo>
                  <a:lnTo>
                    <a:pt x="265575" y="91720"/>
                  </a:lnTo>
                  <a:lnTo>
                    <a:pt x="316955" y="90921"/>
                  </a:lnTo>
                  <a:lnTo>
                    <a:pt x="329400" y="90807"/>
                  </a:lnTo>
                  <a:lnTo>
                    <a:pt x="329400" y="9080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9" name="Vrije vorm: vorm 18">
              <a:extLst>
                <a:ext uri="{FF2B5EF4-FFF2-40B4-BE49-F238E27FC236}">
                  <a16:creationId xmlns:a16="http://schemas.microsoft.com/office/drawing/2014/main" id="{28EFC01D-FBE7-4800-B5D8-C107C624E13A}"/>
                </a:ext>
              </a:extLst>
            </p:cNvPr>
            <p:cNvSpPr/>
            <p:nvPr/>
          </p:nvSpPr>
          <p:spPr>
            <a:xfrm>
              <a:off x="4294843" y="1673229"/>
              <a:ext cx="225841" cy="329171"/>
            </a:xfrm>
            <a:custGeom>
              <a:avLst/>
              <a:gdLst>
                <a:gd name="connsiteX0" fmla="*/ 211684 w 225841"/>
                <a:gd name="connsiteY0" fmla="*/ 316498 h 329171"/>
                <a:gd name="connsiteX1" fmla="*/ 75014 w 225841"/>
                <a:gd name="connsiteY1" fmla="*/ 240228 h 329171"/>
                <a:gd name="connsiteX2" fmla="*/ 32312 w 225841"/>
                <a:gd name="connsiteY2" fmla="*/ 89629 h 329171"/>
                <a:gd name="connsiteX3" fmla="*/ 48753 w 225841"/>
                <a:gd name="connsiteY3" fmla="*/ 30257 h 329171"/>
                <a:gd name="connsiteX4" fmla="*/ 18268 w 225841"/>
                <a:gd name="connsiteY4" fmla="*/ 42930 h 329171"/>
                <a:gd name="connsiteX5" fmla="*/ 14957 w 225841"/>
                <a:gd name="connsiteY5" fmla="*/ 35052 h 329171"/>
                <a:gd name="connsiteX6" fmla="*/ 62455 w 225841"/>
                <a:gd name="connsiteY6" fmla="*/ 15414 h 329171"/>
                <a:gd name="connsiteX7" fmla="*/ 78668 w 225841"/>
                <a:gd name="connsiteY7" fmla="*/ 64282 h 329171"/>
                <a:gd name="connsiteX8" fmla="*/ 70561 w 225841"/>
                <a:gd name="connsiteY8" fmla="*/ 67022 h 329171"/>
                <a:gd name="connsiteX9" fmla="*/ 59714 w 225841"/>
                <a:gd name="connsiteY9" fmla="*/ 34139 h 329171"/>
                <a:gd name="connsiteX10" fmla="*/ 43730 w 225841"/>
                <a:gd name="connsiteY10" fmla="*/ 91227 h 329171"/>
                <a:gd name="connsiteX11" fmla="*/ 84034 w 225841"/>
                <a:gd name="connsiteY11" fmla="*/ 233491 h 329171"/>
                <a:gd name="connsiteX12" fmla="*/ 213168 w 225841"/>
                <a:gd name="connsiteY12" fmla="*/ 305537 h 329171"/>
                <a:gd name="connsiteX13" fmla="*/ 211684 w 225841"/>
                <a:gd name="connsiteY13" fmla="*/ 316498 h 329171"/>
                <a:gd name="connsiteX14" fmla="*/ 221731 w 225841"/>
                <a:gd name="connsiteY14" fmla="*/ 329172 h 329171"/>
                <a:gd name="connsiteX15" fmla="*/ 223101 w 225841"/>
                <a:gd name="connsiteY15" fmla="*/ 317868 h 329171"/>
                <a:gd name="connsiteX16" fmla="*/ 224471 w 225841"/>
                <a:gd name="connsiteY16" fmla="*/ 306565 h 329171"/>
                <a:gd name="connsiteX17" fmla="*/ 225842 w 225841"/>
                <a:gd name="connsiteY17" fmla="*/ 295261 h 329171"/>
                <a:gd name="connsiteX18" fmla="*/ 214538 w 225841"/>
                <a:gd name="connsiteY18" fmla="*/ 293891 h 329171"/>
                <a:gd name="connsiteX19" fmla="*/ 93054 w 225841"/>
                <a:gd name="connsiteY19" fmla="*/ 226070 h 329171"/>
                <a:gd name="connsiteX20" fmla="*/ 55147 w 225841"/>
                <a:gd name="connsiteY20" fmla="*/ 92255 h 329171"/>
                <a:gd name="connsiteX21" fmla="*/ 59372 w 225841"/>
                <a:gd name="connsiteY21" fmla="*/ 69191 h 329171"/>
                <a:gd name="connsiteX22" fmla="*/ 59714 w 225841"/>
                <a:gd name="connsiteY22" fmla="*/ 70333 h 329171"/>
                <a:gd name="connsiteX23" fmla="*/ 63254 w 225841"/>
                <a:gd name="connsiteY23" fmla="*/ 81180 h 329171"/>
                <a:gd name="connsiteX24" fmla="*/ 74101 w 225841"/>
                <a:gd name="connsiteY24" fmla="*/ 77526 h 329171"/>
                <a:gd name="connsiteX25" fmla="*/ 82207 w 225841"/>
                <a:gd name="connsiteY25" fmla="*/ 74786 h 329171"/>
                <a:gd name="connsiteX26" fmla="*/ 93054 w 225841"/>
                <a:gd name="connsiteY26" fmla="*/ 71246 h 329171"/>
                <a:gd name="connsiteX27" fmla="*/ 89515 w 225841"/>
                <a:gd name="connsiteY27" fmla="*/ 60400 h 329171"/>
                <a:gd name="connsiteX28" fmla="*/ 73301 w 225841"/>
                <a:gd name="connsiteY28" fmla="*/ 11532 h 329171"/>
                <a:gd name="connsiteX29" fmla="*/ 69419 w 225841"/>
                <a:gd name="connsiteY29" fmla="*/ 0 h 329171"/>
                <a:gd name="connsiteX30" fmla="*/ 58002 w 225841"/>
                <a:gd name="connsiteY30" fmla="*/ 4681 h 329171"/>
                <a:gd name="connsiteX31" fmla="*/ 10504 w 225841"/>
                <a:gd name="connsiteY31" fmla="*/ 24320 h 329171"/>
                <a:gd name="connsiteX32" fmla="*/ 0 w 225841"/>
                <a:gd name="connsiteY32" fmla="*/ 28773 h 329171"/>
                <a:gd name="connsiteX33" fmla="*/ 4339 w 225841"/>
                <a:gd name="connsiteY33" fmla="*/ 39277 h 329171"/>
                <a:gd name="connsiteX34" fmla="*/ 7650 w 225841"/>
                <a:gd name="connsiteY34" fmla="*/ 47155 h 329171"/>
                <a:gd name="connsiteX35" fmla="*/ 11989 w 225841"/>
                <a:gd name="connsiteY35" fmla="*/ 57773 h 329171"/>
                <a:gd name="connsiteX36" fmla="*/ 22493 w 225841"/>
                <a:gd name="connsiteY36" fmla="*/ 53435 h 329171"/>
                <a:gd name="connsiteX37" fmla="*/ 28773 w 225841"/>
                <a:gd name="connsiteY37" fmla="*/ 50809 h 329171"/>
                <a:gd name="connsiteX38" fmla="*/ 20894 w 225841"/>
                <a:gd name="connsiteY38" fmla="*/ 88259 h 329171"/>
                <a:gd name="connsiteX39" fmla="*/ 65994 w 225841"/>
                <a:gd name="connsiteY39" fmla="*/ 247307 h 329171"/>
                <a:gd name="connsiteX40" fmla="*/ 210314 w 225841"/>
                <a:gd name="connsiteY40" fmla="*/ 327916 h 329171"/>
                <a:gd name="connsiteX41" fmla="*/ 221731 w 225841"/>
                <a:gd name="connsiteY41" fmla="*/ 329172 h 329171"/>
                <a:gd name="connsiteX42" fmla="*/ 221731 w 225841"/>
                <a:gd name="connsiteY42" fmla="*/ 329172 h 32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5841" h="329171">
                  <a:moveTo>
                    <a:pt x="211684" y="316498"/>
                  </a:moveTo>
                  <a:cubicBezTo>
                    <a:pt x="157450" y="310104"/>
                    <a:pt x="108810" y="283044"/>
                    <a:pt x="75014" y="240228"/>
                  </a:cubicBezTo>
                  <a:cubicBezTo>
                    <a:pt x="41104" y="197412"/>
                    <a:pt x="25918" y="143863"/>
                    <a:pt x="32312" y="89629"/>
                  </a:cubicBezTo>
                  <a:cubicBezTo>
                    <a:pt x="34710" y="68963"/>
                    <a:pt x="40419" y="49096"/>
                    <a:pt x="48753" y="30257"/>
                  </a:cubicBezTo>
                  <a:lnTo>
                    <a:pt x="18268" y="42930"/>
                  </a:lnTo>
                  <a:lnTo>
                    <a:pt x="14957" y="35052"/>
                  </a:lnTo>
                  <a:lnTo>
                    <a:pt x="62455" y="15414"/>
                  </a:lnTo>
                  <a:lnTo>
                    <a:pt x="78668" y="64282"/>
                  </a:lnTo>
                  <a:lnTo>
                    <a:pt x="70561" y="67022"/>
                  </a:lnTo>
                  <a:lnTo>
                    <a:pt x="59714" y="34139"/>
                  </a:lnTo>
                  <a:cubicBezTo>
                    <a:pt x="51608" y="52179"/>
                    <a:pt x="46127" y="71246"/>
                    <a:pt x="43730" y="91227"/>
                  </a:cubicBezTo>
                  <a:cubicBezTo>
                    <a:pt x="37793" y="142493"/>
                    <a:pt x="52065" y="192959"/>
                    <a:pt x="84034" y="233491"/>
                  </a:cubicBezTo>
                  <a:cubicBezTo>
                    <a:pt x="116004" y="273910"/>
                    <a:pt x="161903" y="299486"/>
                    <a:pt x="213168" y="305537"/>
                  </a:cubicBezTo>
                  <a:lnTo>
                    <a:pt x="211684" y="316498"/>
                  </a:lnTo>
                  <a:moveTo>
                    <a:pt x="221731" y="329172"/>
                  </a:moveTo>
                  <a:lnTo>
                    <a:pt x="223101" y="317868"/>
                  </a:lnTo>
                  <a:lnTo>
                    <a:pt x="224471" y="306565"/>
                  </a:lnTo>
                  <a:lnTo>
                    <a:pt x="225842" y="295261"/>
                  </a:lnTo>
                  <a:lnTo>
                    <a:pt x="214538" y="293891"/>
                  </a:lnTo>
                  <a:cubicBezTo>
                    <a:pt x="166356" y="288296"/>
                    <a:pt x="123197" y="264205"/>
                    <a:pt x="93054" y="226070"/>
                  </a:cubicBezTo>
                  <a:cubicBezTo>
                    <a:pt x="62911" y="187935"/>
                    <a:pt x="49439" y="140437"/>
                    <a:pt x="55147" y="92255"/>
                  </a:cubicBezTo>
                  <a:cubicBezTo>
                    <a:pt x="56061" y="84491"/>
                    <a:pt x="57431" y="76841"/>
                    <a:pt x="59372" y="69191"/>
                  </a:cubicBezTo>
                  <a:lnTo>
                    <a:pt x="59714" y="70333"/>
                  </a:lnTo>
                  <a:lnTo>
                    <a:pt x="63254" y="81180"/>
                  </a:lnTo>
                  <a:lnTo>
                    <a:pt x="74101" y="77526"/>
                  </a:lnTo>
                  <a:lnTo>
                    <a:pt x="82207" y="74786"/>
                  </a:lnTo>
                  <a:lnTo>
                    <a:pt x="93054" y="71246"/>
                  </a:lnTo>
                  <a:lnTo>
                    <a:pt x="89515" y="60400"/>
                  </a:lnTo>
                  <a:lnTo>
                    <a:pt x="73301" y="11532"/>
                  </a:lnTo>
                  <a:lnTo>
                    <a:pt x="69419" y="0"/>
                  </a:lnTo>
                  <a:lnTo>
                    <a:pt x="58002" y="4681"/>
                  </a:lnTo>
                  <a:lnTo>
                    <a:pt x="10504" y="24320"/>
                  </a:lnTo>
                  <a:lnTo>
                    <a:pt x="0" y="28773"/>
                  </a:lnTo>
                  <a:lnTo>
                    <a:pt x="4339" y="39277"/>
                  </a:lnTo>
                  <a:lnTo>
                    <a:pt x="7650" y="47155"/>
                  </a:lnTo>
                  <a:lnTo>
                    <a:pt x="11989" y="57773"/>
                  </a:lnTo>
                  <a:lnTo>
                    <a:pt x="22493" y="53435"/>
                  </a:lnTo>
                  <a:lnTo>
                    <a:pt x="28773" y="50809"/>
                  </a:lnTo>
                  <a:cubicBezTo>
                    <a:pt x="25005" y="63140"/>
                    <a:pt x="22379" y="75699"/>
                    <a:pt x="20894" y="88259"/>
                  </a:cubicBezTo>
                  <a:cubicBezTo>
                    <a:pt x="14158" y="145575"/>
                    <a:pt x="30257" y="202093"/>
                    <a:pt x="65994" y="247307"/>
                  </a:cubicBezTo>
                  <a:cubicBezTo>
                    <a:pt x="101731" y="292521"/>
                    <a:pt x="152997" y="321179"/>
                    <a:pt x="210314" y="327916"/>
                  </a:cubicBezTo>
                  <a:lnTo>
                    <a:pt x="221731" y="329172"/>
                  </a:lnTo>
                  <a:lnTo>
                    <a:pt x="221731" y="329172"/>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0" name="Vrije vorm: vorm 19">
              <a:extLst>
                <a:ext uri="{FF2B5EF4-FFF2-40B4-BE49-F238E27FC236}">
                  <a16:creationId xmlns:a16="http://schemas.microsoft.com/office/drawing/2014/main" id="{9780611D-4307-4183-A639-FE684240892F}"/>
                </a:ext>
              </a:extLst>
            </p:cNvPr>
            <p:cNvSpPr/>
            <p:nvPr/>
          </p:nvSpPr>
          <p:spPr>
            <a:xfrm>
              <a:off x="4532787" y="1659985"/>
              <a:ext cx="213483" cy="367877"/>
            </a:xfrm>
            <a:custGeom>
              <a:avLst/>
              <a:gdLst>
                <a:gd name="connsiteX0" fmla="*/ 200723 w 213483"/>
                <a:gd name="connsiteY0" fmla="*/ 150371 h 367877"/>
                <a:gd name="connsiteX1" fmla="*/ 124453 w 213483"/>
                <a:gd name="connsiteY1" fmla="*/ 287040 h 367877"/>
                <a:gd name="connsiteX2" fmla="*/ 36651 w 213483"/>
                <a:gd name="connsiteY2" fmla="*/ 327345 h 367877"/>
                <a:gd name="connsiteX3" fmla="*/ 64396 w 213483"/>
                <a:gd name="connsiteY3" fmla="*/ 345156 h 367877"/>
                <a:gd name="connsiteX4" fmla="*/ 59714 w 213483"/>
                <a:gd name="connsiteY4" fmla="*/ 352349 h 367877"/>
                <a:gd name="connsiteX5" fmla="*/ 16441 w 213483"/>
                <a:gd name="connsiteY5" fmla="*/ 324604 h 367877"/>
                <a:gd name="connsiteX6" fmla="*/ 47269 w 213483"/>
                <a:gd name="connsiteY6" fmla="*/ 283501 h 367877"/>
                <a:gd name="connsiteX7" fmla="*/ 54120 w 213483"/>
                <a:gd name="connsiteY7" fmla="*/ 288639 h 367877"/>
                <a:gd name="connsiteX8" fmla="*/ 33340 w 213483"/>
                <a:gd name="connsiteY8" fmla="*/ 316384 h 367877"/>
                <a:gd name="connsiteX9" fmla="*/ 117374 w 213483"/>
                <a:gd name="connsiteY9" fmla="*/ 278135 h 367877"/>
                <a:gd name="connsiteX10" fmla="*/ 189419 w 213483"/>
                <a:gd name="connsiteY10" fmla="*/ 149001 h 367877"/>
                <a:gd name="connsiteX11" fmla="*/ 159962 w 213483"/>
                <a:gd name="connsiteY11" fmla="*/ 22036 h 367877"/>
                <a:gd name="connsiteX12" fmla="*/ 169552 w 213483"/>
                <a:gd name="connsiteY12" fmla="*/ 15871 h 367877"/>
                <a:gd name="connsiteX13" fmla="*/ 200723 w 213483"/>
                <a:gd name="connsiteY13" fmla="*/ 150371 h 367877"/>
                <a:gd name="connsiteX14" fmla="*/ 212026 w 213483"/>
                <a:gd name="connsiteY14" fmla="*/ 151627 h 367877"/>
                <a:gd name="connsiteX15" fmla="*/ 179143 w 213483"/>
                <a:gd name="connsiteY15" fmla="*/ 9591 h 367877"/>
                <a:gd name="connsiteX16" fmla="*/ 172978 w 213483"/>
                <a:gd name="connsiteY16" fmla="*/ 0 h 367877"/>
                <a:gd name="connsiteX17" fmla="*/ 163387 w 213483"/>
                <a:gd name="connsiteY17" fmla="*/ 6166 h 367877"/>
                <a:gd name="connsiteX18" fmla="*/ 153796 w 213483"/>
                <a:gd name="connsiteY18" fmla="*/ 12331 h 367877"/>
                <a:gd name="connsiteX19" fmla="*/ 144205 w 213483"/>
                <a:gd name="connsiteY19" fmla="*/ 18497 h 367877"/>
                <a:gd name="connsiteX20" fmla="*/ 150371 w 213483"/>
                <a:gd name="connsiteY20" fmla="*/ 28087 h 367877"/>
                <a:gd name="connsiteX21" fmla="*/ 178002 w 213483"/>
                <a:gd name="connsiteY21" fmla="*/ 147516 h 367877"/>
                <a:gd name="connsiteX22" fmla="*/ 110181 w 213483"/>
                <a:gd name="connsiteY22" fmla="*/ 269000 h 367877"/>
                <a:gd name="connsiteX23" fmla="*/ 62683 w 213483"/>
                <a:gd name="connsiteY23" fmla="*/ 296060 h 367877"/>
                <a:gd name="connsiteX24" fmla="*/ 63254 w 213483"/>
                <a:gd name="connsiteY24" fmla="*/ 295261 h 367877"/>
                <a:gd name="connsiteX25" fmla="*/ 70105 w 213483"/>
                <a:gd name="connsiteY25" fmla="*/ 286127 h 367877"/>
                <a:gd name="connsiteX26" fmla="*/ 60970 w 213483"/>
                <a:gd name="connsiteY26" fmla="*/ 279276 h 367877"/>
                <a:gd name="connsiteX27" fmla="*/ 54120 w 213483"/>
                <a:gd name="connsiteY27" fmla="*/ 274138 h 367877"/>
                <a:gd name="connsiteX28" fmla="*/ 44986 w 213483"/>
                <a:gd name="connsiteY28" fmla="*/ 267288 h 367877"/>
                <a:gd name="connsiteX29" fmla="*/ 38135 w 213483"/>
                <a:gd name="connsiteY29" fmla="*/ 276422 h 367877"/>
                <a:gd name="connsiteX30" fmla="*/ 7307 w 213483"/>
                <a:gd name="connsiteY30" fmla="*/ 317526 h 367877"/>
                <a:gd name="connsiteX31" fmla="*/ 0 w 213483"/>
                <a:gd name="connsiteY31" fmla="*/ 327345 h 367877"/>
                <a:gd name="connsiteX32" fmla="*/ 10390 w 213483"/>
                <a:gd name="connsiteY32" fmla="*/ 333967 h 367877"/>
                <a:gd name="connsiteX33" fmla="*/ 53663 w 213483"/>
                <a:gd name="connsiteY33" fmla="*/ 361712 h 367877"/>
                <a:gd name="connsiteX34" fmla="*/ 63254 w 213483"/>
                <a:gd name="connsiteY34" fmla="*/ 367877 h 367877"/>
                <a:gd name="connsiteX35" fmla="*/ 69419 w 213483"/>
                <a:gd name="connsiteY35" fmla="*/ 358287 h 367877"/>
                <a:gd name="connsiteX36" fmla="*/ 74101 w 213483"/>
                <a:gd name="connsiteY36" fmla="*/ 351094 h 367877"/>
                <a:gd name="connsiteX37" fmla="*/ 80266 w 213483"/>
                <a:gd name="connsiteY37" fmla="*/ 341503 h 367877"/>
                <a:gd name="connsiteX38" fmla="*/ 70675 w 213483"/>
                <a:gd name="connsiteY38" fmla="*/ 335337 h 367877"/>
                <a:gd name="connsiteX39" fmla="*/ 64852 w 213483"/>
                <a:gd name="connsiteY39" fmla="*/ 331569 h 367877"/>
                <a:gd name="connsiteX40" fmla="*/ 131532 w 213483"/>
                <a:gd name="connsiteY40" fmla="*/ 295832 h 367877"/>
                <a:gd name="connsiteX41" fmla="*/ 212026 w 213483"/>
                <a:gd name="connsiteY41" fmla="*/ 151627 h 367877"/>
                <a:gd name="connsiteX42" fmla="*/ 212026 w 213483"/>
                <a:gd name="connsiteY42" fmla="*/ 151627 h 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483" h="367877">
                  <a:moveTo>
                    <a:pt x="200723" y="150371"/>
                  </a:moveTo>
                  <a:cubicBezTo>
                    <a:pt x="194329" y="204605"/>
                    <a:pt x="167269" y="253244"/>
                    <a:pt x="124453" y="287040"/>
                  </a:cubicBezTo>
                  <a:cubicBezTo>
                    <a:pt x="98763" y="307364"/>
                    <a:pt x="68620" y="321065"/>
                    <a:pt x="36651" y="327345"/>
                  </a:cubicBezTo>
                  <a:lnTo>
                    <a:pt x="64396" y="345156"/>
                  </a:lnTo>
                  <a:lnTo>
                    <a:pt x="59714" y="352349"/>
                  </a:lnTo>
                  <a:lnTo>
                    <a:pt x="16441" y="324604"/>
                  </a:lnTo>
                  <a:lnTo>
                    <a:pt x="47269" y="283501"/>
                  </a:lnTo>
                  <a:lnTo>
                    <a:pt x="54120" y="288639"/>
                  </a:lnTo>
                  <a:lnTo>
                    <a:pt x="33340" y="316384"/>
                  </a:lnTo>
                  <a:cubicBezTo>
                    <a:pt x="63825" y="310675"/>
                    <a:pt x="92712" y="297545"/>
                    <a:pt x="117374" y="278135"/>
                  </a:cubicBezTo>
                  <a:cubicBezTo>
                    <a:pt x="157792" y="246165"/>
                    <a:pt x="183368" y="200266"/>
                    <a:pt x="189419" y="149001"/>
                  </a:cubicBezTo>
                  <a:cubicBezTo>
                    <a:pt x="194557" y="104586"/>
                    <a:pt x="184167" y="59486"/>
                    <a:pt x="159962" y="22036"/>
                  </a:cubicBezTo>
                  <a:lnTo>
                    <a:pt x="169552" y="15871"/>
                  </a:lnTo>
                  <a:cubicBezTo>
                    <a:pt x="195128" y="55604"/>
                    <a:pt x="206203" y="103330"/>
                    <a:pt x="200723" y="150371"/>
                  </a:cubicBezTo>
                  <a:moveTo>
                    <a:pt x="212026" y="151627"/>
                  </a:moveTo>
                  <a:cubicBezTo>
                    <a:pt x="217849" y="101960"/>
                    <a:pt x="206089" y="51494"/>
                    <a:pt x="179143" y="9591"/>
                  </a:cubicBezTo>
                  <a:lnTo>
                    <a:pt x="172978" y="0"/>
                  </a:lnTo>
                  <a:lnTo>
                    <a:pt x="163387" y="6166"/>
                  </a:lnTo>
                  <a:lnTo>
                    <a:pt x="153796" y="12331"/>
                  </a:lnTo>
                  <a:lnTo>
                    <a:pt x="144205" y="18497"/>
                  </a:lnTo>
                  <a:lnTo>
                    <a:pt x="150371" y="28087"/>
                  </a:lnTo>
                  <a:cubicBezTo>
                    <a:pt x="173092" y="63368"/>
                    <a:pt x="182911" y="105728"/>
                    <a:pt x="178002" y="147516"/>
                  </a:cubicBezTo>
                  <a:cubicBezTo>
                    <a:pt x="172407" y="195699"/>
                    <a:pt x="148316" y="238858"/>
                    <a:pt x="110181" y="269000"/>
                  </a:cubicBezTo>
                  <a:cubicBezTo>
                    <a:pt x="95794" y="280304"/>
                    <a:pt x="79810" y="289438"/>
                    <a:pt x="62683" y="296060"/>
                  </a:cubicBezTo>
                  <a:lnTo>
                    <a:pt x="63254" y="295261"/>
                  </a:lnTo>
                  <a:lnTo>
                    <a:pt x="70105" y="286127"/>
                  </a:lnTo>
                  <a:lnTo>
                    <a:pt x="60970" y="279276"/>
                  </a:lnTo>
                  <a:lnTo>
                    <a:pt x="54120" y="274138"/>
                  </a:lnTo>
                  <a:lnTo>
                    <a:pt x="44986" y="267288"/>
                  </a:lnTo>
                  <a:lnTo>
                    <a:pt x="38135" y="276422"/>
                  </a:lnTo>
                  <a:lnTo>
                    <a:pt x="7307" y="317526"/>
                  </a:lnTo>
                  <a:lnTo>
                    <a:pt x="0" y="327345"/>
                  </a:lnTo>
                  <a:lnTo>
                    <a:pt x="10390" y="333967"/>
                  </a:lnTo>
                  <a:lnTo>
                    <a:pt x="53663" y="361712"/>
                  </a:lnTo>
                  <a:lnTo>
                    <a:pt x="63254" y="367877"/>
                  </a:lnTo>
                  <a:lnTo>
                    <a:pt x="69419" y="358287"/>
                  </a:lnTo>
                  <a:lnTo>
                    <a:pt x="74101" y="351094"/>
                  </a:lnTo>
                  <a:lnTo>
                    <a:pt x="80266" y="341503"/>
                  </a:lnTo>
                  <a:lnTo>
                    <a:pt x="70675" y="335337"/>
                  </a:lnTo>
                  <a:lnTo>
                    <a:pt x="64852" y="331569"/>
                  </a:lnTo>
                  <a:cubicBezTo>
                    <a:pt x="88944" y="323691"/>
                    <a:pt x="111665" y="311474"/>
                    <a:pt x="131532" y="295832"/>
                  </a:cubicBezTo>
                  <a:cubicBezTo>
                    <a:pt x="176746" y="260209"/>
                    <a:pt x="205290" y="208943"/>
                    <a:pt x="212026" y="151627"/>
                  </a:cubicBezTo>
                  <a:lnTo>
                    <a:pt x="212026" y="15162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3800646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63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gras, buiten, welig&#10;&#10;Automatisch gegenereerde beschrijving">
            <a:extLst>
              <a:ext uri="{FF2B5EF4-FFF2-40B4-BE49-F238E27FC236}">
                <a16:creationId xmlns:a16="http://schemas.microsoft.com/office/drawing/2014/main" id="{C3B64D2F-79A8-4F2E-8C61-A18DD967141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772" r="19772"/>
          <a:stretch>
            <a:fillRect/>
          </a:stretch>
        </p:blipFill>
        <p:spPr/>
      </p:pic>
      <p:sp>
        <p:nvSpPr>
          <p:cNvPr id="3" name="Titel 2">
            <a:extLst>
              <a:ext uri="{FF2B5EF4-FFF2-40B4-BE49-F238E27FC236}">
                <a16:creationId xmlns:a16="http://schemas.microsoft.com/office/drawing/2014/main" id="{E30D67D2-CFD7-4297-84CD-59D05446D86A}"/>
              </a:ext>
            </a:extLst>
          </p:cNvPr>
          <p:cNvSpPr>
            <a:spLocks noGrp="1"/>
          </p:cNvSpPr>
          <p:nvPr>
            <p:ph type="ctrTitle"/>
          </p:nvPr>
        </p:nvSpPr>
        <p:spPr/>
        <p:txBody>
          <a:bodyPr/>
          <a:lstStyle/>
          <a:p>
            <a:r>
              <a:rPr lang="en-GB" err="1">
                <a:latin typeface="FlandersArtSans-Bold"/>
              </a:rPr>
              <a:t>Naar</a:t>
            </a:r>
            <a:r>
              <a:rPr lang="en-GB">
                <a:latin typeface="FlandersArtSans-Bold"/>
              </a:rPr>
              <a:t> </a:t>
            </a:r>
            <a:r>
              <a:rPr lang="en-GB" err="1">
                <a:latin typeface="FlandersArtSans-Bold"/>
              </a:rPr>
              <a:t>een</a:t>
            </a:r>
            <a:r>
              <a:rPr lang="en-GB">
                <a:latin typeface="FlandersArtSans-Bold"/>
              </a:rPr>
              <a:t> </a:t>
            </a:r>
            <a:br>
              <a:rPr lang="en-GB">
                <a:latin typeface="FlandersArtSans-Bold"/>
              </a:rPr>
            </a:br>
            <a:r>
              <a:rPr lang="en-GB" err="1">
                <a:latin typeface="FlandersArtSans-Bold"/>
              </a:rPr>
              <a:t>niet-verschoven</a:t>
            </a:r>
            <a:r>
              <a:rPr lang="en-GB">
                <a:latin typeface="FlandersArtSans-Bold"/>
              </a:rPr>
              <a:t> </a:t>
            </a:r>
            <a:br>
              <a:rPr lang="en-GB">
                <a:latin typeface="FlandersArtSans-Bold"/>
              </a:rPr>
            </a:br>
            <a:r>
              <a:rPr lang="en-GB" err="1">
                <a:latin typeface="FlandersArtSans-Bold"/>
              </a:rPr>
              <a:t>fiscaal</a:t>
            </a:r>
            <a:r>
              <a:rPr lang="en-GB">
                <a:latin typeface="FlandersArtSans-Bold"/>
              </a:rPr>
              <a:t> </a:t>
            </a:r>
            <a:r>
              <a:rPr lang="en-GB" err="1">
                <a:latin typeface="FlandersArtSans-Bold"/>
              </a:rPr>
              <a:t>jaar</a:t>
            </a:r>
            <a:endParaRPr lang="en-GB"/>
          </a:p>
        </p:txBody>
      </p:sp>
      <p:sp>
        <p:nvSpPr>
          <p:cNvPr id="4" name="Ondertitel 3">
            <a:extLst>
              <a:ext uri="{FF2B5EF4-FFF2-40B4-BE49-F238E27FC236}">
                <a16:creationId xmlns:a16="http://schemas.microsoft.com/office/drawing/2014/main" id="{24A2FF5B-7150-4EBE-B212-35794E5B387F}"/>
              </a:ext>
            </a:extLst>
          </p:cNvPr>
          <p:cNvSpPr>
            <a:spLocks noGrp="1"/>
          </p:cNvSpPr>
          <p:nvPr>
            <p:ph type="subTitle" idx="1"/>
          </p:nvPr>
        </p:nvSpPr>
        <p:spPr/>
        <p:txBody>
          <a:bodyPr vert="horz" lIns="0" tIns="0" rIns="0" bIns="45720" rtlCol="0" anchor="t">
            <a:noAutofit/>
          </a:bodyPr>
          <a:lstStyle/>
          <a:p>
            <a:r>
              <a:rPr lang="en-GB"/>
              <a:t>An </a:t>
            </a:r>
            <a:r>
              <a:rPr lang="en-GB" err="1"/>
              <a:t>Talloen</a:t>
            </a:r>
            <a:r>
              <a:rPr lang="en-GB"/>
              <a:t>, expert </a:t>
            </a:r>
            <a:r>
              <a:rPr lang="en-GB" err="1"/>
              <a:t>dienstverlening</a:t>
            </a:r>
            <a:r>
              <a:rPr lang="en-GB"/>
              <a:t> </a:t>
            </a:r>
            <a:r>
              <a:rPr lang="en-GB" err="1"/>
              <a:t>verloning</a:t>
            </a:r>
          </a:p>
        </p:txBody>
      </p:sp>
    </p:spTree>
    <p:extLst>
      <p:ext uri="{BB962C8B-B14F-4D97-AF65-F5344CB8AC3E}">
        <p14:creationId xmlns:p14="http://schemas.microsoft.com/office/powerpoint/2010/main" val="1188443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15B32D-39B6-45C5-B244-9BFB5A34EC52}"/>
              </a:ext>
            </a:extLst>
          </p:cNvPr>
          <p:cNvSpPr txBox="1">
            <a:spLocks/>
          </p:cNvSpPr>
          <p:nvPr/>
        </p:nvSpPr>
        <p:spPr>
          <a:xfrm>
            <a:off x="846589" y="4750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BE" sz="4400" b="0" i="0" u="none" strike="noStrike" kern="1200" cap="none" spc="0" normalizeH="0" baseline="0" noProof="0">
                <a:ln>
                  <a:noFill/>
                </a:ln>
                <a:solidFill>
                  <a:prstClr val="black"/>
                </a:solidFill>
                <a:effectLst/>
                <a:uLnTx/>
                <a:uFillTx/>
                <a:latin typeface="Flanders Art Sans Bold" panose="00000800000000000000" pitchFamily="50" charset="0"/>
                <a:ea typeface="+mj-ea"/>
                <a:cs typeface="+mj-cs"/>
              </a:rPr>
              <a:t>Historiek</a:t>
            </a:r>
          </a:p>
        </p:txBody>
      </p:sp>
      <p:sp>
        <p:nvSpPr>
          <p:cNvPr id="3" name="Titel 1">
            <a:extLst>
              <a:ext uri="{FF2B5EF4-FFF2-40B4-BE49-F238E27FC236}">
                <a16:creationId xmlns:a16="http://schemas.microsoft.com/office/drawing/2014/main" id="{59DCCB45-EAC2-4C6A-9062-98CB28EDDFB2}"/>
              </a:ext>
            </a:extLst>
          </p:cNvPr>
          <p:cNvSpPr txBox="1">
            <a:spLocks/>
          </p:cNvSpPr>
          <p:nvPr/>
        </p:nvSpPr>
        <p:spPr>
          <a:xfrm>
            <a:off x="838200" y="103171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BE" sz="3200" b="0" i="0" u="none" strike="noStrike" kern="1200" cap="none" spc="0" normalizeH="0" baseline="0" noProof="0">
              <a:ln>
                <a:noFill/>
              </a:ln>
              <a:solidFill>
                <a:prstClr val="black"/>
              </a:solidFill>
              <a:effectLst/>
              <a:uLnTx/>
              <a:uFillTx/>
              <a:latin typeface="Flanders Art Sans Bold" panose="00000800000000000000" pitchFamily="50" charset="0"/>
              <a:ea typeface="+mj-ea"/>
              <a:cs typeface="+mj-cs"/>
            </a:endParaRPr>
          </a:p>
        </p:txBody>
      </p:sp>
      <p:sp>
        <p:nvSpPr>
          <p:cNvPr id="4" name="Rechthoek 3">
            <a:extLst>
              <a:ext uri="{FF2B5EF4-FFF2-40B4-BE49-F238E27FC236}">
                <a16:creationId xmlns:a16="http://schemas.microsoft.com/office/drawing/2014/main" id="{108AA912-3D1C-4B63-8701-B6FEC326CFF7}"/>
              </a:ext>
            </a:extLst>
          </p:cNvPr>
          <p:cNvSpPr/>
          <p:nvPr/>
        </p:nvSpPr>
        <p:spPr>
          <a:xfrm>
            <a:off x="371474" y="2764221"/>
            <a:ext cx="11463173" cy="34365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ep 9">
            <a:extLst>
              <a:ext uri="{FF2B5EF4-FFF2-40B4-BE49-F238E27FC236}">
                <a16:creationId xmlns:a16="http://schemas.microsoft.com/office/drawing/2014/main" id="{A65D8A4C-1C59-45D8-8C90-DB93B491ED0E}"/>
              </a:ext>
            </a:extLst>
          </p:cNvPr>
          <p:cNvGrpSpPr/>
          <p:nvPr/>
        </p:nvGrpSpPr>
        <p:grpSpPr>
          <a:xfrm>
            <a:off x="5519936" y="2097088"/>
            <a:ext cx="1152128" cy="1152128"/>
            <a:chOff x="5519936" y="2524488"/>
            <a:chExt cx="1152128" cy="1152128"/>
          </a:xfrm>
        </p:grpSpPr>
        <p:sp>
          <p:nvSpPr>
            <p:cNvPr id="6" name="Ovaal 5">
              <a:extLst>
                <a:ext uri="{FF2B5EF4-FFF2-40B4-BE49-F238E27FC236}">
                  <a16:creationId xmlns:a16="http://schemas.microsoft.com/office/drawing/2014/main" id="{D073F995-EEDB-41E3-8A50-8FD17991972D}"/>
                </a:ext>
              </a:extLst>
            </p:cNvPr>
            <p:cNvSpPr/>
            <p:nvPr/>
          </p:nvSpPr>
          <p:spPr>
            <a:xfrm>
              <a:off x="5519936" y="2524488"/>
              <a:ext cx="1152128" cy="1152128"/>
            </a:xfrm>
            <a:prstGeom prst="ellipse">
              <a:avLst/>
            </a:prstGeom>
            <a:solidFill>
              <a:srgbClr val="FFEB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Graphic 4">
              <a:extLst>
                <a:ext uri="{FF2B5EF4-FFF2-40B4-BE49-F238E27FC236}">
                  <a16:creationId xmlns:a16="http://schemas.microsoft.com/office/drawing/2014/main" id="{BF6F9611-E6E5-4965-BFE8-63B19FAF30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01710" y="2828900"/>
              <a:ext cx="588580" cy="543304"/>
            </a:xfrm>
            <a:prstGeom prst="rect">
              <a:avLst/>
            </a:prstGeom>
          </p:spPr>
        </p:pic>
      </p:grpSp>
      <p:cxnSp>
        <p:nvCxnSpPr>
          <p:cNvPr id="12" name="Rechte verbindingslijn 11">
            <a:extLst>
              <a:ext uri="{FF2B5EF4-FFF2-40B4-BE49-F238E27FC236}">
                <a16:creationId xmlns:a16="http://schemas.microsoft.com/office/drawing/2014/main" id="{B8E19B63-8042-49FC-918E-2DBC0D3AC6CF}"/>
              </a:ext>
            </a:extLst>
          </p:cNvPr>
          <p:cNvCxnSpPr>
            <a:cxnSpLocks/>
            <a:endCxn id="13" idx="6"/>
          </p:cNvCxnSpPr>
          <p:nvPr/>
        </p:nvCxnSpPr>
        <p:spPr>
          <a:xfrm>
            <a:off x="2575034" y="3769630"/>
            <a:ext cx="7130996"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Ovaal 12">
            <a:extLst>
              <a:ext uri="{FF2B5EF4-FFF2-40B4-BE49-F238E27FC236}">
                <a16:creationId xmlns:a16="http://schemas.microsoft.com/office/drawing/2014/main" id="{89753A9D-2CC3-4155-8A19-2C9A51FF702C}"/>
              </a:ext>
            </a:extLst>
          </p:cNvPr>
          <p:cNvSpPr/>
          <p:nvPr/>
        </p:nvSpPr>
        <p:spPr>
          <a:xfrm>
            <a:off x="9569395" y="3701312"/>
            <a:ext cx="136635" cy="136635"/>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al 14">
            <a:extLst>
              <a:ext uri="{FF2B5EF4-FFF2-40B4-BE49-F238E27FC236}">
                <a16:creationId xmlns:a16="http://schemas.microsoft.com/office/drawing/2014/main" id="{28BDBAA9-FF0E-4ED7-B7A8-6738FC89CF8B}"/>
              </a:ext>
            </a:extLst>
          </p:cNvPr>
          <p:cNvSpPr/>
          <p:nvPr/>
        </p:nvSpPr>
        <p:spPr>
          <a:xfrm>
            <a:off x="2474857" y="3701312"/>
            <a:ext cx="136635" cy="136635"/>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kstvak 16">
            <a:extLst>
              <a:ext uri="{FF2B5EF4-FFF2-40B4-BE49-F238E27FC236}">
                <a16:creationId xmlns:a16="http://schemas.microsoft.com/office/drawing/2014/main" id="{E6855502-9759-41E9-84C6-20A21376AF7B}"/>
              </a:ext>
            </a:extLst>
          </p:cNvPr>
          <p:cNvSpPr txBox="1"/>
          <p:nvPr/>
        </p:nvSpPr>
        <p:spPr>
          <a:xfrm>
            <a:off x="7918755" y="3973589"/>
            <a:ext cx="34350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n-ea"/>
                <a:cs typeface="+mn-cs"/>
              </a:rPr>
              <a:t>2022</a:t>
            </a:r>
          </a:p>
        </p:txBody>
      </p:sp>
      <p:sp>
        <p:nvSpPr>
          <p:cNvPr id="18" name="Tekstvak 17">
            <a:extLst>
              <a:ext uri="{FF2B5EF4-FFF2-40B4-BE49-F238E27FC236}">
                <a16:creationId xmlns:a16="http://schemas.microsoft.com/office/drawing/2014/main" id="{CB6A5A82-C2E7-4808-A6B6-3098AC03E5E5}"/>
              </a:ext>
            </a:extLst>
          </p:cNvPr>
          <p:cNvSpPr txBox="1"/>
          <p:nvPr/>
        </p:nvSpPr>
        <p:spPr>
          <a:xfrm>
            <a:off x="1396899" y="4039419"/>
            <a:ext cx="30661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n-ea"/>
                <a:cs typeface="+mn-cs"/>
              </a:rPr>
              <a:t>Jaren ‘80 </a:t>
            </a:r>
          </a:p>
        </p:txBody>
      </p:sp>
      <p:grpSp>
        <p:nvGrpSpPr>
          <p:cNvPr id="32" name="Groep 31">
            <a:extLst>
              <a:ext uri="{FF2B5EF4-FFF2-40B4-BE49-F238E27FC236}">
                <a16:creationId xmlns:a16="http://schemas.microsoft.com/office/drawing/2014/main" id="{0E28088E-F396-4F80-9129-40EFB5D9D918}"/>
              </a:ext>
            </a:extLst>
          </p:cNvPr>
          <p:cNvGrpSpPr/>
          <p:nvPr/>
        </p:nvGrpSpPr>
        <p:grpSpPr>
          <a:xfrm>
            <a:off x="8103210" y="4637018"/>
            <a:ext cx="3066134" cy="1323975"/>
            <a:chOff x="8106691" y="4283075"/>
            <a:chExt cx="3066134" cy="1323975"/>
          </a:xfrm>
        </p:grpSpPr>
        <p:sp>
          <p:nvSpPr>
            <p:cNvPr id="9" name="Rechthoek 8">
              <a:extLst>
                <a:ext uri="{FF2B5EF4-FFF2-40B4-BE49-F238E27FC236}">
                  <a16:creationId xmlns:a16="http://schemas.microsoft.com/office/drawing/2014/main" id="{B985FD38-843D-44B3-AA94-E06FA3B6E5F1}"/>
                </a:ext>
              </a:extLst>
            </p:cNvPr>
            <p:cNvSpPr/>
            <p:nvPr/>
          </p:nvSpPr>
          <p:spPr>
            <a:xfrm>
              <a:off x="8109758" y="4283075"/>
              <a:ext cx="3060000" cy="1323975"/>
            </a:xfrm>
            <a:prstGeom prst="rect">
              <a:avLst/>
            </a:prstGeom>
            <a:solidFill>
              <a:schemeClr val="bg1"/>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2" name="Tekstvak 21">
              <a:extLst>
                <a:ext uri="{FF2B5EF4-FFF2-40B4-BE49-F238E27FC236}">
                  <a16:creationId xmlns:a16="http://schemas.microsoft.com/office/drawing/2014/main" id="{BC62C33B-A6DE-4B16-B6D4-D50FBBBB5E6C}"/>
                </a:ext>
              </a:extLst>
            </p:cNvPr>
            <p:cNvSpPr txBox="1"/>
            <p:nvPr/>
          </p:nvSpPr>
          <p:spPr>
            <a:xfrm>
              <a:off x="8106691" y="5164178"/>
              <a:ext cx="30661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b="0" i="0" u="none" strike="noStrike" kern="1200" cap="none" spc="0" normalizeH="0" baseline="0" noProof="0">
                  <a:ln>
                    <a:noFill/>
                  </a:ln>
                  <a:solidFill>
                    <a:prstClr val="black"/>
                  </a:solidFill>
                  <a:effectLst/>
                  <a:uLnTx/>
                  <a:uFillTx/>
                  <a:latin typeface="Flanders Art Sans" panose="00000500000000000000" pitchFamily="50" charset="0"/>
                  <a:ea typeface="+mn-ea"/>
                  <a:cs typeface="+mn-cs"/>
                </a:rPr>
                <a:t>Vlaamse overheid</a:t>
              </a:r>
            </a:p>
          </p:txBody>
        </p:sp>
        <p:pic>
          <p:nvPicPr>
            <p:cNvPr id="23" name="Graphic 22">
              <a:extLst>
                <a:ext uri="{FF2B5EF4-FFF2-40B4-BE49-F238E27FC236}">
                  <a16:creationId xmlns:a16="http://schemas.microsoft.com/office/drawing/2014/main" id="{690F9C65-A6F2-430D-B1D4-9E3413DE4C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46272" y="4487033"/>
              <a:ext cx="386972" cy="469585"/>
            </a:xfrm>
            <a:prstGeom prst="rect">
              <a:avLst/>
            </a:prstGeom>
          </p:spPr>
        </p:pic>
      </p:grpSp>
      <p:grpSp>
        <p:nvGrpSpPr>
          <p:cNvPr id="11" name="Groep 10">
            <a:extLst>
              <a:ext uri="{FF2B5EF4-FFF2-40B4-BE49-F238E27FC236}">
                <a16:creationId xmlns:a16="http://schemas.microsoft.com/office/drawing/2014/main" id="{CCBF2735-CFDC-4CDA-B677-E440368A1DB4}"/>
              </a:ext>
            </a:extLst>
          </p:cNvPr>
          <p:cNvGrpSpPr/>
          <p:nvPr/>
        </p:nvGrpSpPr>
        <p:grpSpPr>
          <a:xfrm>
            <a:off x="1280577" y="4580776"/>
            <a:ext cx="3198195" cy="1438460"/>
            <a:chOff x="1010108" y="4283075"/>
            <a:chExt cx="3069067" cy="1325821"/>
          </a:xfrm>
        </p:grpSpPr>
        <p:sp>
          <p:nvSpPr>
            <p:cNvPr id="7" name="Rechthoek 6">
              <a:extLst>
                <a:ext uri="{FF2B5EF4-FFF2-40B4-BE49-F238E27FC236}">
                  <a16:creationId xmlns:a16="http://schemas.microsoft.com/office/drawing/2014/main" id="{9FC42457-DE1B-47A1-AC14-F00AB81716D5}"/>
                </a:ext>
              </a:extLst>
            </p:cNvPr>
            <p:cNvSpPr/>
            <p:nvPr/>
          </p:nvSpPr>
          <p:spPr>
            <a:xfrm>
              <a:off x="1019175" y="4283075"/>
              <a:ext cx="3060000" cy="1323975"/>
            </a:xfrm>
            <a:prstGeom prst="rect">
              <a:avLst/>
            </a:prstGeom>
            <a:solidFill>
              <a:schemeClr val="bg1"/>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0" name="Tekstvak 19">
              <a:extLst>
                <a:ext uri="{FF2B5EF4-FFF2-40B4-BE49-F238E27FC236}">
                  <a16:creationId xmlns:a16="http://schemas.microsoft.com/office/drawing/2014/main" id="{2807C6FA-78E5-45C9-930F-DDCB9F9541AB}"/>
                </a:ext>
              </a:extLst>
            </p:cNvPr>
            <p:cNvSpPr txBox="1"/>
            <p:nvPr/>
          </p:nvSpPr>
          <p:spPr>
            <a:xfrm>
              <a:off x="1010108" y="5013176"/>
              <a:ext cx="3066134" cy="595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b="0" i="0" u="none" strike="noStrike" kern="1200" cap="none" spc="0" normalizeH="0" baseline="0" noProof="0">
                  <a:ln>
                    <a:noFill/>
                  </a:ln>
                  <a:solidFill>
                    <a:prstClr val="black"/>
                  </a:solidFill>
                  <a:effectLst/>
                  <a:uLnTx/>
                  <a:uFillTx/>
                  <a:latin typeface="Flanders Art Sans" panose="00000500000000000000" pitchFamily="50" charset="0"/>
                  <a:ea typeface="+mn-ea"/>
                  <a:cs typeface="+mn-cs"/>
                </a:rPr>
                <a:t>Besparingsmaatregel voor begrotingen 1983 – 1984</a:t>
              </a:r>
            </a:p>
          </p:txBody>
        </p:sp>
        <p:pic>
          <p:nvPicPr>
            <p:cNvPr id="30" name="Graphic 29">
              <a:extLst>
                <a:ext uri="{FF2B5EF4-FFF2-40B4-BE49-F238E27FC236}">
                  <a16:creationId xmlns:a16="http://schemas.microsoft.com/office/drawing/2014/main" id="{0652C7A6-DA7E-4ACA-8C21-9AC698FA3F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01478" y="4527091"/>
              <a:ext cx="483394" cy="416049"/>
            </a:xfrm>
            <a:prstGeom prst="rect">
              <a:avLst/>
            </a:prstGeom>
          </p:spPr>
        </p:pic>
      </p:grpSp>
    </p:spTree>
    <p:extLst>
      <p:ext uri="{BB962C8B-B14F-4D97-AF65-F5344CB8AC3E}">
        <p14:creationId xmlns:p14="http://schemas.microsoft.com/office/powerpoint/2010/main" val="195828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9" presetClass="entr" presetSubtype="0" decel="100000" fill="hold" nodeType="withEffect">
                                  <p:stCondLst>
                                    <p:cond delay="25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 calcmode="lin" valueType="num">
                                      <p:cBhvr>
                                        <p:cTn id="12" dur="500" fill="hold"/>
                                        <p:tgtEl>
                                          <p:spTgt spid="10"/>
                                        </p:tgtEl>
                                        <p:attrNameLst>
                                          <p:attrName>style.rotation</p:attrName>
                                        </p:attrNameLst>
                                      </p:cBhvr>
                                      <p:tavLst>
                                        <p:tav tm="0">
                                          <p:val>
                                            <p:fltVal val="360"/>
                                          </p:val>
                                        </p:tav>
                                        <p:tav tm="100000">
                                          <p:val>
                                            <p:fltVal val="0"/>
                                          </p:val>
                                        </p:tav>
                                      </p:tavLst>
                                    </p:anim>
                                    <p:animEffect transition="in" filter="fade">
                                      <p:cBhvr>
                                        <p:cTn id="13" dur="500"/>
                                        <p:tgtEl>
                                          <p:spTgt spid="10"/>
                                        </p:tgtEl>
                                      </p:cBhvr>
                                    </p:animEffect>
                                  </p:childTnLst>
                                </p:cTn>
                              </p:par>
                              <p:par>
                                <p:cTn id="14" presetID="2" presetClass="entr" presetSubtype="4" decel="10000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49" presetClass="entr" presetSubtype="0" decel="100000" fill="hold" grpId="0" nodeType="withEffect">
                                  <p:stCondLst>
                                    <p:cond delay="35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 calcmode="lin" valueType="num">
                                      <p:cBhvr>
                                        <p:cTn id="22" dur="500" fill="hold"/>
                                        <p:tgtEl>
                                          <p:spTgt spid="15"/>
                                        </p:tgtEl>
                                        <p:attrNameLst>
                                          <p:attrName>style.rotation</p:attrName>
                                        </p:attrNameLst>
                                      </p:cBhvr>
                                      <p:tavLst>
                                        <p:tav tm="0">
                                          <p:val>
                                            <p:fltVal val="360"/>
                                          </p:val>
                                        </p:tav>
                                        <p:tav tm="100000">
                                          <p:val>
                                            <p:fltVal val="0"/>
                                          </p:val>
                                        </p:tav>
                                      </p:tavLst>
                                    </p:anim>
                                    <p:animEffect transition="in" filter="fade">
                                      <p:cBhvr>
                                        <p:cTn id="23" dur="500"/>
                                        <p:tgtEl>
                                          <p:spTgt spid="15"/>
                                        </p:tgtEl>
                                      </p:cBhvr>
                                    </p:animEffect>
                                  </p:childTnLst>
                                </p:cTn>
                              </p:par>
                              <p:par>
                                <p:cTn id="24" presetID="49" presetClass="entr" presetSubtype="0" decel="100000" fill="hold" grpId="0" nodeType="withEffect">
                                  <p:stCondLst>
                                    <p:cond delay="65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 calcmode="lin" valueType="num">
                                      <p:cBhvr>
                                        <p:cTn id="28" dur="500" fill="hold"/>
                                        <p:tgtEl>
                                          <p:spTgt spid="13"/>
                                        </p:tgtEl>
                                        <p:attrNameLst>
                                          <p:attrName>style.rotation</p:attrName>
                                        </p:attrNameLst>
                                      </p:cBhvr>
                                      <p:tavLst>
                                        <p:tav tm="0">
                                          <p:val>
                                            <p:fltVal val="360"/>
                                          </p:val>
                                        </p:tav>
                                        <p:tav tm="100000">
                                          <p:val>
                                            <p:fltVal val="0"/>
                                          </p:val>
                                        </p:tav>
                                      </p:tavLst>
                                    </p:anim>
                                    <p:animEffect transition="in" filter="fade">
                                      <p:cBhvr>
                                        <p:cTn id="29" dur="500"/>
                                        <p:tgtEl>
                                          <p:spTgt spid="13"/>
                                        </p:tgtEl>
                                      </p:cBhvr>
                                    </p:animEffect>
                                  </p:childTnLst>
                                </p:cTn>
                              </p:par>
                              <p:par>
                                <p:cTn id="30" presetID="22" presetClass="entr" presetSubtype="8" fill="hold" nodeType="withEffect">
                                  <p:stCondLst>
                                    <p:cond delay="65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p:stCondLst>
                              <p:cond delay="1150"/>
                            </p:stCondLst>
                            <p:childTnLst>
                              <p:par>
                                <p:cTn id="34" presetID="53" presetClass="entr" presetSubtype="16"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par>
                                <p:cTn id="44" presetID="2" presetClass="entr" presetSubtype="4" decel="10000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par>
                                <p:cTn id="48" presetID="2" presetClass="entr" presetSubtype="4" decel="10000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500" fill="hold"/>
                                        <p:tgtEl>
                                          <p:spTgt spid="32"/>
                                        </p:tgtEl>
                                        <p:attrNameLst>
                                          <p:attrName>ppt_x</p:attrName>
                                        </p:attrNameLst>
                                      </p:cBhvr>
                                      <p:tavLst>
                                        <p:tav tm="0">
                                          <p:val>
                                            <p:strVal val="#ppt_x"/>
                                          </p:val>
                                        </p:tav>
                                        <p:tav tm="100000">
                                          <p:val>
                                            <p:strVal val="#ppt_x"/>
                                          </p:val>
                                        </p:tav>
                                      </p:tavLst>
                                    </p:anim>
                                    <p:anim calcmode="lin" valueType="num">
                                      <p:cBhvr additive="base">
                                        <p:cTn id="5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3" grpId="0" animBg="1"/>
      <p:bldP spid="15" grpId="0" animBg="1"/>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EA4EBF6-866E-416C-A228-3631F0471883}"/>
              </a:ext>
            </a:extLst>
          </p:cNvPr>
          <p:cNvSpPr>
            <a:spLocks noGrp="1"/>
          </p:cNvSpPr>
          <p:nvPr>
            <p:ph type="body" sz="quarter" idx="24"/>
          </p:nvPr>
        </p:nvSpPr>
        <p:spPr/>
        <p:txBody>
          <a:bodyPr/>
          <a:lstStyle/>
          <a:p>
            <a:endParaRPr lang="nl-BE"/>
          </a:p>
        </p:txBody>
      </p:sp>
      <p:sp>
        <p:nvSpPr>
          <p:cNvPr id="3" name="Tijdelijke aanduiding voor tekst 2">
            <a:extLst>
              <a:ext uri="{FF2B5EF4-FFF2-40B4-BE49-F238E27FC236}">
                <a16:creationId xmlns:a16="http://schemas.microsoft.com/office/drawing/2014/main" id="{B576A613-42EA-4A8D-AC00-F0558A6EFF85}"/>
              </a:ext>
            </a:extLst>
          </p:cNvPr>
          <p:cNvSpPr>
            <a:spLocks noGrp="1"/>
          </p:cNvSpPr>
          <p:nvPr>
            <p:ph type="body" sz="quarter" idx="25"/>
          </p:nvPr>
        </p:nvSpPr>
        <p:spPr/>
        <p:txBody>
          <a:bodyPr/>
          <a:lstStyle/>
          <a:p>
            <a:endParaRPr lang="nl-BE"/>
          </a:p>
        </p:txBody>
      </p:sp>
      <p:sp>
        <p:nvSpPr>
          <p:cNvPr id="4" name="Tijdelijke aanduiding voor tekst 3">
            <a:extLst>
              <a:ext uri="{FF2B5EF4-FFF2-40B4-BE49-F238E27FC236}">
                <a16:creationId xmlns:a16="http://schemas.microsoft.com/office/drawing/2014/main" id="{4AAD9EEF-6650-4132-8B75-39FC7F2B9C62}"/>
              </a:ext>
            </a:extLst>
          </p:cNvPr>
          <p:cNvSpPr>
            <a:spLocks noGrp="1"/>
          </p:cNvSpPr>
          <p:nvPr>
            <p:ph type="body" sz="quarter" idx="11"/>
          </p:nvPr>
        </p:nvSpPr>
        <p:spPr/>
        <p:txBody>
          <a:bodyPr/>
          <a:lstStyle/>
          <a:p>
            <a:r>
              <a:rPr lang="nl-BE"/>
              <a:t>Verschoven fiscaal jaar </a:t>
            </a:r>
          </a:p>
        </p:txBody>
      </p:sp>
      <p:sp>
        <p:nvSpPr>
          <p:cNvPr id="6" name="Tijdelijke aanduiding voor tekst 5">
            <a:extLst>
              <a:ext uri="{FF2B5EF4-FFF2-40B4-BE49-F238E27FC236}">
                <a16:creationId xmlns:a16="http://schemas.microsoft.com/office/drawing/2014/main" id="{6CC02F62-8AAB-495E-9117-814D086C8E22}"/>
              </a:ext>
            </a:extLst>
          </p:cNvPr>
          <p:cNvSpPr>
            <a:spLocks noGrp="1"/>
          </p:cNvSpPr>
          <p:nvPr>
            <p:ph type="body" sz="quarter" idx="12"/>
          </p:nvPr>
        </p:nvSpPr>
        <p:spPr/>
        <p:txBody>
          <a:bodyPr/>
          <a:lstStyle/>
          <a:p>
            <a:endParaRPr lang="nl-BE"/>
          </a:p>
        </p:txBody>
      </p:sp>
      <p:sp>
        <p:nvSpPr>
          <p:cNvPr id="7" name="Tijdelijke aanduiding voor tekst 6">
            <a:extLst>
              <a:ext uri="{FF2B5EF4-FFF2-40B4-BE49-F238E27FC236}">
                <a16:creationId xmlns:a16="http://schemas.microsoft.com/office/drawing/2014/main" id="{A683FA0B-CD81-4F2E-A4F7-6A270D62908E}"/>
              </a:ext>
            </a:extLst>
          </p:cNvPr>
          <p:cNvSpPr>
            <a:spLocks noGrp="1"/>
          </p:cNvSpPr>
          <p:nvPr>
            <p:ph type="body" sz="quarter" idx="13"/>
          </p:nvPr>
        </p:nvSpPr>
        <p:spPr/>
        <p:txBody>
          <a:bodyPr/>
          <a:lstStyle/>
          <a:p>
            <a:r>
              <a:rPr lang="nl-BE"/>
              <a:t>Valt </a:t>
            </a:r>
            <a:r>
              <a:rPr lang="nl-BE" b="1"/>
              <a:t>niet samen </a:t>
            </a:r>
            <a:r>
              <a:rPr lang="nl-BE"/>
              <a:t>met kalenderjaar</a:t>
            </a:r>
          </a:p>
        </p:txBody>
      </p:sp>
      <p:sp>
        <p:nvSpPr>
          <p:cNvPr id="8" name="Tijdelijke aanduiding voor tekst 7">
            <a:extLst>
              <a:ext uri="{FF2B5EF4-FFF2-40B4-BE49-F238E27FC236}">
                <a16:creationId xmlns:a16="http://schemas.microsoft.com/office/drawing/2014/main" id="{63A3E0B0-3922-453E-B2CB-AD659E02E841}"/>
              </a:ext>
            </a:extLst>
          </p:cNvPr>
          <p:cNvSpPr>
            <a:spLocks noGrp="1"/>
          </p:cNvSpPr>
          <p:nvPr>
            <p:ph type="body" sz="quarter" idx="14"/>
          </p:nvPr>
        </p:nvSpPr>
        <p:spPr/>
        <p:txBody>
          <a:bodyPr/>
          <a:lstStyle/>
          <a:p>
            <a:endParaRPr lang="nl-BE"/>
          </a:p>
        </p:txBody>
      </p:sp>
      <p:sp>
        <p:nvSpPr>
          <p:cNvPr id="9" name="Tijdelijke aanduiding voor tekst 8">
            <a:extLst>
              <a:ext uri="{FF2B5EF4-FFF2-40B4-BE49-F238E27FC236}">
                <a16:creationId xmlns:a16="http://schemas.microsoft.com/office/drawing/2014/main" id="{056B3C5A-E5D0-4E66-BB67-E3FDF1C3DC41}"/>
              </a:ext>
            </a:extLst>
          </p:cNvPr>
          <p:cNvSpPr>
            <a:spLocks noGrp="1"/>
          </p:cNvSpPr>
          <p:nvPr>
            <p:ph type="body" sz="quarter" idx="15"/>
          </p:nvPr>
        </p:nvSpPr>
        <p:spPr/>
        <p:txBody>
          <a:bodyPr/>
          <a:lstStyle/>
          <a:p>
            <a:r>
              <a:rPr lang="nl-BE"/>
              <a:t>Uitbetaling salaris december op </a:t>
            </a:r>
            <a:r>
              <a:rPr lang="nl-BE" b="1"/>
              <a:t>eerste werkdag in januari</a:t>
            </a:r>
          </a:p>
        </p:txBody>
      </p:sp>
      <p:pic>
        <p:nvPicPr>
          <p:cNvPr id="13" name="Tijdelijke aanduiding voor afbeelding 12">
            <a:extLst>
              <a:ext uri="{FF2B5EF4-FFF2-40B4-BE49-F238E27FC236}">
                <a16:creationId xmlns:a16="http://schemas.microsoft.com/office/drawing/2014/main" id="{A7C4AA31-A011-46D1-806F-C9556750F9C2}"/>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t="9417" b="9417"/>
          <a:stretch/>
        </p:blipFill>
        <p:spPr>
          <a:xfrm>
            <a:off x="3550167" y="4525276"/>
            <a:ext cx="777133" cy="777133"/>
          </a:xfrm>
        </p:spPr>
      </p:pic>
      <p:pic>
        <p:nvPicPr>
          <p:cNvPr id="15" name="Tijdelijke aanduiding voor afbeelding 14">
            <a:extLst>
              <a:ext uri="{FF2B5EF4-FFF2-40B4-BE49-F238E27FC236}">
                <a16:creationId xmlns:a16="http://schemas.microsoft.com/office/drawing/2014/main" id="{75C77994-92F3-4EB5-955F-88BF074440C9}"/>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t="1333" b="1333"/>
          <a:stretch>
            <a:fillRect/>
          </a:stretch>
        </p:blipFill>
        <p:spPr/>
      </p:pic>
      <p:sp>
        <p:nvSpPr>
          <p:cNvPr id="16" name="Ovaal 15">
            <a:extLst>
              <a:ext uri="{FF2B5EF4-FFF2-40B4-BE49-F238E27FC236}">
                <a16:creationId xmlns:a16="http://schemas.microsoft.com/office/drawing/2014/main" id="{F11A8D9F-8C6E-43EF-A722-B7ABB39B5559}"/>
              </a:ext>
            </a:extLst>
          </p:cNvPr>
          <p:cNvSpPr/>
          <p:nvPr/>
        </p:nvSpPr>
        <p:spPr>
          <a:xfrm rot="471827">
            <a:off x="7545239" y="120505"/>
            <a:ext cx="4681856" cy="2847987"/>
          </a:xfrm>
          <a:prstGeom prst="ellipse">
            <a:avLst/>
          </a:prstGeom>
          <a:solidFill>
            <a:schemeClr val="accent2">
              <a:lumMod val="20000"/>
              <a:lumOff val="80000"/>
            </a:schemeClr>
          </a:solidFill>
          <a:ln>
            <a:solidFill>
              <a:schemeClr val="bg2"/>
            </a:solidFill>
          </a:ln>
        </p:spPr>
        <p:txBody>
          <a:bodyPr wrap="none" lIns="91440" tIns="45720" rIns="91440" bIns="45720" rtlCol="0" anchor="ctr">
            <a:noAutofit/>
          </a:bodyPr>
          <a:lstStyle/>
          <a:p>
            <a:pPr>
              <a:lnSpc>
                <a:spcPct val="90000"/>
              </a:lnSpc>
              <a:spcBef>
                <a:spcPts val="300"/>
              </a:spcBef>
              <a:buSzPct val="90000"/>
            </a:pPr>
            <a:r>
              <a:rPr lang="nl-NL" sz="2000" b="1"/>
              <a:t>Fiscale fiche inkomsten 2021</a:t>
            </a:r>
            <a:br>
              <a:rPr lang="nl-NL" sz="2000" b="1"/>
            </a:br>
            <a:endParaRPr lang="nl-NL" sz="2000" b="1"/>
          </a:p>
          <a:p>
            <a:pPr lvl="1" indent="-287655">
              <a:lnSpc>
                <a:spcPct val="90000"/>
              </a:lnSpc>
              <a:spcBef>
                <a:spcPts val="300"/>
              </a:spcBef>
              <a:buSzPct val="90000"/>
              <a:buFont typeface="Wingdings" panose="05000000000000000000" pitchFamily="2" charset="2"/>
              <a:buChar char=""/>
            </a:pPr>
            <a:r>
              <a:rPr lang="nl-NL"/>
              <a:t>salaris december 2020 tem</a:t>
            </a:r>
            <a:br>
              <a:rPr lang="nl-NL"/>
            </a:br>
            <a:r>
              <a:rPr lang="nl-NL"/>
              <a:t>november 2021 + </a:t>
            </a:r>
          </a:p>
          <a:p>
            <a:pPr lvl="1" indent="-287655">
              <a:lnSpc>
                <a:spcPct val="90000"/>
              </a:lnSpc>
              <a:spcBef>
                <a:spcPts val="300"/>
              </a:spcBef>
              <a:buSzPct val="90000"/>
              <a:buFont typeface="Wingdings" panose="05000000000000000000" pitchFamily="2" charset="2"/>
              <a:buChar char=""/>
            </a:pPr>
            <a:r>
              <a:rPr lang="nl-NL" err="1"/>
              <a:t>eindejaarstoelage</a:t>
            </a:r>
            <a:r>
              <a:rPr lang="nl-NL"/>
              <a:t> + </a:t>
            </a:r>
          </a:p>
          <a:p>
            <a:pPr lvl="1" indent="-287655">
              <a:lnSpc>
                <a:spcPct val="90000"/>
              </a:lnSpc>
              <a:spcBef>
                <a:spcPts val="300"/>
              </a:spcBef>
              <a:buSzPct val="90000"/>
              <a:buFont typeface="Wingdings" panose="05000000000000000000" pitchFamily="2" charset="2"/>
              <a:buChar char=""/>
            </a:pPr>
            <a:r>
              <a:rPr lang="nl-NL"/>
              <a:t>eventuele achterstallen </a:t>
            </a:r>
            <a:br>
              <a:rPr lang="nl-NL"/>
            </a:br>
            <a:r>
              <a:rPr lang="nl-NL"/>
              <a:t>uitbetaald in december</a:t>
            </a:r>
            <a:endParaRPr lang="nl-BE"/>
          </a:p>
        </p:txBody>
      </p:sp>
    </p:spTree>
    <p:extLst>
      <p:ext uri="{BB962C8B-B14F-4D97-AF65-F5344CB8AC3E}">
        <p14:creationId xmlns:p14="http://schemas.microsoft.com/office/powerpoint/2010/main" val="148482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bg/>
                                          </p:spTgt>
                                        </p:tgtEl>
                                        <p:attrNameLst>
                                          <p:attrName>style.visibility</p:attrName>
                                        </p:attrNameLst>
                                      </p:cBhvr>
                                      <p:to>
                                        <p:strVal val="visible"/>
                                      </p:to>
                                    </p:set>
                                    <p:anim calcmode="lin" valueType="num">
                                      <p:cBhvr additive="base">
                                        <p:cTn id="15"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2">
                                            <p:bg/>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bg/>
                                          </p:spTgt>
                                        </p:tgtEl>
                                        <p:attrNameLst>
                                          <p:attrName>style.visibility</p:attrName>
                                        </p:attrNameLst>
                                      </p:cBhvr>
                                      <p:to>
                                        <p:strVal val="visible"/>
                                      </p:to>
                                    </p:set>
                                    <p:anim calcmode="lin" valueType="num">
                                      <p:cBhvr additive="base">
                                        <p:cTn id="2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3">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nodePh="1">
                                  <p:stCondLst>
                                    <p:cond delay="0"/>
                                  </p:stCondLst>
                                  <p:endCondLst>
                                    <p:cond evt="begin" delay="0">
                                      <p:tn val="25"/>
                                    </p:cond>
                                  </p:end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additive="base">
                                        <p:cTn id="2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bg/>
                                          </p:spTgt>
                                        </p:tgtEl>
                                        <p:attrNameLst>
                                          <p:attrName>style.visibility</p:attrName>
                                        </p:attrNameLst>
                                      </p:cBhvr>
                                      <p:to>
                                        <p:strVal val="visible"/>
                                      </p:to>
                                    </p:set>
                                    <p:anim calcmode="lin" valueType="num">
                                      <p:cBhvr additive="base">
                                        <p:cTn id="31" dur="500" fill="hold"/>
                                        <p:tgtEl>
                                          <p:spTgt spid="8">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8">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nodePh="1">
                                  <p:stCondLst>
                                    <p:cond delay="0"/>
                                  </p:stCondLst>
                                  <p:endCondLst>
                                    <p:cond evt="begin" delay="0">
                                      <p:tn val="33"/>
                                    </p:cond>
                                  </p:endCondLst>
                                  <p:childTnLst>
                                    <p:set>
                                      <p:cBhvr>
                                        <p:cTn id="34" dur="1" fill="hold">
                                          <p:stCondLst>
                                            <p:cond delay="0"/>
                                          </p:stCondLst>
                                        </p:cTn>
                                        <p:tgtEl>
                                          <p:spTgt spid="8">
                                            <p:txEl>
                                              <p:pRg st="0" end="0"/>
                                            </p:txEl>
                                          </p:spTgt>
                                        </p:tgtEl>
                                        <p:attrNameLst>
                                          <p:attrName>style.visibility</p:attrName>
                                        </p:attrNameLst>
                                      </p:cBhvr>
                                      <p:to>
                                        <p:strVal val="visible"/>
                                      </p:to>
                                    </p:set>
                                    <p:anim calcmode="lin" valueType="num">
                                      <p:cBhvr additive="base">
                                        <p:cTn id="3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bg/>
                                          </p:spTgt>
                                        </p:tgtEl>
                                        <p:attrNameLst>
                                          <p:attrName>style.visibility</p:attrName>
                                        </p:attrNameLst>
                                      </p:cBhvr>
                                      <p:to>
                                        <p:strVal val="visible"/>
                                      </p:to>
                                    </p:set>
                                    <p:anim calcmode="lin" valueType="num">
                                      <p:cBhvr additive="base">
                                        <p:cTn id="39" dur="500" fill="hold"/>
                                        <p:tgtEl>
                                          <p:spTgt spid="6">
                                            <p:bg/>
                                          </p:spTgt>
                                        </p:tgtEl>
                                        <p:attrNameLst>
                                          <p:attrName>ppt_x</p:attrName>
                                        </p:attrNameLst>
                                      </p:cBhvr>
                                      <p:tavLst>
                                        <p:tav tm="0">
                                          <p:val>
                                            <p:strVal val="#ppt_x"/>
                                          </p:val>
                                        </p:tav>
                                        <p:tav tm="100000">
                                          <p:val>
                                            <p:strVal val="#ppt_x"/>
                                          </p:val>
                                        </p:tav>
                                      </p:tavLst>
                                    </p:anim>
                                    <p:anim calcmode="lin" valueType="num">
                                      <p:cBhvr additive="base">
                                        <p:cTn id="40" dur="500" fill="hold"/>
                                        <p:tgtEl>
                                          <p:spTgt spid="6">
                                            <p:bg/>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nodePh="1">
                                  <p:stCondLst>
                                    <p:cond delay="0"/>
                                  </p:stCondLst>
                                  <p:endCondLst>
                                    <p:cond evt="begin" delay="0">
                                      <p:tn val="41"/>
                                    </p:cond>
                                  </p:endCondLst>
                                  <p:childTnLst>
                                    <p:set>
                                      <p:cBhvr>
                                        <p:cTn id="42" dur="1" fill="hold">
                                          <p:stCondLst>
                                            <p:cond delay="0"/>
                                          </p:stCondLst>
                                        </p:cTn>
                                        <p:tgtEl>
                                          <p:spTgt spid="6">
                                            <p:txEl>
                                              <p:pRg st="0" end="0"/>
                                            </p:txEl>
                                          </p:spTgt>
                                        </p:tgtEl>
                                        <p:attrNameLst>
                                          <p:attrName>style.visibility</p:attrName>
                                        </p:attrNameLst>
                                      </p:cBhvr>
                                      <p:to>
                                        <p:strVal val="visible"/>
                                      </p:to>
                                    </p:set>
                                    <p:anim calcmode="lin" valueType="num">
                                      <p:cBhvr additive="base">
                                        <p:cTn id="4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 calcmode="lin" valueType="num">
                                      <p:cBhvr additive="base">
                                        <p:cTn id="4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anim calcmode="lin" valueType="num">
                                      <p:cBhvr additive="base">
                                        <p:cTn id="5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53" presetID="8" presetClass="emph" presetSubtype="0" fill="hold" nodeType="withEffect">
                                  <p:stCondLst>
                                    <p:cond delay="0"/>
                                  </p:stCondLst>
                                  <p:childTnLst>
                                    <p:animRot by="21600000">
                                      <p:cBhvr>
                                        <p:cTn id="54" dur="2000" fill="hold"/>
                                        <p:tgtEl>
                                          <p:spTgt spid="13"/>
                                        </p:tgtEl>
                                        <p:attrNameLst>
                                          <p:attrName>r</p:attrName>
                                        </p:attrNameLst>
                                      </p:cBhvr>
                                    </p:animRot>
                                  </p:childTnLst>
                                </p:cTn>
                              </p:par>
                              <p:par>
                                <p:cTn id="55" presetID="8" presetClass="emph" presetSubtype="0" fill="hold" nodeType="withEffect">
                                  <p:stCondLst>
                                    <p:cond delay="0"/>
                                  </p:stCondLst>
                                  <p:childTnLst>
                                    <p:animRot by="21600000">
                                      <p:cBhvr>
                                        <p:cTn id="56" dur="2000" fill="hold"/>
                                        <p:tgtEl>
                                          <p:spTgt spid="15"/>
                                        </p:tgtEl>
                                        <p:attrNameLst>
                                          <p:attrName>r</p:attrName>
                                        </p:attrNameLst>
                                      </p:cBhvr>
                                    </p:animRot>
                                  </p:childTnLst>
                                </p:cTn>
                              </p:par>
                              <p:par>
                                <p:cTn id="57" presetID="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build="p" animBg="1"/>
      <p:bldP spid="4" grpId="0" build="p" animBg="1"/>
      <p:bldP spid="6" grpId="0" build="p" animBg="1"/>
      <p:bldP spid="7" grpId="0" build="p"/>
      <p:bldP spid="8" grpId="0" build="p" animBg="1"/>
      <p:bldP spid="9" grpId="0" build="p"/>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EA4EBF6-866E-416C-A228-3631F0471883}"/>
              </a:ext>
            </a:extLst>
          </p:cNvPr>
          <p:cNvSpPr>
            <a:spLocks noGrp="1"/>
          </p:cNvSpPr>
          <p:nvPr>
            <p:ph type="body" sz="quarter" idx="24"/>
          </p:nvPr>
        </p:nvSpPr>
        <p:spPr/>
        <p:txBody>
          <a:bodyPr/>
          <a:lstStyle/>
          <a:p>
            <a:endParaRPr lang="nl-BE"/>
          </a:p>
        </p:txBody>
      </p:sp>
      <p:sp>
        <p:nvSpPr>
          <p:cNvPr id="3" name="Tijdelijke aanduiding voor tekst 2">
            <a:extLst>
              <a:ext uri="{FF2B5EF4-FFF2-40B4-BE49-F238E27FC236}">
                <a16:creationId xmlns:a16="http://schemas.microsoft.com/office/drawing/2014/main" id="{B576A613-42EA-4A8D-AC00-F0558A6EFF85}"/>
              </a:ext>
            </a:extLst>
          </p:cNvPr>
          <p:cNvSpPr>
            <a:spLocks noGrp="1"/>
          </p:cNvSpPr>
          <p:nvPr>
            <p:ph type="body" sz="quarter" idx="25"/>
          </p:nvPr>
        </p:nvSpPr>
        <p:spPr/>
        <p:txBody>
          <a:bodyPr/>
          <a:lstStyle/>
          <a:p>
            <a:endParaRPr lang="nl-BE"/>
          </a:p>
        </p:txBody>
      </p:sp>
      <p:sp>
        <p:nvSpPr>
          <p:cNvPr id="4" name="Tijdelijke aanduiding voor tekst 3">
            <a:extLst>
              <a:ext uri="{FF2B5EF4-FFF2-40B4-BE49-F238E27FC236}">
                <a16:creationId xmlns:a16="http://schemas.microsoft.com/office/drawing/2014/main" id="{4AAD9EEF-6650-4132-8B75-39FC7F2B9C62}"/>
              </a:ext>
            </a:extLst>
          </p:cNvPr>
          <p:cNvSpPr>
            <a:spLocks noGrp="1"/>
          </p:cNvSpPr>
          <p:nvPr>
            <p:ph type="body" sz="quarter" idx="11"/>
          </p:nvPr>
        </p:nvSpPr>
        <p:spPr/>
        <p:txBody>
          <a:bodyPr/>
          <a:lstStyle/>
          <a:p>
            <a:r>
              <a:rPr lang="nl-BE"/>
              <a:t>Niet-verschoven fiscaal jaar</a:t>
            </a:r>
          </a:p>
        </p:txBody>
      </p:sp>
      <p:sp>
        <p:nvSpPr>
          <p:cNvPr id="6" name="Tijdelijke aanduiding voor tekst 5">
            <a:extLst>
              <a:ext uri="{FF2B5EF4-FFF2-40B4-BE49-F238E27FC236}">
                <a16:creationId xmlns:a16="http://schemas.microsoft.com/office/drawing/2014/main" id="{6CC02F62-8AAB-495E-9117-814D086C8E22}"/>
              </a:ext>
            </a:extLst>
          </p:cNvPr>
          <p:cNvSpPr>
            <a:spLocks noGrp="1"/>
          </p:cNvSpPr>
          <p:nvPr>
            <p:ph type="body" sz="quarter" idx="12"/>
          </p:nvPr>
        </p:nvSpPr>
        <p:spPr/>
        <p:txBody>
          <a:bodyPr/>
          <a:lstStyle/>
          <a:p>
            <a:endParaRPr lang="nl-BE"/>
          </a:p>
        </p:txBody>
      </p:sp>
      <p:sp>
        <p:nvSpPr>
          <p:cNvPr id="7" name="Tijdelijke aanduiding voor tekst 6">
            <a:extLst>
              <a:ext uri="{FF2B5EF4-FFF2-40B4-BE49-F238E27FC236}">
                <a16:creationId xmlns:a16="http://schemas.microsoft.com/office/drawing/2014/main" id="{A683FA0B-CD81-4F2E-A4F7-6A270D62908E}"/>
              </a:ext>
            </a:extLst>
          </p:cNvPr>
          <p:cNvSpPr>
            <a:spLocks noGrp="1"/>
          </p:cNvSpPr>
          <p:nvPr>
            <p:ph type="body" sz="quarter" idx="13"/>
          </p:nvPr>
        </p:nvSpPr>
        <p:spPr/>
        <p:txBody>
          <a:bodyPr/>
          <a:lstStyle/>
          <a:p>
            <a:r>
              <a:rPr lang="nl-BE"/>
              <a:t>Valt </a:t>
            </a:r>
            <a:r>
              <a:rPr lang="nl-BE" b="1"/>
              <a:t>samen</a:t>
            </a:r>
            <a:r>
              <a:rPr lang="nl-BE"/>
              <a:t> met kalenderjaar</a:t>
            </a:r>
          </a:p>
        </p:txBody>
      </p:sp>
      <p:sp>
        <p:nvSpPr>
          <p:cNvPr id="8" name="Tijdelijke aanduiding voor tekst 7">
            <a:extLst>
              <a:ext uri="{FF2B5EF4-FFF2-40B4-BE49-F238E27FC236}">
                <a16:creationId xmlns:a16="http://schemas.microsoft.com/office/drawing/2014/main" id="{63A3E0B0-3922-453E-B2CB-AD659E02E841}"/>
              </a:ext>
            </a:extLst>
          </p:cNvPr>
          <p:cNvSpPr>
            <a:spLocks noGrp="1"/>
          </p:cNvSpPr>
          <p:nvPr>
            <p:ph type="body" sz="quarter" idx="14"/>
          </p:nvPr>
        </p:nvSpPr>
        <p:spPr/>
        <p:txBody>
          <a:bodyPr/>
          <a:lstStyle/>
          <a:p>
            <a:endParaRPr lang="nl-BE"/>
          </a:p>
        </p:txBody>
      </p:sp>
      <p:sp>
        <p:nvSpPr>
          <p:cNvPr id="9" name="Tijdelijke aanduiding voor tekst 8">
            <a:extLst>
              <a:ext uri="{FF2B5EF4-FFF2-40B4-BE49-F238E27FC236}">
                <a16:creationId xmlns:a16="http://schemas.microsoft.com/office/drawing/2014/main" id="{056B3C5A-E5D0-4E66-BB67-E3FDF1C3DC41}"/>
              </a:ext>
            </a:extLst>
          </p:cNvPr>
          <p:cNvSpPr>
            <a:spLocks noGrp="1"/>
          </p:cNvSpPr>
          <p:nvPr>
            <p:ph type="body" sz="quarter" idx="15"/>
          </p:nvPr>
        </p:nvSpPr>
        <p:spPr/>
        <p:txBody>
          <a:bodyPr/>
          <a:lstStyle/>
          <a:p>
            <a:r>
              <a:rPr lang="nl-BE"/>
              <a:t>Uitbetaling salaris december op </a:t>
            </a:r>
            <a:r>
              <a:rPr lang="nl-BE" b="1">
                <a:solidFill>
                  <a:schemeClr val="accent3">
                    <a:lumMod val="95000"/>
                    <a:lumOff val="5000"/>
                  </a:schemeClr>
                </a:solidFill>
              </a:rPr>
              <a:t>laatste werkdag in december</a:t>
            </a:r>
          </a:p>
        </p:txBody>
      </p:sp>
      <p:pic>
        <p:nvPicPr>
          <p:cNvPr id="15" name="Tijdelijke aanduiding voor afbeelding 14">
            <a:extLst>
              <a:ext uri="{FF2B5EF4-FFF2-40B4-BE49-F238E27FC236}">
                <a16:creationId xmlns:a16="http://schemas.microsoft.com/office/drawing/2014/main" id="{75C77994-92F3-4EB5-955F-88BF074440C9}"/>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1333" b="1333"/>
          <a:stretch>
            <a:fillRect/>
          </a:stretch>
        </p:blipFill>
        <p:spPr/>
      </p:pic>
      <p:sp>
        <p:nvSpPr>
          <p:cNvPr id="16" name="Ovaal 15">
            <a:extLst>
              <a:ext uri="{FF2B5EF4-FFF2-40B4-BE49-F238E27FC236}">
                <a16:creationId xmlns:a16="http://schemas.microsoft.com/office/drawing/2014/main" id="{F11A8D9F-8C6E-43EF-A722-B7ABB39B5559}"/>
              </a:ext>
            </a:extLst>
          </p:cNvPr>
          <p:cNvSpPr/>
          <p:nvPr/>
        </p:nvSpPr>
        <p:spPr>
          <a:xfrm rot="471827">
            <a:off x="7545239" y="120505"/>
            <a:ext cx="4681856" cy="2847987"/>
          </a:xfrm>
          <a:prstGeom prst="ellipse">
            <a:avLst/>
          </a:prstGeom>
          <a:solidFill>
            <a:schemeClr val="accent2">
              <a:lumMod val="20000"/>
              <a:lumOff val="80000"/>
            </a:schemeClr>
          </a:solidFill>
          <a:ln>
            <a:solidFill>
              <a:schemeClr val="bg2"/>
            </a:solidFill>
          </a:ln>
        </p:spPr>
        <p:txBody>
          <a:bodyPr wrap="none" lIns="91440" tIns="45720" rIns="91440" bIns="45720" rtlCol="0" anchor="ctr">
            <a:noAutofit/>
          </a:bodyPr>
          <a:lstStyle/>
          <a:p>
            <a:pPr>
              <a:lnSpc>
                <a:spcPct val="90000"/>
              </a:lnSpc>
              <a:spcBef>
                <a:spcPts val="300"/>
              </a:spcBef>
              <a:buSzPct val="90000"/>
            </a:pPr>
            <a:r>
              <a:rPr lang="nl-NL" sz="2000" b="1"/>
              <a:t>Fiscale fiche inkomsten 2023</a:t>
            </a:r>
            <a:br>
              <a:rPr lang="nl-NL" sz="2000" b="1"/>
            </a:br>
            <a:endParaRPr lang="nl-NL" sz="2000" b="1"/>
          </a:p>
          <a:p>
            <a:pPr lvl="1" indent="-287655">
              <a:lnSpc>
                <a:spcPct val="90000"/>
              </a:lnSpc>
              <a:spcBef>
                <a:spcPts val="300"/>
              </a:spcBef>
              <a:buSzPct val="90000"/>
              <a:buFont typeface="Wingdings" panose="05000000000000000000" pitchFamily="2" charset="2"/>
              <a:buChar char=""/>
            </a:pPr>
            <a:r>
              <a:rPr lang="nl-NL"/>
              <a:t>salaris januari 2023 tem</a:t>
            </a:r>
            <a:br>
              <a:rPr lang="nl-NL"/>
            </a:br>
            <a:r>
              <a:rPr lang="nl-NL"/>
              <a:t>december 2023 </a:t>
            </a:r>
          </a:p>
          <a:p>
            <a:pPr lvl="1" indent="-287655">
              <a:lnSpc>
                <a:spcPct val="90000"/>
              </a:lnSpc>
              <a:spcBef>
                <a:spcPts val="300"/>
              </a:spcBef>
              <a:buSzPct val="90000"/>
              <a:buFont typeface="Wingdings" panose="05000000000000000000" pitchFamily="2" charset="2"/>
              <a:buChar char=""/>
            </a:pPr>
            <a:endParaRPr lang="nl-NL"/>
          </a:p>
          <a:p>
            <a:pPr marL="169545" lvl="1">
              <a:lnSpc>
                <a:spcPct val="90000"/>
              </a:lnSpc>
              <a:spcBef>
                <a:spcPts val="300"/>
              </a:spcBef>
              <a:buSzPct val="90000"/>
            </a:pPr>
            <a:endParaRPr lang="nl-NL"/>
          </a:p>
        </p:txBody>
      </p:sp>
      <p:sp>
        <p:nvSpPr>
          <p:cNvPr id="10" name="Tijdelijke aanduiding voor afbeelding 9">
            <a:extLst>
              <a:ext uri="{FF2B5EF4-FFF2-40B4-BE49-F238E27FC236}">
                <a16:creationId xmlns:a16="http://schemas.microsoft.com/office/drawing/2014/main" id="{3079AB24-683B-4E2F-95DF-7A46AEDB0812}"/>
              </a:ext>
            </a:extLst>
          </p:cNvPr>
          <p:cNvSpPr>
            <a:spLocks noGrp="1"/>
          </p:cNvSpPr>
          <p:nvPr>
            <p:ph type="pic" sz="quarter" idx="19"/>
          </p:nvPr>
        </p:nvSpPr>
        <p:spPr/>
      </p:sp>
      <p:pic>
        <p:nvPicPr>
          <p:cNvPr id="14" name="Tijdelijke aanduiding voor afbeelding 12">
            <a:extLst>
              <a:ext uri="{FF2B5EF4-FFF2-40B4-BE49-F238E27FC236}">
                <a16:creationId xmlns:a16="http://schemas.microsoft.com/office/drawing/2014/main" id="{9C459E76-0BB5-4F3D-BEEC-4C892B0E96BF}"/>
              </a:ext>
            </a:extLst>
          </p:cNvPr>
          <p:cNvPicPr>
            <a:picLocks noChangeAspect="1"/>
          </p:cNvPicPr>
          <p:nvPr/>
        </p:nvPicPr>
        <p:blipFill>
          <a:blip r:embed="rId4">
            <a:extLst>
              <a:ext uri="{28A0092B-C50C-407E-A947-70E740481C1C}">
                <a14:useLocalDpi xmlns:a14="http://schemas.microsoft.com/office/drawing/2010/main" val="0"/>
              </a:ext>
            </a:extLst>
          </a:blip>
          <a:srcRect t="9417" b="9417"/>
          <a:stretch/>
        </p:blipFill>
        <p:spPr>
          <a:xfrm>
            <a:off x="3550167" y="4525276"/>
            <a:ext cx="777133" cy="777133"/>
          </a:xfrm>
          <a:prstGeom prst="rect">
            <a:avLst/>
          </a:prstGeom>
        </p:spPr>
      </p:pic>
    </p:spTree>
    <p:extLst>
      <p:ext uri="{BB962C8B-B14F-4D97-AF65-F5344CB8AC3E}">
        <p14:creationId xmlns:p14="http://schemas.microsoft.com/office/powerpoint/2010/main" val="258721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bg/>
                                          </p:spTgt>
                                        </p:tgtEl>
                                        <p:attrNameLst>
                                          <p:attrName>style.visibility</p:attrName>
                                        </p:attrNameLst>
                                      </p:cBhvr>
                                      <p:to>
                                        <p:strVal val="visible"/>
                                      </p:to>
                                    </p:set>
                                    <p:anim calcmode="lin" valueType="num">
                                      <p:cBhvr additive="base">
                                        <p:cTn id="15"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2">
                                            <p:bg/>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bg/>
                                          </p:spTgt>
                                        </p:tgtEl>
                                        <p:attrNameLst>
                                          <p:attrName>style.visibility</p:attrName>
                                        </p:attrNameLst>
                                      </p:cBhvr>
                                      <p:to>
                                        <p:strVal val="visible"/>
                                      </p:to>
                                    </p:set>
                                    <p:anim calcmode="lin" valueType="num">
                                      <p:cBhvr additive="base">
                                        <p:cTn id="2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3">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nodePh="1">
                                  <p:stCondLst>
                                    <p:cond delay="0"/>
                                  </p:stCondLst>
                                  <p:endCondLst>
                                    <p:cond evt="begin" delay="0">
                                      <p:tn val="25"/>
                                    </p:cond>
                                  </p:end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additive="base">
                                        <p:cTn id="2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bg/>
                                          </p:spTgt>
                                        </p:tgtEl>
                                        <p:attrNameLst>
                                          <p:attrName>style.visibility</p:attrName>
                                        </p:attrNameLst>
                                      </p:cBhvr>
                                      <p:to>
                                        <p:strVal val="visible"/>
                                      </p:to>
                                    </p:set>
                                    <p:anim calcmode="lin" valueType="num">
                                      <p:cBhvr additive="base">
                                        <p:cTn id="31" dur="500" fill="hold"/>
                                        <p:tgtEl>
                                          <p:spTgt spid="8">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8">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nodePh="1">
                                  <p:stCondLst>
                                    <p:cond delay="0"/>
                                  </p:stCondLst>
                                  <p:endCondLst>
                                    <p:cond evt="begin" delay="0">
                                      <p:tn val="33"/>
                                    </p:cond>
                                  </p:endCondLst>
                                  <p:childTnLst>
                                    <p:set>
                                      <p:cBhvr>
                                        <p:cTn id="34" dur="1" fill="hold">
                                          <p:stCondLst>
                                            <p:cond delay="0"/>
                                          </p:stCondLst>
                                        </p:cTn>
                                        <p:tgtEl>
                                          <p:spTgt spid="8">
                                            <p:txEl>
                                              <p:pRg st="0" end="0"/>
                                            </p:txEl>
                                          </p:spTgt>
                                        </p:tgtEl>
                                        <p:attrNameLst>
                                          <p:attrName>style.visibility</p:attrName>
                                        </p:attrNameLst>
                                      </p:cBhvr>
                                      <p:to>
                                        <p:strVal val="visible"/>
                                      </p:to>
                                    </p:set>
                                    <p:anim calcmode="lin" valueType="num">
                                      <p:cBhvr additive="base">
                                        <p:cTn id="3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bg/>
                                          </p:spTgt>
                                        </p:tgtEl>
                                        <p:attrNameLst>
                                          <p:attrName>style.visibility</p:attrName>
                                        </p:attrNameLst>
                                      </p:cBhvr>
                                      <p:to>
                                        <p:strVal val="visible"/>
                                      </p:to>
                                    </p:set>
                                    <p:anim calcmode="lin" valueType="num">
                                      <p:cBhvr additive="base">
                                        <p:cTn id="39" dur="500" fill="hold"/>
                                        <p:tgtEl>
                                          <p:spTgt spid="6">
                                            <p:bg/>
                                          </p:spTgt>
                                        </p:tgtEl>
                                        <p:attrNameLst>
                                          <p:attrName>ppt_x</p:attrName>
                                        </p:attrNameLst>
                                      </p:cBhvr>
                                      <p:tavLst>
                                        <p:tav tm="0">
                                          <p:val>
                                            <p:strVal val="#ppt_x"/>
                                          </p:val>
                                        </p:tav>
                                        <p:tav tm="100000">
                                          <p:val>
                                            <p:strVal val="#ppt_x"/>
                                          </p:val>
                                        </p:tav>
                                      </p:tavLst>
                                    </p:anim>
                                    <p:anim calcmode="lin" valueType="num">
                                      <p:cBhvr additive="base">
                                        <p:cTn id="40" dur="500" fill="hold"/>
                                        <p:tgtEl>
                                          <p:spTgt spid="6">
                                            <p:bg/>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nodePh="1">
                                  <p:stCondLst>
                                    <p:cond delay="0"/>
                                  </p:stCondLst>
                                  <p:endCondLst>
                                    <p:cond evt="begin" delay="0">
                                      <p:tn val="41"/>
                                    </p:cond>
                                  </p:endCondLst>
                                  <p:childTnLst>
                                    <p:set>
                                      <p:cBhvr>
                                        <p:cTn id="42" dur="1" fill="hold">
                                          <p:stCondLst>
                                            <p:cond delay="0"/>
                                          </p:stCondLst>
                                        </p:cTn>
                                        <p:tgtEl>
                                          <p:spTgt spid="6">
                                            <p:txEl>
                                              <p:pRg st="0" end="0"/>
                                            </p:txEl>
                                          </p:spTgt>
                                        </p:tgtEl>
                                        <p:attrNameLst>
                                          <p:attrName>style.visibility</p:attrName>
                                        </p:attrNameLst>
                                      </p:cBhvr>
                                      <p:to>
                                        <p:strVal val="visible"/>
                                      </p:to>
                                    </p:set>
                                    <p:anim calcmode="lin" valueType="num">
                                      <p:cBhvr additive="base">
                                        <p:cTn id="4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 calcmode="lin" valueType="num">
                                      <p:cBhvr additive="base">
                                        <p:cTn id="4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anim calcmode="lin" valueType="num">
                                      <p:cBhvr additive="base">
                                        <p:cTn id="5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53" presetID="8" presetClass="emph" presetSubtype="0" fill="hold" nodeType="withEffect">
                                  <p:stCondLst>
                                    <p:cond delay="0"/>
                                  </p:stCondLst>
                                  <p:childTnLst>
                                    <p:animRot by="21600000">
                                      <p:cBhvr>
                                        <p:cTn id="54" dur="2000" fill="hold"/>
                                        <p:tgtEl>
                                          <p:spTgt spid="15"/>
                                        </p:tgtEl>
                                        <p:attrNameLst>
                                          <p:attrName>r</p:attrName>
                                        </p:attrNameLst>
                                      </p:cBhvr>
                                    </p:animRot>
                                  </p:childTnLst>
                                </p:cTn>
                              </p:par>
                              <p:par>
                                <p:cTn id="55" presetID="2" presetClass="entr" presetSubtype="4"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par>
                                <p:cTn id="59" presetID="8" presetClass="emph" presetSubtype="0" fill="hold" nodeType="withEffect">
                                  <p:stCondLst>
                                    <p:cond delay="0"/>
                                  </p:stCondLst>
                                  <p:childTnLst>
                                    <p:animRot by="21600000">
                                      <p:cBhvr>
                                        <p:cTn id="60"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build="p" animBg="1"/>
      <p:bldP spid="4" grpId="0" build="p" animBg="1"/>
      <p:bldP spid="6" grpId="0" build="p" animBg="1"/>
      <p:bldP spid="7" grpId="0" build="p"/>
      <p:bldP spid="8" grpId="0" build="p" animBg="1"/>
      <p:bldP spid="9" grpId="0" build="p"/>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descr="Afbeelding met elektronica&#10;&#10;Automatisch gegenereerde beschrijving">
            <a:extLst>
              <a:ext uri="{FF2B5EF4-FFF2-40B4-BE49-F238E27FC236}">
                <a16:creationId xmlns:a16="http://schemas.microsoft.com/office/drawing/2014/main" id="{D560AB8A-270B-4AAF-856A-7D928669FE99}"/>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311834" y="2316027"/>
            <a:ext cx="12815668" cy="8490380"/>
          </a:xfrm>
          <a:prstGeom prst="rect">
            <a:avLst/>
          </a:prstGeom>
        </p:spPr>
      </p:pic>
      <p:sp>
        <p:nvSpPr>
          <p:cNvPr id="3" name="Tijdelijke aanduiding voor tekst 2">
            <a:extLst>
              <a:ext uri="{FF2B5EF4-FFF2-40B4-BE49-F238E27FC236}">
                <a16:creationId xmlns:a16="http://schemas.microsoft.com/office/drawing/2014/main" id="{17E82115-15EC-444E-8D2D-1CEA231BF679}"/>
              </a:ext>
            </a:extLst>
          </p:cNvPr>
          <p:cNvSpPr>
            <a:spLocks noGrp="1"/>
          </p:cNvSpPr>
          <p:nvPr>
            <p:ph type="body" sz="quarter" idx="11"/>
          </p:nvPr>
        </p:nvSpPr>
        <p:spPr/>
        <p:txBody>
          <a:bodyPr/>
          <a:lstStyle/>
          <a:p>
            <a:r>
              <a:rPr lang="nl-BE"/>
              <a:t>13 maanden in fiscale aangifte (dec. 2021 + jan. – dec. 2022)</a:t>
            </a:r>
          </a:p>
        </p:txBody>
      </p:sp>
      <p:sp>
        <p:nvSpPr>
          <p:cNvPr id="4" name="Titel 3">
            <a:extLst>
              <a:ext uri="{FF2B5EF4-FFF2-40B4-BE49-F238E27FC236}">
                <a16:creationId xmlns:a16="http://schemas.microsoft.com/office/drawing/2014/main" id="{D0B1FD7E-FA3D-429C-BFCF-35812B1B6C3E}"/>
              </a:ext>
            </a:extLst>
          </p:cNvPr>
          <p:cNvSpPr>
            <a:spLocks noGrp="1"/>
          </p:cNvSpPr>
          <p:nvPr>
            <p:ph type="title"/>
          </p:nvPr>
        </p:nvSpPr>
        <p:spPr/>
        <p:txBody>
          <a:bodyPr/>
          <a:lstStyle/>
          <a:p>
            <a:r>
              <a:rPr lang="nl-BE"/>
              <a:t>2022 = overgangsjaar</a:t>
            </a:r>
          </a:p>
        </p:txBody>
      </p:sp>
      <p:sp>
        <p:nvSpPr>
          <p:cNvPr id="5" name="Tijdelijke aanduiding voor tekst 4">
            <a:extLst>
              <a:ext uri="{FF2B5EF4-FFF2-40B4-BE49-F238E27FC236}">
                <a16:creationId xmlns:a16="http://schemas.microsoft.com/office/drawing/2014/main" id="{8AD00D48-21C3-471D-AC3C-556BC6CBD71D}"/>
              </a:ext>
            </a:extLst>
          </p:cNvPr>
          <p:cNvSpPr>
            <a:spLocks noGrp="1"/>
          </p:cNvSpPr>
          <p:nvPr>
            <p:ph type="body" sz="quarter" idx="12"/>
          </p:nvPr>
        </p:nvSpPr>
        <p:spPr/>
        <p:txBody>
          <a:bodyPr/>
          <a:lstStyle/>
          <a:p>
            <a:endParaRPr lang="nl-BE"/>
          </a:p>
        </p:txBody>
      </p:sp>
      <p:sp>
        <p:nvSpPr>
          <p:cNvPr id="6" name="Tijdelijke aanduiding voor tekst 5">
            <a:extLst>
              <a:ext uri="{FF2B5EF4-FFF2-40B4-BE49-F238E27FC236}">
                <a16:creationId xmlns:a16="http://schemas.microsoft.com/office/drawing/2014/main" id="{39D648C5-29E0-4055-AA51-225463D329AF}"/>
              </a:ext>
            </a:extLst>
          </p:cNvPr>
          <p:cNvSpPr>
            <a:spLocks noGrp="1"/>
          </p:cNvSpPr>
          <p:nvPr>
            <p:ph type="body" sz="quarter" idx="13"/>
          </p:nvPr>
        </p:nvSpPr>
        <p:spPr/>
        <p:txBody>
          <a:bodyPr/>
          <a:lstStyle/>
          <a:p>
            <a:r>
              <a:rPr lang="nl-BE"/>
              <a:t>Aparte rubriek voor salaris van december 2022</a:t>
            </a:r>
          </a:p>
        </p:txBody>
      </p:sp>
      <p:sp>
        <p:nvSpPr>
          <p:cNvPr id="7" name="Tijdelijke aanduiding voor tekst 6">
            <a:extLst>
              <a:ext uri="{FF2B5EF4-FFF2-40B4-BE49-F238E27FC236}">
                <a16:creationId xmlns:a16="http://schemas.microsoft.com/office/drawing/2014/main" id="{77D1A49D-FA1F-44EE-98CB-6E4B2CC09634}"/>
              </a:ext>
            </a:extLst>
          </p:cNvPr>
          <p:cNvSpPr>
            <a:spLocks noGrp="1"/>
          </p:cNvSpPr>
          <p:nvPr>
            <p:ph type="body" sz="quarter" idx="14"/>
          </p:nvPr>
        </p:nvSpPr>
        <p:spPr/>
        <p:txBody>
          <a:bodyPr/>
          <a:lstStyle/>
          <a:p>
            <a:endParaRPr lang="nl-BE"/>
          </a:p>
        </p:txBody>
      </p:sp>
      <p:pic>
        <p:nvPicPr>
          <p:cNvPr id="24" name="Afbeelding 23">
            <a:extLst>
              <a:ext uri="{FF2B5EF4-FFF2-40B4-BE49-F238E27FC236}">
                <a16:creationId xmlns:a16="http://schemas.microsoft.com/office/drawing/2014/main" id="{785555C4-31F9-450E-893D-D2EC04DA5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29" y="3969755"/>
            <a:ext cx="11549574" cy="1548499"/>
          </a:xfrm>
          <a:prstGeom prst="rect">
            <a:avLst/>
          </a:prstGeom>
        </p:spPr>
      </p:pic>
    </p:spTree>
    <p:extLst>
      <p:ext uri="{BB962C8B-B14F-4D97-AF65-F5344CB8AC3E}">
        <p14:creationId xmlns:p14="http://schemas.microsoft.com/office/powerpoint/2010/main" val="137093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 calcmode="lin" valueType="num">
                                      <p:cBhvr additive="base">
                                        <p:cTn id="15"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5">
                                            <p:bg/>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bg/>
                                          </p:spTgt>
                                        </p:tgtEl>
                                        <p:attrNameLst>
                                          <p:attrName>style.visibility</p:attrName>
                                        </p:attrNameLst>
                                      </p:cBhvr>
                                      <p:to>
                                        <p:strVal val="visible"/>
                                      </p:to>
                                    </p:set>
                                    <p:anim calcmode="lin" valueType="num">
                                      <p:cBhvr additive="base">
                                        <p:cTn id="23" dur="500" fill="hold"/>
                                        <p:tgtEl>
                                          <p:spTgt spid="6">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6">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additive="base">
                                        <p:cTn id="2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bg/>
                                          </p:spTgt>
                                        </p:tgtEl>
                                        <p:attrNameLst>
                                          <p:attrName>style.visibility</p:attrName>
                                        </p:attrNameLst>
                                      </p:cBhvr>
                                      <p:to>
                                        <p:strVal val="visible"/>
                                      </p:to>
                                    </p:set>
                                    <p:anim calcmode="lin" valueType="num">
                                      <p:cBhvr additive="base">
                                        <p:cTn id="31" dur="500" fill="hold"/>
                                        <p:tgtEl>
                                          <p:spTgt spid="7">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7">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nodePh="1">
                                  <p:stCondLst>
                                    <p:cond delay="0"/>
                                  </p:stCondLst>
                                  <p:endCondLst>
                                    <p:cond evt="begin" delay="0">
                                      <p:tn val="33"/>
                                    </p:cond>
                                  </p:end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build="p" animBg="1"/>
      <p:bldP spid="6" grpId="0" build="p" animBg="1"/>
      <p:bldP spid="7"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7AB7D2B1-9046-4079-9948-C773BDA6FF36}"/>
              </a:ext>
            </a:extLst>
          </p:cNvPr>
          <p:cNvGrpSpPr/>
          <p:nvPr/>
        </p:nvGrpSpPr>
        <p:grpSpPr>
          <a:xfrm>
            <a:off x="0" y="1952625"/>
            <a:ext cx="6264708" cy="4429125"/>
            <a:chOff x="0" y="1952625"/>
            <a:chExt cx="6264708" cy="4429125"/>
          </a:xfrm>
        </p:grpSpPr>
        <p:sp>
          <p:nvSpPr>
            <p:cNvPr id="25" name="Vrije vorm: vorm 24">
              <a:extLst>
                <a:ext uri="{FF2B5EF4-FFF2-40B4-BE49-F238E27FC236}">
                  <a16:creationId xmlns:a16="http://schemas.microsoft.com/office/drawing/2014/main" id="{4C540103-D24B-40D5-96F3-0FA0F3EB4C1B}"/>
                </a:ext>
              </a:extLst>
            </p:cNvPr>
            <p:cNvSpPr/>
            <p:nvPr/>
          </p:nvSpPr>
          <p:spPr>
            <a:xfrm>
              <a:off x="2949576"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6" name="Rechthoek 25">
              <a:extLst>
                <a:ext uri="{FF2B5EF4-FFF2-40B4-BE49-F238E27FC236}">
                  <a16:creationId xmlns:a16="http://schemas.microsoft.com/office/drawing/2014/main" id="{9A4BD2F6-E729-45A1-AB75-6A65EC5B7CB6}"/>
                </a:ext>
              </a:extLst>
            </p:cNvPr>
            <p:cNvSpPr/>
            <p:nvPr/>
          </p:nvSpPr>
          <p:spPr>
            <a:xfrm>
              <a:off x="0" y="1952625"/>
              <a:ext cx="2995613" cy="4429125"/>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grpSp>
      <p:cxnSp>
        <p:nvCxnSpPr>
          <p:cNvPr id="27" name="Rechte verbindingslijn 26">
            <a:extLst>
              <a:ext uri="{FF2B5EF4-FFF2-40B4-BE49-F238E27FC236}">
                <a16:creationId xmlns:a16="http://schemas.microsoft.com/office/drawing/2014/main" id="{719ADF2A-2245-4317-ADD2-CC1170E51CC4}"/>
              </a:ext>
            </a:extLst>
          </p:cNvPr>
          <p:cNvCxnSpPr/>
          <p:nvPr/>
        </p:nvCxnSpPr>
        <p:spPr>
          <a:xfrm flipH="1">
            <a:off x="4766552" y="4056499"/>
            <a:ext cx="683901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724DF920-F329-4AD0-962B-33B2E87B7B66}"/>
              </a:ext>
            </a:extLst>
          </p:cNvPr>
          <p:cNvSpPr txBox="1">
            <a:spLocks/>
          </p:cNvSpPr>
          <p:nvPr/>
        </p:nvSpPr>
        <p:spPr>
          <a:xfrm>
            <a:off x="838200" y="3156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BE" sz="4400" b="0" i="0" u="none" strike="noStrike" kern="1200" cap="none" spc="0" normalizeH="0" baseline="0" noProof="0">
                <a:ln>
                  <a:noFill/>
                </a:ln>
                <a:solidFill>
                  <a:prstClr val="black"/>
                </a:solidFill>
                <a:effectLst/>
                <a:uLnTx/>
                <a:uFillTx/>
                <a:latin typeface="Flanders Art Sans Bold" panose="00000800000000000000" pitchFamily="50" charset="0"/>
                <a:ea typeface="+mj-ea"/>
                <a:cs typeface="+mj-cs"/>
              </a:rPr>
              <a:t>Onvermijdelijk bij</a:t>
            </a:r>
          </a:p>
        </p:txBody>
      </p:sp>
      <p:sp>
        <p:nvSpPr>
          <p:cNvPr id="32" name="Tijdelijke aanduiding voor inhoud 7">
            <a:extLst>
              <a:ext uri="{FF2B5EF4-FFF2-40B4-BE49-F238E27FC236}">
                <a16:creationId xmlns:a16="http://schemas.microsoft.com/office/drawing/2014/main" id="{C909D740-D545-4A55-834A-03281FD858EC}"/>
              </a:ext>
            </a:extLst>
          </p:cNvPr>
          <p:cNvSpPr txBox="1">
            <a:spLocks/>
          </p:cNvSpPr>
          <p:nvPr/>
        </p:nvSpPr>
        <p:spPr>
          <a:xfrm>
            <a:off x="7236024" y="2485375"/>
            <a:ext cx="4613529" cy="840230"/>
          </a:xfrm>
          <a:prstGeom prst="rect">
            <a:avLst/>
          </a:prstGeom>
        </p:spPr>
        <p:txBody>
          <a:bodyPr>
            <a:spAutoFit/>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kern="1200" spc="0" baseline="0">
                <a:solidFill>
                  <a:schemeClr val="tx1"/>
                </a:solidFill>
                <a:latin typeface="FlandersArtSans-Bold" panose="000008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3"/>
              </a:buBlip>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4"/>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300"/>
              </a:spcBef>
              <a:spcAft>
                <a:spcPts val="0"/>
              </a:spcAft>
              <a:buClrTx/>
              <a:buSzPct val="90000"/>
              <a:buFontTx/>
              <a:buNone/>
              <a:tabLst/>
              <a:defRPr/>
            </a:pPr>
            <a:r>
              <a:rPr kumimoji="0" lang="nl-BE" sz="1800" b="0" i="0" u="none" strike="noStrike" kern="1200" cap="none" spc="0" normalizeH="0" baseline="0" noProof="0">
                <a:ln>
                  <a:noFill/>
                </a:ln>
                <a:solidFill>
                  <a:srgbClr val="1C1A15"/>
                </a:solidFill>
                <a:effectLst/>
                <a:uLnTx/>
                <a:uFillTx/>
                <a:latin typeface="FlandersArtSans-Regular" panose="00000500000000000000" pitchFamily="2" charset="0"/>
                <a:ea typeface="+mn-ea"/>
                <a:cs typeface="Arial" panose="020B0604020202020204" pitchFamily="34" charset="0"/>
              </a:rPr>
              <a:t>Overstap naar een andere werkgever (publiek of privaat) die werkt op basis van een standaard kalenderjaar</a:t>
            </a:r>
          </a:p>
        </p:txBody>
      </p:sp>
      <p:sp>
        <p:nvSpPr>
          <p:cNvPr id="33" name="Tijdelijke aanduiding voor inhoud 7">
            <a:extLst>
              <a:ext uri="{FF2B5EF4-FFF2-40B4-BE49-F238E27FC236}">
                <a16:creationId xmlns:a16="http://schemas.microsoft.com/office/drawing/2014/main" id="{3C25AF5B-6066-4569-9AB1-1D9AAC16F3C6}"/>
              </a:ext>
            </a:extLst>
          </p:cNvPr>
          <p:cNvSpPr txBox="1">
            <a:spLocks/>
          </p:cNvSpPr>
          <p:nvPr/>
        </p:nvSpPr>
        <p:spPr>
          <a:xfrm>
            <a:off x="7236024" y="4942754"/>
            <a:ext cx="4613529" cy="590931"/>
          </a:xfrm>
          <a:prstGeom prst="rect">
            <a:avLst/>
          </a:prstGeom>
        </p:spPr>
        <p:txBody>
          <a:bodyPr anchor="t">
            <a:spAutoFit/>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kern="1200" spc="0" baseline="0">
                <a:solidFill>
                  <a:schemeClr val="tx1"/>
                </a:solidFill>
                <a:latin typeface="FlandersArtSans-Bold" panose="000008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3"/>
              </a:buBlip>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4"/>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300"/>
              </a:spcBef>
              <a:spcAft>
                <a:spcPts val="0"/>
              </a:spcAft>
              <a:buClrTx/>
              <a:buSzPct val="90000"/>
              <a:buFontTx/>
              <a:buNone/>
              <a:tabLst/>
              <a:defRPr/>
            </a:pPr>
            <a:r>
              <a:rPr kumimoji="0" lang="nl-BE" sz="1800" b="0" i="0" u="none" strike="noStrike" kern="1200" cap="none" spc="0" normalizeH="0" baseline="0" noProof="0">
                <a:ln>
                  <a:noFill/>
                </a:ln>
                <a:solidFill>
                  <a:srgbClr val="1C1A15"/>
                </a:solidFill>
                <a:effectLst/>
                <a:uLnTx/>
                <a:uFillTx/>
                <a:latin typeface="FlandersArtSans-Regular" panose="00000500000000000000" pitchFamily="2" charset="0"/>
                <a:ea typeface="+mn-ea"/>
                <a:cs typeface="Arial" panose="020B0604020202020204" pitchFamily="34" charset="0"/>
              </a:rPr>
              <a:t>Einde loopbaan: De pensioendienst volgt het standaard kalenderjaar.</a:t>
            </a:r>
          </a:p>
        </p:txBody>
      </p:sp>
      <p:pic>
        <p:nvPicPr>
          <p:cNvPr id="8" name="Graphic 7">
            <a:extLst>
              <a:ext uri="{FF2B5EF4-FFF2-40B4-BE49-F238E27FC236}">
                <a16:creationId xmlns:a16="http://schemas.microsoft.com/office/drawing/2014/main" id="{2669B353-0A58-4B3C-A9C7-169EE18606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09524" y="4892844"/>
            <a:ext cx="522580" cy="585290"/>
          </a:xfrm>
          <a:prstGeom prst="rect">
            <a:avLst/>
          </a:prstGeom>
        </p:spPr>
      </p:pic>
      <p:pic>
        <p:nvPicPr>
          <p:cNvPr id="51" name="Graphic 50">
            <a:extLst>
              <a:ext uri="{FF2B5EF4-FFF2-40B4-BE49-F238E27FC236}">
                <a16:creationId xmlns:a16="http://schemas.microsoft.com/office/drawing/2014/main" id="{CFE4B84A-FB0E-4D4C-B64B-F619D6D4F0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498611" y="2484632"/>
            <a:ext cx="544406" cy="660626"/>
          </a:xfrm>
          <a:prstGeom prst="rect">
            <a:avLst/>
          </a:prstGeom>
        </p:spPr>
      </p:pic>
    </p:spTree>
    <p:extLst>
      <p:ext uri="{BB962C8B-B14F-4D97-AF65-F5344CB8AC3E}">
        <p14:creationId xmlns:p14="http://schemas.microsoft.com/office/powerpoint/2010/main" val="367362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2" presetClass="entr" presetSubtype="8" fill="hold" nodeType="withEffect">
                                  <p:stCondLst>
                                    <p:cond delay="250"/>
                                  </p:stCondLst>
                                  <p:childTnLst>
                                    <p:set>
                                      <p:cBhvr>
                                        <p:cTn id="13" dur="1" fill="hold">
                                          <p:stCondLst>
                                            <p:cond delay="0"/>
                                          </p:stCondLst>
                                        </p:cTn>
                                        <p:tgtEl>
                                          <p:spTgt spid="27"/>
                                        </p:tgtEl>
                                        <p:attrNameLst>
                                          <p:attrName>style.visibility</p:attrName>
                                        </p:attrNameLst>
                                      </p:cBhvr>
                                      <p:to>
                                        <p:strVal val="visible"/>
                                      </p:to>
                                    </p:set>
                                    <p:animEffect transition="in" filter="wipe(left)">
                                      <p:cBhvr>
                                        <p:cTn id="14" dur="500"/>
                                        <p:tgtEl>
                                          <p:spTgt spid="27"/>
                                        </p:tgtEl>
                                      </p:cBhvr>
                                    </p:animEffect>
                                  </p:childTnLst>
                                </p:cTn>
                              </p:par>
                              <p:par>
                                <p:cTn id="15" presetID="2" presetClass="entr" presetSubtype="2" decel="100000" fill="hold" grpId="0" nodeType="withEffect">
                                  <p:stCondLst>
                                    <p:cond delay="25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1+#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250"/>
                                  </p:stCondLst>
                                  <p:childTnLst>
                                    <p:set>
                                      <p:cBhvr>
                                        <p:cTn id="20" dur="1" fill="hold">
                                          <p:stCondLst>
                                            <p:cond delay="0"/>
                                          </p:stCondLst>
                                        </p:cTn>
                                        <p:tgtEl>
                                          <p:spTgt spid="51"/>
                                        </p:tgtEl>
                                        <p:attrNameLst>
                                          <p:attrName>style.visibility</p:attrName>
                                        </p:attrNameLst>
                                      </p:cBhvr>
                                      <p:to>
                                        <p:strVal val="visible"/>
                                      </p:to>
                                    </p:set>
                                    <p:anim calcmode="lin" valueType="num">
                                      <p:cBhvr>
                                        <p:cTn id="21" dur="500" fill="hold"/>
                                        <p:tgtEl>
                                          <p:spTgt spid="51"/>
                                        </p:tgtEl>
                                        <p:attrNameLst>
                                          <p:attrName>ppt_w</p:attrName>
                                        </p:attrNameLst>
                                      </p:cBhvr>
                                      <p:tavLst>
                                        <p:tav tm="0">
                                          <p:val>
                                            <p:fltVal val="0"/>
                                          </p:val>
                                        </p:tav>
                                        <p:tav tm="100000">
                                          <p:val>
                                            <p:strVal val="#ppt_w"/>
                                          </p:val>
                                        </p:tav>
                                      </p:tavLst>
                                    </p:anim>
                                    <p:anim calcmode="lin" valueType="num">
                                      <p:cBhvr>
                                        <p:cTn id="22" dur="500" fill="hold"/>
                                        <p:tgtEl>
                                          <p:spTgt spid="51"/>
                                        </p:tgtEl>
                                        <p:attrNameLst>
                                          <p:attrName>ppt_h</p:attrName>
                                        </p:attrNameLst>
                                      </p:cBhvr>
                                      <p:tavLst>
                                        <p:tav tm="0">
                                          <p:val>
                                            <p:fltVal val="0"/>
                                          </p:val>
                                        </p:tav>
                                        <p:tav tm="100000">
                                          <p:val>
                                            <p:strVal val="#ppt_h"/>
                                          </p:val>
                                        </p:tav>
                                      </p:tavLst>
                                    </p:anim>
                                    <p:animEffect transition="in" filter="fade">
                                      <p:cBhvr>
                                        <p:cTn id="23" dur="500"/>
                                        <p:tgtEl>
                                          <p:spTgt spid="51"/>
                                        </p:tgtEl>
                                      </p:cBhvr>
                                    </p:animEffect>
                                  </p:childTnLst>
                                </p:cTn>
                              </p:par>
                              <p:par>
                                <p:cTn id="24" presetID="53" presetClass="entr" presetSubtype="16" fill="hold" nodeType="withEffect">
                                  <p:stCondLst>
                                    <p:cond delay="75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2" presetClass="entr" presetSubtype="2" decel="100000" fill="hold" grpId="0" nodeType="withEffect">
                                  <p:stCondLst>
                                    <p:cond delay="75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1+#ppt_w/2"/>
                                          </p:val>
                                        </p:tav>
                                        <p:tav tm="100000">
                                          <p:val>
                                            <p:strVal val="#ppt_x"/>
                                          </p:val>
                                        </p:tav>
                                      </p:tavLst>
                                    </p:anim>
                                    <p:anim calcmode="lin" valueType="num">
                                      <p:cBhvr additive="base">
                                        <p:cTn id="32"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P spid="3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2.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3.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693f7e5-d3ab-4a3c-9cbf-b4be16ee537c">
      <UserInfo>
        <DisplayName>Meskens Shari</DisplayName>
        <AccountId>192</AccountId>
        <AccountType/>
      </UserInfo>
      <UserInfo>
        <DisplayName>De Meester Mieke</DisplayName>
        <AccountId>17</AccountId>
        <AccountType/>
      </UserInfo>
    </SharedWithUsers>
    <Jaartal xmlns="7693f7e5-d3ab-4a3c-9cbf-b4be16ee537c">2022</Jaartal>
    <Vergaderdatum xmlns="7693f7e5-d3ab-4a3c-9cbf-b4be16ee537c">2022-10-24T22:00:00+00:00</Vergaderdatum>
    <Documenttype xmlns="7693f7e5-d3ab-4a3c-9cbf-b4be16ee537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EB1A2C6D565FD4B9E6DB020DCAE58E4" ma:contentTypeVersion="16" ma:contentTypeDescription="Een nieuw document maken." ma:contentTypeScope="" ma:versionID="9b14ed40077db9ae2dad6ba2bc6d23f0">
  <xsd:schema xmlns:xsd="http://www.w3.org/2001/XMLSchema" xmlns:xs="http://www.w3.org/2001/XMLSchema" xmlns:p="http://schemas.microsoft.com/office/2006/metadata/properties" xmlns:ns2="7693f7e5-d3ab-4a3c-9cbf-b4be16ee537c" xmlns:ns3="70159836-54a9-438a-8170-416ced03d32f" targetNamespace="http://schemas.microsoft.com/office/2006/metadata/properties" ma:root="true" ma:fieldsID="bd5013a9bfbe8f61c0d236909ba45d38" ns2:_="" ns3:_="">
    <xsd:import namespace="7693f7e5-d3ab-4a3c-9cbf-b4be16ee537c"/>
    <xsd:import namespace="70159836-54a9-438a-8170-416ced03d32f"/>
    <xsd:element name="properties">
      <xsd:complexType>
        <xsd:sequence>
          <xsd:element name="documentManagement">
            <xsd:complexType>
              <xsd:all>
                <xsd:element ref="ns2:Jaartal" minOccurs="0"/>
                <xsd:element ref="ns2:Vergaderdatum"/>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2:Documenttype"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3f7e5-d3ab-4a3c-9cbf-b4be16ee537c" elementFormDefault="qualified">
    <xsd:import namespace="http://schemas.microsoft.com/office/2006/documentManagement/types"/>
    <xsd:import namespace="http://schemas.microsoft.com/office/infopath/2007/PartnerControls"/>
    <xsd:element name="Jaartal" ma:index="8" nillable="true" ma:displayName="Jaartal" ma:default="2019" ma:format="Dropdown" ma:internalName="Jaartal">
      <xsd:simpleType>
        <xsd:restriction base="dms:Choice">
          <xsd:enumeration value="2019"/>
          <xsd:enumeration value="2020"/>
          <xsd:enumeration value="2021"/>
          <xsd:enumeration value="2022"/>
          <xsd:enumeration value="2023"/>
        </xsd:restriction>
      </xsd:simpleType>
    </xsd:element>
    <xsd:element name="Vergaderdatum" ma:index="9" ma:displayName="Vergaderdatum" ma:format="DateOnly" ma:internalName="Vergaderdatum">
      <xsd:simpleType>
        <xsd:restriction base="dms:DateTime"/>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Documenttype" ma:index="16" nillable="true" ma:displayName="Documenttype" ma:format="Dropdown" ma:internalName="Documenttype">
      <xsd:simpleType>
        <xsd:restriction base="dms:Choice">
          <xsd:enumeration value="Presentatie"/>
          <xsd:enumeration value="Agenda"/>
          <xsd:enumeration value="Werkdocument"/>
        </xsd:restriction>
      </xsd:simpleType>
    </xsd:element>
  </xsd:schema>
  <xsd:schema xmlns:xsd="http://www.w3.org/2001/XMLSchema" xmlns:xs="http://www.w3.org/2001/XMLSchema" xmlns:dms="http://schemas.microsoft.com/office/2006/documentManagement/types" xmlns:pc="http://schemas.microsoft.com/office/infopath/2007/PartnerControls" targetNamespace="70159836-54a9-438a-8170-416ced03d3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81C88C-3DD8-42D8-BD5C-D3BC433EF002}">
  <ds:schemaRefs>
    <ds:schemaRef ds:uri="70159836-54a9-438a-8170-416ced03d32f"/>
    <ds:schemaRef ds:uri="7693f7e5-d3ab-4a3c-9cbf-b4be16ee537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A1FBF4C-00EF-478F-A791-BC9582435F39}">
  <ds:schemaRefs>
    <ds:schemaRef ds:uri="70159836-54a9-438a-8170-416ced03d32f"/>
    <ds:schemaRef ds:uri="7693f7e5-d3ab-4a3c-9cbf-b4be16ee53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E062135-D150-4408-90D2-ECF06B6250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Vlaanderen_Template_V3</Template>
  <TotalTime>0</TotalTime>
  <Words>977</Words>
  <Application>Microsoft Office PowerPoint</Application>
  <PresentationFormat>Breedbeeld</PresentationFormat>
  <Paragraphs>188</Paragraphs>
  <Slides>30</Slides>
  <Notes>22</Notes>
  <HiddenSlides>0</HiddenSlides>
  <MMClips>0</MMClips>
  <ScaleCrop>false</ScaleCrop>
  <HeadingPairs>
    <vt:vector size="6" baseType="variant">
      <vt:variant>
        <vt:lpstr>Gebruikte lettertypen</vt:lpstr>
      </vt:variant>
      <vt:variant>
        <vt:i4>9</vt:i4>
      </vt:variant>
      <vt:variant>
        <vt:lpstr>Thema</vt:lpstr>
      </vt:variant>
      <vt:variant>
        <vt:i4>3</vt:i4>
      </vt:variant>
      <vt:variant>
        <vt:lpstr>Diatitels</vt:lpstr>
      </vt:variant>
      <vt:variant>
        <vt:i4>30</vt:i4>
      </vt:variant>
    </vt:vector>
  </HeadingPairs>
  <TitlesOfParts>
    <vt:vector size="42" baseType="lpstr">
      <vt:lpstr>FlandersArtSans-Bold</vt:lpstr>
      <vt:lpstr>Segoe UI</vt:lpstr>
      <vt:lpstr>Arial</vt:lpstr>
      <vt:lpstr>Calibri</vt:lpstr>
      <vt:lpstr>Flanders Art Sans Bold</vt:lpstr>
      <vt:lpstr>Wingdings</vt:lpstr>
      <vt:lpstr>Flanders Art Sans</vt:lpstr>
      <vt:lpstr>FlandersArtSans-Regular</vt:lpstr>
      <vt:lpstr>Calibri Light</vt:lpstr>
      <vt:lpstr>Vlaanderen: AgO</vt:lpstr>
      <vt:lpstr>1_Vlaanmse Overheid: AgO</vt:lpstr>
      <vt:lpstr>Vlaanmse Overheid: AgO</vt:lpstr>
      <vt:lpstr>HR-infonetwerk</vt:lpstr>
      <vt:lpstr>Agenda</vt:lpstr>
      <vt:lpstr>Spelregels</vt:lpstr>
      <vt:lpstr>Naar een  niet-verschoven  fiscaal jaar</vt:lpstr>
      <vt:lpstr>PowerPoint-presentatie</vt:lpstr>
      <vt:lpstr>PowerPoint-presentatie</vt:lpstr>
      <vt:lpstr>PowerPoint-presentatie</vt:lpstr>
      <vt:lpstr>2022 = overgangsjaar</vt:lpstr>
      <vt:lpstr>PowerPoint-presentatie</vt:lpstr>
      <vt:lpstr>Fiscale gevolgen voor personeelsleden</vt:lpstr>
      <vt:lpstr>PowerPoint-presentatie</vt:lpstr>
      <vt:lpstr>PowerPoint-presentatie</vt:lpstr>
      <vt:lpstr>Beschikbare webinformatie</vt:lpstr>
      <vt:lpstr>Vragen?</vt:lpstr>
      <vt:lpstr>Videorekrutering</vt:lpstr>
      <vt:lpstr>Kandidaatervaring illustratie (1)</vt:lpstr>
      <vt:lpstr>Waarom videorekrutering?</vt:lpstr>
      <vt:lpstr>In welke fase gebruiken we nu videorekrutering?</vt:lpstr>
      <vt:lpstr>Voorbeeldvragen en voorbeeldfuncties</vt:lpstr>
      <vt:lpstr>Vlimpers Rekrutering update</vt:lpstr>
      <vt:lpstr>Kandidaatervaring illustratie (1)</vt:lpstr>
      <vt:lpstr>Kandidaatervaring illustratie (2)</vt:lpstr>
      <vt:lpstr>Kandidaatervaring illustratie (3)</vt:lpstr>
      <vt:lpstr>Kandidaatondersteuning</vt:lpstr>
      <vt:lpstr>Jury ervaring illustratie</vt:lpstr>
      <vt:lpstr>PowerPoint-presentatie</vt:lpstr>
      <vt:lpstr>Beschikbare webinformatie</vt:lpstr>
      <vt:lpstr>Vragen?</vt:lpstr>
      <vt:lpstr>HR-agenda vooruitzicht</vt:lpstr>
      <vt:lpstr>PowerPoint-presentatie</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2022-10-25 - HR-infonetwerken-sjabloon powerpoint.pptx</dc:title>
  <dc:subject>TEMPLATE BY SMARTPRESENTATIONS</dc:subject>
  <dc:creator>Alewaters Hilde</dc:creator>
  <cp:lastModifiedBy>Cordier Patrick</cp:lastModifiedBy>
  <cp:revision>1</cp:revision>
  <dcterms:created xsi:type="dcterms:W3CDTF">2021-09-21T07:47:15Z</dcterms:created>
  <dcterms:modified xsi:type="dcterms:W3CDTF">2022-10-25T08:16:52Z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0x0101009EB1A2C6D565FD4B9E6DB020DCAE58E4</vt:lpwstr>
  </property>
  <property fmtid="{D5CDD505-2E9C-101B-9397-08002B2CF9AE}" pid="3" name="_docset_NoMedatataSyncRequired">
    <vt:lpwstr>False</vt:lpwstr>
  </property>
</Properties>
</file>