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3"/>
  </p:notesMasterIdLst>
  <p:handoutMasterIdLst>
    <p:handoutMasterId r:id="rId34"/>
  </p:handoutMasterIdLst>
  <p:sldIdLst>
    <p:sldId id="256" r:id="rId6"/>
    <p:sldId id="268" r:id="rId7"/>
    <p:sldId id="288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3" r:id="rId21"/>
    <p:sldId id="304" r:id="rId22"/>
    <p:sldId id="301" r:id="rId23"/>
    <p:sldId id="305" r:id="rId24"/>
    <p:sldId id="306" r:id="rId25"/>
    <p:sldId id="307" r:id="rId26"/>
    <p:sldId id="302" r:id="rId27"/>
    <p:sldId id="308" r:id="rId28"/>
    <p:sldId id="309" r:id="rId29"/>
    <p:sldId id="310" r:id="rId30"/>
    <p:sldId id="311" r:id="rId31"/>
    <p:sldId id="286" r:id="rId3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1"/>
    <a:srgbClr val="EEEEE7"/>
    <a:srgbClr val="FFF200"/>
    <a:srgbClr val="646464"/>
    <a:srgbClr val="FFFF00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  <p:guide pos="55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ACF44-E02F-48CF-AF75-A58E9DAD4E11}" type="doc">
      <dgm:prSet loTypeId="urn:microsoft.com/office/officeart/2005/8/layout/vLis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DC8466F5-E905-4E7D-8F6B-1F23678607F6}">
      <dgm:prSet/>
      <dgm:spPr/>
      <dgm:t>
        <a:bodyPr/>
        <a:lstStyle/>
        <a:p>
          <a:pPr rtl="0" eaLnBrk="1" latinLnBrk="0" hangingPunct="1">
            <a:buClrTx/>
            <a:buSzPts val="2200"/>
            <a:buFont typeface="Arial" panose="020B0604020202020204" pitchFamily="34" charset="0"/>
            <a:buChar char="●"/>
          </a:pPr>
          <a:r>
            <a:rPr lang="nl-BE"/>
            <a:t>Is een technisch proces</a:t>
          </a:r>
        </a:p>
      </dgm:t>
    </dgm:pt>
    <dgm:pt modelId="{CC2A5856-ABF3-4F84-8A4D-F728A571B3A0}" type="parTrans" cxnId="{5BA52663-8BA5-42DE-87A3-DFF04E6A1D03}">
      <dgm:prSet/>
      <dgm:spPr/>
      <dgm:t>
        <a:bodyPr/>
        <a:lstStyle/>
        <a:p>
          <a:endParaRPr lang="nl-NL"/>
        </a:p>
      </dgm:t>
    </dgm:pt>
    <dgm:pt modelId="{329564CB-5505-4F8B-B9BD-B2ABC6F4FCD0}" type="sibTrans" cxnId="{5BA52663-8BA5-42DE-87A3-DFF04E6A1D03}">
      <dgm:prSet/>
      <dgm:spPr/>
      <dgm:t>
        <a:bodyPr/>
        <a:lstStyle/>
        <a:p>
          <a:endParaRPr lang="nl-NL"/>
        </a:p>
      </dgm:t>
    </dgm:pt>
    <dgm:pt modelId="{6BBCC214-2997-4B9B-8E64-82B7D8997266}">
      <dgm:prSet/>
      <dgm:spPr/>
      <dgm:t>
        <a:bodyPr/>
        <a:lstStyle/>
        <a:p>
          <a:pPr rtl="0" eaLnBrk="1" latinLnBrk="0" hangingPunct="1"/>
          <a:r>
            <a:rPr lang="nl-BE"/>
            <a:t>Is een verandering van werkomgeving</a:t>
          </a:r>
        </a:p>
      </dgm:t>
    </dgm:pt>
    <dgm:pt modelId="{28E489BE-ED4E-4587-A9A3-41E28E911821}" type="parTrans" cxnId="{04C54ACE-0EA2-4250-8846-6782BE298889}">
      <dgm:prSet/>
      <dgm:spPr/>
      <dgm:t>
        <a:bodyPr/>
        <a:lstStyle/>
        <a:p>
          <a:endParaRPr lang="nl-NL"/>
        </a:p>
      </dgm:t>
    </dgm:pt>
    <dgm:pt modelId="{71B88B1D-A5E5-4B9D-82C8-37BF30A2DB9A}" type="sibTrans" cxnId="{04C54ACE-0EA2-4250-8846-6782BE298889}">
      <dgm:prSet/>
      <dgm:spPr/>
      <dgm:t>
        <a:bodyPr/>
        <a:lstStyle/>
        <a:p>
          <a:endParaRPr lang="nl-NL"/>
        </a:p>
      </dgm:t>
    </dgm:pt>
    <dgm:pt modelId="{044AA8F7-C4E4-45F9-B4E3-5A965A5DA214}">
      <dgm:prSet/>
      <dgm:spPr/>
      <dgm:t>
        <a:bodyPr/>
        <a:lstStyle/>
        <a:p>
          <a:pPr rtl="0" eaLnBrk="1" latinLnBrk="0" hangingPunct="1"/>
          <a:r>
            <a:rPr lang="nl-BE"/>
            <a:t>Vraagt om gedragsverandering</a:t>
          </a:r>
        </a:p>
      </dgm:t>
    </dgm:pt>
    <dgm:pt modelId="{46BC95CD-E990-4B2E-B4B4-BC27D07D52C3}" type="parTrans" cxnId="{281C9C6F-7116-4007-BAAC-D1CBB4EB215F}">
      <dgm:prSet/>
      <dgm:spPr/>
      <dgm:t>
        <a:bodyPr/>
        <a:lstStyle/>
        <a:p>
          <a:endParaRPr lang="nl-NL"/>
        </a:p>
      </dgm:t>
    </dgm:pt>
    <dgm:pt modelId="{B939D7E4-AD27-4F12-9C79-E9660C462DE6}" type="sibTrans" cxnId="{281C9C6F-7116-4007-BAAC-D1CBB4EB215F}">
      <dgm:prSet/>
      <dgm:spPr/>
      <dgm:t>
        <a:bodyPr/>
        <a:lstStyle/>
        <a:p>
          <a:endParaRPr lang="nl-NL"/>
        </a:p>
      </dgm:t>
    </dgm:pt>
    <dgm:pt modelId="{1785B4BD-60FB-44B4-BC0A-D944A6E522B3}">
      <dgm:prSet/>
      <dgm:spPr/>
      <dgm:t>
        <a:bodyPr/>
        <a:lstStyle/>
        <a:p>
          <a:pPr rtl="0" eaLnBrk="1" latinLnBrk="0" hangingPunct="1"/>
          <a:r>
            <a:rPr lang="nl-BE"/>
            <a:t>Is een menselijk proces</a:t>
          </a:r>
        </a:p>
      </dgm:t>
    </dgm:pt>
    <dgm:pt modelId="{86013B6A-ADDC-47AD-B434-261706E59D86}" type="parTrans" cxnId="{662C2859-3CC8-4BCD-9C67-1CF83F9B1A13}">
      <dgm:prSet/>
      <dgm:spPr/>
      <dgm:t>
        <a:bodyPr/>
        <a:lstStyle/>
        <a:p>
          <a:endParaRPr lang="nl-NL"/>
        </a:p>
      </dgm:t>
    </dgm:pt>
    <dgm:pt modelId="{03CC81A1-14A8-4D02-9B93-D61B7322D8B2}" type="sibTrans" cxnId="{662C2859-3CC8-4BCD-9C67-1CF83F9B1A13}">
      <dgm:prSet/>
      <dgm:spPr/>
      <dgm:t>
        <a:bodyPr/>
        <a:lstStyle/>
        <a:p>
          <a:endParaRPr lang="nl-NL"/>
        </a:p>
      </dgm:t>
    </dgm:pt>
    <dgm:pt modelId="{9CB5268D-88CB-46A0-96A6-B324E476AAD5}" type="pres">
      <dgm:prSet presAssocID="{BC0ACF44-E02F-48CF-AF75-A58E9DAD4E1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AA3066E6-7125-49EB-808D-63C33E4FE026}" type="pres">
      <dgm:prSet presAssocID="{DC8466F5-E905-4E7D-8F6B-1F23678607F6}" presName="composite" presStyleCnt="0"/>
      <dgm:spPr/>
    </dgm:pt>
    <dgm:pt modelId="{1AFAB323-0C8E-490A-83ED-C7BF1435F3AE}" type="pres">
      <dgm:prSet presAssocID="{DC8466F5-E905-4E7D-8F6B-1F23678607F6}" presName="imgShp" presStyleLbl="fgImgPlace1" presStyleIdx="0" presStyleCnt="4"/>
      <dgm:spPr>
        <a:blipFill rotWithShape="1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</dgm:pt>
    <dgm:pt modelId="{DC476DA6-A2AD-4418-BCFA-9626A3EAD9D9}" type="pres">
      <dgm:prSet presAssocID="{DC8466F5-E905-4E7D-8F6B-1F23678607F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FCB2E39-A734-4742-9DF7-94429214C0D7}" type="pres">
      <dgm:prSet presAssocID="{329564CB-5505-4F8B-B9BD-B2ABC6F4FCD0}" presName="spacing" presStyleCnt="0"/>
      <dgm:spPr/>
    </dgm:pt>
    <dgm:pt modelId="{2100ED1E-867E-4200-BB41-FF526D061421}" type="pres">
      <dgm:prSet presAssocID="{6BBCC214-2997-4B9B-8E64-82B7D8997266}" presName="composite" presStyleCnt="0"/>
      <dgm:spPr/>
    </dgm:pt>
    <dgm:pt modelId="{54B7A217-9493-4FAB-B32C-128A69D631F1}" type="pres">
      <dgm:prSet presAssocID="{6BBCC214-2997-4B9B-8E64-82B7D8997266}" presName="imgShp" presStyleLbl="fgImgPlace1" presStyleIdx="1" presStyleCnt="4"/>
      <dgm:spPr>
        <a:blipFill rotWithShape="1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</dgm:pt>
    <dgm:pt modelId="{92D257F8-2B0E-4CE0-A3CF-7087967E6E14}" type="pres">
      <dgm:prSet presAssocID="{6BBCC214-2997-4B9B-8E64-82B7D899726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BA81605-2DF0-43CC-BAA2-A417B2D65E47}" type="pres">
      <dgm:prSet presAssocID="{71B88B1D-A5E5-4B9D-82C8-37BF30A2DB9A}" presName="spacing" presStyleCnt="0"/>
      <dgm:spPr/>
    </dgm:pt>
    <dgm:pt modelId="{B8E173DC-8409-45CA-80D3-43953267FECA}" type="pres">
      <dgm:prSet presAssocID="{044AA8F7-C4E4-45F9-B4E3-5A965A5DA214}" presName="composite" presStyleCnt="0"/>
      <dgm:spPr/>
    </dgm:pt>
    <dgm:pt modelId="{B82378D4-DEBC-447A-99FE-A0CC4BAE6E00}" type="pres">
      <dgm:prSet presAssocID="{044AA8F7-C4E4-45F9-B4E3-5A965A5DA214}" presName="imgShp" presStyleLbl="fgImgPlace1" presStyleIdx="2" presStyleCnt="4"/>
      <dgm:spPr>
        <a:blipFill rotWithShape="1"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</dgm:pt>
    <dgm:pt modelId="{40845E10-FF9D-46ED-A10A-5350116489A5}" type="pres">
      <dgm:prSet presAssocID="{044AA8F7-C4E4-45F9-B4E3-5A965A5DA21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0734833-9737-44D4-AFB4-4F417A52AADA}" type="pres">
      <dgm:prSet presAssocID="{B939D7E4-AD27-4F12-9C79-E9660C462DE6}" presName="spacing" presStyleCnt="0"/>
      <dgm:spPr/>
    </dgm:pt>
    <dgm:pt modelId="{27927261-FF0A-4D92-968B-50919F6C617C}" type="pres">
      <dgm:prSet presAssocID="{1785B4BD-60FB-44B4-BC0A-D944A6E522B3}" presName="composite" presStyleCnt="0"/>
      <dgm:spPr/>
    </dgm:pt>
    <dgm:pt modelId="{08E2F415-2651-4E72-9131-10ABFA5FE362}" type="pres">
      <dgm:prSet presAssocID="{1785B4BD-60FB-44B4-BC0A-D944A6E522B3}" presName="imgShp" presStyleLbl="fgImgPlace1" presStyleIdx="3" presStyleCnt="4"/>
      <dgm:spPr>
        <a:blipFill rotWithShape="1"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</dgm:pt>
    <dgm:pt modelId="{BA7ECE0D-84A5-493C-B694-8512BD5666A8}" type="pres">
      <dgm:prSet presAssocID="{1785B4BD-60FB-44B4-BC0A-D944A6E522B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62C2859-3CC8-4BCD-9C67-1CF83F9B1A13}" srcId="{BC0ACF44-E02F-48CF-AF75-A58E9DAD4E11}" destId="{1785B4BD-60FB-44B4-BC0A-D944A6E522B3}" srcOrd="3" destOrd="0" parTransId="{86013B6A-ADDC-47AD-B434-261706E59D86}" sibTransId="{03CC81A1-14A8-4D02-9B93-D61B7322D8B2}"/>
    <dgm:cxn modelId="{281C9C6F-7116-4007-BAAC-D1CBB4EB215F}" srcId="{BC0ACF44-E02F-48CF-AF75-A58E9DAD4E11}" destId="{044AA8F7-C4E4-45F9-B4E3-5A965A5DA214}" srcOrd="2" destOrd="0" parTransId="{46BC95CD-E990-4B2E-B4B4-BC27D07D52C3}" sibTransId="{B939D7E4-AD27-4F12-9C79-E9660C462DE6}"/>
    <dgm:cxn modelId="{C9549128-9704-4CC8-97A2-8DB8501757A8}" type="presOf" srcId="{044AA8F7-C4E4-45F9-B4E3-5A965A5DA214}" destId="{40845E10-FF9D-46ED-A10A-5350116489A5}" srcOrd="0" destOrd="0" presId="urn:microsoft.com/office/officeart/2005/8/layout/vList3"/>
    <dgm:cxn modelId="{226EE0E3-B217-44BD-A246-5647668344D4}" type="presOf" srcId="{6BBCC214-2997-4B9B-8E64-82B7D8997266}" destId="{92D257F8-2B0E-4CE0-A3CF-7087967E6E14}" srcOrd="0" destOrd="0" presId="urn:microsoft.com/office/officeart/2005/8/layout/vList3"/>
    <dgm:cxn modelId="{9D8A8714-B7F3-4511-8EF2-554419450063}" type="presOf" srcId="{DC8466F5-E905-4E7D-8F6B-1F23678607F6}" destId="{DC476DA6-A2AD-4418-BCFA-9626A3EAD9D9}" srcOrd="0" destOrd="0" presId="urn:microsoft.com/office/officeart/2005/8/layout/vList3"/>
    <dgm:cxn modelId="{5B132CDB-7D3F-490B-A3D5-679F9B9D7AF3}" type="presOf" srcId="{BC0ACF44-E02F-48CF-AF75-A58E9DAD4E11}" destId="{9CB5268D-88CB-46A0-96A6-B324E476AAD5}" srcOrd="0" destOrd="0" presId="urn:microsoft.com/office/officeart/2005/8/layout/vList3"/>
    <dgm:cxn modelId="{04C54ACE-0EA2-4250-8846-6782BE298889}" srcId="{BC0ACF44-E02F-48CF-AF75-A58E9DAD4E11}" destId="{6BBCC214-2997-4B9B-8E64-82B7D8997266}" srcOrd="1" destOrd="0" parTransId="{28E489BE-ED4E-4587-A9A3-41E28E911821}" sibTransId="{71B88B1D-A5E5-4B9D-82C8-37BF30A2DB9A}"/>
    <dgm:cxn modelId="{6A29FAC1-0E37-4263-9C9A-55642306686F}" type="presOf" srcId="{1785B4BD-60FB-44B4-BC0A-D944A6E522B3}" destId="{BA7ECE0D-84A5-493C-B694-8512BD5666A8}" srcOrd="0" destOrd="0" presId="urn:microsoft.com/office/officeart/2005/8/layout/vList3"/>
    <dgm:cxn modelId="{5BA52663-8BA5-42DE-87A3-DFF04E6A1D03}" srcId="{BC0ACF44-E02F-48CF-AF75-A58E9DAD4E11}" destId="{DC8466F5-E905-4E7D-8F6B-1F23678607F6}" srcOrd="0" destOrd="0" parTransId="{CC2A5856-ABF3-4F84-8A4D-F728A571B3A0}" sibTransId="{329564CB-5505-4F8B-B9BD-B2ABC6F4FCD0}"/>
    <dgm:cxn modelId="{608C1E0F-FF46-43C5-A466-324B4D7396E5}" type="presParOf" srcId="{9CB5268D-88CB-46A0-96A6-B324E476AAD5}" destId="{AA3066E6-7125-49EB-808D-63C33E4FE026}" srcOrd="0" destOrd="0" presId="urn:microsoft.com/office/officeart/2005/8/layout/vList3"/>
    <dgm:cxn modelId="{B68733BC-EE5B-464C-86AC-B57D389D8449}" type="presParOf" srcId="{AA3066E6-7125-49EB-808D-63C33E4FE026}" destId="{1AFAB323-0C8E-490A-83ED-C7BF1435F3AE}" srcOrd="0" destOrd="0" presId="urn:microsoft.com/office/officeart/2005/8/layout/vList3"/>
    <dgm:cxn modelId="{485B97EA-8EC1-4BD3-A20F-0BA17830AA74}" type="presParOf" srcId="{AA3066E6-7125-49EB-808D-63C33E4FE026}" destId="{DC476DA6-A2AD-4418-BCFA-9626A3EAD9D9}" srcOrd="1" destOrd="0" presId="urn:microsoft.com/office/officeart/2005/8/layout/vList3"/>
    <dgm:cxn modelId="{A15B635D-573B-4BD7-AC9C-4796A5BE8A93}" type="presParOf" srcId="{9CB5268D-88CB-46A0-96A6-B324E476AAD5}" destId="{AFCB2E39-A734-4742-9DF7-94429214C0D7}" srcOrd="1" destOrd="0" presId="urn:microsoft.com/office/officeart/2005/8/layout/vList3"/>
    <dgm:cxn modelId="{0B7FC7E3-FE99-4942-B2E4-83FD6A0B7AE2}" type="presParOf" srcId="{9CB5268D-88CB-46A0-96A6-B324E476AAD5}" destId="{2100ED1E-867E-4200-BB41-FF526D061421}" srcOrd="2" destOrd="0" presId="urn:microsoft.com/office/officeart/2005/8/layout/vList3"/>
    <dgm:cxn modelId="{78BEE2C0-7458-48C7-8E34-A265D3E33A47}" type="presParOf" srcId="{2100ED1E-867E-4200-BB41-FF526D061421}" destId="{54B7A217-9493-4FAB-B32C-128A69D631F1}" srcOrd="0" destOrd="0" presId="urn:microsoft.com/office/officeart/2005/8/layout/vList3"/>
    <dgm:cxn modelId="{1AE06E0A-E0BB-4D3B-AE1B-2C00D455F4F8}" type="presParOf" srcId="{2100ED1E-867E-4200-BB41-FF526D061421}" destId="{92D257F8-2B0E-4CE0-A3CF-7087967E6E14}" srcOrd="1" destOrd="0" presId="urn:microsoft.com/office/officeart/2005/8/layout/vList3"/>
    <dgm:cxn modelId="{1F14570C-7F56-4DE1-90E5-DCC4D4BD71DB}" type="presParOf" srcId="{9CB5268D-88CB-46A0-96A6-B324E476AAD5}" destId="{9BA81605-2DF0-43CC-BAA2-A417B2D65E47}" srcOrd="3" destOrd="0" presId="urn:microsoft.com/office/officeart/2005/8/layout/vList3"/>
    <dgm:cxn modelId="{8C43BB35-BF79-4E1F-B35B-BA9817EFB96B}" type="presParOf" srcId="{9CB5268D-88CB-46A0-96A6-B324E476AAD5}" destId="{B8E173DC-8409-45CA-80D3-43953267FECA}" srcOrd="4" destOrd="0" presId="urn:microsoft.com/office/officeart/2005/8/layout/vList3"/>
    <dgm:cxn modelId="{16033951-88CE-431A-92A1-D42E5E387698}" type="presParOf" srcId="{B8E173DC-8409-45CA-80D3-43953267FECA}" destId="{B82378D4-DEBC-447A-99FE-A0CC4BAE6E00}" srcOrd="0" destOrd="0" presId="urn:microsoft.com/office/officeart/2005/8/layout/vList3"/>
    <dgm:cxn modelId="{1FC96934-825D-4164-A15A-9BD39085644B}" type="presParOf" srcId="{B8E173DC-8409-45CA-80D3-43953267FECA}" destId="{40845E10-FF9D-46ED-A10A-5350116489A5}" srcOrd="1" destOrd="0" presId="urn:microsoft.com/office/officeart/2005/8/layout/vList3"/>
    <dgm:cxn modelId="{AB26D04E-499A-4C6E-89DB-3DAC0DD5F985}" type="presParOf" srcId="{9CB5268D-88CB-46A0-96A6-B324E476AAD5}" destId="{A0734833-9737-44D4-AFB4-4F417A52AADA}" srcOrd="5" destOrd="0" presId="urn:microsoft.com/office/officeart/2005/8/layout/vList3"/>
    <dgm:cxn modelId="{31B61A6F-38DA-45DE-8418-CE61FBA8E799}" type="presParOf" srcId="{9CB5268D-88CB-46A0-96A6-B324E476AAD5}" destId="{27927261-FF0A-4D92-968B-50919F6C617C}" srcOrd="6" destOrd="0" presId="urn:microsoft.com/office/officeart/2005/8/layout/vList3"/>
    <dgm:cxn modelId="{31A6B3E4-8102-450C-A8D3-7F3A8A5A2F49}" type="presParOf" srcId="{27927261-FF0A-4D92-968B-50919F6C617C}" destId="{08E2F415-2651-4E72-9131-10ABFA5FE362}" srcOrd="0" destOrd="0" presId="urn:microsoft.com/office/officeart/2005/8/layout/vList3"/>
    <dgm:cxn modelId="{3079BE0C-9C95-4AB4-BAA4-95C25B2CDEEE}" type="presParOf" srcId="{27927261-FF0A-4D92-968B-50919F6C617C}" destId="{BA7ECE0D-84A5-493C-B694-8512BD5666A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9C1B9B-D811-41E5-88F8-D846FC3310E7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A89BDD9C-4AE0-4DA2-84AE-7788C087B6EA}">
      <dgm:prSet phldrT="[Tekst]"/>
      <dgm:spPr/>
      <dgm:t>
        <a:bodyPr/>
        <a:lstStyle/>
        <a:p>
          <a:r>
            <a:rPr lang="nl-NL" dirty="0"/>
            <a:t>Status quo</a:t>
          </a:r>
        </a:p>
      </dgm:t>
    </dgm:pt>
    <dgm:pt modelId="{FD5A13B6-7E2E-430C-B40A-55E4E6E985C2}" type="parTrans" cxnId="{9B5B67B3-6026-4770-AE6C-7D8036A29AD8}">
      <dgm:prSet/>
      <dgm:spPr/>
      <dgm:t>
        <a:bodyPr/>
        <a:lstStyle/>
        <a:p>
          <a:endParaRPr lang="nl-NL"/>
        </a:p>
      </dgm:t>
    </dgm:pt>
    <dgm:pt modelId="{F803C84D-D7F1-4DFB-8B1E-88A65F6CC2E8}" type="sibTrans" cxnId="{9B5B67B3-6026-4770-AE6C-7D8036A29AD8}">
      <dgm:prSet/>
      <dgm:spPr/>
      <dgm:t>
        <a:bodyPr/>
        <a:lstStyle/>
        <a:p>
          <a:endParaRPr lang="nl-NL"/>
        </a:p>
      </dgm:t>
    </dgm:pt>
    <dgm:pt modelId="{E33BAF5D-2DB4-4420-AE21-63916B6CEB54}">
      <dgm:prSet phldrT="[Tekst]"/>
      <dgm:spPr/>
      <dgm:t>
        <a:bodyPr/>
        <a:lstStyle/>
        <a:p>
          <a:r>
            <a:rPr lang="nl-NL" dirty="0" err="1"/>
            <a:t>Geschokken</a:t>
          </a:r>
          <a:endParaRPr lang="nl-NL" dirty="0"/>
        </a:p>
      </dgm:t>
    </dgm:pt>
    <dgm:pt modelId="{BC86A597-E60B-4AB7-90ED-6DB4B905C0D2}" type="parTrans" cxnId="{8B448298-0618-4E5A-803E-45A14986593D}">
      <dgm:prSet/>
      <dgm:spPr/>
      <dgm:t>
        <a:bodyPr/>
        <a:lstStyle/>
        <a:p>
          <a:endParaRPr lang="nl-NL"/>
        </a:p>
      </dgm:t>
    </dgm:pt>
    <dgm:pt modelId="{A9FD695F-AB3B-45AA-B874-0011F0BE1D45}" type="sibTrans" cxnId="{8B448298-0618-4E5A-803E-45A14986593D}">
      <dgm:prSet/>
      <dgm:spPr/>
      <dgm:t>
        <a:bodyPr/>
        <a:lstStyle/>
        <a:p>
          <a:endParaRPr lang="nl-NL"/>
        </a:p>
      </dgm:t>
    </dgm:pt>
    <dgm:pt modelId="{D627F018-A209-410B-B2CC-21FE60C496CB}">
      <dgm:prSet phldrT="[Tekst]"/>
      <dgm:spPr/>
      <dgm:t>
        <a:bodyPr/>
        <a:lstStyle/>
        <a:p>
          <a:r>
            <a:rPr lang="nl-NL" dirty="0"/>
            <a:t>Ontwrichting</a:t>
          </a:r>
        </a:p>
      </dgm:t>
    </dgm:pt>
    <dgm:pt modelId="{4FB2BAE1-AEE3-4D77-A55E-8DC463F34B0D}" type="parTrans" cxnId="{F2AB4F86-4583-483D-ACF2-696C0A878BB8}">
      <dgm:prSet/>
      <dgm:spPr/>
      <dgm:t>
        <a:bodyPr/>
        <a:lstStyle/>
        <a:p>
          <a:endParaRPr lang="nl-NL"/>
        </a:p>
      </dgm:t>
    </dgm:pt>
    <dgm:pt modelId="{BB1B22D2-C8DB-4696-8B76-C46F545125F0}" type="sibTrans" cxnId="{F2AB4F86-4583-483D-ACF2-696C0A878BB8}">
      <dgm:prSet/>
      <dgm:spPr/>
      <dgm:t>
        <a:bodyPr/>
        <a:lstStyle/>
        <a:p>
          <a:endParaRPr lang="nl-NL"/>
        </a:p>
      </dgm:t>
    </dgm:pt>
    <dgm:pt modelId="{64282E78-8E92-4494-875A-96359A2913E3}">
      <dgm:prSet phldrT="[Tekst]"/>
      <dgm:spPr/>
      <dgm:t>
        <a:bodyPr/>
        <a:lstStyle/>
        <a:p>
          <a:r>
            <a:rPr lang="nl-NL" dirty="0"/>
            <a:t>Angst</a:t>
          </a:r>
        </a:p>
      </dgm:t>
    </dgm:pt>
    <dgm:pt modelId="{A7BC564C-6CF5-4222-A3C1-86BF29473E83}" type="parTrans" cxnId="{9C0B749A-33B4-452F-A021-F0B6E52D5E5E}">
      <dgm:prSet/>
      <dgm:spPr/>
      <dgm:t>
        <a:bodyPr/>
        <a:lstStyle/>
        <a:p>
          <a:endParaRPr lang="nl-NL"/>
        </a:p>
      </dgm:t>
    </dgm:pt>
    <dgm:pt modelId="{CD415366-8122-42D7-A625-0EDF85A8A4F9}" type="sibTrans" cxnId="{9C0B749A-33B4-452F-A021-F0B6E52D5E5E}">
      <dgm:prSet/>
      <dgm:spPr/>
      <dgm:t>
        <a:bodyPr/>
        <a:lstStyle/>
        <a:p>
          <a:endParaRPr lang="nl-NL"/>
        </a:p>
      </dgm:t>
    </dgm:pt>
    <dgm:pt modelId="{10079B8E-B6E9-4B49-BE29-D9EC042BBE18}">
      <dgm:prSet phldrT="[Tekst]"/>
      <dgm:spPr/>
      <dgm:t>
        <a:bodyPr/>
        <a:lstStyle/>
        <a:p>
          <a:r>
            <a:rPr lang="nl-NL" dirty="0"/>
            <a:t>Ontdekking</a:t>
          </a:r>
        </a:p>
      </dgm:t>
    </dgm:pt>
    <dgm:pt modelId="{98109347-CA18-41DF-8BEA-CAEDA3BAD4A8}" type="parTrans" cxnId="{BE3AAE81-DEA4-4AF3-B3A8-16B12D60A1D4}">
      <dgm:prSet/>
      <dgm:spPr/>
      <dgm:t>
        <a:bodyPr/>
        <a:lstStyle/>
        <a:p>
          <a:endParaRPr lang="nl-NL"/>
        </a:p>
      </dgm:t>
    </dgm:pt>
    <dgm:pt modelId="{26BB9676-58BB-4442-AA3A-01A6EB7DDFA1}" type="sibTrans" cxnId="{BE3AAE81-DEA4-4AF3-B3A8-16B12D60A1D4}">
      <dgm:prSet/>
      <dgm:spPr/>
      <dgm:t>
        <a:bodyPr/>
        <a:lstStyle/>
        <a:p>
          <a:endParaRPr lang="nl-NL"/>
        </a:p>
      </dgm:t>
    </dgm:pt>
    <dgm:pt modelId="{BCCDC107-2490-4054-B361-A35ACF18361B}">
      <dgm:prSet phldrT="[Tekst]"/>
      <dgm:spPr/>
      <dgm:t>
        <a:bodyPr/>
        <a:lstStyle/>
        <a:p>
          <a:r>
            <a:rPr lang="nl-NL" dirty="0"/>
            <a:t>Acceptatie</a:t>
          </a:r>
        </a:p>
      </dgm:t>
    </dgm:pt>
    <dgm:pt modelId="{E9E6D37D-9500-4C9B-B550-7BB9AE5239D2}" type="parTrans" cxnId="{AD971EB0-BB6D-425B-800E-D40067353998}">
      <dgm:prSet/>
      <dgm:spPr/>
      <dgm:t>
        <a:bodyPr/>
        <a:lstStyle/>
        <a:p>
          <a:endParaRPr lang="nl-NL"/>
        </a:p>
      </dgm:t>
    </dgm:pt>
    <dgm:pt modelId="{91A3D564-1EBB-4F53-A836-B52E6EEDB37A}" type="sibTrans" cxnId="{AD971EB0-BB6D-425B-800E-D40067353998}">
      <dgm:prSet/>
      <dgm:spPr/>
      <dgm:t>
        <a:bodyPr/>
        <a:lstStyle/>
        <a:p>
          <a:endParaRPr lang="nl-NL"/>
        </a:p>
      </dgm:t>
    </dgm:pt>
    <dgm:pt modelId="{B3AA7899-5263-457E-B3A3-8BE0F22C2CC4}">
      <dgm:prSet phldrT="[Tekst]"/>
      <dgm:spPr/>
      <dgm:t>
        <a:bodyPr/>
        <a:lstStyle/>
        <a:p>
          <a:r>
            <a:rPr lang="nl-NL" dirty="0"/>
            <a:t>Opbouw</a:t>
          </a:r>
        </a:p>
      </dgm:t>
    </dgm:pt>
    <dgm:pt modelId="{AAAA281F-0E16-4457-AFD3-1964B707FC8A}" type="parTrans" cxnId="{77537632-4ABF-424F-B314-CF3C53756027}">
      <dgm:prSet/>
      <dgm:spPr/>
      <dgm:t>
        <a:bodyPr/>
        <a:lstStyle/>
        <a:p>
          <a:endParaRPr lang="nl-NL"/>
        </a:p>
      </dgm:t>
    </dgm:pt>
    <dgm:pt modelId="{A2F064DD-D835-4BAA-BF9B-56B03175FA87}" type="sibTrans" cxnId="{77537632-4ABF-424F-B314-CF3C53756027}">
      <dgm:prSet/>
      <dgm:spPr/>
      <dgm:t>
        <a:bodyPr/>
        <a:lstStyle/>
        <a:p>
          <a:endParaRPr lang="nl-NL"/>
        </a:p>
      </dgm:t>
    </dgm:pt>
    <dgm:pt modelId="{5C41C842-0B4C-4B19-84CE-F1A605D6BCBD}">
      <dgm:prSet phldrT="[Tekst]"/>
      <dgm:spPr/>
      <dgm:t>
        <a:bodyPr/>
        <a:lstStyle/>
        <a:p>
          <a:r>
            <a:rPr lang="nl-NL" dirty="0"/>
            <a:t>Verbintenis</a:t>
          </a:r>
        </a:p>
      </dgm:t>
    </dgm:pt>
    <dgm:pt modelId="{6DC43F66-7563-404A-ACC4-8CB9F721C352}" type="parTrans" cxnId="{0D151145-CCE7-4838-A3F1-34FCEAD72AD4}">
      <dgm:prSet/>
      <dgm:spPr/>
      <dgm:t>
        <a:bodyPr/>
        <a:lstStyle/>
        <a:p>
          <a:endParaRPr lang="nl-NL"/>
        </a:p>
      </dgm:t>
    </dgm:pt>
    <dgm:pt modelId="{F9B71E18-11E7-4DE7-825E-259512E9E9BA}" type="sibTrans" cxnId="{0D151145-CCE7-4838-A3F1-34FCEAD72AD4}">
      <dgm:prSet/>
      <dgm:spPr/>
      <dgm:t>
        <a:bodyPr/>
        <a:lstStyle/>
        <a:p>
          <a:endParaRPr lang="nl-NL"/>
        </a:p>
      </dgm:t>
    </dgm:pt>
    <dgm:pt modelId="{82A1C7BE-2C56-49AB-90B4-C191E7F8F410}">
      <dgm:prSet phldrT="[Tekst]"/>
      <dgm:spPr/>
      <dgm:t>
        <a:bodyPr/>
        <a:lstStyle/>
        <a:p>
          <a:r>
            <a:rPr lang="nl-NL" dirty="0"/>
            <a:t>Boosheid</a:t>
          </a:r>
        </a:p>
      </dgm:t>
    </dgm:pt>
    <dgm:pt modelId="{9EB752CA-B033-4928-BC02-89A2C95B2445}" type="parTrans" cxnId="{98A29222-E5BF-4226-8741-021D21F8F82C}">
      <dgm:prSet/>
      <dgm:spPr/>
      <dgm:t>
        <a:bodyPr/>
        <a:lstStyle/>
        <a:p>
          <a:endParaRPr lang="nl-NL"/>
        </a:p>
      </dgm:t>
    </dgm:pt>
    <dgm:pt modelId="{AE0C24DA-53BB-4999-ABFB-C402866D0140}" type="sibTrans" cxnId="{98A29222-E5BF-4226-8741-021D21F8F82C}">
      <dgm:prSet/>
      <dgm:spPr/>
      <dgm:t>
        <a:bodyPr/>
        <a:lstStyle/>
        <a:p>
          <a:endParaRPr lang="nl-NL"/>
        </a:p>
      </dgm:t>
    </dgm:pt>
    <dgm:pt modelId="{D1B45A66-74BB-4CC2-8191-E9E9B7549C93}">
      <dgm:prSet phldrT="[Tekst]"/>
      <dgm:spPr/>
      <dgm:t>
        <a:bodyPr/>
        <a:lstStyle/>
        <a:p>
          <a:r>
            <a:rPr lang="nl-NL" dirty="0"/>
            <a:t>Ontkenning </a:t>
          </a:r>
        </a:p>
      </dgm:t>
    </dgm:pt>
    <dgm:pt modelId="{345F1655-3AD4-4247-8B2E-A15841B80375}" type="parTrans" cxnId="{467CAF17-97CA-4962-A42B-430C266938D7}">
      <dgm:prSet/>
      <dgm:spPr/>
      <dgm:t>
        <a:bodyPr/>
        <a:lstStyle/>
        <a:p>
          <a:endParaRPr lang="nl-NL"/>
        </a:p>
      </dgm:t>
    </dgm:pt>
    <dgm:pt modelId="{7B486BB5-4C4C-44A2-B8A2-F2CB3DF8677F}" type="sibTrans" cxnId="{467CAF17-97CA-4962-A42B-430C266938D7}">
      <dgm:prSet/>
      <dgm:spPr/>
      <dgm:t>
        <a:bodyPr/>
        <a:lstStyle/>
        <a:p>
          <a:endParaRPr lang="nl-NL"/>
        </a:p>
      </dgm:t>
    </dgm:pt>
    <dgm:pt modelId="{0B240171-3195-42D8-82FB-E583669DB688}" type="pres">
      <dgm:prSet presAssocID="{549C1B9B-D811-41E5-88F8-D846FC3310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BEBED98F-68E3-4006-93CC-C6D1E6F080F5}" type="pres">
      <dgm:prSet presAssocID="{549C1B9B-D811-41E5-88F8-D846FC3310E7}" presName="tSp" presStyleCnt="0"/>
      <dgm:spPr/>
    </dgm:pt>
    <dgm:pt modelId="{53615FF3-55E8-4864-B8A3-2384407D20B0}" type="pres">
      <dgm:prSet presAssocID="{549C1B9B-D811-41E5-88F8-D846FC3310E7}" presName="bSp" presStyleCnt="0"/>
      <dgm:spPr/>
    </dgm:pt>
    <dgm:pt modelId="{6922A2C6-2FEB-48D1-B0F0-8E6922123350}" type="pres">
      <dgm:prSet presAssocID="{549C1B9B-D811-41E5-88F8-D846FC3310E7}" presName="process" presStyleCnt="0"/>
      <dgm:spPr/>
    </dgm:pt>
    <dgm:pt modelId="{6C4FDA3F-1034-451F-ADA3-C4FFBA26EA12}" type="pres">
      <dgm:prSet presAssocID="{A89BDD9C-4AE0-4DA2-84AE-7788C087B6EA}" presName="composite1" presStyleCnt="0"/>
      <dgm:spPr/>
    </dgm:pt>
    <dgm:pt modelId="{5DB7CF04-3A7D-4C0E-A9E6-47557AFD84E8}" type="pres">
      <dgm:prSet presAssocID="{A89BDD9C-4AE0-4DA2-84AE-7788C087B6EA}" presName="dummyNode1" presStyleLbl="node1" presStyleIdx="0" presStyleCnt="4"/>
      <dgm:spPr/>
    </dgm:pt>
    <dgm:pt modelId="{05090CDE-B933-4195-A7CD-805B9EFD59EC}" type="pres">
      <dgm:prSet presAssocID="{A89BDD9C-4AE0-4DA2-84AE-7788C087B6EA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4874C9F-8CC9-4BCF-8969-D6A5F036473E}" type="pres">
      <dgm:prSet presAssocID="{A89BDD9C-4AE0-4DA2-84AE-7788C087B6E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5D8D3C4C-AE85-44A1-BF5F-AC0537D7FC4B}" type="pres">
      <dgm:prSet presAssocID="{A89BDD9C-4AE0-4DA2-84AE-7788C087B6EA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28DB843-ED72-4618-9E8B-B9298CEA320E}" type="pres">
      <dgm:prSet presAssocID="{A89BDD9C-4AE0-4DA2-84AE-7788C087B6EA}" presName="connSite1" presStyleCnt="0"/>
      <dgm:spPr/>
    </dgm:pt>
    <dgm:pt modelId="{CBC4B4B2-A6F2-412B-BB40-D92048C7B6C4}" type="pres">
      <dgm:prSet presAssocID="{F803C84D-D7F1-4DFB-8B1E-88A65F6CC2E8}" presName="Name9" presStyleLbl="sibTrans2D1" presStyleIdx="0" presStyleCnt="3"/>
      <dgm:spPr/>
      <dgm:t>
        <a:bodyPr/>
        <a:lstStyle/>
        <a:p>
          <a:endParaRPr lang="nl-BE"/>
        </a:p>
      </dgm:t>
    </dgm:pt>
    <dgm:pt modelId="{863D66C8-42E5-4DBF-AD64-B58B35480BDD}" type="pres">
      <dgm:prSet presAssocID="{D627F018-A209-410B-B2CC-21FE60C496CB}" presName="composite2" presStyleCnt="0"/>
      <dgm:spPr/>
    </dgm:pt>
    <dgm:pt modelId="{958A22E1-9CBD-4A05-9830-43E1D3B9AFBD}" type="pres">
      <dgm:prSet presAssocID="{D627F018-A209-410B-B2CC-21FE60C496CB}" presName="dummyNode2" presStyleLbl="node1" presStyleIdx="0" presStyleCnt="4"/>
      <dgm:spPr/>
    </dgm:pt>
    <dgm:pt modelId="{6806121A-BBFA-49D4-83B0-D3297F72BB7A}" type="pres">
      <dgm:prSet presAssocID="{D627F018-A209-410B-B2CC-21FE60C496CB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9CD487A-7025-4989-AC55-620DECCA69AA}" type="pres">
      <dgm:prSet presAssocID="{D627F018-A209-410B-B2CC-21FE60C496CB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693053D-B6C8-467E-9F5E-62694B263B23}" type="pres">
      <dgm:prSet presAssocID="{D627F018-A209-410B-B2CC-21FE60C496CB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23382A7-DA56-4842-B0D8-4E23A7ED119A}" type="pres">
      <dgm:prSet presAssocID="{D627F018-A209-410B-B2CC-21FE60C496CB}" presName="connSite2" presStyleCnt="0"/>
      <dgm:spPr/>
    </dgm:pt>
    <dgm:pt modelId="{AA55B97B-5942-437A-9498-DF05EDC36E77}" type="pres">
      <dgm:prSet presAssocID="{BB1B22D2-C8DB-4696-8B76-C46F545125F0}" presName="Name18" presStyleLbl="sibTrans2D1" presStyleIdx="1" presStyleCnt="3"/>
      <dgm:spPr/>
      <dgm:t>
        <a:bodyPr/>
        <a:lstStyle/>
        <a:p>
          <a:endParaRPr lang="nl-BE"/>
        </a:p>
      </dgm:t>
    </dgm:pt>
    <dgm:pt modelId="{C6B9F249-32A1-4915-98D7-125952ACABB1}" type="pres">
      <dgm:prSet presAssocID="{10079B8E-B6E9-4B49-BE29-D9EC042BBE18}" presName="composite1" presStyleCnt="0"/>
      <dgm:spPr/>
    </dgm:pt>
    <dgm:pt modelId="{5630C7EA-1F00-4993-BAC2-F5A7A36805A3}" type="pres">
      <dgm:prSet presAssocID="{10079B8E-B6E9-4B49-BE29-D9EC042BBE18}" presName="dummyNode1" presStyleLbl="node1" presStyleIdx="1" presStyleCnt="4"/>
      <dgm:spPr/>
    </dgm:pt>
    <dgm:pt modelId="{961D6D81-42AA-470D-8A0A-F5C01AEF6128}" type="pres">
      <dgm:prSet presAssocID="{10079B8E-B6E9-4B49-BE29-D9EC042BBE18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4BE49B1-19DF-4F7C-971F-8F6F245A56D7}" type="pres">
      <dgm:prSet presAssocID="{10079B8E-B6E9-4B49-BE29-D9EC042BBE18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662A9FF-DAB9-4D13-9F32-EC3482E889DC}" type="pres">
      <dgm:prSet presAssocID="{10079B8E-B6E9-4B49-BE29-D9EC042BBE18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D26BF53-4B7F-4B82-8FCB-AABA74EA89CE}" type="pres">
      <dgm:prSet presAssocID="{10079B8E-B6E9-4B49-BE29-D9EC042BBE18}" presName="connSite1" presStyleCnt="0"/>
      <dgm:spPr/>
    </dgm:pt>
    <dgm:pt modelId="{2B0AEA40-EC13-4B5A-A843-7618CE2D9190}" type="pres">
      <dgm:prSet presAssocID="{26BB9676-58BB-4442-AA3A-01A6EB7DDFA1}" presName="Name9" presStyleLbl="sibTrans2D1" presStyleIdx="2" presStyleCnt="3"/>
      <dgm:spPr/>
      <dgm:t>
        <a:bodyPr/>
        <a:lstStyle/>
        <a:p>
          <a:endParaRPr lang="nl-BE"/>
        </a:p>
      </dgm:t>
    </dgm:pt>
    <dgm:pt modelId="{190A6F8A-AD41-49C1-86ED-F39613CFEB19}" type="pres">
      <dgm:prSet presAssocID="{B3AA7899-5263-457E-B3A3-8BE0F22C2CC4}" presName="composite2" presStyleCnt="0"/>
      <dgm:spPr/>
    </dgm:pt>
    <dgm:pt modelId="{471DDAAB-F320-4212-A36B-60795C39EE1B}" type="pres">
      <dgm:prSet presAssocID="{B3AA7899-5263-457E-B3A3-8BE0F22C2CC4}" presName="dummyNode2" presStyleLbl="node1" presStyleIdx="2" presStyleCnt="4"/>
      <dgm:spPr/>
    </dgm:pt>
    <dgm:pt modelId="{C476F685-333C-4700-AD73-1B9235FC2E32}" type="pres">
      <dgm:prSet presAssocID="{B3AA7899-5263-457E-B3A3-8BE0F22C2CC4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9EB1C9D-FE2F-4C8E-9134-E6656EA8B05F}" type="pres">
      <dgm:prSet presAssocID="{B3AA7899-5263-457E-B3A3-8BE0F22C2CC4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80FC5E7-99CB-405C-842F-845B918AB755}" type="pres">
      <dgm:prSet presAssocID="{B3AA7899-5263-457E-B3A3-8BE0F22C2CC4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AF0A3CE-56F9-4B17-A1FC-776F4F6FBD9E}" type="pres">
      <dgm:prSet presAssocID="{B3AA7899-5263-457E-B3A3-8BE0F22C2CC4}" presName="connSite2" presStyleCnt="0"/>
      <dgm:spPr/>
    </dgm:pt>
  </dgm:ptLst>
  <dgm:cxnLst>
    <dgm:cxn modelId="{7D62217D-EB31-4987-A152-877C7FB3DEDC}" type="presOf" srcId="{549C1B9B-D811-41E5-88F8-D846FC3310E7}" destId="{0B240171-3195-42D8-82FB-E583669DB688}" srcOrd="0" destOrd="0" presId="urn:microsoft.com/office/officeart/2005/8/layout/hProcess4"/>
    <dgm:cxn modelId="{CCD43F13-B7FF-45DF-A603-B45CE8798ABA}" type="presOf" srcId="{E33BAF5D-2DB4-4420-AE21-63916B6CEB54}" destId="{05090CDE-B933-4195-A7CD-805B9EFD59EC}" srcOrd="0" destOrd="0" presId="urn:microsoft.com/office/officeart/2005/8/layout/hProcess4"/>
    <dgm:cxn modelId="{C822BEE4-1458-48E8-B631-DB241B780A98}" type="presOf" srcId="{82A1C7BE-2C56-49AB-90B4-C191E7F8F410}" destId="{B9CD487A-7025-4989-AC55-620DECCA69AA}" srcOrd="1" destOrd="0" presId="urn:microsoft.com/office/officeart/2005/8/layout/hProcess4"/>
    <dgm:cxn modelId="{E457DF4F-15C5-432B-AC33-F8ECCF76C2A6}" type="presOf" srcId="{10079B8E-B6E9-4B49-BE29-D9EC042BBE18}" destId="{F662A9FF-DAB9-4D13-9F32-EC3482E889DC}" srcOrd="0" destOrd="0" presId="urn:microsoft.com/office/officeart/2005/8/layout/hProcess4"/>
    <dgm:cxn modelId="{C99A37DD-18ED-4B01-86DA-8B75A027CD06}" type="presOf" srcId="{5C41C842-0B4C-4B19-84CE-F1A605D6BCBD}" destId="{E9EB1C9D-FE2F-4C8E-9134-E6656EA8B05F}" srcOrd="1" destOrd="0" presId="urn:microsoft.com/office/officeart/2005/8/layout/hProcess4"/>
    <dgm:cxn modelId="{23D7B41F-36B1-41EE-A6CB-E2FEBCEB5DF7}" type="presOf" srcId="{5C41C842-0B4C-4B19-84CE-F1A605D6BCBD}" destId="{C476F685-333C-4700-AD73-1B9235FC2E32}" srcOrd="0" destOrd="0" presId="urn:microsoft.com/office/officeart/2005/8/layout/hProcess4"/>
    <dgm:cxn modelId="{DE4D5FD6-9244-476B-A2AF-55622C3B9B0D}" type="presOf" srcId="{A89BDD9C-4AE0-4DA2-84AE-7788C087B6EA}" destId="{5D8D3C4C-AE85-44A1-BF5F-AC0537D7FC4B}" srcOrd="0" destOrd="0" presId="urn:microsoft.com/office/officeart/2005/8/layout/hProcess4"/>
    <dgm:cxn modelId="{C9289781-9F45-429F-B428-FF2F6C7C1176}" type="presOf" srcId="{BB1B22D2-C8DB-4696-8B76-C46F545125F0}" destId="{AA55B97B-5942-437A-9498-DF05EDC36E77}" srcOrd="0" destOrd="0" presId="urn:microsoft.com/office/officeart/2005/8/layout/hProcess4"/>
    <dgm:cxn modelId="{BB7B19E3-4AD9-4DCC-9D7D-2D34D8B53256}" type="presOf" srcId="{D1B45A66-74BB-4CC2-8191-E9E9B7549C93}" destId="{F4874C9F-8CC9-4BCF-8969-D6A5F036473E}" srcOrd="1" destOrd="1" presId="urn:microsoft.com/office/officeart/2005/8/layout/hProcess4"/>
    <dgm:cxn modelId="{8B448298-0618-4E5A-803E-45A14986593D}" srcId="{A89BDD9C-4AE0-4DA2-84AE-7788C087B6EA}" destId="{E33BAF5D-2DB4-4420-AE21-63916B6CEB54}" srcOrd="0" destOrd="0" parTransId="{BC86A597-E60B-4AB7-90ED-6DB4B905C0D2}" sibTransId="{A9FD695F-AB3B-45AA-B874-0011F0BE1D45}"/>
    <dgm:cxn modelId="{9C0B749A-33B4-452F-A021-F0B6E52D5E5E}" srcId="{D627F018-A209-410B-B2CC-21FE60C496CB}" destId="{64282E78-8E92-4494-875A-96359A2913E3}" srcOrd="1" destOrd="0" parTransId="{A7BC564C-6CF5-4222-A3C1-86BF29473E83}" sibTransId="{CD415366-8122-42D7-A625-0EDF85A8A4F9}"/>
    <dgm:cxn modelId="{AD971EB0-BB6D-425B-800E-D40067353998}" srcId="{10079B8E-B6E9-4B49-BE29-D9EC042BBE18}" destId="{BCCDC107-2490-4054-B361-A35ACF18361B}" srcOrd="0" destOrd="0" parTransId="{E9E6D37D-9500-4C9B-B550-7BB9AE5239D2}" sibTransId="{91A3D564-1EBB-4F53-A836-B52E6EEDB37A}"/>
    <dgm:cxn modelId="{9B5B67B3-6026-4770-AE6C-7D8036A29AD8}" srcId="{549C1B9B-D811-41E5-88F8-D846FC3310E7}" destId="{A89BDD9C-4AE0-4DA2-84AE-7788C087B6EA}" srcOrd="0" destOrd="0" parTransId="{FD5A13B6-7E2E-430C-B40A-55E4E6E985C2}" sibTransId="{F803C84D-D7F1-4DFB-8B1E-88A65F6CC2E8}"/>
    <dgm:cxn modelId="{FE89A50B-E436-496C-92E3-50A7A562A33E}" type="presOf" srcId="{E33BAF5D-2DB4-4420-AE21-63916B6CEB54}" destId="{F4874C9F-8CC9-4BCF-8969-D6A5F036473E}" srcOrd="1" destOrd="0" presId="urn:microsoft.com/office/officeart/2005/8/layout/hProcess4"/>
    <dgm:cxn modelId="{C1BAD8E1-CA80-4E3C-BDF6-6B624DA6F97D}" type="presOf" srcId="{64282E78-8E92-4494-875A-96359A2913E3}" destId="{B9CD487A-7025-4989-AC55-620DECCA69AA}" srcOrd="1" destOrd="1" presId="urn:microsoft.com/office/officeart/2005/8/layout/hProcess4"/>
    <dgm:cxn modelId="{26692D3A-2D98-4D73-994C-9C2E90AA8537}" type="presOf" srcId="{26BB9676-58BB-4442-AA3A-01A6EB7DDFA1}" destId="{2B0AEA40-EC13-4B5A-A843-7618CE2D9190}" srcOrd="0" destOrd="0" presId="urn:microsoft.com/office/officeart/2005/8/layout/hProcess4"/>
    <dgm:cxn modelId="{804ED8D2-7075-499C-A8FE-02565A6765E1}" type="presOf" srcId="{82A1C7BE-2C56-49AB-90B4-C191E7F8F410}" destId="{6806121A-BBFA-49D4-83B0-D3297F72BB7A}" srcOrd="0" destOrd="0" presId="urn:microsoft.com/office/officeart/2005/8/layout/hProcess4"/>
    <dgm:cxn modelId="{F2AB4F86-4583-483D-ACF2-696C0A878BB8}" srcId="{549C1B9B-D811-41E5-88F8-D846FC3310E7}" destId="{D627F018-A209-410B-B2CC-21FE60C496CB}" srcOrd="1" destOrd="0" parTransId="{4FB2BAE1-AEE3-4D77-A55E-8DC463F34B0D}" sibTransId="{BB1B22D2-C8DB-4696-8B76-C46F545125F0}"/>
    <dgm:cxn modelId="{992C1F90-B6D0-4FBB-9381-72DCD699A57B}" type="presOf" srcId="{64282E78-8E92-4494-875A-96359A2913E3}" destId="{6806121A-BBFA-49D4-83B0-D3297F72BB7A}" srcOrd="0" destOrd="1" presId="urn:microsoft.com/office/officeart/2005/8/layout/hProcess4"/>
    <dgm:cxn modelId="{467CAF17-97CA-4962-A42B-430C266938D7}" srcId="{A89BDD9C-4AE0-4DA2-84AE-7788C087B6EA}" destId="{D1B45A66-74BB-4CC2-8191-E9E9B7549C93}" srcOrd="1" destOrd="0" parTransId="{345F1655-3AD4-4247-8B2E-A15841B80375}" sibTransId="{7B486BB5-4C4C-44A2-B8A2-F2CB3DF8677F}"/>
    <dgm:cxn modelId="{0D151145-CCE7-4838-A3F1-34FCEAD72AD4}" srcId="{B3AA7899-5263-457E-B3A3-8BE0F22C2CC4}" destId="{5C41C842-0B4C-4B19-84CE-F1A605D6BCBD}" srcOrd="0" destOrd="0" parTransId="{6DC43F66-7563-404A-ACC4-8CB9F721C352}" sibTransId="{F9B71E18-11E7-4DE7-825E-259512E9E9BA}"/>
    <dgm:cxn modelId="{BE3AAE81-DEA4-4AF3-B3A8-16B12D60A1D4}" srcId="{549C1B9B-D811-41E5-88F8-D846FC3310E7}" destId="{10079B8E-B6E9-4B49-BE29-D9EC042BBE18}" srcOrd="2" destOrd="0" parTransId="{98109347-CA18-41DF-8BEA-CAEDA3BAD4A8}" sibTransId="{26BB9676-58BB-4442-AA3A-01A6EB7DDFA1}"/>
    <dgm:cxn modelId="{69E52C36-4030-4CF8-B8E0-82B9CAA345E9}" type="presOf" srcId="{D1B45A66-74BB-4CC2-8191-E9E9B7549C93}" destId="{05090CDE-B933-4195-A7CD-805B9EFD59EC}" srcOrd="0" destOrd="1" presId="urn:microsoft.com/office/officeart/2005/8/layout/hProcess4"/>
    <dgm:cxn modelId="{77537632-4ABF-424F-B314-CF3C53756027}" srcId="{549C1B9B-D811-41E5-88F8-D846FC3310E7}" destId="{B3AA7899-5263-457E-B3A3-8BE0F22C2CC4}" srcOrd="3" destOrd="0" parTransId="{AAAA281F-0E16-4457-AFD3-1964B707FC8A}" sibTransId="{A2F064DD-D835-4BAA-BF9B-56B03175FA87}"/>
    <dgm:cxn modelId="{778F7F7B-C355-49A1-8FF4-416539F6EBCB}" type="presOf" srcId="{F803C84D-D7F1-4DFB-8B1E-88A65F6CC2E8}" destId="{CBC4B4B2-A6F2-412B-BB40-D92048C7B6C4}" srcOrd="0" destOrd="0" presId="urn:microsoft.com/office/officeart/2005/8/layout/hProcess4"/>
    <dgm:cxn modelId="{BEDFB268-53F7-47F8-84BD-1B4A9DE69EEA}" type="presOf" srcId="{B3AA7899-5263-457E-B3A3-8BE0F22C2CC4}" destId="{980FC5E7-99CB-405C-842F-845B918AB755}" srcOrd="0" destOrd="0" presId="urn:microsoft.com/office/officeart/2005/8/layout/hProcess4"/>
    <dgm:cxn modelId="{98A29222-E5BF-4226-8741-021D21F8F82C}" srcId="{D627F018-A209-410B-B2CC-21FE60C496CB}" destId="{82A1C7BE-2C56-49AB-90B4-C191E7F8F410}" srcOrd="0" destOrd="0" parTransId="{9EB752CA-B033-4928-BC02-89A2C95B2445}" sibTransId="{AE0C24DA-53BB-4999-ABFB-C402866D0140}"/>
    <dgm:cxn modelId="{0118665E-0447-43FD-803B-07E9A2F910CE}" type="presOf" srcId="{BCCDC107-2490-4054-B361-A35ACF18361B}" destId="{D4BE49B1-19DF-4F7C-971F-8F6F245A56D7}" srcOrd="1" destOrd="0" presId="urn:microsoft.com/office/officeart/2005/8/layout/hProcess4"/>
    <dgm:cxn modelId="{1DDA26D9-58F7-4BC3-AD45-8788A462A764}" type="presOf" srcId="{BCCDC107-2490-4054-B361-A35ACF18361B}" destId="{961D6D81-42AA-470D-8A0A-F5C01AEF6128}" srcOrd="0" destOrd="0" presId="urn:microsoft.com/office/officeart/2005/8/layout/hProcess4"/>
    <dgm:cxn modelId="{AA95D9AA-F84C-492D-9218-E852CFE2EEBB}" type="presOf" srcId="{D627F018-A209-410B-B2CC-21FE60C496CB}" destId="{D693053D-B6C8-467E-9F5E-62694B263B23}" srcOrd="0" destOrd="0" presId="urn:microsoft.com/office/officeart/2005/8/layout/hProcess4"/>
    <dgm:cxn modelId="{C5D956AA-D109-4327-83AB-14F7B7A1657F}" type="presParOf" srcId="{0B240171-3195-42D8-82FB-E583669DB688}" destId="{BEBED98F-68E3-4006-93CC-C6D1E6F080F5}" srcOrd="0" destOrd="0" presId="urn:microsoft.com/office/officeart/2005/8/layout/hProcess4"/>
    <dgm:cxn modelId="{13C267B5-8EA9-4339-8E3F-0299281DCB59}" type="presParOf" srcId="{0B240171-3195-42D8-82FB-E583669DB688}" destId="{53615FF3-55E8-4864-B8A3-2384407D20B0}" srcOrd="1" destOrd="0" presId="urn:microsoft.com/office/officeart/2005/8/layout/hProcess4"/>
    <dgm:cxn modelId="{745B972F-4E0C-4D5F-B4D3-52F4F120FC46}" type="presParOf" srcId="{0B240171-3195-42D8-82FB-E583669DB688}" destId="{6922A2C6-2FEB-48D1-B0F0-8E6922123350}" srcOrd="2" destOrd="0" presId="urn:microsoft.com/office/officeart/2005/8/layout/hProcess4"/>
    <dgm:cxn modelId="{FC8BE2D9-6704-4856-BFE7-6EFAF5518309}" type="presParOf" srcId="{6922A2C6-2FEB-48D1-B0F0-8E6922123350}" destId="{6C4FDA3F-1034-451F-ADA3-C4FFBA26EA12}" srcOrd="0" destOrd="0" presId="urn:microsoft.com/office/officeart/2005/8/layout/hProcess4"/>
    <dgm:cxn modelId="{53C56AEA-68EF-4E2A-A9AF-004C9A23F95B}" type="presParOf" srcId="{6C4FDA3F-1034-451F-ADA3-C4FFBA26EA12}" destId="{5DB7CF04-3A7D-4C0E-A9E6-47557AFD84E8}" srcOrd="0" destOrd="0" presId="urn:microsoft.com/office/officeart/2005/8/layout/hProcess4"/>
    <dgm:cxn modelId="{30104C99-D7B5-46A7-B0BC-61F5C4627B81}" type="presParOf" srcId="{6C4FDA3F-1034-451F-ADA3-C4FFBA26EA12}" destId="{05090CDE-B933-4195-A7CD-805B9EFD59EC}" srcOrd="1" destOrd="0" presId="urn:microsoft.com/office/officeart/2005/8/layout/hProcess4"/>
    <dgm:cxn modelId="{996A8DBB-F20C-4A3E-9081-120A4B5354C8}" type="presParOf" srcId="{6C4FDA3F-1034-451F-ADA3-C4FFBA26EA12}" destId="{F4874C9F-8CC9-4BCF-8969-D6A5F036473E}" srcOrd="2" destOrd="0" presId="urn:microsoft.com/office/officeart/2005/8/layout/hProcess4"/>
    <dgm:cxn modelId="{6ECAC12D-9726-44F2-B693-DA094264F0F6}" type="presParOf" srcId="{6C4FDA3F-1034-451F-ADA3-C4FFBA26EA12}" destId="{5D8D3C4C-AE85-44A1-BF5F-AC0537D7FC4B}" srcOrd="3" destOrd="0" presId="urn:microsoft.com/office/officeart/2005/8/layout/hProcess4"/>
    <dgm:cxn modelId="{EA56D69A-C010-46C9-9578-4D52231EDE96}" type="presParOf" srcId="{6C4FDA3F-1034-451F-ADA3-C4FFBA26EA12}" destId="{A28DB843-ED72-4618-9E8B-B9298CEA320E}" srcOrd="4" destOrd="0" presId="urn:microsoft.com/office/officeart/2005/8/layout/hProcess4"/>
    <dgm:cxn modelId="{372A0086-07DB-48D3-9E89-5E34B0BDED9E}" type="presParOf" srcId="{6922A2C6-2FEB-48D1-B0F0-8E6922123350}" destId="{CBC4B4B2-A6F2-412B-BB40-D92048C7B6C4}" srcOrd="1" destOrd="0" presId="urn:microsoft.com/office/officeart/2005/8/layout/hProcess4"/>
    <dgm:cxn modelId="{A059DAF3-BF1D-40C8-89AF-6010B811B9F1}" type="presParOf" srcId="{6922A2C6-2FEB-48D1-B0F0-8E6922123350}" destId="{863D66C8-42E5-4DBF-AD64-B58B35480BDD}" srcOrd="2" destOrd="0" presId="urn:microsoft.com/office/officeart/2005/8/layout/hProcess4"/>
    <dgm:cxn modelId="{62F2360C-9120-4E39-9F7A-BD60203E5CED}" type="presParOf" srcId="{863D66C8-42E5-4DBF-AD64-B58B35480BDD}" destId="{958A22E1-9CBD-4A05-9830-43E1D3B9AFBD}" srcOrd="0" destOrd="0" presId="urn:microsoft.com/office/officeart/2005/8/layout/hProcess4"/>
    <dgm:cxn modelId="{5732C58D-7E50-4EDF-BFC7-DD266032EA8A}" type="presParOf" srcId="{863D66C8-42E5-4DBF-AD64-B58B35480BDD}" destId="{6806121A-BBFA-49D4-83B0-D3297F72BB7A}" srcOrd="1" destOrd="0" presId="urn:microsoft.com/office/officeart/2005/8/layout/hProcess4"/>
    <dgm:cxn modelId="{69AF21D1-33D9-439F-8847-18D0887790A8}" type="presParOf" srcId="{863D66C8-42E5-4DBF-AD64-B58B35480BDD}" destId="{B9CD487A-7025-4989-AC55-620DECCA69AA}" srcOrd="2" destOrd="0" presId="urn:microsoft.com/office/officeart/2005/8/layout/hProcess4"/>
    <dgm:cxn modelId="{06CAB463-935E-4D07-BCF8-A7BBF3F0B786}" type="presParOf" srcId="{863D66C8-42E5-4DBF-AD64-B58B35480BDD}" destId="{D693053D-B6C8-467E-9F5E-62694B263B23}" srcOrd="3" destOrd="0" presId="urn:microsoft.com/office/officeart/2005/8/layout/hProcess4"/>
    <dgm:cxn modelId="{1755E296-2B52-4CD3-A96B-FDCB54180ACF}" type="presParOf" srcId="{863D66C8-42E5-4DBF-AD64-B58B35480BDD}" destId="{823382A7-DA56-4842-B0D8-4E23A7ED119A}" srcOrd="4" destOrd="0" presId="urn:microsoft.com/office/officeart/2005/8/layout/hProcess4"/>
    <dgm:cxn modelId="{6A2E39C0-21EF-4481-921B-D7C5FE78B19C}" type="presParOf" srcId="{6922A2C6-2FEB-48D1-B0F0-8E6922123350}" destId="{AA55B97B-5942-437A-9498-DF05EDC36E77}" srcOrd="3" destOrd="0" presId="urn:microsoft.com/office/officeart/2005/8/layout/hProcess4"/>
    <dgm:cxn modelId="{987F4826-DA41-41A9-AA19-4535306E108D}" type="presParOf" srcId="{6922A2C6-2FEB-48D1-B0F0-8E6922123350}" destId="{C6B9F249-32A1-4915-98D7-125952ACABB1}" srcOrd="4" destOrd="0" presId="urn:microsoft.com/office/officeart/2005/8/layout/hProcess4"/>
    <dgm:cxn modelId="{2237D58B-302E-4B9A-BDD7-2BA06F5F2BC1}" type="presParOf" srcId="{C6B9F249-32A1-4915-98D7-125952ACABB1}" destId="{5630C7EA-1F00-4993-BAC2-F5A7A36805A3}" srcOrd="0" destOrd="0" presId="urn:microsoft.com/office/officeart/2005/8/layout/hProcess4"/>
    <dgm:cxn modelId="{F19FEEDE-54CA-43F5-BD6E-0FD9C5C5F807}" type="presParOf" srcId="{C6B9F249-32A1-4915-98D7-125952ACABB1}" destId="{961D6D81-42AA-470D-8A0A-F5C01AEF6128}" srcOrd="1" destOrd="0" presId="urn:microsoft.com/office/officeart/2005/8/layout/hProcess4"/>
    <dgm:cxn modelId="{68A64CF7-C457-4D2E-85CE-C2F7C3EF7F62}" type="presParOf" srcId="{C6B9F249-32A1-4915-98D7-125952ACABB1}" destId="{D4BE49B1-19DF-4F7C-971F-8F6F245A56D7}" srcOrd="2" destOrd="0" presId="urn:microsoft.com/office/officeart/2005/8/layout/hProcess4"/>
    <dgm:cxn modelId="{BE8E2E6A-F433-4A92-A3CA-44365265C43D}" type="presParOf" srcId="{C6B9F249-32A1-4915-98D7-125952ACABB1}" destId="{F662A9FF-DAB9-4D13-9F32-EC3482E889DC}" srcOrd="3" destOrd="0" presId="urn:microsoft.com/office/officeart/2005/8/layout/hProcess4"/>
    <dgm:cxn modelId="{DE6533F2-AAEF-4AD2-8732-93F57C5A202C}" type="presParOf" srcId="{C6B9F249-32A1-4915-98D7-125952ACABB1}" destId="{AD26BF53-4B7F-4B82-8FCB-AABA74EA89CE}" srcOrd="4" destOrd="0" presId="urn:microsoft.com/office/officeart/2005/8/layout/hProcess4"/>
    <dgm:cxn modelId="{DB874AFC-38A2-4FFF-9336-68C4EA7428B9}" type="presParOf" srcId="{6922A2C6-2FEB-48D1-B0F0-8E6922123350}" destId="{2B0AEA40-EC13-4B5A-A843-7618CE2D9190}" srcOrd="5" destOrd="0" presId="urn:microsoft.com/office/officeart/2005/8/layout/hProcess4"/>
    <dgm:cxn modelId="{A0236928-EDC2-4E95-8118-C03FDEDD19E4}" type="presParOf" srcId="{6922A2C6-2FEB-48D1-B0F0-8E6922123350}" destId="{190A6F8A-AD41-49C1-86ED-F39613CFEB19}" srcOrd="6" destOrd="0" presId="urn:microsoft.com/office/officeart/2005/8/layout/hProcess4"/>
    <dgm:cxn modelId="{4EDDB18F-661D-47EC-9150-8ACA69E2A3AD}" type="presParOf" srcId="{190A6F8A-AD41-49C1-86ED-F39613CFEB19}" destId="{471DDAAB-F320-4212-A36B-60795C39EE1B}" srcOrd="0" destOrd="0" presId="urn:microsoft.com/office/officeart/2005/8/layout/hProcess4"/>
    <dgm:cxn modelId="{1FEB9526-EB7B-4A4D-96C8-69D907E8F38B}" type="presParOf" srcId="{190A6F8A-AD41-49C1-86ED-F39613CFEB19}" destId="{C476F685-333C-4700-AD73-1B9235FC2E32}" srcOrd="1" destOrd="0" presId="urn:microsoft.com/office/officeart/2005/8/layout/hProcess4"/>
    <dgm:cxn modelId="{C98E1AA9-18F7-4D55-B438-BC9C553EAFFD}" type="presParOf" srcId="{190A6F8A-AD41-49C1-86ED-F39613CFEB19}" destId="{E9EB1C9D-FE2F-4C8E-9134-E6656EA8B05F}" srcOrd="2" destOrd="0" presId="urn:microsoft.com/office/officeart/2005/8/layout/hProcess4"/>
    <dgm:cxn modelId="{F889A6AF-7BFF-44E3-BFE9-AD6F5098D39E}" type="presParOf" srcId="{190A6F8A-AD41-49C1-86ED-F39613CFEB19}" destId="{980FC5E7-99CB-405C-842F-845B918AB755}" srcOrd="3" destOrd="0" presId="urn:microsoft.com/office/officeart/2005/8/layout/hProcess4"/>
    <dgm:cxn modelId="{3DB79B2B-F5BA-471F-B97A-C6136F000711}" type="presParOf" srcId="{190A6F8A-AD41-49C1-86ED-F39613CFEB19}" destId="{0AF0A3CE-56F9-4B17-A1FC-776F4F6FBD9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76DA6-A2AD-4418-BCFA-9626A3EAD9D9}">
      <dsp:nvSpPr>
        <dsp:cNvPr id="0" name=""/>
        <dsp:cNvSpPr/>
      </dsp:nvSpPr>
      <dsp:spPr>
        <a:xfrm rot="10800000">
          <a:off x="1429598" y="974"/>
          <a:ext cx="4931640" cy="749675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86" tIns="80010" rIns="149352" bIns="80010" numCol="1" spcCol="1270" anchor="ctr" anchorCtr="0">
          <a:noAutofit/>
        </a:bodyPr>
        <a:lstStyle/>
        <a:p>
          <a:pPr lvl="0" algn="ctr" defTabSz="9334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2200"/>
            <a:buFont typeface="Arial" panose="020B0604020202020204" pitchFamily="34" charset="0"/>
            <a:buChar char="●"/>
          </a:pPr>
          <a:r>
            <a:rPr lang="nl-BE" sz="2100" kern="1200"/>
            <a:t>Is een technisch proces</a:t>
          </a:r>
        </a:p>
      </dsp:txBody>
      <dsp:txXfrm rot="10800000">
        <a:off x="1617017" y="974"/>
        <a:ext cx="4744221" cy="749675"/>
      </dsp:txXfrm>
    </dsp:sp>
    <dsp:sp modelId="{1AFAB323-0C8E-490A-83ED-C7BF1435F3AE}">
      <dsp:nvSpPr>
        <dsp:cNvPr id="0" name=""/>
        <dsp:cNvSpPr/>
      </dsp:nvSpPr>
      <dsp:spPr>
        <a:xfrm>
          <a:off x="1054761" y="974"/>
          <a:ext cx="749675" cy="749675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257F8-2B0E-4CE0-A3CF-7087967E6E14}">
      <dsp:nvSpPr>
        <dsp:cNvPr id="0" name=""/>
        <dsp:cNvSpPr/>
      </dsp:nvSpPr>
      <dsp:spPr>
        <a:xfrm rot="10800000">
          <a:off x="1429598" y="974433"/>
          <a:ext cx="4931640" cy="749675"/>
        </a:xfrm>
        <a:prstGeom prst="homePlate">
          <a:avLst/>
        </a:prstGeom>
        <a:solidFill>
          <a:schemeClr val="accent2">
            <a:shade val="80000"/>
            <a:hueOff val="0"/>
            <a:satOff val="-280"/>
            <a:lumOff val="138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86" tIns="80010" rIns="149352" bIns="80010" numCol="1" spcCol="1270" anchor="ctr" anchorCtr="0">
          <a:noAutofit/>
        </a:bodyPr>
        <a:lstStyle/>
        <a:p>
          <a:pPr lvl="0" algn="ctr" defTabSz="9334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/>
            <a:t>Is een verandering van werkomgeving</a:t>
          </a:r>
        </a:p>
      </dsp:txBody>
      <dsp:txXfrm rot="10800000">
        <a:off x="1617017" y="974433"/>
        <a:ext cx="4744221" cy="749675"/>
      </dsp:txXfrm>
    </dsp:sp>
    <dsp:sp modelId="{54B7A217-9493-4FAB-B32C-128A69D631F1}">
      <dsp:nvSpPr>
        <dsp:cNvPr id="0" name=""/>
        <dsp:cNvSpPr/>
      </dsp:nvSpPr>
      <dsp:spPr>
        <a:xfrm>
          <a:off x="1054761" y="974433"/>
          <a:ext cx="749675" cy="749675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45E10-FF9D-46ED-A10A-5350116489A5}">
      <dsp:nvSpPr>
        <dsp:cNvPr id="0" name=""/>
        <dsp:cNvSpPr/>
      </dsp:nvSpPr>
      <dsp:spPr>
        <a:xfrm rot="10800000">
          <a:off x="1429598" y="1947891"/>
          <a:ext cx="4931640" cy="749675"/>
        </a:xfrm>
        <a:prstGeom prst="homePlate">
          <a:avLst/>
        </a:prstGeom>
        <a:solidFill>
          <a:schemeClr val="accent2">
            <a:shade val="80000"/>
            <a:hueOff val="0"/>
            <a:satOff val="-560"/>
            <a:lumOff val="27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86" tIns="80010" rIns="149352" bIns="80010" numCol="1" spcCol="1270" anchor="ctr" anchorCtr="0">
          <a:noAutofit/>
        </a:bodyPr>
        <a:lstStyle/>
        <a:p>
          <a:pPr lvl="0" algn="ctr" defTabSz="9334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/>
            <a:t>Vraagt om gedragsverandering</a:t>
          </a:r>
        </a:p>
      </dsp:txBody>
      <dsp:txXfrm rot="10800000">
        <a:off x="1617017" y="1947891"/>
        <a:ext cx="4744221" cy="749675"/>
      </dsp:txXfrm>
    </dsp:sp>
    <dsp:sp modelId="{B82378D4-DEBC-447A-99FE-A0CC4BAE6E00}">
      <dsp:nvSpPr>
        <dsp:cNvPr id="0" name=""/>
        <dsp:cNvSpPr/>
      </dsp:nvSpPr>
      <dsp:spPr>
        <a:xfrm>
          <a:off x="1054761" y="1947891"/>
          <a:ext cx="749675" cy="749675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ECE0D-84A5-493C-B694-8512BD5666A8}">
      <dsp:nvSpPr>
        <dsp:cNvPr id="0" name=""/>
        <dsp:cNvSpPr/>
      </dsp:nvSpPr>
      <dsp:spPr>
        <a:xfrm rot="10800000">
          <a:off x="1429598" y="2921350"/>
          <a:ext cx="4931640" cy="749675"/>
        </a:xfrm>
        <a:prstGeom prst="homePlate">
          <a:avLst/>
        </a:prstGeom>
        <a:solidFill>
          <a:schemeClr val="accent2">
            <a:shade val="80000"/>
            <a:hueOff val="0"/>
            <a:satOff val="-840"/>
            <a:lumOff val="416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586" tIns="80010" rIns="149352" bIns="80010" numCol="1" spcCol="1270" anchor="ctr" anchorCtr="0">
          <a:noAutofit/>
        </a:bodyPr>
        <a:lstStyle/>
        <a:p>
          <a:pPr lvl="0" algn="ctr" defTabSz="93345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/>
            <a:t>Is een menselijk proces</a:t>
          </a:r>
        </a:p>
      </dsp:txBody>
      <dsp:txXfrm rot="10800000">
        <a:off x="1617017" y="2921350"/>
        <a:ext cx="4744221" cy="749675"/>
      </dsp:txXfrm>
    </dsp:sp>
    <dsp:sp modelId="{08E2F415-2651-4E72-9131-10ABFA5FE362}">
      <dsp:nvSpPr>
        <dsp:cNvPr id="0" name=""/>
        <dsp:cNvSpPr/>
      </dsp:nvSpPr>
      <dsp:spPr>
        <a:xfrm>
          <a:off x="1054761" y="2921350"/>
          <a:ext cx="749675" cy="749675"/>
        </a:xfrm>
        <a:prstGeom prst="ellipse">
          <a:avLst/>
        </a:prstGeom>
        <a:blipFill rotWithShape="1"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90CDE-B933-4195-A7CD-805B9EFD59EC}">
      <dsp:nvSpPr>
        <dsp:cNvPr id="0" name=""/>
        <dsp:cNvSpPr/>
      </dsp:nvSpPr>
      <dsp:spPr>
        <a:xfrm>
          <a:off x="93697" y="661907"/>
          <a:ext cx="1542089" cy="1271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 err="1"/>
            <a:t>Geschokken</a:t>
          </a: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/>
            <a:t>Ontkenning </a:t>
          </a:r>
        </a:p>
      </dsp:txBody>
      <dsp:txXfrm>
        <a:off x="122967" y="691177"/>
        <a:ext cx="1483549" cy="940811"/>
      </dsp:txXfrm>
    </dsp:sp>
    <dsp:sp modelId="{CBC4B4B2-A6F2-412B-BB40-D92048C7B6C4}">
      <dsp:nvSpPr>
        <dsp:cNvPr id="0" name=""/>
        <dsp:cNvSpPr/>
      </dsp:nvSpPr>
      <dsp:spPr>
        <a:xfrm>
          <a:off x="912293" y="792378"/>
          <a:ext cx="1955408" cy="1955408"/>
        </a:xfrm>
        <a:prstGeom prst="leftCircularArrow">
          <a:avLst>
            <a:gd name="adj1" fmla="val 4448"/>
            <a:gd name="adj2" fmla="val 564713"/>
            <a:gd name="adj3" fmla="val 2340224"/>
            <a:gd name="adj4" fmla="val 9024489"/>
            <a:gd name="adj5" fmla="val 518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D3C4C-AE85-44A1-BF5F-AC0537D7FC4B}">
      <dsp:nvSpPr>
        <dsp:cNvPr id="0" name=""/>
        <dsp:cNvSpPr/>
      </dsp:nvSpPr>
      <dsp:spPr>
        <a:xfrm>
          <a:off x="436383" y="1661258"/>
          <a:ext cx="1370746" cy="545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/>
            <a:t>Status quo</a:t>
          </a:r>
        </a:p>
      </dsp:txBody>
      <dsp:txXfrm>
        <a:off x="452348" y="1677223"/>
        <a:ext cx="1338816" cy="513170"/>
      </dsp:txXfrm>
    </dsp:sp>
    <dsp:sp modelId="{6806121A-BBFA-49D4-83B0-D3297F72BB7A}">
      <dsp:nvSpPr>
        <dsp:cNvPr id="0" name=""/>
        <dsp:cNvSpPr/>
      </dsp:nvSpPr>
      <dsp:spPr>
        <a:xfrm>
          <a:off x="2221313" y="661907"/>
          <a:ext cx="1542089" cy="1271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/>
            <a:t>Boosheid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/>
            <a:t>Angst</a:t>
          </a:r>
        </a:p>
      </dsp:txBody>
      <dsp:txXfrm>
        <a:off x="2250583" y="963728"/>
        <a:ext cx="1483549" cy="940811"/>
      </dsp:txXfrm>
    </dsp:sp>
    <dsp:sp modelId="{AA55B97B-5942-437A-9498-DF05EDC36E77}">
      <dsp:nvSpPr>
        <dsp:cNvPr id="0" name=""/>
        <dsp:cNvSpPr/>
      </dsp:nvSpPr>
      <dsp:spPr>
        <a:xfrm>
          <a:off x="3027059" y="-201939"/>
          <a:ext cx="2152453" cy="2152453"/>
        </a:xfrm>
        <a:prstGeom prst="circularArrow">
          <a:avLst>
            <a:gd name="adj1" fmla="val 4041"/>
            <a:gd name="adj2" fmla="val 507948"/>
            <a:gd name="adj3" fmla="val 19316542"/>
            <a:gd name="adj4" fmla="val 12575511"/>
            <a:gd name="adj5" fmla="val 471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3053D-B6C8-467E-9F5E-62694B263B23}">
      <dsp:nvSpPr>
        <dsp:cNvPr id="0" name=""/>
        <dsp:cNvSpPr/>
      </dsp:nvSpPr>
      <dsp:spPr>
        <a:xfrm>
          <a:off x="2564000" y="389357"/>
          <a:ext cx="1370746" cy="545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/>
            <a:t>Ontwrichting</a:t>
          </a:r>
        </a:p>
      </dsp:txBody>
      <dsp:txXfrm>
        <a:off x="2579965" y="405322"/>
        <a:ext cx="1338816" cy="513170"/>
      </dsp:txXfrm>
    </dsp:sp>
    <dsp:sp modelId="{961D6D81-42AA-470D-8A0A-F5C01AEF6128}">
      <dsp:nvSpPr>
        <dsp:cNvPr id="0" name=""/>
        <dsp:cNvSpPr/>
      </dsp:nvSpPr>
      <dsp:spPr>
        <a:xfrm>
          <a:off x="4348930" y="661907"/>
          <a:ext cx="1542089" cy="1271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/>
            <a:t>Acceptatie</a:t>
          </a:r>
        </a:p>
      </dsp:txBody>
      <dsp:txXfrm>
        <a:off x="4378200" y="691177"/>
        <a:ext cx="1483549" cy="940811"/>
      </dsp:txXfrm>
    </dsp:sp>
    <dsp:sp modelId="{2B0AEA40-EC13-4B5A-A843-7618CE2D9190}">
      <dsp:nvSpPr>
        <dsp:cNvPr id="0" name=""/>
        <dsp:cNvSpPr/>
      </dsp:nvSpPr>
      <dsp:spPr>
        <a:xfrm>
          <a:off x="5167527" y="792378"/>
          <a:ext cx="1955408" cy="1955408"/>
        </a:xfrm>
        <a:prstGeom prst="leftCircularArrow">
          <a:avLst>
            <a:gd name="adj1" fmla="val 4448"/>
            <a:gd name="adj2" fmla="val 564713"/>
            <a:gd name="adj3" fmla="val 2340224"/>
            <a:gd name="adj4" fmla="val 9024489"/>
            <a:gd name="adj5" fmla="val 518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2A9FF-DAB9-4D13-9F32-EC3482E889DC}">
      <dsp:nvSpPr>
        <dsp:cNvPr id="0" name=""/>
        <dsp:cNvSpPr/>
      </dsp:nvSpPr>
      <dsp:spPr>
        <a:xfrm>
          <a:off x="4691616" y="1661258"/>
          <a:ext cx="1370746" cy="545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/>
            <a:t>Ontdekking</a:t>
          </a:r>
        </a:p>
      </dsp:txBody>
      <dsp:txXfrm>
        <a:off x="4707581" y="1677223"/>
        <a:ext cx="1338816" cy="513170"/>
      </dsp:txXfrm>
    </dsp:sp>
    <dsp:sp modelId="{C476F685-333C-4700-AD73-1B9235FC2E32}">
      <dsp:nvSpPr>
        <dsp:cNvPr id="0" name=""/>
        <dsp:cNvSpPr/>
      </dsp:nvSpPr>
      <dsp:spPr>
        <a:xfrm>
          <a:off x="6476547" y="661907"/>
          <a:ext cx="1542089" cy="1271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/>
            <a:t>Verbintenis</a:t>
          </a:r>
        </a:p>
      </dsp:txBody>
      <dsp:txXfrm>
        <a:off x="6505817" y="963728"/>
        <a:ext cx="1483549" cy="940811"/>
      </dsp:txXfrm>
    </dsp:sp>
    <dsp:sp modelId="{980FC5E7-99CB-405C-842F-845B918AB755}">
      <dsp:nvSpPr>
        <dsp:cNvPr id="0" name=""/>
        <dsp:cNvSpPr/>
      </dsp:nvSpPr>
      <dsp:spPr>
        <a:xfrm>
          <a:off x="6819233" y="389357"/>
          <a:ext cx="1370746" cy="5451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700" kern="1200" dirty="0"/>
            <a:t>Opbouw</a:t>
          </a:r>
        </a:p>
      </dsp:txBody>
      <dsp:txXfrm>
        <a:off x="6835198" y="405322"/>
        <a:ext cx="1338816" cy="513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22/11/2016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532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086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97F1-C1E9-46FC-83A0-A0BF968A12B3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76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16" y="293359"/>
            <a:ext cx="1858808" cy="813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32"/>
          <a:stretch/>
        </p:blipFill>
        <p:spPr>
          <a:xfrm>
            <a:off x="3537387" y="286525"/>
            <a:ext cx="5270183" cy="6265475"/>
          </a:xfrm>
          <a:prstGeom prst="rect">
            <a:avLst/>
          </a:prstGeom>
        </p:spPr>
      </p:pic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b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0" y="565282"/>
            <a:ext cx="1560875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1" y="565282"/>
            <a:ext cx="15608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9" y="293359"/>
            <a:ext cx="1644963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 algn="r"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266700" indent="-26670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62559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4" y="5867918"/>
            <a:ext cx="1631963" cy="714310"/>
          </a:xfrm>
          <a:prstGeom prst="rect">
            <a:avLst/>
          </a:prstGeom>
        </p:spPr>
      </p:pic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45" y="282764"/>
            <a:ext cx="1858808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4" y="5857200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0" y="5862559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57200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68" y="5873276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22/11/2016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266700" indent="-26670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62559"/>
            <a:ext cx="1631963" cy="7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0" y="565282"/>
            <a:ext cx="1560875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39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22/11/2016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  <p:sldLayoutId id="2147483679" r:id="rId9"/>
  </p:sldLayoutIdLst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1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2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3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4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1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22/11/2016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  <p:sldLayoutId id="2147483681" r:id="rId5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7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8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0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7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erkplek.vlaanderen.b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9" r="26934" b="27175"/>
          <a:stretch/>
        </p:blipFill>
        <p:spPr>
          <a:xfrm>
            <a:off x="287998" y="-1"/>
            <a:ext cx="9337265" cy="6858001"/>
          </a:xfrm>
        </p:spPr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943897" y="2023200"/>
            <a:ext cx="8681366" cy="2073600"/>
          </a:xfrm>
        </p:spPr>
        <p:txBody>
          <a:bodyPr anchor="b"/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Nieuwe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gewoontes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aanleren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 SharePoint</a:t>
            </a:r>
            <a:endParaRPr lang="nl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ndertitel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1" name="Tijdelijke aanduiding voor afbeelding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794" y="288122"/>
            <a:ext cx="1858808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Fase 4: Opbouw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De nieuwe situatie is een feit, oude procedures kunnen weer worden gevolgd. </a:t>
            </a:r>
            <a:br>
              <a:rPr lang="nl-BE" dirty="0"/>
            </a:br>
            <a:r>
              <a:rPr lang="nl-BE" dirty="0"/>
              <a:t>We verliezen geen tijd meer.</a:t>
            </a:r>
          </a:p>
          <a:p>
            <a:endParaRPr lang="nl-BE" dirty="0"/>
          </a:p>
          <a:p>
            <a:r>
              <a:rPr lang="nl-BE" dirty="0"/>
              <a:t>Typische reacties</a:t>
            </a:r>
          </a:p>
          <a:p>
            <a:pPr lvl="1"/>
            <a:r>
              <a:rPr lang="nl-BE" dirty="0"/>
              <a:t>Kunnen we het systeem ook gebruiken om …</a:t>
            </a:r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581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Voordeel van dit inzicht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Als we deze 4 fases (h)erkennen, dan kunnen we </a:t>
            </a:r>
          </a:p>
          <a:p>
            <a:pPr lvl="1" fontAlgn="ctr">
              <a:lnSpc>
                <a:spcPct val="150000"/>
              </a:lnSpc>
            </a:pPr>
            <a:r>
              <a:rPr lang="nl-BE" dirty="0"/>
              <a:t>Beter begrip opbrengen voor onze collega's </a:t>
            </a:r>
          </a:p>
          <a:p>
            <a:pPr lvl="1" fontAlgn="ctr">
              <a:lnSpc>
                <a:spcPct val="150000"/>
              </a:lnSpc>
            </a:pPr>
            <a:r>
              <a:rPr lang="nl-BE" dirty="0"/>
              <a:t>De valkuilen beter inschatten</a:t>
            </a:r>
          </a:p>
          <a:p>
            <a:pPr lvl="1" fontAlgn="ctr">
              <a:lnSpc>
                <a:spcPct val="150000"/>
              </a:lnSpc>
            </a:pPr>
            <a:r>
              <a:rPr lang="nl-BE" dirty="0"/>
              <a:t>Deze fases proberen te beïnvloeden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855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Valkuilen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>
              <a:lnSpc>
                <a:spcPct val="150000"/>
              </a:lnSpc>
            </a:pPr>
            <a:r>
              <a:rPr lang="nl-BE" dirty="0"/>
              <a:t>Te weinig begrip hebben voor collega's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Verandering groter maken dan nodig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Niet/verkeerd omgaan met op- &amp; aanmerkingen</a:t>
            </a:r>
          </a:p>
          <a:p>
            <a:pPr fontAlgn="ctr">
              <a:lnSpc>
                <a:spcPct val="150000"/>
              </a:lnSpc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925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Beïnvloeding van het veranderingsproces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We willen zo snel mogelijk naar de situatie van </a:t>
            </a:r>
            <a:r>
              <a:rPr lang="nl-BE" b="1" dirty="0"/>
              <a:t>Ontdekking</a:t>
            </a:r>
            <a:r>
              <a:rPr lang="nl-BE" dirty="0"/>
              <a:t> en </a:t>
            </a:r>
            <a:r>
              <a:rPr lang="nl-BE" b="1" dirty="0"/>
              <a:t>Opbouw</a:t>
            </a:r>
            <a:r>
              <a:rPr lang="nl-BE" dirty="0"/>
              <a:t>.</a:t>
            </a:r>
          </a:p>
          <a:p>
            <a:pPr>
              <a:lnSpc>
                <a:spcPct val="150000"/>
              </a:lnSpc>
            </a:pPr>
            <a:r>
              <a:rPr lang="nl-BE" dirty="0"/>
              <a:t>De status quo en de ontwrichting zo kort en ondiep mogelijk</a:t>
            </a:r>
          </a:p>
          <a:p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1607574" y="4173794"/>
            <a:ext cx="1445342" cy="1725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3052916" y="4173794"/>
            <a:ext cx="1445342" cy="1725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4498258" y="4173793"/>
            <a:ext cx="1445342" cy="1725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5943600" y="4173793"/>
            <a:ext cx="1445342" cy="1725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1" name="Rechte verbindingslijn 10"/>
          <p:cNvCxnSpPr>
            <a:stCxn id="6" idx="1"/>
            <a:endCxn id="9" idx="3"/>
          </p:cNvCxnSpPr>
          <p:nvPr/>
        </p:nvCxnSpPr>
        <p:spPr>
          <a:xfrm flipV="1">
            <a:off x="1607574" y="5036574"/>
            <a:ext cx="5781368" cy="1"/>
          </a:xfrm>
          <a:prstGeom prst="line">
            <a:avLst/>
          </a:prstGeom>
          <a:ln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rije vorm 14"/>
          <p:cNvSpPr/>
          <p:nvPr/>
        </p:nvSpPr>
        <p:spPr>
          <a:xfrm>
            <a:off x="1607574" y="4616245"/>
            <a:ext cx="5309420" cy="1283109"/>
          </a:xfrm>
          <a:custGeom>
            <a:avLst/>
            <a:gdLst>
              <a:gd name="connsiteX0" fmla="*/ 0 w 5309420"/>
              <a:gd name="connsiteY0" fmla="*/ 486697 h 1415996"/>
              <a:gd name="connsiteX1" fmla="*/ 958645 w 5309420"/>
              <a:gd name="connsiteY1" fmla="*/ 648929 h 1415996"/>
              <a:gd name="connsiteX2" fmla="*/ 1460091 w 5309420"/>
              <a:gd name="connsiteY2" fmla="*/ 825910 h 1415996"/>
              <a:gd name="connsiteX3" fmla="*/ 2890684 w 5309420"/>
              <a:gd name="connsiteY3" fmla="*/ 1415845 h 1415996"/>
              <a:gd name="connsiteX4" fmla="*/ 4350774 w 5309420"/>
              <a:gd name="connsiteY4" fmla="*/ 766916 h 1415996"/>
              <a:gd name="connsiteX5" fmla="*/ 5309420 w 5309420"/>
              <a:gd name="connsiteY5" fmla="*/ 0 h 141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9420" h="1415996">
                <a:moveTo>
                  <a:pt x="0" y="486697"/>
                </a:moveTo>
                <a:cubicBezTo>
                  <a:pt x="357648" y="539545"/>
                  <a:pt x="715297" y="592394"/>
                  <a:pt x="958645" y="648929"/>
                </a:cubicBezTo>
                <a:cubicBezTo>
                  <a:pt x="1201993" y="705464"/>
                  <a:pt x="1138085" y="698091"/>
                  <a:pt x="1460091" y="825910"/>
                </a:cubicBezTo>
                <a:cubicBezTo>
                  <a:pt x="1782098" y="953729"/>
                  <a:pt x="2408904" y="1425677"/>
                  <a:pt x="2890684" y="1415845"/>
                </a:cubicBezTo>
                <a:cubicBezTo>
                  <a:pt x="3372464" y="1406013"/>
                  <a:pt x="3947651" y="1002890"/>
                  <a:pt x="4350774" y="766916"/>
                </a:cubicBezTo>
                <a:cubicBezTo>
                  <a:pt x="4753897" y="530942"/>
                  <a:pt x="5031658" y="265471"/>
                  <a:pt x="5309420" y="0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Vrije vorm 16"/>
          <p:cNvSpPr/>
          <p:nvPr/>
        </p:nvSpPr>
        <p:spPr>
          <a:xfrm>
            <a:off x="1607574" y="4557252"/>
            <a:ext cx="3598607" cy="1064906"/>
          </a:xfrm>
          <a:custGeom>
            <a:avLst/>
            <a:gdLst>
              <a:gd name="connsiteX0" fmla="*/ 0 w 3598607"/>
              <a:gd name="connsiteY0" fmla="*/ 471948 h 1064906"/>
              <a:gd name="connsiteX1" fmla="*/ 914400 w 3598607"/>
              <a:gd name="connsiteY1" fmla="*/ 663677 h 1064906"/>
              <a:gd name="connsiteX2" fmla="*/ 1386349 w 3598607"/>
              <a:gd name="connsiteY2" fmla="*/ 988142 h 1064906"/>
              <a:gd name="connsiteX3" fmla="*/ 1917291 w 3598607"/>
              <a:gd name="connsiteY3" fmla="*/ 1047135 h 1064906"/>
              <a:gd name="connsiteX4" fmla="*/ 2639961 w 3598607"/>
              <a:gd name="connsiteY4" fmla="*/ 737419 h 1064906"/>
              <a:gd name="connsiteX5" fmla="*/ 3598607 w 3598607"/>
              <a:gd name="connsiteY5" fmla="*/ 0 h 106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607" h="1064906">
                <a:moveTo>
                  <a:pt x="0" y="471948"/>
                </a:moveTo>
                <a:cubicBezTo>
                  <a:pt x="341671" y="524796"/>
                  <a:pt x="683342" y="577645"/>
                  <a:pt x="914400" y="663677"/>
                </a:cubicBezTo>
                <a:cubicBezTo>
                  <a:pt x="1145458" y="749709"/>
                  <a:pt x="1219201" y="924232"/>
                  <a:pt x="1386349" y="988142"/>
                </a:cubicBezTo>
                <a:cubicBezTo>
                  <a:pt x="1553497" y="1052052"/>
                  <a:pt x="1708356" y="1088922"/>
                  <a:pt x="1917291" y="1047135"/>
                </a:cubicBezTo>
                <a:cubicBezTo>
                  <a:pt x="2126226" y="1005348"/>
                  <a:pt x="2359742" y="911942"/>
                  <a:pt x="2639961" y="737419"/>
                </a:cubicBezTo>
                <a:cubicBezTo>
                  <a:pt x="2920180" y="562896"/>
                  <a:pt x="3259393" y="281448"/>
                  <a:pt x="3598607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0" name="Rechte verbindingslijn met pijl 19"/>
          <p:cNvCxnSpPr/>
          <p:nvPr/>
        </p:nvCxnSpPr>
        <p:spPr>
          <a:xfrm flipV="1">
            <a:off x="4544361" y="5163155"/>
            <a:ext cx="1885936" cy="14748"/>
          </a:xfrm>
          <a:prstGeom prst="straightConnector1">
            <a:avLst/>
          </a:prstGeom>
          <a:ln>
            <a:solidFill>
              <a:schemeClr val="accent5">
                <a:lumMod val="25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6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Concreet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>
              <a:lnSpc>
                <a:spcPct val="150000"/>
              </a:lnSpc>
            </a:pPr>
            <a:r>
              <a:rPr lang="nl-BE" dirty="0"/>
              <a:t>Breng oplossingen voor bestaande problemen (in het oude systeem).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Reduceer de negatieve consequenties van de verandering.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Luister naar de collega's en doe iets met hun opmerking.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Laat men onderdeel zijn van de verandering en het veranderingsproces.</a:t>
            </a:r>
          </a:p>
          <a:p>
            <a:pPr fontAlgn="ctr">
              <a:lnSpc>
                <a:spcPct val="150000"/>
              </a:lnSpc>
            </a:pPr>
            <a:r>
              <a:rPr lang="nl-BE" dirty="0"/>
              <a:t>Maak veranderingen niet groter dan nodig.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4876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331999" y="2556000"/>
            <a:ext cx="6720619" cy="1943998"/>
          </a:xfrm>
        </p:spPr>
        <p:txBody>
          <a:bodyPr/>
          <a:lstStyle/>
          <a:p>
            <a:r>
              <a:rPr lang="nl-BE" dirty="0"/>
              <a:t>Algemene richtlijnen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824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Tips: communicatie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nl-BE" sz="2400" dirty="0"/>
              <a:t>Breng in de interne communicatie niet de verandering naar voren, maar de oplossing voor bestaande problemen</a:t>
            </a:r>
          </a:p>
          <a:p>
            <a:pPr lvl="1" fontAlgn="ctr"/>
            <a:r>
              <a:rPr lang="nl-BE" sz="2400" dirty="0"/>
              <a:t>Op de netwerkschijven is het vinden van de laatste versie vaak zeer lastig</a:t>
            </a:r>
          </a:p>
          <a:p>
            <a:pPr lvl="1" fontAlgn="ctr"/>
            <a:r>
              <a:rPr lang="nl-BE" sz="2400" dirty="0"/>
              <a:t>We kunnen maar lastig samenwerken met personen buiten ons team</a:t>
            </a:r>
          </a:p>
          <a:p>
            <a:pPr lvl="1" fontAlgn="ctr"/>
            <a:r>
              <a:rPr lang="nl-BE" sz="2400" dirty="0"/>
              <a:t>Twee personen kunnen niet gelijktijdig aan een document werken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76005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Tips: Structuur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Creëer een duidelijke (en/of herkenbare) structuur, </a:t>
            </a:r>
          </a:p>
          <a:p>
            <a:pPr>
              <a:lnSpc>
                <a:spcPct val="150000"/>
              </a:lnSpc>
            </a:pPr>
            <a:r>
              <a:rPr lang="nl-BE" dirty="0"/>
              <a:t>Zorg voor een stabiel Top menu </a:t>
            </a:r>
          </a:p>
          <a:p>
            <a:pPr>
              <a:lnSpc>
                <a:spcPct val="150000"/>
              </a:lnSpc>
            </a:pPr>
            <a:r>
              <a:rPr lang="nl-BE" dirty="0"/>
              <a:t>Zorg voor een herkenbaar Top menu</a:t>
            </a:r>
          </a:p>
        </p:txBody>
      </p:sp>
    </p:spTree>
    <p:extLst>
      <p:ext uri="{BB962C8B-B14F-4D97-AF65-F5344CB8AC3E}">
        <p14:creationId xmlns:p14="http://schemas.microsoft.com/office/powerpoint/2010/main" val="137902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6042194" cy="1943998"/>
          </a:xfrm>
        </p:spPr>
        <p:txBody>
          <a:bodyPr/>
          <a:lstStyle/>
          <a:p>
            <a:r>
              <a:rPr lang="nl-BE" dirty="0"/>
              <a:t>Tips voor startpagina’s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0205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Niet te moeilijk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Maak het niet te moeilijk</a:t>
            </a:r>
          </a:p>
          <a:p>
            <a:pPr>
              <a:lnSpc>
                <a:spcPct val="150000"/>
              </a:lnSpc>
            </a:pPr>
            <a:r>
              <a:rPr lang="nl-BE" dirty="0"/>
              <a:t>Toon niet te veel op de startpagina</a:t>
            </a:r>
          </a:p>
          <a:p>
            <a:pPr>
              <a:lnSpc>
                <a:spcPct val="150000"/>
              </a:lnSpc>
            </a:pPr>
            <a:r>
              <a:rPr lang="nl-BE" dirty="0"/>
              <a:t>App-onderdelen zijn verwarrend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16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 </a:t>
            </a:r>
            <a:r>
              <a:rPr lang="en-GB" dirty="0" err="1"/>
              <a:t>Voorstellen</a:t>
            </a:r>
            <a:endParaRPr lang="nl-BE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tabLst>
                <a:tab pos="1519238" algn="ctr"/>
                <a:tab pos="5208588" algn="ctr"/>
              </a:tabLst>
            </a:pPr>
            <a:r>
              <a:rPr lang="en-GB" dirty="0"/>
              <a:t>	Geert de Kooter</a:t>
            </a:r>
          </a:p>
          <a:p>
            <a:pPr>
              <a:buNone/>
              <a:tabLst>
                <a:tab pos="1436688" algn="ctr"/>
                <a:tab pos="5208588" algn="ctr"/>
              </a:tabLst>
            </a:pPr>
            <a:r>
              <a:rPr lang="en-GB" dirty="0"/>
              <a:t>		Trainer	</a:t>
            </a:r>
            <a:endParaRPr lang="nl-B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30" y="2661555"/>
            <a:ext cx="2449286" cy="2449286"/>
          </a:xfrm>
          <a:prstGeom prst="ellipse">
            <a:avLst/>
          </a:prstGeom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Startpagina = landingspagina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nl-BE" dirty="0"/>
              <a:t>Maak van je startpagina een landingspagina </a:t>
            </a:r>
          </a:p>
          <a:p>
            <a:pPr fontAlgn="ctr"/>
            <a:r>
              <a:rPr lang="nl-BE" dirty="0"/>
              <a:t>Toon zo min mogelijk inhoud</a:t>
            </a:r>
          </a:p>
          <a:p>
            <a:pPr fontAlgn="ctr"/>
            <a:r>
              <a:rPr lang="nl-BE" dirty="0"/>
              <a:t>Als je inhoud van een bibliotheek toont, geef dan duidelijk aan wat je toont, bijvoorbeeld "mijn laatste documenten"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536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Kalender op de startpagina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nl-BE" dirty="0"/>
              <a:t>Geen kalenderoverzicht maar afspraken </a:t>
            </a:r>
            <a:br>
              <a:rPr lang="nl-BE" dirty="0"/>
            </a:br>
            <a:r>
              <a:rPr lang="nl-BE" dirty="0"/>
              <a:t>(huidige gebeurtenissen)</a:t>
            </a:r>
          </a:p>
          <a:p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00" y="2580968"/>
            <a:ext cx="5605836" cy="275195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001" y="2580968"/>
            <a:ext cx="7416000" cy="290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6042194" cy="1943998"/>
          </a:xfrm>
        </p:spPr>
        <p:txBody>
          <a:bodyPr/>
          <a:lstStyle/>
          <a:p>
            <a:r>
              <a:rPr lang="nl-BE" dirty="0"/>
              <a:t>Tips voor bibliotheken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913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Werk projectmatig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ctr"/>
            <a:r>
              <a:rPr lang="nl-BE" sz="2400" dirty="0"/>
              <a:t>Geef eenvoudige oplossingen voor specifieke situaties</a:t>
            </a:r>
          </a:p>
          <a:p>
            <a:pPr fontAlgn="ctr"/>
            <a:r>
              <a:rPr lang="nl-BE" sz="2400" dirty="0"/>
              <a:t>Introduceer die oplossing ook in teamverband. </a:t>
            </a:r>
          </a:p>
          <a:p>
            <a:pPr lvl="1" fontAlgn="ctr"/>
            <a:r>
              <a:rPr lang="nl-BE" sz="2400" dirty="0"/>
              <a:t>Bijvoorbeeld: Verslagen van vergaderingen, projectfiches, subsidiedossiers…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83341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Gebruik versiebeheer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Versiebeheer is </a:t>
            </a:r>
            <a:r>
              <a:rPr lang="nl-BE" dirty="0" smtClean="0"/>
              <a:t>één </a:t>
            </a:r>
            <a:r>
              <a:rPr lang="nl-BE" dirty="0"/>
              <a:t>van de grootste voordelen van SharePoint</a:t>
            </a:r>
          </a:p>
          <a:p>
            <a:pPr>
              <a:lnSpc>
                <a:spcPct val="150000"/>
              </a:lnSpc>
            </a:pPr>
            <a:r>
              <a:rPr lang="nl-BE" dirty="0"/>
              <a:t>Zonder versiebeheer loopt de zoekindex vol met duplicaten</a:t>
            </a:r>
          </a:p>
          <a:p>
            <a:pPr>
              <a:lnSpc>
                <a:spcPct val="150000"/>
              </a:lnSpc>
            </a:pPr>
            <a:r>
              <a:rPr lang="nl-BE" dirty="0"/>
              <a:t>Corrigeer verkeerd gebruik</a:t>
            </a:r>
          </a:p>
        </p:txBody>
      </p:sp>
    </p:spTree>
    <p:extLst>
      <p:ext uri="{BB962C8B-B14F-4D97-AF65-F5344CB8AC3E}">
        <p14:creationId xmlns:p14="http://schemas.microsoft.com/office/powerpoint/2010/main" val="292915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Metadata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Niet te veel </a:t>
            </a:r>
            <a:r>
              <a:rPr lang="nl-BE" dirty="0" err="1"/>
              <a:t>metadata</a:t>
            </a:r>
            <a:endParaRPr lang="nl-BE" dirty="0"/>
          </a:p>
          <a:p>
            <a:pPr lvl="1"/>
            <a:endParaRPr lang="nl-BE" dirty="0"/>
          </a:p>
          <a:p>
            <a:r>
              <a:rPr lang="nl-BE" dirty="0"/>
              <a:t>Toon de voordelen</a:t>
            </a:r>
          </a:p>
          <a:p>
            <a:pPr lvl="1"/>
            <a:r>
              <a:rPr lang="nl-BE" dirty="0"/>
              <a:t>Maak specifieke weergaven</a:t>
            </a:r>
          </a:p>
          <a:p>
            <a:pPr lvl="1"/>
            <a:r>
              <a:rPr lang="nl-BE" dirty="0"/>
              <a:t>Neem (beheerde) </a:t>
            </a:r>
            <a:r>
              <a:rPr lang="nl-BE" dirty="0" err="1"/>
              <a:t>metadata</a:t>
            </a:r>
            <a:r>
              <a:rPr lang="nl-BE" dirty="0"/>
              <a:t> mee op de zoekpagina</a:t>
            </a:r>
          </a:p>
          <a:p>
            <a:pPr lvl="1"/>
            <a:endParaRPr lang="nl-BE" dirty="0"/>
          </a:p>
          <a:p>
            <a:r>
              <a:rPr lang="nl-BE" dirty="0"/>
              <a:t>Ken standaardwaarden aan mappen toe indien mogelijk</a:t>
            </a:r>
          </a:p>
        </p:txBody>
      </p:sp>
    </p:spTree>
    <p:extLst>
      <p:ext uri="{BB962C8B-B14F-4D97-AF65-F5344CB8AC3E}">
        <p14:creationId xmlns:p14="http://schemas.microsoft.com/office/powerpoint/2010/main" val="3437153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Opvolging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Volg het “juist opladen van documenten” op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Is er </a:t>
            </a:r>
            <a:r>
              <a:rPr lang="nl-BE" dirty="0" err="1"/>
              <a:t>metadata</a:t>
            </a:r>
            <a:r>
              <a:rPr lang="nl-BE" dirty="0"/>
              <a:t> die gewenst is maar toch ontbreekt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Gebruik je verplichte metadata? </a:t>
            </a:r>
            <a:r>
              <a:rPr lang="nl-BE" dirty="0" smtClean="0"/>
              <a:t>Ook </a:t>
            </a:r>
            <a:r>
              <a:rPr lang="nl-BE" dirty="0"/>
              <a:t>die kan ontbreken</a:t>
            </a:r>
          </a:p>
          <a:p>
            <a:pPr>
              <a:lnSpc>
                <a:spcPct val="150000"/>
              </a:lnSpc>
            </a:pPr>
            <a:r>
              <a:rPr lang="nl-BE" dirty="0"/>
              <a:t>Wie maakt de fouten en waarom?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Onwetendheid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Geen tijd</a:t>
            </a:r>
          </a:p>
        </p:txBody>
      </p:sp>
    </p:spTree>
    <p:extLst>
      <p:ext uri="{BB962C8B-B14F-4D97-AF65-F5344CB8AC3E}">
        <p14:creationId xmlns:p14="http://schemas.microsoft.com/office/powerpoint/2010/main" val="2117645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Vraag &amp; Antwoord</a:t>
            </a: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>
                <a:hlinkClick r:id="rId3"/>
              </a:rPr>
              <a:t>http://werkplek.vlaanderen.be</a:t>
            </a:r>
            <a:r>
              <a:rPr lang="nl-BE"/>
              <a:t>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266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Onderdelen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BE" dirty="0"/>
              <a:t>Verandering: een menselijk proces</a:t>
            </a:r>
          </a:p>
          <a:p>
            <a:pPr>
              <a:lnSpc>
                <a:spcPct val="150000"/>
              </a:lnSpc>
            </a:pPr>
            <a:r>
              <a:rPr lang="nl-BE" dirty="0"/>
              <a:t>Algemene richtlijnen</a:t>
            </a:r>
          </a:p>
          <a:p>
            <a:pPr>
              <a:lnSpc>
                <a:spcPct val="150000"/>
              </a:lnSpc>
            </a:pPr>
            <a:r>
              <a:rPr lang="nl-BE" dirty="0"/>
              <a:t>Tips voor startpagina’s</a:t>
            </a:r>
          </a:p>
          <a:p>
            <a:pPr>
              <a:lnSpc>
                <a:spcPct val="150000"/>
              </a:lnSpc>
            </a:pPr>
            <a:r>
              <a:rPr lang="nl-BE" dirty="0"/>
              <a:t>Tips voor bibliotheken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3075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Verandering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een menselijk proces</a:t>
            </a:r>
          </a:p>
          <a:p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553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Van netwerkschijf naar SharePoint</a:t>
            </a:r>
            <a:br>
              <a:rPr lang="nl-BE" dirty="0"/>
            </a:b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5695998"/>
              </p:ext>
            </p:extLst>
          </p:nvPr>
        </p:nvGraphicFramePr>
        <p:xfrm>
          <a:off x="1296000" y="1915200"/>
          <a:ext cx="7416000" cy="36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7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Een menselijk proces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Verandering doorloopt 4 fases</a:t>
            </a:r>
          </a:p>
          <a:p>
            <a:r>
              <a:rPr lang="nl-BE" dirty="0"/>
              <a:t>Iedere fase heeft zijn eigen reactie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35477084"/>
              </p:ext>
            </p:extLst>
          </p:nvPr>
        </p:nvGraphicFramePr>
        <p:xfrm>
          <a:off x="609599" y="2625212"/>
          <a:ext cx="8283677" cy="2595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hthoek 8"/>
          <p:cNvSpPr/>
          <p:nvPr/>
        </p:nvSpPr>
        <p:spPr>
          <a:xfrm>
            <a:off x="609600" y="5528208"/>
            <a:ext cx="4080388" cy="298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Negatieve trend</a:t>
            </a:r>
          </a:p>
        </p:txBody>
      </p:sp>
      <p:sp>
        <p:nvSpPr>
          <p:cNvPr id="10" name="Rechthoek 9"/>
          <p:cNvSpPr/>
          <p:nvPr/>
        </p:nvSpPr>
        <p:spPr>
          <a:xfrm>
            <a:off x="4783700" y="5528208"/>
            <a:ext cx="4080388" cy="298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Positieve trend</a:t>
            </a:r>
          </a:p>
        </p:txBody>
      </p:sp>
    </p:spTree>
    <p:extLst>
      <p:ext uri="{BB962C8B-B14F-4D97-AF65-F5344CB8AC3E}">
        <p14:creationId xmlns:p14="http://schemas.microsoft.com/office/powerpoint/2010/main" val="211229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8D3C4C-AE85-44A1-BF5F-AC0537D7F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5D8D3C4C-AE85-44A1-BF5F-AC0537D7F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090CDE-B933-4195-A7CD-805B9EFD5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05090CDE-B933-4195-A7CD-805B9EFD5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C4B4B2-A6F2-412B-BB40-D92048C7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CBC4B4B2-A6F2-412B-BB40-D92048C7B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93053D-B6C8-467E-9F5E-62694B263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D693053D-B6C8-467E-9F5E-62694B263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806121A-BBFA-49D4-83B0-D3297F72B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6806121A-BBFA-49D4-83B0-D3297F72B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A55B97B-5942-437A-9498-DF05EDC36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AA55B97B-5942-437A-9498-DF05EDC36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662A9FF-DAB9-4D13-9F32-EC3482E88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F662A9FF-DAB9-4D13-9F32-EC3482E88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61D6D81-42AA-470D-8A0A-F5C01AEF6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961D6D81-42AA-470D-8A0A-F5C01AEF6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0AEA40-EC13-4B5A-A843-7618CE2D9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B0AEA40-EC13-4B5A-A843-7618CE2D9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0FC5E7-99CB-405C-842F-845B918AB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980FC5E7-99CB-405C-842F-845B918AB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76F685-333C-4700-AD73-1B9235FC2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graphicEl>
                                              <a:dgm id="{C476F685-333C-4700-AD73-1B9235FC2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Fase 1: Status quo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De huidige situatie wordt verstoord door de mededeling dat er verandering zal zijn</a:t>
            </a:r>
          </a:p>
          <a:p>
            <a:endParaRPr lang="nl-BE" dirty="0"/>
          </a:p>
          <a:p>
            <a:r>
              <a:rPr lang="nl-BE" dirty="0"/>
              <a:t>Typische reacties</a:t>
            </a:r>
          </a:p>
          <a:p>
            <a:pPr lvl="1"/>
            <a:r>
              <a:rPr lang="nl-BE" dirty="0"/>
              <a:t>Alweer</a:t>
            </a:r>
          </a:p>
          <a:p>
            <a:pPr lvl="1"/>
            <a:r>
              <a:rPr lang="nl-BE" dirty="0"/>
              <a:t>Waarom</a:t>
            </a:r>
          </a:p>
          <a:p>
            <a:pPr lvl="1"/>
            <a:r>
              <a:rPr lang="nl-BE" dirty="0"/>
              <a:t>Er wordt hier van alles besloten door … niks weten</a:t>
            </a:r>
          </a:p>
        </p:txBody>
      </p:sp>
    </p:spTree>
    <p:extLst>
      <p:ext uri="{BB962C8B-B14F-4D97-AF65-F5344CB8AC3E}">
        <p14:creationId xmlns:p14="http://schemas.microsoft.com/office/powerpoint/2010/main" val="141590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Fase 2 : ontwrichting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De verandering zet zich in gang </a:t>
            </a:r>
          </a:p>
          <a:p>
            <a:endParaRPr lang="nl-BE" dirty="0"/>
          </a:p>
          <a:p>
            <a:r>
              <a:rPr lang="nl-BE" dirty="0"/>
              <a:t>Typische reacties</a:t>
            </a:r>
          </a:p>
          <a:p>
            <a:pPr lvl="1"/>
            <a:r>
              <a:rPr lang="nl-BE" dirty="0"/>
              <a:t>Hoe kan dit systeem in mijn situatie werken</a:t>
            </a:r>
          </a:p>
          <a:p>
            <a:pPr lvl="1"/>
            <a:r>
              <a:rPr lang="nl-BE" dirty="0"/>
              <a:t>Kan dit systeem mijn manier van werken wel aan</a:t>
            </a:r>
          </a:p>
        </p:txBody>
      </p:sp>
    </p:spTree>
    <p:extLst>
      <p:ext uri="{BB962C8B-B14F-4D97-AF65-F5344CB8AC3E}">
        <p14:creationId xmlns:p14="http://schemas.microsoft.com/office/powerpoint/2010/main" val="228780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Fase 3: Ontdekking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De nieuwe situatie is heel concreet, het kan/moet gebruikt worden. Maar we verliezen nog wel wat tijd ten opzichte van vroeger.</a:t>
            </a:r>
          </a:p>
          <a:p>
            <a:endParaRPr lang="nl-BE" dirty="0"/>
          </a:p>
          <a:p>
            <a:r>
              <a:rPr lang="nl-BE" dirty="0"/>
              <a:t>Typische reacties</a:t>
            </a:r>
          </a:p>
          <a:p>
            <a:pPr lvl="1"/>
            <a:r>
              <a:rPr lang="nl-BE" dirty="0"/>
              <a:t>Wanneer moet ik nu “opslaan als…” gebruiken</a:t>
            </a:r>
          </a:p>
          <a:p>
            <a:pPr lvl="1"/>
            <a:r>
              <a:rPr lang="nl-BE" dirty="0"/>
              <a:t>Ik doe altijd zus-of-zo, hoe moet ik dat nu doen </a:t>
            </a:r>
          </a:p>
        </p:txBody>
      </p:sp>
    </p:spTree>
    <p:extLst>
      <p:ext uri="{BB962C8B-B14F-4D97-AF65-F5344CB8AC3E}">
        <p14:creationId xmlns:p14="http://schemas.microsoft.com/office/powerpoint/2010/main" val="277183993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logo VO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Aangepast ontwerp">
  <a:themeElements>
    <a:clrScheme name="Vlaamse overheid">
      <a:dk1>
        <a:sysClr val="windowText" lastClr="000000"/>
      </a:dk1>
      <a:lt1>
        <a:sysClr val="window" lastClr="FFFFFF"/>
      </a:lt1>
      <a:dk2>
        <a:srgbClr val="EEEEE7"/>
      </a:dk2>
      <a:lt2>
        <a:srgbClr val="FFFF0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B026393BD9ED44A9A50A2E2FFFF050" ma:contentTypeVersion="10" ma:contentTypeDescription="Een nieuw document maken." ma:contentTypeScope="" ma:versionID="e235b2c0bd0474702c35dfe4ad744c9f">
  <xsd:schema xmlns:xsd="http://www.w3.org/2001/XMLSchema" xmlns:xs="http://www.w3.org/2001/XMLSchema" xmlns:p="http://schemas.microsoft.com/office/2006/metadata/properties" xmlns:ns2="2c8a8aad-013d-4286-a0ad-1028d066160e" xmlns:ns3="17ba2eb4-37cd-489f-83a3-878fc6adf11c" xmlns:ns4="9a9ec0f0-7796-43d0-ac1f-4c8c46ee0bd1" targetNamespace="http://schemas.microsoft.com/office/2006/metadata/properties" ma:root="true" ma:fieldsID="df411890ba841c1c71772d13baa5b936" ns2:_="" ns3:_="" ns4:_="">
    <xsd:import namespace="2c8a8aad-013d-4286-a0ad-1028d066160e"/>
    <xsd:import namespace="17ba2eb4-37cd-489f-83a3-878fc6adf11c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Doelpubliek" minOccurs="0"/>
                <xsd:element ref="ns3:SharedWithUsers" minOccurs="0"/>
                <xsd:element ref="ns3:SharedWithDetails" minOccurs="0"/>
                <xsd:element ref="ns2:ma899c6c96704034966a1f56c57ec3fa" minOccurs="0"/>
                <xsd:element ref="ns4:TaxCatchAll" minOccurs="0"/>
                <xsd:element ref="ns2:Entite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a8aad-013d-4286-a0ad-1028d066160e" elementFormDefault="qualified">
    <xsd:import namespace="http://schemas.microsoft.com/office/2006/documentManagement/types"/>
    <xsd:import namespace="http://schemas.microsoft.com/office/infopath/2007/PartnerControls"/>
    <xsd:element name="Doelpubliek" ma:index="8" nillable="true" ma:displayName="Doelpubliek" ma:default="Eindgebruikers" ma:format="Dropdown" ma:internalName="Doelpubliek">
      <xsd:simpleType>
        <xsd:union memberTypes="dms:Text">
          <xsd:simpleType>
            <xsd:restriction base="dms:Choice">
              <xsd:enumeration value="Eindgebruikers"/>
              <xsd:enumeration value="Ambassadeurs"/>
              <xsd:enumeration value="ICT-functiehouders"/>
              <xsd:enumeration value="Project-team"/>
            </xsd:restriction>
          </xsd:simpleType>
        </xsd:union>
      </xsd:simpleType>
    </xsd:element>
    <xsd:element name="ma899c6c96704034966a1f56c57ec3fa" ma:index="12" nillable="true" ma:taxonomy="true" ma:internalName="ma899c6c96704034966a1f56c57ec3fa" ma:taxonomyFieldName="Applicatie" ma:displayName="Applicatie" ma:default="" ma:fieldId="{6a899c6c-9670-4034-966a-1f56c57ec3fa}" ma:taxonomyMulti="true" ma:sspId="49ca8161-7180-459b-a0ef-1a71cf6ffea5" ma:termSetId="844ebbb1-819f-48c0-86e0-7005ddb8704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ntiteit" ma:index="15" nillable="true" ma:displayName="Entiteit" ma:default="Algemeen" ma:format="Dropdown" ma:internalName="Entiteit">
      <xsd:simpleType>
        <xsd:union memberTypes="dms:Text">
          <xsd:simpleType>
            <xsd:restriction base="dms:Choice">
              <xsd:enumeration value="Algemeen"/>
              <xsd:enumeration value="Jongerenwelzijn"/>
              <xsd:enumeration value="Wonen"/>
              <xsd:enumeration value="Ruimte"/>
              <xsd:enumeration value="MOW"/>
              <xsd:enumeration value="hFB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2eb4-37cd-489f-83a3-878fc6adf11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8673f0d-1922-46d7-931e-348ff113772c}" ma:internalName="TaxCatchAll" ma:showField="CatchAllData" ma:web="38689d80-5df7-4d84-8c12-06d22e7358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elpubliek xmlns="2c8a8aad-013d-4286-a0ad-1028d066160e">Ambassadeurs</Doelpubliek>
    <ma899c6c96704034966a1f56c57ec3fa xmlns="2c8a8aad-013d-4286-a0ad-1028d066160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SharePoint</TermName>
          <TermId xmlns="http://schemas.microsoft.com/office/infopath/2007/PartnerControls">5dc75ebe-2724-4714-a342-618e2a22dc27</TermId>
        </TermInfo>
      </Terms>
    </ma899c6c96704034966a1f56c57ec3fa>
    <Entiteit xmlns="2c8a8aad-013d-4286-a0ad-1028d066160e" xsi:nil="true"/>
    <TaxCatchAll xmlns="9a9ec0f0-7796-43d0-ac1f-4c8c46ee0bd1">
      <Value>1</Value>
    </TaxCatchAll>
  </documentManagement>
</p:properties>
</file>

<file path=customXml/itemProps1.xml><?xml version="1.0" encoding="utf-8"?>
<ds:datastoreItem xmlns:ds="http://schemas.openxmlformats.org/officeDocument/2006/customXml" ds:itemID="{93DC2238-D6C9-43D6-A202-B6A7611C27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5EC285-569B-4C71-B5D3-7170B7F74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8a8aad-013d-4286-a0ad-1028d066160e"/>
    <ds:schemaRef ds:uri="17ba2eb4-37cd-489f-83a3-878fc6adf11c"/>
    <ds:schemaRef ds:uri="9a9ec0f0-7796-43d0-ac1f-4c8c46ee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7BCB7-B9D1-41C8-99E7-C28B411DD00F}">
  <ds:schemaRefs>
    <ds:schemaRef ds:uri="9a9ec0f0-7796-43d0-ac1f-4c8c46ee0bd1"/>
    <ds:schemaRef ds:uri="http://purl.org/dc/dcmitype/"/>
    <ds:schemaRef ds:uri="17ba2eb4-37cd-489f-83a3-878fc6adf11c"/>
    <ds:schemaRef ds:uri="http://purl.org/dc/elements/1.1/"/>
    <ds:schemaRef ds:uri="http://schemas.microsoft.com/office/2006/metadata/properties"/>
    <ds:schemaRef ds:uri="2c8a8aad-013d-4286-a0ad-1028d066160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594</Words>
  <Application>Microsoft Office PowerPoint</Application>
  <PresentationFormat>Diavoorstelling (4:3)</PresentationFormat>
  <Paragraphs>123</Paragraphs>
  <Slides>27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27</vt:i4>
      </vt:variant>
    </vt:vector>
  </HeadingPairs>
  <TitlesOfParts>
    <vt:vector size="34" baseType="lpstr">
      <vt:lpstr>Arial</vt:lpstr>
      <vt:lpstr>Calibri</vt:lpstr>
      <vt:lpstr>FlandersArtSans-Bold</vt:lpstr>
      <vt:lpstr>FlandersArtSans-Regular</vt:lpstr>
      <vt:lpstr>FlandersArtSerif-Regular</vt:lpstr>
      <vt:lpstr>Presentatie_logo VO</vt:lpstr>
      <vt:lpstr>Aangepast ontwerp</vt:lpstr>
      <vt:lpstr>Nieuwe gewoontes aanleren met SharePoint</vt:lpstr>
      <vt:lpstr>Even Voorstellen</vt:lpstr>
      <vt:lpstr>Onderdelen</vt:lpstr>
      <vt:lpstr>Verandering</vt:lpstr>
      <vt:lpstr>Van netwerkschijf naar SharePoint </vt:lpstr>
      <vt:lpstr>Een menselijk proces</vt:lpstr>
      <vt:lpstr>Fase 1: Status quo</vt:lpstr>
      <vt:lpstr>Fase 2 : ontwrichting</vt:lpstr>
      <vt:lpstr>Fase 3: Ontdekking</vt:lpstr>
      <vt:lpstr>Fase 4: Opbouw  </vt:lpstr>
      <vt:lpstr>Voordeel van dit inzicht</vt:lpstr>
      <vt:lpstr>Valkuilen</vt:lpstr>
      <vt:lpstr>Beïnvloeding van het veranderingsproces</vt:lpstr>
      <vt:lpstr>Concreet</vt:lpstr>
      <vt:lpstr>Algemene richtlijnen</vt:lpstr>
      <vt:lpstr>Tips: communicatie</vt:lpstr>
      <vt:lpstr>Tips: Structuur</vt:lpstr>
      <vt:lpstr>Tips voor startpagina’s</vt:lpstr>
      <vt:lpstr>Niet te moeilijk</vt:lpstr>
      <vt:lpstr>Startpagina = landingspagina</vt:lpstr>
      <vt:lpstr>Kalender op de startpagina</vt:lpstr>
      <vt:lpstr>Tips voor bibliotheken</vt:lpstr>
      <vt:lpstr>Werk projectmatig</vt:lpstr>
      <vt:lpstr>Gebruik versiebeheer</vt:lpstr>
      <vt:lpstr>Metadata</vt:lpstr>
      <vt:lpstr>Opvolging</vt:lpstr>
      <vt:lpstr>Vraag &amp; Antwoord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gewoontes aanleren in SharePoint</dc:title>
  <cp:lastModifiedBy>Pintelon, Jan</cp:lastModifiedBy>
  <cp:revision>14</cp:revision>
  <dcterms:modified xsi:type="dcterms:W3CDTF">2016-11-22T10:36:56Z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0x01010078B026393BD9ED44A9A50A2E2FFFF050</vt:lpwstr>
  </property>
  <property fmtid="{D5CDD505-2E9C-101B-9397-08002B2CF9AE}" pid="3" name="Applicatie">
    <vt:lpwstr>1;#SharePoint|5dc75ebe-2724-4714-a342-618e2a22dc27</vt:lpwstr>
  </property>
  <property fmtid="{D5CDD505-2E9C-101B-9397-08002B2CF9AE}" pid="4" name="Order">
    <vt:r8>18500</vt:r8>
  </property>
  <property fmtid="{D5CDD505-2E9C-101B-9397-08002B2CF9AE}" pid="5" name="_CopySource">
    <vt:lpwstr>https://vlaamseoverheid-my.sharepoint.com/personal/geert_dekooter_kb_vlaanderen_be/Documents/Nieuwe_Gewoontes.pptx</vt:lpwstr>
  </property>
</Properties>
</file>