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0" r:id="rId5"/>
  </p:sldMasterIdLst>
  <p:notesMasterIdLst>
    <p:notesMasterId r:id="rId37"/>
  </p:notesMasterIdLst>
  <p:sldIdLst>
    <p:sldId id="341" r:id="rId6"/>
    <p:sldId id="342" r:id="rId7"/>
    <p:sldId id="343" r:id="rId8"/>
    <p:sldId id="295" r:id="rId9"/>
    <p:sldId id="344" r:id="rId10"/>
    <p:sldId id="346" r:id="rId11"/>
    <p:sldId id="298" r:id="rId12"/>
    <p:sldId id="345" r:id="rId13"/>
    <p:sldId id="347" r:id="rId14"/>
    <p:sldId id="348" r:id="rId15"/>
    <p:sldId id="349" r:id="rId16"/>
    <p:sldId id="299" r:id="rId17"/>
    <p:sldId id="350" r:id="rId18"/>
    <p:sldId id="351" r:id="rId19"/>
    <p:sldId id="352" r:id="rId20"/>
    <p:sldId id="354" r:id="rId21"/>
    <p:sldId id="355" r:id="rId22"/>
    <p:sldId id="300" r:id="rId23"/>
    <p:sldId id="353" r:id="rId24"/>
    <p:sldId id="356" r:id="rId25"/>
    <p:sldId id="366" r:id="rId26"/>
    <p:sldId id="357" r:id="rId27"/>
    <p:sldId id="358" r:id="rId28"/>
    <p:sldId id="359" r:id="rId29"/>
    <p:sldId id="360" r:id="rId30"/>
    <p:sldId id="361" r:id="rId31"/>
    <p:sldId id="362" r:id="rId32"/>
    <p:sldId id="364" r:id="rId33"/>
    <p:sldId id="363" r:id="rId34"/>
    <p:sldId id="365" r:id="rId35"/>
    <p:sldId id="307" r:id="rId3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3C1F1BD3-B7F8-4A81-A211-C564560DA133}">
          <p14:sldIdLst>
            <p14:sldId id="341"/>
            <p14:sldId id="342"/>
            <p14:sldId id="343"/>
          </p14:sldIdLst>
        </p14:section>
        <p14:section name="SharePoint machtigingen" id="{5B912C8B-FEBA-4400-A2DE-BDC2D45BE4DD}">
          <p14:sldIdLst>
            <p14:sldId id="295"/>
            <p14:sldId id="344"/>
            <p14:sldId id="346"/>
            <p14:sldId id="298"/>
            <p14:sldId id="345"/>
            <p14:sldId id="347"/>
            <p14:sldId id="348"/>
            <p14:sldId id="349"/>
            <p14:sldId id="299"/>
            <p14:sldId id="350"/>
            <p14:sldId id="351"/>
            <p14:sldId id="352"/>
            <p14:sldId id="354"/>
            <p14:sldId id="355"/>
            <p14:sldId id="300"/>
            <p14:sldId id="353"/>
            <p14:sldId id="356"/>
            <p14:sldId id="366"/>
            <p14:sldId id="357"/>
            <p14:sldId id="358"/>
            <p14:sldId id="359"/>
            <p14:sldId id="360"/>
            <p14:sldId id="361"/>
            <p14:sldId id="362"/>
            <p14:sldId id="364"/>
            <p14:sldId id="363"/>
            <p14:sldId id="365"/>
          </p14:sldIdLst>
        </p14:section>
        <p14:section name="Vraag en Antwoord" id="{7DB5C364-85C1-49FD-91E1-CEFCB7E9711A}">
          <p14:sldIdLst>
            <p14:sldId id="3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71" autoAdjust="0"/>
  </p:normalViewPr>
  <p:slideViewPr>
    <p:cSldViewPr>
      <p:cViewPr varScale="1">
        <p:scale>
          <a:sx n="84" d="100"/>
          <a:sy n="84" d="100"/>
        </p:scale>
        <p:origin x="629" y="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7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268226-760D-405F-9F00-60A571CAB909}" type="datetimeFigureOut">
              <a:rPr lang="nl-BE" smtClean="0"/>
              <a:t>22/04/2016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CF97F1-C1E9-46FC-83A0-A0BF968A12B3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6744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384000" y="288000"/>
            <a:ext cx="11424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/>
        </p:nvGrpSpPr>
        <p:grpSpPr>
          <a:xfrm>
            <a:off x="384002" y="286526"/>
            <a:ext cx="8044673" cy="6265475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76000" y="2556000"/>
            <a:ext cx="5088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78103" y="4650972"/>
            <a:ext cx="5088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1" y="576000"/>
            <a:ext cx="3205428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735134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BD5-99F3-4C1B-B5AF-C9279F4847C2}" type="datetimeFigureOut">
              <a:rPr lang="nl-BE" smtClean="0"/>
              <a:pPr/>
              <a:t>22/04/2016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03349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28000" y="1908000"/>
            <a:ext cx="4944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36001"/>
            <a:ext cx="2855495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22/04/2016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6720000" y="1908000"/>
            <a:ext cx="4896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48" y="5857200"/>
            <a:ext cx="2243905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4308" y="288000"/>
            <a:ext cx="2555811" cy="8136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0" y="2016000"/>
            <a:ext cx="9888000" cy="20880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000" y="4140000"/>
            <a:ext cx="9888000" cy="1655762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9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01497" y="6361602"/>
            <a:ext cx="59136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tx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290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3"/>
          </p:nvPr>
        </p:nvSpPr>
        <p:spPr>
          <a:xfrm>
            <a:off x="384000" y="0"/>
            <a:ext cx="11808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1" y="756000"/>
            <a:ext cx="5867148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pic>
        <p:nvPicPr>
          <p:cNvPr id="12" name="Afbeelding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48" y="5857200"/>
            <a:ext cx="2243905" cy="714310"/>
          </a:xfrm>
          <a:prstGeom prst="rect">
            <a:avLst/>
          </a:prstGeom>
        </p:spPr>
      </p:pic>
      <p:sp>
        <p:nvSpPr>
          <p:cNvPr id="15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36001"/>
            <a:ext cx="2855495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22/04/2016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0610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2"/>
          </p:nvPr>
        </p:nvSpPr>
        <p:spPr>
          <a:xfrm>
            <a:off x="383999" y="0"/>
            <a:ext cx="11808000" cy="6858000"/>
          </a:xfrm>
        </p:spPr>
        <p:txBody>
          <a:bodyPr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1" y="2023200"/>
            <a:ext cx="4144065" cy="2073600"/>
          </a:xfrm>
        </p:spPr>
        <p:txBody>
          <a:bodyPr anchor="b" anchorCtr="0">
            <a:noAutofit/>
          </a:bodyPr>
          <a:lstStyle>
            <a:lvl1pPr indent="0" algn="l">
              <a:lnSpc>
                <a:spcPts val="54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28000" y="4154400"/>
            <a:ext cx="9888000" cy="1656000"/>
          </a:xfr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6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15" name="Tijdelijke aanduiding voor tekst 10"/>
          <p:cNvSpPr>
            <a:spLocks noGrp="1"/>
          </p:cNvSpPr>
          <p:nvPr>
            <p:ph type="body" sz="quarter" idx="15" hasCustomPrompt="1"/>
          </p:nvPr>
        </p:nvSpPr>
        <p:spPr>
          <a:xfrm>
            <a:off x="5901497" y="6361602"/>
            <a:ext cx="5913600" cy="352800"/>
          </a:xfrm>
        </p:spPr>
        <p:txBody>
          <a:bodyPr/>
          <a:lstStyle>
            <a:lvl1pPr marL="0" indent="0" algn="r">
              <a:buNone/>
              <a:defRPr sz="1700">
                <a:solidFill>
                  <a:schemeClr val="bg1"/>
                </a:solidFill>
                <a:latin typeface="FlandersArtSans-Regular" panose="00000500000000000000" pitchFamily="2" charset="0"/>
              </a:defRPr>
            </a:lvl1pPr>
          </a:lstStyle>
          <a:p>
            <a:pPr lvl="0"/>
            <a:r>
              <a:rPr lang="nl-NL" dirty="0" smtClean="0"/>
              <a:t>KLIK OM DE MODELSTIJLEN TE BEWERKEN</a:t>
            </a:r>
          </a:p>
        </p:txBody>
      </p:sp>
      <p:pic>
        <p:nvPicPr>
          <p:cNvPr id="9" name="Tijdelijke aanduiding voor 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4016" y="288122"/>
            <a:ext cx="2785451" cy="813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811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84000" y="0"/>
            <a:ext cx="11808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1" y="756000"/>
            <a:ext cx="5867148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36001"/>
            <a:ext cx="2855495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22/04/2016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2" name="Ondertitel 2"/>
          <p:cNvSpPr>
            <a:spLocks noGrp="1"/>
          </p:cNvSpPr>
          <p:nvPr>
            <p:ph type="subTitle" idx="1"/>
          </p:nvPr>
        </p:nvSpPr>
        <p:spPr>
          <a:xfrm>
            <a:off x="6902255" y="4191643"/>
            <a:ext cx="4544679" cy="2112905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ts val="2500"/>
              </a:lnSpc>
              <a:spcBef>
                <a:spcPts val="0"/>
              </a:spcBef>
              <a:buNone/>
              <a:defRPr sz="2100">
                <a:latin typeface="FlandersArtSans-Regular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0" y="5857200"/>
            <a:ext cx="2445520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5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3"/>
          </p:nvPr>
        </p:nvSpPr>
        <p:spPr>
          <a:xfrm>
            <a:off x="384000" y="0"/>
            <a:ext cx="11808000" cy="6858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grpSp>
        <p:nvGrpSpPr>
          <p:cNvPr id="11" name="Groeperen 10"/>
          <p:cNvGrpSpPr/>
          <p:nvPr userDrawn="1"/>
        </p:nvGrpSpPr>
        <p:grpSpPr>
          <a:xfrm>
            <a:off x="384000" y="3402000"/>
            <a:ext cx="11808000" cy="3456000"/>
            <a:chOff x="288000" y="3402000"/>
            <a:chExt cx="8856000" cy="3456000"/>
          </a:xfrm>
        </p:grpSpPr>
        <p:sp>
          <p:nvSpPr>
            <p:cNvPr id="5" name="Rechthoek 4"/>
            <p:cNvSpPr/>
            <p:nvPr userDrawn="1"/>
          </p:nvSpPr>
          <p:spPr>
            <a:xfrm>
              <a:off x="288000" y="4266000"/>
              <a:ext cx="8856000" cy="2592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7" name="Rechthoekige driehoek 6"/>
            <p:cNvSpPr/>
            <p:nvPr userDrawn="1"/>
          </p:nvSpPr>
          <p:spPr>
            <a:xfrm flipH="1">
              <a:off x="288000" y="3402000"/>
              <a:ext cx="8856000" cy="864000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28001" y="756000"/>
            <a:ext cx="4915396" cy="2196000"/>
          </a:xfrm>
        </p:spPr>
        <p:txBody>
          <a:bodyPr anchor="t">
            <a:noAutofit/>
          </a:bodyPr>
          <a:lstStyle>
            <a:lvl1pPr indent="0" algn="l">
              <a:lnSpc>
                <a:spcPts val="3800"/>
              </a:lnSpc>
              <a:defRPr sz="3700" b="0" i="0">
                <a:solidFill>
                  <a:schemeClr val="bg1"/>
                </a:solidFill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8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36001"/>
            <a:ext cx="2855495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22/04/2016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240" y="5857200"/>
            <a:ext cx="2445520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7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093528" y="1908000"/>
            <a:ext cx="4522472" cy="3780000"/>
          </a:xfrm>
        </p:spPr>
        <p:txBody>
          <a:bodyPr bIns="0"/>
          <a:lstStyle>
            <a:lvl1pPr>
              <a:spcBef>
                <a:spcPts val="300"/>
              </a:spcBef>
              <a:defRPr sz="2000"/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</a:defRPr>
            </a:lvl2pPr>
            <a:lvl3pPr>
              <a:spcBef>
                <a:spcPts val="300"/>
              </a:spcBef>
              <a:defRPr sz="1600"/>
            </a:lvl3pPr>
            <a:lvl4pPr>
              <a:spcBef>
                <a:spcPts val="300"/>
              </a:spcBef>
              <a:defRPr sz="1600"/>
            </a:lvl4pPr>
            <a:lvl5pPr>
              <a:spcBef>
                <a:spcPts val="300"/>
              </a:spcBef>
              <a:defRPr sz="16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12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36001"/>
            <a:ext cx="2855495" cy="365125"/>
          </a:xfrm>
        </p:spPr>
        <p:txBody>
          <a:bodyPr/>
          <a:lstStyle>
            <a:lvl1pPr>
              <a:defRPr sz="900"/>
            </a:lvl1pPr>
          </a:lstStyle>
          <a:p>
            <a:fld id="{7749CDD0-7D77-4D23-9A27-F361E39BA472}" type="datetime1">
              <a:rPr lang="nl-BE" smtClean="0"/>
              <a:pPr/>
              <a:t>22/04/2016</a:t>
            </a:fld>
            <a:r>
              <a:rPr lang="nl-BE" dirty="0" smtClean="0"/>
              <a:t> </a:t>
            </a:r>
            <a:r>
              <a:rPr lang="nl-BE" b="1" dirty="0" smtClean="0">
                <a:latin typeface="Calibri" panose="020F0502020204030204" pitchFamily="34" charset="0"/>
              </a:rPr>
              <a:t>│</a:t>
            </a:r>
            <a:fld id="{B263F6C6-2226-4286-8995-C42CB1E7C290}" type="slidenum">
              <a:rPr lang="nl-BE" smtClean="0">
                <a:latin typeface="Calibri" panose="020F0502020204030204" pitchFamily="34" charset="0"/>
              </a:rPr>
              <a:pPr/>
              <a:t>‹nr.›</a:t>
            </a:fld>
            <a:endParaRPr lang="nl-BE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/>
          </p:nvPr>
        </p:nvSpPr>
        <p:spPr>
          <a:xfrm>
            <a:off x="1725637" y="1908000"/>
            <a:ext cx="4944000" cy="3780000"/>
          </a:xfrm>
        </p:spPr>
        <p:txBody>
          <a:bodyPr anchor="ctr"/>
          <a:lstStyle>
            <a:lvl1pPr algn="ct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48" y="5857200"/>
            <a:ext cx="2243905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013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</p:spPr>
        <p:txBody>
          <a:bodyPr anchor="t" anchorCtr="0"/>
          <a:lstStyle>
            <a:lvl1pPr>
              <a:defRPr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28000" y="1908000"/>
            <a:ext cx="4944000" cy="3780000"/>
          </a:xfrm>
        </p:spPr>
        <p:txBody>
          <a:bodyPr bIns="0"/>
          <a:lstStyle>
            <a:lvl1pPr>
              <a:spcBef>
                <a:spcPts val="300"/>
              </a:spcBef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36001"/>
            <a:ext cx="2855495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smtClean="0"/>
              <a:pPr/>
              <a:t>22/04/2016</a:t>
            </a:fld>
            <a:r>
              <a:rPr lang="nl-BE" smtClean="0"/>
              <a:t> </a:t>
            </a:r>
            <a:r>
              <a:rPr lang="nl-BE" b="1" smtClean="0"/>
              <a:t>│</a:t>
            </a:r>
            <a:fld id="{B263F6C6-2226-4286-8995-C42CB1E7C290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10" name="Tijdelijke aanduiding voor inhoud 3"/>
          <p:cNvSpPr>
            <a:spLocks noGrp="1"/>
          </p:cNvSpPr>
          <p:nvPr>
            <p:ph sz="half" idx="13"/>
          </p:nvPr>
        </p:nvSpPr>
        <p:spPr>
          <a:xfrm>
            <a:off x="6720000" y="1908000"/>
            <a:ext cx="4896000" cy="3780000"/>
          </a:xfrm>
        </p:spPr>
        <p:txBody>
          <a:bodyPr bIns="0"/>
          <a:lstStyle>
            <a:lvl1pPr>
              <a:defRPr sz="2000">
                <a:latin typeface="FlandersArtSans-Bold" panose="00000800000000000000" pitchFamily="2" charset="0"/>
              </a:defRPr>
            </a:lvl1pPr>
            <a:lvl2pPr>
              <a:spcBef>
                <a:spcPts val="300"/>
              </a:spcBef>
              <a:defRPr sz="20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3pPr>
            <a:lvl4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4pPr>
            <a:lvl5pPr>
              <a:spcBef>
                <a:spcPts val="300"/>
              </a:spcBef>
              <a:defRPr sz="1800"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48" y="5857200"/>
            <a:ext cx="2243905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29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36001"/>
            <a:ext cx="2855495" cy="365125"/>
          </a:xfr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7749CDD0-7D77-4D23-9A27-F361E39BA472}" type="datetime1">
              <a:rPr lang="nl-BE" noProof="0" smtClean="0"/>
              <a:pPr/>
              <a:t>22/04/2016</a:t>
            </a:fld>
            <a:r>
              <a:rPr lang="nl-BE" noProof="0" dirty="0" smtClean="0"/>
              <a:t> </a:t>
            </a:r>
            <a:r>
              <a:rPr lang="nl-BE" b="1" noProof="0" dirty="0" smtClean="0"/>
              <a:t>│</a:t>
            </a:r>
            <a:fld id="{B263F6C6-2226-4286-8995-C42CB1E7C290}" type="slidenum">
              <a:rPr lang="nl-BE" noProof="0" smtClean="0"/>
              <a:pPr/>
              <a:t>‹nr.›</a:t>
            </a:fld>
            <a:endParaRPr lang="nl-BE" noProof="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</p:spPr>
        <p:txBody>
          <a:bodyPr anchor="t" anchorCtr="0"/>
          <a:lstStyle>
            <a:lvl1pPr>
              <a:defRPr>
                <a:latin typeface="FlandersArtSans-Bold" panose="00000800000000000000" pitchFamily="2" charset="0"/>
              </a:defRPr>
            </a:lvl1pPr>
          </a:lstStyle>
          <a:p>
            <a:r>
              <a:rPr lang="nl-BE" noProof="0" dirty="0" smtClean="0"/>
              <a:t>Klik om de stijl te bewerken</a:t>
            </a:r>
            <a:endParaRPr lang="nl-BE" noProof="0" dirty="0"/>
          </a:p>
        </p:txBody>
      </p:sp>
      <p:sp>
        <p:nvSpPr>
          <p:cNvPr id="9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728000" y="1915200"/>
            <a:ext cx="9888000" cy="3672000"/>
          </a:xfrm>
        </p:spPr>
        <p:txBody>
          <a:bodyPr bIns="0"/>
          <a:lstStyle>
            <a:lvl1pPr marL="0" indent="0">
              <a:lnSpc>
                <a:spcPct val="90000"/>
              </a:lnSpc>
              <a:buFontTx/>
              <a:buBlip>
                <a:blip r:embed="rId2"/>
              </a:buBlip>
              <a:defRPr sz="2200">
                <a:latin typeface="FlandersArtSans-Regular" panose="00000500000000000000" pitchFamily="2" charset="0"/>
              </a:defRPr>
            </a:lvl1pPr>
            <a:lvl2pPr>
              <a:lnSpc>
                <a:spcPct val="90000"/>
              </a:lnSpc>
              <a:buSzPct val="75000"/>
              <a:buFontTx/>
              <a:buBlip>
                <a:blip r:embed="rId3"/>
              </a:buBlip>
              <a:defRPr sz="22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2pPr>
            <a:lvl3pPr>
              <a:lnSpc>
                <a:spcPct val="90000"/>
              </a:lnSpc>
              <a:buSzPct val="85000"/>
              <a:defRPr>
                <a:latin typeface="FlandersArtSans-Regular" panose="00000500000000000000" pitchFamily="2" charset="0"/>
              </a:defRPr>
            </a:lvl3pPr>
            <a:lvl4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4pPr>
            <a:lvl5pPr>
              <a:lnSpc>
                <a:spcPct val="90000"/>
              </a:lnSpc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BE" noProof="0" dirty="0" smtClean="0"/>
              <a:t>Klik om de modelstijlen te bewerken</a:t>
            </a:r>
          </a:p>
          <a:p>
            <a:pPr lvl="1"/>
            <a:r>
              <a:rPr lang="nl-BE" noProof="0" dirty="0" smtClean="0"/>
              <a:t>Tweede niveau</a:t>
            </a:r>
          </a:p>
          <a:p>
            <a:pPr lvl="2"/>
            <a:r>
              <a:rPr lang="nl-BE" noProof="0" dirty="0" smtClean="0"/>
              <a:t>Derde niveau</a:t>
            </a:r>
          </a:p>
          <a:p>
            <a:pPr lvl="3"/>
            <a:r>
              <a:rPr lang="nl-BE" noProof="0" dirty="0" smtClean="0"/>
              <a:t>Vierde niveau</a:t>
            </a:r>
          </a:p>
          <a:p>
            <a:pPr lvl="4"/>
            <a:r>
              <a:rPr lang="nl-BE" noProof="0" dirty="0" smtClean="0"/>
              <a:t>Vijfde niveau</a:t>
            </a:r>
            <a:endParaRPr lang="nl-BE" noProof="0" dirty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048" y="5857200"/>
            <a:ext cx="2243905" cy="7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33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/>
        </p:nvGrpSpPr>
        <p:grpSpPr>
          <a:xfrm>
            <a:off x="384000" y="288001"/>
            <a:ext cx="11404675" cy="6265475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72000" y="2520001"/>
            <a:ext cx="7122776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72000" y="4174702"/>
            <a:ext cx="7139475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1" y="576000"/>
            <a:ext cx="320542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75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 smtClean="0"/>
              <a:t>Klik om de ondertitelstijl van het model te bewerken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48D4-7684-420C-A73F-024E0A240797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ACE-BDAF-4650-ADA7-8DDE6086B2F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48918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948D4-7684-420C-A73F-024E0A240797}" type="datetimeFigureOut">
              <a:rPr lang="en-GB" smtClean="0"/>
              <a:t>22/04/2016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07ACE-BDAF-4650-ADA7-8DDE6086B2F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677964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6BEBD5-99F3-4C1B-B5AF-C9279F4847C2}" type="datetimeFigureOut">
              <a:rPr lang="nl-BE" smtClean="0"/>
              <a:pPr/>
              <a:t>22/04/2016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17871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8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afbeelding 4"/>
          <p:cNvSpPr>
            <a:spLocks noGrp="1"/>
          </p:cNvSpPr>
          <p:nvPr>
            <p:ph type="pic" sz="quarter" idx="10"/>
          </p:nvPr>
        </p:nvSpPr>
        <p:spPr>
          <a:xfrm>
            <a:off x="384000" y="288000"/>
            <a:ext cx="11424000" cy="6264000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/>
          </a:p>
        </p:txBody>
      </p:sp>
      <p:grpSp>
        <p:nvGrpSpPr>
          <p:cNvPr id="16" name="Groeperen 15"/>
          <p:cNvGrpSpPr/>
          <p:nvPr/>
        </p:nvGrpSpPr>
        <p:grpSpPr>
          <a:xfrm>
            <a:off x="384002" y="286526"/>
            <a:ext cx="8044673" cy="6265475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12" name="Rechthoek 11"/>
            <p:cNvSpPr>
              <a:spLocks/>
            </p:cNvSpPr>
            <p:nvPr userDrawn="1"/>
          </p:nvSpPr>
          <p:spPr>
            <a:xfrm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3" name="Rechthoekige driehoek 12"/>
            <p:cNvSpPr/>
            <p:nvPr userDrawn="1"/>
          </p:nvSpPr>
          <p:spPr>
            <a:xfrm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776000" y="2556000"/>
            <a:ext cx="5088000" cy="1943998"/>
          </a:xfrm>
        </p:spPr>
        <p:txBody>
          <a:bodyPr wrap="square" anchor="t" anchorCtr="0">
            <a:noAutofit/>
          </a:bodyPr>
          <a:lstStyle>
            <a:lvl1pPr algn="l">
              <a:lnSpc>
                <a:spcPts val="5200"/>
              </a:lnSpc>
              <a:defRPr sz="52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778103" y="4650972"/>
            <a:ext cx="5088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1" y="576000"/>
            <a:ext cx="3205428" cy="720000"/>
          </a:xfrm>
          <a:prstGeom prst="rect">
            <a:avLst/>
          </a:prstGeom>
        </p:spPr>
      </p:pic>
      <p:sp>
        <p:nvSpPr>
          <p:cNvPr id="14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53871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/>
        </p:nvGrpSpPr>
        <p:grpSpPr>
          <a:xfrm>
            <a:off x="384000" y="288001"/>
            <a:ext cx="11404675" cy="6265475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72000" y="2520001"/>
            <a:ext cx="7122776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72000" y="4174702"/>
            <a:ext cx="7139475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1" y="576000"/>
            <a:ext cx="320542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6079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eperen 11"/>
          <p:cNvGrpSpPr/>
          <p:nvPr/>
        </p:nvGrpSpPr>
        <p:grpSpPr>
          <a:xfrm>
            <a:off x="384000" y="288001"/>
            <a:ext cx="11404675" cy="6265475"/>
            <a:chOff x="288000" y="288000"/>
            <a:chExt cx="8553506" cy="6265475"/>
          </a:xfrm>
          <a:solidFill>
            <a:schemeClr val="accent1"/>
          </a:solidFill>
        </p:grpSpPr>
        <p:sp>
          <p:nvSpPr>
            <p:cNvPr id="10" name="Rechthoek 9"/>
            <p:cNvSpPr>
              <a:spLocks/>
            </p:cNvSpPr>
            <p:nvPr userDrawn="1"/>
          </p:nvSpPr>
          <p:spPr>
            <a:xfrm>
              <a:off x="288000" y="288000"/>
              <a:ext cx="6767999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1" name="Rechthoekige driehoek 10"/>
            <p:cNvSpPr/>
            <p:nvPr userDrawn="1"/>
          </p:nvSpPr>
          <p:spPr>
            <a:xfrm>
              <a:off x="705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072000" y="2520001"/>
            <a:ext cx="7122776" cy="1579711"/>
          </a:xfrm>
        </p:spPr>
        <p:txBody>
          <a:bodyPr anchor="b" anchorCtr="0">
            <a:noAutofit/>
          </a:bodyPr>
          <a:lstStyle>
            <a:lvl1pPr algn="l">
              <a:lnSpc>
                <a:spcPts val="5400"/>
              </a:lnSpc>
              <a:defRPr sz="54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072000" y="4174702"/>
            <a:ext cx="7139475" cy="1053708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sp>
        <p:nvSpPr>
          <p:cNvPr id="13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672001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  <p:pic>
        <p:nvPicPr>
          <p:cNvPr id="14" name="Afbeelding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01" y="576000"/>
            <a:ext cx="320542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45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eperen 3"/>
          <p:cNvGrpSpPr/>
          <p:nvPr/>
        </p:nvGrpSpPr>
        <p:grpSpPr>
          <a:xfrm>
            <a:off x="1968001" y="288001"/>
            <a:ext cx="9839999" cy="6265475"/>
            <a:chOff x="1476000" y="288000"/>
            <a:chExt cx="7379999" cy="6265475"/>
          </a:xfrm>
          <a:solidFill>
            <a:schemeClr val="accent1"/>
          </a:solidFill>
        </p:grpSpPr>
        <p:sp>
          <p:nvSpPr>
            <p:cNvPr id="8" name="Rechthoek 7"/>
            <p:cNvSpPr>
              <a:spLocks/>
            </p:cNvSpPr>
            <p:nvPr userDrawn="1"/>
          </p:nvSpPr>
          <p:spPr>
            <a:xfrm>
              <a:off x="3277896" y="288000"/>
              <a:ext cx="5578103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H="1">
              <a:off x="1476000" y="288000"/>
              <a:ext cx="1800000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28069" y="2104574"/>
            <a:ext cx="5088000" cy="2484000"/>
          </a:xfrm>
        </p:spPr>
        <p:txBody>
          <a:bodyPr anchor="t" anchorCtr="0">
            <a:noAutofit/>
          </a:bodyPr>
          <a:lstStyle>
            <a:lvl1pPr algn="l">
              <a:lnSpc>
                <a:spcPts val="5400"/>
              </a:lnSpc>
              <a:defRPr sz="5400"/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334443" y="4631622"/>
            <a:ext cx="5088000" cy="1224000"/>
          </a:xfrm>
          <a:prstGeom prst="rect">
            <a:avLst/>
          </a:prstGeom>
        </p:spPr>
        <p:txBody>
          <a:bodyPr bIns="0">
            <a:noAutofit/>
          </a:bodyPr>
          <a:lstStyle>
            <a:lvl1pPr marL="0" indent="0" algn="l">
              <a:lnSpc>
                <a:spcPts val="1760"/>
              </a:lnSpc>
              <a:spcBef>
                <a:spcPts val="0"/>
              </a:spcBef>
              <a:buNone/>
              <a:defRPr sz="158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BE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65" y="288000"/>
            <a:ext cx="2261780" cy="720000"/>
          </a:xfrm>
          <a:prstGeom prst="rect">
            <a:avLst/>
          </a:prstGeom>
        </p:spPr>
      </p:pic>
      <p:sp>
        <p:nvSpPr>
          <p:cNvPr id="12" name="Tijdelijke aanduiding voor tekst 2"/>
          <p:cNvSpPr>
            <a:spLocks noGrp="1"/>
          </p:cNvSpPr>
          <p:nvPr>
            <p:ph idx="12" hasCustomPrompt="1"/>
          </p:nvPr>
        </p:nvSpPr>
        <p:spPr>
          <a:xfrm>
            <a:off x="4848029" y="6044105"/>
            <a:ext cx="6364320" cy="352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r">
              <a:buFontTx/>
              <a:buNone/>
              <a:defRPr sz="1700">
                <a:latin typeface="FlandersArtSans-Regular" panose="00000500000000000000" pitchFamily="2" charset="0"/>
              </a:defRPr>
            </a:lvl1pPr>
            <a:lvl5pPr algn="r">
              <a:defRPr>
                <a:latin typeface="FlandersArtSans-Regular" panose="00000500000000000000" pitchFamily="2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8421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"/>
          <p:cNvSpPr>
            <a:spLocks noGrp="1"/>
          </p:cNvSpPr>
          <p:nvPr>
            <p:ph type="pic" sz="quarter" idx="14"/>
          </p:nvPr>
        </p:nvSpPr>
        <p:spPr>
          <a:xfrm>
            <a:off x="0" y="-1"/>
            <a:ext cx="12192000" cy="6858001"/>
          </a:xfrm>
        </p:spPr>
        <p:txBody>
          <a:bodyPr anchor="ctr"/>
          <a:lstStyle>
            <a:lvl1pPr marL="0" indent="0" algn="r">
              <a:buNone/>
              <a:defRPr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op het pictogram als u een afbeelding wilt toevoegen</a:t>
            </a:r>
            <a:endParaRPr lang="nl-BE" dirty="0"/>
          </a:p>
        </p:txBody>
      </p:sp>
      <p:grpSp>
        <p:nvGrpSpPr>
          <p:cNvPr id="11" name="Groep 10"/>
          <p:cNvGrpSpPr/>
          <p:nvPr/>
        </p:nvGrpSpPr>
        <p:grpSpPr>
          <a:xfrm>
            <a:off x="-1" y="0"/>
            <a:ext cx="8304000" cy="6858000"/>
            <a:chOff x="288001" y="288000"/>
            <a:chExt cx="6033505" cy="6265475"/>
          </a:xfrm>
          <a:solidFill>
            <a:schemeClr val="accent1"/>
          </a:solidFill>
        </p:grpSpPr>
        <p:sp>
          <p:nvSpPr>
            <p:cNvPr id="9" name="Rechthoek 8"/>
            <p:cNvSpPr>
              <a:spLocks/>
            </p:cNvSpPr>
            <p:nvPr userDrawn="1"/>
          </p:nvSpPr>
          <p:spPr>
            <a:xfrm flipV="1">
              <a:off x="288001" y="288000"/>
              <a:ext cx="4248000" cy="6265475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  <p:sp>
          <p:nvSpPr>
            <p:cNvPr id="10" name="Rechthoekige driehoek 9"/>
            <p:cNvSpPr/>
            <p:nvPr userDrawn="1"/>
          </p:nvSpPr>
          <p:spPr>
            <a:xfrm flipV="1">
              <a:off x="4536000" y="288000"/>
              <a:ext cx="1785506" cy="6264000"/>
            </a:xfrm>
            <a:prstGeom prst="rtTriangle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 sz="1800"/>
            </a:p>
          </p:txBody>
        </p:sp>
      </p:grp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9168019" y="6328279"/>
            <a:ext cx="2855495" cy="365125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FlandersArtSans-Regular" panose="00000500000000000000" pitchFamily="2" charset="0"/>
              </a:defRPr>
            </a:lvl1pPr>
          </a:lstStyle>
          <a:p>
            <a:fld id="{64C3AD49-9C20-490E-839C-9F545A740B6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776001" y="756846"/>
            <a:ext cx="4608175" cy="1800000"/>
          </a:xfrm>
        </p:spPr>
        <p:txBody>
          <a:bodyPr anchor="b" anchorCtr="0">
            <a:noAutofit/>
          </a:bodyPr>
          <a:lstStyle>
            <a:lvl1pPr algn="l">
              <a:lnSpc>
                <a:spcPts val="3800"/>
              </a:lnSpc>
              <a:defRPr sz="3700" b="0" i="0">
                <a:latin typeface="FlandersArtSans-Bold" panose="00000800000000000000" pitchFamily="2" charset="0"/>
                <a:cs typeface="FlandersArtSans-Bold" panose="00000800000000000000" pitchFamily="2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BE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3"/>
          </p:nvPr>
        </p:nvSpPr>
        <p:spPr>
          <a:xfrm>
            <a:off x="1776000" y="2987448"/>
            <a:ext cx="4150237" cy="2770098"/>
          </a:xfrm>
        </p:spPr>
        <p:txBody>
          <a:bodyPr/>
          <a:lstStyle>
            <a:lvl1pPr marL="0" indent="0">
              <a:lnSpc>
                <a:spcPts val="2500"/>
              </a:lnSpc>
              <a:spcBef>
                <a:spcPts val="0"/>
              </a:spcBef>
              <a:buFontTx/>
              <a:buNone/>
              <a:defRPr sz="2100">
                <a:latin typeface="FlandersArtSans-Regular" panose="00000500000000000000" pitchFamily="2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101868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3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233C-8691-4ED0-B08D-10F427755341}" type="datetimeFigureOut">
              <a:rPr lang="nl-BE" smtClean="0"/>
              <a:t>22/04/2016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AD49-9C20-490E-839C-9F545A740B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12956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233C-8691-4ED0-B08D-10F427755341}" type="datetimeFigureOut">
              <a:rPr lang="nl-BE" smtClean="0"/>
              <a:t>22/04/2016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AD49-9C20-490E-839C-9F545A740B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69628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233C-8691-4ED0-B08D-10F427755341}" type="datetimeFigureOut">
              <a:rPr lang="nl-BE" smtClean="0"/>
              <a:t>22/04/2016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AD49-9C20-490E-839C-9F545A740B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7453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233C-8691-4ED0-B08D-10F427755341}" type="datetimeFigureOut">
              <a:rPr lang="nl-BE" smtClean="0"/>
              <a:t>22/04/2016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AD49-9C20-490E-839C-9F545A740B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9289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C233C-8691-4ED0-B08D-10F427755341}" type="datetimeFigureOut">
              <a:rPr lang="nl-BE" smtClean="0"/>
              <a:t>22/04/2016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C3AD49-9C20-490E-839C-9F545A740B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79788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067833" y="6339600"/>
            <a:ext cx="12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BA7C233C-8691-4ED0-B08D-10F427755341}" type="datetimeFigureOut">
              <a:rPr lang="nl-BE" smtClean="0"/>
              <a:t>22/04/2016</a:t>
            </a:fld>
            <a:endParaRPr lang="nl-BE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324524" y="63396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26148" y="63396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64C3AD49-9C20-490E-839C-9F545A740B6F}" type="slidenum">
              <a:rPr lang="nl-BE" smtClean="0"/>
              <a:t>‹nr.›</a:t>
            </a:fld>
            <a:endParaRPr lang="nl-BE"/>
          </a:p>
        </p:txBody>
      </p:sp>
      <p:sp>
        <p:nvSpPr>
          <p:cNvPr id="10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28000" y="1915200"/>
            <a:ext cx="9926400" cy="43524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4154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85" r:id="rId10"/>
    <p:sldLayoutId id="2147483690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ct val="0"/>
        </a:spcBef>
        <a:buNone/>
        <a:defRPr sz="3700" kern="1200">
          <a:solidFill>
            <a:schemeClr val="tx1"/>
          </a:solidFill>
          <a:latin typeface="FlandersArtSans-Bold" panose="00000800000000000000" pitchFamily="2" charset="0"/>
          <a:ea typeface="+mj-ea"/>
          <a:cs typeface="+mj-cs"/>
        </a:defRPr>
      </a:lvl1pPr>
    </p:titleStyle>
    <p:bodyStyle>
      <a:lvl1pPr marL="288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3"/>
        </a:buBlip>
        <a:tabLst/>
        <a:defRPr sz="2200" kern="1200" spc="0" baseline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4"/>
        </a:buBlip>
        <a:tabLst/>
        <a:defRPr sz="2200" kern="1200" spc="0" baseline="0">
          <a:solidFill>
            <a:srgbClr val="9B9B9B"/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85000"/>
        <a:buFontTx/>
        <a:buBlip>
          <a:blip r:embed="rId15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75000"/>
        <a:buFontTx/>
        <a:buBlip>
          <a:blip r:embed="rId16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marR="0" indent="-288000" algn="l" defTabSz="914400" rtl="0" eaLnBrk="1" fontAlgn="auto" latinLnBrk="0" hangingPunct="1">
        <a:lnSpc>
          <a:spcPct val="90000"/>
        </a:lnSpc>
        <a:spcBef>
          <a:spcPts val="300"/>
        </a:spcBef>
        <a:spcAft>
          <a:spcPts val="0"/>
        </a:spcAft>
        <a:buClrTx/>
        <a:buSzPct val="90000"/>
        <a:buFontTx/>
        <a:buBlip>
          <a:blip r:embed="rId13"/>
        </a:buBlip>
        <a:tabLst/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1728000" y="756000"/>
            <a:ext cx="9888000" cy="11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nl-NL" dirty="0" smtClean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728000" y="1916140"/>
            <a:ext cx="9888000" cy="36720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 </a:t>
            </a:r>
            <a:endParaRPr lang="nl-BE" dirty="0" smtClean="0"/>
          </a:p>
          <a:p>
            <a:pPr lvl="4"/>
            <a:endParaRPr lang="nl-BE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067833" y="6336000"/>
            <a:ext cx="120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FD6BEBD5-99F3-4C1B-B5AF-C9279F4847C2}" type="datetimeFigureOut">
              <a:rPr lang="nl-BE" smtClean="0"/>
              <a:pPr/>
              <a:t>22/04/2016</a:t>
            </a:fld>
            <a:endParaRPr lang="nl-BE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5324524" y="6336000"/>
            <a:ext cx="25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endParaRPr lang="nl-BE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26148" y="6336000"/>
            <a:ext cx="7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>
                    <a:lumMod val="50000"/>
                  </a:schemeClr>
                </a:solidFill>
                <a:latin typeface="FlandersArtSans-Regular" panose="00000500000000000000" pitchFamily="2" charset="0"/>
              </a:defRPr>
            </a:lvl1pPr>
          </a:lstStyle>
          <a:p>
            <a:fld id="{492AD3B4-D906-4191-84FB-4FE613E48036}" type="slidenum">
              <a:rPr lang="nl-BE" smtClean="0"/>
              <a:pPr/>
              <a:t>‹nr.›</a:t>
            </a:fld>
            <a:endParaRPr lang="nl-BE" dirty="0"/>
          </a:p>
        </p:txBody>
      </p:sp>
      <p:sp>
        <p:nvSpPr>
          <p:cNvPr id="7" name="Rechthoek 6"/>
          <p:cNvSpPr/>
          <p:nvPr/>
        </p:nvSpPr>
        <p:spPr>
          <a:xfrm>
            <a:off x="0" y="0"/>
            <a:ext cx="384000" cy="6858000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1800"/>
          </a:p>
        </p:txBody>
      </p:sp>
    </p:spTree>
    <p:extLst>
      <p:ext uri="{BB962C8B-B14F-4D97-AF65-F5344CB8AC3E}">
        <p14:creationId xmlns:p14="http://schemas.microsoft.com/office/powerpoint/2010/main" val="2448228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4" r:id="rId12"/>
    <p:sldLayoutId id="2147483691" r:id="rId13"/>
    <p:sldLayoutId id="2147483692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ts val="3800"/>
        </a:lnSpc>
        <a:spcBef>
          <a:spcPts val="0"/>
        </a:spcBef>
        <a:buNone/>
        <a:defRPr sz="3700" b="0" i="0" kern="1200">
          <a:solidFill>
            <a:schemeClr val="tx1"/>
          </a:solidFill>
          <a:latin typeface="FlandersArtSans-Bold" panose="00000800000000000000" pitchFamily="2" charset="0"/>
          <a:ea typeface="+mj-ea"/>
          <a:cs typeface="FlandersArtSans-Bold" panose="00000800000000000000" pitchFamily="2" charset="0"/>
        </a:defRPr>
      </a:lvl1pPr>
    </p:titleStyle>
    <p:bodyStyle>
      <a:lvl1pPr marL="288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6"/>
        </a:buBlip>
        <a:defRPr sz="2200" kern="1200" spc="0">
          <a:solidFill>
            <a:schemeClr val="tx1"/>
          </a:solidFill>
          <a:latin typeface="FlandersArtSans-Bold" panose="00000800000000000000" pitchFamily="2" charset="0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90000"/>
        </a:lnSpc>
        <a:spcBef>
          <a:spcPts val="300"/>
        </a:spcBef>
        <a:buSzPct val="70000"/>
        <a:buFontTx/>
        <a:buBlip>
          <a:blip r:embed="rId17"/>
        </a:buBlip>
        <a:defRPr sz="2200" kern="1200" spc="0">
          <a:solidFill>
            <a:schemeClr val="bg1">
              <a:lumMod val="50000"/>
            </a:schemeClr>
          </a:solidFill>
          <a:latin typeface="FlandersArtSans-Regular" panose="00000500000000000000" pitchFamily="2" charset="0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8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90000"/>
        </a:lnSpc>
        <a:spcBef>
          <a:spcPts val="300"/>
        </a:spcBef>
        <a:buSzPct val="75000"/>
        <a:buFontTx/>
        <a:buBlip>
          <a:blip r:embed="rId19"/>
        </a:buBlip>
        <a:defRPr sz="2000" kern="1200" spc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90000"/>
        </a:lnSpc>
        <a:spcBef>
          <a:spcPts val="300"/>
        </a:spcBef>
        <a:buSzPct val="90000"/>
        <a:buFontTx/>
        <a:buBlip>
          <a:blip r:embed="rId16"/>
        </a:buBlip>
        <a:defRPr sz="2000" kern="1200" spc="0" baseline="0">
          <a:solidFill>
            <a:schemeClr val="tx1"/>
          </a:solidFill>
          <a:latin typeface="FlandersArtSans-Regular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SharePoint</a:t>
            </a:r>
            <a:br>
              <a:rPr lang="nl-BE" dirty="0" smtClean="0"/>
            </a:br>
            <a:r>
              <a:rPr lang="nl-BE" dirty="0" smtClean="0"/>
              <a:t>Machtigingen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In de Private en Public </a:t>
            </a:r>
            <a:r>
              <a:rPr lang="nl-BE" dirty="0" err="1" smtClean="0"/>
              <a:t>cloud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319975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Documenten, Bibliotheken &amp; Sites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>
              <a:spcBef>
                <a:spcPts val="1200"/>
              </a:spcBef>
            </a:pPr>
            <a:r>
              <a:rPr lang="nl-BE" sz="2000" dirty="0">
                <a:latin typeface="FlandersArtSans-Light" panose="00000400000000000000" pitchFamily="2" charset="0"/>
              </a:rPr>
              <a:t>Machtigingen worden geërfd van het bovenliggend niveau</a:t>
            </a:r>
          </a:p>
          <a:p>
            <a:pPr lvl="1">
              <a:spcBef>
                <a:spcPts val="1200"/>
              </a:spcBef>
            </a:pPr>
            <a:r>
              <a:rPr lang="nl-BE" sz="2000" dirty="0">
                <a:latin typeface="FlandersArtSans-Light" panose="00000400000000000000" pitchFamily="2" charset="0"/>
              </a:rPr>
              <a:t>Dat kunt u stoppen</a:t>
            </a:r>
          </a:p>
          <a:p>
            <a:pPr>
              <a:spcBef>
                <a:spcPts val="1200"/>
              </a:spcBef>
            </a:pPr>
            <a:r>
              <a:rPr lang="nl-BE" sz="2000" dirty="0">
                <a:latin typeface="FlandersArtSans-Light" panose="00000400000000000000" pitchFamily="2" charset="0"/>
              </a:rPr>
              <a:t>Machtigingen kunnen op ieder niveau bepaald worden</a:t>
            </a:r>
          </a:p>
          <a:p>
            <a:pPr lvl="1">
              <a:spcBef>
                <a:spcPts val="1200"/>
              </a:spcBef>
            </a:pPr>
            <a:r>
              <a:rPr lang="nl-BE" sz="2000" dirty="0">
                <a:latin typeface="FlandersArtSans-Light" panose="00000400000000000000" pitchFamily="2" charset="0"/>
              </a:rPr>
              <a:t>Site </a:t>
            </a:r>
          </a:p>
          <a:p>
            <a:pPr lvl="1">
              <a:spcBef>
                <a:spcPts val="1200"/>
              </a:spcBef>
            </a:pPr>
            <a:r>
              <a:rPr lang="nl-BE" sz="2000" dirty="0">
                <a:latin typeface="FlandersArtSans-Light" panose="00000400000000000000" pitchFamily="2" charset="0"/>
              </a:rPr>
              <a:t>Bibliotheek / Lijst</a:t>
            </a:r>
          </a:p>
          <a:p>
            <a:pPr lvl="1">
              <a:spcBef>
                <a:spcPts val="1200"/>
              </a:spcBef>
            </a:pPr>
            <a:r>
              <a:rPr lang="nl-BE" sz="2000" dirty="0">
                <a:latin typeface="FlandersArtSans-Light" panose="00000400000000000000" pitchFamily="2" charset="0"/>
              </a:rPr>
              <a:t>Map</a:t>
            </a:r>
          </a:p>
          <a:p>
            <a:pPr lvl="1">
              <a:spcBef>
                <a:spcPts val="1200"/>
              </a:spcBef>
            </a:pPr>
            <a:r>
              <a:rPr lang="nl-BE" sz="2000" dirty="0">
                <a:latin typeface="FlandersArtSans-Light" panose="00000400000000000000" pitchFamily="2" charset="0"/>
              </a:rPr>
              <a:t>Document / lijn</a:t>
            </a:r>
          </a:p>
        </p:txBody>
      </p:sp>
      <p:sp>
        <p:nvSpPr>
          <p:cNvPr id="6" name="Rechthoek 5"/>
          <p:cNvSpPr/>
          <p:nvPr/>
        </p:nvSpPr>
        <p:spPr>
          <a:xfrm>
            <a:off x="1831901" y="5870959"/>
            <a:ext cx="8856000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>
              <a:lnSpc>
                <a:spcPct val="200000"/>
              </a:lnSpc>
            </a:pPr>
            <a:r>
              <a:rPr lang="nl-BE" sz="2200" dirty="0">
                <a:latin typeface="+mj-lt"/>
              </a:rPr>
              <a:t>Stel de machtigingen in op een zo’n hoog mogelijk niveau</a:t>
            </a:r>
          </a:p>
        </p:txBody>
      </p:sp>
      <p:sp>
        <p:nvSpPr>
          <p:cNvPr id="7" name="Rounded Rectangle 7"/>
          <p:cNvSpPr/>
          <p:nvPr/>
        </p:nvSpPr>
        <p:spPr>
          <a:xfrm>
            <a:off x="8256240" y="3277744"/>
            <a:ext cx="1944216" cy="51129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</a:p>
        </p:txBody>
      </p:sp>
      <p:sp>
        <p:nvSpPr>
          <p:cNvPr id="8" name="Rounded Rectangle 8"/>
          <p:cNvSpPr/>
          <p:nvPr/>
        </p:nvSpPr>
        <p:spPr>
          <a:xfrm>
            <a:off x="8256240" y="3908492"/>
            <a:ext cx="1944216" cy="51129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Bibliotheek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ounded Rectangle 9"/>
          <p:cNvSpPr/>
          <p:nvPr/>
        </p:nvSpPr>
        <p:spPr>
          <a:xfrm>
            <a:off x="8256240" y="4539240"/>
            <a:ext cx="1944216" cy="51129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Folder</a:t>
            </a:r>
          </a:p>
        </p:txBody>
      </p:sp>
      <p:sp>
        <p:nvSpPr>
          <p:cNvPr id="10" name="Rounded Rectangle 10"/>
          <p:cNvSpPr/>
          <p:nvPr/>
        </p:nvSpPr>
        <p:spPr>
          <a:xfrm>
            <a:off x="8256240" y="5169987"/>
            <a:ext cx="1944216" cy="511297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Document</a:t>
            </a:r>
          </a:p>
        </p:txBody>
      </p:sp>
    </p:spTree>
    <p:extLst>
      <p:ext uri="{BB962C8B-B14F-4D97-AF65-F5344CB8AC3E}">
        <p14:creationId xmlns:p14="http://schemas.microsoft.com/office/powerpoint/2010/main" val="412450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Groepen </a:t>
            </a:r>
            <a:br>
              <a:rPr lang="nl-BE" dirty="0" smtClean="0"/>
            </a:br>
            <a:r>
              <a:rPr lang="nl-BE" dirty="0" smtClean="0"/>
              <a:t>maken &amp; beheren</a:t>
            </a:r>
            <a:endParaRPr lang="nl-BE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1101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Hoe en waar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       /Site-instellingen / Personen en groepen</a:t>
            </a:r>
            <a:endParaRPr lang="nl-BE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32" y="1825625"/>
            <a:ext cx="514349" cy="523254"/>
          </a:xfrm>
          <a:prstGeom prst="rect">
            <a:avLst/>
          </a:prstGeo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2538996"/>
            <a:ext cx="8489157" cy="292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95599" y="3677394"/>
            <a:ext cx="785813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68300" y="4509120"/>
            <a:ext cx="785813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5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Er zijn twee schermen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Die met de leden van een groep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5" y="2312020"/>
            <a:ext cx="6953597" cy="291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7558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Er zijn twee schermen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Die met de groepen in de site collectie</a:t>
            </a:r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641" y="2433018"/>
            <a:ext cx="7810931" cy="390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3885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Een groep maken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In het scherm met het overzicht van de groepen</a:t>
            </a:r>
          </a:p>
          <a:p>
            <a:r>
              <a:rPr lang="nl-BE" dirty="0" smtClean="0"/>
              <a:t>Klik op Nieuw/ Nieuwe groep</a:t>
            </a:r>
          </a:p>
          <a:p>
            <a:endParaRPr lang="nl-BE" dirty="0"/>
          </a:p>
          <a:p>
            <a:r>
              <a:rPr lang="nl-BE" dirty="0" smtClean="0"/>
              <a:t>Kies de juiste instellingen</a:t>
            </a:r>
          </a:p>
          <a:p>
            <a:pPr lvl="1"/>
            <a:r>
              <a:rPr lang="nl-BE" dirty="0" smtClean="0"/>
              <a:t>Naam</a:t>
            </a:r>
          </a:p>
          <a:p>
            <a:pPr lvl="1"/>
            <a:r>
              <a:rPr lang="nl-BE" dirty="0" smtClean="0"/>
              <a:t>Omschrijving</a:t>
            </a:r>
          </a:p>
          <a:p>
            <a:pPr lvl="1"/>
            <a:r>
              <a:rPr lang="nl-BE" dirty="0" smtClean="0"/>
              <a:t>Eigenaar</a:t>
            </a:r>
          </a:p>
          <a:p>
            <a:pPr lvl="2"/>
            <a:r>
              <a:rPr lang="nl-BE" dirty="0" smtClean="0"/>
              <a:t>Probeer hier altijd een andere groep te kiezen</a:t>
            </a:r>
          </a:p>
          <a:p>
            <a:pPr lvl="1"/>
            <a:r>
              <a:rPr lang="nl-BE" i="1" dirty="0" smtClean="0"/>
              <a:t>Enz</a:t>
            </a:r>
            <a:r>
              <a:rPr lang="nl-BE" dirty="0" smtClean="0"/>
              <a:t>.</a:t>
            </a:r>
          </a:p>
          <a:p>
            <a:r>
              <a:rPr lang="nl-BE" dirty="0" smtClean="0"/>
              <a:t>Voeg vervolgens de gebruikers toe</a:t>
            </a:r>
          </a:p>
          <a:p>
            <a:pPr marL="288000" lvl="1" indent="0">
              <a:buNone/>
            </a:pPr>
            <a:endParaRPr lang="nl-BE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081" y="2420888"/>
            <a:ext cx="36861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808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Machtigingen</a:t>
            </a:r>
            <a:endParaRPr lang="nl-BE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5254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Sitemachtigingen</a:t>
            </a:r>
            <a:endParaRPr lang="nl-BE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       /Site-instellingen / Sitemachtigingen</a:t>
            </a:r>
            <a:endParaRPr lang="nl-BE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152650" y="1825625"/>
            <a:ext cx="78867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5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1332" y="1825625"/>
            <a:ext cx="514349" cy="523254"/>
          </a:xfrm>
          <a:prstGeom prst="rect">
            <a:avLst/>
          </a:prstGeo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545" y="2538996"/>
            <a:ext cx="8489157" cy="29245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895599" y="3821410"/>
            <a:ext cx="785813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968300" y="4509120"/>
            <a:ext cx="785813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4938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Overname machtigingen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Standaard erft ieder object de machtigingen van het niveau daarboven</a:t>
            </a:r>
            <a:endParaRPr lang="nl-BE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508"/>
          <a:stretch/>
        </p:blipFill>
        <p:spPr bwMode="auto">
          <a:xfrm>
            <a:off x="2279576" y="2705022"/>
            <a:ext cx="7776864" cy="35859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229396" y="3212976"/>
            <a:ext cx="785813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503713" y="4751542"/>
            <a:ext cx="785813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943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Overname stoppen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363538" indent="-363538"/>
            <a:r>
              <a:rPr lang="nl-BE" dirty="0">
                <a:latin typeface="FlandersArtSans-Regular" panose="00000500000000000000" pitchFamily="2" charset="0"/>
              </a:rPr>
              <a:t>Dit is een overbodig scherm</a:t>
            </a:r>
          </a:p>
          <a:p>
            <a:pPr marL="363538" indent="-363538"/>
            <a:r>
              <a:rPr lang="nl-BE" dirty="0">
                <a:latin typeface="FlandersArtSans-Regular" panose="00000500000000000000" pitchFamily="2" charset="0"/>
              </a:rPr>
              <a:t>Laat hier </a:t>
            </a:r>
            <a:r>
              <a:rPr lang="nl-BE" dirty="0">
                <a:solidFill>
                  <a:srgbClr val="FF0000"/>
                </a:solidFill>
                <a:latin typeface="FlandersArtSans-Regular" panose="00000500000000000000" pitchFamily="2" charset="0"/>
              </a:rPr>
              <a:t>geen</a:t>
            </a:r>
            <a:r>
              <a:rPr lang="nl-BE" dirty="0">
                <a:latin typeface="FlandersArtSans-Regular" panose="00000500000000000000" pitchFamily="2" charset="0"/>
              </a:rPr>
              <a:t> nieuwe groepen maken, </a:t>
            </a:r>
            <a:br>
              <a:rPr lang="nl-BE" dirty="0">
                <a:latin typeface="FlandersArtSans-Regular" panose="00000500000000000000" pitchFamily="2" charset="0"/>
              </a:rPr>
            </a:br>
            <a:r>
              <a:rPr lang="nl-BE" dirty="0">
                <a:latin typeface="FlandersArtSans-Regular" panose="00000500000000000000" pitchFamily="2" charset="0"/>
              </a:rPr>
              <a:t>kies enkel bestaande groepen.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832" y="3057873"/>
            <a:ext cx="5424686" cy="35578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45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Even voorstellen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20000" y="1908000"/>
            <a:ext cx="3059976" cy="3780000"/>
          </a:xfrm>
        </p:spPr>
        <p:txBody>
          <a:bodyPr/>
          <a:lstStyle/>
          <a:p>
            <a:pPr marL="0" indent="0" algn="ctr">
              <a:buNone/>
            </a:pPr>
            <a:r>
              <a:rPr lang="nl-BE" dirty="0" smtClean="0"/>
              <a:t>Geert de Kooter</a:t>
            </a:r>
          </a:p>
          <a:p>
            <a:pPr marL="0" indent="0" algn="ctr">
              <a:buNone/>
            </a:pPr>
            <a:r>
              <a:rPr lang="nl-BE" sz="1800" dirty="0"/>
              <a:t>Presentator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nl-BE" dirty="0"/>
              <a:t>Jan </a:t>
            </a:r>
            <a:r>
              <a:rPr lang="nl-BE" dirty="0" smtClean="0"/>
              <a:t>Pintelon</a:t>
            </a:r>
            <a:br>
              <a:rPr lang="nl-BE" dirty="0" smtClean="0"/>
            </a:br>
            <a:r>
              <a:rPr lang="nl-BE" sz="1800" dirty="0"/>
              <a:t>Moderator</a:t>
            </a:r>
            <a:endParaRPr lang="nl-BE" dirty="0"/>
          </a:p>
        </p:txBody>
      </p:sp>
      <p:pic>
        <p:nvPicPr>
          <p:cNvPr id="1026" name="Picture 2" descr="D:\Gebruikersgegevens\saaab731\Downloads\profi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1" y="2636912"/>
            <a:ext cx="1674751" cy="167475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1" t="-117" r="9161" b="20726"/>
          <a:stretch/>
        </p:blipFill>
        <p:spPr>
          <a:xfrm>
            <a:off x="7614660" y="2621244"/>
            <a:ext cx="1793709" cy="1674000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983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Machtigingen aanpassen of verwijderen</a:t>
            </a:r>
            <a:endParaRPr lang="nl-BE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01" y="1914525"/>
            <a:ext cx="6320598" cy="367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39817" y="4725144"/>
            <a:ext cx="785813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56643" y="2204864"/>
            <a:ext cx="785813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523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Machtigingen </a:t>
            </a:r>
            <a:r>
              <a:rPr lang="nl-BE" dirty="0" smtClean="0"/>
              <a:t>verlenen</a:t>
            </a:r>
            <a:endParaRPr lang="nl-BE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501" y="1914525"/>
            <a:ext cx="6320598" cy="3671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6"/>
          <p:cNvPicPr>
            <a:picLocks noChangeAspect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47728" y="2276872"/>
            <a:ext cx="785813" cy="1047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9186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Waarschuwing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 vert="horz" lIns="0" tIns="0" rIns="0" bIns="0" rtlCol="0">
            <a:noAutofit/>
          </a:bodyPr>
          <a:lstStyle/>
          <a:p>
            <a:pPr marL="363538" indent="-363538"/>
            <a:r>
              <a:rPr lang="nl-BE" dirty="0">
                <a:latin typeface="FlandersArtSans-Regular" panose="00000500000000000000" pitchFamily="2" charset="0"/>
              </a:rPr>
              <a:t>Het is zeer eenvoudig om uw eigen machtigingen te verwijderen.</a:t>
            </a:r>
          </a:p>
          <a:p>
            <a:pPr marL="363538" indent="-363538">
              <a:spcBef>
                <a:spcPts val="1200"/>
              </a:spcBef>
            </a:pPr>
            <a:r>
              <a:rPr lang="nl-BE" dirty="0">
                <a:latin typeface="FlandersArtSans-Regular" panose="00000500000000000000" pitchFamily="2" charset="0"/>
              </a:rPr>
              <a:t>Doe dit </a:t>
            </a:r>
            <a:r>
              <a:rPr lang="nl-BE" dirty="0">
                <a:solidFill>
                  <a:srgbClr val="FF0000"/>
                </a:solidFill>
                <a:latin typeface="FlandersArtSans-Regular" panose="00000500000000000000" pitchFamily="2" charset="0"/>
              </a:rPr>
              <a:t>niet</a:t>
            </a:r>
            <a:r>
              <a:rPr lang="nl-BE" dirty="0">
                <a:latin typeface="FlandersArtSans-Regular" panose="00000500000000000000" pitchFamily="2" charset="0"/>
              </a:rPr>
              <a:t>, u kunt deze fout vaak </a:t>
            </a:r>
            <a:r>
              <a:rPr lang="nl-BE" dirty="0">
                <a:solidFill>
                  <a:srgbClr val="FF0000"/>
                </a:solidFill>
                <a:latin typeface="FlandersArtSans-Regular" panose="00000500000000000000" pitchFamily="2" charset="0"/>
              </a:rPr>
              <a:t>niet</a:t>
            </a:r>
            <a:r>
              <a:rPr lang="nl-BE" dirty="0">
                <a:latin typeface="FlandersArtSans-Regular" panose="00000500000000000000" pitchFamily="2" charset="0"/>
              </a:rPr>
              <a:t> zelf </a:t>
            </a:r>
            <a:r>
              <a:rPr lang="nl-BE" dirty="0" smtClean="0">
                <a:latin typeface="FlandersArtSans-Regular" panose="00000500000000000000" pitchFamily="2" charset="0"/>
              </a:rPr>
              <a:t>herstellen</a:t>
            </a:r>
          </a:p>
          <a:p>
            <a:pPr marL="363538" indent="-363538">
              <a:spcBef>
                <a:spcPts val="1200"/>
              </a:spcBef>
            </a:pPr>
            <a:endParaRPr lang="nl-BE" dirty="0">
              <a:latin typeface="FlandersArtSans-Regular" panose="00000500000000000000" pitchFamily="2" charset="0"/>
            </a:endParaRPr>
          </a:p>
          <a:p>
            <a:pPr marL="363538" indent="-363538">
              <a:spcBef>
                <a:spcPts val="1200"/>
              </a:spcBef>
            </a:pPr>
            <a:r>
              <a:rPr lang="nl-BE" dirty="0" smtClean="0">
                <a:latin typeface="FlandersArtSans-Regular" panose="00000500000000000000" pitchFamily="2" charset="0"/>
              </a:rPr>
              <a:t>Hoe maakt u deze fout.</a:t>
            </a:r>
          </a:p>
          <a:p>
            <a:pPr marL="651538" lvl="1" indent="-363538">
              <a:spcBef>
                <a:spcPts val="1200"/>
              </a:spcBef>
            </a:pPr>
            <a:r>
              <a:rPr lang="nl-BE" dirty="0" smtClean="0"/>
              <a:t>Door de machtigingen van uw </a:t>
            </a:r>
            <a:r>
              <a:rPr lang="nl-BE" smtClean="0"/>
              <a:t>groep Volledig </a:t>
            </a:r>
            <a:r>
              <a:rPr lang="nl-BE" dirty="0" smtClean="0"/>
              <a:t>beheer te </a:t>
            </a:r>
            <a:r>
              <a:rPr lang="nl-BE" dirty="0" smtClean="0"/>
              <a:t>verwijderen</a:t>
            </a:r>
          </a:p>
          <a:p>
            <a:pPr marL="651538" lvl="1" indent="-363538">
              <a:spcBef>
                <a:spcPts val="1200"/>
              </a:spcBef>
            </a:pPr>
            <a:r>
              <a:rPr lang="nl-BE" dirty="0" smtClean="0"/>
              <a:t>Unieke machtigingen te verwijderen en terug te keren naar de machtigingen van het bovenliggende niveau</a:t>
            </a:r>
            <a:endParaRPr lang="nl-BE" dirty="0" smtClean="0">
              <a:latin typeface="FlandersArtSans-Regular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25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Bibliotheken</a:t>
            </a:r>
            <a:endParaRPr lang="nl-BE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8452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Machtigingen van bibliotheken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De bibliotheek neemt de machtigingen over van de site</a:t>
            </a:r>
          </a:p>
          <a:p>
            <a:r>
              <a:rPr lang="nl-BE" dirty="0" smtClean="0"/>
              <a:t>Beheren van de machtigingen via</a:t>
            </a:r>
          </a:p>
          <a:p>
            <a:pPr lvl="1"/>
            <a:r>
              <a:rPr lang="nl-BE" dirty="0" smtClean="0"/>
              <a:t>BIBLIOTHEEK / Bibliotheekinstellingen / </a:t>
            </a:r>
            <a:br>
              <a:rPr lang="nl-BE" dirty="0" smtClean="0"/>
            </a:br>
            <a:r>
              <a:rPr lang="nl-BE" dirty="0" smtClean="0"/>
              <a:t>Machtigingen voor documentbibliotheekitem</a:t>
            </a:r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960" y="3515736"/>
            <a:ext cx="4680636" cy="2788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8967" y="3717032"/>
            <a:ext cx="3670562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06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Machtigingen van een bibliotheek</a:t>
            </a:r>
            <a:endParaRPr lang="nl-BE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000651"/>
            <a:ext cx="7416800" cy="349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746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Mappen in een bibliotheek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Selecteer de map</a:t>
            </a:r>
          </a:p>
          <a:p>
            <a:r>
              <a:rPr lang="nl-BE" dirty="0" smtClean="0"/>
              <a:t>Kies BESTANDEN /</a:t>
            </a:r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673" y="2636912"/>
            <a:ext cx="7096125" cy="348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7" y="2101230"/>
            <a:ext cx="2699013" cy="535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46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Mappen in een bibliotheek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3538" indent="-363538"/>
            <a:r>
              <a:rPr lang="nl-BE" dirty="0" smtClean="0"/>
              <a:t>Klik op GEAVANCEERD</a:t>
            </a:r>
          </a:p>
          <a:p>
            <a:pPr marL="363538" indent="-363538"/>
            <a:r>
              <a:rPr lang="nl-BE" dirty="0" smtClean="0"/>
              <a:t>Het vervolgscherm herkennen we van de bibliotheek en de site</a:t>
            </a:r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952" y="2780928"/>
            <a:ext cx="3498644" cy="2996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7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“Delen”-knop</a:t>
            </a:r>
            <a:endParaRPr lang="nl-BE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04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l-BE" dirty="0" smtClean="0"/>
              <a:t>Op verschillende plekken is er een knop DELEN</a:t>
            </a:r>
          </a:p>
          <a:p>
            <a:pPr marL="363538" indent="-363538"/>
            <a:r>
              <a:rPr lang="nl-BE" dirty="0" smtClean="0"/>
              <a:t>Iedere gebruiker kan daar op klikken om het bestand te kunnen delen</a:t>
            </a:r>
          </a:p>
          <a:p>
            <a:pPr marL="363538" indent="-363538"/>
            <a:endParaRPr lang="nl-BE" dirty="0"/>
          </a:p>
          <a:p>
            <a:pPr marL="363538" indent="-363538"/>
            <a:endParaRPr lang="nl-BE" dirty="0" smtClean="0"/>
          </a:p>
          <a:p>
            <a:pPr marL="363538" indent="-363538"/>
            <a:r>
              <a:rPr lang="nl-BE" dirty="0" smtClean="0"/>
              <a:t>Maar…</a:t>
            </a:r>
          </a:p>
          <a:p>
            <a:endParaRPr lang="nl-BE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912" y="2708921"/>
            <a:ext cx="5063532" cy="4016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86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Spelregels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Tijdens de presentatie staat uw micro af, ik kan u dus niet horen</a:t>
            </a:r>
          </a:p>
          <a:p>
            <a:endParaRPr lang="nl-BE" dirty="0" smtClean="0"/>
          </a:p>
          <a:p>
            <a:r>
              <a:rPr lang="nl-BE" dirty="0" smtClean="0"/>
              <a:t>Tijdens de presentatie kunt u vragen stellen via de Q&amp;A aan de moderator, deze worden live beantwoord</a:t>
            </a:r>
          </a:p>
          <a:p>
            <a:endParaRPr lang="nl-BE" dirty="0"/>
          </a:p>
          <a:p>
            <a:r>
              <a:rPr lang="nl-BE" dirty="0" smtClean="0"/>
              <a:t>U kunt de presentatie downloaden via de optie bijlagen in het scherm menu</a:t>
            </a:r>
            <a:endParaRPr lang="nl-B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54" r="73350"/>
          <a:stretch/>
        </p:blipFill>
        <p:spPr bwMode="auto">
          <a:xfrm>
            <a:off x="3431704" y="4903922"/>
            <a:ext cx="4876800" cy="124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6744072" y="4869160"/>
            <a:ext cx="720080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endParaRPr lang="nl-B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9918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DELEN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363538" indent="-363538"/>
            <a:r>
              <a:rPr lang="nl-BE" dirty="0" smtClean="0"/>
              <a:t>Indien de gebruiker die op Delen klikt niet het recht heeft om rechten te beheren, dan moet deze aanvraag nog worden goedgekeurd</a:t>
            </a:r>
          </a:p>
          <a:p>
            <a:pPr marL="939538" lvl="1" indent="-363538"/>
            <a:r>
              <a:rPr lang="nl-BE" dirty="0" smtClean="0"/>
              <a:t>Door u</a:t>
            </a:r>
          </a:p>
          <a:p>
            <a:pPr marL="363538" indent="-363538">
              <a:spcBef>
                <a:spcPts val="1200"/>
              </a:spcBef>
            </a:pPr>
            <a:r>
              <a:rPr lang="nl-BE" dirty="0" smtClean="0"/>
              <a:t>In alle gevallen krijgt de map/document unieke machtigingen</a:t>
            </a:r>
          </a:p>
        </p:txBody>
      </p:sp>
    </p:spTree>
    <p:extLst>
      <p:ext uri="{BB962C8B-B14F-4D97-AF65-F5344CB8AC3E}">
        <p14:creationId xmlns:p14="http://schemas.microsoft.com/office/powerpoint/2010/main" val="130635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Vraag en antwoord</a:t>
            </a:r>
            <a:endParaRPr lang="nl-BE" dirty="0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0" name="Tijdelijke aanduiding voor inhoud 9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972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SharePoint </a:t>
            </a:r>
            <a:r>
              <a:rPr lang="nl-BE" dirty="0" smtClean="0"/>
              <a:t>machtigingen</a:t>
            </a:r>
            <a:endParaRPr lang="nl-BE" dirty="0"/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933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zijn machtigingen</a:t>
            </a:r>
            <a:endParaRPr lang="nl-BE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Machtigingen stellen u in staat om te kiezen wie wat mag doen in SharePoint</a:t>
            </a:r>
          </a:p>
          <a:p>
            <a:endParaRPr lang="nl-BE" dirty="0"/>
          </a:p>
          <a:p>
            <a:r>
              <a:rPr lang="nl-BE" dirty="0" smtClean="0"/>
              <a:t>We onderscheiden 3 hoofdelementen</a:t>
            </a:r>
          </a:p>
          <a:p>
            <a:pPr lvl="1"/>
            <a:r>
              <a:rPr lang="nl-BE" dirty="0" smtClean="0"/>
              <a:t>Gebruikers</a:t>
            </a:r>
          </a:p>
          <a:p>
            <a:pPr lvl="1"/>
            <a:r>
              <a:rPr lang="nl-BE" dirty="0" smtClean="0"/>
              <a:t>Documenten</a:t>
            </a:r>
          </a:p>
          <a:p>
            <a:pPr lvl="1"/>
            <a:r>
              <a:rPr lang="nl-BE" dirty="0" smtClean="0"/>
              <a:t>Acties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37153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Zinvol beheer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b="1" dirty="0" smtClean="0"/>
              <a:t>Vereenvoudig het beheer door in groepen te werken</a:t>
            </a:r>
          </a:p>
        </p:txBody>
      </p:sp>
      <p:sp>
        <p:nvSpPr>
          <p:cNvPr id="4" name="Afgeronde rechthoek 3"/>
          <p:cNvSpPr/>
          <p:nvPr/>
        </p:nvSpPr>
        <p:spPr>
          <a:xfrm>
            <a:off x="2927648" y="2924944"/>
            <a:ext cx="2736304" cy="50405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5">
                    <a:lumMod val="50000"/>
                  </a:schemeClr>
                </a:solidFill>
              </a:rPr>
              <a:t>Gebruikers</a:t>
            </a:r>
          </a:p>
        </p:txBody>
      </p:sp>
      <p:sp>
        <p:nvSpPr>
          <p:cNvPr id="5" name="Afgeronde rechthoek 4"/>
          <p:cNvSpPr/>
          <p:nvPr/>
        </p:nvSpPr>
        <p:spPr>
          <a:xfrm>
            <a:off x="2927648" y="3861048"/>
            <a:ext cx="2736304" cy="50405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5">
                    <a:lumMod val="50000"/>
                  </a:schemeClr>
                </a:solidFill>
              </a:rPr>
              <a:t>Documenten</a:t>
            </a:r>
          </a:p>
        </p:txBody>
      </p:sp>
      <p:sp>
        <p:nvSpPr>
          <p:cNvPr id="6" name="Afgeronde rechthoek 5"/>
          <p:cNvSpPr/>
          <p:nvPr/>
        </p:nvSpPr>
        <p:spPr>
          <a:xfrm>
            <a:off x="2927648" y="4725144"/>
            <a:ext cx="2736304" cy="50405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5">
                    <a:lumMod val="50000"/>
                  </a:schemeClr>
                </a:solidFill>
              </a:rPr>
              <a:t>Acties</a:t>
            </a:r>
          </a:p>
        </p:txBody>
      </p:sp>
      <p:sp>
        <p:nvSpPr>
          <p:cNvPr id="7" name="Afgeronde rechthoek 6"/>
          <p:cNvSpPr/>
          <p:nvPr/>
        </p:nvSpPr>
        <p:spPr>
          <a:xfrm>
            <a:off x="6528048" y="2924944"/>
            <a:ext cx="2736304" cy="50405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5">
                    <a:lumMod val="50000"/>
                  </a:schemeClr>
                </a:solidFill>
              </a:rPr>
              <a:t>Groepen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6528048" y="3861048"/>
            <a:ext cx="2736304" cy="50405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5">
                    <a:lumMod val="50000"/>
                  </a:schemeClr>
                </a:solidFill>
              </a:rPr>
              <a:t>Sites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6528048" y="4725144"/>
            <a:ext cx="2736304" cy="50405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b="1" dirty="0">
                <a:solidFill>
                  <a:schemeClr val="accent5">
                    <a:lumMod val="50000"/>
                  </a:schemeClr>
                </a:solidFill>
              </a:rPr>
              <a:t>Profielen</a:t>
            </a:r>
          </a:p>
        </p:txBody>
      </p:sp>
      <p:sp>
        <p:nvSpPr>
          <p:cNvPr id="10" name="PIJL-RECHTS 9"/>
          <p:cNvSpPr/>
          <p:nvPr/>
        </p:nvSpPr>
        <p:spPr>
          <a:xfrm>
            <a:off x="5875900" y="3068960"/>
            <a:ext cx="4361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/>
          </a:p>
        </p:txBody>
      </p:sp>
      <p:sp>
        <p:nvSpPr>
          <p:cNvPr id="11" name="PIJL-RECHTS 10"/>
          <p:cNvSpPr/>
          <p:nvPr/>
        </p:nvSpPr>
        <p:spPr>
          <a:xfrm>
            <a:off x="5875900" y="4005064"/>
            <a:ext cx="4361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/>
          </a:p>
        </p:txBody>
      </p:sp>
      <p:sp>
        <p:nvSpPr>
          <p:cNvPr id="12" name="PIJL-RECHTS 11"/>
          <p:cNvSpPr/>
          <p:nvPr/>
        </p:nvSpPr>
        <p:spPr>
          <a:xfrm>
            <a:off x="5875900" y="4869160"/>
            <a:ext cx="4361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b="1"/>
          </a:p>
        </p:txBody>
      </p:sp>
    </p:spTree>
    <p:extLst>
      <p:ext uri="{BB962C8B-B14F-4D97-AF65-F5344CB8AC3E}">
        <p14:creationId xmlns:p14="http://schemas.microsoft.com/office/powerpoint/2010/main" val="27780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SharePoint </a:t>
            </a:r>
            <a:r>
              <a:rPr lang="en-GB" dirty="0" err="1" smtClean="0"/>
              <a:t>Machtigingen</a:t>
            </a:r>
            <a:r>
              <a:rPr lang="en-GB" dirty="0" smtClean="0"/>
              <a:t> Model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152650" y="1966695"/>
            <a:ext cx="1920240" cy="60769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Gebruikers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8119110" y="1952627"/>
            <a:ext cx="1920240" cy="60769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Acties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507542" y="2993636"/>
            <a:ext cx="1920240" cy="60769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SharePoint Groepen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6736960" y="2993636"/>
            <a:ext cx="1920240" cy="60769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Profielen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43872" y="3808317"/>
            <a:ext cx="2304256" cy="60769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Site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4943872" y="4556664"/>
            <a:ext cx="2304256" cy="60769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Bibliotheek/lijst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943872" y="5305011"/>
            <a:ext cx="2304256" cy="60769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Folder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4943872" y="6053359"/>
            <a:ext cx="2304256" cy="60769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Document/Lijn</a:t>
            </a:r>
          </a:p>
        </p:txBody>
      </p:sp>
      <p:cxnSp>
        <p:nvCxnSpPr>
          <p:cNvPr id="15" name="Elbow Connector 14"/>
          <p:cNvCxnSpPr>
            <a:stCxn id="4" idx="2"/>
            <a:endCxn id="6" idx="1"/>
          </p:cNvCxnSpPr>
          <p:nvPr/>
        </p:nvCxnSpPr>
        <p:spPr>
          <a:xfrm rot="16200000" flipH="1">
            <a:off x="2948609" y="2738549"/>
            <a:ext cx="723094" cy="39477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17" name="Elbow Connector 16"/>
          <p:cNvCxnSpPr>
            <a:stCxn id="5" idx="2"/>
            <a:endCxn id="7" idx="3"/>
          </p:cNvCxnSpPr>
          <p:nvPr/>
        </p:nvCxnSpPr>
        <p:spPr>
          <a:xfrm rot="5400000">
            <a:off x="8499634" y="2717887"/>
            <a:ext cx="737162" cy="42203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19" name="Elbow Connector 18"/>
          <p:cNvCxnSpPr>
            <a:stCxn id="6" idx="2"/>
            <a:endCxn id="8" idx="1"/>
          </p:cNvCxnSpPr>
          <p:nvPr/>
        </p:nvCxnSpPr>
        <p:spPr>
          <a:xfrm rot="16200000" flipH="1">
            <a:off x="4450350" y="3618642"/>
            <a:ext cx="510834" cy="476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21" name="Elbow Connector 20"/>
          <p:cNvCxnSpPr>
            <a:stCxn id="6" idx="2"/>
            <a:endCxn id="9" idx="1"/>
          </p:cNvCxnSpPr>
          <p:nvPr/>
        </p:nvCxnSpPr>
        <p:spPr>
          <a:xfrm rot="16200000" flipH="1">
            <a:off x="4076178" y="3992815"/>
            <a:ext cx="1259181" cy="476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23" name="Elbow Connector 22"/>
          <p:cNvCxnSpPr>
            <a:stCxn id="6" idx="2"/>
            <a:endCxn id="10" idx="1"/>
          </p:cNvCxnSpPr>
          <p:nvPr/>
        </p:nvCxnSpPr>
        <p:spPr>
          <a:xfrm rot="16200000" flipH="1">
            <a:off x="3702003" y="4366989"/>
            <a:ext cx="2007528" cy="476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25" name="Elbow Connector 24"/>
          <p:cNvCxnSpPr>
            <a:stCxn id="6" idx="2"/>
            <a:endCxn id="11" idx="1"/>
          </p:cNvCxnSpPr>
          <p:nvPr/>
        </p:nvCxnSpPr>
        <p:spPr>
          <a:xfrm rot="16200000" flipH="1">
            <a:off x="3327829" y="4741163"/>
            <a:ext cx="2755876" cy="476210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27" name="Elbow Connector 26"/>
          <p:cNvCxnSpPr>
            <a:stCxn id="7" idx="2"/>
            <a:endCxn id="8" idx="3"/>
          </p:cNvCxnSpPr>
          <p:nvPr/>
        </p:nvCxnSpPr>
        <p:spPr>
          <a:xfrm rot="5400000">
            <a:off x="7217187" y="3632271"/>
            <a:ext cx="510834" cy="4489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29" name="Elbow Connector 28"/>
          <p:cNvCxnSpPr>
            <a:stCxn id="7" idx="2"/>
            <a:endCxn id="9" idx="3"/>
          </p:cNvCxnSpPr>
          <p:nvPr/>
        </p:nvCxnSpPr>
        <p:spPr>
          <a:xfrm rot="5400000">
            <a:off x="6843015" y="4006444"/>
            <a:ext cx="1259181" cy="4489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31" name="Elbow Connector 30"/>
          <p:cNvCxnSpPr>
            <a:stCxn id="7" idx="2"/>
            <a:endCxn id="10" idx="3"/>
          </p:cNvCxnSpPr>
          <p:nvPr/>
        </p:nvCxnSpPr>
        <p:spPr>
          <a:xfrm rot="5400000">
            <a:off x="6468840" y="4380618"/>
            <a:ext cx="2007528" cy="4489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cxnSp>
        <p:nvCxnSpPr>
          <p:cNvPr id="33" name="Elbow Connector 32"/>
          <p:cNvCxnSpPr>
            <a:stCxn id="7" idx="2"/>
            <a:endCxn id="11" idx="3"/>
          </p:cNvCxnSpPr>
          <p:nvPr/>
        </p:nvCxnSpPr>
        <p:spPr>
          <a:xfrm rot="5400000">
            <a:off x="6094666" y="4754792"/>
            <a:ext cx="2755876" cy="4489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16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Gebruikers</a:t>
            </a:r>
            <a:r>
              <a:rPr lang="en-GB" dirty="0" smtClean="0"/>
              <a:t> &amp; </a:t>
            </a:r>
            <a:r>
              <a:rPr lang="en-GB" dirty="0" err="1" smtClean="0"/>
              <a:t>Groepen</a:t>
            </a:r>
            <a:endParaRPr lang="en-GB" dirty="0"/>
          </a:p>
        </p:txBody>
      </p:sp>
      <p:sp>
        <p:nvSpPr>
          <p:cNvPr id="12" name="Tijdelijke aanduiding voor inhoud 11"/>
          <p:cNvSpPr>
            <a:spLocks noGrp="1"/>
          </p:cNvSpPr>
          <p:nvPr>
            <p:ph sz="half" idx="13"/>
          </p:nvPr>
        </p:nvSpPr>
        <p:spPr>
          <a:xfrm>
            <a:off x="5663952" y="1908000"/>
            <a:ext cx="6192688" cy="37800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nl-BE" dirty="0" smtClean="0">
                <a:latin typeface="FlandersArtSans-Light" panose="00000400000000000000" pitchFamily="2" charset="0"/>
              </a:rPr>
              <a:t>Groepen kunnen worden aangemaakt door beheerders</a:t>
            </a:r>
          </a:p>
          <a:p>
            <a:pPr>
              <a:spcBef>
                <a:spcPts val="1200"/>
              </a:spcBef>
            </a:pPr>
            <a:r>
              <a:rPr lang="nl-BE" dirty="0" smtClean="0">
                <a:latin typeface="FlandersArtSans-Light" panose="00000400000000000000" pitchFamily="2" charset="0"/>
              </a:rPr>
              <a:t>Groepen worden opgeslagen op het niveau van de site collectie</a:t>
            </a:r>
          </a:p>
          <a:p>
            <a:pPr>
              <a:spcBef>
                <a:spcPts val="1200"/>
              </a:spcBef>
            </a:pPr>
            <a:r>
              <a:rPr lang="nl-BE" dirty="0" smtClean="0">
                <a:latin typeface="FlandersArtSans-Light" panose="00000400000000000000" pitchFamily="2" charset="0"/>
              </a:rPr>
              <a:t>Gebruikers kunnen ook Active Directory lijsten zijn</a:t>
            </a:r>
          </a:p>
          <a:p>
            <a:pPr lvl="1">
              <a:spcBef>
                <a:spcPts val="1200"/>
              </a:spcBef>
            </a:pPr>
            <a:r>
              <a:rPr lang="nl-BE" dirty="0" smtClean="0">
                <a:latin typeface="FlandersArtSans-Light" panose="00000400000000000000" pitchFamily="2" charset="0"/>
              </a:rPr>
              <a:t>Bijvoorbeeld:</a:t>
            </a:r>
          </a:p>
          <a:p>
            <a:pPr lvl="2">
              <a:spcBef>
                <a:spcPts val="1200"/>
              </a:spcBef>
            </a:pPr>
            <a:r>
              <a:rPr lang="nl-BE" dirty="0" smtClean="0">
                <a:latin typeface="FlandersArtSans-Light" panose="00000400000000000000" pitchFamily="2" charset="0"/>
              </a:rPr>
              <a:t>AGODI/</a:t>
            </a:r>
            <a:r>
              <a:rPr lang="nl-BE" dirty="0" err="1" smtClean="0">
                <a:latin typeface="FlandersArtSans-Light" panose="00000400000000000000" pitchFamily="2" charset="0"/>
              </a:rPr>
              <a:t>Personeel_Secundair_en_DKO</a:t>
            </a:r>
            <a:endParaRPr lang="nl-BE" dirty="0" smtClean="0">
              <a:latin typeface="FlandersArtSans-Light" panose="00000400000000000000" pitchFamily="2" charset="0"/>
            </a:endParaRPr>
          </a:p>
          <a:p>
            <a:pPr lvl="2">
              <a:spcBef>
                <a:spcPts val="1200"/>
              </a:spcBef>
            </a:pPr>
            <a:r>
              <a:rPr lang="nl-BE" dirty="0">
                <a:latin typeface="FlandersArtSans-Light" panose="00000400000000000000" pitchFamily="2" charset="0"/>
              </a:rPr>
              <a:t>LNE - AMV - Antwerpen </a:t>
            </a:r>
            <a:r>
              <a:rPr lang="nl-BE" dirty="0" err="1">
                <a:latin typeface="FlandersArtSans-Light" panose="00000400000000000000" pitchFamily="2" charset="0"/>
              </a:rPr>
              <a:t>Administratieven</a:t>
            </a:r>
            <a:endParaRPr lang="nl-BE" dirty="0" smtClean="0">
              <a:latin typeface="FlandersArtSans-Light" panose="000004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919536" y="1966695"/>
            <a:ext cx="1920240" cy="60769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Gebruikers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274428" y="2993636"/>
            <a:ext cx="1920240" cy="60769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SharePoint Groepen</a:t>
            </a:r>
          </a:p>
        </p:txBody>
      </p:sp>
      <p:cxnSp>
        <p:nvCxnSpPr>
          <p:cNvPr id="15" name="Elbow Connector 14"/>
          <p:cNvCxnSpPr>
            <a:stCxn id="4" idx="2"/>
            <a:endCxn id="6" idx="1"/>
          </p:cNvCxnSpPr>
          <p:nvPr/>
        </p:nvCxnSpPr>
        <p:spPr>
          <a:xfrm rot="16200000" flipH="1">
            <a:off x="2715495" y="2738549"/>
            <a:ext cx="723094" cy="394772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  <p:sp>
        <p:nvSpPr>
          <p:cNvPr id="24" name="Rechthoek 23"/>
          <p:cNvSpPr/>
          <p:nvPr/>
        </p:nvSpPr>
        <p:spPr>
          <a:xfrm>
            <a:off x="1831901" y="5870959"/>
            <a:ext cx="8856000" cy="79208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80000" rtlCol="0" anchor="ctr"/>
          <a:lstStyle/>
          <a:p>
            <a:pPr>
              <a:lnSpc>
                <a:spcPct val="200000"/>
              </a:lnSpc>
            </a:pPr>
            <a:r>
              <a:rPr lang="nl-BE" sz="2200" dirty="0">
                <a:latin typeface="+mj-lt"/>
              </a:rPr>
              <a:t>Kies functionele namen voor uw groepen</a:t>
            </a:r>
          </a:p>
        </p:txBody>
      </p:sp>
    </p:spTree>
    <p:extLst>
      <p:ext uri="{BB962C8B-B14F-4D97-AF65-F5344CB8AC3E}">
        <p14:creationId xmlns:p14="http://schemas.microsoft.com/office/powerpoint/2010/main" val="300613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Acties</a:t>
            </a:r>
            <a:r>
              <a:rPr lang="en-GB" dirty="0" smtClean="0"/>
              <a:t> &amp; </a:t>
            </a:r>
            <a:r>
              <a:rPr lang="en-GB" dirty="0" err="1" smtClean="0"/>
              <a:t>Profielen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>
            <a:noAutofit/>
          </a:bodyPr>
          <a:lstStyle/>
          <a:p>
            <a:pPr>
              <a:spcBef>
                <a:spcPts val="1200"/>
              </a:spcBef>
            </a:pPr>
            <a:r>
              <a:rPr lang="nl-BE" dirty="0">
                <a:latin typeface="FlandersArtSans-Light" panose="00000400000000000000" pitchFamily="2" charset="0"/>
              </a:rPr>
              <a:t>Er zijn standaard profielen die meestal volstaan</a:t>
            </a:r>
          </a:p>
          <a:p>
            <a:pPr>
              <a:spcBef>
                <a:spcPts val="1200"/>
              </a:spcBef>
            </a:pPr>
            <a:r>
              <a:rPr lang="nl-BE" dirty="0">
                <a:latin typeface="FlandersArtSans-Light" panose="00000400000000000000" pitchFamily="2" charset="0"/>
              </a:rPr>
              <a:t>De beheerder van de site collectie kan nieuwe profielen </a:t>
            </a:r>
            <a:r>
              <a:rPr lang="nl-BE" dirty="0" smtClean="0">
                <a:latin typeface="FlandersArtSans-Light" panose="00000400000000000000" pitchFamily="2" charset="0"/>
              </a:rPr>
              <a:t>maken</a:t>
            </a:r>
          </a:p>
          <a:p>
            <a:pPr>
              <a:spcBef>
                <a:spcPts val="1200"/>
              </a:spcBef>
            </a:pPr>
            <a:r>
              <a:rPr lang="nl-BE" dirty="0" smtClean="0">
                <a:latin typeface="FlandersArtSans-Light" panose="00000400000000000000" pitchFamily="2" charset="0"/>
              </a:rPr>
              <a:t>Standaard profielen</a:t>
            </a:r>
          </a:p>
          <a:p>
            <a:pPr lvl="1">
              <a:spcBef>
                <a:spcPts val="1200"/>
              </a:spcBef>
            </a:pPr>
            <a:r>
              <a:rPr lang="nl-BE" dirty="0" smtClean="0">
                <a:latin typeface="FlandersArtSans-Light" panose="00000400000000000000" pitchFamily="2" charset="0"/>
              </a:rPr>
              <a:t>Volledig beheer</a:t>
            </a:r>
          </a:p>
          <a:p>
            <a:pPr lvl="1">
              <a:spcBef>
                <a:spcPts val="1200"/>
              </a:spcBef>
            </a:pPr>
            <a:r>
              <a:rPr lang="nl-BE" dirty="0" smtClean="0">
                <a:latin typeface="FlandersArtSans-Light" panose="00000400000000000000" pitchFamily="2" charset="0"/>
              </a:rPr>
              <a:t>Ontwerpen</a:t>
            </a:r>
          </a:p>
          <a:p>
            <a:pPr lvl="1">
              <a:spcBef>
                <a:spcPts val="1200"/>
              </a:spcBef>
            </a:pPr>
            <a:r>
              <a:rPr lang="nl-BE" dirty="0" smtClean="0">
                <a:latin typeface="FlandersArtSans-Light" panose="00000400000000000000" pitchFamily="2" charset="0"/>
              </a:rPr>
              <a:t>Bewerken</a:t>
            </a:r>
          </a:p>
          <a:p>
            <a:pPr lvl="1">
              <a:spcBef>
                <a:spcPts val="1200"/>
              </a:spcBef>
            </a:pPr>
            <a:r>
              <a:rPr lang="nl-BE" dirty="0" smtClean="0">
                <a:latin typeface="FlandersArtSans-Light" panose="00000400000000000000" pitchFamily="2" charset="0"/>
              </a:rPr>
              <a:t>Bijdragen</a:t>
            </a:r>
          </a:p>
          <a:p>
            <a:pPr lvl="1">
              <a:spcBef>
                <a:spcPts val="1200"/>
              </a:spcBef>
            </a:pPr>
            <a:r>
              <a:rPr lang="nl-BE" dirty="0" smtClean="0">
                <a:latin typeface="FlandersArtSans-Light" panose="00000400000000000000" pitchFamily="2" charset="0"/>
              </a:rPr>
              <a:t>Lezen </a:t>
            </a:r>
          </a:p>
          <a:p>
            <a:pPr lvl="1">
              <a:spcBef>
                <a:spcPts val="1200"/>
              </a:spcBef>
            </a:pPr>
            <a:r>
              <a:rPr lang="nl-BE" dirty="0" smtClean="0">
                <a:latin typeface="FlandersArtSans-Light" panose="00000400000000000000" pitchFamily="2" charset="0"/>
              </a:rPr>
              <a:t>Alleen kijken</a:t>
            </a:r>
            <a:endParaRPr lang="nl-BE" dirty="0">
              <a:latin typeface="FlandersArtSans-Light" panose="000004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544272" y="3861049"/>
            <a:ext cx="1920240" cy="60769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Acties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162122" y="4902058"/>
            <a:ext cx="1920240" cy="60769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Profielen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Elbow Connector 16"/>
          <p:cNvCxnSpPr>
            <a:stCxn id="5" idx="2"/>
            <a:endCxn id="7" idx="3"/>
          </p:cNvCxnSpPr>
          <p:nvPr/>
        </p:nvCxnSpPr>
        <p:spPr>
          <a:xfrm rot="5400000">
            <a:off x="8924796" y="4626309"/>
            <a:ext cx="737162" cy="422030"/>
          </a:xfrm>
          <a:prstGeom prst="bentConnector2">
            <a:avLst/>
          </a:prstGeom>
          <a:ln w="57150">
            <a:tailEnd type="triangle"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15584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ngepast ontwerp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C875C828-9506-4BA7-9BF7-6C09D07CC534}"/>
    </a:ext>
  </a:extLst>
</a:theme>
</file>

<file path=ppt/theme/theme2.xml><?xml version="1.0" encoding="utf-8"?>
<a:theme xmlns:a="http://schemas.openxmlformats.org/drawingml/2006/main" name="Presentatie_verbeelding werkt">
  <a:themeElements>
    <a:clrScheme name="Vlaamse overheid presentatie">
      <a:dk1>
        <a:srgbClr val="373636"/>
      </a:dk1>
      <a:lt1>
        <a:sysClr val="window" lastClr="FFFFFF"/>
      </a:lt1>
      <a:dk2>
        <a:srgbClr val="6B6B6B"/>
      </a:dk2>
      <a:lt2>
        <a:srgbClr val="F6F5F3"/>
      </a:lt2>
      <a:accent1>
        <a:srgbClr val="FFF200"/>
      </a:accent1>
      <a:accent2>
        <a:srgbClr val="373636"/>
      </a:accent2>
      <a:accent3>
        <a:srgbClr val="E5DA04"/>
      </a:accent3>
      <a:accent4>
        <a:srgbClr val="6B6B6B"/>
      </a:accent4>
      <a:accent5>
        <a:srgbClr val="D5D5D5"/>
      </a:accent5>
      <a:accent6>
        <a:srgbClr val="989898"/>
      </a:accent6>
      <a:hlink>
        <a:srgbClr val="3C96BE"/>
      </a:hlink>
      <a:folHlink>
        <a:srgbClr val="AA78AA"/>
      </a:folHlink>
    </a:clrScheme>
    <a:fontScheme name="Vlaamse overheid presentatie">
      <a:majorFont>
        <a:latin typeface="FlandersArtSans-Medium"/>
        <a:ea typeface=""/>
        <a:cs typeface=""/>
      </a:majorFont>
      <a:minorFont>
        <a:latin typeface="FlandersArtSerif-Regular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_VO.potx" id="{7AB0AA7F-90C7-4DB1-9791-B98BE5007A2C}" vid="{D2F0DD5C-7E50-4920-B7D3-BD639FE43863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elpubliek xmlns="a43797c7-2f6c-4d7a-8695-254f69d6af34">Ambassadeur</Doelpubliek>
    <TaxCatchAll xmlns="83921230-7cc1-43aa-a393-926f517cafa8">
      <Value>27</Value>
      <Value>11</Value>
      <Value>3</Value>
    </TaxCatchAll>
    <IconOverlay xmlns="http://schemas.microsoft.com/sharepoint/v4" xsi:nil="true"/>
    <h3df3f6204d04558893225f76a3a0652 xmlns="921d6baf-dcd3-4220-bbc0-2788666d1f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Presentatie</TermName>
          <TermId xmlns="http://schemas.microsoft.com/office/infopath/2007/PartnerControls">dfffcd82-f057-48f1-a49b-fe7e73bfaf6a</TermId>
        </TermInfo>
      </Terms>
    </h3df3f6204d04558893225f76a3a0652>
    <i0a85872bca24dd8a21e8b54cb434f5d xmlns="921d6baf-dcd3-4220-bbc0-2788666d1f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Samenwerken op documenten</TermName>
          <TermId xmlns="http://schemas.microsoft.com/office/infopath/2007/PartnerControls">ba0f174e-8934-4072-a1b6-78f54298ea16</TermId>
        </TermInfo>
      </Terms>
    </i0a85872bca24dd8a21e8b54cb434f5d>
    <off4b2f6e0ee4903889e3c0d516a478e xmlns="921d6baf-dcd3-4220-bbc0-2788666d1fb3">
      <Terms xmlns="http://schemas.microsoft.com/office/infopath/2007/PartnerControls">
        <TermInfo xmlns="http://schemas.microsoft.com/office/infopath/2007/PartnerControls">
          <TermName xmlns="http://schemas.microsoft.com/office/infopath/2007/PartnerControls">Sitebeheer</TermName>
          <TermId xmlns="http://schemas.microsoft.com/office/infopath/2007/PartnerControls">2c16d84e-d24e-49fe-b04b-9984e8b36d71</TermId>
        </TermInfo>
      </Terms>
    </off4b2f6e0ee4903889e3c0d516a478e>
    <m7e1cea8cf214d059d05ee03fc954bb7 xmlns="921d6baf-dcd3-4220-bbc0-2788666d1fb3">
      <Terms xmlns="http://schemas.microsoft.com/office/infopath/2007/PartnerControls"/>
    </m7e1cea8cf214d059d05ee03fc954bb7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4D7A2DFF939D4A82A1CA9134F455DB" ma:contentTypeVersion="11" ma:contentTypeDescription="Een nieuw document maken." ma:contentTypeScope="" ma:versionID="2b05718ba4437ecb5bffb8745ef10efb">
  <xsd:schema xmlns:xsd="http://www.w3.org/2001/XMLSchema" xmlns:xs="http://www.w3.org/2001/XMLSchema" xmlns:p="http://schemas.microsoft.com/office/2006/metadata/properties" xmlns:ns2="a43797c7-2f6c-4d7a-8695-254f69d6af34" xmlns:ns3="921d6baf-dcd3-4220-bbc0-2788666d1fb3" xmlns:ns4="83921230-7cc1-43aa-a393-926f517cafa8" xmlns:ns5="http://schemas.microsoft.com/sharepoint/v4" targetNamespace="http://schemas.microsoft.com/office/2006/metadata/properties" ma:root="true" ma:fieldsID="d7f1c7c5ac0bdde728576bef70fe4a49" ns2:_="" ns3:_="" ns4:_="" ns5:_="">
    <xsd:import namespace="a43797c7-2f6c-4d7a-8695-254f69d6af34"/>
    <xsd:import namespace="921d6baf-dcd3-4220-bbc0-2788666d1fb3"/>
    <xsd:import namespace="83921230-7cc1-43aa-a393-926f517cafa8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Doelpubliek" minOccurs="0"/>
                <xsd:element ref="ns3:off4b2f6e0ee4903889e3c0d516a478e" minOccurs="0"/>
                <xsd:element ref="ns4:TaxCatchAll" minOccurs="0"/>
                <xsd:element ref="ns3:m7e1cea8cf214d059d05ee03fc954bb7" minOccurs="0"/>
                <xsd:element ref="ns5:IconOverlay" minOccurs="0"/>
                <xsd:element ref="ns3:i0a85872bca24dd8a21e8b54cb434f5d" minOccurs="0"/>
                <xsd:element ref="ns3:h3df3f6204d04558893225f76a3a0652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3797c7-2f6c-4d7a-8695-254f69d6af34" elementFormDefault="qualified">
    <xsd:import namespace="http://schemas.microsoft.com/office/2006/documentManagement/types"/>
    <xsd:import namespace="http://schemas.microsoft.com/office/infopath/2007/PartnerControls"/>
    <xsd:element name="Doelpubliek" ma:index="8" nillable="true" ma:displayName="Doelpubliek" ma:default="Iedereen" ma:format="Dropdown" ma:internalName="Doelpubliek">
      <xsd:simpleType>
        <xsd:union memberTypes="dms:Text">
          <xsd:simpleType>
            <xsd:restriction base="dms:Choice">
              <xsd:enumeration value="Iedereen"/>
              <xsd:enumeration value="Ambassadeur"/>
              <xsd:enumeration value="ICT-functiehouder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d6baf-dcd3-4220-bbc0-2788666d1fb3" elementFormDefault="qualified">
    <xsd:import namespace="http://schemas.microsoft.com/office/2006/documentManagement/types"/>
    <xsd:import namespace="http://schemas.microsoft.com/office/infopath/2007/PartnerControls"/>
    <xsd:element name="off4b2f6e0ee4903889e3c0d516a478e" ma:index="10" nillable="true" ma:taxonomy="true" ma:internalName="off4b2f6e0ee4903889e3c0d516a478e" ma:taxonomyFieldName="Applicatie" ma:displayName="Applicatie" ma:default="" ma:fieldId="{8ff4b2f6-e0ee-4903-889e-3c0d516a478e}" ma:sspId="1f8d5420-8a7a-4254-9dee-e65a4531f4c3" ma:termSetId="92f0e256-1df0-407f-ac8b-aa777fa1e214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m7e1cea8cf214d059d05ee03fc954bb7" ma:index="13" nillable="true" ma:taxonomy="true" ma:internalName="m7e1cea8cf214d059d05ee03fc954bb7" ma:taxonomyFieldName="Entiteit" ma:displayName="Entiteit" ma:indexed="true" ma:default="" ma:fieldId="{67e1cea8-cf21-4d05-9d05-ee03fc954bb7}" ma:sspId="1f8d5420-8a7a-4254-9dee-e65a4531f4c3" ma:termSetId="6ca345b3-3c20-4025-a3c3-c960292fdfa7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i0a85872bca24dd8a21e8b54cb434f5d" ma:index="16" nillable="true" ma:taxonomy="true" ma:internalName="i0a85872bca24dd8a21e8b54cb434f5d" ma:taxonomyFieldName="Thema" ma:displayName="Thema" ma:default="" ma:fieldId="{20a85872-bca2-4dd8-a21e-8b54cb434f5d}" ma:sspId="1f8d5420-8a7a-4254-9dee-e65a4531f4c3" ma:termSetId="3138182f-4820-47c6-8784-aea9d0947ad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h3df3f6204d04558893225f76a3a0652" ma:index="18" nillable="true" ma:taxonomy="true" ma:internalName="h3df3f6204d04558893225f76a3a0652" ma:taxonomyFieldName="Documenttype" ma:displayName="Documenttype" ma:default="" ma:fieldId="{13df3f62-04d0-4558-8932-25f76a3a0652}" ma:sspId="1f8d5420-8a7a-4254-9dee-e65a4531f4c3" ma:termSetId="bf6d6061-7c5c-48bb-a99c-6fe47b8e43bb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921230-7cc1-43aa-a393-926f517cafa8" elementFormDefault="qualified">
    <xsd:import namespace="http://schemas.microsoft.com/office/2006/documentManagement/types"/>
    <xsd:import namespace="http://schemas.microsoft.com/office/infopath/2007/PartnerControls"/>
    <xsd:element name="TaxCatchAll" ma:index="11" nillable="true" ma:displayName="Taxonomy Catch All Column" ma:hidden="true" ma:list="{88c3c2d0-b1dc-40ec-918a-116a1c8eb0cb}" ma:internalName="TaxCatchAll" ma:showField="CatchAllData" ma:web="83921230-7cc1-43aa-a393-926f517caf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4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C3286C-A62E-4BC7-821B-543F8D728F92}"/>
</file>

<file path=customXml/itemProps2.xml><?xml version="1.0" encoding="utf-8"?>
<ds:datastoreItem xmlns:ds="http://schemas.openxmlformats.org/officeDocument/2006/customXml" ds:itemID="{629F365F-5B26-4615-8A11-57545D246B59}"/>
</file>

<file path=customXml/itemProps3.xml><?xml version="1.0" encoding="utf-8"?>
<ds:datastoreItem xmlns:ds="http://schemas.openxmlformats.org/officeDocument/2006/customXml" ds:itemID="{10FF9CB9-804B-499D-91CF-2C8099A38132}"/>
</file>

<file path=docProps/app.xml><?xml version="1.0" encoding="utf-8"?>
<Properties xmlns="http://schemas.openxmlformats.org/officeDocument/2006/extended-properties" xmlns:vt="http://schemas.openxmlformats.org/officeDocument/2006/docPropsVTypes">
  <Template>Infosessie - OneDrive Public - Wonen</Template>
  <TotalTime>628</TotalTime>
  <Words>521</Words>
  <Application>Microsoft Office PowerPoint</Application>
  <PresentationFormat>Breedbeeld</PresentationFormat>
  <Paragraphs>133</Paragraphs>
  <Slides>31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31</vt:i4>
      </vt:variant>
    </vt:vector>
  </HeadingPairs>
  <TitlesOfParts>
    <vt:vector size="40" baseType="lpstr">
      <vt:lpstr>Arial</vt:lpstr>
      <vt:lpstr>Calibri</vt:lpstr>
      <vt:lpstr>FlandersArtSans-Bold</vt:lpstr>
      <vt:lpstr>FlandersArtSans-Light</vt:lpstr>
      <vt:lpstr>FlandersArtSans-Medium</vt:lpstr>
      <vt:lpstr>FlandersArtSans-Regular</vt:lpstr>
      <vt:lpstr>FlandersArtSerif-Regular</vt:lpstr>
      <vt:lpstr>Aangepast ontwerp</vt:lpstr>
      <vt:lpstr>Presentatie_verbeelding werkt</vt:lpstr>
      <vt:lpstr>SharePoint Machtigingen</vt:lpstr>
      <vt:lpstr>Even voorstellen</vt:lpstr>
      <vt:lpstr>Spelregels</vt:lpstr>
      <vt:lpstr>SharePoint machtigingen</vt:lpstr>
      <vt:lpstr>Wat zijn machtigingen</vt:lpstr>
      <vt:lpstr>Zinvol beheer</vt:lpstr>
      <vt:lpstr>SharePoint Machtigingen Model</vt:lpstr>
      <vt:lpstr>Gebruikers &amp; Groepen</vt:lpstr>
      <vt:lpstr>Acties &amp; Profielen</vt:lpstr>
      <vt:lpstr>Documenten, Bibliotheken &amp; Sites</vt:lpstr>
      <vt:lpstr>Groepen  maken &amp; beheren</vt:lpstr>
      <vt:lpstr>Hoe en waar</vt:lpstr>
      <vt:lpstr>Er zijn twee schermen</vt:lpstr>
      <vt:lpstr>Er zijn twee schermen</vt:lpstr>
      <vt:lpstr>Een groep maken</vt:lpstr>
      <vt:lpstr>Machtigingen</vt:lpstr>
      <vt:lpstr>Sitemachtigingen</vt:lpstr>
      <vt:lpstr>Overname machtigingen</vt:lpstr>
      <vt:lpstr>Overname stoppen</vt:lpstr>
      <vt:lpstr>Machtigingen aanpassen of verwijderen</vt:lpstr>
      <vt:lpstr>Machtigingen verlenen</vt:lpstr>
      <vt:lpstr>Waarschuwing</vt:lpstr>
      <vt:lpstr>Bibliotheken</vt:lpstr>
      <vt:lpstr>Machtigingen van bibliotheken</vt:lpstr>
      <vt:lpstr>Machtigingen van een bibliotheek</vt:lpstr>
      <vt:lpstr>Mappen in een bibliotheek</vt:lpstr>
      <vt:lpstr>Mappen in een bibliotheek</vt:lpstr>
      <vt:lpstr>“Delen”-knop</vt:lpstr>
      <vt:lpstr>DELEN</vt:lpstr>
      <vt:lpstr>DELEN</vt:lpstr>
      <vt:lpstr>Vraag en antwoord</vt:lpstr>
    </vt:vector>
  </TitlesOfParts>
  <Company>Vlaamse Overheid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SharePoint</dc:title>
  <dc:creator>de Kooter, Gerrit</dc:creator>
  <cp:lastModifiedBy>Pintelon, Jan</cp:lastModifiedBy>
  <cp:revision>52</cp:revision>
  <dcterms:created xsi:type="dcterms:W3CDTF">2016-01-25T19:52:01Z</dcterms:created>
  <dcterms:modified xsi:type="dcterms:W3CDTF">2016-04-22T11:46:16Z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0x0101005F4D7A2DFF939D4A82A1CA9134F455DB</vt:lpwstr>
  </property>
  <property fmtid="{D5CDD505-2E9C-101B-9397-08002B2CF9AE}" pid="3" name="Thema">
    <vt:lpwstr>3;#Samenwerken op documenten|ba0f174e-8934-4072-a1b6-78f54298ea16</vt:lpwstr>
  </property>
  <property fmtid="{D5CDD505-2E9C-101B-9397-08002B2CF9AE}" pid="4" name="Applicatie">
    <vt:lpwstr>27;#Sitebeheer|2c16d84e-d24e-49fe-b04b-9984e8b36d71</vt:lpwstr>
  </property>
  <property fmtid="{D5CDD505-2E9C-101B-9397-08002B2CF9AE}" pid="5" name="Entiteit">
    <vt:lpwstr/>
  </property>
  <property fmtid="{D5CDD505-2E9C-101B-9397-08002B2CF9AE}" pid="6" name="Documenttype">
    <vt:lpwstr>11;#Presentatie|dfffcd82-f057-48f1-a49b-fe7e73bfaf6a</vt:lpwstr>
  </property>
</Properties>
</file>