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3" r:id="rId4"/>
    <p:sldMasterId id="2147483686" r:id="rId5"/>
    <p:sldMasterId id="2147483660" r:id="rId6"/>
  </p:sldMasterIdLst>
  <p:notesMasterIdLst>
    <p:notesMasterId r:id="rId34"/>
  </p:notesMasterIdLst>
  <p:handoutMasterIdLst>
    <p:handoutMasterId r:id="rId35"/>
  </p:handoutMasterIdLst>
  <p:sldIdLst>
    <p:sldId id="265" r:id="rId7"/>
    <p:sldId id="423" r:id="rId8"/>
    <p:sldId id="444" r:id="rId9"/>
    <p:sldId id="430" r:id="rId10"/>
    <p:sldId id="891" r:id="rId11"/>
    <p:sldId id="892" r:id="rId12"/>
    <p:sldId id="893" r:id="rId13"/>
    <p:sldId id="894" r:id="rId14"/>
    <p:sldId id="895" r:id="rId15"/>
    <p:sldId id="896" r:id="rId16"/>
    <p:sldId id="899" r:id="rId17"/>
    <p:sldId id="897" r:id="rId18"/>
    <p:sldId id="898" r:id="rId19"/>
    <p:sldId id="427" r:id="rId20"/>
    <p:sldId id="841" r:id="rId21"/>
    <p:sldId id="883" r:id="rId22"/>
    <p:sldId id="881" r:id="rId23"/>
    <p:sldId id="884" r:id="rId24"/>
    <p:sldId id="885" r:id="rId25"/>
    <p:sldId id="886" r:id="rId26"/>
    <p:sldId id="887" r:id="rId27"/>
    <p:sldId id="890" r:id="rId28"/>
    <p:sldId id="889" r:id="rId29"/>
    <p:sldId id="888" r:id="rId30"/>
    <p:sldId id="900" r:id="rId31"/>
    <p:sldId id="403" r:id="rId32"/>
    <p:sldId id="393" r:id="rId33"/>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Flanders Art Sans" panose="020B0604020202020204" charset="0"/>
      <p:regular r:id="rId42"/>
      <p:bold r:id="rId43"/>
      <p:italic r:id="rId44"/>
    </p:embeddedFont>
    <p:embeddedFont>
      <p:font typeface="FlandersArtSans-Bold" panose="00000800000000000000" pitchFamily="2" charset="0"/>
      <p:bold r:id="rId45"/>
    </p:embeddedFont>
    <p:embeddedFont>
      <p:font typeface="FlandersArtSans-Regular" panose="00000500000000000000" pitchFamily="2" charset="0"/>
      <p:regular r:id="rId46"/>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673" userDrawn="1">
          <p15:clr>
            <a:srgbClr val="A4A3A4"/>
          </p15:clr>
        </p15:guide>
        <p15:guide id="5" userDrawn="1">
          <p15:clr>
            <a:srgbClr val="A4A3A4"/>
          </p15:clr>
        </p15:guide>
        <p15:guide id="6" pos="234" userDrawn="1">
          <p15:clr>
            <a:srgbClr val="A4A3A4"/>
          </p15:clr>
        </p15:guide>
        <p15:guide id="7" orient="horz" pos="175" userDrawn="1">
          <p15:clr>
            <a:srgbClr val="A4A3A4"/>
          </p15:clr>
        </p15:guide>
        <p15:guide id="9" orient="horz" pos="4320" userDrawn="1">
          <p15:clr>
            <a:srgbClr val="A4A3A4"/>
          </p15:clr>
        </p15:guide>
        <p15:guide id="13" pos="3840" userDrawn="1">
          <p15:clr>
            <a:srgbClr val="A4A3A4"/>
          </p15:clr>
        </p15:guide>
        <p15:guide id="24" pos="7446" userDrawn="1">
          <p15:clr>
            <a:srgbClr val="A4A3A4"/>
          </p15:clr>
        </p15:guide>
        <p15:guide id="27" orient="horz" pos="2160" userDrawn="1">
          <p15:clr>
            <a:srgbClr val="A4A3A4"/>
          </p15:clr>
        </p15:guide>
        <p15:guide id="34" orient="horz" pos="413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anheule Koen" initials="VK" lastIdx="2" clrIdx="6">
    <p:extLst>
      <p:ext uri="{19B8F6BF-5375-455C-9EA6-DF929625EA0E}">
        <p15:presenceInfo xmlns:p15="http://schemas.microsoft.com/office/powerpoint/2012/main" userId="S::koen.vanheule@vlaanderen.be::67e99b95-16b5-4ed5-96c2-34a0eeb10104" providerId="AD"/>
      </p:ext>
    </p:extLst>
  </p:cmAuthor>
  <p:cmAuthor id="1" name="Alewaters Hilde" initials="AH" lastIdx="18" clrIdx="0">
    <p:extLst>
      <p:ext uri="{19B8F6BF-5375-455C-9EA6-DF929625EA0E}">
        <p15:presenceInfo xmlns:p15="http://schemas.microsoft.com/office/powerpoint/2012/main" userId="S::hilde.alewaters@vlaanderen.be::9956719c-eeda-4115-b637-f3759cd9d540" providerId="AD"/>
      </p:ext>
    </p:extLst>
  </p:cmAuthor>
  <p:cmAuthor id="2" name="Meskens Shari" initials="MS" lastIdx="9" clrIdx="1">
    <p:extLst>
      <p:ext uri="{19B8F6BF-5375-455C-9EA6-DF929625EA0E}">
        <p15:presenceInfo xmlns:p15="http://schemas.microsoft.com/office/powerpoint/2012/main" userId="S::shari.meskens@vlaanderen.be::23311a40-2cff-4038-b995-542d0d10fe0a" providerId="AD"/>
      </p:ext>
    </p:extLst>
  </p:cmAuthor>
  <p:cmAuthor id="3" name="Tulpin Katrijn" initials="TK" lastIdx="2" clrIdx="2">
    <p:extLst>
      <p:ext uri="{19B8F6BF-5375-455C-9EA6-DF929625EA0E}">
        <p15:presenceInfo xmlns:p15="http://schemas.microsoft.com/office/powerpoint/2012/main" userId="S::katrijn.tulpin@vlaanderen.be::2c471ca0-4725-464d-a328-680171b7449b" providerId="AD"/>
      </p:ext>
    </p:extLst>
  </p:cmAuthor>
  <p:cmAuthor id="4" name="Laevers Lauren" initials="LL" lastIdx="8" clrIdx="3">
    <p:extLst>
      <p:ext uri="{19B8F6BF-5375-455C-9EA6-DF929625EA0E}">
        <p15:presenceInfo xmlns:p15="http://schemas.microsoft.com/office/powerpoint/2012/main" userId="S::lauren.laevers@vlaanderen.be::602d9b4b-1440-494b-beff-416da65f54df" providerId="AD"/>
      </p:ext>
    </p:extLst>
  </p:cmAuthor>
  <p:cmAuthor id="5" name="Vanderweyen Ilse" initials="VI" lastIdx="1" clrIdx="4">
    <p:extLst>
      <p:ext uri="{19B8F6BF-5375-455C-9EA6-DF929625EA0E}">
        <p15:presenceInfo xmlns:p15="http://schemas.microsoft.com/office/powerpoint/2012/main" userId="S::ilse.vanderweyen@vlaanderen.be::fcb50fce-ae9f-4715-8b3f-1d78a6196a30" providerId="AD"/>
      </p:ext>
    </p:extLst>
  </p:cmAuthor>
  <p:cmAuthor id="6" name="Heeren Evi" initials="HE" lastIdx="2" clrIdx="5">
    <p:extLst>
      <p:ext uri="{19B8F6BF-5375-455C-9EA6-DF929625EA0E}">
        <p15:presenceInfo xmlns:p15="http://schemas.microsoft.com/office/powerpoint/2012/main" userId="Heeren Ev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EB00"/>
    <a:srgbClr val="CB1F85"/>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CA841-F250-4C4F-830E-3F50B43012C6}" v="300" dt="2022-10-03T11:29:48.707"/>
    <p1510:client id="{4C6D3FB7-2965-740F-4F7E-777414AFC85A}" v="95" dt="2022-10-03T16:08:50.914"/>
    <p1510:client id="{4F3AF5A5-5FC1-DAC0-F2FE-57EBF7DA7EF4}" v="5" dt="2022-10-04T05:34:15.370"/>
    <p1510:client id="{4F6C2C1B-8224-5912-02E1-9208E5BE1031}" v="4" dt="2022-10-03T07:55:34.406"/>
    <p1510:client id="{7446521F-8A15-FF19-284B-9BB3DEB3A354}" v="64" dt="2022-10-03T11:41:18.048"/>
    <p1510:client id="{98F44BAE-D3A3-7267-2C6E-178F26D1AE7D}" v="2" dt="2022-10-04T05:45:41.866"/>
    <p1510:client id="{A6532083-2874-71D8-8B13-01D9D807D984}" v="16" dt="2022-10-04T05:44:21.407"/>
    <p1510:client id="{A9C14FE6-EB72-474F-BFDE-D10D100B2F44}" v="237" dt="2022-10-04T05:39:05.533"/>
    <p1510:client id="{B48794EB-E56B-FB7B-6DCA-08FF6BEB462C}" v="1179" dt="2022-10-03T14:04:55.303"/>
    <p1510:client id="{C565167F-D846-12F8-7678-977BECE04C8E}" v="120" dt="2022-10-03T07:48:15.888"/>
    <p1510:client id="{CA310317-927F-EBC4-A2C9-ABB9C13B1668}" v="1" dt="2022-10-03T15:44:58.376"/>
    <p1510:client id="{D4AEBE7F-428B-2607-D873-333F81286689}" v="63" dt="2022-10-03T11:31:45.429"/>
    <p1510:client id="{EF615AB5-891D-ED56-5879-DBE8D63E7EB0}" v="46" dt="2022-10-03T06:02:26.480"/>
    <p1510:client id="{FA3FC158-3437-4541-B604-E476105F3E56}" v="13" dt="2022-10-04T06:17:19.724"/>
  </p1510:revLst>
</p1510:revInfo>
</file>

<file path=ppt/tableStyles.xml><?xml version="1.0" encoding="utf-8"?>
<a:tblStyleLst xmlns:a="http://schemas.openxmlformats.org/drawingml/2006/main" def="{69012ECD-51FC-41F1-AA8D-1B2483CD663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89" y="48"/>
      </p:cViewPr>
      <p:guideLst>
        <p:guide pos="7673"/>
        <p:guide/>
        <p:guide pos="234"/>
        <p:guide orient="horz" pos="175"/>
        <p:guide orient="horz" pos="4320"/>
        <p:guide pos="3840"/>
        <p:guide pos="7446"/>
        <p:guide orient="horz" pos="2160"/>
        <p:guide orient="horz" pos="413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9.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4-10-2022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4/10/2022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orms.office.com/Pages/DesignPageV2.aspx?subpage=design&amp;FormId=pjgDDGGV6E641k6Jy9UgoMwBtzMBoQ9KnPbF_vgkPjJUMURKNUFEUVFHQzJHNERHSUwxMkpQNVpRWi4u&amp;Token=b75e329cfe90463bbc9d63129118915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500">
              <a:latin typeface="FlandersArtSans-Regular"/>
            </a:endParaRPr>
          </a:p>
          <a:p>
            <a:endParaRPr lang="nl-BE"/>
          </a:p>
        </p:txBody>
      </p:sp>
      <p:sp>
        <p:nvSpPr>
          <p:cNvPr id="4" name="Slide Number Placeholder 3"/>
          <p:cNvSpPr>
            <a:spLocks noGrp="1"/>
          </p:cNvSpPr>
          <p:nvPr>
            <p:ph type="sldNum" sz="quarter" idx="5"/>
          </p:nvPr>
        </p:nvSpPr>
        <p:spPr/>
        <p:txBody>
          <a:bodyPr/>
          <a:lstStyle/>
          <a:p>
            <a:fld id="{A15A0D9C-0CD0-4097-81EC-9B83965EC080}" type="slidenum">
              <a:rPr lang="nl-BE" smtClean="0"/>
              <a:pPr/>
              <a:t>21</a:t>
            </a:fld>
            <a:endParaRPr lang="nl-BE"/>
          </a:p>
        </p:txBody>
      </p:sp>
    </p:spTree>
    <p:extLst>
      <p:ext uri="{BB962C8B-B14F-4D97-AF65-F5344CB8AC3E}">
        <p14:creationId xmlns:p14="http://schemas.microsoft.com/office/powerpoint/2010/main" val="242103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1168140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157473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Zichtbaar voor aanvang van vergadering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94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https://forms.office.com/Pages/DesignPageV2.aspx?subpage=design&amp;FormId=pjgDDGGV6E641k6Jy9UgoMwBtzMBoQ9KnPbF_vgkPjJUMURKNUFEUVFHQzJHNERHSUwxMkpQNVpRWi4u&amp;Token=b75e329cfe90463bbc9d631291189155</a:t>
            </a:r>
            <a:endParaRPr lang="en-US"/>
          </a:p>
        </p:txBody>
      </p:sp>
      <p:sp>
        <p:nvSpPr>
          <p:cNvPr id="4" name="Slide Number Placeholder 3"/>
          <p:cNvSpPr>
            <a:spLocks noGrp="1"/>
          </p:cNvSpPr>
          <p:nvPr>
            <p:ph type="sldNum" sz="quarter" idx="5"/>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343100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37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124620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52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lgn="l"/>
            <a:endParaRPr lang="nl-BE" sz="1600" b="0" i="0">
              <a:solidFill>
                <a:srgbClr val="242424"/>
              </a:solidFill>
              <a:effectLst/>
            </a:endParaRPr>
          </a:p>
          <a:p>
            <a:pPr lvl="1"/>
            <a:endParaRPr lang="nl-BE" sz="1600" b="0" i="0">
              <a:solidFill>
                <a:srgbClr val="242424"/>
              </a:solidFill>
              <a:effectLst/>
            </a:endParaRPr>
          </a:p>
          <a:p>
            <a:pPr lvl="1" algn="l"/>
            <a:r>
              <a:rPr lang="nl-BE" sz="1600" b="0" i="0">
                <a:solidFill>
                  <a:srgbClr val="242424"/>
                </a:solidFill>
                <a:effectLst/>
              </a:rPr>
              <a:t>   </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1677368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174596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20</a:t>
            </a:fld>
            <a:endParaRPr lang="nl-BE"/>
          </a:p>
        </p:txBody>
      </p:sp>
    </p:spTree>
    <p:extLst>
      <p:ext uri="{BB962C8B-B14F-4D97-AF65-F5344CB8AC3E}">
        <p14:creationId xmlns:p14="http://schemas.microsoft.com/office/powerpoint/2010/main" val="4059009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1446174"/>
            <a:ext cx="6354847" cy="2648548"/>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5032264"/>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4/10/2022</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4198940"/>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4615602"/>
            <a:ext cx="6344840" cy="316637"/>
          </a:xfrm>
        </p:spPr>
        <p:txBody>
          <a:bodyPr/>
          <a:lstStyle>
            <a:lvl1pPr marL="0" indent="0">
              <a:buNone/>
              <a:defRPr sz="2200"/>
            </a:lvl1pPr>
          </a:lstStyle>
          <a:p>
            <a:pPr lvl="0"/>
            <a:r>
              <a:rPr lang="nl-NL"/>
              <a:t>Overlegorgaan/ entiteit/ afdeling/ team</a:t>
            </a:r>
          </a:p>
        </p:txBody>
      </p:sp>
      <p:grpSp>
        <p:nvGrpSpPr>
          <p:cNvPr id="11" name="Groep 10">
            <a:extLst>
              <a:ext uri="{FF2B5EF4-FFF2-40B4-BE49-F238E27FC236}">
                <a16:creationId xmlns:a16="http://schemas.microsoft.com/office/drawing/2014/main" id="{9FCADFC6-A564-47D6-85B6-B37AC29B33AD}"/>
              </a:ext>
            </a:extLst>
          </p:cNvPr>
          <p:cNvGrpSpPr/>
          <p:nvPr userDrawn="1"/>
        </p:nvGrpSpPr>
        <p:grpSpPr>
          <a:xfrm>
            <a:off x="-6865737" y="267572"/>
            <a:ext cx="3385298" cy="3438922"/>
            <a:chOff x="-3549710" y="1276353"/>
            <a:chExt cx="3385298" cy="3438922"/>
          </a:xfrm>
        </p:grpSpPr>
        <p:grpSp>
          <p:nvGrpSpPr>
            <p:cNvPr id="12" name="Groep 11">
              <a:extLst>
                <a:ext uri="{FF2B5EF4-FFF2-40B4-BE49-F238E27FC236}">
                  <a16:creationId xmlns:a16="http://schemas.microsoft.com/office/drawing/2014/main" id="{53B5CE23-9028-4B90-9C76-2F04506F63DC}"/>
                </a:ext>
              </a:extLst>
            </p:cNvPr>
            <p:cNvGrpSpPr/>
            <p:nvPr userDrawn="1"/>
          </p:nvGrpSpPr>
          <p:grpSpPr>
            <a:xfrm>
              <a:off x="-3549709" y="1276353"/>
              <a:ext cx="3385297" cy="2604244"/>
              <a:chOff x="-3549709" y="1276351"/>
              <a:chExt cx="3385297" cy="2604244"/>
            </a:xfrm>
          </p:grpSpPr>
          <p:sp>
            <p:nvSpPr>
              <p:cNvPr id="16" name="Rechthoek 15">
                <a:extLst>
                  <a:ext uri="{FF2B5EF4-FFF2-40B4-BE49-F238E27FC236}">
                    <a16:creationId xmlns:a16="http://schemas.microsoft.com/office/drawing/2014/main" id="{6E762A7A-21CA-48C6-A40E-FD4A88AFAA17}"/>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7" name="Textfield placeholder">
                <a:extLst>
                  <a:ext uri="{FF2B5EF4-FFF2-40B4-BE49-F238E27FC236}">
                    <a16:creationId xmlns:a16="http://schemas.microsoft.com/office/drawing/2014/main" id="{B498101E-300C-443E-B9D8-1D8002337F56}"/>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8" name="Textfield placeholder">
                <a:extLst>
                  <a:ext uri="{FF2B5EF4-FFF2-40B4-BE49-F238E27FC236}">
                    <a16:creationId xmlns:a16="http://schemas.microsoft.com/office/drawing/2014/main" id="{20CD6A78-B434-4319-BE0D-FC26E8CCC45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9" name="Rechte verbindingslijn 18">
                <a:extLst>
                  <a:ext uri="{FF2B5EF4-FFF2-40B4-BE49-F238E27FC236}">
                    <a16:creationId xmlns:a16="http://schemas.microsoft.com/office/drawing/2014/main" id="{DBB521CE-77F2-4E1F-A82A-68FA14F85ECB}"/>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0" name="Rechthoek 19">
                <a:extLst>
                  <a:ext uri="{FF2B5EF4-FFF2-40B4-BE49-F238E27FC236}">
                    <a16:creationId xmlns:a16="http://schemas.microsoft.com/office/drawing/2014/main" id="{078D4D5F-F3EA-4ED4-9D6A-C7B88B11DC82}"/>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1" name="Picture 2">
                <a:extLst>
                  <a:ext uri="{FF2B5EF4-FFF2-40B4-BE49-F238E27FC236}">
                    <a16:creationId xmlns:a16="http://schemas.microsoft.com/office/drawing/2014/main" id="{13ADECE0-2189-431C-826C-BC27B1E39A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F055B54D-978B-4A05-B9A0-3725EA280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5AF16D05-34CF-4C02-8E52-C3AD14248C4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4" name="Rechthoek 23">
                <a:extLst>
                  <a:ext uri="{FF2B5EF4-FFF2-40B4-BE49-F238E27FC236}">
                    <a16:creationId xmlns:a16="http://schemas.microsoft.com/office/drawing/2014/main" id="{C4876AA8-DB78-4F7C-9322-E013BCB4C25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08789F00-9738-4666-9356-E21A32702F68}"/>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A7375513-59CF-4303-8478-D76F38F4DFB7}"/>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795D30B2-B53C-4290-AC94-8B20D16CB54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8" name="Groep 27">
                <a:extLst>
                  <a:ext uri="{FF2B5EF4-FFF2-40B4-BE49-F238E27FC236}">
                    <a16:creationId xmlns:a16="http://schemas.microsoft.com/office/drawing/2014/main" id="{B9B9F5DC-8658-4931-B716-AC3110B958DF}"/>
                  </a:ext>
                </a:extLst>
              </p:cNvPr>
              <p:cNvGrpSpPr/>
              <p:nvPr/>
            </p:nvGrpSpPr>
            <p:grpSpPr>
              <a:xfrm>
                <a:off x="-3226194" y="2414273"/>
                <a:ext cx="60967" cy="103132"/>
                <a:chOff x="-2796392" y="1123442"/>
                <a:chExt cx="120832" cy="104889"/>
              </a:xfrm>
            </p:grpSpPr>
            <p:sp>
              <p:nvSpPr>
                <p:cNvPr id="68" name="Rechthoek 67">
                  <a:extLst>
                    <a:ext uri="{FF2B5EF4-FFF2-40B4-BE49-F238E27FC236}">
                      <a16:creationId xmlns:a16="http://schemas.microsoft.com/office/drawing/2014/main" id="{5925AFDC-AEA6-47D4-8544-E45BD3A0ECD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7E00783E-117B-4EA2-83E3-A1B8CFE9502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B74E35F4-1CAC-4796-A78A-4CAE52552F9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530F1BAA-9534-479D-A949-E6581269176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BDB700B-BB73-40B3-8BF6-F488D73BDAA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9" name="Groep 28">
                <a:extLst>
                  <a:ext uri="{FF2B5EF4-FFF2-40B4-BE49-F238E27FC236}">
                    <a16:creationId xmlns:a16="http://schemas.microsoft.com/office/drawing/2014/main" id="{98823704-48AD-4FFA-A8E3-330F7D0FA01C}"/>
                  </a:ext>
                </a:extLst>
              </p:cNvPr>
              <p:cNvGrpSpPr/>
              <p:nvPr/>
            </p:nvGrpSpPr>
            <p:grpSpPr>
              <a:xfrm>
                <a:off x="-3155473" y="2414273"/>
                <a:ext cx="60967" cy="103132"/>
                <a:chOff x="-2796392" y="1123442"/>
                <a:chExt cx="120832" cy="104889"/>
              </a:xfrm>
            </p:grpSpPr>
            <p:sp>
              <p:nvSpPr>
                <p:cNvPr id="63" name="Rechthoek 62">
                  <a:extLst>
                    <a:ext uri="{FF2B5EF4-FFF2-40B4-BE49-F238E27FC236}">
                      <a16:creationId xmlns:a16="http://schemas.microsoft.com/office/drawing/2014/main" id="{77145DF4-411B-416B-BCB2-C82F6407AC7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BBC1089E-EEBF-46F9-AF5D-B83F30FB724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98A79625-32BD-444E-B8FE-3C7F9B869CF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D713622E-4704-4F0B-82D2-0E2421250AA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5874B237-850C-4D96-829D-B8057C6B5C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0" name="Afgeronde rechthoek 69">
                <a:extLst>
                  <a:ext uri="{FF2B5EF4-FFF2-40B4-BE49-F238E27FC236}">
                    <a16:creationId xmlns:a16="http://schemas.microsoft.com/office/drawing/2014/main" id="{E80911CB-A800-4995-A8B8-9CC52051E3F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CB0D7043-41AF-42B1-942E-B710F7A18598}"/>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7C670CA-37B0-4DC1-A46B-2E8D49334432}"/>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642982AF-45E3-4090-A343-8D4262EFD2AF}"/>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C424106B-D78B-4C88-9EBD-5E52F60F0DB4}"/>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28821884-456D-48D5-A483-9EBD1589E3F5}"/>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CE59E41A-0622-437F-9F2B-81D3D79C728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F7008230-B629-4D96-A801-9D5F6D75363A}"/>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933BDB22-94D2-4813-B62D-842A7AFD963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4BD9D0F-D5D3-4248-9FC4-7A1FD856762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B9CD7808-2E4A-4C78-B109-88C51DF1986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Vrije vorm 81">
                <a:extLst>
                  <a:ext uri="{FF2B5EF4-FFF2-40B4-BE49-F238E27FC236}">
                    <a16:creationId xmlns:a16="http://schemas.microsoft.com/office/drawing/2014/main" id="{713E9CF2-F41E-4CD2-A5E3-35C5518382C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id="{0903BEF3-1F23-4F6F-8C09-EB0DFF482918}"/>
                  </a:ext>
                </a:extLst>
              </p:cNvPr>
              <p:cNvCxnSpPr>
                <a:cxnSpLocks/>
                <a:stCxn id="22" idx="2"/>
                <a:endCxn id="30"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4FA5A8E4-2E0B-4B62-AC68-7398C932841B}"/>
                  </a:ext>
                </a:extLst>
              </p:cNvPr>
              <p:cNvCxnSpPr>
                <a:cxnSpLocks/>
                <a:stCxn id="21"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4" name="Textfield placeholder">
                <a:extLst>
                  <a:ext uri="{FF2B5EF4-FFF2-40B4-BE49-F238E27FC236}">
                    <a16:creationId xmlns:a16="http://schemas.microsoft.com/office/drawing/2014/main" id="{61020EBA-189C-4F93-8895-F832AEB49F34}"/>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5" name="Textfield placeholder">
                <a:extLst>
                  <a:ext uri="{FF2B5EF4-FFF2-40B4-BE49-F238E27FC236}">
                    <a16:creationId xmlns:a16="http://schemas.microsoft.com/office/drawing/2014/main" id="{6BBD5744-A496-4814-B7E1-BB125DB6E84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6" name="Textfield placeholder">
                <a:extLst>
                  <a:ext uri="{FF2B5EF4-FFF2-40B4-BE49-F238E27FC236}">
                    <a16:creationId xmlns:a16="http://schemas.microsoft.com/office/drawing/2014/main" id="{EC7FF97A-81F4-4A72-B61F-03F9C7DD5102}"/>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7" name="Afgeronde rechthoek 67">
                <a:extLst>
                  <a:ext uri="{FF2B5EF4-FFF2-40B4-BE49-F238E27FC236}">
                    <a16:creationId xmlns:a16="http://schemas.microsoft.com/office/drawing/2014/main" id="{0200154E-C40D-4429-A5AD-BAB9C6CCF4B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8" name="Vrije vorm 68">
                <a:extLst>
                  <a:ext uri="{FF2B5EF4-FFF2-40B4-BE49-F238E27FC236}">
                    <a16:creationId xmlns:a16="http://schemas.microsoft.com/office/drawing/2014/main" id="{3103E651-DE1F-4AD3-9AC5-4CD01F18770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9" name="Rechte verbindingslijn 48">
                <a:extLst>
                  <a:ext uri="{FF2B5EF4-FFF2-40B4-BE49-F238E27FC236}">
                    <a16:creationId xmlns:a16="http://schemas.microsoft.com/office/drawing/2014/main" id="{8F59E749-EBC4-4521-87DC-3660149F8CB5}"/>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0" name="Groep 49">
                <a:extLst>
                  <a:ext uri="{FF2B5EF4-FFF2-40B4-BE49-F238E27FC236}">
                    <a16:creationId xmlns:a16="http://schemas.microsoft.com/office/drawing/2014/main" id="{0F68879A-DD65-49AD-B47E-5627E9FEF4F2}"/>
                  </a:ext>
                </a:extLst>
              </p:cNvPr>
              <p:cNvGrpSpPr/>
              <p:nvPr userDrawn="1"/>
            </p:nvGrpSpPr>
            <p:grpSpPr>
              <a:xfrm flipH="1">
                <a:off x="-2613177" y="1836300"/>
                <a:ext cx="313472" cy="324076"/>
                <a:chOff x="-2613177" y="1836300"/>
                <a:chExt cx="313472" cy="324076"/>
              </a:xfrm>
            </p:grpSpPr>
            <p:sp>
              <p:nvSpPr>
                <p:cNvPr id="51" name="Afgeronde rechthoek 69">
                  <a:extLst>
                    <a:ext uri="{FF2B5EF4-FFF2-40B4-BE49-F238E27FC236}">
                      <a16:creationId xmlns:a16="http://schemas.microsoft.com/office/drawing/2014/main" id="{73EDEAE5-8DDA-4E9E-95B9-01F5E32C086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32A527A0-94CD-4A41-8BA7-8E8AB28E0577}"/>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38968B53-59A0-4E4C-BB6A-8AE6AD4A78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F8C5B7E6-A373-40DA-A50C-DDB065FEDB0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CBD3AD97-2252-41C2-9A0E-4BEABD7638EF}"/>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BDC4D47-5C64-4629-A1D9-1CED50195D6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C57C39F-CD1A-4DA5-9479-3582E3BF3971}"/>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0D2F3D5B-5C0D-4F42-97CB-E1E3CF87053A}"/>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0E8B0BA7-F6D8-4012-A721-CEF5388A40D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A135BDFC-CC58-4CD3-98DF-47EB0D0CCD4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FB05D9DB-C1E9-4E88-9E77-85DC9563BD31}"/>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Vrije vorm 81">
                  <a:extLst>
                    <a:ext uri="{FF2B5EF4-FFF2-40B4-BE49-F238E27FC236}">
                      <a16:creationId xmlns:a16="http://schemas.microsoft.com/office/drawing/2014/main" id="{3F66E3EC-4CFB-4EF4-BC64-D6A5ADD665C0}"/>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4" name="Tijdelijke aanduiding voor tekst 2">
              <a:extLst>
                <a:ext uri="{FF2B5EF4-FFF2-40B4-BE49-F238E27FC236}">
                  <a16:creationId xmlns:a16="http://schemas.microsoft.com/office/drawing/2014/main" id="{57515742-AF55-4194-8066-0D934CBED39E}"/>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43244AF6-435F-463E-9806-26B8A77BFC73}"/>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3" name="Groep 72">
            <a:extLst>
              <a:ext uri="{FF2B5EF4-FFF2-40B4-BE49-F238E27FC236}">
                <a16:creationId xmlns:a16="http://schemas.microsoft.com/office/drawing/2014/main" id="{9427EB57-DA3C-42F1-9BD7-0027858C6DEF}"/>
              </a:ext>
            </a:extLst>
          </p:cNvPr>
          <p:cNvGrpSpPr/>
          <p:nvPr userDrawn="1"/>
        </p:nvGrpSpPr>
        <p:grpSpPr>
          <a:xfrm>
            <a:off x="-3553318" y="330222"/>
            <a:ext cx="3385296" cy="4365191"/>
            <a:chOff x="-3553318" y="1861361"/>
            <a:chExt cx="3385296" cy="4365191"/>
          </a:xfrm>
        </p:grpSpPr>
        <p:sp>
          <p:nvSpPr>
            <p:cNvPr id="74" name="Rechthoek 73">
              <a:extLst>
                <a:ext uri="{FF2B5EF4-FFF2-40B4-BE49-F238E27FC236}">
                  <a16:creationId xmlns:a16="http://schemas.microsoft.com/office/drawing/2014/main" id="{1ED79AEC-A435-4E4B-9F1A-9FC673E71F8C}"/>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1A9870CA-068F-4FB8-90D5-CB0EBB2F96C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53386580-7C99-41DE-8B4B-260842A23BB1}"/>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7" name="Groep 76">
            <a:extLst>
              <a:ext uri="{FF2B5EF4-FFF2-40B4-BE49-F238E27FC236}">
                <a16:creationId xmlns:a16="http://schemas.microsoft.com/office/drawing/2014/main" id="{A5BDB9E2-C8BA-44A6-B102-3E53CC013113}"/>
              </a:ext>
            </a:extLst>
          </p:cNvPr>
          <p:cNvGrpSpPr/>
          <p:nvPr userDrawn="1"/>
        </p:nvGrpSpPr>
        <p:grpSpPr>
          <a:xfrm>
            <a:off x="-7105998" y="3972162"/>
            <a:ext cx="3523487" cy="3209847"/>
            <a:chOff x="-7285957" y="3972162"/>
            <a:chExt cx="3523487" cy="3209847"/>
          </a:xfrm>
        </p:grpSpPr>
        <p:sp>
          <p:nvSpPr>
            <p:cNvPr id="78" name="Rechthoek 77">
              <a:extLst>
                <a:ext uri="{FF2B5EF4-FFF2-40B4-BE49-F238E27FC236}">
                  <a16:creationId xmlns:a16="http://schemas.microsoft.com/office/drawing/2014/main" id="{C3799496-AE73-4DFC-9585-4E7FD4D727EE}"/>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9" name="Rechte verbindingslijn 78">
              <a:extLst>
                <a:ext uri="{FF2B5EF4-FFF2-40B4-BE49-F238E27FC236}">
                  <a16:creationId xmlns:a16="http://schemas.microsoft.com/office/drawing/2014/main" id="{7E70E29B-720F-4AB2-A590-C19B205537B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0" name="Tekstvak 79">
              <a:extLst>
                <a:ext uri="{FF2B5EF4-FFF2-40B4-BE49-F238E27FC236}">
                  <a16:creationId xmlns:a16="http://schemas.microsoft.com/office/drawing/2014/main" id="{A6E58B83-C0F8-4842-B907-614BFC232AE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1" name="Tekstvak 80">
              <a:extLst>
                <a:ext uri="{FF2B5EF4-FFF2-40B4-BE49-F238E27FC236}">
                  <a16:creationId xmlns:a16="http://schemas.microsoft.com/office/drawing/2014/main" id="{07995678-D2A7-4CCF-99D8-C18AB8196369}"/>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2" name="Tekstvak 81">
              <a:extLst>
                <a:ext uri="{FF2B5EF4-FFF2-40B4-BE49-F238E27FC236}">
                  <a16:creationId xmlns:a16="http://schemas.microsoft.com/office/drawing/2014/main" id="{B2BC2FA5-BA57-4D6F-9203-92B3DEFAFFC2}"/>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3" name="Tekstvak 82">
              <a:extLst>
                <a:ext uri="{FF2B5EF4-FFF2-40B4-BE49-F238E27FC236}">
                  <a16:creationId xmlns:a16="http://schemas.microsoft.com/office/drawing/2014/main" id="{2088F818-B17B-475A-B572-40F481FE3FB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4" name="Groep 83">
              <a:extLst>
                <a:ext uri="{FF2B5EF4-FFF2-40B4-BE49-F238E27FC236}">
                  <a16:creationId xmlns:a16="http://schemas.microsoft.com/office/drawing/2014/main" id="{28CE0430-4BC3-486F-AEA8-9480413906EC}"/>
                </a:ext>
              </a:extLst>
            </p:cNvPr>
            <p:cNvGrpSpPr/>
            <p:nvPr userDrawn="1"/>
          </p:nvGrpSpPr>
          <p:grpSpPr>
            <a:xfrm>
              <a:off x="-5020889" y="4423058"/>
              <a:ext cx="250379" cy="249771"/>
              <a:chOff x="-706740" y="145633"/>
              <a:chExt cx="250379" cy="249771"/>
            </a:xfrm>
          </p:grpSpPr>
          <p:sp>
            <p:nvSpPr>
              <p:cNvPr id="103" name="Rechthoek 102">
                <a:extLst>
                  <a:ext uri="{FF2B5EF4-FFF2-40B4-BE49-F238E27FC236}">
                    <a16:creationId xmlns:a16="http://schemas.microsoft.com/office/drawing/2014/main" id="{D2A0D8BE-78A5-446C-A51B-04C1A712045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Gelijkbenige driehoek 128">
                <a:extLst>
                  <a:ext uri="{FF2B5EF4-FFF2-40B4-BE49-F238E27FC236}">
                    <a16:creationId xmlns:a16="http://schemas.microsoft.com/office/drawing/2014/main" id="{94001645-502C-4BBC-B381-DB53F62291BB}"/>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Ovaal 104">
                <a:extLst>
                  <a:ext uri="{FF2B5EF4-FFF2-40B4-BE49-F238E27FC236}">
                    <a16:creationId xmlns:a16="http://schemas.microsoft.com/office/drawing/2014/main" id="{FABDA58B-036A-4EC3-A732-BBE26C8FD40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80E6F033-2EBF-4BB4-A413-0398CEFFF2D8}"/>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7" name="Rechte verbindingslijn 106">
                <a:extLst>
                  <a:ext uri="{FF2B5EF4-FFF2-40B4-BE49-F238E27FC236}">
                    <a16:creationId xmlns:a16="http://schemas.microsoft.com/office/drawing/2014/main" id="{6ED57544-0B5F-4BB1-9D60-B193D2AB67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5" name="Groep 84">
              <a:extLst>
                <a:ext uri="{FF2B5EF4-FFF2-40B4-BE49-F238E27FC236}">
                  <a16:creationId xmlns:a16="http://schemas.microsoft.com/office/drawing/2014/main" id="{F2947903-726B-4F59-ACAF-D2FC3E19B2DC}"/>
                </a:ext>
              </a:extLst>
            </p:cNvPr>
            <p:cNvGrpSpPr/>
            <p:nvPr userDrawn="1"/>
          </p:nvGrpSpPr>
          <p:grpSpPr>
            <a:xfrm>
              <a:off x="-4668802" y="4423057"/>
              <a:ext cx="252000" cy="216024"/>
              <a:chOff x="-932185" y="5325334"/>
              <a:chExt cx="252000" cy="216024"/>
            </a:xfrm>
          </p:grpSpPr>
          <p:sp>
            <p:nvSpPr>
              <p:cNvPr id="86" name="Rechthoek 85">
                <a:extLst>
                  <a:ext uri="{FF2B5EF4-FFF2-40B4-BE49-F238E27FC236}">
                    <a16:creationId xmlns:a16="http://schemas.microsoft.com/office/drawing/2014/main" id="{0876396D-E11F-4AC8-84CA-10FAE41A828D}"/>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7" name="Groep 86">
                <a:extLst>
                  <a:ext uri="{FF2B5EF4-FFF2-40B4-BE49-F238E27FC236}">
                    <a16:creationId xmlns:a16="http://schemas.microsoft.com/office/drawing/2014/main" id="{3E325E1D-4D1E-47E1-B412-E2AF60BD81F4}"/>
                  </a:ext>
                </a:extLst>
              </p:cNvPr>
              <p:cNvGrpSpPr/>
              <p:nvPr userDrawn="1"/>
            </p:nvGrpSpPr>
            <p:grpSpPr>
              <a:xfrm>
                <a:off x="-925512" y="5325900"/>
                <a:ext cx="241658" cy="36000"/>
                <a:chOff x="-964435" y="5325900"/>
                <a:chExt cx="241658" cy="36000"/>
              </a:xfrm>
            </p:grpSpPr>
            <p:sp>
              <p:nvSpPr>
                <p:cNvPr id="96" name="Rechthoek 95">
                  <a:extLst>
                    <a:ext uri="{FF2B5EF4-FFF2-40B4-BE49-F238E27FC236}">
                      <a16:creationId xmlns:a16="http://schemas.microsoft.com/office/drawing/2014/main" id="{E93F8102-6483-4B45-B462-800C0DFA2D3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95A6463A-65E4-4791-AC59-0BA11F091B1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E32B74EB-7BCA-44BA-B0AE-8E101849932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1F112DD-1030-474C-98CA-4FF30B38D46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0F23E747-36AF-4D1C-9D20-D580ECA35AB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4D11E06D-5790-49ED-9660-20323B51628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9AB845A-FCB6-4F12-AA0E-DBE9378F723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8" name="Groep 87">
                <a:extLst>
                  <a:ext uri="{FF2B5EF4-FFF2-40B4-BE49-F238E27FC236}">
                    <a16:creationId xmlns:a16="http://schemas.microsoft.com/office/drawing/2014/main" id="{374DF1A1-6010-415B-936E-AC70E2EAE020}"/>
                  </a:ext>
                </a:extLst>
              </p:cNvPr>
              <p:cNvGrpSpPr/>
              <p:nvPr userDrawn="1"/>
            </p:nvGrpSpPr>
            <p:grpSpPr>
              <a:xfrm>
                <a:off x="-925512" y="5502593"/>
                <a:ext cx="241658" cy="36000"/>
                <a:chOff x="-964435" y="5325900"/>
                <a:chExt cx="241658" cy="36000"/>
              </a:xfrm>
            </p:grpSpPr>
            <p:sp>
              <p:nvSpPr>
                <p:cNvPr id="89" name="Rechthoek 88">
                  <a:extLst>
                    <a:ext uri="{FF2B5EF4-FFF2-40B4-BE49-F238E27FC236}">
                      <a16:creationId xmlns:a16="http://schemas.microsoft.com/office/drawing/2014/main" id="{8CE5A8E4-97DE-487E-837B-A93AA262FAB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A9F65C3B-9763-4AA7-A6B3-A9E15045235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D7BF91C7-DECB-402A-80AD-7C5263DA84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A2A2E748-5F7C-4945-9C7E-A922A02AC08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8D980E-B96A-436F-AD36-E0154850A0A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6AAC4F3-629B-4B3E-9E11-F47020B467EC}"/>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E7DF529F-8105-4135-945E-2A20FF9F593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81039245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5" name="Tijdelijke aanduiding voor inhoud 4">
            <a:extLst>
              <a:ext uri="{FF2B5EF4-FFF2-40B4-BE49-F238E27FC236}">
                <a16:creationId xmlns:a16="http://schemas.microsoft.com/office/drawing/2014/main" id="{F8D14B3A-F78D-4053-812B-B314115FD4A0}"/>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66525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amp;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p:nvPr>
        </p:nvSpPr>
        <p:spPr>
          <a:xfrm>
            <a:off x="371475" y="1941513"/>
            <a:ext cx="5822848" cy="4619625"/>
          </a:xfrm>
          <a:solidFill>
            <a:schemeClr val="bg1">
              <a:lumMod val="95000"/>
            </a:schemeClr>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 name="Tijdelijke aanduiding voor tekst 11">
            <a:extLst>
              <a:ext uri="{FF2B5EF4-FFF2-40B4-BE49-F238E27FC236}">
                <a16:creationId xmlns:a16="http://schemas.microsoft.com/office/drawing/2014/main" id="{1B5EEC3A-0943-4DF2-B3BD-91A33A0A800A}"/>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6" name="Tijdelijke aanduiding voor tekst 11">
            <a:extLst>
              <a:ext uri="{FF2B5EF4-FFF2-40B4-BE49-F238E27FC236}">
                <a16:creationId xmlns:a16="http://schemas.microsoft.com/office/drawing/2014/main" id="{3B7F6697-A68A-4875-A05F-7369458B9D4D}"/>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7" name="Groep 6">
            <a:extLst>
              <a:ext uri="{FF2B5EF4-FFF2-40B4-BE49-F238E27FC236}">
                <a16:creationId xmlns:a16="http://schemas.microsoft.com/office/drawing/2014/main" id="{E74B9DEB-1AD8-4DC2-8369-E04FA56FE9A6}"/>
              </a:ext>
            </a:extLst>
          </p:cNvPr>
          <p:cNvGrpSpPr/>
          <p:nvPr userDrawn="1"/>
        </p:nvGrpSpPr>
        <p:grpSpPr>
          <a:xfrm>
            <a:off x="-6865737" y="267572"/>
            <a:ext cx="3385298" cy="3438922"/>
            <a:chOff x="-3549710" y="1276353"/>
            <a:chExt cx="3385298" cy="3438922"/>
          </a:xfrm>
        </p:grpSpPr>
        <p:grpSp>
          <p:nvGrpSpPr>
            <p:cNvPr id="8" name="Groep 7">
              <a:extLst>
                <a:ext uri="{FF2B5EF4-FFF2-40B4-BE49-F238E27FC236}">
                  <a16:creationId xmlns:a16="http://schemas.microsoft.com/office/drawing/2014/main" id="{4C72D735-8B2B-4099-A86B-E1B56823ECB6}"/>
                </a:ext>
              </a:extLst>
            </p:cNvPr>
            <p:cNvGrpSpPr/>
            <p:nvPr userDrawn="1"/>
          </p:nvGrpSpPr>
          <p:grpSpPr>
            <a:xfrm>
              <a:off x="-3549709" y="1276353"/>
              <a:ext cx="3385297" cy="2604244"/>
              <a:chOff x="-3549709" y="1276351"/>
              <a:chExt cx="3385297" cy="2604244"/>
            </a:xfrm>
          </p:grpSpPr>
          <p:sp>
            <p:nvSpPr>
              <p:cNvPr id="11" name="Rechthoek 10">
                <a:extLst>
                  <a:ext uri="{FF2B5EF4-FFF2-40B4-BE49-F238E27FC236}">
                    <a16:creationId xmlns:a16="http://schemas.microsoft.com/office/drawing/2014/main" id="{EA16029A-6AB5-4286-9B81-FDC884D92D2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2" name="Textfield placeholder">
                <a:extLst>
                  <a:ext uri="{FF2B5EF4-FFF2-40B4-BE49-F238E27FC236}">
                    <a16:creationId xmlns:a16="http://schemas.microsoft.com/office/drawing/2014/main" id="{2A24B374-55B3-4104-94FF-46C82A36F2CE}"/>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 name="Textfield placeholder">
                <a:extLst>
                  <a:ext uri="{FF2B5EF4-FFF2-40B4-BE49-F238E27FC236}">
                    <a16:creationId xmlns:a16="http://schemas.microsoft.com/office/drawing/2014/main" id="{A602B26F-3F03-4E66-ABE6-954AA0DE9A2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4" name="Rechte verbindingslijn 13">
                <a:extLst>
                  <a:ext uri="{FF2B5EF4-FFF2-40B4-BE49-F238E27FC236}">
                    <a16:creationId xmlns:a16="http://schemas.microsoft.com/office/drawing/2014/main" id="{BACAD8A0-FF23-49D5-8D1D-A3B68A44E968}"/>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5" name="Rechthoek 14">
                <a:extLst>
                  <a:ext uri="{FF2B5EF4-FFF2-40B4-BE49-F238E27FC236}">
                    <a16:creationId xmlns:a16="http://schemas.microsoft.com/office/drawing/2014/main" id="{05CD4006-FDC1-471C-A9FA-EA257F87718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6" name="Picture 2">
                <a:extLst>
                  <a:ext uri="{FF2B5EF4-FFF2-40B4-BE49-F238E27FC236}">
                    <a16:creationId xmlns:a16="http://schemas.microsoft.com/office/drawing/2014/main" id="{FF103A3C-9881-40DA-8957-0ECFBE1FCB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BE5E8AF-0E62-4B9C-8BF8-0E48C3B7D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hoek 17">
                <a:extLst>
                  <a:ext uri="{FF2B5EF4-FFF2-40B4-BE49-F238E27FC236}">
                    <a16:creationId xmlns:a16="http://schemas.microsoft.com/office/drawing/2014/main" id="{A387BBE7-0074-46E7-BD37-82076B2E51F6}"/>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F3EEDB4F-51A3-4727-B154-25CA1E30B6C6}"/>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2C769600-A4A2-479C-8CC1-9670455DD17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7200497C-AA6F-4BBF-857F-79DBC59CBF3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2" name="Rechthoek 21">
                <a:extLst>
                  <a:ext uri="{FF2B5EF4-FFF2-40B4-BE49-F238E27FC236}">
                    <a16:creationId xmlns:a16="http://schemas.microsoft.com/office/drawing/2014/main" id="{9DD609C5-0F7E-4FF4-8941-EB71FE62ADD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4A8210D2-788E-4926-90C4-08662946E09F}"/>
                  </a:ext>
                </a:extLst>
              </p:cNvPr>
              <p:cNvGrpSpPr/>
              <p:nvPr/>
            </p:nvGrpSpPr>
            <p:grpSpPr>
              <a:xfrm>
                <a:off x="-3226194" y="2414273"/>
                <a:ext cx="60967" cy="103132"/>
                <a:chOff x="-2796392" y="1123442"/>
                <a:chExt cx="120832" cy="104889"/>
              </a:xfrm>
            </p:grpSpPr>
            <p:sp>
              <p:nvSpPr>
                <p:cNvPr id="63" name="Rechthoek 62">
                  <a:extLst>
                    <a:ext uri="{FF2B5EF4-FFF2-40B4-BE49-F238E27FC236}">
                      <a16:creationId xmlns:a16="http://schemas.microsoft.com/office/drawing/2014/main" id="{9322695B-258C-4FBE-B3FB-0C355CE6F8A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5946191F-8FB7-4373-8C3C-C07B84E30132}"/>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6015AC7C-1615-4D5F-813A-0EEF686F209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C0E3D82-C993-4DB9-B54D-80D4D6CD399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16D88FC-C487-4563-A28E-C376ABE40FE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7E7C6947-35E9-4EAC-B6F1-326DDA300960}"/>
                  </a:ext>
                </a:extLst>
              </p:cNvPr>
              <p:cNvGrpSpPr/>
              <p:nvPr/>
            </p:nvGrpSpPr>
            <p:grpSpPr>
              <a:xfrm>
                <a:off x="-3155473" y="2414273"/>
                <a:ext cx="60967" cy="103132"/>
                <a:chOff x="-2796392" y="1123442"/>
                <a:chExt cx="120832" cy="104889"/>
              </a:xfrm>
            </p:grpSpPr>
            <p:sp>
              <p:nvSpPr>
                <p:cNvPr id="58" name="Rechthoek 57">
                  <a:extLst>
                    <a:ext uri="{FF2B5EF4-FFF2-40B4-BE49-F238E27FC236}">
                      <a16:creationId xmlns:a16="http://schemas.microsoft.com/office/drawing/2014/main" id="{0383C681-DD14-41E8-957D-B29F2C44A1F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770E6A7D-B5EE-4187-B3B7-A36DF750663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E95EE987-4B2E-4F58-AC58-2360DAB387E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3D1F106F-75AB-4120-B755-7DBE350E0E1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58DF1F59-2DA0-4F23-976A-16CBCC5D122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6AE8B097-3462-4B85-B288-8CB97F105DA5}"/>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F6D23267-3F45-4E4C-89F5-9B6AFE342FF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A61BC117-DB9B-4242-A6E9-01CDA5D96AA7}"/>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D8143652-54C6-476D-8C75-1F4CD0E94099}"/>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45EEF545-DE40-40D6-873E-FED926969312}"/>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101F9986-E9EC-4520-85A2-108D9006E861}"/>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53AE045B-4DA3-4313-9678-6C06FFDE6D1B}"/>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03145F5-25D0-4D6D-B8B3-27624D45311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C75322B8-5BDF-4521-80B9-90890DD0FA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77C35D2B-E12D-4CBA-93E1-BD09597A41FF}"/>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FD80E06E-B7E3-43B8-A29F-A7A62104B8F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Vrije vorm 81">
                <a:extLst>
                  <a:ext uri="{FF2B5EF4-FFF2-40B4-BE49-F238E27FC236}">
                    <a16:creationId xmlns:a16="http://schemas.microsoft.com/office/drawing/2014/main" id="{3030E018-4C7F-4C91-BFD0-FDCAC2CF12A7}"/>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C00A550E-5518-49F4-ACE2-40C917C30718}"/>
                  </a:ext>
                </a:extLst>
              </p:cNvPr>
              <p:cNvCxnSpPr>
                <a:cxnSpLocks/>
                <a:stCxn id="17"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A5E557B4-E843-4C32-BE4E-C4756AEC0FA1}"/>
                  </a:ext>
                </a:extLst>
              </p:cNvPr>
              <p:cNvCxnSpPr>
                <a:cxnSpLocks/>
                <a:stCxn id="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39" name="Textfield placeholder">
                <a:extLst>
                  <a:ext uri="{FF2B5EF4-FFF2-40B4-BE49-F238E27FC236}">
                    <a16:creationId xmlns:a16="http://schemas.microsoft.com/office/drawing/2014/main" id="{C483A0A6-BEEB-4D4B-AA20-CDDC8166EFBD}"/>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0" name="Textfield placeholder">
                <a:extLst>
                  <a:ext uri="{FF2B5EF4-FFF2-40B4-BE49-F238E27FC236}">
                    <a16:creationId xmlns:a16="http://schemas.microsoft.com/office/drawing/2014/main" id="{599BE0A9-0FDA-40D2-B562-1ED111980E7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1" name="Textfield placeholder">
                <a:extLst>
                  <a:ext uri="{FF2B5EF4-FFF2-40B4-BE49-F238E27FC236}">
                    <a16:creationId xmlns:a16="http://schemas.microsoft.com/office/drawing/2014/main" id="{2BA5F8AA-0D8F-4537-9924-00F75D071BA4}"/>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2" name="Afgeronde rechthoek 67">
                <a:extLst>
                  <a:ext uri="{FF2B5EF4-FFF2-40B4-BE49-F238E27FC236}">
                    <a16:creationId xmlns:a16="http://schemas.microsoft.com/office/drawing/2014/main" id="{D7404D93-7C44-4E3B-83E8-60F5E0C1628F}"/>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3" name="Vrije vorm 68">
                <a:extLst>
                  <a:ext uri="{FF2B5EF4-FFF2-40B4-BE49-F238E27FC236}">
                    <a16:creationId xmlns:a16="http://schemas.microsoft.com/office/drawing/2014/main" id="{33A44D8A-438A-499B-B740-B0008C354CC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4" name="Rechte verbindingslijn 43">
                <a:extLst>
                  <a:ext uri="{FF2B5EF4-FFF2-40B4-BE49-F238E27FC236}">
                    <a16:creationId xmlns:a16="http://schemas.microsoft.com/office/drawing/2014/main" id="{E233A79B-02B0-479A-9C40-D9288B1E4DE6}"/>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5" name="Groep 44">
                <a:extLst>
                  <a:ext uri="{FF2B5EF4-FFF2-40B4-BE49-F238E27FC236}">
                    <a16:creationId xmlns:a16="http://schemas.microsoft.com/office/drawing/2014/main" id="{A780CD98-A458-4A17-980C-F7B242EE21C5}"/>
                  </a:ext>
                </a:extLst>
              </p:cNvPr>
              <p:cNvGrpSpPr/>
              <p:nvPr userDrawn="1"/>
            </p:nvGrpSpPr>
            <p:grpSpPr>
              <a:xfrm flipH="1">
                <a:off x="-2613177" y="1836300"/>
                <a:ext cx="313472" cy="324076"/>
                <a:chOff x="-2613177" y="1836300"/>
                <a:chExt cx="313472" cy="324076"/>
              </a:xfrm>
            </p:grpSpPr>
            <p:sp>
              <p:nvSpPr>
                <p:cNvPr id="46" name="Afgeronde rechthoek 69">
                  <a:extLst>
                    <a:ext uri="{FF2B5EF4-FFF2-40B4-BE49-F238E27FC236}">
                      <a16:creationId xmlns:a16="http://schemas.microsoft.com/office/drawing/2014/main" id="{915BFC46-1C77-46F3-9BB1-6EC818931139}"/>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7" name="Rechthoek 46">
                  <a:extLst>
                    <a:ext uri="{FF2B5EF4-FFF2-40B4-BE49-F238E27FC236}">
                      <a16:creationId xmlns:a16="http://schemas.microsoft.com/office/drawing/2014/main" id="{7B744D0F-68C1-4E99-99E9-DDEB708B48D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4E40C54B-DFB7-41ED-903E-1FDDCD72FF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00639F44-C424-49B6-B30D-6264338E247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E564E4B9-B523-47A2-B99A-67604563FB6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AADEEB73-1758-4818-9989-42AC4BD8F714}"/>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56445A81-D62D-4006-ADE5-699B8E3EDC0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5D0700A8-D722-44D9-85FD-3F8EF53408CD}"/>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2DF38AA6-11E1-4713-B8B1-D38EA1BA77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692D3384-1731-4209-B027-1E6CBEED6A4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7B858702-BC3A-4D67-8697-EBC1FCCF346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Vrije vorm 81">
                  <a:extLst>
                    <a:ext uri="{FF2B5EF4-FFF2-40B4-BE49-F238E27FC236}">
                      <a16:creationId xmlns:a16="http://schemas.microsoft.com/office/drawing/2014/main" id="{5C19B6C9-1067-482A-84AE-3CF8E5428AE3}"/>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9" name="Tijdelijke aanduiding voor tekst 2">
              <a:extLst>
                <a:ext uri="{FF2B5EF4-FFF2-40B4-BE49-F238E27FC236}">
                  <a16:creationId xmlns:a16="http://schemas.microsoft.com/office/drawing/2014/main" id="{A5C72CDC-B4D6-4F08-A544-9C05D59F6C46}"/>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0" name="Tijdelijke aanduiding voor tekst 2">
              <a:extLst>
                <a:ext uri="{FF2B5EF4-FFF2-40B4-BE49-F238E27FC236}">
                  <a16:creationId xmlns:a16="http://schemas.microsoft.com/office/drawing/2014/main" id="{D1FC45FE-7B64-4523-89EB-9B78BF56D698}"/>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8" name="Groep 67">
            <a:extLst>
              <a:ext uri="{FF2B5EF4-FFF2-40B4-BE49-F238E27FC236}">
                <a16:creationId xmlns:a16="http://schemas.microsoft.com/office/drawing/2014/main" id="{888FB92E-869C-486C-9FE3-4DD4D31CE530}"/>
              </a:ext>
            </a:extLst>
          </p:cNvPr>
          <p:cNvGrpSpPr/>
          <p:nvPr userDrawn="1"/>
        </p:nvGrpSpPr>
        <p:grpSpPr>
          <a:xfrm>
            <a:off x="-3553318" y="330222"/>
            <a:ext cx="3385296" cy="4365191"/>
            <a:chOff x="-3553318" y="1861361"/>
            <a:chExt cx="3385296" cy="4365191"/>
          </a:xfrm>
        </p:grpSpPr>
        <p:sp>
          <p:nvSpPr>
            <p:cNvPr id="69" name="Rechthoek 68">
              <a:extLst>
                <a:ext uri="{FF2B5EF4-FFF2-40B4-BE49-F238E27FC236}">
                  <a16:creationId xmlns:a16="http://schemas.microsoft.com/office/drawing/2014/main" id="{D54514F8-E7AC-4F42-B751-C7F9BA33FC3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0" name="Rechte verbindingslijn 69">
              <a:extLst>
                <a:ext uri="{FF2B5EF4-FFF2-40B4-BE49-F238E27FC236}">
                  <a16:creationId xmlns:a16="http://schemas.microsoft.com/office/drawing/2014/main" id="{442499E4-565E-43CC-8F1A-BECFEA2C29DC}"/>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1" name="Tekstvak 70">
              <a:extLst>
                <a:ext uri="{FF2B5EF4-FFF2-40B4-BE49-F238E27FC236}">
                  <a16:creationId xmlns:a16="http://schemas.microsoft.com/office/drawing/2014/main" id="{838F9236-69F8-4451-BA75-C1B904450CA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2" name="Groep 71">
            <a:extLst>
              <a:ext uri="{FF2B5EF4-FFF2-40B4-BE49-F238E27FC236}">
                <a16:creationId xmlns:a16="http://schemas.microsoft.com/office/drawing/2014/main" id="{40F8BA39-2793-41FD-A60E-529B56F58D54}"/>
              </a:ext>
            </a:extLst>
          </p:cNvPr>
          <p:cNvGrpSpPr/>
          <p:nvPr userDrawn="1"/>
        </p:nvGrpSpPr>
        <p:grpSpPr>
          <a:xfrm>
            <a:off x="-7105998" y="3972162"/>
            <a:ext cx="3523487" cy="3209847"/>
            <a:chOff x="-7285957" y="3972162"/>
            <a:chExt cx="3523487" cy="3209847"/>
          </a:xfrm>
        </p:grpSpPr>
        <p:sp>
          <p:nvSpPr>
            <p:cNvPr id="73" name="Rechthoek 72">
              <a:extLst>
                <a:ext uri="{FF2B5EF4-FFF2-40B4-BE49-F238E27FC236}">
                  <a16:creationId xmlns:a16="http://schemas.microsoft.com/office/drawing/2014/main" id="{1625963A-C10A-4F5E-9EB1-FD039C12637B}"/>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4" name="Rechte verbindingslijn 73">
              <a:extLst>
                <a:ext uri="{FF2B5EF4-FFF2-40B4-BE49-F238E27FC236}">
                  <a16:creationId xmlns:a16="http://schemas.microsoft.com/office/drawing/2014/main" id="{63A15683-BA53-4AA7-BB71-793210C7C1C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5" name="Tekstvak 74">
              <a:extLst>
                <a:ext uri="{FF2B5EF4-FFF2-40B4-BE49-F238E27FC236}">
                  <a16:creationId xmlns:a16="http://schemas.microsoft.com/office/drawing/2014/main" id="{EBBB602B-BA6D-407C-AEE6-1A1689A38B40}"/>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6" name="Tekstvak 75">
              <a:extLst>
                <a:ext uri="{FF2B5EF4-FFF2-40B4-BE49-F238E27FC236}">
                  <a16:creationId xmlns:a16="http://schemas.microsoft.com/office/drawing/2014/main" id="{55C0A65E-740E-469D-B6CD-A895B1BF7497}"/>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7" name="Tekstvak 76">
              <a:extLst>
                <a:ext uri="{FF2B5EF4-FFF2-40B4-BE49-F238E27FC236}">
                  <a16:creationId xmlns:a16="http://schemas.microsoft.com/office/drawing/2014/main" id="{020FE968-18E1-41A7-80C0-1E3B01D96C2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8" name="Tekstvak 77">
              <a:extLst>
                <a:ext uri="{FF2B5EF4-FFF2-40B4-BE49-F238E27FC236}">
                  <a16:creationId xmlns:a16="http://schemas.microsoft.com/office/drawing/2014/main" id="{56B3D65C-A838-4208-BBC2-087D5BDA9ED4}"/>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79" name="Groep 78">
              <a:extLst>
                <a:ext uri="{FF2B5EF4-FFF2-40B4-BE49-F238E27FC236}">
                  <a16:creationId xmlns:a16="http://schemas.microsoft.com/office/drawing/2014/main" id="{7EC5E416-6460-42E8-89C4-56E42F24FB34}"/>
                </a:ext>
              </a:extLst>
            </p:cNvPr>
            <p:cNvGrpSpPr/>
            <p:nvPr userDrawn="1"/>
          </p:nvGrpSpPr>
          <p:grpSpPr>
            <a:xfrm>
              <a:off x="-5020889" y="4423058"/>
              <a:ext cx="250379" cy="249771"/>
              <a:chOff x="-706740" y="145633"/>
              <a:chExt cx="250379" cy="249771"/>
            </a:xfrm>
          </p:grpSpPr>
          <p:sp>
            <p:nvSpPr>
              <p:cNvPr id="98" name="Rechthoek 97">
                <a:extLst>
                  <a:ext uri="{FF2B5EF4-FFF2-40B4-BE49-F238E27FC236}">
                    <a16:creationId xmlns:a16="http://schemas.microsoft.com/office/drawing/2014/main" id="{28336563-80CE-46E7-A30E-B8AF1AE3D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Gelijkbenige driehoek 128">
                <a:extLst>
                  <a:ext uri="{FF2B5EF4-FFF2-40B4-BE49-F238E27FC236}">
                    <a16:creationId xmlns:a16="http://schemas.microsoft.com/office/drawing/2014/main" id="{F6D0343D-D7BA-471F-A08E-71570F337B73}"/>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Ovaal 99">
                <a:extLst>
                  <a:ext uri="{FF2B5EF4-FFF2-40B4-BE49-F238E27FC236}">
                    <a16:creationId xmlns:a16="http://schemas.microsoft.com/office/drawing/2014/main" id="{879573A1-D711-4E6F-B0F1-4D3B90899681}"/>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01BF4CDD-36F4-4DFF-B3D7-8C72209199C5}"/>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2" name="Rechte verbindingslijn 101">
                <a:extLst>
                  <a:ext uri="{FF2B5EF4-FFF2-40B4-BE49-F238E27FC236}">
                    <a16:creationId xmlns:a16="http://schemas.microsoft.com/office/drawing/2014/main" id="{913C6F3D-0276-41D8-8A23-5D368F1E3DF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0" name="Groep 79">
              <a:extLst>
                <a:ext uri="{FF2B5EF4-FFF2-40B4-BE49-F238E27FC236}">
                  <a16:creationId xmlns:a16="http://schemas.microsoft.com/office/drawing/2014/main" id="{25A17959-0BB0-41C3-88AB-4C38A15D8C33}"/>
                </a:ext>
              </a:extLst>
            </p:cNvPr>
            <p:cNvGrpSpPr/>
            <p:nvPr userDrawn="1"/>
          </p:nvGrpSpPr>
          <p:grpSpPr>
            <a:xfrm>
              <a:off x="-4668802" y="4423057"/>
              <a:ext cx="252000" cy="216024"/>
              <a:chOff x="-932185" y="5325334"/>
              <a:chExt cx="252000" cy="216024"/>
            </a:xfrm>
          </p:grpSpPr>
          <p:sp>
            <p:nvSpPr>
              <p:cNvPr id="81" name="Rechthoek 80">
                <a:extLst>
                  <a:ext uri="{FF2B5EF4-FFF2-40B4-BE49-F238E27FC236}">
                    <a16:creationId xmlns:a16="http://schemas.microsoft.com/office/drawing/2014/main" id="{517F911A-6A28-4468-823D-73D86C58661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2" name="Groep 81">
                <a:extLst>
                  <a:ext uri="{FF2B5EF4-FFF2-40B4-BE49-F238E27FC236}">
                    <a16:creationId xmlns:a16="http://schemas.microsoft.com/office/drawing/2014/main" id="{ECC1EFC9-ADF9-4727-B1DD-07065016FC56}"/>
                  </a:ext>
                </a:extLst>
              </p:cNvPr>
              <p:cNvGrpSpPr/>
              <p:nvPr userDrawn="1"/>
            </p:nvGrpSpPr>
            <p:grpSpPr>
              <a:xfrm>
                <a:off x="-925512" y="5325900"/>
                <a:ext cx="241658" cy="36000"/>
                <a:chOff x="-964435" y="5325900"/>
                <a:chExt cx="241658" cy="36000"/>
              </a:xfrm>
            </p:grpSpPr>
            <p:sp>
              <p:nvSpPr>
                <p:cNvPr id="91" name="Rechthoek 90">
                  <a:extLst>
                    <a:ext uri="{FF2B5EF4-FFF2-40B4-BE49-F238E27FC236}">
                      <a16:creationId xmlns:a16="http://schemas.microsoft.com/office/drawing/2014/main" id="{40AEC62C-9ED8-4256-9541-E3124E91F35E}"/>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9925747C-C81B-48BE-9FA6-EF89EE7051A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67772A50-0D0A-4D5F-824E-762C9BBAC74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C5F42461-2C41-42AE-9250-E7CF9DEE0A6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D369F13F-C370-48F5-8D26-995D3CB49D1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4DD418A0-F528-4809-B70D-6C2E36DF38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FC3F2581-9FC7-431C-90D3-0BC20384C84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3" name="Groep 82">
                <a:extLst>
                  <a:ext uri="{FF2B5EF4-FFF2-40B4-BE49-F238E27FC236}">
                    <a16:creationId xmlns:a16="http://schemas.microsoft.com/office/drawing/2014/main" id="{58D207B4-FDC4-4D90-96F6-59AD032F73B3}"/>
                  </a:ext>
                </a:extLst>
              </p:cNvPr>
              <p:cNvGrpSpPr/>
              <p:nvPr userDrawn="1"/>
            </p:nvGrpSpPr>
            <p:grpSpPr>
              <a:xfrm>
                <a:off x="-925512" y="5502593"/>
                <a:ext cx="241658" cy="36000"/>
                <a:chOff x="-964435" y="5325900"/>
                <a:chExt cx="241658" cy="36000"/>
              </a:xfrm>
            </p:grpSpPr>
            <p:sp>
              <p:nvSpPr>
                <p:cNvPr id="84" name="Rechthoek 83">
                  <a:extLst>
                    <a:ext uri="{FF2B5EF4-FFF2-40B4-BE49-F238E27FC236}">
                      <a16:creationId xmlns:a16="http://schemas.microsoft.com/office/drawing/2014/main" id="{E3D66120-EDF4-4F16-8806-65DEA7AE7E2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5" name="Rechthoek 84">
                  <a:extLst>
                    <a:ext uri="{FF2B5EF4-FFF2-40B4-BE49-F238E27FC236}">
                      <a16:creationId xmlns:a16="http://schemas.microsoft.com/office/drawing/2014/main" id="{45A59CA4-5A8F-4678-B48D-522030D0BEFF}"/>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A8E3325B-C3D0-4D4D-811A-93C7F2A080C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42805B4B-9575-4243-8C7C-9DF7E2F3592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CA1F97C0-C5FD-4310-909D-EB3EB11FC08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A0F12E64-F748-43AB-A259-B0DC47B1AD9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CE69177A-FC76-4E1D-B87B-0680E31AD4F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3" name="Tijdelijke aanduiding voor inhoud 4">
            <a:extLst>
              <a:ext uri="{FF2B5EF4-FFF2-40B4-BE49-F238E27FC236}">
                <a16:creationId xmlns:a16="http://schemas.microsoft.com/office/drawing/2014/main" id="{A2693CB0-7A00-47B5-AC8A-218FEA18DBFE}"/>
              </a:ext>
            </a:extLst>
          </p:cNvPr>
          <p:cNvSpPr>
            <a:spLocks noGrp="1"/>
          </p:cNvSpPr>
          <p:nvPr>
            <p:ph sz="quarter" idx="17"/>
          </p:nvPr>
        </p:nvSpPr>
        <p:spPr>
          <a:xfrm>
            <a:off x="6420465" y="1941513"/>
            <a:ext cx="5400060" cy="46185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10359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houd">
    <p:spTree>
      <p:nvGrpSpPr>
        <p:cNvPr id="1" name=""/>
        <p:cNvGrpSpPr/>
        <p:nvPr/>
      </p:nvGrpSpPr>
      <p:grpSpPr>
        <a:xfrm>
          <a:off x="0" y="0"/>
          <a:ext cx="0" cy="0"/>
          <a:chOff x="0" y="0"/>
          <a:chExt cx="0" cy="0"/>
        </a:xfrm>
      </p:grpSpPr>
      <p:sp>
        <p:nvSpPr>
          <p:cNvPr id="7" name="Tijdelijke aanduiding voor media 6">
            <a:extLst>
              <a:ext uri="{FF2B5EF4-FFF2-40B4-BE49-F238E27FC236}">
                <a16:creationId xmlns:a16="http://schemas.microsoft.com/office/drawing/2014/main" id="{2EE04D79-F169-4182-BDE3-7D79D8A0A6FD}"/>
              </a:ext>
            </a:extLst>
          </p:cNvPr>
          <p:cNvSpPr>
            <a:spLocks noGrp="1"/>
          </p:cNvSpPr>
          <p:nvPr>
            <p:ph type="media" sz="quarter" idx="10" hasCustomPrompt="1"/>
          </p:nvPr>
        </p:nvSpPr>
        <p:spPr>
          <a:xfrm>
            <a:off x="371475" y="361156"/>
            <a:ext cx="11449050" cy="6135688"/>
          </a:xfrm>
        </p:spPr>
        <p:txBody>
          <a:bodyPr lIns="1800000" rIns="1800000" anchor="b"/>
          <a:lstStyle>
            <a:lvl1pPr marL="0" indent="0" algn="ctr">
              <a:buNone/>
              <a:defRPr sz="1800"/>
            </a:lvl1pPr>
          </a:lstStyle>
          <a:p>
            <a:r>
              <a:rPr lang="en-GB" err="1"/>
              <a:t>Klik</a:t>
            </a:r>
            <a:r>
              <a:rPr lang="en-GB"/>
              <a:t> op het </a:t>
            </a:r>
            <a:r>
              <a:rPr lang="en-GB" err="1"/>
              <a:t>icoon</a:t>
            </a:r>
            <a:r>
              <a:rPr lang="en-GB"/>
              <a:t> om </a:t>
            </a:r>
            <a:r>
              <a:rPr lang="en-GB" err="1"/>
              <a:t>een</a:t>
            </a:r>
            <a:r>
              <a:rPr lang="en-GB"/>
              <a:t> </a:t>
            </a:r>
            <a:r>
              <a:rPr lang="en-GB" err="1"/>
              <a:t>filmpje</a:t>
            </a:r>
            <a:r>
              <a:rPr lang="en-GB"/>
              <a:t> toe </a:t>
            </a:r>
            <a:r>
              <a:rPr lang="en-GB" err="1"/>
              <a:t>te</a:t>
            </a:r>
            <a:r>
              <a:rPr lang="en-GB"/>
              <a:t> </a:t>
            </a:r>
            <a:r>
              <a:rPr lang="en-GB" err="1"/>
              <a:t>voegen</a:t>
            </a:r>
            <a:r>
              <a:rPr lang="en-GB"/>
              <a:t>. </a:t>
            </a:r>
            <a:r>
              <a:rPr lang="en-GB" err="1"/>
              <a:t>Wanneer</a:t>
            </a:r>
            <a:r>
              <a:rPr lang="en-GB"/>
              <a:t> je in </a:t>
            </a:r>
            <a:r>
              <a:rPr lang="en-GB" err="1"/>
              <a:t>presentatiemodus</a:t>
            </a:r>
            <a:r>
              <a:rPr lang="en-GB"/>
              <a:t> op </a:t>
            </a:r>
            <a:r>
              <a:rPr lang="en-GB" err="1"/>
              <a:t>deze</a:t>
            </a:r>
            <a:r>
              <a:rPr lang="en-GB"/>
              <a:t> slide </a:t>
            </a:r>
            <a:r>
              <a:rPr lang="en-GB" err="1"/>
              <a:t>komt</a:t>
            </a:r>
            <a:r>
              <a:rPr lang="en-GB"/>
              <a:t>, </a:t>
            </a:r>
            <a:r>
              <a:rPr lang="en-GB" err="1"/>
              <a:t>klik</a:t>
            </a:r>
            <a:r>
              <a:rPr lang="en-GB"/>
              <a:t> je </a:t>
            </a:r>
            <a:r>
              <a:rPr lang="en-GB" err="1"/>
              <a:t>gewoon</a:t>
            </a:r>
            <a:r>
              <a:rPr lang="en-GB"/>
              <a:t> door met je </a:t>
            </a:r>
            <a:r>
              <a:rPr lang="en-GB" err="1"/>
              <a:t>pijltjes</a:t>
            </a:r>
            <a:r>
              <a:rPr lang="en-GB"/>
              <a:t>: </a:t>
            </a:r>
            <a:r>
              <a:rPr lang="en-GB" err="1"/>
              <a:t>eerst</a:t>
            </a:r>
            <a:r>
              <a:rPr lang="en-GB"/>
              <a:t> </a:t>
            </a:r>
            <a:r>
              <a:rPr lang="en-GB" err="1"/>
              <a:t>zal</a:t>
            </a:r>
            <a:r>
              <a:rPr lang="en-GB"/>
              <a:t> het </a:t>
            </a:r>
            <a:r>
              <a:rPr lang="en-GB" err="1"/>
              <a:t>pijltje</a:t>
            </a:r>
            <a:r>
              <a:rPr lang="en-GB"/>
              <a:t> </a:t>
            </a:r>
            <a:r>
              <a:rPr lang="en-GB" err="1"/>
              <a:t>weggaan</a:t>
            </a:r>
            <a:r>
              <a:rPr lang="en-GB"/>
              <a:t>, </a:t>
            </a:r>
            <a:r>
              <a:rPr lang="en-GB" err="1"/>
              <a:t>klik</a:t>
            </a:r>
            <a:r>
              <a:rPr lang="en-GB"/>
              <a:t> je </a:t>
            </a:r>
            <a:r>
              <a:rPr lang="en-GB" err="1"/>
              <a:t>nog</a:t>
            </a:r>
            <a:r>
              <a:rPr lang="en-GB"/>
              <a:t> </a:t>
            </a:r>
            <a:r>
              <a:rPr lang="en-GB" err="1"/>
              <a:t>eens</a:t>
            </a:r>
            <a:r>
              <a:rPr lang="en-GB"/>
              <a:t>, </a:t>
            </a:r>
            <a:r>
              <a:rPr lang="en-GB" err="1"/>
              <a:t>zal</a:t>
            </a:r>
            <a:r>
              <a:rPr lang="en-GB"/>
              <a:t> het </a:t>
            </a:r>
            <a:r>
              <a:rPr lang="en-GB" err="1"/>
              <a:t>filmpje</a:t>
            </a:r>
            <a:r>
              <a:rPr lang="en-GB"/>
              <a:t> </a:t>
            </a:r>
            <a:r>
              <a:rPr lang="en-GB" err="1"/>
              <a:t>beginnen</a:t>
            </a:r>
            <a:r>
              <a:rPr lang="en-GB"/>
              <a:t> spleen.</a:t>
            </a:r>
          </a:p>
        </p:txBody>
      </p:sp>
      <p:sp>
        <p:nvSpPr>
          <p:cNvPr id="8" name="Tijdelijke aanduiding voor tekst 7">
            <a:extLst>
              <a:ext uri="{FF2B5EF4-FFF2-40B4-BE49-F238E27FC236}">
                <a16:creationId xmlns:a16="http://schemas.microsoft.com/office/drawing/2014/main" id="{B146BBC9-A11F-4503-850C-7A9B9E4A072A}"/>
              </a:ext>
            </a:extLst>
          </p:cNvPr>
          <p:cNvSpPr>
            <a:spLocks noGrp="1"/>
          </p:cNvSpPr>
          <p:nvPr>
            <p:ph type="body" sz="quarter" idx="11"/>
          </p:nvPr>
        </p:nvSpPr>
        <p:spPr>
          <a:xfrm>
            <a:off x="5617949" y="3480558"/>
            <a:ext cx="956106" cy="956104"/>
          </a:xfrm>
          <a:prstGeom prst="ellipse">
            <a:avLst/>
          </a:prstGeom>
          <a:blipFill>
            <a:blip r:embed="rId2">
              <a:extLst>
                <a:ext uri="{96DAC541-7B7A-43D3-8B79-37D633B846F1}">
                  <asvg:svgBlip xmlns:asvg="http://schemas.microsoft.com/office/drawing/2016/SVG/main" r:embed="rId3"/>
                </a:ext>
              </a:extLst>
            </a:blip>
            <a:stretch>
              <a:fillRect/>
            </a:stretch>
          </a:blipFill>
          <a:ln>
            <a:solidFill>
              <a:schemeClr val="tx2"/>
            </a:solidFill>
          </a:ln>
        </p:spPr>
        <p:txBody>
          <a:bodyPr/>
          <a:lstStyle>
            <a:lvl1pPr marL="0" indent="0" algn="ctr">
              <a:buNone/>
              <a:defRPr sz="133">
                <a:noFill/>
              </a:defRPr>
            </a:lvl1pPr>
          </a:lstStyle>
          <a:p>
            <a:pPr lvl="0"/>
            <a:r>
              <a:rPr lang="nl-NL"/>
              <a:t>Klikken om de tekststijl van het model te bewerken</a:t>
            </a:r>
          </a:p>
        </p:txBody>
      </p:sp>
      <p:sp>
        <p:nvSpPr>
          <p:cNvPr id="9" name="Tijdelijke aanduiding voor tekst 9">
            <a:extLst>
              <a:ext uri="{FF2B5EF4-FFF2-40B4-BE49-F238E27FC236}">
                <a16:creationId xmlns:a16="http://schemas.microsoft.com/office/drawing/2014/main" id="{5A71ACB4-7E03-400A-BBE0-F394116FC616}"/>
              </a:ext>
            </a:extLst>
          </p:cNvPr>
          <p:cNvSpPr>
            <a:spLocks noGrp="1"/>
          </p:cNvSpPr>
          <p:nvPr>
            <p:ph type="body" sz="quarter" idx="12"/>
          </p:nvPr>
        </p:nvSpPr>
        <p:spPr>
          <a:xfrm>
            <a:off x="420284"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0" name="Tijdelijke aanduiding voor tekst 9">
            <a:extLst>
              <a:ext uri="{FF2B5EF4-FFF2-40B4-BE49-F238E27FC236}">
                <a16:creationId xmlns:a16="http://schemas.microsoft.com/office/drawing/2014/main" id="{0252142D-0BF0-46E4-9E3E-A5718429DE60}"/>
              </a:ext>
            </a:extLst>
          </p:cNvPr>
          <p:cNvSpPr>
            <a:spLocks noGrp="1"/>
          </p:cNvSpPr>
          <p:nvPr>
            <p:ph type="body" sz="quarter" idx="13"/>
          </p:nvPr>
        </p:nvSpPr>
        <p:spPr>
          <a:xfrm>
            <a:off x="6731716"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1" name="Tijdelijke aanduiding voor tekst 11">
            <a:extLst>
              <a:ext uri="{FF2B5EF4-FFF2-40B4-BE49-F238E27FC236}">
                <a16:creationId xmlns:a16="http://schemas.microsoft.com/office/drawing/2014/main" id="{1F90D8D6-423B-45EB-A51E-E12C8FCEB6F1}"/>
              </a:ext>
            </a:extLst>
          </p:cNvPr>
          <p:cNvSpPr>
            <a:spLocks noGrp="1"/>
          </p:cNvSpPr>
          <p:nvPr>
            <p:ph type="body" sz="quarter" idx="14"/>
          </p:nvPr>
        </p:nvSpPr>
        <p:spPr>
          <a:xfrm>
            <a:off x="10669941" y="6145067"/>
            <a:ext cx="1215273" cy="578957"/>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3B11C059-7827-42C2-A1B2-E9ACF1143C55}"/>
              </a:ext>
            </a:extLst>
          </p:cNvPr>
          <p:cNvSpPr>
            <a:spLocks noGrp="1"/>
          </p:cNvSpPr>
          <p:nvPr>
            <p:ph type="body" sz="quarter" idx="16"/>
          </p:nvPr>
        </p:nvSpPr>
        <p:spPr>
          <a:xfrm>
            <a:off x="371475" y="6305360"/>
            <a:ext cx="1302984" cy="254675"/>
          </a:xfrm>
          <a:blipFill>
            <a:blip r:embed="rId5"/>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13" name="Groep 12">
            <a:extLst>
              <a:ext uri="{FF2B5EF4-FFF2-40B4-BE49-F238E27FC236}">
                <a16:creationId xmlns:a16="http://schemas.microsoft.com/office/drawing/2014/main" id="{0B3B874A-B0CD-4DD5-B3B9-5C3FE64B009C}"/>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B325AC0A-DD87-4AE9-AC2E-79CCF1349C5B}"/>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74B947AF-79FF-4686-BEB7-4B203B3CA7D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24BDC5CE-7F6A-4AE5-B791-88143E68CCB9}"/>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CB538C04-FBD9-42AA-A08B-B847FB8FB700}"/>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BBE82A5A-78FF-4D0F-8C35-3D459A2B277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5C8F6E48-9372-48E6-B5E5-95616E550FA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EDF88F84-F29B-42EE-B898-56BD483939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BC72FD9F-201E-4C3A-8C4C-58B765CAEE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D4DE9AE4-6CF1-404A-8955-93E2F530C1B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4AD80795-0EB0-426D-8072-842882DF329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61A483B3-B3AF-4FD2-AD66-1CE3D8097E23}"/>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349776CE-081B-42B3-BA79-A554E9924100}"/>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2C5A0719-7858-4161-8162-DFA269AF45F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12BFF4FF-9AF2-47D6-A6BA-C99872E31804}"/>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5838A157-F8AF-4391-B1BB-2567CB5EC12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67D38183-9FAE-40D2-9969-611A5382CB0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988BF521-03AC-47CA-AE92-86AB18BA6FF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5D90A8F9-99DC-4EF8-9527-8B45E1E0968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A9D5326A-BB55-4DE3-93DA-6D79D038E77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838A5D7A-1AA4-405E-B2B3-4577313775C0}"/>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C66D9FA-5E51-4DF2-A55B-D1A5258956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B516CCE-46FA-41C9-91E7-82F72737304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46AED9B9-F96F-44C6-BF60-9F01B69723E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A146F7AE-2304-4B1F-AA48-4A42191AEB0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7BB516-A7FB-46E4-8961-5FF996A6F9C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E9DEACC9-44D9-4A5E-BE43-62C5B5D69A6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D7D58D1-B646-4DC7-9DD3-BBBFFB28730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02E9C06A-8CE0-4A72-BFAA-670DFA76793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2ACB069D-CAD0-496C-93CC-8E4E9275E611}"/>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7267807-8B8B-48A0-A058-645B1302DCC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7BB59263-8182-4E50-8F0A-A8EE619F399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E8CF9775-AEB5-4960-9FB1-B60593CC8908}"/>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2E546A54-9334-4A5E-A99F-517A4358156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A0B14BD-1549-4127-B82A-BE5A842BEE4E}"/>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76E3949-C6EF-49C5-B355-C27E1CB83C09}"/>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F03F07F8-10DD-4172-8057-FEECAABD2FF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6422596A-08AF-46C4-A2EA-6DE1DBF262B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C96B80B1-C9E9-4247-A24F-D9539C5B141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373E250-699E-4C3D-8C45-761C3A80B226}"/>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2D675C3-605B-4D82-B6C8-00CCD65E7C7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AB8B12F4-2583-4D22-9972-A2038155E8CF}"/>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10BD1148-E8AB-40A1-9954-B6DDE7E1858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FBB85A5-EC91-4C8B-96B7-9E02B0818621}"/>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D50D8DA6-03BA-459F-A89C-1E813991A4F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8E22EAA5-97F1-494E-826C-F0576E8E47A2}"/>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033079AC-ABBD-4F3E-B02A-066EA10A82E5}"/>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D722C9B8-626E-4FAA-B8F5-8ACA89047AA3}"/>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CCBFB409-E295-4841-A8BA-8DDADE39734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9BF4F442-3E30-459D-BD05-5682F69FC3C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3509BD32-1ED7-457A-A1C6-0FA2403E63F4}"/>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0E4D9DB8-6DB3-4151-8C36-3B4B25C57517}"/>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9048E7F-D620-46B0-B3DC-28AB9D79BEC9}"/>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26BC2824-3141-48F8-889C-B4547CA5658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2A7C87B7-5E3C-4ED8-9CC4-8D3C7BC6CC22}"/>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3F26228-BADA-4041-83FA-204F72C855B7}"/>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AE7AC60D-80B0-493C-A02A-A2B0EE2D926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0624A8EB-75BD-4442-84C2-F9A9AAE9203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1946947B-9AD0-4859-BDE4-08919FC6546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A1550411-01DC-4DDB-97FA-0DD1232DF5BC}"/>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32D19D3F-CBB5-429E-8EFA-B7CF62B1DC8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52037C00-EEB7-4A8A-B77B-7687D1217000}"/>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810A6AFE-6377-4B35-9DCD-1B049C41D87A}"/>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F30B9B29-1222-4E88-AB5D-B64B8CF5A968}"/>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F75AE6C3-0F71-4002-A15C-F1597D86BBE7}"/>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C9CA870B-F1E1-4B44-958B-01D262CED894}"/>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56D81419-FEF3-49A1-B335-A9637B409D52}"/>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76816F71-63CF-48F6-B005-FEB63F7C0BFA}"/>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1A7801B3-2FDC-48FA-8D48-297EE5DA47A7}"/>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51F48606-1911-49F8-A777-D0694A6CCB2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B003B746-91C6-493B-9115-AEBB63B693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A60EB468-C639-4126-9145-11ACF7321DAB}"/>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00B7C85B-E1D6-4B2A-9F1F-17992419E8F0}"/>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8BCBBA9A-A4CA-43F3-B9B4-F9035DD4A5B1}"/>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2E02C6CE-4A15-42D9-91E2-B775DDE83A7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BD96F65C-28E6-420E-81CF-F9CFEDDC6858}"/>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CC00C9D8-C7BE-4B38-B515-85876F8915C9}"/>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381EF6BA-5300-4B33-BE23-E16A558EE444}"/>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6922E916-9CCE-4058-8B8E-49AF602D8966}"/>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2B33C10D-A7A7-4A35-A4ED-BE9C0FF2F56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1B78F191-F41B-45FC-967D-CBED427EE7B4}"/>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8C26EF55-B6FB-4E67-82A5-6ABF19D38F9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601DA90A-84C8-4962-BF7D-C2C5911EA13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BAE35D5E-AD3C-4CC3-B49A-B8A1CFA09E9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A652531B-1290-4AE2-81BA-5D10AB297F4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5B6123FD-04A0-4FCF-A343-FFD4F531D9C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B1DC6701-06A0-4D00-8B19-07C66FEFBA0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4B6F4AFD-1486-4446-AC80-91E938DD4208}"/>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9C8A2654-5706-486F-893B-76344A18E706}"/>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5F602F36-8F9E-4CE3-BB9B-0945D1CB7FD1}"/>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FAAB8406-6C1E-4728-8B4C-0C2A98FE6AB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23CE75A5-9C22-4A16-AADA-93FAD574D24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548C91-EF00-438C-A0E6-AB730CEBEFC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E5F1A01-4831-4BC9-AE29-7D2140E98C0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738A8723-2287-4E21-AEAE-F19C54906E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5510FE09-1DB1-4EFC-A8DB-E12646A0E91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3699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 calcmode="lin" valueType="num">
                                      <p:cBhvr>
                                        <p:cTn id="8" dur="500"/>
                                        <p:tgtEl>
                                          <p:spTgt spid="8"/>
                                        </p:tgtEl>
                                        <p:attrNameLst>
                                          <p:attrName>style.rotation</p:attrName>
                                        </p:attrNameLst>
                                      </p:cBhvr>
                                      <p:tavLst>
                                        <p:tav tm="0">
                                          <p:val>
                                            <p:fltVal val="0"/>
                                          </p:val>
                                        </p:tav>
                                        <p:tav tm="100000">
                                          <p:val>
                                            <p:fltVal val="90"/>
                                          </p:val>
                                        </p:tav>
                                      </p:tavLst>
                                    </p:anim>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22" presetClass="exit" presetSubtype="2" fill="hold" grpId="0" nodeType="withEffect">
                                  <p:stCondLst>
                                    <p:cond delay="0"/>
                                  </p:stCondLst>
                                  <p:childTnLst>
                                    <p:animEffect transition="out" filter="wipe(right)">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tmplLst>
          <p:tmpl>
            <p:tnLst>
              <p:par>
                <p:cTn presetID="31" presetClass="exit" presetSubtype="0" fill="hold" nodeType="clickEffect">
                  <p:stCondLst>
                    <p:cond delay="0"/>
                  </p:stCondLst>
                  <p:childTnLst>
                    <p:anim calcmode="lin" valueType="num">
                      <p:cBhvr>
                        <p:cTn dur="500"/>
                        <p:tgtEl>
                          <p:spTgt spid="8"/>
                        </p:tgtEl>
                        <p:attrNameLst>
                          <p:attrName>ppt_w</p:attrName>
                        </p:attrNameLst>
                      </p:cBhvr>
                      <p:tavLst>
                        <p:tav tm="0">
                          <p:val>
                            <p:strVal val="ppt_w"/>
                          </p:val>
                        </p:tav>
                        <p:tav tm="100000">
                          <p:val>
                            <p:fltVal val="0"/>
                          </p:val>
                        </p:tav>
                      </p:tavLst>
                    </p:anim>
                    <p:anim calcmode="lin" valueType="num">
                      <p:cBhvr>
                        <p:cTn dur="500"/>
                        <p:tgtEl>
                          <p:spTgt spid="8"/>
                        </p:tgtEl>
                        <p:attrNameLst>
                          <p:attrName>ppt_h</p:attrName>
                        </p:attrNameLst>
                      </p:cBhvr>
                      <p:tavLst>
                        <p:tav tm="0">
                          <p:val>
                            <p:strVal val="ppt_h"/>
                          </p:val>
                        </p:tav>
                        <p:tav tm="100000">
                          <p:val>
                            <p:fltVal val="0"/>
                          </p:val>
                        </p:tav>
                      </p:tavLst>
                    </p:anim>
                    <p:anim calcmode="lin" valueType="num">
                      <p:cBhvr>
                        <p:cTn dur="500"/>
                        <p:tgtEl>
                          <p:spTgt spid="8"/>
                        </p:tgtEl>
                        <p:attrNameLst>
                          <p:attrName>style.rotation</p:attrName>
                        </p:attrNameLst>
                      </p:cBhvr>
                      <p:tavLst>
                        <p:tav tm="0">
                          <p:val>
                            <p:fltVal val="0"/>
                          </p:val>
                        </p:tav>
                        <p:tav tm="100000">
                          <p:val>
                            <p:fltVal val="90"/>
                          </p:val>
                        </p:tav>
                      </p:tavLst>
                    </p:anim>
                    <p:animEffect transition="out" filter="fade">
                      <p:cBhvr>
                        <p:cTn dur="500"/>
                        <p:tgtEl>
                          <p:spTgt spid="8"/>
                        </p:tgtEl>
                      </p:cBhvr>
                    </p:animEffect>
                    <p:set>
                      <p:cBhvr>
                        <p:cTn dur="1" fill="hold">
                          <p:stCondLst>
                            <p:cond delay="499"/>
                          </p:stCondLst>
                        </p:cTn>
                        <p:tgtEl>
                          <p:spTgt spid="8"/>
                        </p:tgtEl>
                        <p:attrNameLst>
                          <p:attrName>style.visibility</p:attrName>
                        </p:attrNameLst>
                      </p:cBhvr>
                      <p:to>
                        <p:strVal val="hidden"/>
                      </p:to>
                    </p:set>
                  </p:childTnLst>
                </p:cTn>
              </p:par>
            </p:tnLst>
          </p:tmpl>
        </p:tmplLst>
      </p:bldP>
      <p:bldP spid="9" grpId="0" animBg="1">
        <p:tmplLst>
          <p:tmpl>
            <p:tnLst>
              <p:par>
                <p:cTn presetID="22" presetClass="exit" presetSubtype="2" fill="hold" nodeType="withEffect">
                  <p:stCondLst>
                    <p:cond delay="0"/>
                  </p:stCondLst>
                  <p:childTnLst>
                    <p:animEffect transition="out" filter="wipe(right)">
                      <p:cBhvr>
                        <p:cTn dur="500"/>
                        <p:tgtEl>
                          <p:spTgt spid="9"/>
                        </p:tgtEl>
                      </p:cBhvr>
                    </p:animEffect>
                    <p:set>
                      <p:cBhvr>
                        <p:cTn dur="1" fill="hold">
                          <p:stCondLst>
                            <p:cond delay="499"/>
                          </p:stCondLst>
                        </p:cTn>
                        <p:tgtEl>
                          <p:spTgt spid="9"/>
                        </p:tgtEl>
                        <p:attrNameLst>
                          <p:attrName>style.visibility</p:attrName>
                        </p:attrNameLst>
                      </p:cBhvr>
                      <p:to>
                        <p:strVal val="hidden"/>
                      </p:to>
                    </p:set>
                  </p:childTnLst>
                </p:cTn>
              </p:par>
            </p:tnLst>
          </p:tmpl>
        </p:tmplLst>
      </p:bldP>
      <p:bldP spid="10" grpId="0" animBg="1">
        <p:tmplLst>
          <p:tmpl>
            <p:tnLst>
              <p:par>
                <p:cTn presetID="22" presetClass="exit" presetSubtype="8" fill="hold" nodeType="withEffect">
                  <p:stCondLst>
                    <p:cond delay="0"/>
                  </p:stCondLst>
                  <p:childTnLst>
                    <p:animEffect transition="out" filter="wipe(left)">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4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4"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6333460"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4"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33462"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4140935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5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2784180"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20744"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5524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6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5"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4555739"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AAC55F0C-CF5F-4A28-A4BB-5CC311B45142}"/>
              </a:ext>
            </a:extLst>
          </p:cNvPr>
          <p:cNvSpPr>
            <a:spLocks noGrp="1"/>
          </p:cNvSpPr>
          <p:nvPr>
            <p:ph type="body" sz="quarter" idx="16"/>
          </p:nvPr>
        </p:nvSpPr>
        <p:spPr>
          <a:xfrm>
            <a:off x="8092303"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944684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hasCustomPrompt="1"/>
          </p:nvPr>
        </p:nvSpPr>
        <p:spPr>
          <a:xfrm>
            <a:off x="0" y="0"/>
            <a:ext cx="12192000" cy="6857999"/>
          </a:xfrm>
          <a:solidFill>
            <a:schemeClr val="bg1">
              <a:lumMod val="95000"/>
            </a:schemeClr>
          </a:solidFill>
        </p:spPr>
        <p:txBody>
          <a:bodyPr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3" name="Tijdelijke aanduiding voor tekst 11">
            <a:extLst>
              <a:ext uri="{FF2B5EF4-FFF2-40B4-BE49-F238E27FC236}">
                <a16:creationId xmlns:a16="http://schemas.microsoft.com/office/drawing/2014/main" id="{319F3F12-C3F5-4CDA-930B-ECCC8B8D2783}"/>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4" name="Tijdelijke aanduiding voor tekst 11">
            <a:extLst>
              <a:ext uri="{FF2B5EF4-FFF2-40B4-BE49-F238E27FC236}">
                <a16:creationId xmlns:a16="http://schemas.microsoft.com/office/drawing/2014/main" id="{F6D0EA1E-6DFA-4696-87AF-CD7BF77B59DB}"/>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62524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_4">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3375705"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6368483"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9361261"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93452"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4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9345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338272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637199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9361261"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664010"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563345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862851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4216657744"/>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_5">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741706"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510048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745926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9818610"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5858"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5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743481"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5101669"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7459857"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9818045"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16305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452479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688348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924226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653836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0" userDrawn="1">
          <p15:clr>
            <a:srgbClr val="FBAE40"/>
          </p15:clr>
        </p15:guide>
        <p15:guide id="3" pos="73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_6">
    <p:spTree>
      <p:nvGrpSpPr>
        <p:cNvPr id="1" name=""/>
        <p:cNvGrpSpPr/>
        <p:nvPr/>
      </p:nvGrpSpPr>
      <p:grpSpPr>
        <a:xfrm>
          <a:off x="0" y="0"/>
          <a:ext cx="0" cy="0"/>
          <a:chOff x="0" y="0"/>
          <a:chExt cx="0" cy="0"/>
        </a:xfrm>
      </p:grpSpPr>
      <p:sp>
        <p:nvSpPr>
          <p:cNvPr id="17" name="Tijdelijke aanduiding voor tekst 47">
            <a:extLst>
              <a:ext uri="{FF2B5EF4-FFF2-40B4-BE49-F238E27FC236}">
                <a16:creationId xmlns:a16="http://schemas.microsoft.com/office/drawing/2014/main" id="{19503EA8-70F5-4B81-BA91-57B2227C0D53}"/>
              </a:ext>
            </a:extLst>
          </p:cNvPr>
          <p:cNvSpPr>
            <a:spLocks noGrp="1"/>
          </p:cNvSpPr>
          <p:nvPr>
            <p:ph type="body" sz="quarter" idx="27"/>
          </p:nvPr>
        </p:nvSpPr>
        <p:spPr>
          <a:xfrm>
            <a:off x="10076959"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320910"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4258894"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6196878"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8134862"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2926"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6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324100"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4262907"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6201714"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8140521"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190931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384871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5788117"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772751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18" name="Tijdelijke aanduiding voor tekst 45">
            <a:extLst>
              <a:ext uri="{FF2B5EF4-FFF2-40B4-BE49-F238E27FC236}">
                <a16:creationId xmlns:a16="http://schemas.microsoft.com/office/drawing/2014/main" id="{CDC7F973-1215-4136-9B1D-BCAD78C25A82}"/>
              </a:ext>
            </a:extLst>
          </p:cNvPr>
          <p:cNvSpPr>
            <a:spLocks noGrp="1"/>
          </p:cNvSpPr>
          <p:nvPr>
            <p:ph type="body" sz="quarter" idx="28"/>
          </p:nvPr>
        </p:nvSpPr>
        <p:spPr>
          <a:xfrm>
            <a:off x="10079326"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19" name="Tijdelijke aanduiding voor tekst 3">
            <a:extLst>
              <a:ext uri="{FF2B5EF4-FFF2-40B4-BE49-F238E27FC236}">
                <a16:creationId xmlns:a16="http://schemas.microsoft.com/office/drawing/2014/main" id="{A53BD620-8384-450D-B278-D558F207D337}"/>
              </a:ext>
            </a:extLst>
          </p:cNvPr>
          <p:cNvSpPr>
            <a:spLocks noGrp="1"/>
          </p:cNvSpPr>
          <p:nvPr>
            <p:ph type="body" sz="quarter" idx="29"/>
          </p:nvPr>
        </p:nvSpPr>
        <p:spPr>
          <a:xfrm>
            <a:off x="966692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18758696"/>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F6106860-672F-464C-9B56-B6542BE282EF}"/>
              </a:ext>
            </a:extLst>
          </p:cNvPr>
          <p:cNvSpPr>
            <a:spLocks noGrp="1"/>
          </p:cNvSpPr>
          <p:nvPr>
            <p:ph type="pic" sz="quarter" idx="13"/>
          </p:nvPr>
        </p:nvSpPr>
        <p:spPr>
          <a:xfrm>
            <a:off x="-3751" y="3160816"/>
            <a:ext cx="12195751" cy="3697184"/>
          </a:xfrm>
          <a:custGeom>
            <a:avLst/>
            <a:gdLst>
              <a:gd name="connsiteX0" fmla="*/ 0 w 12192000"/>
              <a:gd name="connsiteY0" fmla="*/ 0 h 3685646"/>
              <a:gd name="connsiteX1" fmla="*/ 12192000 w 12192000"/>
              <a:gd name="connsiteY1" fmla="*/ 0 h 3685646"/>
              <a:gd name="connsiteX2" fmla="*/ 12192000 w 12192000"/>
              <a:gd name="connsiteY2" fmla="*/ 0 h 3685646"/>
              <a:gd name="connsiteX3" fmla="*/ 12192000 w 12192000"/>
              <a:gd name="connsiteY3" fmla="*/ 3685646 h 3685646"/>
              <a:gd name="connsiteX4" fmla="*/ 0 w 12192000"/>
              <a:gd name="connsiteY4" fmla="*/ 3685646 h 3685646"/>
              <a:gd name="connsiteX5" fmla="*/ 0 w 12192000"/>
              <a:gd name="connsiteY5" fmla="*/ 0 h 3685646"/>
              <a:gd name="connsiteX0" fmla="*/ 32084 w 12224084"/>
              <a:gd name="connsiteY0" fmla="*/ 0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6" fmla="*/ 32084 w 12224084"/>
              <a:gd name="connsiteY6" fmla="*/ 0 h 3685646"/>
              <a:gd name="connsiteX0" fmla="*/ 0 w 12224084"/>
              <a:gd name="connsiteY0" fmla="*/ 962526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0" fmla="*/ 0 w 12195751"/>
              <a:gd name="connsiteY0" fmla="*/ 962526 h 3685646"/>
              <a:gd name="connsiteX1" fmla="*/ 12195751 w 12195751"/>
              <a:gd name="connsiteY1" fmla="*/ 0 h 3685646"/>
              <a:gd name="connsiteX2" fmla="*/ 12195751 w 12195751"/>
              <a:gd name="connsiteY2" fmla="*/ 0 h 3685646"/>
              <a:gd name="connsiteX3" fmla="*/ 12195751 w 12195751"/>
              <a:gd name="connsiteY3" fmla="*/ 3685646 h 3685646"/>
              <a:gd name="connsiteX4" fmla="*/ 3751 w 12195751"/>
              <a:gd name="connsiteY4" fmla="*/ 3685646 h 3685646"/>
              <a:gd name="connsiteX5" fmla="*/ 0 w 12195751"/>
              <a:gd name="connsiteY5" fmla="*/ 962526 h 36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751" h="3685646">
                <a:moveTo>
                  <a:pt x="0" y="962526"/>
                </a:moveTo>
                <a:lnTo>
                  <a:pt x="12195751" y="0"/>
                </a:lnTo>
                <a:lnTo>
                  <a:pt x="12195751" y="0"/>
                </a:lnTo>
                <a:lnTo>
                  <a:pt x="12195751" y="3685646"/>
                </a:lnTo>
                <a:lnTo>
                  <a:pt x="3751" y="3685646"/>
                </a:lnTo>
                <a:cubicBezTo>
                  <a:pt x="2501" y="2777939"/>
                  <a:pt x="1250" y="1870233"/>
                  <a:pt x="0" y="962526"/>
                </a:cubicBezTo>
                <a:close/>
              </a:path>
            </a:pathLst>
          </a:custGeom>
          <a:solidFill>
            <a:schemeClr val="bg2"/>
          </a:solidFill>
        </p:spPr>
        <p:txBody>
          <a:bodyPr anchor="ctr"/>
          <a:lstStyle>
            <a:lvl1pPr marL="0" indent="0" algn="ctr">
              <a:buNone/>
              <a:defRPr/>
            </a:lvl1pPr>
          </a:lstStyle>
          <a:p>
            <a:r>
              <a:rPr lang="nl-NL"/>
              <a:t>Klik op het pictogram als u een afbeelding wilt toevoegen</a:t>
            </a:r>
            <a:endParaRPr lang="en-GB"/>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5" y="594931"/>
            <a:ext cx="10182432" cy="1623660"/>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3260841"/>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4/10/2022</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2427517"/>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2844179"/>
            <a:ext cx="6344840" cy="316637"/>
          </a:xfrm>
        </p:spPr>
        <p:txBody>
          <a:bodyPr/>
          <a:lstStyle>
            <a:lvl1pPr marL="0" indent="0">
              <a:buNone/>
              <a:defRPr sz="2200"/>
            </a:lvl1pPr>
          </a:lstStyle>
          <a:p>
            <a:pPr lvl="0"/>
            <a:r>
              <a:rPr lang="nl-NL"/>
              <a:t>Overlegorgaan/ entiteit/ afdeling/ team</a:t>
            </a:r>
          </a:p>
        </p:txBody>
      </p:sp>
      <p:sp>
        <p:nvSpPr>
          <p:cNvPr id="14" name="Tijdelijke aanduiding voor tekst 11">
            <a:extLst>
              <a:ext uri="{FF2B5EF4-FFF2-40B4-BE49-F238E27FC236}">
                <a16:creationId xmlns:a16="http://schemas.microsoft.com/office/drawing/2014/main" id="{07C37E9D-A48B-487D-9E97-0660AB7B7EAB}"/>
              </a:ext>
            </a:extLst>
          </p:cNvPr>
          <p:cNvSpPr>
            <a:spLocks noGrp="1"/>
          </p:cNvSpPr>
          <p:nvPr>
            <p:ph type="body" sz="quarter" idx="14"/>
          </p:nvPr>
        </p:nvSpPr>
        <p:spPr>
          <a:xfrm>
            <a:off x="1026289" y="5778793"/>
            <a:ext cx="1620838" cy="772169"/>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6" name="Tijdelijke aanduiding voor tekst 11">
            <a:extLst>
              <a:ext uri="{FF2B5EF4-FFF2-40B4-BE49-F238E27FC236}">
                <a16:creationId xmlns:a16="http://schemas.microsoft.com/office/drawing/2014/main" id="{DD178694-AE67-49F7-ACAB-C99ADFC00CD3}"/>
              </a:ext>
            </a:extLst>
          </p:cNvPr>
          <p:cNvSpPr>
            <a:spLocks noGrp="1"/>
          </p:cNvSpPr>
          <p:nvPr>
            <p:ph type="body" sz="quarter" idx="16"/>
          </p:nvPr>
        </p:nvSpPr>
        <p:spPr>
          <a:xfrm>
            <a:off x="9591796" y="6023910"/>
            <a:ext cx="1620000" cy="31663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9" name="Groep 8">
            <a:extLst>
              <a:ext uri="{FF2B5EF4-FFF2-40B4-BE49-F238E27FC236}">
                <a16:creationId xmlns:a16="http://schemas.microsoft.com/office/drawing/2014/main" id="{5AF79CE4-6B23-4417-9A54-485B964EDFA7}"/>
              </a:ext>
            </a:extLst>
          </p:cNvPr>
          <p:cNvGrpSpPr/>
          <p:nvPr userDrawn="1"/>
        </p:nvGrpSpPr>
        <p:grpSpPr>
          <a:xfrm>
            <a:off x="-6865737" y="267572"/>
            <a:ext cx="3385298" cy="3438922"/>
            <a:chOff x="-3549710" y="1276353"/>
            <a:chExt cx="3385298" cy="3438922"/>
          </a:xfrm>
        </p:grpSpPr>
        <p:grpSp>
          <p:nvGrpSpPr>
            <p:cNvPr id="11" name="Groep 10">
              <a:extLst>
                <a:ext uri="{FF2B5EF4-FFF2-40B4-BE49-F238E27FC236}">
                  <a16:creationId xmlns:a16="http://schemas.microsoft.com/office/drawing/2014/main" id="{CB9E39F3-A248-413E-85EE-21404872C946}"/>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C1E5353A-42CA-4646-BC42-3F911AF89E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EB6DEFAE-0418-4881-8D18-0631033623F7}"/>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8BAE2A86-80F3-49D6-9D82-C96E03F8FDFD}"/>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F80B3880-C530-463E-8279-F727FE84C1D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82002D69-85D9-428A-BB09-58E12605810F}"/>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BCF80170-C532-4621-BE8E-FA50A1BA6C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A37B10E1-4DD1-44FB-9F1D-3B145B5184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792C44E4-5680-460B-AC54-0CBF643E39B3}"/>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6424707A-F280-4404-A6A9-4C097F613F9C}"/>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33E5ACCE-FFA5-4E31-A9B1-EFBCB3ABF176}"/>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B90E999D-8D08-4BAA-8131-BF945B79C6B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B1763B7D-0DDD-452D-BB11-F56990818346}"/>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EEF5D88D-1A94-4198-ABE7-5141B3F890CA}"/>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56777E7-F0B0-41F1-B91F-2FB8F6A8206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0DBCFFCD-12DD-4B7F-A6D3-D2294E8E323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A4090A3B-5E4E-48A9-9479-D7A9151F842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4DF8415C-1104-4178-92E1-E573151958D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659473F7-D587-4B1E-9F4C-0E7531056D6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498E847B-6792-45C0-8EF9-8CC0A66640F1}"/>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3636EE5B-2C4E-461D-B42E-76C72593642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199B19C-81EE-411F-80CF-1B3E724047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8EC920E-3A88-4B5D-88EE-DC85B0B5C22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8C83483D-94AC-407C-99C6-CB60EE8C645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204C9C7-8722-4CB7-B23F-6603A9D7AA2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308AFA46-13DA-4501-8EF8-7EC3A13520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8D412DD5-57B7-4F01-96A0-1FD4C388D4C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47457D25-38DA-4CE1-B423-1DB798C695B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66028CF-BE44-4BAC-A1D2-B71A08465DA6}"/>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B6E43B8-2E25-4379-BCD4-BF3236C9E0A7}"/>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411B5C15-57F4-467D-B71C-07BC711E3E82}"/>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5827BC9E-79F7-4212-9095-FE4A6C5B0673}"/>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0C534265-E5FB-45A2-9094-726A773733C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FF6EEF-F518-4DC7-866B-8363A8E7534D}"/>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9160142-D26E-4428-892E-A2CCF9D80B5E}"/>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A74C904F-D2C3-4661-9E7F-F9DC255ED1F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D0EE4903-8B95-4F9D-BBB1-B7357980674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70170099-EB93-4FD0-B037-14E878F08870}"/>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1D29379-E407-4458-8ACC-99FA7AE346B5}"/>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23E9FA52-B93F-45B2-990A-7B3F342D7CF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60209E20-9216-43E5-AF61-4F8741A0EAD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52025338-9BA9-4B75-95DC-A5CA277AA8D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0DF29BB-7E8D-4017-BCD0-871370A1ED6D}"/>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B8FD592D-5F2E-410F-8AE3-6D301C53BB8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1E18D00C-AAA5-4F63-BD17-A509FCE2C6D8}"/>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57D4C74C-DD63-47A8-9FB8-CF1BE33C693C}"/>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0CE5EC25-5833-4677-9AF0-BD6EF0E173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07A413E1-F715-4A10-8039-01B376D5B6C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7DF924FA-76B8-4402-8724-3AA92540FA72}"/>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A3C1C1A8-842F-4731-A00D-8A4BC4B497A6}"/>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38253F5-369D-4688-B8B3-6BAD73677CBD}"/>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01A46908-D33B-497B-B364-7EEF794A4A5E}"/>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E5ACFC3E-A3CE-4F8D-A6B4-927545A32EE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91773A2F-ACA9-4D3F-B2FA-199ADE45EB4C}"/>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766B0088-7651-4790-AC8C-2F6202E54C05}"/>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68804DD9-7C30-4AE7-9344-C7C114E90547}"/>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9E447AE8-08C5-49D3-B3CF-D40500A6D20C}"/>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C4D34406-9511-4ED7-B93C-310155E3FF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 name="Tijdelijke aanduiding voor tekst 2">
              <a:extLst>
                <a:ext uri="{FF2B5EF4-FFF2-40B4-BE49-F238E27FC236}">
                  <a16:creationId xmlns:a16="http://schemas.microsoft.com/office/drawing/2014/main" id="{ACFFE5C8-AA63-49D1-B410-92CCAE18C552}"/>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7E16BBF6-19B4-4D4B-B58A-310D4A23FCCD}"/>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27EF3CD9-91F3-4B3B-97A1-3FC59A92B2EC}"/>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456384D4-1BB1-439F-8CBE-06967B00B4E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0129BA54-FC8A-44C9-A9FA-58C5DFAAF823}"/>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189FB989-F318-405F-8CC1-924C3E369489}"/>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55CAEAFF-66A2-48A5-90EA-26FABD61139C}"/>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22002DAD-EF4E-4C13-81D7-B0758FE82597}"/>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0BBC905D-F3A9-4C51-8DF9-5B3B1AD52A0D}"/>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9F03024D-832B-4972-A17E-1C774A9F24C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D9449159-F2C7-487C-BCC8-9E88D0540105}"/>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14478D1B-6603-4989-BF7A-E67DD65928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ECCD23E2-1FE4-43D2-8352-B69D91502B08}"/>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A0A3F954-3B82-4C3B-ADED-E60D09D932F2}"/>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418C5897-F90F-4E3F-9FB8-422089803DCA}"/>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0972FEE2-EA9B-484D-9CD1-D436F2AC3A3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7086C859-CD46-4297-A7B8-D0E9D9EF48F7}"/>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007625F9-0CE8-4110-ABE8-4FF35734F6BA}"/>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4790DF7B-ECAC-4CC5-9189-0F5A8FD3DBCD}"/>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BC570768-ACB3-4A8B-B331-08D9810DC45C}"/>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832FFB08-6720-4277-A060-D0B7D18FDFB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9BE078D6-853F-4B94-B7CA-351B8C7304DC}"/>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30CD4F59-AB0E-415F-AD55-7DFFC999CE9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732DC47-6416-43B9-8A04-941D16682B20}"/>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00526621-07F1-4A52-912D-99546696B28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B3CAD027-38EF-4922-8AEB-0E5E5F970D0E}"/>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30E423F3-4823-462A-82E5-3EDB7FD8EDC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AC1CAAA0-7750-4B99-938B-57199DF103E9}"/>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E2C824F5-32AD-439D-846F-0DA023454060}"/>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03F039B5-2DE0-4E1A-8016-323B2807A087}"/>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6D679CB0-7AE0-43AD-BB10-B2C351B45E2F}"/>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9155D2F4-99F5-44E7-B8AF-5E9EC5DDA449}"/>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C88E3028-D030-4029-ABE7-B1312C94816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FCFF02C5-13EE-4CA9-8C3F-EDE0B7E77F0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48EC1B5A-4174-4128-9F90-21C0B7A564C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5023AC7E-1E07-42DD-A794-6F9EED31EB2A}"/>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857EDC5D-7AA1-45BE-A275-D1012A38A00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13807738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agram_2">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pic>
        <p:nvPicPr>
          <p:cNvPr id="15" name="Graphic 11">
            <a:extLst>
              <a:ext uri="{FF2B5EF4-FFF2-40B4-BE49-F238E27FC236}">
                <a16:creationId xmlns:a16="http://schemas.microsoft.com/office/drawing/2014/main" id="{02B0B2B6-DF7A-4F31-A98F-3DFE663AFC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7" name="Afbeelding 16">
            <a:extLst>
              <a:ext uri="{FF2B5EF4-FFF2-40B4-BE49-F238E27FC236}">
                <a16:creationId xmlns:a16="http://schemas.microsoft.com/office/drawing/2014/main" id="{6A81D1C8-1366-49B5-974B-3D698168DF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25" name="Groep 124">
            <a:extLst>
              <a:ext uri="{FF2B5EF4-FFF2-40B4-BE49-F238E27FC236}">
                <a16:creationId xmlns:a16="http://schemas.microsoft.com/office/drawing/2014/main" id="{53AD3380-E565-4911-992A-DCB26814EE22}"/>
              </a:ext>
            </a:extLst>
          </p:cNvPr>
          <p:cNvGrpSpPr/>
          <p:nvPr userDrawn="1"/>
        </p:nvGrpSpPr>
        <p:grpSpPr>
          <a:xfrm>
            <a:off x="-6865737" y="267572"/>
            <a:ext cx="3385298" cy="3438922"/>
            <a:chOff x="-3549710" y="1276353"/>
            <a:chExt cx="3385298" cy="3438922"/>
          </a:xfrm>
        </p:grpSpPr>
        <p:grpSp>
          <p:nvGrpSpPr>
            <p:cNvPr id="126" name="Groep 125">
              <a:extLst>
                <a:ext uri="{FF2B5EF4-FFF2-40B4-BE49-F238E27FC236}">
                  <a16:creationId xmlns:a16="http://schemas.microsoft.com/office/drawing/2014/main" id="{895FE37E-AC19-4E71-A86D-9551511C9299}"/>
                </a:ext>
              </a:extLst>
            </p:cNvPr>
            <p:cNvGrpSpPr/>
            <p:nvPr userDrawn="1"/>
          </p:nvGrpSpPr>
          <p:grpSpPr>
            <a:xfrm>
              <a:off x="-3549709" y="1276353"/>
              <a:ext cx="3385297" cy="2604244"/>
              <a:chOff x="-3549709" y="1276351"/>
              <a:chExt cx="3385297" cy="2604244"/>
            </a:xfrm>
          </p:grpSpPr>
          <p:sp>
            <p:nvSpPr>
              <p:cNvPr id="129" name="Rechthoek 128">
                <a:extLst>
                  <a:ext uri="{FF2B5EF4-FFF2-40B4-BE49-F238E27FC236}">
                    <a16:creationId xmlns:a16="http://schemas.microsoft.com/office/drawing/2014/main" id="{8948FCD9-59B3-42F1-A627-8CC0E42461C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30" name="Textfield placeholder">
                <a:extLst>
                  <a:ext uri="{FF2B5EF4-FFF2-40B4-BE49-F238E27FC236}">
                    <a16:creationId xmlns:a16="http://schemas.microsoft.com/office/drawing/2014/main" id="{FEFB4F8A-1F9E-4E89-B62C-4E2961FD27F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1" name="Textfield placeholder">
                <a:extLst>
                  <a:ext uri="{FF2B5EF4-FFF2-40B4-BE49-F238E27FC236}">
                    <a16:creationId xmlns:a16="http://schemas.microsoft.com/office/drawing/2014/main" id="{5B410CF5-CAC9-40B9-8FA7-C248C4B4288F}"/>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2" name="Rechte verbindingslijn 131">
                <a:extLst>
                  <a:ext uri="{FF2B5EF4-FFF2-40B4-BE49-F238E27FC236}">
                    <a16:creationId xmlns:a16="http://schemas.microsoft.com/office/drawing/2014/main" id="{96EAE927-5140-449C-A6D8-42C5E69E64E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33" name="Rechthoek 132">
                <a:extLst>
                  <a:ext uri="{FF2B5EF4-FFF2-40B4-BE49-F238E27FC236}">
                    <a16:creationId xmlns:a16="http://schemas.microsoft.com/office/drawing/2014/main" id="{5327AEC7-5F85-46A2-B847-37785141072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34" name="Picture 2">
                <a:extLst>
                  <a:ext uri="{FF2B5EF4-FFF2-40B4-BE49-F238E27FC236}">
                    <a16:creationId xmlns:a16="http://schemas.microsoft.com/office/drawing/2014/main" id="{B596AB43-21C0-4903-B164-5F0AF1DD1E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a:extLst>
                  <a:ext uri="{FF2B5EF4-FFF2-40B4-BE49-F238E27FC236}">
                    <a16:creationId xmlns:a16="http://schemas.microsoft.com/office/drawing/2014/main" id="{1CA8EFB8-9620-42A9-B563-E7B4B0C7B7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Rechthoek 135">
                <a:extLst>
                  <a:ext uri="{FF2B5EF4-FFF2-40B4-BE49-F238E27FC236}">
                    <a16:creationId xmlns:a16="http://schemas.microsoft.com/office/drawing/2014/main" id="{CE291DA7-FEB2-476F-88E1-993CBC15FAC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6BA35104-3D95-49A1-8676-F23FC3CA171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0030644C-FDDC-4FF8-B3F6-D56A0219426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66A020BF-D7C2-4317-9EBD-22540B009E6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465AD5BB-CC22-4FD1-B5BE-D1915B082A1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41" name="Groep 140">
                <a:extLst>
                  <a:ext uri="{FF2B5EF4-FFF2-40B4-BE49-F238E27FC236}">
                    <a16:creationId xmlns:a16="http://schemas.microsoft.com/office/drawing/2014/main" id="{C1F7ED98-4D89-4A8D-8599-CC1B58C90990}"/>
                  </a:ext>
                </a:extLst>
              </p:cNvPr>
              <p:cNvGrpSpPr/>
              <p:nvPr/>
            </p:nvGrpSpPr>
            <p:grpSpPr>
              <a:xfrm>
                <a:off x="-3226194" y="2414273"/>
                <a:ext cx="60967" cy="103132"/>
                <a:chOff x="-2796392" y="1123442"/>
                <a:chExt cx="120832" cy="104889"/>
              </a:xfrm>
            </p:grpSpPr>
            <p:sp>
              <p:nvSpPr>
                <p:cNvPr id="181" name="Rechthoek 180">
                  <a:extLst>
                    <a:ext uri="{FF2B5EF4-FFF2-40B4-BE49-F238E27FC236}">
                      <a16:creationId xmlns:a16="http://schemas.microsoft.com/office/drawing/2014/main" id="{1431651F-F548-4A08-9591-FEE4EA077B1B}"/>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2" name="Rechthoek 181">
                  <a:extLst>
                    <a:ext uri="{FF2B5EF4-FFF2-40B4-BE49-F238E27FC236}">
                      <a16:creationId xmlns:a16="http://schemas.microsoft.com/office/drawing/2014/main" id="{44941DB3-53D6-4FEC-863B-294B69823A9E}"/>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3" name="Rechthoek 182">
                  <a:extLst>
                    <a:ext uri="{FF2B5EF4-FFF2-40B4-BE49-F238E27FC236}">
                      <a16:creationId xmlns:a16="http://schemas.microsoft.com/office/drawing/2014/main" id="{C3BE6F22-6189-461E-9D93-5DDBC694E7A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4" name="Rechthoek 183">
                  <a:extLst>
                    <a:ext uri="{FF2B5EF4-FFF2-40B4-BE49-F238E27FC236}">
                      <a16:creationId xmlns:a16="http://schemas.microsoft.com/office/drawing/2014/main" id="{3CC86B6E-D28C-4082-9513-5DD2816DBF7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5" name="Rechthoek 184">
                  <a:extLst>
                    <a:ext uri="{FF2B5EF4-FFF2-40B4-BE49-F238E27FC236}">
                      <a16:creationId xmlns:a16="http://schemas.microsoft.com/office/drawing/2014/main" id="{CF6E7984-6F45-42FB-9F82-98E44824917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42" name="Groep 141">
                <a:extLst>
                  <a:ext uri="{FF2B5EF4-FFF2-40B4-BE49-F238E27FC236}">
                    <a16:creationId xmlns:a16="http://schemas.microsoft.com/office/drawing/2014/main" id="{82F2A3ED-21E7-42F9-8B5D-72D277077437}"/>
                  </a:ext>
                </a:extLst>
              </p:cNvPr>
              <p:cNvGrpSpPr/>
              <p:nvPr/>
            </p:nvGrpSpPr>
            <p:grpSpPr>
              <a:xfrm>
                <a:off x="-3155473" y="2414273"/>
                <a:ext cx="60967" cy="103132"/>
                <a:chOff x="-2796392" y="1123442"/>
                <a:chExt cx="120832" cy="104889"/>
              </a:xfrm>
            </p:grpSpPr>
            <p:sp>
              <p:nvSpPr>
                <p:cNvPr id="176" name="Rechthoek 175">
                  <a:extLst>
                    <a:ext uri="{FF2B5EF4-FFF2-40B4-BE49-F238E27FC236}">
                      <a16:creationId xmlns:a16="http://schemas.microsoft.com/office/drawing/2014/main" id="{6A49CDBE-D64C-4947-A189-D1764925C1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7" name="Rechthoek 176">
                  <a:extLst>
                    <a:ext uri="{FF2B5EF4-FFF2-40B4-BE49-F238E27FC236}">
                      <a16:creationId xmlns:a16="http://schemas.microsoft.com/office/drawing/2014/main" id="{B0BC5D3D-E6D6-4C50-AE9D-2DA3438B659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8" name="Rechthoek 177">
                  <a:extLst>
                    <a:ext uri="{FF2B5EF4-FFF2-40B4-BE49-F238E27FC236}">
                      <a16:creationId xmlns:a16="http://schemas.microsoft.com/office/drawing/2014/main" id="{6D8D45D1-F5B2-4FC6-8117-4D4E13D7615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9" name="Rechthoek 178">
                  <a:extLst>
                    <a:ext uri="{FF2B5EF4-FFF2-40B4-BE49-F238E27FC236}">
                      <a16:creationId xmlns:a16="http://schemas.microsoft.com/office/drawing/2014/main" id="{6E3258FF-5BF8-477E-B2DA-1E3F1F496DC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0" name="Rechthoek 179">
                  <a:extLst>
                    <a:ext uri="{FF2B5EF4-FFF2-40B4-BE49-F238E27FC236}">
                      <a16:creationId xmlns:a16="http://schemas.microsoft.com/office/drawing/2014/main" id="{82472276-FEB2-4357-87CD-EC665C39F7F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43" name="Afgeronde rechthoek 69">
                <a:extLst>
                  <a:ext uri="{FF2B5EF4-FFF2-40B4-BE49-F238E27FC236}">
                    <a16:creationId xmlns:a16="http://schemas.microsoft.com/office/drawing/2014/main" id="{6466B489-27F4-4B33-B633-BB0BB7FBDA9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4" name="Rechthoek 143">
                <a:extLst>
                  <a:ext uri="{FF2B5EF4-FFF2-40B4-BE49-F238E27FC236}">
                    <a16:creationId xmlns:a16="http://schemas.microsoft.com/office/drawing/2014/main" id="{4FD89CDE-8006-423A-94BC-3A6429CF0A2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5" name="Rechthoek 144">
                <a:extLst>
                  <a:ext uri="{FF2B5EF4-FFF2-40B4-BE49-F238E27FC236}">
                    <a16:creationId xmlns:a16="http://schemas.microsoft.com/office/drawing/2014/main" id="{C9D4039B-8B91-49BE-A922-EF6DDE8DFF39}"/>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6" name="Rechthoek 145">
                <a:extLst>
                  <a:ext uri="{FF2B5EF4-FFF2-40B4-BE49-F238E27FC236}">
                    <a16:creationId xmlns:a16="http://schemas.microsoft.com/office/drawing/2014/main" id="{EA0204BD-68AD-4F48-B5A4-294278D6B678}"/>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DDE376A4-68CA-4C25-9C43-75CF618777D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0F016335-565C-4331-9946-A59DCEB2EE5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6EEE842D-CA00-46CC-B058-4534A1A51EA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A7EBAAC0-2873-47FE-9718-7685ED53F64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3EE94747-4711-4CCB-932E-170D573929C2}"/>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240613B2-E6C2-4827-9747-C39F0E4479B0}"/>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2DCA393C-970C-42C0-B668-3915278D0BB1}"/>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Vrije vorm 81">
                <a:extLst>
                  <a:ext uri="{FF2B5EF4-FFF2-40B4-BE49-F238E27FC236}">
                    <a16:creationId xmlns:a16="http://schemas.microsoft.com/office/drawing/2014/main" id="{D2741F07-B73A-4745-A0B5-84C48FFE213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55" name="Rechte verbindingslijn 154">
                <a:extLst>
                  <a:ext uri="{FF2B5EF4-FFF2-40B4-BE49-F238E27FC236}">
                    <a16:creationId xmlns:a16="http://schemas.microsoft.com/office/drawing/2014/main" id="{8ED97EDB-E82B-4DDE-8AEB-C529D69820D4}"/>
                  </a:ext>
                </a:extLst>
              </p:cNvPr>
              <p:cNvCxnSpPr>
                <a:cxnSpLocks/>
                <a:stCxn id="135" idx="2"/>
                <a:endCxn id="143"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1355E7E5-2076-4AAC-AA7E-14849295E390}"/>
                  </a:ext>
                </a:extLst>
              </p:cNvPr>
              <p:cNvCxnSpPr>
                <a:cxnSpLocks/>
                <a:stCxn id="134"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57" name="Textfield placeholder">
                <a:extLst>
                  <a:ext uri="{FF2B5EF4-FFF2-40B4-BE49-F238E27FC236}">
                    <a16:creationId xmlns:a16="http://schemas.microsoft.com/office/drawing/2014/main" id="{F3B6A836-6E4D-4E41-9623-7C65F27B89FC}"/>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58" name="Textfield placeholder">
                <a:extLst>
                  <a:ext uri="{FF2B5EF4-FFF2-40B4-BE49-F238E27FC236}">
                    <a16:creationId xmlns:a16="http://schemas.microsoft.com/office/drawing/2014/main" id="{08C16106-C4B5-4ECD-B82A-055C583B292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59" name="Textfield placeholder">
                <a:extLst>
                  <a:ext uri="{FF2B5EF4-FFF2-40B4-BE49-F238E27FC236}">
                    <a16:creationId xmlns:a16="http://schemas.microsoft.com/office/drawing/2014/main" id="{68000817-974D-47C9-8BD9-916B9F8B042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60" name="Afgeronde rechthoek 67">
                <a:extLst>
                  <a:ext uri="{FF2B5EF4-FFF2-40B4-BE49-F238E27FC236}">
                    <a16:creationId xmlns:a16="http://schemas.microsoft.com/office/drawing/2014/main" id="{9F3F39AE-2FA9-4DC4-9C76-40A0794C7339}"/>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1" name="Vrije vorm 68">
                <a:extLst>
                  <a:ext uri="{FF2B5EF4-FFF2-40B4-BE49-F238E27FC236}">
                    <a16:creationId xmlns:a16="http://schemas.microsoft.com/office/drawing/2014/main" id="{9674D148-6724-402D-9D9E-BAAF73B187E7}"/>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62" name="Rechte verbindingslijn 161">
                <a:extLst>
                  <a:ext uri="{FF2B5EF4-FFF2-40B4-BE49-F238E27FC236}">
                    <a16:creationId xmlns:a16="http://schemas.microsoft.com/office/drawing/2014/main" id="{282DB56C-05A6-46D2-9775-1AD7DE2512F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36832B2E-59E5-47F8-A78F-0FCA0CB6DB62}"/>
                  </a:ext>
                </a:extLst>
              </p:cNvPr>
              <p:cNvGrpSpPr/>
              <p:nvPr userDrawn="1"/>
            </p:nvGrpSpPr>
            <p:grpSpPr>
              <a:xfrm flipH="1">
                <a:off x="-2613177" y="1836300"/>
                <a:ext cx="313472" cy="324076"/>
                <a:chOff x="-2613177" y="1836300"/>
                <a:chExt cx="313472" cy="324076"/>
              </a:xfrm>
            </p:grpSpPr>
            <p:sp>
              <p:nvSpPr>
                <p:cNvPr id="164" name="Afgeronde rechthoek 69">
                  <a:extLst>
                    <a:ext uri="{FF2B5EF4-FFF2-40B4-BE49-F238E27FC236}">
                      <a16:creationId xmlns:a16="http://schemas.microsoft.com/office/drawing/2014/main" id="{DEAFF403-9E61-4688-B3A6-4D9E76652CE6}"/>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3EA23B44-80DE-4AFA-9CC4-4F083F459726}"/>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17F088C8-DFE4-4663-8A79-32D693882D29}"/>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28BE994-EB07-472F-B6CB-2A0FC091B3C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94DA2248-CAF0-40B2-9C6C-DF2D4D882D5A}"/>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9" name="Rechthoek 168">
                  <a:extLst>
                    <a:ext uri="{FF2B5EF4-FFF2-40B4-BE49-F238E27FC236}">
                      <a16:creationId xmlns:a16="http://schemas.microsoft.com/office/drawing/2014/main" id="{171FBC85-9C22-49F3-86C8-D850739DCD9C}"/>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E0B2A9FB-33F4-465F-BBC6-80E55AAAB0FA}"/>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4FE8CC12-B43B-4787-9DF8-9D8AFCFEC8CB}"/>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53259344-AB4D-4C58-8EBD-8717853016E2}"/>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D6875FFE-FA43-4858-AAD2-3F623326B1D2}"/>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4" name="Rechthoek 173">
                  <a:extLst>
                    <a:ext uri="{FF2B5EF4-FFF2-40B4-BE49-F238E27FC236}">
                      <a16:creationId xmlns:a16="http://schemas.microsoft.com/office/drawing/2014/main" id="{486C6F5F-C32B-45B3-9707-B4286C181C0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5" name="Vrije vorm 81">
                  <a:extLst>
                    <a:ext uri="{FF2B5EF4-FFF2-40B4-BE49-F238E27FC236}">
                      <a16:creationId xmlns:a16="http://schemas.microsoft.com/office/drawing/2014/main" id="{141FCB42-8E39-4E56-A0FA-D3AABF22458A}"/>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7" name="Tijdelijke aanduiding voor tekst 2">
              <a:extLst>
                <a:ext uri="{FF2B5EF4-FFF2-40B4-BE49-F238E27FC236}">
                  <a16:creationId xmlns:a16="http://schemas.microsoft.com/office/drawing/2014/main" id="{0148E091-2FD4-44A5-B63A-205764AD4AB9}"/>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28" name="Tijdelijke aanduiding voor tekst 2">
              <a:extLst>
                <a:ext uri="{FF2B5EF4-FFF2-40B4-BE49-F238E27FC236}">
                  <a16:creationId xmlns:a16="http://schemas.microsoft.com/office/drawing/2014/main" id="{A9323656-4EFC-4E8C-828D-C150286262B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86" name="Groep 185">
            <a:extLst>
              <a:ext uri="{FF2B5EF4-FFF2-40B4-BE49-F238E27FC236}">
                <a16:creationId xmlns:a16="http://schemas.microsoft.com/office/drawing/2014/main" id="{A516C794-AD48-4209-BA28-CE6CE29D3F9A}"/>
              </a:ext>
            </a:extLst>
          </p:cNvPr>
          <p:cNvGrpSpPr/>
          <p:nvPr userDrawn="1"/>
        </p:nvGrpSpPr>
        <p:grpSpPr>
          <a:xfrm>
            <a:off x="-3553318" y="330222"/>
            <a:ext cx="3385296" cy="4365191"/>
            <a:chOff x="-3553318" y="1861361"/>
            <a:chExt cx="3385296" cy="4365191"/>
          </a:xfrm>
        </p:grpSpPr>
        <p:sp>
          <p:nvSpPr>
            <p:cNvPr id="187" name="Rechthoek 186">
              <a:extLst>
                <a:ext uri="{FF2B5EF4-FFF2-40B4-BE49-F238E27FC236}">
                  <a16:creationId xmlns:a16="http://schemas.microsoft.com/office/drawing/2014/main" id="{E6307E88-B6F3-4397-A4BC-E6322587ECA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88" name="Rechte verbindingslijn 187">
              <a:extLst>
                <a:ext uri="{FF2B5EF4-FFF2-40B4-BE49-F238E27FC236}">
                  <a16:creationId xmlns:a16="http://schemas.microsoft.com/office/drawing/2014/main" id="{D2FE1729-4839-4245-975D-CB208E6F3B16}"/>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89" name="Tekstvak 188">
              <a:extLst>
                <a:ext uri="{FF2B5EF4-FFF2-40B4-BE49-F238E27FC236}">
                  <a16:creationId xmlns:a16="http://schemas.microsoft.com/office/drawing/2014/main" id="{6987993E-22B3-44B6-8242-58ECB65E49B6}"/>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90" name="Groep 189">
            <a:extLst>
              <a:ext uri="{FF2B5EF4-FFF2-40B4-BE49-F238E27FC236}">
                <a16:creationId xmlns:a16="http://schemas.microsoft.com/office/drawing/2014/main" id="{0296D21A-2BFC-42BC-8E02-F01DBEB1FBF9}"/>
              </a:ext>
            </a:extLst>
          </p:cNvPr>
          <p:cNvGrpSpPr/>
          <p:nvPr userDrawn="1"/>
        </p:nvGrpSpPr>
        <p:grpSpPr>
          <a:xfrm>
            <a:off x="-7105998" y="3972162"/>
            <a:ext cx="3523487" cy="3209847"/>
            <a:chOff x="-7285957" y="3972162"/>
            <a:chExt cx="3523487" cy="3209847"/>
          </a:xfrm>
        </p:grpSpPr>
        <p:sp>
          <p:nvSpPr>
            <p:cNvPr id="191" name="Rechthoek 190">
              <a:extLst>
                <a:ext uri="{FF2B5EF4-FFF2-40B4-BE49-F238E27FC236}">
                  <a16:creationId xmlns:a16="http://schemas.microsoft.com/office/drawing/2014/main" id="{94EB15F2-1A30-48B4-9895-026C1BDFAB0A}"/>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92" name="Rechte verbindingslijn 191">
              <a:extLst>
                <a:ext uri="{FF2B5EF4-FFF2-40B4-BE49-F238E27FC236}">
                  <a16:creationId xmlns:a16="http://schemas.microsoft.com/office/drawing/2014/main" id="{964070E0-BADC-424A-96EF-083295B85D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93" name="Tekstvak 192">
              <a:extLst>
                <a:ext uri="{FF2B5EF4-FFF2-40B4-BE49-F238E27FC236}">
                  <a16:creationId xmlns:a16="http://schemas.microsoft.com/office/drawing/2014/main" id="{F4803457-D188-425B-8F41-F248F331377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94" name="Tekstvak 193">
              <a:extLst>
                <a:ext uri="{FF2B5EF4-FFF2-40B4-BE49-F238E27FC236}">
                  <a16:creationId xmlns:a16="http://schemas.microsoft.com/office/drawing/2014/main" id="{5A2765FA-262B-4A78-8E98-AED4F140969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95" name="Tekstvak 194">
              <a:extLst>
                <a:ext uri="{FF2B5EF4-FFF2-40B4-BE49-F238E27FC236}">
                  <a16:creationId xmlns:a16="http://schemas.microsoft.com/office/drawing/2014/main" id="{592DA3B8-2D77-4D87-BCC3-841F46C0ECD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96" name="Tekstvak 195">
              <a:extLst>
                <a:ext uri="{FF2B5EF4-FFF2-40B4-BE49-F238E27FC236}">
                  <a16:creationId xmlns:a16="http://schemas.microsoft.com/office/drawing/2014/main" id="{18147A9B-F491-4161-AB4C-BB8BB15C766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97" name="Groep 196">
              <a:extLst>
                <a:ext uri="{FF2B5EF4-FFF2-40B4-BE49-F238E27FC236}">
                  <a16:creationId xmlns:a16="http://schemas.microsoft.com/office/drawing/2014/main" id="{C7C21318-86E6-4C61-9604-6E290E40AC5B}"/>
                </a:ext>
              </a:extLst>
            </p:cNvPr>
            <p:cNvGrpSpPr/>
            <p:nvPr userDrawn="1"/>
          </p:nvGrpSpPr>
          <p:grpSpPr>
            <a:xfrm>
              <a:off x="-5020889" y="4423058"/>
              <a:ext cx="250379" cy="249771"/>
              <a:chOff x="-706740" y="145633"/>
              <a:chExt cx="250379" cy="249771"/>
            </a:xfrm>
          </p:grpSpPr>
          <p:sp>
            <p:nvSpPr>
              <p:cNvPr id="216" name="Rechthoek 215">
                <a:extLst>
                  <a:ext uri="{FF2B5EF4-FFF2-40B4-BE49-F238E27FC236}">
                    <a16:creationId xmlns:a16="http://schemas.microsoft.com/office/drawing/2014/main" id="{EB68F6DA-E732-45EF-ADFC-5947AD798739}"/>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7" name="Gelijkbenige driehoek 128">
                <a:extLst>
                  <a:ext uri="{FF2B5EF4-FFF2-40B4-BE49-F238E27FC236}">
                    <a16:creationId xmlns:a16="http://schemas.microsoft.com/office/drawing/2014/main" id="{5B9F5219-E1F9-4409-B534-5750ACA49020}"/>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8" name="Ovaal 217">
                <a:extLst>
                  <a:ext uri="{FF2B5EF4-FFF2-40B4-BE49-F238E27FC236}">
                    <a16:creationId xmlns:a16="http://schemas.microsoft.com/office/drawing/2014/main" id="{A7D39AE5-3978-4086-8AA1-1460491CBD2F}"/>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9" name="Rechthoek 218">
                <a:extLst>
                  <a:ext uri="{FF2B5EF4-FFF2-40B4-BE49-F238E27FC236}">
                    <a16:creationId xmlns:a16="http://schemas.microsoft.com/office/drawing/2014/main" id="{2A1D90B0-78A4-4F71-856C-651CEFEAB48F}"/>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20" name="Rechte verbindingslijn 219">
                <a:extLst>
                  <a:ext uri="{FF2B5EF4-FFF2-40B4-BE49-F238E27FC236}">
                    <a16:creationId xmlns:a16="http://schemas.microsoft.com/office/drawing/2014/main" id="{C2CDCEEF-971F-478A-8FC6-47C5BAC6A38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98" name="Groep 197">
              <a:extLst>
                <a:ext uri="{FF2B5EF4-FFF2-40B4-BE49-F238E27FC236}">
                  <a16:creationId xmlns:a16="http://schemas.microsoft.com/office/drawing/2014/main" id="{D6387A0D-17EB-4A42-A164-184E29B7ABFD}"/>
                </a:ext>
              </a:extLst>
            </p:cNvPr>
            <p:cNvGrpSpPr/>
            <p:nvPr userDrawn="1"/>
          </p:nvGrpSpPr>
          <p:grpSpPr>
            <a:xfrm>
              <a:off x="-4668802" y="4423057"/>
              <a:ext cx="252000" cy="216024"/>
              <a:chOff x="-932185" y="5325334"/>
              <a:chExt cx="252000" cy="216024"/>
            </a:xfrm>
          </p:grpSpPr>
          <p:sp>
            <p:nvSpPr>
              <p:cNvPr id="199" name="Rechthoek 198">
                <a:extLst>
                  <a:ext uri="{FF2B5EF4-FFF2-40B4-BE49-F238E27FC236}">
                    <a16:creationId xmlns:a16="http://schemas.microsoft.com/office/drawing/2014/main" id="{1E727A59-7EA1-4058-B1A0-D139C18AF49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00" name="Groep 199">
                <a:extLst>
                  <a:ext uri="{FF2B5EF4-FFF2-40B4-BE49-F238E27FC236}">
                    <a16:creationId xmlns:a16="http://schemas.microsoft.com/office/drawing/2014/main" id="{5CE9CCDD-FEE3-4F35-A42B-2799D5D3B839}"/>
                  </a:ext>
                </a:extLst>
              </p:cNvPr>
              <p:cNvGrpSpPr/>
              <p:nvPr userDrawn="1"/>
            </p:nvGrpSpPr>
            <p:grpSpPr>
              <a:xfrm>
                <a:off x="-925512" y="5325900"/>
                <a:ext cx="241658" cy="36000"/>
                <a:chOff x="-964435" y="5325900"/>
                <a:chExt cx="241658" cy="36000"/>
              </a:xfrm>
            </p:grpSpPr>
            <p:sp>
              <p:nvSpPr>
                <p:cNvPr id="209" name="Rechthoek 208">
                  <a:extLst>
                    <a:ext uri="{FF2B5EF4-FFF2-40B4-BE49-F238E27FC236}">
                      <a16:creationId xmlns:a16="http://schemas.microsoft.com/office/drawing/2014/main" id="{D69B4F6F-4934-45C6-84AA-1919691A116D}"/>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0" name="Rechthoek 209">
                  <a:extLst>
                    <a:ext uri="{FF2B5EF4-FFF2-40B4-BE49-F238E27FC236}">
                      <a16:creationId xmlns:a16="http://schemas.microsoft.com/office/drawing/2014/main" id="{DCA0ED53-8E28-4517-8758-8128A955018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1" name="Rechthoek 210">
                  <a:extLst>
                    <a:ext uri="{FF2B5EF4-FFF2-40B4-BE49-F238E27FC236}">
                      <a16:creationId xmlns:a16="http://schemas.microsoft.com/office/drawing/2014/main" id="{B19BCFE3-3BC4-4F2B-ADCB-8D53406C1F29}"/>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2" name="Rechthoek 211">
                  <a:extLst>
                    <a:ext uri="{FF2B5EF4-FFF2-40B4-BE49-F238E27FC236}">
                      <a16:creationId xmlns:a16="http://schemas.microsoft.com/office/drawing/2014/main" id="{B090147B-9308-46E7-AD5C-D2DF8BC3A964}"/>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3" name="Rechthoek 212">
                  <a:extLst>
                    <a:ext uri="{FF2B5EF4-FFF2-40B4-BE49-F238E27FC236}">
                      <a16:creationId xmlns:a16="http://schemas.microsoft.com/office/drawing/2014/main" id="{32873B1C-B86E-4F3E-BE51-92CF1CCCA02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4" name="Rechthoek 213">
                  <a:extLst>
                    <a:ext uri="{FF2B5EF4-FFF2-40B4-BE49-F238E27FC236}">
                      <a16:creationId xmlns:a16="http://schemas.microsoft.com/office/drawing/2014/main" id="{E91CE423-55F4-4125-BC86-D557BAEA718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5" name="Rechthoek 214">
                  <a:extLst>
                    <a:ext uri="{FF2B5EF4-FFF2-40B4-BE49-F238E27FC236}">
                      <a16:creationId xmlns:a16="http://schemas.microsoft.com/office/drawing/2014/main" id="{E74A8F28-2C82-47A4-8570-46B684B5F0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01" name="Groep 200">
                <a:extLst>
                  <a:ext uri="{FF2B5EF4-FFF2-40B4-BE49-F238E27FC236}">
                    <a16:creationId xmlns:a16="http://schemas.microsoft.com/office/drawing/2014/main" id="{548F4CFA-E49E-4897-BA95-5C2AF1811101}"/>
                  </a:ext>
                </a:extLst>
              </p:cNvPr>
              <p:cNvGrpSpPr/>
              <p:nvPr userDrawn="1"/>
            </p:nvGrpSpPr>
            <p:grpSpPr>
              <a:xfrm>
                <a:off x="-925512" y="5502593"/>
                <a:ext cx="241658" cy="36000"/>
                <a:chOff x="-964435" y="5325900"/>
                <a:chExt cx="241658" cy="36000"/>
              </a:xfrm>
            </p:grpSpPr>
            <p:sp>
              <p:nvSpPr>
                <p:cNvPr id="202" name="Rechthoek 201">
                  <a:extLst>
                    <a:ext uri="{FF2B5EF4-FFF2-40B4-BE49-F238E27FC236}">
                      <a16:creationId xmlns:a16="http://schemas.microsoft.com/office/drawing/2014/main" id="{A8EBB5F8-5501-4ACB-931D-02145E8B0F2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3" name="Rechthoek 202">
                  <a:extLst>
                    <a:ext uri="{FF2B5EF4-FFF2-40B4-BE49-F238E27FC236}">
                      <a16:creationId xmlns:a16="http://schemas.microsoft.com/office/drawing/2014/main" id="{2488B0DA-DD58-45E0-A063-CCA32F8BAF0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4" name="Rechthoek 203">
                  <a:extLst>
                    <a:ext uri="{FF2B5EF4-FFF2-40B4-BE49-F238E27FC236}">
                      <a16:creationId xmlns:a16="http://schemas.microsoft.com/office/drawing/2014/main" id="{803EEB54-9B8B-438F-BFBB-37CD0373A0F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5" name="Rechthoek 204">
                  <a:extLst>
                    <a:ext uri="{FF2B5EF4-FFF2-40B4-BE49-F238E27FC236}">
                      <a16:creationId xmlns:a16="http://schemas.microsoft.com/office/drawing/2014/main" id="{9BCAF12A-411D-43BE-8FD6-75FB5136205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6" name="Rechthoek 205">
                  <a:extLst>
                    <a:ext uri="{FF2B5EF4-FFF2-40B4-BE49-F238E27FC236}">
                      <a16:creationId xmlns:a16="http://schemas.microsoft.com/office/drawing/2014/main" id="{FB5687D5-4280-4118-BBD4-71E394AF8AE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7" name="Rechthoek 206">
                  <a:extLst>
                    <a:ext uri="{FF2B5EF4-FFF2-40B4-BE49-F238E27FC236}">
                      <a16:creationId xmlns:a16="http://schemas.microsoft.com/office/drawing/2014/main" id="{BE3FA8DE-45D4-4A51-B31C-E06075C43243}"/>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8" name="Rechthoek 207">
                  <a:extLst>
                    <a:ext uri="{FF2B5EF4-FFF2-40B4-BE49-F238E27FC236}">
                      <a16:creationId xmlns:a16="http://schemas.microsoft.com/office/drawing/2014/main" id="{86406E85-7190-4EC3-B901-D640DB3FDED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241094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_3">
    <p:spTree>
      <p:nvGrpSpPr>
        <p:cNvPr id="1" name=""/>
        <p:cNvGrpSpPr/>
        <p:nvPr/>
      </p:nvGrpSpPr>
      <p:grpSpPr>
        <a:xfrm>
          <a:off x="0" y="0"/>
          <a:ext cx="0" cy="0"/>
          <a:chOff x="0" y="0"/>
          <a:chExt cx="0" cy="0"/>
        </a:xfrm>
      </p:grpSpPr>
      <p:sp>
        <p:nvSpPr>
          <p:cNvPr id="32" name="Tijdelijke aanduiding voor tekst 47">
            <a:extLst>
              <a:ext uri="{FF2B5EF4-FFF2-40B4-BE49-F238E27FC236}">
                <a16:creationId xmlns:a16="http://schemas.microsoft.com/office/drawing/2014/main" id="{36BD7837-AAF8-4A72-A1CE-F38799F29651}"/>
              </a:ext>
            </a:extLst>
          </p:cNvPr>
          <p:cNvSpPr>
            <a:spLocks noGrp="1"/>
          </p:cNvSpPr>
          <p:nvPr>
            <p:ph type="body" sz="quarter" idx="24"/>
          </p:nvPr>
        </p:nvSpPr>
        <p:spPr>
          <a:xfrm rot="20042220">
            <a:off x="383313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3" name="Tijdelijke aanduiding voor tekst 47">
            <a:extLst>
              <a:ext uri="{FF2B5EF4-FFF2-40B4-BE49-F238E27FC236}">
                <a16:creationId xmlns:a16="http://schemas.microsoft.com/office/drawing/2014/main" id="{3098A632-74C6-4CD5-B586-E2BDDE64393A}"/>
              </a:ext>
            </a:extLst>
          </p:cNvPr>
          <p:cNvSpPr>
            <a:spLocks noGrp="1"/>
          </p:cNvSpPr>
          <p:nvPr>
            <p:ph type="body" sz="quarter" idx="25"/>
          </p:nvPr>
        </p:nvSpPr>
        <p:spPr>
          <a:xfrm rot="1557780" flipH="1">
            <a:off x="6250746"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43175"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cxnSp>
        <p:nvCxnSpPr>
          <p:cNvPr id="14" name="Rechte verbindingslijn 13">
            <a:extLst>
              <a:ext uri="{FF2B5EF4-FFF2-40B4-BE49-F238E27FC236}">
                <a16:creationId xmlns:a16="http://schemas.microsoft.com/office/drawing/2014/main" id="{F5F0B5CB-DE64-4B9E-B5A3-CAF2A0BE9990}"/>
              </a:ext>
            </a:extLst>
          </p:cNvPr>
          <p:cNvCxnSpPr/>
          <p:nvPr userDrawn="1"/>
        </p:nvCxnSpPr>
        <p:spPr>
          <a:xfrm flipH="1">
            <a:off x="3935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8649D1-C84C-488E-96F2-B3AA885B3BF2}"/>
              </a:ext>
            </a:extLst>
          </p:cNvPr>
          <p:cNvCxnSpPr>
            <a:cxnSpLocks/>
          </p:cNvCxnSpPr>
          <p:nvPr userDrawn="1"/>
        </p:nvCxnSpPr>
        <p:spPr>
          <a:xfrm>
            <a:off x="6348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2647554"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2156221"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6968730"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6477397"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3440906"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7762081" y="4431621"/>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3215833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_4">
    <p:spTree>
      <p:nvGrpSpPr>
        <p:cNvPr id="1" name=""/>
        <p:cNvGrpSpPr/>
        <p:nvPr/>
      </p:nvGrpSpPr>
      <p:grpSpPr>
        <a:xfrm>
          <a:off x="0" y="0"/>
          <a:ext cx="0" cy="0"/>
          <a:chOff x="0" y="0"/>
          <a:chExt cx="0" cy="0"/>
        </a:xfrm>
      </p:grpSpPr>
      <p:sp>
        <p:nvSpPr>
          <p:cNvPr id="18" name="Tijdelijke aanduiding voor tekst 47">
            <a:extLst>
              <a:ext uri="{FF2B5EF4-FFF2-40B4-BE49-F238E27FC236}">
                <a16:creationId xmlns:a16="http://schemas.microsoft.com/office/drawing/2014/main" id="{6D194261-EC13-4EEC-A5C9-4B8A136F72B0}"/>
              </a:ext>
            </a:extLst>
          </p:cNvPr>
          <p:cNvSpPr>
            <a:spLocks noGrp="1"/>
          </p:cNvSpPr>
          <p:nvPr>
            <p:ph type="body" sz="quarter" idx="24"/>
          </p:nvPr>
        </p:nvSpPr>
        <p:spPr>
          <a:xfrm rot="20042220">
            <a:off x="234731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9" name="Tijdelijke aanduiding voor tekst 47">
            <a:extLst>
              <a:ext uri="{FF2B5EF4-FFF2-40B4-BE49-F238E27FC236}">
                <a16:creationId xmlns:a16="http://schemas.microsoft.com/office/drawing/2014/main" id="{75800691-4CAF-4670-A7A0-E6FA8DD459B5}"/>
              </a:ext>
            </a:extLst>
          </p:cNvPr>
          <p:cNvSpPr>
            <a:spLocks noGrp="1"/>
          </p:cNvSpPr>
          <p:nvPr>
            <p:ph type="body" sz="quarter" idx="25"/>
          </p:nvPr>
        </p:nvSpPr>
        <p:spPr>
          <a:xfrm rot="1557780" flipH="1">
            <a:off x="7762193"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0" name="Tijdelijke aanduiding voor tekst 47">
            <a:extLst>
              <a:ext uri="{FF2B5EF4-FFF2-40B4-BE49-F238E27FC236}">
                <a16:creationId xmlns:a16="http://schemas.microsoft.com/office/drawing/2014/main" id="{A4B32FC4-48E0-481E-86EB-6B1016294594}"/>
              </a:ext>
            </a:extLst>
          </p:cNvPr>
          <p:cNvSpPr>
            <a:spLocks noGrp="1"/>
          </p:cNvSpPr>
          <p:nvPr>
            <p:ph type="body" sz="quarter" idx="26"/>
          </p:nvPr>
        </p:nvSpPr>
        <p:spPr>
          <a:xfrm rot="5400000" flipH="1">
            <a:off x="5641243" y="3893400"/>
            <a:ext cx="936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1150038"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658705"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8492732"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8001399"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1943390"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9286083"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3" name="Tijdelijke aanduiding voor tekst 47">
            <a:extLst>
              <a:ext uri="{FF2B5EF4-FFF2-40B4-BE49-F238E27FC236}">
                <a16:creationId xmlns:a16="http://schemas.microsoft.com/office/drawing/2014/main" id="{76EC871B-2D05-4BAD-A42D-270CECEBE584}"/>
              </a:ext>
            </a:extLst>
          </p:cNvPr>
          <p:cNvSpPr>
            <a:spLocks noGrp="1"/>
          </p:cNvSpPr>
          <p:nvPr>
            <p:ph type="body" sz="quarter" idx="21"/>
          </p:nvPr>
        </p:nvSpPr>
        <p:spPr>
          <a:xfrm>
            <a:off x="4821385"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6" name="Tijdelijke aanduiding voor tekst 47">
            <a:extLst>
              <a:ext uri="{FF2B5EF4-FFF2-40B4-BE49-F238E27FC236}">
                <a16:creationId xmlns:a16="http://schemas.microsoft.com/office/drawing/2014/main" id="{710173FF-A05A-4DF1-935C-4C6E2A413BDE}"/>
              </a:ext>
            </a:extLst>
          </p:cNvPr>
          <p:cNvSpPr>
            <a:spLocks noGrp="1"/>
          </p:cNvSpPr>
          <p:nvPr>
            <p:ph type="body" sz="quarter" idx="22"/>
          </p:nvPr>
        </p:nvSpPr>
        <p:spPr>
          <a:xfrm>
            <a:off x="4330052"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17" name="Tijdelijke aanduiding voor afbeelding 3">
            <a:extLst>
              <a:ext uri="{FF2B5EF4-FFF2-40B4-BE49-F238E27FC236}">
                <a16:creationId xmlns:a16="http://schemas.microsoft.com/office/drawing/2014/main" id="{095E87F1-DA0C-40FA-B5CB-B2872E2C4006}"/>
              </a:ext>
            </a:extLst>
          </p:cNvPr>
          <p:cNvSpPr>
            <a:spLocks noGrp="1"/>
          </p:cNvSpPr>
          <p:nvPr>
            <p:ph type="pic" sz="quarter" idx="23" hasCustomPrompt="1"/>
          </p:nvPr>
        </p:nvSpPr>
        <p:spPr>
          <a:xfrm>
            <a:off x="5614737"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37619"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Tree>
    <p:extLst>
      <p:ext uri="{BB962C8B-B14F-4D97-AF65-F5344CB8AC3E}">
        <p14:creationId xmlns:p14="http://schemas.microsoft.com/office/powerpoint/2010/main" val="3735774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_5">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61F25B2-3B39-4EE3-B54B-F0A946787053}"/>
              </a:ext>
            </a:extLst>
          </p:cNvPr>
          <p:cNvSpPr>
            <a:spLocks noGrp="1"/>
          </p:cNvSpPr>
          <p:nvPr>
            <p:ph type="body" sz="quarter" idx="10"/>
          </p:nvPr>
        </p:nvSpPr>
        <p:spPr>
          <a:xfrm>
            <a:off x="5305425" y="1797050"/>
            <a:ext cx="6475413" cy="3429000"/>
          </a:xfrm>
          <a:solidFill>
            <a:schemeClr val="tx2"/>
          </a:solidFill>
          <a:ln>
            <a:solidFill>
              <a:schemeClr val="accent1"/>
            </a:solidFill>
          </a:ln>
        </p:spPr>
        <p:txBody>
          <a:bodyPr lIns="540000" tIns="432000" rIns="684000" bIns="432000" anchor="ctr"/>
          <a:lstStyle>
            <a:lvl1pPr marL="0" indent="0" algn="r">
              <a:buNone/>
              <a:defRPr sz="3600"/>
            </a:lvl1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B75FA140-3B45-46CB-BBAE-44BF1411E4C8}"/>
              </a:ext>
            </a:extLst>
          </p:cNvPr>
          <p:cNvSpPr>
            <a:spLocks noGrp="1"/>
          </p:cNvSpPr>
          <p:nvPr>
            <p:ph type="body" sz="quarter" idx="13"/>
          </p:nvPr>
        </p:nvSpPr>
        <p:spPr>
          <a:xfrm>
            <a:off x="4360111" y="3536535"/>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49" name="Tijdelijke aanduiding voor tekst 47">
            <a:extLst>
              <a:ext uri="{FF2B5EF4-FFF2-40B4-BE49-F238E27FC236}">
                <a16:creationId xmlns:a16="http://schemas.microsoft.com/office/drawing/2014/main" id="{099E4B92-63FC-4733-A454-C24A51085C3D}"/>
              </a:ext>
            </a:extLst>
          </p:cNvPr>
          <p:cNvSpPr>
            <a:spLocks noGrp="1"/>
          </p:cNvSpPr>
          <p:nvPr>
            <p:ph type="body" sz="quarter" idx="14"/>
          </p:nvPr>
        </p:nvSpPr>
        <p:spPr>
          <a:xfrm>
            <a:off x="4360111" y="5032400"/>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7" name="Tijdelijke aanduiding voor tekst 47">
            <a:extLst>
              <a:ext uri="{FF2B5EF4-FFF2-40B4-BE49-F238E27FC236}">
                <a16:creationId xmlns:a16="http://schemas.microsoft.com/office/drawing/2014/main" id="{01704F2D-5AE7-41CC-95B2-1B3E94395878}"/>
              </a:ext>
            </a:extLst>
          </p:cNvPr>
          <p:cNvSpPr>
            <a:spLocks noGrp="1"/>
          </p:cNvSpPr>
          <p:nvPr>
            <p:ph type="body" sz="quarter" idx="12"/>
          </p:nvPr>
        </p:nvSpPr>
        <p:spPr>
          <a:xfrm>
            <a:off x="4360111" y="204067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50" name="Tijdelijke aanduiding voor tekst 47">
            <a:extLst>
              <a:ext uri="{FF2B5EF4-FFF2-40B4-BE49-F238E27FC236}">
                <a16:creationId xmlns:a16="http://schemas.microsoft.com/office/drawing/2014/main" id="{0BA0BF50-CFAE-4248-B680-184DD29EEDEF}"/>
              </a:ext>
            </a:extLst>
          </p:cNvPr>
          <p:cNvSpPr>
            <a:spLocks noGrp="1"/>
          </p:cNvSpPr>
          <p:nvPr>
            <p:ph type="body" sz="quarter" idx="24"/>
          </p:nvPr>
        </p:nvSpPr>
        <p:spPr>
          <a:xfrm rot="15026108">
            <a:off x="3312322"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 name="Tijdelijke aanduiding voor tekst 5">
            <a:extLst>
              <a:ext uri="{FF2B5EF4-FFF2-40B4-BE49-F238E27FC236}">
                <a16:creationId xmlns:a16="http://schemas.microsoft.com/office/drawing/2014/main" id="{CCB98684-30C5-4428-A4E7-CE2240ACDCCD}"/>
              </a:ext>
            </a:extLst>
          </p:cNvPr>
          <p:cNvSpPr>
            <a:spLocks noGrp="1"/>
          </p:cNvSpPr>
          <p:nvPr>
            <p:ph type="body" sz="quarter" idx="25"/>
          </p:nvPr>
        </p:nvSpPr>
        <p:spPr>
          <a:xfrm>
            <a:off x="371475" y="215117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2" name="Tijdelijke aanduiding voor tekst 5">
            <a:extLst>
              <a:ext uri="{FF2B5EF4-FFF2-40B4-BE49-F238E27FC236}">
                <a16:creationId xmlns:a16="http://schemas.microsoft.com/office/drawing/2014/main" id="{20642D43-BB17-4F69-9E77-685518BFD40A}"/>
              </a:ext>
            </a:extLst>
          </p:cNvPr>
          <p:cNvSpPr>
            <a:spLocks noGrp="1"/>
          </p:cNvSpPr>
          <p:nvPr>
            <p:ph type="body" sz="quarter" idx="26"/>
          </p:nvPr>
        </p:nvSpPr>
        <p:spPr>
          <a:xfrm>
            <a:off x="371475" y="3647043"/>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3" name="Tijdelijke aanduiding voor tekst 5">
            <a:extLst>
              <a:ext uri="{FF2B5EF4-FFF2-40B4-BE49-F238E27FC236}">
                <a16:creationId xmlns:a16="http://schemas.microsoft.com/office/drawing/2014/main" id="{E3188A0B-C029-4AB0-AE0F-08C59E536AAC}"/>
              </a:ext>
            </a:extLst>
          </p:cNvPr>
          <p:cNvSpPr>
            <a:spLocks noGrp="1"/>
          </p:cNvSpPr>
          <p:nvPr>
            <p:ph type="body" sz="quarter" idx="27"/>
          </p:nvPr>
        </p:nvSpPr>
        <p:spPr>
          <a:xfrm>
            <a:off x="371475" y="514290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4" name="Tijdelijke aanduiding voor afbeelding 3">
            <a:extLst>
              <a:ext uri="{FF2B5EF4-FFF2-40B4-BE49-F238E27FC236}">
                <a16:creationId xmlns:a16="http://schemas.microsoft.com/office/drawing/2014/main" id="{A08E5C05-8B6B-4B34-88ED-938EA490007D}"/>
              </a:ext>
            </a:extLst>
          </p:cNvPr>
          <p:cNvSpPr>
            <a:spLocks noGrp="1"/>
          </p:cNvSpPr>
          <p:nvPr>
            <p:ph type="pic" sz="quarter" idx="19" hasCustomPrompt="1"/>
          </p:nvPr>
        </p:nvSpPr>
        <p:spPr>
          <a:xfrm>
            <a:off x="4500267"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5" name="Tijdelijke aanduiding voor afbeelding 3">
            <a:extLst>
              <a:ext uri="{FF2B5EF4-FFF2-40B4-BE49-F238E27FC236}">
                <a16:creationId xmlns:a16="http://schemas.microsoft.com/office/drawing/2014/main" id="{9B119E2C-8C8C-4B2C-BB47-48A71F86E249}"/>
              </a:ext>
            </a:extLst>
          </p:cNvPr>
          <p:cNvSpPr>
            <a:spLocks noGrp="1"/>
          </p:cNvSpPr>
          <p:nvPr>
            <p:ph type="pic" sz="quarter" idx="28" hasCustomPrompt="1"/>
          </p:nvPr>
        </p:nvSpPr>
        <p:spPr>
          <a:xfrm>
            <a:off x="4500267"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6" name="Tijdelijke aanduiding voor afbeelding 3">
            <a:extLst>
              <a:ext uri="{FF2B5EF4-FFF2-40B4-BE49-F238E27FC236}">
                <a16:creationId xmlns:a16="http://schemas.microsoft.com/office/drawing/2014/main" id="{E820CFD6-4929-44FB-8E3D-759B5EB10272}"/>
              </a:ext>
            </a:extLst>
          </p:cNvPr>
          <p:cNvSpPr>
            <a:spLocks noGrp="1"/>
          </p:cNvSpPr>
          <p:nvPr>
            <p:ph type="pic" sz="quarter" idx="29" hasCustomPrompt="1"/>
          </p:nvPr>
        </p:nvSpPr>
        <p:spPr>
          <a:xfrm>
            <a:off x="4500267" y="5188220"/>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872626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_6">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005549"/>
            <a:ext cx="6439975" cy="2846902"/>
          </a:xfrm>
          <a:solidFill>
            <a:schemeClr val="tx2"/>
          </a:solidFill>
          <a:ln>
            <a:solidFill>
              <a:schemeClr val="tx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4" name="Tijdelijke aanduiding voor tekst 3">
            <a:extLst>
              <a:ext uri="{FF2B5EF4-FFF2-40B4-BE49-F238E27FC236}">
                <a16:creationId xmlns:a16="http://schemas.microsoft.com/office/drawing/2014/main" id="{B45C1769-122C-4B0C-9DCA-8E6AF6F476DD}"/>
              </a:ext>
            </a:extLst>
          </p:cNvPr>
          <p:cNvSpPr>
            <a:spLocks noGrp="1"/>
          </p:cNvSpPr>
          <p:nvPr>
            <p:ph type="body" sz="quarter" idx="26"/>
          </p:nvPr>
        </p:nvSpPr>
        <p:spPr>
          <a:xfrm>
            <a:off x="6280823" y="2257425"/>
            <a:ext cx="5539701" cy="37457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561503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_7">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863850"/>
            <a:ext cx="6439975" cy="2846902"/>
          </a:xfrm>
          <a:solidFill>
            <a:schemeClr val="bg2"/>
          </a:solidFill>
          <a:ln>
            <a:solidFill>
              <a:schemeClr val="bg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5" name="Tijdelijke aanduiding voor tekst 47">
            <a:extLst>
              <a:ext uri="{FF2B5EF4-FFF2-40B4-BE49-F238E27FC236}">
                <a16:creationId xmlns:a16="http://schemas.microsoft.com/office/drawing/2014/main" id="{6CB7910D-1356-459E-9E9F-13FD840A765E}"/>
              </a:ext>
            </a:extLst>
          </p:cNvPr>
          <p:cNvSpPr>
            <a:spLocks noGrp="1"/>
          </p:cNvSpPr>
          <p:nvPr>
            <p:ph type="body" sz="quarter" idx="13"/>
          </p:nvPr>
        </p:nvSpPr>
        <p:spPr>
          <a:xfrm>
            <a:off x="6525896" y="3536535"/>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6" name="Tijdelijke aanduiding voor tekst 47">
            <a:extLst>
              <a:ext uri="{FF2B5EF4-FFF2-40B4-BE49-F238E27FC236}">
                <a16:creationId xmlns:a16="http://schemas.microsoft.com/office/drawing/2014/main" id="{ED494A43-126B-48B9-B79A-CBF78D12D7BD}"/>
              </a:ext>
            </a:extLst>
          </p:cNvPr>
          <p:cNvSpPr>
            <a:spLocks noGrp="1"/>
          </p:cNvSpPr>
          <p:nvPr>
            <p:ph type="body" sz="quarter" idx="14"/>
          </p:nvPr>
        </p:nvSpPr>
        <p:spPr>
          <a:xfrm>
            <a:off x="6525896" y="2065134"/>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7" name="Tijdelijke aanduiding voor tekst 47">
            <a:extLst>
              <a:ext uri="{FF2B5EF4-FFF2-40B4-BE49-F238E27FC236}">
                <a16:creationId xmlns:a16="http://schemas.microsoft.com/office/drawing/2014/main" id="{9E65CA7D-BED0-4D2D-A4CF-DEDE49428EE5}"/>
              </a:ext>
            </a:extLst>
          </p:cNvPr>
          <p:cNvSpPr>
            <a:spLocks noGrp="1"/>
          </p:cNvSpPr>
          <p:nvPr>
            <p:ph type="body" sz="quarter" idx="12"/>
          </p:nvPr>
        </p:nvSpPr>
        <p:spPr>
          <a:xfrm rot="10800000">
            <a:off x="6525896" y="503918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8" name="Tijdelijke aanduiding voor afbeelding 3">
            <a:extLst>
              <a:ext uri="{FF2B5EF4-FFF2-40B4-BE49-F238E27FC236}">
                <a16:creationId xmlns:a16="http://schemas.microsoft.com/office/drawing/2014/main" id="{506BB0EB-5F12-48A5-BC1F-5EEE9170E10F}"/>
              </a:ext>
            </a:extLst>
          </p:cNvPr>
          <p:cNvSpPr>
            <a:spLocks noGrp="1"/>
          </p:cNvSpPr>
          <p:nvPr>
            <p:ph type="pic" sz="quarter" idx="19" hasCustomPrompt="1"/>
          </p:nvPr>
        </p:nvSpPr>
        <p:spPr>
          <a:xfrm>
            <a:off x="6666052"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69" name="Tijdelijke aanduiding voor afbeelding 3">
            <a:extLst>
              <a:ext uri="{FF2B5EF4-FFF2-40B4-BE49-F238E27FC236}">
                <a16:creationId xmlns:a16="http://schemas.microsoft.com/office/drawing/2014/main" id="{4C41BD19-ACC1-490A-B894-7168EFE511FC}"/>
              </a:ext>
            </a:extLst>
          </p:cNvPr>
          <p:cNvSpPr>
            <a:spLocks noGrp="1"/>
          </p:cNvSpPr>
          <p:nvPr>
            <p:ph type="pic" sz="quarter" idx="28" hasCustomPrompt="1"/>
          </p:nvPr>
        </p:nvSpPr>
        <p:spPr>
          <a:xfrm>
            <a:off x="6666052"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0" name="Tijdelijke aanduiding voor afbeelding 3">
            <a:extLst>
              <a:ext uri="{FF2B5EF4-FFF2-40B4-BE49-F238E27FC236}">
                <a16:creationId xmlns:a16="http://schemas.microsoft.com/office/drawing/2014/main" id="{2072EB46-EB3A-440D-AF94-39AE43D53A0E}"/>
              </a:ext>
            </a:extLst>
          </p:cNvPr>
          <p:cNvSpPr>
            <a:spLocks noGrp="1"/>
          </p:cNvSpPr>
          <p:nvPr>
            <p:ph type="pic" sz="quarter" idx="29" hasCustomPrompt="1"/>
          </p:nvPr>
        </p:nvSpPr>
        <p:spPr>
          <a:xfrm>
            <a:off x="6666052" y="5188220"/>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8275638" y="218573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2" name="Tijdelijke aanduiding voor tekst 5">
            <a:extLst>
              <a:ext uri="{FF2B5EF4-FFF2-40B4-BE49-F238E27FC236}">
                <a16:creationId xmlns:a16="http://schemas.microsoft.com/office/drawing/2014/main" id="{D9375397-6521-4589-842A-AF0D07B8750F}"/>
              </a:ext>
            </a:extLst>
          </p:cNvPr>
          <p:cNvSpPr>
            <a:spLocks noGrp="1"/>
          </p:cNvSpPr>
          <p:nvPr>
            <p:ph type="body" sz="quarter" idx="26"/>
          </p:nvPr>
        </p:nvSpPr>
        <p:spPr>
          <a:xfrm>
            <a:off x="8275638" y="3681595"/>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3" name="Tijdelijke aanduiding voor tekst 5">
            <a:extLst>
              <a:ext uri="{FF2B5EF4-FFF2-40B4-BE49-F238E27FC236}">
                <a16:creationId xmlns:a16="http://schemas.microsoft.com/office/drawing/2014/main" id="{D449DCFE-B682-4FBF-AE20-19B0108F5366}"/>
              </a:ext>
            </a:extLst>
          </p:cNvPr>
          <p:cNvSpPr>
            <a:spLocks noGrp="1"/>
          </p:cNvSpPr>
          <p:nvPr>
            <p:ph type="body" sz="quarter" idx="27"/>
          </p:nvPr>
        </p:nvSpPr>
        <p:spPr>
          <a:xfrm>
            <a:off x="8275638" y="517746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Tree>
    <p:extLst>
      <p:ext uri="{BB962C8B-B14F-4D97-AF65-F5344CB8AC3E}">
        <p14:creationId xmlns:p14="http://schemas.microsoft.com/office/powerpoint/2010/main" val="39389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ram_8">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4" y="2606674"/>
            <a:ext cx="6315075" cy="3451225"/>
          </a:xfrm>
          <a:custGeom>
            <a:avLst/>
            <a:gdLst>
              <a:gd name="connsiteX0" fmla="*/ 0 w 6315075"/>
              <a:gd name="connsiteY0" fmla="*/ 0 h 3451225"/>
              <a:gd name="connsiteX1" fmla="*/ 6315075 w 6315075"/>
              <a:gd name="connsiteY1" fmla="*/ 0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0 h 3451225"/>
              <a:gd name="connsiteX4" fmla="*/ 6315075 w 6315075"/>
              <a:gd name="connsiteY4" fmla="*/ 3451225 h 3451225"/>
              <a:gd name="connsiteX5" fmla="*/ 0 w 6315075"/>
              <a:gd name="connsiteY5" fmla="*/ 3451225 h 3451225"/>
              <a:gd name="connsiteX6" fmla="*/ 0 w 6315075"/>
              <a:gd name="connsiteY6"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3451225 h 3451225"/>
              <a:gd name="connsiteX3" fmla="*/ 0 w 6315075"/>
              <a:gd name="connsiteY3" fmla="*/ 3451225 h 3451225"/>
              <a:gd name="connsiteX4" fmla="*/ 0 w 6315075"/>
              <a:gd name="connsiteY4" fmla="*/ 0 h 345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3451225">
                <a:moveTo>
                  <a:pt x="0" y="0"/>
                </a:moveTo>
                <a:lnTo>
                  <a:pt x="5095876" y="3176"/>
                </a:lnTo>
                <a:lnTo>
                  <a:pt x="6315075" y="3451225"/>
                </a:lnTo>
                <a:lnTo>
                  <a:pt x="0" y="3451225"/>
                </a:lnTo>
                <a:lnTo>
                  <a:pt x="0" y="0"/>
                </a:lnTo>
                <a:close/>
              </a:path>
            </a:pathLst>
          </a:custGeom>
          <a:solidFill>
            <a:schemeClr val="bg2"/>
          </a:solidFill>
          <a:ln>
            <a:solidFill>
              <a:schemeClr val="bg2"/>
            </a:solidFill>
          </a:ln>
        </p:spPr>
        <p:txBody>
          <a:bodyPr lIns="540000" tIns="432000" rIns="684000" bIns="432000" anchor="ctr"/>
          <a:lstStyle>
            <a:lvl1pPr marL="0" indent="0" algn="l">
              <a:buNone/>
              <a:defRPr sz="100">
                <a:noFill/>
              </a:defRPr>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5338012" y="2196642"/>
            <a:ext cx="4788568" cy="822783"/>
          </a:xfrm>
          <a:custGeom>
            <a:avLst/>
            <a:gdLst>
              <a:gd name="connsiteX0" fmla="*/ 0 w 4788568"/>
              <a:gd name="connsiteY0" fmla="*/ 0 h 820066"/>
              <a:gd name="connsiteX1" fmla="*/ 4788568 w 4788568"/>
              <a:gd name="connsiteY1" fmla="*/ 0 h 820066"/>
              <a:gd name="connsiteX2" fmla="*/ 4788568 w 4788568"/>
              <a:gd name="connsiteY2" fmla="*/ 0 h 820066"/>
              <a:gd name="connsiteX3" fmla="*/ 4788568 w 4788568"/>
              <a:gd name="connsiteY3" fmla="*/ 820066 h 820066"/>
              <a:gd name="connsiteX4" fmla="*/ 0 w 4788568"/>
              <a:gd name="connsiteY4" fmla="*/ 820066 h 820066"/>
              <a:gd name="connsiteX5" fmla="*/ 0 w 4788568"/>
              <a:gd name="connsiteY5" fmla="*/ 0 h 820066"/>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820066 h 822783"/>
              <a:gd name="connsiteX6" fmla="*/ 0 w 4788568"/>
              <a:gd name="connsiteY6" fmla="*/ 0 h 822783"/>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0 h 8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8568" h="822783">
                <a:moveTo>
                  <a:pt x="0" y="0"/>
                </a:moveTo>
                <a:lnTo>
                  <a:pt x="4788568" y="0"/>
                </a:lnTo>
                <a:lnTo>
                  <a:pt x="4788568" y="0"/>
                </a:lnTo>
                <a:lnTo>
                  <a:pt x="4788568" y="820066"/>
                </a:lnTo>
                <a:lnTo>
                  <a:pt x="291263" y="822783"/>
                </a:lnTo>
                <a:lnTo>
                  <a:pt x="0" y="0"/>
                </a:lnTo>
                <a:close/>
              </a:path>
            </a:pathLst>
          </a:custGeom>
          <a:solidFill>
            <a:schemeClr val="tx2"/>
          </a:solidFill>
          <a:ln>
            <a:solidFill>
              <a:schemeClr val="tx2"/>
            </a:solidFill>
          </a:ln>
        </p:spPr>
        <p:txBody>
          <a:bodyPr lIns="252000" anchor="ctr"/>
          <a:lstStyle>
            <a:lvl1pPr marL="0" indent="0" algn="l">
              <a:buNone/>
              <a:defRPr sz="1800">
                <a:latin typeface="+mj-lt"/>
              </a:defRPr>
            </a:lvl1pPr>
            <a:lvl2pPr marL="288000" indent="0">
              <a:buNone/>
              <a:defRPr/>
            </a:lvl2pPr>
          </a:lstStyle>
          <a:p>
            <a:pPr lvl="0"/>
            <a:r>
              <a:rPr lang="nl-NL"/>
              <a:t>Klikken om de tekststijl van het model te bewerken</a:t>
            </a:r>
          </a:p>
        </p:txBody>
      </p:sp>
      <p:sp>
        <p:nvSpPr>
          <p:cNvPr id="7" name="Tijdelijke aanduiding voor inhoud 6">
            <a:extLst>
              <a:ext uri="{FF2B5EF4-FFF2-40B4-BE49-F238E27FC236}">
                <a16:creationId xmlns:a16="http://schemas.microsoft.com/office/drawing/2014/main" id="{E53DA837-10CF-4DB6-83A9-B2CFAA35A450}"/>
              </a:ext>
            </a:extLst>
          </p:cNvPr>
          <p:cNvSpPr>
            <a:spLocks noGrp="1"/>
          </p:cNvSpPr>
          <p:nvPr>
            <p:ph sz="quarter" idx="27"/>
          </p:nvPr>
        </p:nvSpPr>
        <p:spPr>
          <a:xfrm>
            <a:off x="504825" y="2743200"/>
            <a:ext cx="6181724" cy="3181350"/>
          </a:xfrm>
        </p:spPr>
        <p:txBody>
          <a:bodyPr/>
          <a:lstStyle>
            <a:lvl1pPr>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21A2CE14-AEA1-419C-A12B-CEE472686BE7}"/>
              </a:ext>
            </a:extLst>
          </p:cNvPr>
          <p:cNvSpPr>
            <a:spLocks noGrp="1"/>
          </p:cNvSpPr>
          <p:nvPr>
            <p:ph type="body" sz="quarter" idx="26"/>
          </p:nvPr>
        </p:nvSpPr>
        <p:spPr>
          <a:xfrm>
            <a:off x="6280823" y="3248025"/>
            <a:ext cx="5539701" cy="26765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619506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21B5395-EF28-4695-908E-6C2A4A009F8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Vrije vorm: vorm 3">
            <a:extLst>
              <a:ext uri="{FF2B5EF4-FFF2-40B4-BE49-F238E27FC236}">
                <a16:creationId xmlns:a16="http://schemas.microsoft.com/office/drawing/2014/main" id="{9F965BE0-DE29-41FE-B1A2-4C504CB9832E}"/>
              </a:ext>
            </a:extLst>
          </p:cNvPr>
          <p:cNvSpPr/>
          <p:nvPr userDrawn="1"/>
        </p:nvSpPr>
        <p:spPr>
          <a:xfrm>
            <a:off x="2020186" y="-21265"/>
            <a:ext cx="10185991" cy="6911163"/>
          </a:xfrm>
          <a:custGeom>
            <a:avLst/>
            <a:gdLst>
              <a:gd name="connsiteX0" fmla="*/ 0 w 10185991"/>
              <a:gd name="connsiteY0" fmla="*/ 0 h 6911163"/>
              <a:gd name="connsiteX1" fmla="*/ 2445488 w 10185991"/>
              <a:gd name="connsiteY1" fmla="*/ 6911163 h 6911163"/>
              <a:gd name="connsiteX2" fmla="*/ 10185991 w 10185991"/>
              <a:gd name="connsiteY2" fmla="*/ 6911163 h 6911163"/>
              <a:gd name="connsiteX3" fmla="*/ 10185991 w 10185991"/>
              <a:gd name="connsiteY3" fmla="*/ 10632 h 6911163"/>
              <a:gd name="connsiteX4" fmla="*/ 0 w 10185991"/>
              <a:gd name="connsiteY4" fmla="*/ 0 h 691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5991" h="6911163">
                <a:moveTo>
                  <a:pt x="0" y="0"/>
                </a:moveTo>
                <a:lnTo>
                  <a:pt x="2445488" y="6911163"/>
                </a:lnTo>
                <a:lnTo>
                  <a:pt x="10185991" y="6911163"/>
                </a:lnTo>
                <a:lnTo>
                  <a:pt x="10185991" y="10632"/>
                </a:lnTo>
                <a:lnTo>
                  <a:pt x="0" y="0"/>
                </a:lnTo>
                <a:close/>
              </a:path>
            </a:pathLst>
          </a:custGeom>
          <a:solidFill>
            <a:schemeClr val="bg1"/>
          </a:solidFill>
        </p:spPr>
        <p:txBody>
          <a:bodyPr wrap="non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5" name="Tijdelijke aanduiding voor tekst 47">
            <a:extLst>
              <a:ext uri="{FF2B5EF4-FFF2-40B4-BE49-F238E27FC236}">
                <a16:creationId xmlns:a16="http://schemas.microsoft.com/office/drawing/2014/main" id="{AE1A76FD-2ED8-4F66-BAFB-FA73CD58F151}"/>
              </a:ext>
            </a:extLst>
          </p:cNvPr>
          <p:cNvSpPr>
            <a:spLocks noGrp="1"/>
          </p:cNvSpPr>
          <p:nvPr>
            <p:ph type="body" sz="quarter" idx="11" hasCustomPrompt="1"/>
          </p:nvPr>
        </p:nvSpPr>
        <p:spPr>
          <a:xfrm>
            <a:off x="1571071" y="800742"/>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0" indent="0" algn="ctr">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6" name="Tijdelijke aanduiding voor tekst 47">
            <a:extLst>
              <a:ext uri="{FF2B5EF4-FFF2-40B4-BE49-F238E27FC236}">
                <a16:creationId xmlns:a16="http://schemas.microsoft.com/office/drawing/2014/main" id="{26234CD6-63B3-4945-9E87-F0FAF2E25995}"/>
              </a:ext>
            </a:extLst>
          </p:cNvPr>
          <p:cNvSpPr>
            <a:spLocks noGrp="1"/>
          </p:cNvSpPr>
          <p:nvPr>
            <p:ph type="body" sz="quarter" idx="12" hasCustomPrompt="1"/>
          </p:nvPr>
        </p:nvSpPr>
        <p:spPr>
          <a:xfrm>
            <a:off x="1571071" y="2647141"/>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7" name="Tijdelijke aanduiding voor tekst 47">
            <a:extLst>
              <a:ext uri="{FF2B5EF4-FFF2-40B4-BE49-F238E27FC236}">
                <a16:creationId xmlns:a16="http://schemas.microsoft.com/office/drawing/2014/main" id="{0ACB44FC-7906-4FE8-A06B-40BEF15BEFB6}"/>
              </a:ext>
            </a:extLst>
          </p:cNvPr>
          <p:cNvSpPr>
            <a:spLocks noGrp="1"/>
          </p:cNvSpPr>
          <p:nvPr>
            <p:ph type="body" sz="quarter" idx="13" hasCustomPrompt="1"/>
          </p:nvPr>
        </p:nvSpPr>
        <p:spPr>
          <a:xfrm>
            <a:off x="1571071" y="4493540"/>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8" name="Tijdelijke aanduiding voor tekst 47">
            <a:extLst>
              <a:ext uri="{FF2B5EF4-FFF2-40B4-BE49-F238E27FC236}">
                <a16:creationId xmlns:a16="http://schemas.microsoft.com/office/drawing/2014/main" id="{CFF76BE7-F142-49A2-8D3D-78C2A3916ED2}"/>
              </a:ext>
            </a:extLst>
          </p:cNvPr>
          <p:cNvSpPr>
            <a:spLocks noGrp="1"/>
          </p:cNvSpPr>
          <p:nvPr>
            <p:ph type="body" sz="quarter" idx="14" hasCustomPrompt="1"/>
          </p:nvPr>
        </p:nvSpPr>
        <p:spPr>
          <a:xfrm>
            <a:off x="1578160" y="1085242"/>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9" name="Tijdelijke aanduiding voor tekst 47">
            <a:extLst>
              <a:ext uri="{FF2B5EF4-FFF2-40B4-BE49-F238E27FC236}">
                <a16:creationId xmlns:a16="http://schemas.microsoft.com/office/drawing/2014/main" id="{B9CF8D82-DDA5-4B0F-9805-219015571079}"/>
              </a:ext>
            </a:extLst>
          </p:cNvPr>
          <p:cNvSpPr>
            <a:spLocks noGrp="1"/>
          </p:cNvSpPr>
          <p:nvPr>
            <p:ph type="body" sz="quarter" idx="15" hasCustomPrompt="1"/>
          </p:nvPr>
        </p:nvSpPr>
        <p:spPr>
          <a:xfrm>
            <a:off x="1578160" y="2901363"/>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0" name="Tijdelijke aanduiding voor tekst 47">
            <a:extLst>
              <a:ext uri="{FF2B5EF4-FFF2-40B4-BE49-F238E27FC236}">
                <a16:creationId xmlns:a16="http://schemas.microsoft.com/office/drawing/2014/main" id="{F43C8AD4-16A8-441A-B9D9-75E7A617171B}"/>
              </a:ext>
            </a:extLst>
          </p:cNvPr>
          <p:cNvSpPr>
            <a:spLocks noGrp="1"/>
          </p:cNvSpPr>
          <p:nvPr>
            <p:ph type="body" sz="quarter" idx="16" hasCustomPrompt="1"/>
          </p:nvPr>
        </p:nvSpPr>
        <p:spPr>
          <a:xfrm>
            <a:off x="1578160" y="4756995"/>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1" name="Tijdelijke aanduiding voor tekst 11">
            <a:extLst>
              <a:ext uri="{FF2B5EF4-FFF2-40B4-BE49-F238E27FC236}">
                <a16:creationId xmlns:a16="http://schemas.microsoft.com/office/drawing/2014/main" id="{8F1E9B37-9FFC-439A-A6CF-310698FF4D20}"/>
              </a:ext>
            </a:extLst>
          </p:cNvPr>
          <p:cNvSpPr>
            <a:spLocks noGrp="1"/>
          </p:cNvSpPr>
          <p:nvPr>
            <p:ph type="body" sz="quarter" idx="17"/>
          </p:nvPr>
        </p:nvSpPr>
        <p:spPr>
          <a:xfrm>
            <a:off x="10669941" y="6145067"/>
            <a:ext cx="1215273" cy="57895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94FF0DA3-C041-458B-9FB8-243FF0A7EC58}"/>
              </a:ext>
            </a:extLst>
          </p:cNvPr>
          <p:cNvSpPr>
            <a:spLocks noGrp="1"/>
          </p:cNvSpPr>
          <p:nvPr>
            <p:ph type="body" sz="quarter" idx="18"/>
          </p:nvPr>
        </p:nvSpPr>
        <p:spPr>
          <a:xfrm>
            <a:off x="371475" y="6305360"/>
            <a:ext cx="1302984" cy="254675"/>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67794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raag">
    <p:bg>
      <p:bgPr>
        <a:solidFill>
          <a:schemeClr val="tx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vraag in</a:t>
            </a:r>
            <a:endParaRPr lang="nl-BE"/>
          </a:p>
        </p:txBody>
      </p:sp>
      <p:sp>
        <p:nvSpPr>
          <p:cNvPr id="18" name="Tekstvak 17">
            <a:extLst>
              <a:ext uri="{FF2B5EF4-FFF2-40B4-BE49-F238E27FC236}">
                <a16:creationId xmlns:a16="http://schemas.microsoft.com/office/drawing/2014/main" id="{9CC8E1F9-7486-476F-9382-6AA36A9F0685}"/>
              </a:ext>
            </a:extLst>
          </p:cNvPr>
          <p:cNvSpPr txBox="1"/>
          <p:nvPr userDrawn="1"/>
        </p:nvSpPr>
        <p:spPr>
          <a:xfrm>
            <a:off x="5867400" y="1698625"/>
            <a:ext cx="457200" cy="49244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nl-BE" sz="3200">
                <a:latin typeface="FlandersArtSans-Bold" panose="00000800000000000000" pitchFamily="50" charset="0"/>
              </a:rPr>
              <a:t>?</a:t>
            </a:r>
            <a:endParaRPr lang="en-BE" sz="3200">
              <a:latin typeface="FlandersArtSans-Bold" panose="00000800000000000000" pitchFamily="50" charset="0"/>
            </a:endParaRPr>
          </a:p>
        </p:txBody>
      </p:sp>
      <p:cxnSp>
        <p:nvCxnSpPr>
          <p:cNvPr id="19" name="Rechte verbindingslijn 18">
            <a:extLst>
              <a:ext uri="{FF2B5EF4-FFF2-40B4-BE49-F238E27FC236}">
                <a16:creationId xmlns:a16="http://schemas.microsoft.com/office/drawing/2014/main" id="{7D03A297-5187-490B-8752-2A95F798CE50}"/>
              </a:ext>
            </a:extLst>
          </p:cNvPr>
          <p:cNvCxnSpPr/>
          <p:nvPr userDrawn="1"/>
        </p:nvCxnSpPr>
        <p:spPr>
          <a:xfrm>
            <a:off x="635762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455017D-1E2C-4706-B1C0-9814864A9122}"/>
              </a:ext>
            </a:extLst>
          </p:cNvPr>
          <p:cNvCxnSpPr/>
          <p:nvPr userDrawn="1"/>
        </p:nvCxnSpPr>
        <p:spPr>
          <a:xfrm>
            <a:off x="189230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9470"/>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091523E1-64D2-47FC-A4C6-E7D79E120299}"/>
              </a:ext>
            </a:extLst>
          </p:cNvPr>
          <p:cNvSpPr txBox="1"/>
          <p:nvPr userDrawn="1"/>
        </p:nvSpPr>
        <p:spPr>
          <a:xfrm>
            <a:off x="1892300" y="1608631"/>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12" name="Tekstvak 11">
            <a:extLst>
              <a:ext uri="{FF2B5EF4-FFF2-40B4-BE49-F238E27FC236}">
                <a16:creationId xmlns:a16="http://schemas.microsoft.com/office/drawing/2014/main" id="{44BE58EF-3084-43EE-9B64-6353072C2143}"/>
              </a:ext>
            </a:extLst>
          </p:cNvPr>
          <p:cNvSpPr txBox="1"/>
          <p:nvPr userDrawn="1"/>
        </p:nvSpPr>
        <p:spPr>
          <a:xfrm rot="10800000">
            <a:off x="9711730" y="4283466"/>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quote in</a:t>
            </a:r>
            <a:endParaRPr lang="nl-BE"/>
          </a:p>
        </p:txBody>
      </p:sp>
    </p:spTree>
    <p:extLst>
      <p:ext uri="{BB962C8B-B14F-4D97-AF65-F5344CB8AC3E}">
        <p14:creationId xmlns:p14="http://schemas.microsoft.com/office/powerpoint/2010/main" val="3630500399"/>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titel">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199F4B0B-926F-4B14-9603-58FB1F4ADA56}"/>
              </a:ext>
            </a:extLst>
          </p:cNvPr>
          <p:cNvSpPr/>
          <p:nvPr userDrawn="1"/>
        </p:nvSpPr>
        <p:spPr>
          <a:xfrm>
            <a:off x="371474" y="296174"/>
            <a:ext cx="11449051" cy="6264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Graphic 11">
            <a:extLst>
              <a:ext uri="{FF2B5EF4-FFF2-40B4-BE49-F238E27FC236}">
                <a16:creationId xmlns:a16="http://schemas.microsoft.com/office/drawing/2014/main" id="{D7C5FEC1-CC49-434F-A0A4-94BAD4337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9538189" y="5802074"/>
            <a:ext cx="1620830" cy="316637"/>
          </a:xfrm>
          <a:prstGeom prst="rect">
            <a:avLst/>
          </a:prstGeom>
        </p:spPr>
      </p:pic>
      <p:pic>
        <p:nvPicPr>
          <p:cNvPr id="12" name="Afbeelding 11">
            <a:extLst>
              <a:ext uri="{FF2B5EF4-FFF2-40B4-BE49-F238E27FC236}">
                <a16:creationId xmlns:a16="http://schemas.microsoft.com/office/drawing/2014/main" id="{DE76FD03-1144-46FB-BF4C-7D066D616A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4561657" y="5550971"/>
            <a:ext cx="1620829" cy="772169"/>
          </a:xfrm>
          <a:prstGeom prst="rect">
            <a:avLst/>
          </a:prstGeom>
        </p:spPr>
      </p:pic>
      <p:sp>
        <p:nvSpPr>
          <p:cNvPr id="15" name="Titel 1">
            <a:extLst>
              <a:ext uri="{FF2B5EF4-FFF2-40B4-BE49-F238E27FC236}">
                <a16:creationId xmlns:a16="http://schemas.microsoft.com/office/drawing/2014/main" id="{BED3C351-19E5-4EBA-888F-E2D214DF02BD}"/>
              </a:ext>
            </a:extLst>
          </p:cNvPr>
          <p:cNvSpPr>
            <a:spLocks noGrp="1"/>
          </p:cNvSpPr>
          <p:nvPr>
            <p:ph type="ctrTitle" hasCustomPrompt="1"/>
          </p:nvPr>
        </p:nvSpPr>
        <p:spPr>
          <a:xfrm>
            <a:off x="5833974" y="1994700"/>
            <a:ext cx="5811383" cy="2648548"/>
          </a:xfrm>
        </p:spPr>
        <p:txBody>
          <a:bodyPr anchor="b"/>
          <a:lstStyle>
            <a:lvl1pPr algn="l">
              <a:lnSpc>
                <a:spcPts val="5400"/>
              </a:lnSpc>
              <a:defRPr sz="4800" baseline="0"/>
            </a:lvl1pPr>
          </a:lstStyle>
          <a:p>
            <a:r>
              <a:rPr lang="nl-BE"/>
              <a:t>Dit is een tussentitelslide, klik om de titel toe te voegen</a:t>
            </a:r>
          </a:p>
        </p:txBody>
      </p:sp>
      <p:sp>
        <p:nvSpPr>
          <p:cNvPr id="8" name="Ondertitel 2">
            <a:extLst>
              <a:ext uri="{FF2B5EF4-FFF2-40B4-BE49-F238E27FC236}">
                <a16:creationId xmlns:a16="http://schemas.microsoft.com/office/drawing/2014/main" id="{F36A17E7-7725-4FEE-8181-CA992AB6D742}"/>
              </a:ext>
            </a:extLst>
          </p:cNvPr>
          <p:cNvSpPr>
            <a:spLocks noGrp="1"/>
          </p:cNvSpPr>
          <p:nvPr>
            <p:ph type="subTitle" idx="1" hasCustomPrompt="1"/>
          </p:nvPr>
        </p:nvSpPr>
        <p:spPr>
          <a:xfrm>
            <a:off x="5347635" y="4812858"/>
            <a:ext cx="5811384" cy="316637"/>
          </a:xfrm>
        </p:spPr>
        <p:txBody>
          <a:bodyPr/>
          <a:lstStyle>
            <a:lvl1pPr marL="0" indent="0" algn="r">
              <a:buFont typeface="Arial" panose="020B0604020202020204" pitchFamily="34" charset="0"/>
              <a:buNone/>
              <a:defRPr baseline="0"/>
            </a:lvl1pPr>
          </a:lstStyle>
          <a:p>
            <a:r>
              <a:rPr lang="nl-BE"/>
              <a:t>Klik om de ondertitel toe te voegen</a:t>
            </a:r>
          </a:p>
        </p:txBody>
      </p:sp>
      <p:pic>
        <p:nvPicPr>
          <p:cNvPr id="13" name="Graphic 12">
            <a:extLst>
              <a:ext uri="{FF2B5EF4-FFF2-40B4-BE49-F238E27FC236}">
                <a16:creationId xmlns:a16="http://schemas.microsoft.com/office/drawing/2014/main" id="{1298D5E9-896D-432A-AEBF-91BD459D482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621" b="74979"/>
          <a:stretch/>
        </p:blipFill>
        <p:spPr>
          <a:xfrm>
            <a:off x="8479578" y="296174"/>
            <a:ext cx="3340947" cy="6264275"/>
          </a:xfrm>
          <a:prstGeom prst="rect">
            <a:avLst/>
          </a:prstGeom>
        </p:spPr>
      </p:pic>
      <p:pic>
        <p:nvPicPr>
          <p:cNvPr id="16" name="Graphic 15">
            <a:extLst>
              <a:ext uri="{FF2B5EF4-FFF2-40B4-BE49-F238E27FC236}">
                <a16:creationId xmlns:a16="http://schemas.microsoft.com/office/drawing/2014/main" id="{A87F6FC0-9A5D-4EA0-8F33-13315F6B7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5178125" y="292370"/>
            <a:ext cx="3302147" cy="6255340"/>
          </a:xfrm>
          <a:prstGeom prst="rect">
            <a:avLst/>
          </a:prstGeom>
        </p:spPr>
      </p:pic>
      <p:pic>
        <p:nvPicPr>
          <p:cNvPr id="17" name="Graphic 16">
            <a:extLst>
              <a:ext uri="{FF2B5EF4-FFF2-40B4-BE49-F238E27FC236}">
                <a16:creationId xmlns:a16="http://schemas.microsoft.com/office/drawing/2014/main" id="{29DC8926-0D75-42C8-985E-786848EFB7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1875282" y="295253"/>
            <a:ext cx="3302147" cy="6264965"/>
          </a:xfrm>
          <a:prstGeom prst="rect">
            <a:avLst/>
          </a:prstGeom>
        </p:spPr>
      </p:pic>
      <p:sp>
        <p:nvSpPr>
          <p:cNvPr id="5" name="Tijdelijke aanduiding voor afbeelding 4">
            <a:extLst>
              <a:ext uri="{FF2B5EF4-FFF2-40B4-BE49-F238E27FC236}">
                <a16:creationId xmlns:a16="http://schemas.microsoft.com/office/drawing/2014/main" id="{E55984FC-6B1D-4818-A78C-D5825C03F383}"/>
              </a:ext>
            </a:extLst>
          </p:cNvPr>
          <p:cNvSpPr>
            <a:spLocks noGrp="1"/>
          </p:cNvSpPr>
          <p:nvPr>
            <p:ph type="pic" sz="quarter" idx="11" hasCustomPrompt="1"/>
          </p:nvPr>
        </p:nvSpPr>
        <p:spPr>
          <a:xfrm>
            <a:off x="367953" y="295254"/>
            <a:ext cx="5747787" cy="6271200"/>
          </a:xfrm>
          <a:custGeom>
            <a:avLst/>
            <a:gdLst>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0 w 5735483"/>
              <a:gd name="connsiteY4" fmla="*/ 6264275 h 6264275"/>
              <a:gd name="connsiteX5" fmla="*/ 0 w 5735483"/>
              <a:gd name="connsiteY5" fmla="*/ 0 h 6264275"/>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3358044 w 5735483"/>
              <a:gd name="connsiteY4" fmla="*/ 6259429 h 6264275"/>
              <a:gd name="connsiteX5" fmla="*/ 0 w 5735483"/>
              <a:gd name="connsiteY5" fmla="*/ 6264275 h 6264275"/>
              <a:gd name="connsiteX6" fmla="*/ 0 w 5735483"/>
              <a:gd name="connsiteY6" fmla="*/ 0 h 6264275"/>
              <a:gd name="connsiteX0" fmla="*/ 0 w 5735483"/>
              <a:gd name="connsiteY0" fmla="*/ 0 h 6264275"/>
              <a:gd name="connsiteX1" fmla="*/ 5735483 w 5735483"/>
              <a:gd name="connsiteY1" fmla="*/ 0 h 6264275"/>
              <a:gd name="connsiteX2" fmla="*/ 5735483 w 5735483"/>
              <a:gd name="connsiteY2" fmla="*/ 0 h 6264275"/>
              <a:gd name="connsiteX3" fmla="*/ 3358044 w 5735483"/>
              <a:gd name="connsiteY3" fmla="*/ 6259429 h 6264275"/>
              <a:gd name="connsiteX4" fmla="*/ 0 w 5735483"/>
              <a:gd name="connsiteY4" fmla="*/ 6264275 h 6264275"/>
              <a:gd name="connsiteX5" fmla="*/ 0 w 5735483"/>
              <a:gd name="connsiteY5" fmla="*/ 0 h 62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83" h="6264275">
                <a:moveTo>
                  <a:pt x="0" y="0"/>
                </a:moveTo>
                <a:lnTo>
                  <a:pt x="5735483" y="0"/>
                </a:lnTo>
                <a:lnTo>
                  <a:pt x="5735483" y="0"/>
                </a:lnTo>
                <a:lnTo>
                  <a:pt x="3358044" y="6259429"/>
                </a:lnTo>
                <a:lnTo>
                  <a:pt x="0" y="6264275"/>
                </a:lnTo>
                <a:lnTo>
                  <a:pt x="0" y="0"/>
                </a:lnTo>
                <a:close/>
              </a:path>
            </a:pathLst>
          </a:custGeom>
          <a:solidFill>
            <a:schemeClr val="bg2"/>
          </a:solidFill>
        </p:spPr>
        <p:txBody>
          <a:bodyPr lIns="360000" rIns="1800000" anchor="ctr"/>
          <a:lstStyle>
            <a:lvl1pPr marL="0" indent="0" algn="ctr">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en-GB"/>
          </a:p>
        </p:txBody>
      </p:sp>
      <p:grpSp>
        <p:nvGrpSpPr>
          <p:cNvPr id="11" name="Groep 10">
            <a:extLst>
              <a:ext uri="{FF2B5EF4-FFF2-40B4-BE49-F238E27FC236}">
                <a16:creationId xmlns:a16="http://schemas.microsoft.com/office/drawing/2014/main" id="{16D9828F-CDE6-4DCA-ABEE-289E7F69524E}"/>
              </a:ext>
            </a:extLst>
          </p:cNvPr>
          <p:cNvGrpSpPr/>
          <p:nvPr userDrawn="1"/>
        </p:nvGrpSpPr>
        <p:grpSpPr>
          <a:xfrm>
            <a:off x="-6865737" y="267572"/>
            <a:ext cx="3385298" cy="3438922"/>
            <a:chOff x="-3549710" y="1276353"/>
            <a:chExt cx="3385298" cy="3438922"/>
          </a:xfrm>
        </p:grpSpPr>
        <p:grpSp>
          <p:nvGrpSpPr>
            <p:cNvPr id="18" name="Groep 17">
              <a:extLst>
                <a:ext uri="{FF2B5EF4-FFF2-40B4-BE49-F238E27FC236}">
                  <a16:creationId xmlns:a16="http://schemas.microsoft.com/office/drawing/2014/main" id="{C9F07322-6588-4BAA-A886-0A9754805A06}"/>
                </a:ext>
              </a:extLst>
            </p:cNvPr>
            <p:cNvGrpSpPr/>
            <p:nvPr userDrawn="1"/>
          </p:nvGrpSpPr>
          <p:grpSpPr>
            <a:xfrm>
              <a:off x="-3549709" y="1276353"/>
              <a:ext cx="3385297" cy="2604244"/>
              <a:chOff x="-3549709" y="1276351"/>
              <a:chExt cx="3385297" cy="2604244"/>
            </a:xfrm>
          </p:grpSpPr>
          <p:sp>
            <p:nvSpPr>
              <p:cNvPr id="21" name="Rechthoek 20">
                <a:extLst>
                  <a:ext uri="{FF2B5EF4-FFF2-40B4-BE49-F238E27FC236}">
                    <a16:creationId xmlns:a16="http://schemas.microsoft.com/office/drawing/2014/main" id="{A8C73ED9-8DCB-45E8-8363-8974FCD26E83}"/>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22" name="Textfield placeholder">
                <a:extLst>
                  <a:ext uri="{FF2B5EF4-FFF2-40B4-BE49-F238E27FC236}">
                    <a16:creationId xmlns:a16="http://schemas.microsoft.com/office/drawing/2014/main" id="{90DE53D7-100C-4049-A08C-38D76BCA905F}"/>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23" name="Textfield placeholder">
                <a:extLst>
                  <a:ext uri="{FF2B5EF4-FFF2-40B4-BE49-F238E27FC236}">
                    <a16:creationId xmlns:a16="http://schemas.microsoft.com/office/drawing/2014/main" id="{B15C8AB2-57F6-4878-B3F2-896E172CFD15}"/>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4" name="Rechte verbindingslijn 23">
                <a:extLst>
                  <a:ext uri="{FF2B5EF4-FFF2-40B4-BE49-F238E27FC236}">
                    <a16:creationId xmlns:a16="http://schemas.microsoft.com/office/drawing/2014/main" id="{B79BC667-E64C-43F6-9B21-B9954A5230CA}"/>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5" name="Rechthoek 24">
                <a:extLst>
                  <a:ext uri="{FF2B5EF4-FFF2-40B4-BE49-F238E27FC236}">
                    <a16:creationId xmlns:a16="http://schemas.microsoft.com/office/drawing/2014/main" id="{2D95EE79-9456-4C5C-A647-A06EA520DB2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6" name="Picture 2">
                <a:extLst>
                  <a:ext uri="{FF2B5EF4-FFF2-40B4-BE49-F238E27FC236}">
                    <a16:creationId xmlns:a16="http://schemas.microsoft.com/office/drawing/2014/main" id="{3D955C5F-9818-4C13-A468-3EA2578754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2AAF02DC-2D87-4258-971A-F3B0222FBF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DA2EA00E-9D14-4834-8DDF-D7F6AEAE5782}"/>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8AFA2218-6974-4998-9DD8-9424B44390D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60370E0E-9C4F-43D7-98C4-2C32E685F8A2}"/>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BB4ABD2E-352B-445A-B7DE-74830F8742A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655D1FD4-BA13-4CEB-A100-38C6B4D8A3C0}"/>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33" name="Groep 32">
                <a:extLst>
                  <a:ext uri="{FF2B5EF4-FFF2-40B4-BE49-F238E27FC236}">
                    <a16:creationId xmlns:a16="http://schemas.microsoft.com/office/drawing/2014/main" id="{E433E269-3BFF-4731-9FEA-E494CF8874F3}"/>
                  </a:ext>
                </a:extLst>
              </p:cNvPr>
              <p:cNvGrpSpPr/>
              <p:nvPr/>
            </p:nvGrpSpPr>
            <p:grpSpPr>
              <a:xfrm>
                <a:off x="-3226194" y="2414273"/>
                <a:ext cx="60967" cy="103132"/>
                <a:chOff x="-2796392" y="1123442"/>
                <a:chExt cx="120832" cy="104889"/>
              </a:xfrm>
            </p:grpSpPr>
            <p:sp>
              <p:nvSpPr>
                <p:cNvPr id="73" name="Rechthoek 72">
                  <a:extLst>
                    <a:ext uri="{FF2B5EF4-FFF2-40B4-BE49-F238E27FC236}">
                      <a16:creationId xmlns:a16="http://schemas.microsoft.com/office/drawing/2014/main" id="{34E27BE2-2C78-48E6-81BB-4CC2460F98A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4" name="Rechthoek 73">
                  <a:extLst>
                    <a:ext uri="{FF2B5EF4-FFF2-40B4-BE49-F238E27FC236}">
                      <a16:creationId xmlns:a16="http://schemas.microsoft.com/office/drawing/2014/main" id="{DE68F677-05E1-48E2-892F-F788ED8EC0B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5" name="Rechthoek 74">
                  <a:extLst>
                    <a:ext uri="{FF2B5EF4-FFF2-40B4-BE49-F238E27FC236}">
                      <a16:creationId xmlns:a16="http://schemas.microsoft.com/office/drawing/2014/main" id="{6619831C-F77F-4867-9ECC-BB0EEDB7421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6" name="Rechthoek 75">
                  <a:extLst>
                    <a:ext uri="{FF2B5EF4-FFF2-40B4-BE49-F238E27FC236}">
                      <a16:creationId xmlns:a16="http://schemas.microsoft.com/office/drawing/2014/main" id="{CE3E2B55-0F7A-43EC-A75A-F646815826F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7" name="Rechthoek 76">
                  <a:extLst>
                    <a:ext uri="{FF2B5EF4-FFF2-40B4-BE49-F238E27FC236}">
                      <a16:creationId xmlns:a16="http://schemas.microsoft.com/office/drawing/2014/main" id="{87C34BFE-5EA3-4CD6-B9CD-71E9F2BCC75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4" name="Groep 33">
                <a:extLst>
                  <a:ext uri="{FF2B5EF4-FFF2-40B4-BE49-F238E27FC236}">
                    <a16:creationId xmlns:a16="http://schemas.microsoft.com/office/drawing/2014/main" id="{BFC59167-60BA-4526-AED4-5439A05D883A}"/>
                  </a:ext>
                </a:extLst>
              </p:cNvPr>
              <p:cNvGrpSpPr/>
              <p:nvPr/>
            </p:nvGrpSpPr>
            <p:grpSpPr>
              <a:xfrm>
                <a:off x="-3155473" y="2414273"/>
                <a:ext cx="60967" cy="103132"/>
                <a:chOff x="-2796392" y="1123442"/>
                <a:chExt cx="120832" cy="104889"/>
              </a:xfrm>
            </p:grpSpPr>
            <p:sp>
              <p:nvSpPr>
                <p:cNvPr id="68" name="Rechthoek 67">
                  <a:extLst>
                    <a:ext uri="{FF2B5EF4-FFF2-40B4-BE49-F238E27FC236}">
                      <a16:creationId xmlns:a16="http://schemas.microsoft.com/office/drawing/2014/main" id="{36B44068-57B0-433E-9304-AD132651DFF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98ECE626-3B8A-48EE-ACE7-DDBF3A84F81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10BB2E14-2D0E-444E-9E85-A76FC8EE9A0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1820C690-8AA0-46CF-BF23-AC612019680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0F15EFAA-B943-4C34-A409-C95C8D448DA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5" name="Afgeronde rechthoek 69">
                <a:extLst>
                  <a:ext uri="{FF2B5EF4-FFF2-40B4-BE49-F238E27FC236}">
                    <a16:creationId xmlns:a16="http://schemas.microsoft.com/office/drawing/2014/main" id="{4B3A4AA0-923E-4AC9-A592-DFDCED2429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267F81CE-BCF5-4F42-A1CB-E3D032DEC31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46EDEB9B-9DEE-4F06-AF54-0A7CB9D0054A}"/>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ACCFF85C-81DD-4854-82A3-94B32951C264}"/>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CDE7B641-C354-4258-9B92-3AC045EB49B8}"/>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69CD7957-4811-46D5-A9D3-40219F47D41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45205B85-601E-43A3-B3C4-6F55DA31D2E9}"/>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Rechthoek 41">
                <a:extLst>
                  <a:ext uri="{FF2B5EF4-FFF2-40B4-BE49-F238E27FC236}">
                    <a16:creationId xmlns:a16="http://schemas.microsoft.com/office/drawing/2014/main" id="{18F7CF0D-EB92-4C93-8375-51821A99A721}"/>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3" name="Rechthoek 42">
                <a:extLst>
                  <a:ext uri="{FF2B5EF4-FFF2-40B4-BE49-F238E27FC236}">
                    <a16:creationId xmlns:a16="http://schemas.microsoft.com/office/drawing/2014/main" id="{A9A3CC25-E90A-4AED-B39F-3D48A2129F1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4" name="Rechthoek 43">
                <a:extLst>
                  <a:ext uri="{FF2B5EF4-FFF2-40B4-BE49-F238E27FC236}">
                    <a16:creationId xmlns:a16="http://schemas.microsoft.com/office/drawing/2014/main" id="{91CD19B7-DB69-422F-9628-BC4C776D892B}"/>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5" name="Rechthoek 44">
                <a:extLst>
                  <a:ext uri="{FF2B5EF4-FFF2-40B4-BE49-F238E27FC236}">
                    <a16:creationId xmlns:a16="http://schemas.microsoft.com/office/drawing/2014/main" id="{B813DDAE-9A0B-461A-B963-3CCFF038D47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6" name="Vrije vorm 81">
                <a:extLst>
                  <a:ext uri="{FF2B5EF4-FFF2-40B4-BE49-F238E27FC236}">
                    <a16:creationId xmlns:a16="http://schemas.microsoft.com/office/drawing/2014/main" id="{58207764-1271-43FA-8373-3D842D512AE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7" name="Rechte verbindingslijn 46">
                <a:extLst>
                  <a:ext uri="{FF2B5EF4-FFF2-40B4-BE49-F238E27FC236}">
                    <a16:creationId xmlns:a16="http://schemas.microsoft.com/office/drawing/2014/main" id="{66DBDFA0-7A15-47DE-A2AB-A46A622D0F6A}"/>
                  </a:ext>
                </a:extLst>
              </p:cNvPr>
              <p:cNvCxnSpPr>
                <a:cxnSpLocks/>
                <a:stCxn id="27" idx="2"/>
                <a:endCxn id="3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8" name="Rechte verbindingslijn 47">
                <a:extLst>
                  <a:ext uri="{FF2B5EF4-FFF2-40B4-BE49-F238E27FC236}">
                    <a16:creationId xmlns:a16="http://schemas.microsoft.com/office/drawing/2014/main" id="{724A3BBB-A3F0-45F7-BD90-27609D18639D}"/>
                  </a:ext>
                </a:extLst>
              </p:cNvPr>
              <p:cNvCxnSpPr>
                <a:cxnSpLocks/>
                <a:stCxn id="2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9" name="Textfield placeholder">
                <a:extLst>
                  <a:ext uri="{FF2B5EF4-FFF2-40B4-BE49-F238E27FC236}">
                    <a16:creationId xmlns:a16="http://schemas.microsoft.com/office/drawing/2014/main" id="{234ACB00-1C8E-44C8-BFA0-64D461884F3E}"/>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50" name="Textfield placeholder">
                <a:extLst>
                  <a:ext uri="{FF2B5EF4-FFF2-40B4-BE49-F238E27FC236}">
                    <a16:creationId xmlns:a16="http://schemas.microsoft.com/office/drawing/2014/main" id="{BD0F8523-0D2B-4311-81E9-A72728F08A59}"/>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51" name="Textfield placeholder">
                <a:extLst>
                  <a:ext uri="{FF2B5EF4-FFF2-40B4-BE49-F238E27FC236}">
                    <a16:creationId xmlns:a16="http://schemas.microsoft.com/office/drawing/2014/main" id="{0F92D617-19BB-4B12-97F2-55B987318BDF}"/>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52" name="Afgeronde rechthoek 67">
                <a:extLst>
                  <a:ext uri="{FF2B5EF4-FFF2-40B4-BE49-F238E27FC236}">
                    <a16:creationId xmlns:a16="http://schemas.microsoft.com/office/drawing/2014/main" id="{56D97E1C-0841-4478-9ACA-C2C5418BEDF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3" name="Vrije vorm 68">
                <a:extLst>
                  <a:ext uri="{FF2B5EF4-FFF2-40B4-BE49-F238E27FC236}">
                    <a16:creationId xmlns:a16="http://schemas.microsoft.com/office/drawing/2014/main" id="{8618A33F-A23A-4679-8EC0-03C58C06B9D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4" name="Rechte verbindingslijn 53">
                <a:extLst>
                  <a:ext uri="{FF2B5EF4-FFF2-40B4-BE49-F238E27FC236}">
                    <a16:creationId xmlns:a16="http://schemas.microsoft.com/office/drawing/2014/main" id="{E8CB818D-DCB1-43FA-ACA8-5C65B19724F3}"/>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5" name="Groep 54">
                <a:extLst>
                  <a:ext uri="{FF2B5EF4-FFF2-40B4-BE49-F238E27FC236}">
                    <a16:creationId xmlns:a16="http://schemas.microsoft.com/office/drawing/2014/main" id="{0C41AC19-1F9B-4657-A625-658E218556AF}"/>
                  </a:ext>
                </a:extLst>
              </p:cNvPr>
              <p:cNvGrpSpPr/>
              <p:nvPr userDrawn="1"/>
            </p:nvGrpSpPr>
            <p:grpSpPr>
              <a:xfrm flipH="1">
                <a:off x="-2613177" y="1836300"/>
                <a:ext cx="313472" cy="324076"/>
                <a:chOff x="-2613177" y="1836300"/>
                <a:chExt cx="313472" cy="324076"/>
              </a:xfrm>
            </p:grpSpPr>
            <p:sp>
              <p:nvSpPr>
                <p:cNvPr id="56" name="Afgeronde rechthoek 69">
                  <a:extLst>
                    <a:ext uri="{FF2B5EF4-FFF2-40B4-BE49-F238E27FC236}">
                      <a16:creationId xmlns:a16="http://schemas.microsoft.com/office/drawing/2014/main" id="{F206E81B-9F94-4ACD-8C78-8A9550FF79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573E9F87-4A3C-432B-BB39-60D650A152E5}"/>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40F21560-5D35-4A4B-BF0D-3DA38068D438}"/>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E3A9D023-2A6D-487A-A7F8-E9E2CF384C08}"/>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1E66E27-874F-40EB-98B8-3EB7C357EBE5}"/>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97C5E41E-5EEA-4D51-90E8-D21F5BD593E3}"/>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60BB7193-C235-4C9D-B277-4BB3684EF17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CB86CB5E-4FD1-42F5-B1F9-85045A1C1FE8}"/>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D890F177-CBED-43A6-9EAE-98301147D5E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AF374CF-2A83-4DFD-AB06-FE6AABAF15C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22C04EA2-92A0-402C-B223-888DF1FCF84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Vrije vorm 81">
                  <a:extLst>
                    <a:ext uri="{FF2B5EF4-FFF2-40B4-BE49-F238E27FC236}">
                      <a16:creationId xmlns:a16="http://schemas.microsoft.com/office/drawing/2014/main" id="{603CBE2D-EFB5-4A96-A836-CADF29AB327B}"/>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9" name="Tijdelijke aanduiding voor tekst 2">
              <a:extLst>
                <a:ext uri="{FF2B5EF4-FFF2-40B4-BE49-F238E27FC236}">
                  <a16:creationId xmlns:a16="http://schemas.microsoft.com/office/drawing/2014/main" id="{274A5F4D-092D-4088-B6C8-4E3BC5658B84}"/>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20" name="Tijdelijke aanduiding voor tekst 2">
              <a:extLst>
                <a:ext uri="{FF2B5EF4-FFF2-40B4-BE49-F238E27FC236}">
                  <a16:creationId xmlns:a16="http://schemas.microsoft.com/office/drawing/2014/main" id="{9072B596-17D2-48F5-8297-ECBF90FA200F}"/>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8" name="Groep 77">
            <a:extLst>
              <a:ext uri="{FF2B5EF4-FFF2-40B4-BE49-F238E27FC236}">
                <a16:creationId xmlns:a16="http://schemas.microsoft.com/office/drawing/2014/main" id="{DBA9D62F-5FBC-44E5-A3B9-C9C6A8222158}"/>
              </a:ext>
            </a:extLst>
          </p:cNvPr>
          <p:cNvGrpSpPr/>
          <p:nvPr userDrawn="1"/>
        </p:nvGrpSpPr>
        <p:grpSpPr>
          <a:xfrm>
            <a:off x="-3553318" y="330222"/>
            <a:ext cx="3385296" cy="4365191"/>
            <a:chOff x="-3553318" y="1861361"/>
            <a:chExt cx="3385296" cy="4365191"/>
          </a:xfrm>
        </p:grpSpPr>
        <p:sp>
          <p:nvSpPr>
            <p:cNvPr id="79" name="Rechthoek 78">
              <a:extLst>
                <a:ext uri="{FF2B5EF4-FFF2-40B4-BE49-F238E27FC236}">
                  <a16:creationId xmlns:a16="http://schemas.microsoft.com/office/drawing/2014/main" id="{220F97A9-2E3B-4F70-AC94-1D1730EC0F5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6B3A8337-0CEA-4BA6-954A-CECA4C7D0D3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26B826EC-74BB-4776-B30A-5C96FF44604A}"/>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82" name="Groep 81">
            <a:extLst>
              <a:ext uri="{FF2B5EF4-FFF2-40B4-BE49-F238E27FC236}">
                <a16:creationId xmlns:a16="http://schemas.microsoft.com/office/drawing/2014/main" id="{309EF4DD-C818-499B-B7DC-840A55A8D8E5}"/>
              </a:ext>
            </a:extLst>
          </p:cNvPr>
          <p:cNvGrpSpPr/>
          <p:nvPr userDrawn="1"/>
        </p:nvGrpSpPr>
        <p:grpSpPr>
          <a:xfrm>
            <a:off x="-7105998" y="3972162"/>
            <a:ext cx="3523487" cy="3209847"/>
            <a:chOff x="-7285957" y="3972162"/>
            <a:chExt cx="3523487" cy="3209847"/>
          </a:xfrm>
        </p:grpSpPr>
        <p:sp>
          <p:nvSpPr>
            <p:cNvPr id="83" name="Rechthoek 82">
              <a:extLst>
                <a:ext uri="{FF2B5EF4-FFF2-40B4-BE49-F238E27FC236}">
                  <a16:creationId xmlns:a16="http://schemas.microsoft.com/office/drawing/2014/main" id="{3E2A9F4F-D7C3-428A-8007-93D695DB6B8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4" name="Rechte verbindingslijn 83">
              <a:extLst>
                <a:ext uri="{FF2B5EF4-FFF2-40B4-BE49-F238E27FC236}">
                  <a16:creationId xmlns:a16="http://schemas.microsoft.com/office/drawing/2014/main" id="{02E5A385-EED0-4BB1-8F86-96200FBDB212}"/>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5" name="Tekstvak 84">
              <a:extLst>
                <a:ext uri="{FF2B5EF4-FFF2-40B4-BE49-F238E27FC236}">
                  <a16:creationId xmlns:a16="http://schemas.microsoft.com/office/drawing/2014/main" id="{C1C03B55-AE69-4718-9994-39D777AF455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6" name="Tekstvak 85">
              <a:extLst>
                <a:ext uri="{FF2B5EF4-FFF2-40B4-BE49-F238E27FC236}">
                  <a16:creationId xmlns:a16="http://schemas.microsoft.com/office/drawing/2014/main" id="{FA9E3AAA-85CC-4256-B550-A7005A0277A8}"/>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7" name="Tekstvak 86">
              <a:extLst>
                <a:ext uri="{FF2B5EF4-FFF2-40B4-BE49-F238E27FC236}">
                  <a16:creationId xmlns:a16="http://schemas.microsoft.com/office/drawing/2014/main" id="{B40E3765-FD32-490D-AF0D-738AFEFE9379}"/>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8" name="Tekstvak 87">
              <a:extLst>
                <a:ext uri="{FF2B5EF4-FFF2-40B4-BE49-F238E27FC236}">
                  <a16:creationId xmlns:a16="http://schemas.microsoft.com/office/drawing/2014/main" id="{0A6D5C43-19EF-4C2D-B509-386C60A4BED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9" name="Groep 88">
              <a:extLst>
                <a:ext uri="{FF2B5EF4-FFF2-40B4-BE49-F238E27FC236}">
                  <a16:creationId xmlns:a16="http://schemas.microsoft.com/office/drawing/2014/main" id="{D0942294-6A0E-418E-A679-B3FE3B8E1918}"/>
                </a:ext>
              </a:extLst>
            </p:cNvPr>
            <p:cNvGrpSpPr/>
            <p:nvPr userDrawn="1"/>
          </p:nvGrpSpPr>
          <p:grpSpPr>
            <a:xfrm>
              <a:off x="-5020889" y="4423058"/>
              <a:ext cx="250379" cy="249771"/>
              <a:chOff x="-706740" y="145633"/>
              <a:chExt cx="250379" cy="249771"/>
            </a:xfrm>
          </p:grpSpPr>
          <p:sp>
            <p:nvSpPr>
              <p:cNvPr id="108" name="Rechthoek 107">
                <a:extLst>
                  <a:ext uri="{FF2B5EF4-FFF2-40B4-BE49-F238E27FC236}">
                    <a16:creationId xmlns:a16="http://schemas.microsoft.com/office/drawing/2014/main" id="{569C2EDB-1F56-4286-8BA4-6FDB7541D0A2}"/>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9" name="Gelijkbenige driehoek 128">
                <a:extLst>
                  <a:ext uri="{FF2B5EF4-FFF2-40B4-BE49-F238E27FC236}">
                    <a16:creationId xmlns:a16="http://schemas.microsoft.com/office/drawing/2014/main" id="{B0560033-AB69-4AE1-8837-A4EF19CAEA98}"/>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0" name="Ovaal 109">
                <a:extLst>
                  <a:ext uri="{FF2B5EF4-FFF2-40B4-BE49-F238E27FC236}">
                    <a16:creationId xmlns:a16="http://schemas.microsoft.com/office/drawing/2014/main" id="{E58B0789-6FBA-454B-9802-2F72A7777CE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1" name="Rechthoek 110">
                <a:extLst>
                  <a:ext uri="{FF2B5EF4-FFF2-40B4-BE49-F238E27FC236}">
                    <a16:creationId xmlns:a16="http://schemas.microsoft.com/office/drawing/2014/main" id="{54DE39FD-AC21-4C06-9DB7-5455CE66E746}"/>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12" name="Rechte verbindingslijn 111">
                <a:extLst>
                  <a:ext uri="{FF2B5EF4-FFF2-40B4-BE49-F238E27FC236}">
                    <a16:creationId xmlns:a16="http://schemas.microsoft.com/office/drawing/2014/main" id="{EEC458CD-979B-4854-8132-9F3584097F10}"/>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90" name="Groep 89">
              <a:extLst>
                <a:ext uri="{FF2B5EF4-FFF2-40B4-BE49-F238E27FC236}">
                  <a16:creationId xmlns:a16="http://schemas.microsoft.com/office/drawing/2014/main" id="{487EBAB1-1CF0-4A9A-9DB9-FA198C4DC329}"/>
                </a:ext>
              </a:extLst>
            </p:cNvPr>
            <p:cNvGrpSpPr/>
            <p:nvPr userDrawn="1"/>
          </p:nvGrpSpPr>
          <p:grpSpPr>
            <a:xfrm>
              <a:off x="-4668802" y="4423057"/>
              <a:ext cx="252000" cy="216024"/>
              <a:chOff x="-932185" y="5325334"/>
              <a:chExt cx="252000" cy="216024"/>
            </a:xfrm>
          </p:grpSpPr>
          <p:sp>
            <p:nvSpPr>
              <p:cNvPr id="91" name="Rechthoek 90">
                <a:extLst>
                  <a:ext uri="{FF2B5EF4-FFF2-40B4-BE49-F238E27FC236}">
                    <a16:creationId xmlns:a16="http://schemas.microsoft.com/office/drawing/2014/main" id="{16BD5C04-E20A-4027-A38D-853CDC193B5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92" name="Groep 91">
                <a:extLst>
                  <a:ext uri="{FF2B5EF4-FFF2-40B4-BE49-F238E27FC236}">
                    <a16:creationId xmlns:a16="http://schemas.microsoft.com/office/drawing/2014/main" id="{2769BD23-214F-4D2F-974B-EEA6B6D211DF}"/>
                  </a:ext>
                </a:extLst>
              </p:cNvPr>
              <p:cNvGrpSpPr/>
              <p:nvPr userDrawn="1"/>
            </p:nvGrpSpPr>
            <p:grpSpPr>
              <a:xfrm>
                <a:off x="-925512" y="5325900"/>
                <a:ext cx="241658" cy="36000"/>
                <a:chOff x="-964435" y="5325900"/>
                <a:chExt cx="241658" cy="36000"/>
              </a:xfrm>
            </p:grpSpPr>
            <p:sp>
              <p:nvSpPr>
                <p:cNvPr id="101" name="Rechthoek 100">
                  <a:extLst>
                    <a:ext uri="{FF2B5EF4-FFF2-40B4-BE49-F238E27FC236}">
                      <a16:creationId xmlns:a16="http://schemas.microsoft.com/office/drawing/2014/main" id="{B1C318BA-A1BC-4C06-BFC4-751C8F77B5B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B9179F2-0B94-49D1-8CBE-3B02D285BE63}"/>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8196FB30-9427-44B1-B512-6CDC29FA76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Rechthoek 103">
                  <a:extLst>
                    <a:ext uri="{FF2B5EF4-FFF2-40B4-BE49-F238E27FC236}">
                      <a16:creationId xmlns:a16="http://schemas.microsoft.com/office/drawing/2014/main" id="{A8D601A8-7138-407B-87C7-C2879C7FA03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Rechthoek 104">
                  <a:extLst>
                    <a:ext uri="{FF2B5EF4-FFF2-40B4-BE49-F238E27FC236}">
                      <a16:creationId xmlns:a16="http://schemas.microsoft.com/office/drawing/2014/main" id="{57C922A7-432E-4FA1-B780-D62E8A2BEE4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7513AB5D-6A08-440C-AE17-80AB14A5C3B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1D49EF06-AE37-4405-995E-138C695A3E8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93" name="Groep 92">
                <a:extLst>
                  <a:ext uri="{FF2B5EF4-FFF2-40B4-BE49-F238E27FC236}">
                    <a16:creationId xmlns:a16="http://schemas.microsoft.com/office/drawing/2014/main" id="{50034975-9D92-44B2-86F3-5F8B87BBBDCD}"/>
                  </a:ext>
                </a:extLst>
              </p:cNvPr>
              <p:cNvGrpSpPr/>
              <p:nvPr userDrawn="1"/>
            </p:nvGrpSpPr>
            <p:grpSpPr>
              <a:xfrm>
                <a:off x="-925512" y="5502593"/>
                <a:ext cx="241658" cy="36000"/>
                <a:chOff x="-964435" y="5325900"/>
                <a:chExt cx="241658" cy="36000"/>
              </a:xfrm>
            </p:grpSpPr>
            <p:sp>
              <p:nvSpPr>
                <p:cNvPr id="94" name="Rechthoek 93">
                  <a:extLst>
                    <a:ext uri="{FF2B5EF4-FFF2-40B4-BE49-F238E27FC236}">
                      <a16:creationId xmlns:a16="http://schemas.microsoft.com/office/drawing/2014/main" id="{1747A63B-5585-4F14-AD3C-8D394CF564C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3970D870-2F55-4AB1-B0B6-8EFDF951AB72}"/>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F04615CE-6DE5-4FA9-84B4-13334648893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00CA9C74-98DF-4D8D-8ACE-6057DFF1421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F8634F2-0DA3-48C7-B441-6CDA7831C6B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B9E53EE-EB77-4146-9E77-F3FAFFC33B21}"/>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43244669-6A1E-4A3F-BFB3-50184E5F1A8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470558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_2">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tekst in</a:t>
            </a:r>
            <a:endParaRPr lang="nl-BE"/>
          </a:p>
        </p:txBody>
      </p:sp>
    </p:spTree>
    <p:extLst>
      <p:ext uri="{BB962C8B-B14F-4D97-AF65-F5344CB8AC3E}">
        <p14:creationId xmlns:p14="http://schemas.microsoft.com/office/powerpoint/2010/main" val="1797182457"/>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nl-BE"/>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2264736"/>
            <a:ext cx="6354847" cy="2648548"/>
          </a:xfrm>
        </p:spPr>
        <p:txBody>
          <a:bodyPr anchor="b"/>
          <a:lstStyle>
            <a:lvl1pPr algn="l">
              <a:lnSpc>
                <a:spcPts val="5400"/>
              </a:lnSpc>
              <a:defRPr sz="5400" baseline="0"/>
            </a:lvl1pPr>
          </a:lstStyle>
          <a:p>
            <a:r>
              <a:rPr lang="nl-BE"/>
              <a:t>Dit is de laatste, slide, voeg je naam en contactgegevens toe</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39371" y="5148235"/>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4/10/2022</a:t>
            </a:fld>
            <a:endParaRPr lang="nl-BE"/>
          </a:p>
        </p:txBody>
      </p:sp>
    </p:spTree>
    <p:extLst>
      <p:ext uri="{BB962C8B-B14F-4D97-AF65-F5344CB8AC3E}">
        <p14:creationId xmlns:p14="http://schemas.microsoft.com/office/powerpoint/2010/main" val="2606377638"/>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Afbeelding 3" descr="Afbeelding met gebouw, buiten, lucht, groot&#10;&#10;Automatisch gegenereerde beschrijving">
            <a:extLst>
              <a:ext uri="{FF2B5EF4-FFF2-40B4-BE49-F238E27FC236}">
                <a16:creationId xmlns:a16="http://schemas.microsoft.com/office/drawing/2014/main" id="{19519453-66AA-481C-B49A-B784C20F25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160" t="1589" r="21958" b="4349"/>
          <a:stretch/>
        </p:blipFill>
        <p:spPr>
          <a:xfrm>
            <a:off x="5207997" y="0"/>
            <a:ext cx="6984004" cy="6858000"/>
          </a:xfrm>
          <a:prstGeom prst="rect">
            <a:avLst/>
          </a:prstGeom>
        </p:spPr>
      </p:pic>
      <p:grpSp>
        <p:nvGrpSpPr>
          <p:cNvPr id="6" name="Groeperen 15">
            <a:extLst>
              <a:ext uri="{FF2B5EF4-FFF2-40B4-BE49-F238E27FC236}">
                <a16:creationId xmlns:a16="http://schemas.microsoft.com/office/drawing/2014/main" id="{97654D8D-C91E-4F4F-A206-06DFD2B499BE}"/>
              </a:ext>
            </a:extLst>
          </p:cNvPr>
          <p:cNvGrpSpPr/>
          <p:nvPr userDrawn="1"/>
        </p:nvGrpSpPr>
        <p:grpSpPr>
          <a:xfrm>
            <a:off x="0" y="-1"/>
            <a:ext cx="8204430" cy="6858002"/>
            <a:chOff x="871872" y="493166"/>
            <a:chExt cx="5310151" cy="5918271"/>
          </a:xfrm>
          <a:solidFill>
            <a:schemeClr val="tx2"/>
          </a:solidFill>
        </p:grpSpPr>
        <p:sp>
          <p:nvSpPr>
            <p:cNvPr id="7" name="Rechthoek 6">
              <a:extLst>
                <a:ext uri="{FF2B5EF4-FFF2-40B4-BE49-F238E27FC236}">
                  <a16:creationId xmlns:a16="http://schemas.microsoft.com/office/drawing/2014/main" id="{28BD7919-2265-465C-8284-7EF4D65656F0}"/>
                </a:ext>
              </a:extLst>
            </p:cNvPr>
            <p:cNvSpPr>
              <a:spLocks/>
            </p:cNvSpPr>
            <p:nvPr userDrawn="1"/>
          </p:nvSpPr>
          <p:spPr>
            <a:xfrm>
              <a:off x="871872" y="493167"/>
              <a:ext cx="3524646" cy="591827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sp>
          <p:nvSpPr>
            <p:cNvPr id="8" name="Rechthoekige driehoek 7">
              <a:extLst>
                <a:ext uri="{FF2B5EF4-FFF2-40B4-BE49-F238E27FC236}">
                  <a16:creationId xmlns:a16="http://schemas.microsoft.com/office/drawing/2014/main" id="{135F743C-9113-440B-B726-07FDB058A09E}"/>
                </a:ext>
              </a:extLst>
            </p:cNvPr>
            <p:cNvSpPr/>
            <p:nvPr userDrawn="1"/>
          </p:nvSpPr>
          <p:spPr>
            <a:xfrm>
              <a:off x="4396517" y="493166"/>
              <a:ext cx="1785506" cy="591827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grpSp>
      <p:sp>
        <p:nvSpPr>
          <p:cNvPr id="10" name="Titel 1">
            <a:extLst>
              <a:ext uri="{FF2B5EF4-FFF2-40B4-BE49-F238E27FC236}">
                <a16:creationId xmlns:a16="http://schemas.microsoft.com/office/drawing/2014/main" id="{E7F5D211-3AA3-44C3-8A0A-929A29173478}"/>
              </a:ext>
            </a:extLst>
          </p:cNvPr>
          <p:cNvSpPr txBox="1">
            <a:spLocks/>
          </p:cNvSpPr>
          <p:nvPr userDrawn="1"/>
        </p:nvSpPr>
        <p:spPr>
          <a:xfrm>
            <a:off x="968129" y="3018725"/>
            <a:ext cx="4477611" cy="692560"/>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WEBSITE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vlaanderen.be/intern/</a:t>
            </a:r>
            <a:r>
              <a:rPr kumimoji="0" lang="nl-NL" sz="2000" b="0" i="0" u="none" strike="noStrike" kern="1200" cap="none" spc="0" normalizeH="0" baseline="0" noProof="0" err="1">
                <a:ln>
                  <a:noFill/>
                </a:ln>
                <a:solidFill>
                  <a:prstClr val="black"/>
                </a:solidFill>
                <a:effectLst/>
                <a:uLnTx/>
                <a:uFillTx/>
                <a:latin typeface="Flanders Art Sans" panose="00000500000000000000" pitchFamily="50" charset="0"/>
                <a:ea typeface="+mj-ea"/>
                <a:cs typeface="Calibri Light" panose="020F0302020204030204" pitchFamily="34" charset="0"/>
              </a:rPr>
              <a:t>ago</a:t>
            </a: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1" name="Titel 1">
            <a:extLst>
              <a:ext uri="{FF2B5EF4-FFF2-40B4-BE49-F238E27FC236}">
                <a16:creationId xmlns:a16="http://schemas.microsoft.com/office/drawing/2014/main" id="{2BB3671A-138D-4857-ADBF-CCBC52C3F3D3}"/>
              </a:ext>
            </a:extLst>
          </p:cNvPr>
          <p:cNvSpPr txBox="1">
            <a:spLocks/>
          </p:cNvSpPr>
          <p:nvPr userDrawn="1"/>
        </p:nvSpPr>
        <p:spPr>
          <a:xfrm>
            <a:off x="968129" y="5281018"/>
            <a:ext cx="6167189" cy="734458"/>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2" name="Titel 1">
            <a:extLst>
              <a:ext uri="{FF2B5EF4-FFF2-40B4-BE49-F238E27FC236}">
                <a16:creationId xmlns:a16="http://schemas.microsoft.com/office/drawing/2014/main" id="{D21479C2-2CA3-4E01-8F4B-6C191D066301}"/>
              </a:ext>
            </a:extLst>
          </p:cNvPr>
          <p:cNvSpPr txBox="1">
            <a:spLocks/>
          </p:cNvSpPr>
          <p:nvPr userDrawn="1"/>
        </p:nvSpPr>
        <p:spPr>
          <a:xfrm>
            <a:off x="968129" y="3935046"/>
            <a:ext cx="4477611" cy="1253174"/>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ADRES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Herman Teirlinckgebouw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Havenlaan 88 - bus 50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1000 Brussel - België</a:t>
            </a:r>
          </a:p>
        </p:txBody>
      </p:sp>
      <p:pic>
        <p:nvPicPr>
          <p:cNvPr id="13" name="Graphic 11">
            <a:extLst>
              <a:ext uri="{FF2B5EF4-FFF2-40B4-BE49-F238E27FC236}">
                <a16:creationId xmlns:a16="http://schemas.microsoft.com/office/drawing/2014/main" id="{36BC3F9A-4D98-475B-AC3A-289944375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5683485" y="6054571"/>
            <a:ext cx="1620830" cy="316637"/>
          </a:xfrm>
          <a:prstGeom prst="rect">
            <a:avLst/>
          </a:prstGeom>
        </p:spPr>
      </p:pic>
      <p:pic>
        <p:nvPicPr>
          <p:cNvPr id="14" name="Afbeelding 13">
            <a:extLst>
              <a:ext uri="{FF2B5EF4-FFF2-40B4-BE49-F238E27FC236}">
                <a16:creationId xmlns:a16="http://schemas.microsoft.com/office/drawing/2014/main" id="{64871195-C78B-47F7-90F2-994D303E8A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Tree>
    <p:extLst>
      <p:ext uri="{BB962C8B-B14F-4D97-AF65-F5344CB8AC3E}">
        <p14:creationId xmlns:p14="http://schemas.microsoft.com/office/powerpoint/2010/main" val="1440947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ankondiging">
    <p:bg>
      <p:bgPr>
        <a:solidFill>
          <a:schemeClr val="tx2"/>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9921B9CC-ED42-43BB-B161-6EEB646CA0E8}"/>
              </a:ext>
            </a:extLst>
          </p:cNvPr>
          <p:cNvSpPr>
            <a:spLocks noGrp="1"/>
          </p:cNvSpPr>
          <p:nvPr>
            <p:ph type="pic" sz="quarter" idx="11" hasCustomPrompt="1"/>
          </p:nvPr>
        </p:nvSpPr>
        <p:spPr>
          <a:xfrm>
            <a:off x="1903035" y="-11112"/>
            <a:ext cx="10288965" cy="6873396"/>
          </a:xfrm>
          <a:custGeom>
            <a:avLst/>
            <a:gdLst>
              <a:gd name="connsiteX0" fmla="*/ 0 w 10288965"/>
              <a:gd name="connsiteY0" fmla="*/ 0 h 6873396"/>
              <a:gd name="connsiteX1" fmla="*/ 5610225 w 10288965"/>
              <a:gd name="connsiteY1" fmla="*/ 0 h 6873396"/>
              <a:gd name="connsiteX2" fmla="*/ 5610225 w 10288965"/>
              <a:gd name="connsiteY2" fmla="*/ 11112 h 6873396"/>
              <a:gd name="connsiteX3" fmla="*/ 10288965 w 10288965"/>
              <a:gd name="connsiteY3" fmla="*/ 11112 h 6873396"/>
              <a:gd name="connsiteX4" fmla="*/ 10288965 w 10288965"/>
              <a:gd name="connsiteY4" fmla="*/ 6869112 h 6873396"/>
              <a:gd name="connsiteX5" fmla="*/ 5610225 w 10288965"/>
              <a:gd name="connsiteY5" fmla="*/ 6869112 h 6873396"/>
              <a:gd name="connsiteX6" fmla="*/ 5610225 w 10288965"/>
              <a:gd name="connsiteY6" fmla="*/ 6872355 h 6873396"/>
              <a:gd name="connsiteX7" fmla="*/ 2413591 w 10288965"/>
              <a:gd name="connsiteY7" fmla="*/ 6873396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8965" h="6873396">
                <a:moveTo>
                  <a:pt x="0" y="0"/>
                </a:moveTo>
                <a:lnTo>
                  <a:pt x="5610225" y="0"/>
                </a:lnTo>
                <a:lnTo>
                  <a:pt x="5610225" y="11112"/>
                </a:lnTo>
                <a:lnTo>
                  <a:pt x="10288965" y="11112"/>
                </a:lnTo>
                <a:lnTo>
                  <a:pt x="10288965" y="6869112"/>
                </a:lnTo>
                <a:lnTo>
                  <a:pt x="5610225" y="6869112"/>
                </a:lnTo>
                <a:lnTo>
                  <a:pt x="5610225" y="6872355"/>
                </a:lnTo>
                <a:lnTo>
                  <a:pt x="2413591" y="6873396"/>
                </a:lnTo>
                <a:close/>
              </a:path>
            </a:pathLst>
          </a:custGeom>
          <a:solidFill>
            <a:schemeClr val="bg1">
              <a:lumMod val="95000"/>
            </a:schemeClr>
          </a:solidFill>
        </p:spPr>
        <p:txBody>
          <a:bodyPr wrap="square" rIns="1800000" anchor="b">
            <a:noAutofit/>
          </a:bodyPr>
          <a:lstStyle>
            <a:lvl1pPr marL="0" indent="0" algn="ctr">
              <a:buFont typeface="Arial" panose="020B0604020202020204" pitchFamily="34" charset="0"/>
              <a:buNone/>
              <a:defRPr sz="2000"/>
            </a:lvl1pPr>
          </a:lstStyle>
          <a:p>
            <a:r>
              <a:rPr lang="nl-BE"/>
              <a:t>Klik op het icoon om een afbeelding toe te voege. Trek de aandacht van je publiek door een interessant feit, een vraag of een verhaal</a:t>
            </a:r>
          </a:p>
        </p:txBody>
      </p:sp>
      <p:sp>
        <p:nvSpPr>
          <p:cNvPr id="22" name="Tijdelijke aanduiding voor tekst 2">
            <a:extLst>
              <a:ext uri="{FF2B5EF4-FFF2-40B4-BE49-F238E27FC236}">
                <a16:creationId xmlns:a16="http://schemas.microsoft.com/office/drawing/2014/main" id="{9EF3E56C-4860-4284-BD01-23F08F4D59E0}"/>
              </a:ext>
            </a:extLst>
          </p:cNvPr>
          <p:cNvSpPr>
            <a:spLocks noGrp="1"/>
          </p:cNvSpPr>
          <p:nvPr>
            <p:ph type="body" sz="quarter" idx="17" hasCustomPrompt="1"/>
          </p:nvPr>
        </p:nvSpPr>
        <p:spPr>
          <a:xfrm>
            <a:off x="3574743" y="3088320"/>
            <a:ext cx="7525647" cy="760529"/>
          </a:xfrm>
        </p:spPr>
        <p:txBody>
          <a:bodyPr anchor="ctr"/>
          <a:lstStyle>
            <a:lvl1pPr marL="0" indent="0">
              <a:buNone/>
              <a:defRPr sz="6600">
                <a:latin typeface="+mj-lt"/>
              </a:defRPr>
            </a:lvl1pPr>
          </a:lstStyle>
          <a:p>
            <a:pPr lvl="0"/>
            <a:r>
              <a:rPr lang="nl-NL"/>
              <a:t>AANKONDIGING</a:t>
            </a:r>
          </a:p>
        </p:txBody>
      </p:sp>
      <p:sp>
        <p:nvSpPr>
          <p:cNvPr id="4" name="Tijdelijke aanduiding voor tekst 11">
            <a:extLst>
              <a:ext uri="{FF2B5EF4-FFF2-40B4-BE49-F238E27FC236}">
                <a16:creationId xmlns:a16="http://schemas.microsoft.com/office/drawing/2014/main" id="{617D5497-88C2-4669-A39B-8A81ED8B7658}"/>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5" name="Tijdelijke aanduiding voor tekst 11">
            <a:extLst>
              <a:ext uri="{FF2B5EF4-FFF2-40B4-BE49-F238E27FC236}">
                <a16:creationId xmlns:a16="http://schemas.microsoft.com/office/drawing/2014/main" id="{6ED222AE-2A04-4736-97AB-2DFCC0E216DE}"/>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6" name="Groep 5">
            <a:extLst>
              <a:ext uri="{FF2B5EF4-FFF2-40B4-BE49-F238E27FC236}">
                <a16:creationId xmlns:a16="http://schemas.microsoft.com/office/drawing/2014/main" id="{28DDB16A-5355-4281-B17D-87E29E2A0618}"/>
              </a:ext>
            </a:extLst>
          </p:cNvPr>
          <p:cNvGrpSpPr/>
          <p:nvPr userDrawn="1"/>
        </p:nvGrpSpPr>
        <p:grpSpPr>
          <a:xfrm>
            <a:off x="-6865737" y="267572"/>
            <a:ext cx="3385298" cy="3438922"/>
            <a:chOff x="-3549710" y="1276353"/>
            <a:chExt cx="3385298" cy="3438922"/>
          </a:xfrm>
        </p:grpSpPr>
        <p:grpSp>
          <p:nvGrpSpPr>
            <p:cNvPr id="7" name="Groep 6">
              <a:extLst>
                <a:ext uri="{FF2B5EF4-FFF2-40B4-BE49-F238E27FC236}">
                  <a16:creationId xmlns:a16="http://schemas.microsoft.com/office/drawing/2014/main" id="{D8773476-DB32-4709-80EF-67D7222FA3E4}"/>
                </a:ext>
              </a:extLst>
            </p:cNvPr>
            <p:cNvGrpSpPr/>
            <p:nvPr userDrawn="1"/>
          </p:nvGrpSpPr>
          <p:grpSpPr>
            <a:xfrm>
              <a:off x="-3549709" y="1276353"/>
              <a:ext cx="3385297" cy="2604244"/>
              <a:chOff x="-3549709" y="1276351"/>
              <a:chExt cx="3385297" cy="2604244"/>
            </a:xfrm>
          </p:grpSpPr>
          <p:sp>
            <p:nvSpPr>
              <p:cNvPr id="10" name="Rechthoek 9">
                <a:extLst>
                  <a:ext uri="{FF2B5EF4-FFF2-40B4-BE49-F238E27FC236}">
                    <a16:creationId xmlns:a16="http://schemas.microsoft.com/office/drawing/2014/main" id="{B0CC1F5B-3BAE-49DB-86F9-C27201D287B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 name="Textfield placeholder">
                <a:extLst>
                  <a:ext uri="{FF2B5EF4-FFF2-40B4-BE49-F238E27FC236}">
                    <a16:creationId xmlns:a16="http://schemas.microsoft.com/office/drawing/2014/main" id="{0F37B338-96DB-4019-B698-537428989DCA}"/>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2" name="Textfield placeholder">
                <a:extLst>
                  <a:ext uri="{FF2B5EF4-FFF2-40B4-BE49-F238E27FC236}">
                    <a16:creationId xmlns:a16="http://schemas.microsoft.com/office/drawing/2014/main" id="{667CB4C1-3695-4D6B-A3BD-C1A0A33BC80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 name="Rechte verbindingslijn 12">
                <a:extLst>
                  <a:ext uri="{FF2B5EF4-FFF2-40B4-BE49-F238E27FC236}">
                    <a16:creationId xmlns:a16="http://schemas.microsoft.com/office/drawing/2014/main" id="{7E59A06D-F5CF-47C6-B204-65959BF01373}"/>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4" name="Rechthoek 13">
                <a:extLst>
                  <a:ext uri="{FF2B5EF4-FFF2-40B4-BE49-F238E27FC236}">
                    <a16:creationId xmlns:a16="http://schemas.microsoft.com/office/drawing/2014/main" id="{AC0F4342-94B4-44F8-8580-79D84662BB6D}"/>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5" name="Picture 2">
                <a:extLst>
                  <a:ext uri="{FF2B5EF4-FFF2-40B4-BE49-F238E27FC236}">
                    <a16:creationId xmlns:a16="http://schemas.microsoft.com/office/drawing/2014/main" id="{C90C6A3D-8B74-4DE9-B9CC-5FCAECF919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28FFE353-7338-440A-A396-1FC8B819F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hoek 16">
                <a:extLst>
                  <a:ext uri="{FF2B5EF4-FFF2-40B4-BE49-F238E27FC236}">
                    <a16:creationId xmlns:a16="http://schemas.microsoft.com/office/drawing/2014/main" id="{82020666-D05A-4FB1-96E8-5B44E2EDD51A}"/>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 name="Rechthoek 17">
                <a:extLst>
                  <a:ext uri="{FF2B5EF4-FFF2-40B4-BE49-F238E27FC236}">
                    <a16:creationId xmlns:a16="http://schemas.microsoft.com/office/drawing/2014/main" id="{1CFFE266-E87F-4E72-80D2-8E9DAAB181C2}"/>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1225A9AD-5873-4470-A536-6F0E0A14576A}"/>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DC544819-CAFE-406C-894B-2D10B3596C11}"/>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27F00C9F-6142-4BFE-B0B1-88D78F49CE75}"/>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8611D9A6-9E12-4C1F-A8F4-5EAC18697033}"/>
                  </a:ext>
                </a:extLst>
              </p:cNvPr>
              <p:cNvGrpSpPr/>
              <p:nvPr/>
            </p:nvGrpSpPr>
            <p:grpSpPr>
              <a:xfrm>
                <a:off x="-3226194" y="2414273"/>
                <a:ext cx="60967" cy="103132"/>
                <a:chOff x="-2796392" y="1123442"/>
                <a:chExt cx="120832" cy="104889"/>
              </a:xfrm>
            </p:grpSpPr>
            <p:sp>
              <p:nvSpPr>
                <p:cNvPr id="64" name="Rechthoek 63">
                  <a:extLst>
                    <a:ext uri="{FF2B5EF4-FFF2-40B4-BE49-F238E27FC236}">
                      <a16:creationId xmlns:a16="http://schemas.microsoft.com/office/drawing/2014/main" id="{E5E5C4D4-19DA-4E21-BFF4-7935CA0CA88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9BDFD6E-4330-42BF-8102-BAA80141935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C27CC730-0095-49A9-83E4-2F9BD9C3037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E67F7A19-F6A4-4091-BAF5-0734E88D3D3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37A80B82-17B4-47D7-9350-C0466A60929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DA0D9649-DDBD-400E-98ED-7591FFF5EBAE}"/>
                  </a:ext>
                </a:extLst>
              </p:cNvPr>
              <p:cNvGrpSpPr/>
              <p:nvPr/>
            </p:nvGrpSpPr>
            <p:grpSpPr>
              <a:xfrm>
                <a:off x="-3155473" y="2414273"/>
                <a:ext cx="60967" cy="103132"/>
                <a:chOff x="-2796392" y="1123442"/>
                <a:chExt cx="120832" cy="104889"/>
              </a:xfrm>
            </p:grpSpPr>
            <p:sp>
              <p:nvSpPr>
                <p:cNvPr id="59" name="Rechthoek 58">
                  <a:extLst>
                    <a:ext uri="{FF2B5EF4-FFF2-40B4-BE49-F238E27FC236}">
                      <a16:creationId xmlns:a16="http://schemas.microsoft.com/office/drawing/2014/main" id="{7BE5308E-36AD-4027-A26B-9CD6F1EB6AE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3976F8AA-3C46-42F5-B010-0EBAF2421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42742E91-F0FE-49DA-8568-1CAC6AC7CF18}"/>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13F08AD5-48B4-4FF6-81AB-42050A5BBBD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529C08ED-C00F-4ED7-A55F-6040DF6AC4C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26A5CCAE-348D-4E1D-8F7D-AA5823D7D914}"/>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06A9FD19-E394-4322-858C-30030CA15D89}"/>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E9E95765-1E79-4AD0-AA46-21597292016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BD98C815-CAE3-4C23-8D04-90188D7CE805}"/>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0051BFD8-5CD7-4B5B-8E74-977E542C9A1E}"/>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F0E21C5E-B2B0-402D-A5DE-9C28FA54FC33}"/>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61F26BD-B04D-4C9B-8198-3C97AB9B069D}"/>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57E7F680-4FDC-4D89-A450-6C18E6B1DAB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169E0D4-B6F7-415B-9256-FC1D55A45D2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D8F5ABDA-2A5D-4316-9BDD-44696A4937B4}"/>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5D3746FA-0BFE-4ECB-8BE3-E00568CEEE24}"/>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Vrije vorm 81">
                <a:extLst>
                  <a:ext uri="{FF2B5EF4-FFF2-40B4-BE49-F238E27FC236}">
                    <a16:creationId xmlns:a16="http://schemas.microsoft.com/office/drawing/2014/main" id="{4BC1CD8E-9231-49F5-873C-540442FE9B1C}"/>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id="{5807C672-B718-496F-88C8-B448426F577C}"/>
                  </a:ext>
                </a:extLst>
              </p:cNvPr>
              <p:cNvCxnSpPr>
                <a:cxnSpLocks/>
                <a:stCxn id="16"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89782EB-73DC-45AA-A66F-54209804702B}"/>
                  </a:ext>
                </a:extLst>
              </p:cNvPr>
              <p:cNvCxnSpPr>
                <a:cxnSpLocks/>
                <a:stCxn id="15"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0" name="Textfield placeholder">
                <a:extLst>
                  <a:ext uri="{FF2B5EF4-FFF2-40B4-BE49-F238E27FC236}">
                    <a16:creationId xmlns:a16="http://schemas.microsoft.com/office/drawing/2014/main" id="{F7FF2F58-0430-40AB-BFAE-10F2C97E20A7}"/>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1" name="Textfield placeholder">
                <a:extLst>
                  <a:ext uri="{FF2B5EF4-FFF2-40B4-BE49-F238E27FC236}">
                    <a16:creationId xmlns:a16="http://schemas.microsoft.com/office/drawing/2014/main" id="{3B9939BA-9532-4EF1-A3CE-34D76EA8BDFD}"/>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2" name="Textfield placeholder">
                <a:extLst>
                  <a:ext uri="{FF2B5EF4-FFF2-40B4-BE49-F238E27FC236}">
                    <a16:creationId xmlns:a16="http://schemas.microsoft.com/office/drawing/2014/main" id="{852C5FA1-E586-44FE-AC4C-9010380D986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3" name="Afgeronde rechthoek 67">
                <a:extLst>
                  <a:ext uri="{FF2B5EF4-FFF2-40B4-BE49-F238E27FC236}">
                    <a16:creationId xmlns:a16="http://schemas.microsoft.com/office/drawing/2014/main" id="{47183E05-7E78-404D-AC78-0C6479F76DEB}"/>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4" name="Vrije vorm 68">
                <a:extLst>
                  <a:ext uri="{FF2B5EF4-FFF2-40B4-BE49-F238E27FC236}">
                    <a16:creationId xmlns:a16="http://schemas.microsoft.com/office/drawing/2014/main" id="{58C1F76E-7D00-498E-AD98-9BED7CF796D3}"/>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5" name="Rechte verbindingslijn 44">
                <a:extLst>
                  <a:ext uri="{FF2B5EF4-FFF2-40B4-BE49-F238E27FC236}">
                    <a16:creationId xmlns:a16="http://schemas.microsoft.com/office/drawing/2014/main" id="{402B1D4B-17D6-4368-8129-969618F36CE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6" name="Groep 45">
                <a:extLst>
                  <a:ext uri="{FF2B5EF4-FFF2-40B4-BE49-F238E27FC236}">
                    <a16:creationId xmlns:a16="http://schemas.microsoft.com/office/drawing/2014/main" id="{E00C4E9D-8C2E-45DC-967C-1A925F031854}"/>
                  </a:ext>
                </a:extLst>
              </p:cNvPr>
              <p:cNvGrpSpPr/>
              <p:nvPr userDrawn="1"/>
            </p:nvGrpSpPr>
            <p:grpSpPr>
              <a:xfrm flipH="1">
                <a:off x="-2613177" y="1836300"/>
                <a:ext cx="313472" cy="324076"/>
                <a:chOff x="-2613177" y="1836300"/>
                <a:chExt cx="313472" cy="324076"/>
              </a:xfrm>
            </p:grpSpPr>
            <p:sp>
              <p:nvSpPr>
                <p:cNvPr id="47" name="Afgeronde rechthoek 69">
                  <a:extLst>
                    <a:ext uri="{FF2B5EF4-FFF2-40B4-BE49-F238E27FC236}">
                      <a16:creationId xmlns:a16="http://schemas.microsoft.com/office/drawing/2014/main" id="{3B4DD133-C6C2-40D3-9202-7325949468E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DDD9B0C8-9BED-4EAF-BB17-E364044736F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A0712967-1E3F-4E63-B08D-A2809519A540}"/>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81727C69-EA7B-4D91-ABB0-24B41B7D482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24AE8A33-EB16-4FF0-B93C-F6D8D5B3C3D4}"/>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8EA114CC-552E-450F-9CA8-01F4C17A955D}"/>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394D2DE-54A8-487F-8C5C-61343928D24E}"/>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C8424887-8401-4C99-B4B6-156E3636AA83}"/>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76726924-02CB-4274-AF06-3A648841CA4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9556F953-25C1-4FD5-AE67-3EA14F11FF84}"/>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1639A616-89D4-4CA9-943C-3E0DFAAF4EE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Vrije vorm 81">
                  <a:extLst>
                    <a:ext uri="{FF2B5EF4-FFF2-40B4-BE49-F238E27FC236}">
                      <a16:creationId xmlns:a16="http://schemas.microsoft.com/office/drawing/2014/main" id="{BA384A48-5EC0-45CB-AD97-F51B76B16C87}"/>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8" name="Tijdelijke aanduiding voor tekst 2">
              <a:extLst>
                <a:ext uri="{FF2B5EF4-FFF2-40B4-BE49-F238E27FC236}">
                  <a16:creationId xmlns:a16="http://schemas.microsoft.com/office/drawing/2014/main" id="{80FE36C0-9649-4F8F-BADD-E9C9762DD62F}"/>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9" name="Tijdelijke aanduiding voor tekst 2">
              <a:extLst>
                <a:ext uri="{FF2B5EF4-FFF2-40B4-BE49-F238E27FC236}">
                  <a16:creationId xmlns:a16="http://schemas.microsoft.com/office/drawing/2014/main" id="{2285D18C-11E6-40AD-981A-A0ECCD69CB9E}"/>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9" name="Groep 68">
            <a:extLst>
              <a:ext uri="{FF2B5EF4-FFF2-40B4-BE49-F238E27FC236}">
                <a16:creationId xmlns:a16="http://schemas.microsoft.com/office/drawing/2014/main" id="{93C3697D-1DC2-4298-9664-3018648692A6}"/>
              </a:ext>
            </a:extLst>
          </p:cNvPr>
          <p:cNvGrpSpPr/>
          <p:nvPr userDrawn="1"/>
        </p:nvGrpSpPr>
        <p:grpSpPr>
          <a:xfrm>
            <a:off x="-3553318" y="330222"/>
            <a:ext cx="3385296" cy="4365191"/>
            <a:chOff x="-3553318" y="1861361"/>
            <a:chExt cx="3385296" cy="4365191"/>
          </a:xfrm>
        </p:grpSpPr>
        <p:sp>
          <p:nvSpPr>
            <p:cNvPr id="70" name="Rechthoek 69">
              <a:extLst>
                <a:ext uri="{FF2B5EF4-FFF2-40B4-BE49-F238E27FC236}">
                  <a16:creationId xmlns:a16="http://schemas.microsoft.com/office/drawing/2014/main" id="{2DA02B95-6D9F-4934-8600-E447248586CF}"/>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1" name="Rechte verbindingslijn 70">
              <a:extLst>
                <a:ext uri="{FF2B5EF4-FFF2-40B4-BE49-F238E27FC236}">
                  <a16:creationId xmlns:a16="http://schemas.microsoft.com/office/drawing/2014/main" id="{EB6D6B00-C420-41EF-B86B-7B2A660FA51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2" name="Tekstvak 71">
              <a:extLst>
                <a:ext uri="{FF2B5EF4-FFF2-40B4-BE49-F238E27FC236}">
                  <a16:creationId xmlns:a16="http://schemas.microsoft.com/office/drawing/2014/main" id="{607B4353-DECB-4F89-8FB8-130233E07720}"/>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3" name="Groep 72">
            <a:extLst>
              <a:ext uri="{FF2B5EF4-FFF2-40B4-BE49-F238E27FC236}">
                <a16:creationId xmlns:a16="http://schemas.microsoft.com/office/drawing/2014/main" id="{BE9378CA-414A-4A13-8B46-AB66A5BFF534}"/>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8B95D381-F23E-49FD-B33E-F0848886E73D}"/>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31DAEDEE-D660-462C-B8DC-4B3C8B8A20C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6D62BFB4-75F3-4C4E-A6B1-618BB01218B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7" name="Tekstvak 76">
              <a:extLst>
                <a:ext uri="{FF2B5EF4-FFF2-40B4-BE49-F238E27FC236}">
                  <a16:creationId xmlns:a16="http://schemas.microsoft.com/office/drawing/2014/main" id="{D71402A5-8E89-4539-8F64-CECEE4BD564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8" name="Tekstvak 77">
              <a:extLst>
                <a:ext uri="{FF2B5EF4-FFF2-40B4-BE49-F238E27FC236}">
                  <a16:creationId xmlns:a16="http://schemas.microsoft.com/office/drawing/2014/main" id="{9A315A65-3DBC-4FF7-9948-59804EB2581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9" name="Tekstvak 78">
              <a:extLst>
                <a:ext uri="{FF2B5EF4-FFF2-40B4-BE49-F238E27FC236}">
                  <a16:creationId xmlns:a16="http://schemas.microsoft.com/office/drawing/2014/main" id="{51A9F57F-2E5B-4476-9DEE-A67BFEF494D9}"/>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0" name="Groep 79">
              <a:extLst>
                <a:ext uri="{FF2B5EF4-FFF2-40B4-BE49-F238E27FC236}">
                  <a16:creationId xmlns:a16="http://schemas.microsoft.com/office/drawing/2014/main" id="{F3823F1E-6426-402F-9386-249F24D6097E}"/>
                </a:ext>
              </a:extLst>
            </p:cNvPr>
            <p:cNvGrpSpPr/>
            <p:nvPr userDrawn="1"/>
          </p:nvGrpSpPr>
          <p:grpSpPr>
            <a:xfrm>
              <a:off x="-5020889" y="4423058"/>
              <a:ext cx="250379" cy="249771"/>
              <a:chOff x="-706740" y="145633"/>
              <a:chExt cx="250379" cy="249771"/>
            </a:xfrm>
          </p:grpSpPr>
          <p:sp>
            <p:nvSpPr>
              <p:cNvPr id="99" name="Rechthoek 98">
                <a:extLst>
                  <a:ext uri="{FF2B5EF4-FFF2-40B4-BE49-F238E27FC236}">
                    <a16:creationId xmlns:a16="http://schemas.microsoft.com/office/drawing/2014/main" id="{41FFE626-40CA-47A4-828F-A5BC3EE0F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Gelijkbenige driehoek 128">
                <a:extLst>
                  <a:ext uri="{FF2B5EF4-FFF2-40B4-BE49-F238E27FC236}">
                    <a16:creationId xmlns:a16="http://schemas.microsoft.com/office/drawing/2014/main" id="{35AF8891-E260-4D71-897B-B4ED6C9F63D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Ovaal 100">
                <a:extLst>
                  <a:ext uri="{FF2B5EF4-FFF2-40B4-BE49-F238E27FC236}">
                    <a16:creationId xmlns:a16="http://schemas.microsoft.com/office/drawing/2014/main" id="{80EC0D7D-1BA1-4104-8E5E-B0EA6067E31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901489A2-FF6A-4C8A-8BCF-6E12C9433AA3}"/>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3" name="Rechte verbindingslijn 102">
                <a:extLst>
                  <a:ext uri="{FF2B5EF4-FFF2-40B4-BE49-F238E27FC236}">
                    <a16:creationId xmlns:a16="http://schemas.microsoft.com/office/drawing/2014/main" id="{D70AFA8D-AE58-4B3E-8143-75E3F4AAE6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1" name="Groep 80">
              <a:extLst>
                <a:ext uri="{FF2B5EF4-FFF2-40B4-BE49-F238E27FC236}">
                  <a16:creationId xmlns:a16="http://schemas.microsoft.com/office/drawing/2014/main" id="{CF4E0C8D-41EE-4E3E-AED6-595FFCB055B7}"/>
                </a:ext>
              </a:extLst>
            </p:cNvPr>
            <p:cNvGrpSpPr/>
            <p:nvPr userDrawn="1"/>
          </p:nvGrpSpPr>
          <p:grpSpPr>
            <a:xfrm>
              <a:off x="-4668802" y="4423057"/>
              <a:ext cx="252000" cy="216024"/>
              <a:chOff x="-932185" y="5325334"/>
              <a:chExt cx="252000" cy="216024"/>
            </a:xfrm>
          </p:grpSpPr>
          <p:sp>
            <p:nvSpPr>
              <p:cNvPr id="82" name="Rechthoek 81">
                <a:extLst>
                  <a:ext uri="{FF2B5EF4-FFF2-40B4-BE49-F238E27FC236}">
                    <a16:creationId xmlns:a16="http://schemas.microsoft.com/office/drawing/2014/main" id="{5F7213CB-441A-4744-92D8-F7BAD057B2D2}"/>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3" name="Groep 82">
                <a:extLst>
                  <a:ext uri="{FF2B5EF4-FFF2-40B4-BE49-F238E27FC236}">
                    <a16:creationId xmlns:a16="http://schemas.microsoft.com/office/drawing/2014/main" id="{3CF0B679-9264-4106-829C-93F477D64A28}"/>
                  </a:ext>
                </a:extLst>
              </p:cNvPr>
              <p:cNvGrpSpPr/>
              <p:nvPr userDrawn="1"/>
            </p:nvGrpSpPr>
            <p:grpSpPr>
              <a:xfrm>
                <a:off x="-925512" y="5325900"/>
                <a:ext cx="241658" cy="36000"/>
                <a:chOff x="-964435" y="5325900"/>
                <a:chExt cx="241658" cy="36000"/>
              </a:xfrm>
            </p:grpSpPr>
            <p:sp>
              <p:nvSpPr>
                <p:cNvPr id="92" name="Rechthoek 91">
                  <a:extLst>
                    <a:ext uri="{FF2B5EF4-FFF2-40B4-BE49-F238E27FC236}">
                      <a16:creationId xmlns:a16="http://schemas.microsoft.com/office/drawing/2014/main" id="{3FFBB85C-078F-4DF5-A788-BCD2BF754965}"/>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945D06D8-9BFD-4BA7-95AA-DE140501C7E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34CFA69-FCFE-4142-8224-54147AB9BAB7}"/>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99056417-3201-46D9-83F1-C5B1F9EFE93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229CADE5-C692-4BC5-B661-25524C41884C}"/>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BBF395A5-AA3E-49BC-8C97-A384C8E5655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3F8BFF0-2DA6-4FBD-810F-F0F4222862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4" name="Groep 83">
                <a:extLst>
                  <a:ext uri="{FF2B5EF4-FFF2-40B4-BE49-F238E27FC236}">
                    <a16:creationId xmlns:a16="http://schemas.microsoft.com/office/drawing/2014/main" id="{8178D10A-65CD-4D91-85BC-2283759A8C07}"/>
                  </a:ext>
                </a:extLst>
              </p:cNvPr>
              <p:cNvGrpSpPr/>
              <p:nvPr userDrawn="1"/>
            </p:nvGrpSpPr>
            <p:grpSpPr>
              <a:xfrm>
                <a:off x="-925512" y="5502593"/>
                <a:ext cx="241658" cy="36000"/>
                <a:chOff x="-964435" y="5325900"/>
                <a:chExt cx="241658" cy="36000"/>
              </a:xfrm>
            </p:grpSpPr>
            <p:sp>
              <p:nvSpPr>
                <p:cNvPr id="85" name="Rechthoek 84">
                  <a:extLst>
                    <a:ext uri="{FF2B5EF4-FFF2-40B4-BE49-F238E27FC236}">
                      <a16:creationId xmlns:a16="http://schemas.microsoft.com/office/drawing/2014/main" id="{C0953F2C-971D-4432-9ADE-A2218290177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716A0000-5AD4-4FF1-981E-DB1241A0314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15B948F7-CC66-4A46-970D-D24C77E6E0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780D72FE-1A69-4FF9-ABE9-3E5990CAA509}"/>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15E9ADF0-3E7C-46EC-975C-187EBDB8F9F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233C62C8-CF72-4793-8BBF-E974EC0ACBA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0C759279-6EB7-444C-B8C6-EEDE29BF0AC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48684569"/>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a:t>
            </a:r>
            <a:r>
              <a:rPr lang="nl-NL" err="1"/>
              <a:t>tekstdia</a:t>
            </a:r>
            <a:r>
              <a:rPr lang="nl-NL"/>
              <a:t>, klik om de titel te bewerken</a:t>
            </a:r>
            <a:endParaRPr lang="nl-BE"/>
          </a:p>
        </p:txBody>
      </p:sp>
      <p:sp>
        <p:nvSpPr>
          <p:cNvPr id="4" name="Tijdelijke aanduiding voor tekst 3">
            <a:extLst>
              <a:ext uri="{FF2B5EF4-FFF2-40B4-BE49-F238E27FC236}">
                <a16:creationId xmlns:a16="http://schemas.microsoft.com/office/drawing/2014/main" id="{AA66727D-D579-4270-9147-759455705A41}"/>
              </a:ext>
            </a:extLst>
          </p:cNvPr>
          <p:cNvSpPr>
            <a:spLocks noGrp="1"/>
          </p:cNvSpPr>
          <p:nvPr>
            <p:ph type="body" sz="quarter" idx="10" hasCustomPrompt="1"/>
          </p:nvPr>
        </p:nvSpPr>
        <p:spPr>
          <a:xfrm>
            <a:off x="371475" y="1941513"/>
            <a:ext cx="11449050" cy="4619625"/>
          </a:xfrm>
        </p:spPr>
        <p:txBody>
          <a:bodyPr/>
          <a:lstStyle>
            <a:lvl1pPr>
              <a:defRPr/>
            </a:lvl1pPr>
          </a:lstStyle>
          <a:p>
            <a:pPr lvl="0"/>
            <a:r>
              <a:rPr lang="nl-NL"/>
              <a:t>Klik om de tekst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11191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a:t>
            </a:r>
            <a:r>
              <a:rPr lang="nl-NL" err="1"/>
              <a:t>diagramdia</a:t>
            </a:r>
            <a:r>
              <a:rPr lang="nl-NL"/>
              <a:t>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hasCustomPrompt="1"/>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hasCustomPrompt="1"/>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hasCustomPrompt="1"/>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hasCustomPrompt="1"/>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Tree>
    <p:extLst>
      <p:ext uri="{BB962C8B-B14F-4D97-AF65-F5344CB8AC3E}">
        <p14:creationId xmlns:p14="http://schemas.microsoft.com/office/powerpoint/2010/main" val="3688561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428203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54938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icoon om een afbeelding toe te voegen of klik bovenaan op ‘Invoegen’ &gt; ‘Afbeeldingen’.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1056725"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687127" y="4259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4919042" y="2102484"/>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5552590" y="4277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8782067"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9486333" y="4211689"/>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0A96C44E-73DC-4282-B661-8E59BBAE7320}"/>
              </a:ext>
            </a:extLst>
          </p:cNvPr>
          <p:cNvSpPr>
            <a:spLocks noGrp="1"/>
          </p:cNvSpPr>
          <p:nvPr>
            <p:ph type="pic" sz="quarter" idx="19" hasCustomPrompt="1"/>
          </p:nvPr>
        </p:nvSpPr>
        <p:spPr>
          <a:xfrm>
            <a:off x="165448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4" name="Tijdelijke aanduiding voor afbeelding 3">
            <a:extLst>
              <a:ext uri="{FF2B5EF4-FFF2-40B4-BE49-F238E27FC236}">
                <a16:creationId xmlns:a16="http://schemas.microsoft.com/office/drawing/2014/main" id="{649FDC80-848D-438C-9A44-C31962BD2038}"/>
              </a:ext>
            </a:extLst>
          </p:cNvPr>
          <p:cNvSpPr>
            <a:spLocks noGrp="1"/>
          </p:cNvSpPr>
          <p:nvPr>
            <p:ph type="pic" sz="quarter" idx="20" hasCustomPrompt="1"/>
          </p:nvPr>
        </p:nvSpPr>
        <p:spPr>
          <a:xfrm>
            <a:off x="5516800" y="2789748"/>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9FF4E0B8-4B1A-4F6C-9FD8-EA79736BF8D7}"/>
              </a:ext>
            </a:extLst>
          </p:cNvPr>
          <p:cNvSpPr>
            <a:spLocks noGrp="1"/>
          </p:cNvSpPr>
          <p:nvPr>
            <p:ph type="pic" sz="quarter" idx="21" hasCustomPrompt="1"/>
          </p:nvPr>
        </p:nvSpPr>
        <p:spPr>
          <a:xfrm>
            <a:off x="948633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Rechthoek 17">
            <a:extLst>
              <a:ext uri="{FF2B5EF4-FFF2-40B4-BE49-F238E27FC236}">
                <a16:creationId xmlns:a16="http://schemas.microsoft.com/office/drawing/2014/main" id="{E8E0580E-2006-4D5F-A75E-0B0B3816E44F}"/>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19" name="Rechte verbindingslijn 18">
            <a:extLst>
              <a:ext uri="{FF2B5EF4-FFF2-40B4-BE49-F238E27FC236}">
                <a16:creationId xmlns:a16="http://schemas.microsoft.com/office/drawing/2014/main" id="{AEAC69DF-E9E3-46C4-8E31-B6920A7CE9F5}"/>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0" name="Tekstvak 19">
            <a:extLst>
              <a:ext uri="{FF2B5EF4-FFF2-40B4-BE49-F238E27FC236}">
                <a16:creationId xmlns:a16="http://schemas.microsoft.com/office/drawing/2014/main" id="{56C69634-2331-420A-83D9-B36800145E33}"/>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1" name="Tijdelijke aanduiding voor tekst 11">
            <a:extLst>
              <a:ext uri="{FF2B5EF4-FFF2-40B4-BE49-F238E27FC236}">
                <a16:creationId xmlns:a16="http://schemas.microsoft.com/office/drawing/2014/main" id="{9B923CEF-F0EE-4FE6-BC26-BC28CE15739B}"/>
              </a:ext>
            </a:extLst>
          </p:cNvPr>
          <p:cNvSpPr>
            <a:spLocks noGrp="1"/>
          </p:cNvSpPr>
          <p:nvPr>
            <p:ph type="body" sz="quarter" idx="23"/>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2" name="Tijdelijke aanduiding voor tekst 11">
            <a:extLst>
              <a:ext uri="{FF2B5EF4-FFF2-40B4-BE49-F238E27FC236}">
                <a16:creationId xmlns:a16="http://schemas.microsoft.com/office/drawing/2014/main" id="{9C6881B5-DD8B-41F9-99F3-F811419D1D0A}"/>
              </a:ext>
            </a:extLst>
          </p:cNvPr>
          <p:cNvSpPr>
            <a:spLocks noGrp="1"/>
          </p:cNvSpPr>
          <p:nvPr>
            <p:ph type="body" sz="quarter" idx="24"/>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724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indent="0" algn="ctr">
              <a:buFont typeface="Arial" panose="020B0604020202020204" pitchFamily="34" charset="0"/>
              <a:buNone/>
              <a:defRPr sz="1800"/>
            </a:lvl1pPr>
          </a:lstStyle>
          <a:p>
            <a:r>
              <a:rPr lang="nl-BE"/>
              <a:t>Klik bovenaan op ‘Invoegen’ &gt; ‘Afbeeldingen’ en je voegt automatisch een foto in die op de juiste plaats komt te staan.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001877"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2735757"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3366159"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5100039"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5730441"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4" name="Tijdelijke aanduiding voor tekst 47">
            <a:extLst>
              <a:ext uri="{FF2B5EF4-FFF2-40B4-BE49-F238E27FC236}">
                <a16:creationId xmlns:a16="http://schemas.microsoft.com/office/drawing/2014/main" id="{3BDEFB6F-A0F5-43F4-AE2F-BD63AE225B19}"/>
              </a:ext>
            </a:extLst>
          </p:cNvPr>
          <p:cNvSpPr>
            <a:spLocks noGrp="1"/>
          </p:cNvSpPr>
          <p:nvPr>
            <p:ph type="body" sz="quarter" idx="17" hasCustomPrompt="1"/>
          </p:nvPr>
        </p:nvSpPr>
        <p:spPr>
          <a:xfrm>
            <a:off x="9828602"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6" name="Tijdelijke aanduiding voor tekst 47">
            <a:extLst>
              <a:ext uri="{FF2B5EF4-FFF2-40B4-BE49-F238E27FC236}">
                <a16:creationId xmlns:a16="http://schemas.microsoft.com/office/drawing/2014/main" id="{D9829AFC-1ADF-47E5-A971-675830CE6DCA}"/>
              </a:ext>
            </a:extLst>
          </p:cNvPr>
          <p:cNvSpPr>
            <a:spLocks noGrp="1"/>
          </p:cNvSpPr>
          <p:nvPr>
            <p:ph type="body" sz="quarter" idx="18"/>
          </p:nvPr>
        </p:nvSpPr>
        <p:spPr>
          <a:xfrm>
            <a:off x="10459004"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2" name="Tijdelijke aanduiding voor tekst 47">
            <a:extLst>
              <a:ext uri="{FF2B5EF4-FFF2-40B4-BE49-F238E27FC236}">
                <a16:creationId xmlns:a16="http://schemas.microsoft.com/office/drawing/2014/main" id="{D51457A1-5266-47B0-B3C7-D41DA2202F07}"/>
              </a:ext>
            </a:extLst>
          </p:cNvPr>
          <p:cNvSpPr>
            <a:spLocks noGrp="1"/>
          </p:cNvSpPr>
          <p:nvPr>
            <p:ph type="body" sz="quarter" idx="19" hasCustomPrompt="1"/>
          </p:nvPr>
        </p:nvSpPr>
        <p:spPr>
          <a:xfrm>
            <a:off x="7464321"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3" name="Tijdelijke aanduiding voor tekst 47">
            <a:extLst>
              <a:ext uri="{FF2B5EF4-FFF2-40B4-BE49-F238E27FC236}">
                <a16:creationId xmlns:a16="http://schemas.microsoft.com/office/drawing/2014/main" id="{5F3F4C04-D91C-46CD-BE0C-29BCE261EB5A}"/>
              </a:ext>
            </a:extLst>
          </p:cNvPr>
          <p:cNvSpPr>
            <a:spLocks noGrp="1"/>
          </p:cNvSpPr>
          <p:nvPr>
            <p:ph type="body" sz="quarter" idx="20"/>
          </p:nvPr>
        </p:nvSpPr>
        <p:spPr>
          <a:xfrm>
            <a:off x="8094723"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4" name="Tijdelijke aanduiding voor afbeelding 3">
            <a:extLst>
              <a:ext uri="{FF2B5EF4-FFF2-40B4-BE49-F238E27FC236}">
                <a16:creationId xmlns:a16="http://schemas.microsoft.com/office/drawing/2014/main" id="{BBCA8AA2-9610-48A2-8ABE-8C8846D184DA}"/>
              </a:ext>
            </a:extLst>
          </p:cNvPr>
          <p:cNvSpPr>
            <a:spLocks noGrp="1"/>
          </p:cNvSpPr>
          <p:nvPr>
            <p:ph type="pic" sz="quarter" idx="21" hasCustomPrompt="1"/>
          </p:nvPr>
        </p:nvSpPr>
        <p:spPr>
          <a:xfrm>
            <a:off x="9247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A31557D3-A87B-4548-AE9A-128670EA1FB2}"/>
              </a:ext>
            </a:extLst>
          </p:cNvPr>
          <p:cNvSpPr>
            <a:spLocks noGrp="1"/>
          </p:cNvSpPr>
          <p:nvPr>
            <p:ph type="pic" sz="quarter" idx="22" hasCustomPrompt="1"/>
          </p:nvPr>
        </p:nvSpPr>
        <p:spPr>
          <a:xfrm>
            <a:off x="32740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6" name="Tijdelijke aanduiding voor afbeelding 3">
            <a:extLst>
              <a:ext uri="{FF2B5EF4-FFF2-40B4-BE49-F238E27FC236}">
                <a16:creationId xmlns:a16="http://schemas.microsoft.com/office/drawing/2014/main" id="{24CC6FF0-FE60-4896-A829-EEE4355CF6DE}"/>
              </a:ext>
            </a:extLst>
          </p:cNvPr>
          <p:cNvSpPr>
            <a:spLocks noGrp="1"/>
          </p:cNvSpPr>
          <p:nvPr>
            <p:ph type="pic" sz="quarter" idx="23" hasCustomPrompt="1"/>
          </p:nvPr>
        </p:nvSpPr>
        <p:spPr>
          <a:xfrm>
            <a:off x="56234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7" name="Tijdelijke aanduiding voor afbeelding 3">
            <a:extLst>
              <a:ext uri="{FF2B5EF4-FFF2-40B4-BE49-F238E27FC236}">
                <a16:creationId xmlns:a16="http://schemas.microsoft.com/office/drawing/2014/main" id="{0584A170-0596-4484-A7AC-B61EA0853E27}"/>
              </a:ext>
            </a:extLst>
          </p:cNvPr>
          <p:cNvSpPr>
            <a:spLocks noGrp="1"/>
          </p:cNvSpPr>
          <p:nvPr>
            <p:ph type="pic" sz="quarter" idx="24" hasCustomPrompt="1"/>
          </p:nvPr>
        </p:nvSpPr>
        <p:spPr>
          <a:xfrm>
            <a:off x="79727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afbeelding 3">
            <a:extLst>
              <a:ext uri="{FF2B5EF4-FFF2-40B4-BE49-F238E27FC236}">
                <a16:creationId xmlns:a16="http://schemas.microsoft.com/office/drawing/2014/main" id="{252E4F65-2D8A-49E1-9439-B398E58485C6}"/>
              </a:ext>
            </a:extLst>
          </p:cNvPr>
          <p:cNvSpPr>
            <a:spLocks noGrp="1"/>
          </p:cNvSpPr>
          <p:nvPr>
            <p:ph type="pic" sz="quarter" idx="25" hasCustomPrompt="1"/>
          </p:nvPr>
        </p:nvSpPr>
        <p:spPr>
          <a:xfrm>
            <a:off x="10322120"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2" name="Rechthoek 21">
            <a:extLst>
              <a:ext uri="{FF2B5EF4-FFF2-40B4-BE49-F238E27FC236}">
                <a16:creationId xmlns:a16="http://schemas.microsoft.com/office/drawing/2014/main" id="{98CC108C-F286-4B8C-8AC3-7EB42621A84A}"/>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23" name="Rechte verbindingslijn 22">
            <a:extLst>
              <a:ext uri="{FF2B5EF4-FFF2-40B4-BE49-F238E27FC236}">
                <a16:creationId xmlns:a16="http://schemas.microsoft.com/office/drawing/2014/main" id="{7DCB0D48-A3D7-442C-9FC0-886200F61A3C}"/>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4" name="Tekstvak 23">
            <a:extLst>
              <a:ext uri="{FF2B5EF4-FFF2-40B4-BE49-F238E27FC236}">
                <a16:creationId xmlns:a16="http://schemas.microsoft.com/office/drawing/2014/main" id="{718EB735-A26E-4718-A484-0B848FF494C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5" name="Tijdelijke aanduiding voor tekst 11">
            <a:extLst>
              <a:ext uri="{FF2B5EF4-FFF2-40B4-BE49-F238E27FC236}">
                <a16:creationId xmlns:a16="http://schemas.microsoft.com/office/drawing/2014/main" id="{59B59786-4B9C-4ACC-808E-62667DD3BCF7}"/>
              </a:ext>
            </a:extLst>
          </p:cNvPr>
          <p:cNvSpPr>
            <a:spLocks noGrp="1"/>
          </p:cNvSpPr>
          <p:nvPr>
            <p:ph type="body" sz="quarter" idx="26"/>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9" name="Tijdelijke aanduiding voor tekst 11">
            <a:extLst>
              <a:ext uri="{FF2B5EF4-FFF2-40B4-BE49-F238E27FC236}">
                <a16:creationId xmlns:a16="http://schemas.microsoft.com/office/drawing/2014/main" id="{5AF32EAD-139E-48CE-9807-B3B61C87B0DF}"/>
              </a:ext>
            </a:extLst>
          </p:cNvPr>
          <p:cNvSpPr>
            <a:spLocks noGrp="1"/>
          </p:cNvSpPr>
          <p:nvPr>
            <p:ph type="body" sz="quarter" idx="27"/>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416068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p:nvPr>
        </p:nvSpPr>
        <p:spPr>
          <a:xfrm>
            <a:off x="0" y="2690813"/>
            <a:ext cx="12192000" cy="4167187"/>
          </a:xfrm>
          <a:solidFill>
            <a:schemeClr val="bg2"/>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02162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29802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772590"/>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3048994"/>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523557"/>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799961"/>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274524"/>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550928"/>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5025491"/>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301895"/>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3" name="Tijdelijke aanduiding voor tekst 5">
            <a:extLst>
              <a:ext uri="{FF2B5EF4-FFF2-40B4-BE49-F238E27FC236}">
                <a16:creationId xmlns:a16="http://schemas.microsoft.com/office/drawing/2014/main" id="{A51D5910-9AC6-44C1-B294-3C5FE4055288}"/>
              </a:ext>
            </a:extLst>
          </p:cNvPr>
          <p:cNvSpPr>
            <a:spLocks noGrp="1"/>
          </p:cNvSpPr>
          <p:nvPr>
            <p:ph type="body" sz="quarter" idx="29" hasCustomPrompt="1"/>
          </p:nvPr>
        </p:nvSpPr>
        <p:spPr>
          <a:xfrm>
            <a:off x="554452" y="2074424"/>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4" name="Tijdelijke aanduiding voor tekst 5">
            <a:extLst>
              <a:ext uri="{FF2B5EF4-FFF2-40B4-BE49-F238E27FC236}">
                <a16:creationId xmlns:a16="http://schemas.microsoft.com/office/drawing/2014/main" id="{719C6CBA-E116-494B-8302-2E9BFBE77422}"/>
              </a:ext>
            </a:extLst>
          </p:cNvPr>
          <p:cNvSpPr>
            <a:spLocks noGrp="1"/>
          </p:cNvSpPr>
          <p:nvPr>
            <p:ph type="body" sz="quarter" idx="30" hasCustomPrompt="1"/>
          </p:nvPr>
        </p:nvSpPr>
        <p:spPr>
          <a:xfrm>
            <a:off x="554452" y="282539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5" name="Tijdelijke aanduiding voor tekst 5">
            <a:extLst>
              <a:ext uri="{FF2B5EF4-FFF2-40B4-BE49-F238E27FC236}">
                <a16:creationId xmlns:a16="http://schemas.microsoft.com/office/drawing/2014/main" id="{83CD277A-4BAA-4A84-B935-629CFDD69291}"/>
              </a:ext>
            </a:extLst>
          </p:cNvPr>
          <p:cNvSpPr>
            <a:spLocks noGrp="1"/>
          </p:cNvSpPr>
          <p:nvPr>
            <p:ph type="body" sz="quarter" idx="31" hasCustomPrompt="1"/>
          </p:nvPr>
        </p:nvSpPr>
        <p:spPr>
          <a:xfrm>
            <a:off x="554452" y="3582762"/>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6" name="Tijdelijke aanduiding voor tekst 5">
            <a:extLst>
              <a:ext uri="{FF2B5EF4-FFF2-40B4-BE49-F238E27FC236}">
                <a16:creationId xmlns:a16="http://schemas.microsoft.com/office/drawing/2014/main" id="{F274B905-220A-4324-AA3B-073C0CAC04F9}"/>
              </a:ext>
            </a:extLst>
          </p:cNvPr>
          <p:cNvSpPr>
            <a:spLocks noGrp="1"/>
          </p:cNvSpPr>
          <p:nvPr>
            <p:ph type="body" sz="quarter" idx="32" hasCustomPrompt="1"/>
          </p:nvPr>
        </p:nvSpPr>
        <p:spPr>
          <a:xfrm>
            <a:off x="554452" y="4335817"/>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9" name="Tijdelijke aanduiding voor tekst 5">
            <a:extLst>
              <a:ext uri="{FF2B5EF4-FFF2-40B4-BE49-F238E27FC236}">
                <a16:creationId xmlns:a16="http://schemas.microsoft.com/office/drawing/2014/main" id="{34CAD444-2AEE-419B-BEFC-18842E50CEE9}"/>
              </a:ext>
            </a:extLst>
          </p:cNvPr>
          <p:cNvSpPr>
            <a:spLocks noGrp="1"/>
          </p:cNvSpPr>
          <p:nvPr>
            <p:ph type="body" sz="quarter" idx="33" hasCustomPrompt="1"/>
          </p:nvPr>
        </p:nvSpPr>
        <p:spPr>
          <a:xfrm>
            <a:off x="554452" y="507517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0" name="Rechthoek 29">
            <a:extLst>
              <a:ext uri="{FF2B5EF4-FFF2-40B4-BE49-F238E27FC236}">
                <a16:creationId xmlns:a16="http://schemas.microsoft.com/office/drawing/2014/main" id="{8E2E5A86-DF17-43A7-9723-03C3CE223FD1}"/>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31" name="Rechte verbindingslijn 30">
            <a:extLst>
              <a:ext uri="{FF2B5EF4-FFF2-40B4-BE49-F238E27FC236}">
                <a16:creationId xmlns:a16="http://schemas.microsoft.com/office/drawing/2014/main" id="{1B4D112A-0089-45F1-9ED5-04D63C899228}"/>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32" name="Tekstvak 31">
            <a:extLst>
              <a:ext uri="{FF2B5EF4-FFF2-40B4-BE49-F238E27FC236}">
                <a16:creationId xmlns:a16="http://schemas.microsoft.com/office/drawing/2014/main" id="{EFE11FCB-63AA-4D73-92CD-A5D678DBBEE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Tree>
    <p:extLst>
      <p:ext uri="{BB962C8B-B14F-4D97-AF65-F5344CB8AC3E}">
        <p14:creationId xmlns:p14="http://schemas.microsoft.com/office/powerpoint/2010/main" val="150441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7229476" y="2492896"/>
            <a:ext cx="4591048" cy="2881859"/>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5" y="2492896"/>
            <a:ext cx="4591048" cy="2881859"/>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BIG CONCEPT</a:t>
            </a:r>
          </a:p>
        </p:txBody>
      </p:sp>
    </p:spTree>
    <p:extLst>
      <p:ext uri="{BB962C8B-B14F-4D97-AF65-F5344CB8AC3E}">
        <p14:creationId xmlns:p14="http://schemas.microsoft.com/office/powerpoint/2010/main" val="3663895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Conten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6095999" y="2087592"/>
            <a:ext cx="5724525" cy="4473545"/>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4" y="2087592"/>
            <a:ext cx="5724525" cy="4473545"/>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SPLIT CONTENT</a:t>
            </a:r>
          </a:p>
        </p:txBody>
      </p:sp>
      <p:grpSp>
        <p:nvGrpSpPr>
          <p:cNvPr id="108" name="Groep 107">
            <a:extLst>
              <a:ext uri="{FF2B5EF4-FFF2-40B4-BE49-F238E27FC236}">
                <a16:creationId xmlns:a16="http://schemas.microsoft.com/office/drawing/2014/main" id="{6155E349-A9A0-4BBA-A1F7-57FEFB8FEEA9}"/>
              </a:ext>
            </a:extLst>
          </p:cNvPr>
          <p:cNvGrpSpPr/>
          <p:nvPr userDrawn="1"/>
        </p:nvGrpSpPr>
        <p:grpSpPr>
          <a:xfrm>
            <a:off x="-6865737" y="267572"/>
            <a:ext cx="3385298" cy="3438922"/>
            <a:chOff x="-3549710" y="1276353"/>
            <a:chExt cx="3385298" cy="3438922"/>
          </a:xfrm>
        </p:grpSpPr>
        <p:grpSp>
          <p:nvGrpSpPr>
            <p:cNvPr id="109" name="Groep 108">
              <a:extLst>
                <a:ext uri="{FF2B5EF4-FFF2-40B4-BE49-F238E27FC236}">
                  <a16:creationId xmlns:a16="http://schemas.microsoft.com/office/drawing/2014/main" id="{9537509F-5972-406C-9350-673E52A78177}"/>
                </a:ext>
              </a:extLst>
            </p:cNvPr>
            <p:cNvGrpSpPr/>
            <p:nvPr userDrawn="1"/>
          </p:nvGrpSpPr>
          <p:grpSpPr>
            <a:xfrm>
              <a:off x="-3549709" y="1276353"/>
              <a:ext cx="3385297" cy="2604244"/>
              <a:chOff x="-3549709" y="1276351"/>
              <a:chExt cx="3385297" cy="2604244"/>
            </a:xfrm>
          </p:grpSpPr>
          <p:sp>
            <p:nvSpPr>
              <p:cNvPr id="112" name="Rechthoek 111">
                <a:extLst>
                  <a:ext uri="{FF2B5EF4-FFF2-40B4-BE49-F238E27FC236}">
                    <a16:creationId xmlns:a16="http://schemas.microsoft.com/office/drawing/2014/main" id="{CB6EFA2E-9AA0-4E3A-BDDD-A6142826C0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3" name="Textfield placeholder">
                <a:extLst>
                  <a:ext uri="{FF2B5EF4-FFF2-40B4-BE49-F238E27FC236}">
                    <a16:creationId xmlns:a16="http://schemas.microsoft.com/office/drawing/2014/main" id="{591130CB-1F69-4318-851C-079CC0614095}"/>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4" name="Textfield placeholder">
                <a:extLst>
                  <a:ext uri="{FF2B5EF4-FFF2-40B4-BE49-F238E27FC236}">
                    <a16:creationId xmlns:a16="http://schemas.microsoft.com/office/drawing/2014/main" id="{6710DE3A-1CBD-4AEE-85A7-9ADF7533C11B}"/>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5" name="Rechte verbindingslijn 114">
                <a:extLst>
                  <a:ext uri="{FF2B5EF4-FFF2-40B4-BE49-F238E27FC236}">
                    <a16:creationId xmlns:a16="http://schemas.microsoft.com/office/drawing/2014/main" id="{ADF0A627-EC7C-4ECF-8482-1C80CA38180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6" name="Rechthoek 115">
                <a:extLst>
                  <a:ext uri="{FF2B5EF4-FFF2-40B4-BE49-F238E27FC236}">
                    <a16:creationId xmlns:a16="http://schemas.microsoft.com/office/drawing/2014/main" id="{67CD8112-C930-4027-A3E3-9EEC9AD45E9C}"/>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7" name="Picture 2">
                <a:extLst>
                  <a:ext uri="{FF2B5EF4-FFF2-40B4-BE49-F238E27FC236}">
                    <a16:creationId xmlns:a16="http://schemas.microsoft.com/office/drawing/2014/main" id="{009973E9-6927-4B71-83F4-35E2D2F4E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a:extLst>
                  <a:ext uri="{FF2B5EF4-FFF2-40B4-BE49-F238E27FC236}">
                    <a16:creationId xmlns:a16="http://schemas.microsoft.com/office/drawing/2014/main" id="{38F5BCD7-B39A-44A5-9ABF-C1EA198516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hthoek 118">
                <a:extLst>
                  <a:ext uri="{FF2B5EF4-FFF2-40B4-BE49-F238E27FC236}">
                    <a16:creationId xmlns:a16="http://schemas.microsoft.com/office/drawing/2014/main" id="{6FA2F34F-24D5-4BED-B2D8-28651092C88E}"/>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AE8189A9-C08A-451C-8633-E524430163B1}"/>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69E15C95-E1BC-49A8-AEB3-00E23018EB0D}"/>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0BE9D89D-E5A0-41A5-984F-F337C819385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3" name="Rechthoek 122">
                <a:extLst>
                  <a:ext uri="{FF2B5EF4-FFF2-40B4-BE49-F238E27FC236}">
                    <a16:creationId xmlns:a16="http://schemas.microsoft.com/office/drawing/2014/main" id="{0EA4BD4C-AF9F-49DB-9050-B945BD91597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4" name="Groep 123">
                <a:extLst>
                  <a:ext uri="{FF2B5EF4-FFF2-40B4-BE49-F238E27FC236}">
                    <a16:creationId xmlns:a16="http://schemas.microsoft.com/office/drawing/2014/main" id="{704932AB-2262-499A-98E2-ADEF72B4DBA6}"/>
                  </a:ext>
                </a:extLst>
              </p:cNvPr>
              <p:cNvGrpSpPr/>
              <p:nvPr/>
            </p:nvGrpSpPr>
            <p:grpSpPr>
              <a:xfrm>
                <a:off x="-3226194" y="2414273"/>
                <a:ext cx="60967" cy="103132"/>
                <a:chOff x="-2796392" y="1123442"/>
                <a:chExt cx="120832" cy="104889"/>
              </a:xfrm>
            </p:grpSpPr>
            <p:sp>
              <p:nvSpPr>
                <p:cNvPr id="164" name="Rechthoek 163">
                  <a:extLst>
                    <a:ext uri="{FF2B5EF4-FFF2-40B4-BE49-F238E27FC236}">
                      <a16:creationId xmlns:a16="http://schemas.microsoft.com/office/drawing/2014/main" id="{F35CF40F-BC8D-44FF-ABEC-B30329498E0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B9C88280-1676-4719-8C54-62F3AA051A6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F6255496-7D34-4368-9607-D73DBC1E098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42F22C70-082C-44D0-BD6F-1182B0C5A0C8}"/>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88AA2216-3BBA-4D37-8F37-FE7D641FA53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5" name="Groep 124">
                <a:extLst>
                  <a:ext uri="{FF2B5EF4-FFF2-40B4-BE49-F238E27FC236}">
                    <a16:creationId xmlns:a16="http://schemas.microsoft.com/office/drawing/2014/main" id="{0093DC7E-F81E-42DD-BFFB-80879AD58821}"/>
                  </a:ext>
                </a:extLst>
              </p:cNvPr>
              <p:cNvGrpSpPr/>
              <p:nvPr/>
            </p:nvGrpSpPr>
            <p:grpSpPr>
              <a:xfrm>
                <a:off x="-3155473" y="2414273"/>
                <a:ext cx="60967" cy="103132"/>
                <a:chOff x="-2796392" y="1123442"/>
                <a:chExt cx="120832" cy="104889"/>
              </a:xfrm>
            </p:grpSpPr>
            <p:sp>
              <p:nvSpPr>
                <p:cNvPr id="159" name="Rechthoek 158">
                  <a:extLst>
                    <a:ext uri="{FF2B5EF4-FFF2-40B4-BE49-F238E27FC236}">
                      <a16:creationId xmlns:a16="http://schemas.microsoft.com/office/drawing/2014/main" id="{AFC8A147-6CC5-44D7-AFC0-0FF80E72F43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0FFB2611-CE10-40CC-B84B-237FCA9C838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F6C448AB-BEA3-4D73-9C63-36A1C3E7FC1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3C01019C-EFEA-400B-80F0-F287A216621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Rechthoek 162">
                  <a:extLst>
                    <a:ext uri="{FF2B5EF4-FFF2-40B4-BE49-F238E27FC236}">
                      <a16:creationId xmlns:a16="http://schemas.microsoft.com/office/drawing/2014/main" id="{0F8C1992-6E9E-483A-B8CB-F1AE6C4B7FF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6" name="Afgeronde rechthoek 69">
                <a:extLst>
                  <a:ext uri="{FF2B5EF4-FFF2-40B4-BE49-F238E27FC236}">
                    <a16:creationId xmlns:a16="http://schemas.microsoft.com/office/drawing/2014/main" id="{7EF8C40B-A060-409B-9EED-CE88D95E6106}"/>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899F1F48-D8A0-4004-97B1-ACE6F5F2A8D7}"/>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0AA65B69-CEF6-4ABE-8BDC-AD6F4500CAD6}"/>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A333319B-B9F6-43CD-9D8A-3FFD928CB66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7D93B595-1A24-4887-86AA-BA8D02ACCDF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2E6937E3-4FB0-4235-8A13-33BC9C44DBE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E9B5BC07-C275-472E-AE47-0DC949820520}"/>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700E10ED-E021-4579-A939-FABD63E90E88}"/>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D292E4ED-554A-499E-92EC-91B6FDCED19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3DD72DF3-08AA-4DE8-BB8F-8AA2B416944D}"/>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8515F470-400F-4FF4-A784-607EFE487E6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Vrije vorm 81">
                <a:extLst>
                  <a:ext uri="{FF2B5EF4-FFF2-40B4-BE49-F238E27FC236}">
                    <a16:creationId xmlns:a16="http://schemas.microsoft.com/office/drawing/2014/main" id="{E76A5CCC-9E0D-4073-936E-59919AD4EC4D}"/>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8" name="Rechte verbindingslijn 137">
                <a:extLst>
                  <a:ext uri="{FF2B5EF4-FFF2-40B4-BE49-F238E27FC236}">
                    <a16:creationId xmlns:a16="http://schemas.microsoft.com/office/drawing/2014/main" id="{2C426015-70F2-455B-B4D3-740DE17240C8}"/>
                  </a:ext>
                </a:extLst>
              </p:cNvPr>
              <p:cNvCxnSpPr>
                <a:cxnSpLocks/>
                <a:stCxn id="118" idx="2"/>
                <a:endCxn id="126"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9" name="Rechte verbindingslijn 138">
                <a:extLst>
                  <a:ext uri="{FF2B5EF4-FFF2-40B4-BE49-F238E27FC236}">
                    <a16:creationId xmlns:a16="http://schemas.microsoft.com/office/drawing/2014/main" id="{17EDECB6-B982-494D-9630-F2AC0764D8AE}"/>
                  </a:ext>
                </a:extLst>
              </p:cNvPr>
              <p:cNvCxnSpPr>
                <a:cxnSpLocks/>
                <a:stCxn id="117"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0" name="Textfield placeholder">
                <a:extLst>
                  <a:ext uri="{FF2B5EF4-FFF2-40B4-BE49-F238E27FC236}">
                    <a16:creationId xmlns:a16="http://schemas.microsoft.com/office/drawing/2014/main" id="{AC7DEF64-2ECA-4BF1-97A3-0C982ADC1CA0}"/>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1" name="Textfield placeholder">
                <a:extLst>
                  <a:ext uri="{FF2B5EF4-FFF2-40B4-BE49-F238E27FC236}">
                    <a16:creationId xmlns:a16="http://schemas.microsoft.com/office/drawing/2014/main" id="{84460804-D0FD-43ED-B28F-EB0DC9ABF805}"/>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2" name="Textfield placeholder">
                <a:extLst>
                  <a:ext uri="{FF2B5EF4-FFF2-40B4-BE49-F238E27FC236}">
                    <a16:creationId xmlns:a16="http://schemas.microsoft.com/office/drawing/2014/main" id="{0918BAC3-615D-4164-A8E7-8237935BBAD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3" name="Afgeronde rechthoek 67">
                <a:extLst>
                  <a:ext uri="{FF2B5EF4-FFF2-40B4-BE49-F238E27FC236}">
                    <a16:creationId xmlns:a16="http://schemas.microsoft.com/office/drawing/2014/main" id="{E36EDCB2-0B14-4DDF-9E88-C011F471752C}"/>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4" name="Vrije vorm 68">
                <a:extLst>
                  <a:ext uri="{FF2B5EF4-FFF2-40B4-BE49-F238E27FC236}">
                    <a16:creationId xmlns:a16="http://schemas.microsoft.com/office/drawing/2014/main" id="{CD5E1992-7F96-4C55-A0E6-34875B2C6994}"/>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5" name="Rechte verbindingslijn 144">
                <a:extLst>
                  <a:ext uri="{FF2B5EF4-FFF2-40B4-BE49-F238E27FC236}">
                    <a16:creationId xmlns:a16="http://schemas.microsoft.com/office/drawing/2014/main" id="{612ED8D4-301F-4DC4-86E8-E0EBA481E92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6" name="Groep 145">
                <a:extLst>
                  <a:ext uri="{FF2B5EF4-FFF2-40B4-BE49-F238E27FC236}">
                    <a16:creationId xmlns:a16="http://schemas.microsoft.com/office/drawing/2014/main" id="{31D83CB9-AD0E-4580-8BD7-F8482F606F99}"/>
                  </a:ext>
                </a:extLst>
              </p:cNvPr>
              <p:cNvGrpSpPr/>
              <p:nvPr userDrawn="1"/>
            </p:nvGrpSpPr>
            <p:grpSpPr>
              <a:xfrm flipH="1">
                <a:off x="-2613177" y="1836300"/>
                <a:ext cx="313472" cy="324076"/>
                <a:chOff x="-2613177" y="1836300"/>
                <a:chExt cx="313472" cy="324076"/>
              </a:xfrm>
            </p:grpSpPr>
            <p:sp>
              <p:nvSpPr>
                <p:cNvPr id="147" name="Afgeronde rechthoek 69">
                  <a:extLst>
                    <a:ext uri="{FF2B5EF4-FFF2-40B4-BE49-F238E27FC236}">
                      <a16:creationId xmlns:a16="http://schemas.microsoft.com/office/drawing/2014/main" id="{B8749FA8-0A3A-4C9F-8C2A-0E037D81247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441E58ED-E986-4683-9A92-678704824574}"/>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D7438615-D8D0-47A3-83C6-0735D470FA5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396FFA18-23A3-4D78-9997-AD8465986179}"/>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772BBAE7-4ACF-4EFA-8AB1-3D588BD77866}"/>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C6A936C2-4178-453C-9D1D-46A1C51FEC67}"/>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8CA02514-0D24-4595-8098-B79E9C695D3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57DA535F-6BDE-44E2-A439-4D9F7DBD1655}"/>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C54A52F5-6049-4E1C-A316-4FDCA9A24F4C}"/>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066EA1F5-22BF-4F9D-85AE-27A8438D3A3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14354248-EC55-4B80-9B8D-098EB0CD389B}"/>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Vrije vorm 81">
                  <a:extLst>
                    <a:ext uri="{FF2B5EF4-FFF2-40B4-BE49-F238E27FC236}">
                      <a16:creationId xmlns:a16="http://schemas.microsoft.com/office/drawing/2014/main" id="{7E0E17C8-981A-46A4-A885-12BA3E062D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0" name="Tijdelijke aanduiding voor tekst 2">
              <a:extLst>
                <a:ext uri="{FF2B5EF4-FFF2-40B4-BE49-F238E27FC236}">
                  <a16:creationId xmlns:a16="http://schemas.microsoft.com/office/drawing/2014/main" id="{33C05731-39D1-48BB-A528-676252985F2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1" name="Tijdelijke aanduiding voor tekst 2">
              <a:extLst>
                <a:ext uri="{FF2B5EF4-FFF2-40B4-BE49-F238E27FC236}">
                  <a16:creationId xmlns:a16="http://schemas.microsoft.com/office/drawing/2014/main" id="{5ED4D9D0-9A0A-49D8-B6DF-F5161A0C44D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9" name="Groep 168">
            <a:extLst>
              <a:ext uri="{FF2B5EF4-FFF2-40B4-BE49-F238E27FC236}">
                <a16:creationId xmlns:a16="http://schemas.microsoft.com/office/drawing/2014/main" id="{CE526CA6-EF76-4113-A037-8FF681C890FF}"/>
              </a:ext>
            </a:extLst>
          </p:cNvPr>
          <p:cNvGrpSpPr/>
          <p:nvPr userDrawn="1"/>
        </p:nvGrpSpPr>
        <p:grpSpPr>
          <a:xfrm>
            <a:off x="-3553318" y="330222"/>
            <a:ext cx="3385296" cy="4365191"/>
            <a:chOff x="-3553318" y="1861361"/>
            <a:chExt cx="3385296" cy="4365191"/>
          </a:xfrm>
        </p:grpSpPr>
        <p:sp>
          <p:nvSpPr>
            <p:cNvPr id="170" name="Rechthoek 169">
              <a:extLst>
                <a:ext uri="{FF2B5EF4-FFF2-40B4-BE49-F238E27FC236}">
                  <a16:creationId xmlns:a16="http://schemas.microsoft.com/office/drawing/2014/main" id="{ECF258B7-91CC-4046-8949-34E9A601E73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1" name="Rechte verbindingslijn 170">
              <a:extLst>
                <a:ext uri="{FF2B5EF4-FFF2-40B4-BE49-F238E27FC236}">
                  <a16:creationId xmlns:a16="http://schemas.microsoft.com/office/drawing/2014/main" id="{5995936D-251D-4C2D-88D5-1D6C422957BE}"/>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2" name="Tekstvak 171">
              <a:extLst>
                <a:ext uri="{FF2B5EF4-FFF2-40B4-BE49-F238E27FC236}">
                  <a16:creationId xmlns:a16="http://schemas.microsoft.com/office/drawing/2014/main" id="{2C5B25A2-1AC6-48CF-8E3C-4F316654E05F}"/>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3" name="Groep 172">
            <a:extLst>
              <a:ext uri="{FF2B5EF4-FFF2-40B4-BE49-F238E27FC236}">
                <a16:creationId xmlns:a16="http://schemas.microsoft.com/office/drawing/2014/main" id="{5CD8DEFC-8419-4B20-92B0-388C8AC56E94}"/>
              </a:ext>
            </a:extLst>
          </p:cNvPr>
          <p:cNvGrpSpPr/>
          <p:nvPr userDrawn="1"/>
        </p:nvGrpSpPr>
        <p:grpSpPr>
          <a:xfrm>
            <a:off x="-7105998" y="3972162"/>
            <a:ext cx="3523487" cy="3209847"/>
            <a:chOff x="-7285957" y="3972162"/>
            <a:chExt cx="3523487" cy="3209847"/>
          </a:xfrm>
        </p:grpSpPr>
        <p:sp>
          <p:nvSpPr>
            <p:cNvPr id="174" name="Rechthoek 173">
              <a:extLst>
                <a:ext uri="{FF2B5EF4-FFF2-40B4-BE49-F238E27FC236}">
                  <a16:creationId xmlns:a16="http://schemas.microsoft.com/office/drawing/2014/main" id="{B40EB1E9-529A-4C7E-9FE2-2A264AE39360}"/>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FE8E20B5-0A15-4B78-8B64-0F33096C2E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6" name="Tekstvak 175">
              <a:extLst>
                <a:ext uri="{FF2B5EF4-FFF2-40B4-BE49-F238E27FC236}">
                  <a16:creationId xmlns:a16="http://schemas.microsoft.com/office/drawing/2014/main" id="{5E0DDA68-8E08-4EEB-955C-E2CC8F20405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7" name="Tekstvak 176">
              <a:extLst>
                <a:ext uri="{FF2B5EF4-FFF2-40B4-BE49-F238E27FC236}">
                  <a16:creationId xmlns:a16="http://schemas.microsoft.com/office/drawing/2014/main" id="{ADEFBAD4-458C-46AD-8FFF-925CA4B311A3}"/>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8" name="Tekstvak 177">
              <a:extLst>
                <a:ext uri="{FF2B5EF4-FFF2-40B4-BE49-F238E27FC236}">
                  <a16:creationId xmlns:a16="http://schemas.microsoft.com/office/drawing/2014/main" id="{637A2C40-EDA1-440A-ACBA-EEB07A43B2AA}"/>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9" name="Tekstvak 178">
              <a:extLst>
                <a:ext uri="{FF2B5EF4-FFF2-40B4-BE49-F238E27FC236}">
                  <a16:creationId xmlns:a16="http://schemas.microsoft.com/office/drawing/2014/main" id="{91AB630B-598A-4816-A5DB-98B15C086B11}"/>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80" name="Groep 179">
              <a:extLst>
                <a:ext uri="{FF2B5EF4-FFF2-40B4-BE49-F238E27FC236}">
                  <a16:creationId xmlns:a16="http://schemas.microsoft.com/office/drawing/2014/main" id="{9B36BD75-7698-4F26-AE1B-56D37DF1F67C}"/>
                </a:ext>
              </a:extLst>
            </p:cNvPr>
            <p:cNvGrpSpPr/>
            <p:nvPr userDrawn="1"/>
          </p:nvGrpSpPr>
          <p:grpSpPr>
            <a:xfrm>
              <a:off x="-5020889" y="4423058"/>
              <a:ext cx="250379" cy="249771"/>
              <a:chOff x="-706740" y="145633"/>
              <a:chExt cx="250379" cy="249771"/>
            </a:xfrm>
          </p:grpSpPr>
          <p:sp>
            <p:nvSpPr>
              <p:cNvPr id="199" name="Rechthoek 198">
                <a:extLst>
                  <a:ext uri="{FF2B5EF4-FFF2-40B4-BE49-F238E27FC236}">
                    <a16:creationId xmlns:a16="http://schemas.microsoft.com/office/drawing/2014/main" id="{1CD5E103-7083-4F0F-A891-5DE60F684FCD}"/>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Gelijkbenige driehoek 128">
                <a:extLst>
                  <a:ext uri="{FF2B5EF4-FFF2-40B4-BE49-F238E27FC236}">
                    <a16:creationId xmlns:a16="http://schemas.microsoft.com/office/drawing/2014/main" id="{75E42FD4-3E3E-4F77-B9DF-D493909032D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Ovaal 200">
                <a:extLst>
                  <a:ext uri="{FF2B5EF4-FFF2-40B4-BE49-F238E27FC236}">
                    <a16:creationId xmlns:a16="http://schemas.microsoft.com/office/drawing/2014/main" id="{F3B34324-1559-4BAB-87C5-121B45EF6FC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2" name="Rechthoek 201">
                <a:extLst>
                  <a:ext uri="{FF2B5EF4-FFF2-40B4-BE49-F238E27FC236}">
                    <a16:creationId xmlns:a16="http://schemas.microsoft.com/office/drawing/2014/main" id="{70C4D364-C7AF-4545-BB47-55D5167475A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3" name="Rechte verbindingslijn 202">
                <a:extLst>
                  <a:ext uri="{FF2B5EF4-FFF2-40B4-BE49-F238E27FC236}">
                    <a16:creationId xmlns:a16="http://schemas.microsoft.com/office/drawing/2014/main" id="{F545708C-1EB4-432C-BA76-DB1158EB82F6}"/>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1" name="Groep 180">
              <a:extLst>
                <a:ext uri="{FF2B5EF4-FFF2-40B4-BE49-F238E27FC236}">
                  <a16:creationId xmlns:a16="http://schemas.microsoft.com/office/drawing/2014/main" id="{408A67CD-5721-45B9-B80B-0934BB55AA63}"/>
                </a:ext>
              </a:extLst>
            </p:cNvPr>
            <p:cNvGrpSpPr/>
            <p:nvPr userDrawn="1"/>
          </p:nvGrpSpPr>
          <p:grpSpPr>
            <a:xfrm>
              <a:off x="-4668802" y="4423057"/>
              <a:ext cx="252000" cy="216024"/>
              <a:chOff x="-932185" y="5325334"/>
              <a:chExt cx="252000" cy="216024"/>
            </a:xfrm>
          </p:grpSpPr>
          <p:sp>
            <p:nvSpPr>
              <p:cNvPr id="182" name="Rechthoek 181">
                <a:extLst>
                  <a:ext uri="{FF2B5EF4-FFF2-40B4-BE49-F238E27FC236}">
                    <a16:creationId xmlns:a16="http://schemas.microsoft.com/office/drawing/2014/main" id="{44C69811-AD89-4F61-BCE9-FB3AD08F339C}"/>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3" name="Groep 182">
                <a:extLst>
                  <a:ext uri="{FF2B5EF4-FFF2-40B4-BE49-F238E27FC236}">
                    <a16:creationId xmlns:a16="http://schemas.microsoft.com/office/drawing/2014/main" id="{6B6EAFC6-40DB-4E31-9F4C-ADE8BA8CACFB}"/>
                  </a:ext>
                </a:extLst>
              </p:cNvPr>
              <p:cNvGrpSpPr/>
              <p:nvPr userDrawn="1"/>
            </p:nvGrpSpPr>
            <p:grpSpPr>
              <a:xfrm>
                <a:off x="-925512" y="5325900"/>
                <a:ext cx="241658" cy="36000"/>
                <a:chOff x="-964435" y="5325900"/>
                <a:chExt cx="241658" cy="36000"/>
              </a:xfrm>
            </p:grpSpPr>
            <p:sp>
              <p:nvSpPr>
                <p:cNvPr id="192" name="Rechthoek 191">
                  <a:extLst>
                    <a:ext uri="{FF2B5EF4-FFF2-40B4-BE49-F238E27FC236}">
                      <a16:creationId xmlns:a16="http://schemas.microsoft.com/office/drawing/2014/main" id="{633F75C6-B409-40FB-9EA8-AA4907837C4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404B7218-8A3E-4B20-BE95-493AF1010D9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3C6011E3-7E05-41C7-990B-FF464BCFC603}"/>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9489B44B-2A53-4945-8ACA-06FD22151C1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776DEB0E-26A2-491E-9207-2726FDA5C76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B326028E-CE4F-48B0-9C6F-DB2D1735866B}"/>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8" name="Rechthoek 197">
                  <a:extLst>
                    <a:ext uri="{FF2B5EF4-FFF2-40B4-BE49-F238E27FC236}">
                      <a16:creationId xmlns:a16="http://schemas.microsoft.com/office/drawing/2014/main" id="{F812A0D0-448B-4569-B4A9-2AA834916AF3}"/>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4" name="Groep 183">
                <a:extLst>
                  <a:ext uri="{FF2B5EF4-FFF2-40B4-BE49-F238E27FC236}">
                    <a16:creationId xmlns:a16="http://schemas.microsoft.com/office/drawing/2014/main" id="{E3BD9933-DE48-4C33-9C2F-1A743E4F9A20}"/>
                  </a:ext>
                </a:extLst>
              </p:cNvPr>
              <p:cNvGrpSpPr/>
              <p:nvPr userDrawn="1"/>
            </p:nvGrpSpPr>
            <p:grpSpPr>
              <a:xfrm>
                <a:off x="-925512" y="5502593"/>
                <a:ext cx="241658" cy="36000"/>
                <a:chOff x="-964435" y="5325900"/>
                <a:chExt cx="241658" cy="36000"/>
              </a:xfrm>
            </p:grpSpPr>
            <p:sp>
              <p:nvSpPr>
                <p:cNvPr id="185" name="Rechthoek 184">
                  <a:extLst>
                    <a:ext uri="{FF2B5EF4-FFF2-40B4-BE49-F238E27FC236}">
                      <a16:creationId xmlns:a16="http://schemas.microsoft.com/office/drawing/2014/main" id="{18F496AD-22BA-438C-A817-D62A20BF58A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6D484805-DF97-4AA0-93FA-C14D5EF9DAD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9740D403-1B32-497F-A961-487D7E346B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EA07D429-FB32-475E-A52A-C51778AB923A}"/>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D0AC2946-4C93-4182-93C2-321B2D98844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03F475F-937E-4571-A908-69DBBA35B58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1" name="Rechthoek 190">
                  <a:extLst>
                    <a:ext uri="{FF2B5EF4-FFF2-40B4-BE49-F238E27FC236}">
                      <a16:creationId xmlns:a16="http://schemas.microsoft.com/office/drawing/2014/main" id="{C6C3B5FA-6CC6-4217-8033-10C10C1AC8D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5022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A8A903AA-377A-40A2-AA31-8A58B0654A64}"/>
              </a:ext>
            </a:extLst>
          </p:cNvPr>
          <p:cNvSpPr/>
          <p:nvPr userDrawn="1"/>
        </p:nvSpPr>
        <p:spPr>
          <a:xfrm>
            <a:off x="-1" y="3928884"/>
            <a:ext cx="1009935" cy="2929116"/>
          </a:xfrm>
          <a:custGeom>
            <a:avLst/>
            <a:gdLst>
              <a:gd name="connsiteX0" fmla="*/ 0 w 1678675"/>
              <a:gd name="connsiteY0" fmla="*/ 2929116 h 2929116"/>
              <a:gd name="connsiteX1" fmla="*/ 0 w 1678675"/>
              <a:gd name="connsiteY1" fmla="*/ 0 h 2929116"/>
              <a:gd name="connsiteX2" fmla="*/ 1678675 w 1678675"/>
              <a:gd name="connsiteY2" fmla="*/ 2929116 h 2929116"/>
              <a:gd name="connsiteX3" fmla="*/ 0 w 1678675"/>
              <a:gd name="connsiteY3" fmla="*/ 2929116 h 2929116"/>
              <a:gd name="connsiteX0" fmla="*/ 0 w 1678675"/>
              <a:gd name="connsiteY0" fmla="*/ 2929116 h 2929116"/>
              <a:gd name="connsiteX1" fmla="*/ 0 w 1678675"/>
              <a:gd name="connsiteY1" fmla="*/ 0 h 2929116"/>
              <a:gd name="connsiteX2" fmla="*/ 1678675 w 1678675"/>
              <a:gd name="connsiteY2" fmla="*/ 2929116 h 2929116"/>
              <a:gd name="connsiteX3" fmla="*/ 1009935 w 1678675"/>
              <a:gd name="connsiteY3" fmla="*/ 2922292 h 2929116"/>
              <a:gd name="connsiteX4" fmla="*/ 0 w 1678675"/>
              <a:gd name="connsiteY4" fmla="*/ 2929116 h 2929116"/>
              <a:gd name="connsiteX0" fmla="*/ 0 w 1009935"/>
              <a:gd name="connsiteY0" fmla="*/ 2929116 h 2929116"/>
              <a:gd name="connsiteX1" fmla="*/ 0 w 1009935"/>
              <a:gd name="connsiteY1" fmla="*/ 0 h 2929116"/>
              <a:gd name="connsiteX2" fmla="*/ 1009935 w 1009935"/>
              <a:gd name="connsiteY2" fmla="*/ 2922292 h 2929116"/>
              <a:gd name="connsiteX3" fmla="*/ 0 w 1009935"/>
              <a:gd name="connsiteY3" fmla="*/ 2929116 h 2929116"/>
            </a:gdLst>
            <a:ahLst/>
            <a:cxnLst>
              <a:cxn ang="0">
                <a:pos x="connsiteX0" y="connsiteY0"/>
              </a:cxn>
              <a:cxn ang="0">
                <a:pos x="connsiteX1" y="connsiteY1"/>
              </a:cxn>
              <a:cxn ang="0">
                <a:pos x="connsiteX2" y="connsiteY2"/>
              </a:cxn>
              <a:cxn ang="0">
                <a:pos x="connsiteX3" y="connsiteY3"/>
              </a:cxn>
            </a:cxnLst>
            <a:rect l="l" t="t" r="r" b="b"/>
            <a:pathLst>
              <a:path w="1009935" h="2929116">
                <a:moveTo>
                  <a:pt x="0" y="2929116"/>
                </a:moveTo>
                <a:lnTo>
                  <a:pt x="0" y="0"/>
                </a:lnTo>
                <a:lnTo>
                  <a:pt x="1009935" y="2922292"/>
                </a:lnTo>
                <a:lnTo>
                  <a:pt x="0" y="2929116"/>
                </a:lnTo>
                <a:close/>
              </a:path>
            </a:pathLst>
          </a:custGeom>
          <a:solidFill>
            <a:schemeClr val="tx2"/>
          </a:solidFill>
        </p:spPr>
        <p:txBody>
          <a:bodyPr wrap="squar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GB" sz="2000" kern="1200" spc="0" baseline="0">
              <a:solidFill>
                <a:schemeClr val="tx1"/>
              </a:solidFill>
              <a:latin typeface="FlandersArtSans-Regular" panose="00000500000000000000" pitchFamily="2" charset="0"/>
              <a:ea typeface="+mn-ea"/>
              <a:cs typeface="+mn-cs"/>
            </a:endParaRPr>
          </a:p>
        </p:txBody>
      </p:sp>
      <p:sp>
        <p:nvSpPr>
          <p:cNvPr id="8" name="Titel 2">
            <a:extLst>
              <a:ext uri="{FF2B5EF4-FFF2-40B4-BE49-F238E27FC236}">
                <a16:creationId xmlns:a16="http://schemas.microsoft.com/office/drawing/2014/main" id="{9D33AD35-547B-4355-83E5-6ED41721A7E2}"/>
              </a:ext>
            </a:extLst>
          </p:cNvPr>
          <p:cNvSpPr>
            <a:spLocks noGrp="1"/>
          </p:cNvSpPr>
          <p:nvPr>
            <p:ph type="title" hasCustomPrompt="1"/>
          </p:nvPr>
        </p:nvSpPr>
        <p:spPr>
          <a:xfrm>
            <a:off x="371475" y="425302"/>
            <a:ext cx="11449050" cy="1215958"/>
          </a:xfrm>
        </p:spPr>
        <p:txBody>
          <a:bodyPr/>
          <a:lstStyle>
            <a:lvl1pPr>
              <a:defRPr/>
            </a:lvl1pPr>
          </a:lstStyle>
          <a:p>
            <a:r>
              <a:rPr lang="nl-NL"/>
              <a:t>Klik om de titel te bewerken</a:t>
            </a:r>
            <a:endParaRPr lang="nl-BE"/>
          </a:p>
        </p:txBody>
      </p:sp>
      <p:pic>
        <p:nvPicPr>
          <p:cNvPr id="5" name="Graphic 11">
            <a:extLst>
              <a:ext uri="{FF2B5EF4-FFF2-40B4-BE49-F238E27FC236}">
                <a16:creationId xmlns:a16="http://schemas.microsoft.com/office/drawing/2014/main" id="{3C0B00C6-CECB-46DD-9FAD-3E815F4C8B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6" name="Afbeelding 5">
            <a:extLst>
              <a:ext uri="{FF2B5EF4-FFF2-40B4-BE49-F238E27FC236}">
                <a16:creationId xmlns:a16="http://schemas.microsoft.com/office/drawing/2014/main" id="{92FF0CF9-EB1F-4E3A-B1B1-4AD55434FD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07" name="Groep 106">
            <a:extLst>
              <a:ext uri="{FF2B5EF4-FFF2-40B4-BE49-F238E27FC236}">
                <a16:creationId xmlns:a16="http://schemas.microsoft.com/office/drawing/2014/main" id="{E93D2DCD-CCD1-4DE9-9A7C-FD2E85EB98A6}"/>
              </a:ext>
            </a:extLst>
          </p:cNvPr>
          <p:cNvGrpSpPr/>
          <p:nvPr userDrawn="1"/>
        </p:nvGrpSpPr>
        <p:grpSpPr>
          <a:xfrm>
            <a:off x="-6865737" y="267572"/>
            <a:ext cx="3385298" cy="3438922"/>
            <a:chOff x="-3549710" y="1276353"/>
            <a:chExt cx="3385298" cy="3438922"/>
          </a:xfrm>
        </p:grpSpPr>
        <p:grpSp>
          <p:nvGrpSpPr>
            <p:cNvPr id="108" name="Groep 107">
              <a:extLst>
                <a:ext uri="{FF2B5EF4-FFF2-40B4-BE49-F238E27FC236}">
                  <a16:creationId xmlns:a16="http://schemas.microsoft.com/office/drawing/2014/main" id="{35CC12A2-F460-447C-A877-8F598FDF76F0}"/>
                </a:ext>
              </a:extLst>
            </p:cNvPr>
            <p:cNvGrpSpPr/>
            <p:nvPr userDrawn="1"/>
          </p:nvGrpSpPr>
          <p:grpSpPr>
            <a:xfrm>
              <a:off x="-3549709" y="1276353"/>
              <a:ext cx="3385297" cy="2604244"/>
              <a:chOff x="-3549709" y="1276351"/>
              <a:chExt cx="3385297" cy="2604244"/>
            </a:xfrm>
          </p:grpSpPr>
          <p:sp>
            <p:nvSpPr>
              <p:cNvPr id="111" name="Rechthoek 110">
                <a:extLst>
                  <a:ext uri="{FF2B5EF4-FFF2-40B4-BE49-F238E27FC236}">
                    <a16:creationId xmlns:a16="http://schemas.microsoft.com/office/drawing/2014/main" id="{AEFAA39F-7647-4F22-8F09-213BEEB1458E}"/>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2" name="Textfield placeholder">
                <a:extLst>
                  <a:ext uri="{FF2B5EF4-FFF2-40B4-BE49-F238E27FC236}">
                    <a16:creationId xmlns:a16="http://schemas.microsoft.com/office/drawing/2014/main" id="{AF716568-D245-46EE-9F40-52E549F4E0A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3" name="Textfield placeholder">
                <a:extLst>
                  <a:ext uri="{FF2B5EF4-FFF2-40B4-BE49-F238E27FC236}">
                    <a16:creationId xmlns:a16="http://schemas.microsoft.com/office/drawing/2014/main" id="{0061E92F-88BD-4CE6-8FEE-DDBE043F71A6}"/>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4" name="Rechte verbindingslijn 113">
                <a:extLst>
                  <a:ext uri="{FF2B5EF4-FFF2-40B4-BE49-F238E27FC236}">
                    <a16:creationId xmlns:a16="http://schemas.microsoft.com/office/drawing/2014/main" id="{B2EFB7F5-EC25-47F6-A0AD-9EC40B7749F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5" name="Rechthoek 114">
                <a:extLst>
                  <a:ext uri="{FF2B5EF4-FFF2-40B4-BE49-F238E27FC236}">
                    <a16:creationId xmlns:a16="http://schemas.microsoft.com/office/drawing/2014/main" id="{3C4E76FC-C514-4CF0-A7B7-B02AE22BC65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6" name="Picture 2">
                <a:extLst>
                  <a:ext uri="{FF2B5EF4-FFF2-40B4-BE49-F238E27FC236}">
                    <a16:creationId xmlns:a16="http://schemas.microsoft.com/office/drawing/2014/main" id="{9E204EB9-0372-4337-8925-0862003F72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8C955965-84BE-4898-83DB-30257AF138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hthoek 117">
                <a:extLst>
                  <a:ext uri="{FF2B5EF4-FFF2-40B4-BE49-F238E27FC236}">
                    <a16:creationId xmlns:a16="http://schemas.microsoft.com/office/drawing/2014/main" id="{1B3DD62F-75BB-408E-B1E6-6FDC1FECB7D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19" name="Rechthoek 118">
                <a:extLst>
                  <a:ext uri="{FF2B5EF4-FFF2-40B4-BE49-F238E27FC236}">
                    <a16:creationId xmlns:a16="http://schemas.microsoft.com/office/drawing/2014/main" id="{D0FDA85F-94A9-4994-8B1F-8B238BC13159}"/>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550C3BE5-2377-403B-B2A0-0BD6C129FBDE}"/>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1BEA36E1-77EE-401D-AF95-22C0608D09D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D7D03ABC-11DA-45B8-ADB5-6604198ACC0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3" name="Groep 122">
                <a:extLst>
                  <a:ext uri="{FF2B5EF4-FFF2-40B4-BE49-F238E27FC236}">
                    <a16:creationId xmlns:a16="http://schemas.microsoft.com/office/drawing/2014/main" id="{2770255A-9C1F-4BDC-964E-DFCC6B49EBA5}"/>
                  </a:ext>
                </a:extLst>
              </p:cNvPr>
              <p:cNvGrpSpPr/>
              <p:nvPr/>
            </p:nvGrpSpPr>
            <p:grpSpPr>
              <a:xfrm>
                <a:off x="-3226194" y="2414273"/>
                <a:ext cx="60967" cy="103132"/>
                <a:chOff x="-2796392" y="1123442"/>
                <a:chExt cx="120832" cy="104889"/>
              </a:xfrm>
            </p:grpSpPr>
            <p:sp>
              <p:nvSpPr>
                <p:cNvPr id="163" name="Rechthoek 162">
                  <a:extLst>
                    <a:ext uri="{FF2B5EF4-FFF2-40B4-BE49-F238E27FC236}">
                      <a16:creationId xmlns:a16="http://schemas.microsoft.com/office/drawing/2014/main" id="{1996334D-28D1-4EE9-92C7-B710AAE65C2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4" name="Rechthoek 163">
                  <a:extLst>
                    <a:ext uri="{FF2B5EF4-FFF2-40B4-BE49-F238E27FC236}">
                      <a16:creationId xmlns:a16="http://schemas.microsoft.com/office/drawing/2014/main" id="{84C508BE-E31C-4546-9658-78CEED9661A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8F09EE7D-2573-4E43-884E-82985865B17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6ED6C580-65F9-4545-AB6F-ABB45A1773D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037600F-ED3E-4E7A-A862-816495DCCEB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4" name="Groep 123">
                <a:extLst>
                  <a:ext uri="{FF2B5EF4-FFF2-40B4-BE49-F238E27FC236}">
                    <a16:creationId xmlns:a16="http://schemas.microsoft.com/office/drawing/2014/main" id="{E6849191-4C22-41B1-9337-468101195536}"/>
                  </a:ext>
                </a:extLst>
              </p:cNvPr>
              <p:cNvGrpSpPr/>
              <p:nvPr/>
            </p:nvGrpSpPr>
            <p:grpSpPr>
              <a:xfrm>
                <a:off x="-3155473" y="2414273"/>
                <a:ext cx="60967" cy="103132"/>
                <a:chOff x="-2796392" y="1123442"/>
                <a:chExt cx="120832" cy="104889"/>
              </a:xfrm>
            </p:grpSpPr>
            <p:sp>
              <p:nvSpPr>
                <p:cNvPr id="158" name="Rechthoek 157">
                  <a:extLst>
                    <a:ext uri="{FF2B5EF4-FFF2-40B4-BE49-F238E27FC236}">
                      <a16:creationId xmlns:a16="http://schemas.microsoft.com/office/drawing/2014/main" id="{469DFF56-B7CE-4668-8AEF-3B190A496C3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987935A-5A42-46EE-AB8C-086939786CB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3DC5AD6F-4B06-415F-9105-FE021BEF96F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2D927F19-EF9D-4259-8DE0-FD05BFE6400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FC01682E-5C60-46C4-A702-15242F5993C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5" name="Afgeronde rechthoek 69">
                <a:extLst>
                  <a:ext uri="{FF2B5EF4-FFF2-40B4-BE49-F238E27FC236}">
                    <a16:creationId xmlns:a16="http://schemas.microsoft.com/office/drawing/2014/main" id="{F175C572-D4F2-4E67-80A0-3D27ED61A5A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47912D21-B212-4D29-8D4C-0F2588A44B3D}"/>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A0AD3E9A-4C0C-47ED-B8C4-C30F9914108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D85A5EBE-262E-48B1-8F92-82D16DCB87AD}"/>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9217C119-5327-4ACB-AB4C-4EFE96F2D1C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400D95B4-BD51-4876-B11C-C72F84C7B3BE}"/>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E586E6CE-D906-4401-8B04-2363C293FD02}"/>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C29ECF60-7CE9-439C-9C3E-29CAD4F83F9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64674E14-A9DC-4D44-96B3-29AACB053F09}"/>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543695BC-41E9-4D68-8186-3D80F500BFC1}"/>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AF1F4227-D996-4396-95F0-F8DEEA77D52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Vrije vorm 81">
                <a:extLst>
                  <a:ext uri="{FF2B5EF4-FFF2-40B4-BE49-F238E27FC236}">
                    <a16:creationId xmlns:a16="http://schemas.microsoft.com/office/drawing/2014/main" id="{D771B876-12CF-495E-856A-8E64F887E87A}"/>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7" name="Rechte verbindingslijn 136">
                <a:extLst>
                  <a:ext uri="{FF2B5EF4-FFF2-40B4-BE49-F238E27FC236}">
                    <a16:creationId xmlns:a16="http://schemas.microsoft.com/office/drawing/2014/main" id="{75F0AD76-3BF9-47EC-B04E-E8C9044AC4D1}"/>
                  </a:ext>
                </a:extLst>
              </p:cNvPr>
              <p:cNvCxnSpPr>
                <a:cxnSpLocks/>
                <a:stCxn id="117" idx="2"/>
                <a:endCxn id="1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8" name="Rechte verbindingslijn 137">
                <a:extLst>
                  <a:ext uri="{FF2B5EF4-FFF2-40B4-BE49-F238E27FC236}">
                    <a16:creationId xmlns:a16="http://schemas.microsoft.com/office/drawing/2014/main" id="{7865071A-3CCB-43EE-9A28-67E4228AADDE}"/>
                  </a:ext>
                </a:extLst>
              </p:cNvPr>
              <p:cNvCxnSpPr>
                <a:cxnSpLocks/>
                <a:stCxn id="1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39" name="Textfield placeholder">
                <a:extLst>
                  <a:ext uri="{FF2B5EF4-FFF2-40B4-BE49-F238E27FC236}">
                    <a16:creationId xmlns:a16="http://schemas.microsoft.com/office/drawing/2014/main" id="{2768923F-8878-455A-9F5E-AFEBCAA42B1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0" name="Textfield placeholder">
                <a:extLst>
                  <a:ext uri="{FF2B5EF4-FFF2-40B4-BE49-F238E27FC236}">
                    <a16:creationId xmlns:a16="http://schemas.microsoft.com/office/drawing/2014/main" id="{FE96A3FE-2464-48ED-B877-39DAC12E3426}"/>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1" name="Textfield placeholder">
                <a:extLst>
                  <a:ext uri="{FF2B5EF4-FFF2-40B4-BE49-F238E27FC236}">
                    <a16:creationId xmlns:a16="http://schemas.microsoft.com/office/drawing/2014/main" id="{6C3C42A5-8800-4D0C-8B53-502C78E8433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2" name="Afgeronde rechthoek 67">
                <a:extLst>
                  <a:ext uri="{FF2B5EF4-FFF2-40B4-BE49-F238E27FC236}">
                    <a16:creationId xmlns:a16="http://schemas.microsoft.com/office/drawing/2014/main" id="{85C21579-5F2E-4467-B75F-D62E3F09D3F0}"/>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3" name="Vrije vorm 68">
                <a:extLst>
                  <a:ext uri="{FF2B5EF4-FFF2-40B4-BE49-F238E27FC236}">
                    <a16:creationId xmlns:a16="http://schemas.microsoft.com/office/drawing/2014/main" id="{7AEA1CEE-1349-48F5-A280-3858BD87432E}"/>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4" name="Rechte verbindingslijn 143">
                <a:extLst>
                  <a:ext uri="{FF2B5EF4-FFF2-40B4-BE49-F238E27FC236}">
                    <a16:creationId xmlns:a16="http://schemas.microsoft.com/office/drawing/2014/main" id="{CDF3956A-FCDC-4B4C-A69B-5F20AD51CCA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575D2FDE-CD14-4C28-8E2F-86DAF0A1D524}"/>
                  </a:ext>
                </a:extLst>
              </p:cNvPr>
              <p:cNvGrpSpPr/>
              <p:nvPr userDrawn="1"/>
            </p:nvGrpSpPr>
            <p:grpSpPr>
              <a:xfrm flipH="1">
                <a:off x="-2613177" y="1836300"/>
                <a:ext cx="313472" cy="324076"/>
                <a:chOff x="-2613177" y="1836300"/>
                <a:chExt cx="313472" cy="324076"/>
              </a:xfrm>
            </p:grpSpPr>
            <p:sp>
              <p:nvSpPr>
                <p:cNvPr id="146" name="Afgeronde rechthoek 69">
                  <a:extLst>
                    <a:ext uri="{FF2B5EF4-FFF2-40B4-BE49-F238E27FC236}">
                      <a16:creationId xmlns:a16="http://schemas.microsoft.com/office/drawing/2014/main" id="{27B5DFEC-5AA8-485A-BC23-49160E78AC75}"/>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488C62DB-4FD7-4845-B007-778D717F789A}"/>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8D07CE64-0337-4030-A015-EE6EFD989FD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11925185-2161-4F36-831A-FB380857145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EAF27D56-A573-4F1E-894F-A3DAAD8561D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8EABB61B-552B-4315-8F1E-7143DD3EF228}"/>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5BDF1E73-0AD5-4E8A-AC74-79B8F8369224}"/>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E91CDEB0-07CB-4D39-9FBB-39FE028F0610}"/>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A1F652A9-A2C6-4A3A-9B4F-D4E010C5B6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A3AB50B3-F380-424E-9694-AE53E9786229}"/>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56BC7D26-A581-4034-8CA0-74D27415959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Vrije vorm 81">
                  <a:extLst>
                    <a:ext uri="{FF2B5EF4-FFF2-40B4-BE49-F238E27FC236}">
                      <a16:creationId xmlns:a16="http://schemas.microsoft.com/office/drawing/2014/main" id="{E81A214F-1CD7-45DE-B87E-3891D97A66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09" name="Tijdelijke aanduiding voor tekst 2">
              <a:extLst>
                <a:ext uri="{FF2B5EF4-FFF2-40B4-BE49-F238E27FC236}">
                  <a16:creationId xmlns:a16="http://schemas.microsoft.com/office/drawing/2014/main" id="{B8D31E90-7CE6-452A-9CAD-E685ADFBBFF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0" name="Tijdelijke aanduiding voor tekst 2">
              <a:extLst>
                <a:ext uri="{FF2B5EF4-FFF2-40B4-BE49-F238E27FC236}">
                  <a16:creationId xmlns:a16="http://schemas.microsoft.com/office/drawing/2014/main" id="{B14CCCB3-9636-49D3-91D0-0AD0D68FBBF2}"/>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8" name="Groep 167">
            <a:extLst>
              <a:ext uri="{FF2B5EF4-FFF2-40B4-BE49-F238E27FC236}">
                <a16:creationId xmlns:a16="http://schemas.microsoft.com/office/drawing/2014/main" id="{61238722-C648-4987-968D-1B360FB566FE}"/>
              </a:ext>
            </a:extLst>
          </p:cNvPr>
          <p:cNvGrpSpPr/>
          <p:nvPr userDrawn="1"/>
        </p:nvGrpSpPr>
        <p:grpSpPr>
          <a:xfrm>
            <a:off x="-3553318" y="330222"/>
            <a:ext cx="3385296" cy="4365191"/>
            <a:chOff x="-3553318" y="1861361"/>
            <a:chExt cx="3385296" cy="4365191"/>
          </a:xfrm>
        </p:grpSpPr>
        <p:sp>
          <p:nvSpPr>
            <p:cNvPr id="169" name="Rechthoek 168">
              <a:extLst>
                <a:ext uri="{FF2B5EF4-FFF2-40B4-BE49-F238E27FC236}">
                  <a16:creationId xmlns:a16="http://schemas.microsoft.com/office/drawing/2014/main" id="{E48A2B72-A0E8-4AAA-98BB-0D710BCD2BF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0" name="Rechte verbindingslijn 169">
              <a:extLst>
                <a:ext uri="{FF2B5EF4-FFF2-40B4-BE49-F238E27FC236}">
                  <a16:creationId xmlns:a16="http://schemas.microsoft.com/office/drawing/2014/main" id="{77D515C4-A9F9-4C3B-9900-E1E2DFCEE68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1" name="Tekstvak 170">
              <a:extLst>
                <a:ext uri="{FF2B5EF4-FFF2-40B4-BE49-F238E27FC236}">
                  <a16:creationId xmlns:a16="http://schemas.microsoft.com/office/drawing/2014/main" id="{03D19CAE-31B5-4A6E-B6C1-E486259D442C}"/>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2" name="Groep 171">
            <a:extLst>
              <a:ext uri="{FF2B5EF4-FFF2-40B4-BE49-F238E27FC236}">
                <a16:creationId xmlns:a16="http://schemas.microsoft.com/office/drawing/2014/main" id="{6388C8D7-6F28-4D01-9242-CA485BD64182}"/>
              </a:ext>
            </a:extLst>
          </p:cNvPr>
          <p:cNvGrpSpPr/>
          <p:nvPr userDrawn="1"/>
        </p:nvGrpSpPr>
        <p:grpSpPr>
          <a:xfrm>
            <a:off x="-7105998" y="3972162"/>
            <a:ext cx="3523487" cy="3209847"/>
            <a:chOff x="-7285957" y="3972162"/>
            <a:chExt cx="3523487" cy="3209847"/>
          </a:xfrm>
        </p:grpSpPr>
        <p:sp>
          <p:nvSpPr>
            <p:cNvPr id="173" name="Rechthoek 172">
              <a:extLst>
                <a:ext uri="{FF2B5EF4-FFF2-40B4-BE49-F238E27FC236}">
                  <a16:creationId xmlns:a16="http://schemas.microsoft.com/office/drawing/2014/main" id="{F44609C0-6A23-46A6-93B7-260E7E533AEF}"/>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4" name="Rechte verbindingslijn 173">
              <a:extLst>
                <a:ext uri="{FF2B5EF4-FFF2-40B4-BE49-F238E27FC236}">
                  <a16:creationId xmlns:a16="http://schemas.microsoft.com/office/drawing/2014/main" id="{06CD7588-CEEE-4B8C-AFE8-DDF923A8A62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5" name="Tekstvak 174">
              <a:extLst>
                <a:ext uri="{FF2B5EF4-FFF2-40B4-BE49-F238E27FC236}">
                  <a16:creationId xmlns:a16="http://schemas.microsoft.com/office/drawing/2014/main" id="{C69B001E-1CB2-423F-B0D2-84DEFF8AE85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6" name="Tekstvak 175">
              <a:extLst>
                <a:ext uri="{FF2B5EF4-FFF2-40B4-BE49-F238E27FC236}">
                  <a16:creationId xmlns:a16="http://schemas.microsoft.com/office/drawing/2014/main" id="{0DB77CEF-B463-44B7-B367-F313EDC2E92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7" name="Tekstvak 176">
              <a:extLst>
                <a:ext uri="{FF2B5EF4-FFF2-40B4-BE49-F238E27FC236}">
                  <a16:creationId xmlns:a16="http://schemas.microsoft.com/office/drawing/2014/main" id="{DE804A0F-B67A-4875-BEF0-13F0120BC13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8" name="Tekstvak 177">
              <a:extLst>
                <a:ext uri="{FF2B5EF4-FFF2-40B4-BE49-F238E27FC236}">
                  <a16:creationId xmlns:a16="http://schemas.microsoft.com/office/drawing/2014/main" id="{E9D9C136-40AF-4F06-94B8-8CCE42D9569F}"/>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79" name="Groep 178">
              <a:extLst>
                <a:ext uri="{FF2B5EF4-FFF2-40B4-BE49-F238E27FC236}">
                  <a16:creationId xmlns:a16="http://schemas.microsoft.com/office/drawing/2014/main" id="{88D3C8D8-54BB-4A3E-A861-41C728861F22}"/>
                </a:ext>
              </a:extLst>
            </p:cNvPr>
            <p:cNvGrpSpPr/>
            <p:nvPr userDrawn="1"/>
          </p:nvGrpSpPr>
          <p:grpSpPr>
            <a:xfrm>
              <a:off x="-5020889" y="4423058"/>
              <a:ext cx="250379" cy="249771"/>
              <a:chOff x="-706740" y="145633"/>
              <a:chExt cx="250379" cy="249771"/>
            </a:xfrm>
          </p:grpSpPr>
          <p:sp>
            <p:nvSpPr>
              <p:cNvPr id="198" name="Rechthoek 197">
                <a:extLst>
                  <a:ext uri="{FF2B5EF4-FFF2-40B4-BE49-F238E27FC236}">
                    <a16:creationId xmlns:a16="http://schemas.microsoft.com/office/drawing/2014/main" id="{175F7F85-37D3-48A8-8F2B-5461158D3614}"/>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9" name="Gelijkbenige driehoek 128">
                <a:extLst>
                  <a:ext uri="{FF2B5EF4-FFF2-40B4-BE49-F238E27FC236}">
                    <a16:creationId xmlns:a16="http://schemas.microsoft.com/office/drawing/2014/main" id="{2FA82EFC-C8A4-4EEF-838C-7EF7D4E706B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Ovaal 199">
                <a:extLst>
                  <a:ext uri="{FF2B5EF4-FFF2-40B4-BE49-F238E27FC236}">
                    <a16:creationId xmlns:a16="http://schemas.microsoft.com/office/drawing/2014/main" id="{A0C1EC1A-832A-4491-89CF-C138EA5CE0B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Rechthoek 200">
                <a:extLst>
                  <a:ext uri="{FF2B5EF4-FFF2-40B4-BE49-F238E27FC236}">
                    <a16:creationId xmlns:a16="http://schemas.microsoft.com/office/drawing/2014/main" id="{E1479D63-5448-4190-8CB2-2B0AF7F461A2}"/>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2" name="Rechte verbindingslijn 201">
                <a:extLst>
                  <a:ext uri="{FF2B5EF4-FFF2-40B4-BE49-F238E27FC236}">
                    <a16:creationId xmlns:a16="http://schemas.microsoft.com/office/drawing/2014/main" id="{18F4A36C-C66D-4810-85C1-D2C33C008C6E}"/>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0" name="Groep 179">
              <a:extLst>
                <a:ext uri="{FF2B5EF4-FFF2-40B4-BE49-F238E27FC236}">
                  <a16:creationId xmlns:a16="http://schemas.microsoft.com/office/drawing/2014/main" id="{23AC61F1-5FAD-4E9E-A5E1-14E25AC21EE7}"/>
                </a:ext>
              </a:extLst>
            </p:cNvPr>
            <p:cNvGrpSpPr/>
            <p:nvPr userDrawn="1"/>
          </p:nvGrpSpPr>
          <p:grpSpPr>
            <a:xfrm>
              <a:off x="-4668802" y="4423057"/>
              <a:ext cx="252000" cy="216024"/>
              <a:chOff x="-932185" y="5325334"/>
              <a:chExt cx="252000" cy="216024"/>
            </a:xfrm>
          </p:grpSpPr>
          <p:sp>
            <p:nvSpPr>
              <p:cNvPr id="181" name="Rechthoek 180">
                <a:extLst>
                  <a:ext uri="{FF2B5EF4-FFF2-40B4-BE49-F238E27FC236}">
                    <a16:creationId xmlns:a16="http://schemas.microsoft.com/office/drawing/2014/main" id="{6AF89C24-84B3-4876-B381-7B8B84729AC1}"/>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2" name="Groep 181">
                <a:extLst>
                  <a:ext uri="{FF2B5EF4-FFF2-40B4-BE49-F238E27FC236}">
                    <a16:creationId xmlns:a16="http://schemas.microsoft.com/office/drawing/2014/main" id="{F741DD04-3117-4AF4-BF36-AE26CB5864E2}"/>
                  </a:ext>
                </a:extLst>
              </p:cNvPr>
              <p:cNvGrpSpPr/>
              <p:nvPr userDrawn="1"/>
            </p:nvGrpSpPr>
            <p:grpSpPr>
              <a:xfrm>
                <a:off x="-925512" y="5325900"/>
                <a:ext cx="241658" cy="36000"/>
                <a:chOff x="-964435" y="5325900"/>
                <a:chExt cx="241658" cy="36000"/>
              </a:xfrm>
            </p:grpSpPr>
            <p:sp>
              <p:nvSpPr>
                <p:cNvPr id="191" name="Rechthoek 190">
                  <a:extLst>
                    <a:ext uri="{FF2B5EF4-FFF2-40B4-BE49-F238E27FC236}">
                      <a16:creationId xmlns:a16="http://schemas.microsoft.com/office/drawing/2014/main" id="{C2DBBDD8-9D4B-498B-96F7-F4B508B0856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2" name="Rechthoek 191">
                  <a:extLst>
                    <a:ext uri="{FF2B5EF4-FFF2-40B4-BE49-F238E27FC236}">
                      <a16:creationId xmlns:a16="http://schemas.microsoft.com/office/drawing/2014/main" id="{3BF4D99B-94A8-465F-82F5-045088F7110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5D823A94-AFB7-4207-A799-4FE9D908000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CF747E0B-41BC-4CE9-A534-E0753646761D}"/>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6966B11A-9692-49C9-A0D6-F7967B4BE7C9}"/>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B26577BD-ECFD-43B7-9AF3-B7829E5459CD}"/>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0D046E92-E2A9-4387-9BBB-277B2A4627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3" name="Groep 182">
                <a:extLst>
                  <a:ext uri="{FF2B5EF4-FFF2-40B4-BE49-F238E27FC236}">
                    <a16:creationId xmlns:a16="http://schemas.microsoft.com/office/drawing/2014/main" id="{D33263B8-7B5C-46B9-8B24-7FCAF4B8B282}"/>
                  </a:ext>
                </a:extLst>
              </p:cNvPr>
              <p:cNvGrpSpPr/>
              <p:nvPr userDrawn="1"/>
            </p:nvGrpSpPr>
            <p:grpSpPr>
              <a:xfrm>
                <a:off x="-925512" y="5502593"/>
                <a:ext cx="241658" cy="36000"/>
                <a:chOff x="-964435" y="5325900"/>
                <a:chExt cx="241658" cy="36000"/>
              </a:xfrm>
            </p:grpSpPr>
            <p:sp>
              <p:nvSpPr>
                <p:cNvPr id="184" name="Rechthoek 183">
                  <a:extLst>
                    <a:ext uri="{FF2B5EF4-FFF2-40B4-BE49-F238E27FC236}">
                      <a16:creationId xmlns:a16="http://schemas.microsoft.com/office/drawing/2014/main" id="{39C0E1E8-2C0B-4FB3-9151-D2B27170670B}"/>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5" name="Rechthoek 184">
                  <a:extLst>
                    <a:ext uri="{FF2B5EF4-FFF2-40B4-BE49-F238E27FC236}">
                      <a16:creationId xmlns:a16="http://schemas.microsoft.com/office/drawing/2014/main" id="{EF8AFAEC-8194-46E5-B176-6FC0088D2836}"/>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0DB08169-5D18-4B4F-BE80-14D9A27F7C8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3822F9D3-606C-4B2D-BE50-7FBE5450392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298A5948-D5EE-4B07-87B6-511A9271714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8BA1E928-984A-4EFB-8C35-E5AEB2DFFF2E}"/>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F141344-B8BD-4DAD-937F-C3EA7B5F404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2" name="Tijdelijke aanduiding voor inhoud 4">
            <a:extLst>
              <a:ext uri="{FF2B5EF4-FFF2-40B4-BE49-F238E27FC236}">
                <a16:creationId xmlns:a16="http://schemas.microsoft.com/office/drawing/2014/main" id="{77BFAF14-7113-46C4-8346-A82929D74B35}"/>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1670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40"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16.png"/><Relationship Id="rId4" Type="http://schemas.openxmlformats.org/officeDocument/2006/relationships/image" Target="../media/image1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3.xml"/><Relationship Id="rId1" Type="http://schemas.openxmlformats.org/officeDocument/2006/relationships/slideLayout" Target="../slideLayouts/slideLayout37.xml"/><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4/10/2022</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11" name="Graphic 11">
            <a:extLst>
              <a:ext uri="{FF2B5EF4-FFF2-40B4-BE49-F238E27FC236}">
                <a16:creationId xmlns:a16="http://schemas.microsoft.com/office/drawing/2014/main" id="{074E4FD4-C823-4E41-8467-A2E188EA32BE}"/>
              </a:ext>
            </a:extLst>
          </p:cNvPr>
          <p:cNvPicPr>
            <a:picLocks noChangeAspect="1"/>
          </p:cNvPicPr>
          <p:nvPr userDrawn="1"/>
        </p:nvPicPr>
        <p:blipFill rotWithShape="1">
          <a:blip r:embed="rId36">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2" name="Afbeelding 11">
            <a:extLst>
              <a:ext uri="{FF2B5EF4-FFF2-40B4-BE49-F238E27FC236}">
                <a16:creationId xmlns:a16="http://schemas.microsoft.com/office/drawing/2014/main" id="{99D971FA-09CE-4649-A606-7E51EED506A5}"/>
              </a:ext>
            </a:extLst>
          </p:cNvPr>
          <p:cNvPicPr>
            <a:picLocks noChangeAspect="1"/>
          </p:cNvPicPr>
          <p:nvPr userDrawn="1"/>
        </p:nvPicPr>
        <p:blipFill rotWithShape="1">
          <a:blip r:embed="rId37"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3" name="Groep 12">
            <a:extLst>
              <a:ext uri="{FF2B5EF4-FFF2-40B4-BE49-F238E27FC236}">
                <a16:creationId xmlns:a16="http://schemas.microsoft.com/office/drawing/2014/main" id="{383D26F2-FABB-4166-8040-A727724D4BEF}"/>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AC376DC8-9DBC-42EA-902E-CA8FD506C94F}"/>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17FAE7BF-3C87-468E-9FD9-A9044B224FE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C93544C9-95C8-47D7-9697-93064DAFA62B}"/>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D0E90E24-AC16-47FC-A590-7EBA8EB786D1}"/>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633AB262-EC17-4DB4-B38B-8419B4A58E5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DB294320-640E-42BD-8611-5F6B8D96A93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D483AF6D-6866-4B17-A795-7BAB99B5658A}"/>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95FEE749-9997-4FAE-9254-10909EBB7F89}"/>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F01F09C3-65F4-4DD9-884C-FC15816FCC9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30A43298-3F53-4A2B-98B3-11B096DE5C0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83F98E26-C733-4997-8F70-F16F72EA2B09}"/>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0AE93A22-57DD-4793-90DE-D4C8C8F81CC2}"/>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4DEBAEBB-BBCD-421F-99B4-D7E6D6C91DCB}"/>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22304CF8-D628-4D04-A2FB-DEFC36525A80}"/>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93B624B-CAF6-4638-95AB-B5708DABB21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E205234B-2906-4226-A820-8CEB8A356BD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79A83C95-F2D9-49F8-9DA0-B5EB8D3EE8C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9A73F65-2997-4E91-8DC7-B6F21AC6E4F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9931DB48-BCD7-4091-BE14-275A0B1EEB0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0C8AEC18-89D8-4FA5-A321-226C2F1BF017}"/>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04FE905-50F0-498C-8B5F-7051F5470A6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23935CB2-BC82-4454-8A0D-51B40AE46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1663800-0D5F-4270-884E-6F275C914BB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75EC91D-9DBE-4838-A28C-6B4A0853B4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21D5C4-6102-4A2B-BDF8-9D98EE587BF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F4F8EF0B-85F2-4A44-A235-FBAD1BD9334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EF4DFC4-1D85-4993-AB10-89CCF7B6663F}"/>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E1237900-18C8-4237-A1AF-2E05734F9ED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E99A9C7-09BB-4159-8615-FC276A07C51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9D252BD9-7A6E-45B8-9DD2-E9670DBFB6B1}"/>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E5E4032E-41AE-410B-A054-F3260E5AA26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9AA59818-A0B9-4E9A-90BB-0DFAF76E43AF}"/>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CA1751DE-0449-4F61-8E21-DD78D3F39BB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607C48-386B-4D9C-9E62-065C43B1D6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EB914D56-A0BD-491C-81D5-30A8390F68A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E8F10DD1-9EF7-4DD7-83ED-5F9FEEFCA0E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79AEACA7-74A2-4D3B-9955-C8213431947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1F5B2395-F8D9-4565-A93A-D143DEF3EF0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A6D702CE-11D0-4E97-A8E9-54E60D681603}"/>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A74B674-0C68-46BC-A0C4-31192233B75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B2A72ED0-7EAA-4B3A-A306-A6F47AF92131}"/>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C6649FCE-AA27-4A34-8750-902BCBB6AC95}"/>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7F460751-8858-4BBC-A8FF-390824E572A5}"/>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FCD05722-0BD1-4F96-969E-C8D5D97D06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A2FA9156-5609-466E-8013-839DB52EFE4A}"/>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BF9C2F84-0694-447C-8645-269CC6C262FF}"/>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CE6C12B9-BA0A-4BE9-9402-CB0B72900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8627683-480E-4DCD-B437-D62F863E370C}"/>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83A02108-40FE-451A-9946-9E7E9F8D910A}"/>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0F97ACD7-FF58-462A-A18D-8CB820714E83}"/>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23069543-514E-4EF1-BC42-AD11510C46D3}"/>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E9A56322-F955-4AD0-B19B-2C5ADBA2A8A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CB9573F0-78E3-4C71-A284-61575F9B5D1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FEC176D3-20FA-4265-845B-EED2A7C42639}"/>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6B844804-5E70-4D17-92F3-2A5BA0C01C4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2099068F-19E9-42DB-AB54-7D37570D71F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A1523176-5A66-4C4C-ABB3-A250A92DD79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5760FC93-191F-4A35-A745-8A737B474941}"/>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0858BE29-B431-464D-A10D-E96B77B52B1B}"/>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73FA00AF-1164-43D3-B9CA-F11B23DB03EA}"/>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4" name="Groep 3">
            <a:extLst>
              <a:ext uri="{FF2B5EF4-FFF2-40B4-BE49-F238E27FC236}">
                <a16:creationId xmlns:a16="http://schemas.microsoft.com/office/drawing/2014/main" id="{780062C3-D6F3-434B-B9E6-A155BDC2EB80}"/>
              </a:ext>
            </a:extLst>
          </p:cNvPr>
          <p:cNvGrpSpPr/>
          <p:nvPr userDrawn="1"/>
        </p:nvGrpSpPr>
        <p:grpSpPr>
          <a:xfrm>
            <a:off x="-3553318" y="330222"/>
            <a:ext cx="3385296" cy="4365191"/>
            <a:chOff x="-3553318" y="1861361"/>
            <a:chExt cx="3385296" cy="4365191"/>
          </a:xfrm>
        </p:grpSpPr>
        <p:sp>
          <p:nvSpPr>
            <p:cNvPr id="107" name="Rechthoek 106">
              <a:extLst>
                <a:ext uri="{FF2B5EF4-FFF2-40B4-BE49-F238E27FC236}">
                  <a16:creationId xmlns:a16="http://schemas.microsoft.com/office/drawing/2014/main" id="{CDB157C7-8A8E-4DFF-9DFB-ED8B632A04B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08" name="Rechte verbindingslijn 107">
              <a:extLst>
                <a:ext uri="{FF2B5EF4-FFF2-40B4-BE49-F238E27FC236}">
                  <a16:creationId xmlns:a16="http://schemas.microsoft.com/office/drawing/2014/main" id="{2848971D-01AB-40B5-94AA-F126FA25C9E7}"/>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09" name="Tekstvak 108">
              <a:extLst>
                <a:ext uri="{FF2B5EF4-FFF2-40B4-BE49-F238E27FC236}">
                  <a16:creationId xmlns:a16="http://schemas.microsoft.com/office/drawing/2014/main" id="{B2925D3C-3ED1-4C6F-9C82-CC6CCBDF0E2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3" name="Groep 2">
            <a:extLst>
              <a:ext uri="{FF2B5EF4-FFF2-40B4-BE49-F238E27FC236}">
                <a16:creationId xmlns:a16="http://schemas.microsoft.com/office/drawing/2014/main" id="{C0CF151B-60E8-4567-9C34-0CC9E751BB86}"/>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D1C0EEE0-D6F6-45F0-B672-B16313F13FFC}"/>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7500662F-ADAA-4516-93A0-8903A68CE300}"/>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C5CCD8E4-C052-4A24-8D95-82E4E2B5085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3" name="Tekstvak 82">
              <a:extLst>
                <a:ext uri="{FF2B5EF4-FFF2-40B4-BE49-F238E27FC236}">
                  <a16:creationId xmlns:a16="http://schemas.microsoft.com/office/drawing/2014/main" id="{61DA64ED-050C-4BBF-BBDB-140689ED846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4" name="Tekstvak 83">
              <a:extLst>
                <a:ext uri="{FF2B5EF4-FFF2-40B4-BE49-F238E27FC236}">
                  <a16:creationId xmlns:a16="http://schemas.microsoft.com/office/drawing/2014/main" id="{15B95321-3326-4261-9CFD-372C43D51F7C}"/>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03" name="Tekstvak 102">
              <a:extLst>
                <a:ext uri="{FF2B5EF4-FFF2-40B4-BE49-F238E27FC236}">
                  <a16:creationId xmlns:a16="http://schemas.microsoft.com/office/drawing/2014/main" id="{017C372E-9FB6-47E6-9E2A-0A8ADB3B025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34" name="Groep 133">
              <a:extLst>
                <a:ext uri="{FF2B5EF4-FFF2-40B4-BE49-F238E27FC236}">
                  <a16:creationId xmlns:a16="http://schemas.microsoft.com/office/drawing/2014/main" id="{2F6DDBD3-89A6-42D7-AAA2-06176F238026}"/>
                </a:ext>
              </a:extLst>
            </p:cNvPr>
            <p:cNvGrpSpPr/>
            <p:nvPr userDrawn="1"/>
          </p:nvGrpSpPr>
          <p:grpSpPr>
            <a:xfrm>
              <a:off x="-5020889" y="4423058"/>
              <a:ext cx="250379" cy="249771"/>
              <a:chOff x="-706740" y="145633"/>
              <a:chExt cx="250379" cy="249771"/>
            </a:xfrm>
          </p:grpSpPr>
          <p:sp>
            <p:nvSpPr>
              <p:cNvPr id="135" name="Rechthoek 134">
                <a:extLst>
                  <a:ext uri="{FF2B5EF4-FFF2-40B4-BE49-F238E27FC236}">
                    <a16:creationId xmlns:a16="http://schemas.microsoft.com/office/drawing/2014/main" id="{31ECE75E-8C6F-475E-B760-CC968B456670}"/>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6" name="Gelijkbenige driehoek 128">
                <a:extLst>
                  <a:ext uri="{FF2B5EF4-FFF2-40B4-BE49-F238E27FC236}">
                    <a16:creationId xmlns:a16="http://schemas.microsoft.com/office/drawing/2014/main" id="{5A9D6E35-C130-4CF0-812A-51A97B53947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7" name="Ovaal 136">
                <a:extLst>
                  <a:ext uri="{FF2B5EF4-FFF2-40B4-BE49-F238E27FC236}">
                    <a16:creationId xmlns:a16="http://schemas.microsoft.com/office/drawing/2014/main" id="{712EF44E-111C-44A4-87E1-647F1889176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8" name="Rechthoek 137">
                <a:extLst>
                  <a:ext uri="{FF2B5EF4-FFF2-40B4-BE49-F238E27FC236}">
                    <a16:creationId xmlns:a16="http://schemas.microsoft.com/office/drawing/2014/main" id="{4CB5AC76-581B-42A0-BCBB-BB2E5943AE8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39" name="Rechte verbindingslijn 138">
                <a:extLst>
                  <a:ext uri="{FF2B5EF4-FFF2-40B4-BE49-F238E27FC236}">
                    <a16:creationId xmlns:a16="http://schemas.microsoft.com/office/drawing/2014/main" id="{FA487F4D-8A76-4BEA-AA24-FF7E7E9F1C1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40" name="Groep 139">
              <a:extLst>
                <a:ext uri="{FF2B5EF4-FFF2-40B4-BE49-F238E27FC236}">
                  <a16:creationId xmlns:a16="http://schemas.microsoft.com/office/drawing/2014/main" id="{A9FB933B-1A5C-4958-8099-AC8BBC1C8591}"/>
                </a:ext>
              </a:extLst>
            </p:cNvPr>
            <p:cNvGrpSpPr/>
            <p:nvPr userDrawn="1"/>
          </p:nvGrpSpPr>
          <p:grpSpPr>
            <a:xfrm>
              <a:off x="-4668802" y="4423057"/>
              <a:ext cx="252000" cy="216024"/>
              <a:chOff x="-932185" y="5325334"/>
              <a:chExt cx="252000" cy="216024"/>
            </a:xfrm>
          </p:grpSpPr>
          <p:sp>
            <p:nvSpPr>
              <p:cNvPr id="141" name="Rechthoek 140">
                <a:extLst>
                  <a:ext uri="{FF2B5EF4-FFF2-40B4-BE49-F238E27FC236}">
                    <a16:creationId xmlns:a16="http://schemas.microsoft.com/office/drawing/2014/main" id="{6B7EAF23-44DA-4C3A-9716-BAAF7236A104}"/>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42" name="Groep 141">
                <a:extLst>
                  <a:ext uri="{FF2B5EF4-FFF2-40B4-BE49-F238E27FC236}">
                    <a16:creationId xmlns:a16="http://schemas.microsoft.com/office/drawing/2014/main" id="{24231D42-D9E2-4E78-BF18-C2C9515FC885}"/>
                  </a:ext>
                </a:extLst>
              </p:cNvPr>
              <p:cNvGrpSpPr/>
              <p:nvPr userDrawn="1"/>
            </p:nvGrpSpPr>
            <p:grpSpPr>
              <a:xfrm>
                <a:off x="-925512" y="5325900"/>
                <a:ext cx="241658" cy="36000"/>
                <a:chOff x="-964435" y="5325900"/>
                <a:chExt cx="241658" cy="36000"/>
              </a:xfrm>
            </p:grpSpPr>
            <p:sp>
              <p:nvSpPr>
                <p:cNvPr id="151" name="Rechthoek 150">
                  <a:extLst>
                    <a:ext uri="{FF2B5EF4-FFF2-40B4-BE49-F238E27FC236}">
                      <a16:creationId xmlns:a16="http://schemas.microsoft.com/office/drawing/2014/main" id="{B560C6AB-6539-4E4B-91C5-BD776B45CCD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2" name="Rechthoek 151">
                  <a:extLst>
                    <a:ext uri="{FF2B5EF4-FFF2-40B4-BE49-F238E27FC236}">
                      <a16:creationId xmlns:a16="http://schemas.microsoft.com/office/drawing/2014/main" id="{ACC1BB76-130E-4728-936A-CA402EF0F618}"/>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3" name="Rechthoek 152">
                  <a:extLst>
                    <a:ext uri="{FF2B5EF4-FFF2-40B4-BE49-F238E27FC236}">
                      <a16:creationId xmlns:a16="http://schemas.microsoft.com/office/drawing/2014/main" id="{A00DD470-4405-41E7-A2AC-9DE0B339C5A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4" name="Rechthoek 153">
                  <a:extLst>
                    <a:ext uri="{FF2B5EF4-FFF2-40B4-BE49-F238E27FC236}">
                      <a16:creationId xmlns:a16="http://schemas.microsoft.com/office/drawing/2014/main" id="{A47E2CDF-E873-4E80-B8ED-208167A9C6E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5" name="Rechthoek 154">
                  <a:extLst>
                    <a:ext uri="{FF2B5EF4-FFF2-40B4-BE49-F238E27FC236}">
                      <a16:creationId xmlns:a16="http://schemas.microsoft.com/office/drawing/2014/main" id="{3A012341-DA94-4695-A6A2-5767D30E06B6}"/>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6" name="Rechthoek 155">
                  <a:extLst>
                    <a:ext uri="{FF2B5EF4-FFF2-40B4-BE49-F238E27FC236}">
                      <a16:creationId xmlns:a16="http://schemas.microsoft.com/office/drawing/2014/main" id="{A5C64485-C688-4B18-82CA-6DF8B0A44134}"/>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7" name="Rechthoek 156">
                  <a:extLst>
                    <a:ext uri="{FF2B5EF4-FFF2-40B4-BE49-F238E27FC236}">
                      <a16:creationId xmlns:a16="http://schemas.microsoft.com/office/drawing/2014/main" id="{FB3C65F1-F460-41B5-B346-1EA07B67A21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43" name="Groep 142">
                <a:extLst>
                  <a:ext uri="{FF2B5EF4-FFF2-40B4-BE49-F238E27FC236}">
                    <a16:creationId xmlns:a16="http://schemas.microsoft.com/office/drawing/2014/main" id="{0D826628-B66C-4AE9-BDDE-34D7F7E22E18}"/>
                  </a:ext>
                </a:extLst>
              </p:cNvPr>
              <p:cNvGrpSpPr/>
              <p:nvPr userDrawn="1"/>
            </p:nvGrpSpPr>
            <p:grpSpPr>
              <a:xfrm>
                <a:off x="-925512" y="5502593"/>
                <a:ext cx="241658" cy="36000"/>
                <a:chOff x="-964435" y="5325900"/>
                <a:chExt cx="241658" cy="36000"/>
              </a:xfrm>
            </p:grpSpPr>
            <p:sp>
              <p:nvSpPr>
                <p:cNvPr id="144" name="Rechthoek 143">
                  <a:extLst>
                    <a:ext uri="{FF2B5EF4-FFF2-40B4-BE49-F238E27FC236}">
                      <a16:creationId xmlns:a16="http://schemas.microsoft.com/office/drawing/2014/main" id="{F8683518-34F5-432C-B0B6-C8735BD33E60}"/>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5" name="Rechthoek 144">
                  <a:extLst>
                    <a:ext uri="{FF2B5EF4-FFF2-40B4-BE49-F238E27FC236}">
                      <a16:creationId xmlns:a16="http://schemas.microsoft.com/office/drawing/2014/main" id="{2A71C7FF-B0AC-4039-8140-AD90101E9324}"/>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6" name="Rechthoek 145">
                  <a:extLst>
                    <a:ext uri="{FF2B5EF4-FFF2-40B4-BE49-F238E27FC236}">
                      <a16:creationId xmlns:a16="http://schemas.microsoft.com/office/drawing/2014/main" id="{6D827EAA-D8D1-4922-A6FA-AF4B800C2BF1}"/>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7" name="Rechthoek 146">
                  <a:extLst>
                    <a:ext uri="{FF2B5EF4-FFF2-40B4-BE49-F238E27FC236}">
                      <a16:creationId xmlns:a16="http://schemas.microsoft.com/office/drawing/2014/main" id="{40918818-A67E-44C6-A05B-EBDDC0C4F54F}"/>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8" name="Rechthoek 147">
                  <a:extLst>
                    <a:ext uri="{FF2B5EF4-FFF2-40B4-BE49-F238E27FC236}">
                      <a16:creationId xmlns:a16="http://schemas.microsoft.com/office/drawing/2014/main" id="{F4974B47-5E11-4B89-84BC-4D2C8604DE4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9" name="Rechthoek 148">
                  <a:extLst>
                    <a:ext uri="{FF2B5EF4-FFF2-40B4-BE49-F238E27FC236}">
                      <a16:creationId xmlns:a16="http://schemas.microsoft.com/office/drawing/2014/main" id="{D7F88CB8-2120-43E2-9BFE-59D1F2645E7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0" name="Rechthoek 149">
                  <a:extLst>
                    <a:ext uri="{FF2B5EF4-FFF2-40B4-BE49-F238E27FC236}">
                      <a16:creationId xmlns:a16="http://schemas.microsoft.com/office/drawing/2014/main" id="{BFBF4F1D-1B0A-4852-AD04-B18FDC9C36EC}"/>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83" r:id="rId1"/>
    <p:sldLayoutId id="2147483715" r:id="rId2"/>
    <p:sldLayoutId id="2147483712" r:id="rId3"/>
    <p:sldLayoutId id="2147483722" r:id="rId4"/>
    <p:sldLayoutId id="2147483690" r:id="rId5"/>
    <p:sldLayoutId id="2147483724" r:id="rId6"/>
    <p:sldLayoutId id="2147483689" r:id="rId7"/>
    <p:sldLayoutId id="2147483692" r:id="rId8"/>
    <p:sldLayoutId id="2147483685" r:id="rId9"/>
    <p:sldLayoutId id="2147483699" r:id="rId10"/>
    <p:sldLayoutId id="2147483695" r:id="rId11"/>
    <p:sldLayoutId id="2147483713" r:id="rId12"/>
    <p:sldLayoutId id="2147483703" r:id="rId13"/>
    <p:sldLayoutId id="2147483704" r:id="rId14"/>
    <p:sldLayoutId id="2147483702" r:id="rId15"/>
    <p:sldLayoutId id="2147483696" r:id="rId16"/>
    <p:sldLayoutId id="2147483700" r:id="rId17"/>
    <p:sldLayoutId id="2147483684" r:id="rId18"/>
    <p:sldLayoutId id="2147483701" r:id="rId19"/>
    <p:sldLayoutId id="2147483710" r:id="rId20"/>
    <p:sldLayoutId id="2147483716" r:id="rId21"/>
    <p:sldLayoutId id="2147483717" r:id="rId22"/>
    <p:sldLayoutId id="2147483718" r:id="rId23"/>
    <p:sldLayoutId id="2147483721" r:id="rId24"/>
    <p:sldLayoutId id="2147483719" r:id="rId25"/>
    <p:sldLayoutId id="2147483720" r:id="rId26"/>
    <p:sldLayoutId id="2147483708" r:id="rId27"/>
    <p:sldLayoutId id="2147483693" r:id="rId28"/>
    <p:sldLayoutId id="2147483705" r:id="rId29"/>
    <p:sldLayoutId id="2147483706" r:id="rId30"/>
    <p:sldLayoutId id="2147483707" r:id="rId31"/>
    <p:sldLayoutId id="2147483698" r:id="rId32"/>
    <p:sldLayoutId id="2147483714" r:id="rId33"/>
    <p:sldLayoutId id="2147483725" r:id="rId34"/>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234" userDrawn="1">
          <p15:clr>
            <a:srgbClr val="F26B43"/>
          </p15:clr>
        </p15:guide>
        <p15:guide id="3" pos="7446" userDrawn="1">
          <p15:clr>
            <a:srgbClr val="F26B43"/>
          </p15:clr>
        </p15:guide>
        <p15:guide id="4" orient="horz" pos="1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4/10/2022</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2817175246"/>
      </p:ext>
    </p:extLst>
  </p:cSld>
  <p:clrMap bg1="lt1" tx1="dk1" bg2="lt2" tx2="dk2" accent1="accent1" accent2="accent2" accent3="accent3" accent4="accent4" accent5="accent5" accent6="accent6" hlink="hlink" folHlink="folHlink"/>
  <p:sldLayoutIdLst>
    <p:sldLayoutId id="2147483688" r:id="rId1"/>
    <p:sldLayoutId id="2147483687" r:id="rId2"/>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4"/>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5"/>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4/10/2022</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5676981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3"/>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4"/>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sv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sv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45.jpe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6.jpe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www.vlaanderen.be/informatie-voor-hr-professionals/agenda/hr-infonetwerk/04-10-2022"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mensen, groep&#10;&#10;Automatisch gegenereerde beschrijving">
            <a:extLst>
              <a:ext uri="{FF2B5EF4-FFF2-40B4-BE49-F238E27FC236}">
                <a16:creationId xmlns:a16="http://schemas.microsoft.com/office/drawing/2014/main" id="{98EB9577-0B40-41E2-86BA-DEB5179576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760" r="22760"/>
          <a:stretch>
            <a:fillRect/>
          </a:stretch>
        </p:blipFill>
        <p:spPr/>
      </p:pic>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p:txBody>
          <a:bodyPr/>
          <a:lstStyle/>
          <a:p>
            <a:r>
              <a:rPr lang="en-GB"/>
              <a:t>HR-</a:t>
            </a:r>
            <a:r>
              <a:rPr lang="en-GB" err="1"/>
              <a:t>infonetwerk</a:t>
            </a:r>
            <a:endParaRPr lang="en-GB"/>
          </a:p>
        </p:txBody>
      </p:sp>
      <p:sp>
        <p:nvSpPr>
          <p:cNvPr id="4" name="Tijdelijke aanduiding voor datum 3">
            <a:extLst>
              <a:ext uri="{FF2B5EF4-FFF2-40B4-BE49-F238E27FC236}">
                <a16:creationId xmlns:a16="http://schemas.microsoft.com/office/drawing/2014/main" id="{D4F140B3-9A80-4BDF-B52B-380A5613B701}"/>
              </a:ext>
            </a:extLst>
          </p:cNvPr>
          <p:cNvSpPr>
            <a:spLocks noGrp="1"/>
          </p:cNvSpPr>
          <p:nvPr>
            <p:ph type="dt" sz="half" idx="2"/>
          </p:nvPr>
        </p:nvSpPr>
        <p:spPr>
          <a:xfrm>
            <a:off x="1026289" y="5032264"/>
            <a:ext cx="1815971" cy="322497"/>
          </a:xfrm>
        </p:spPr>
        <p:txBody>
          <a:bodyPr/>
          <a:lstStyle/>
          <a:p>
            <a:fld id="{8ABC3B32-2449-4E34-9F6F-AC384EE1D800}" type="datetime1">
              <a:rPr lang="nl-BE" smtClean="0"/>
              <a:pPr/>
              <a:t>4/10/2022</a:t>
            </a:fld>
            <a:endParaRPr lang="nl-BE"/>
          </a:p>
        </p:txBody>
      </p:sp>
      <p:sp>
        <p:nvSpPr>
          <p:cNvPr id="7" name="Tijdelijke aanduiding voor tekst 6">
            <a:extLst>
              <a:ext uri="{FF2B5EF4-FFF2-40B4-BE49-F238E27FC236}">
                <a16:creationId xmlns:a16="http://schemas.microsoft.com/office/drawing/2014/main" id="{257305B4-A7A4-4228-B18E-6585D9132694}"/>
              </a:ext>
            </a:extLst>
          </p:cNvPr>
          <p:cNvSpPr>
            <a:spLocks noGrp="1"/>
          </p:cNvSpPr>
          <p:nvPr>
            <p:ph type="body" sz="quarter" idx="11"/>
          </p:nvPr>
        </p:nvSpPr>
        <p:spPr/>
        <p:txBody>
          <a:bodyPr vert="horz" lIns="0" tIns="0" rIns="0" bIns="45720" rtlCol="0" anchor="t">
            <a:noAutofit/>
          </a:bodyPr>
          <a:lstStyle/>
          <a:p>
            <a:r>
              <a:rPr lang="en-GB"/>
              <a:t>Koen </a:t>
            </a:r>
            <a:r>
              <a:rPr lang="en-GB" err="1"/>
              <a:t>Vanheule</a:t>
            </a:r>
          </a:p>
        </p:txBody>
      </p:sp>
      <p:sp>
        <p:nvSpPr>
          <p:cNvPr id="9" name="Tijdelijke aanduiding voor tekst 8">
            <a:extLst>
              <a:ext uri="{FF2B5EF4-FFF2-40B4-BE49-F238E27FC236}">
                <a16:creationId xmlns:a16="http://schemas.microsoft.com/office/drawing/2014/main" id="{E872BF58-7C9C-4C5F-9B26-498AEBE30580}"/>
              </a:ext>
            </a:extLst>
          </p:cNvPr>
          <p:cNvSpPr>
            <a:spLocks noGrp="1"/>
          </p:cNvSpPr>
          <p:nvPr>
            <p:ph type="body" sz="quarter" idx="12"/>
          </p:nvPr>
        </p:nvSpPr>
        <p:spPr/>
        <p:txBody>
          <a:bodyPr vert="horz" lIns="0" tIns="0" rIns="0" bIns="45720" rtlCol="0" anchor="t">
            <a:noAutofit/>
          </a:bodyPr>
          <a:lstStyle/>
          <a:p>
            <a:r>
              <a:rPr lang="en-GB" err="1"/>
              <a:t>AgO</a:t>
            </a:r>
          </a:p>
        </p:txBody>
      </p:sp>
    </p:spTree>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0FE8BCF-1DF8-994A-5FD2-828E4B7C6F1B}"/>
              </a:ext>
            </a:extLst>
          </p:cNvPr>
          <p:cNvSpPr>
            <a:spLocks noGrp="1"/>
          </p:cNvSpPr>
          <p:nvPr>
            <p:ph type="pic" sz="quarter" idx="10"/>
          </p:nvPr>
        </p:nvSpPr>
        <p:spPr/>
      </p:sp>
      <p:sp>
        <p:nvSpPr>
          <p:cNvPr id="3" name="Text Placeholder 2">
            <a:extLst>
              <a:ext uri="{FF2B5EF4-FFF2-40B4-BE49-F238E27FC236}">
                <a16:creationId xmlns:a16="http://schemas.microsoft.com/office/drawing/2014/main" id="{62D669E2-458B-94AB-9DA3-73D4EE18AE25}"/>
              </a:ext>
            </a:extLst>
          </p:cNvPr>
          <p:cNvSpPr>
            <a:spLocks noGrp="1"/>
          </p:cNvSpPr>
          <p:nvPr>
            <p:ph type="body" sz="quarter" idx="11"/>
          </p:nvPr>
        </p:nvSpPr>
        <p:spPr/>
        <p:txBody>
          <a:bodyPr vert="horz" lIns="180000" tIns="2556000" rIns="180000" bIns="45720" rtlCol="0" anchor="t">
            <a:noAutofit/>
          </a:bodyPr>
          <a:lstStyle/>
          <a:p>
            <a:r>
              <a:rPr lang="en-US">
                <a:latin typeface="Flanders Art Sans"/>
              </a:rPr>
              <a:t>HR-</a:t>
            </a:r>
            <a:r>
              <a:rPr lang="en-US" err="1">
                <a:latin typeface="Flanders Art Sans"/>
              </a:rPr>
              <a:t>infonetwerk</a:t>
            </a:r>
            <a:r>
              <a:rPr lang="en-US">
                <a:latin typeface="Flanders Art Sans"/>
              </a:rPr>
              <a:t> 4 </a:t>
            </a:r>
            <a:r>
              <a:rPr lang="en-US" err="1">
                <a:latin typeface="Flanders Art Sans"/>
              </a:rPr>
              <a:t>oktober</a:t>
            </a:r>
            <a:endParaRPr lang="en-US" err="1"/>
          </a:p>
        </p:txBody>
      </p:sp>
      <p:sp>
        <p:nvSpPr>
          <p:cNvPr id="2" name="Title 1">
            <a:extLst>
              <a:ext uri="{FF2B5EF4-FFF2-40B4-BE49-F238E27FC236}">
                <a16:creationId xmlns:a16="http://schemas.microsoft.com/office/drawing/2014/main" id="{756377A7-B735-6920-4708-CF5BAA301223}"/>
              </a:ext>
            </a:extLst>
          </p:cNvPr>
          <p:cNvSpPr>
            <a:spLocks noGrp="1"/>
          </p:cNvSpPr>
          <p:nvPr>
            <p:ph type="title"/>
          </p:nvPr>
        </p:nvSpPr>
        <p:spPr/>
        <p:txBody>
          <a:bodyPr/>
          <a:lstStyle/>
          <a:p>
            <a:r>
              <a:rPr lang="en-US">
                <a:latin typeface="FlandersArtSans-Bold"/>
              </a:rPr>
              <a:t>Planning</a:t>
            </a:r>
            <a:endParaRPr lang="en-US"/>
          </a:p>
        </p:txBody>
      </p:sp>
      <p:sp>
        <p:nvSpPr>
          <p:cNvPr id="4" name="Text Placeholder 3">
            <a:extLst>
              <a:ext uri="{FF2B5EF4-FFF2-40B4-BE49-F238E27FC236}">
                <a16:creationId xmlns:a16="http://schemas.microsoft.com/office/drawing/2014/main" id="{53CF4232-D564-B7EC-38B4-C20CFBAED769}"/>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D45E7A9F-E538-6B42-7852-FBD86055BA20}"/>
              </a:ext>
            </a:extLst>
          </p:cNvPr>
          <p:cNvSpPr>
            <a:spLocks noGrp="1"/>
          </p:cNvSpPr>
          <p:nvPr>
            <p:ph type="body" sz="quarter" idx="13"/>
          </p:nvPr>
        </p:nvSpPr>
        <p:spPr/>
        <p:txBody>
          <a:bodyPr vert="horz" lIns="180000" tIns="2556000" rIns="180000" bIns="45720" rtlCol="0" anchor="t">
            <a:noAutofit/>
          </a:bodyPr>
          <a:lstStyle/>
          <a:p>
            <a:r>
              <a:rPr lang="en-US">
                <a:latin typeface="Flanders Art Sans"/>
              </a:rPr>
              <a:t>10-daagse van de </a:t>
            </a:r>
            <a:r>
              <a:rPr lang="en-US" err="1">
                <a:latin typeface="Flanders Art Sans"/>
              </a:rPr>
              <a:t>Geestelijke</a:t>
            </a:r>
            <a:r>
              <a:rPr lang="en-US">
                <a:latin typeface="Flanders Art Sans"/>
              </a:rPr>
              <a:t> </a:t>
            </a:r>
            <a:r>
              <a:rPr lang="en-US" err="1">
                <a:latin typeface="Flanders Art Sans"/>
              </a:rPr>
              <a:t>Gezondheid</a:t>
            </a:r>
            <a:r>
              <a:rPr lang="en-US">
                <a:latin typeface="Flanders Art Sans"/>
              </a:rPr>
              <a:t> (webinars)</a:t>
            </a:r>
            <a:endParaRPr lang="en-US" err="1"/>
          </a:p>
        </p:txBody>
      </p:sp>
      <p:sp>
        <p:nvSpPr>
          <p:cNvPr id="6" name="Text Placeholder 5">
            <a:extLst>
              <a:ext uri="{FF2B5EF4-FFF2-40B4-BE49-F238E27FC236}">
                <a16:creationId xmlns:a16="http://schemas.microsoft.com/office/drawing/2014/main" id="{9ABA7574-84EB-D91C-0AE2-79E9751A44B0}"/>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D2F760CC-5D08-7CDF-B165-C4C0061E0393}"/>
              </a:ext>
            </a:extLst>
          </p:cNvPr>
          <p:cNvSpPr>
            <a:spLocks noGrp="1"/>
          </p:cNvSpPr>
          <p:nvPr>
            <p:ph type="body" sz="quarter" idx="15"/>
          </p:nvPr>
        </p:nvSpPr>
        <p:spPr/>
        <p:txBody>
          <a:bodyPr vert="horz" lIns="180000" tIns="2556000" rIns="180000" bIns="45720" rtlCol="0" anchor="t">
            <a:noAutofit/>
          </a:bodyPr>
          <a:lstStyle/>
          <a:p>
            <a:r>
              <a:rPr lang="en-US" sz="1600">
                <a:latin typeface="Flanders Art Sans"/>
              </a:rPr>
              <a:t>6 </a:t>
            </a:r>
            <a:r>
              <a:rPr lang="en-US" sz="1600" err="1">
                <a:latin typeface="Flanders Art Sans"/>
              </a:rPr>
              <a:t>december</a:t>
            </a:r>
            <a:r>
              <a:rPr lang="en-US" sz="1600">
                <a:latin typeface="Flanders Art Sans"/>
              </a:rPr>
              <a:t> (14 –16 </a:t>
            </a:r>
            <a:r>
              <a:rPr lang="en-US" sz="1600" err="1">
                <a:latin typeface="Flanders Art Sans"/>
              </a:rPr>
              <a:t>uur</a:t>
            </a:r>
            <a:r>
              <a:rPr lang="en-US" sz="1600">
                <a:latin typeface="Flanders Art Sans"/>
              </a:rPr>
              <a:t>): </a:t>
            </a:r>
            <a:r>
              <a:rPr lang="en-US" sz="1600" err="1">
                <a:latin typeface="Flanders Art Sans"/>
              </a:rPr>
              <a:t>lanceringsevent</a:t>
            </a:r>
            <a:r>
              <a:rPr lang="en-US" sz="1600">
                <a:latin typeface="Flanders Art Sans"/>
              </a:rPr>
              <a:t> GLOHW (</a:t>
            </a:r>
            <a:r>
              <a:rPr lang="en-US" sz="1600" err="1">
                <a:latin typeface="Flanders Art Sans"/>
              </a:rPr>
              <a:t>Consciencegebouw</a:t>
            </a:r>
            <a:r>
              <a:rPr lang="en-US" sz="1600">
                <a:latin typeface="Flanders Art Sans"/>
              </a:rPr>
              <a:t>): start </a:t>
            </a:r>
            <a:r>
              <a:rPr lang="en-US" sz="1600" err="1">
                <a:latin typeface="Flanders Art Sans"/>
              </a:rPr>
              <a:t>winterseizoen</a:t>
            </a:r>
            <a:endParaRPr lang="en-US" sz="1600"/>
          </a:p>
        </p:txBody>
      </p:sp>
      <p:sp>
        <p:nvSpPr>
          <p:cNvPr id="9" name="Text Placeholder 8">
            <a:extLst>
              <a:ext uri="{FF2B5EF4-FFF2-40B4-BE49-F238E27FC236}">
                <a16:creationId xmlns:a16="http://schemas.microsoft.com/office/drawing/2014/main" id="{DDCB0DB4-0A94-4311-C775-B51E62869854}"/>
              </a:ext>
            </a:extLst>
          </p:cNvPr>
          <p:cNvSpPr>
            <a:spLocks noGrp="1"/>
          </p:cNvSpPr>
          <p:nvPr>
            <p:ph type="body" sz="quarter" idx="16"/>
          </p:nvPr>
        </p:nvSpPr>
        <p:spPr/>
        <p:txBody>
          <a:bodyPr/>
          <a:lstStyle/>
          <a:p>
            <a:endParaRPr lang="en-US"/>
          </a:p>
        </p:txBody>
      </p:sp>
      <p:pic>
        <p:nvPicPr>
          <p:cNvPr id="15" name="Graphic 15" descr="Sociaal netwerk silhouet">
            <a:extLst>
              <a:ext uri="{FF2B5EF4-FFF2-40B4-BE49-F238E27FC236}">
                <a16:creationId xmlns:a16="http://schemas.microsoft.com/office/drawing/2014/main" id="{EAD466AA-9C00-DC22-2F94-B4B376604CEC}"/>
              </a:ext>
            </a:extLst>
          </p:cNvPr>
          <p:cNvPicPr>
            <a:picLocks noGrp="1" noChangeAspect="1"/>
          </p:cNvPicPr>
          <p:nvPr>
            <p:ph type="pic" sz="quarter" idx="19"/>
          </p:nvPr>
        </p:nvPicPr>
        <p:blipFill rotWithShape="1">
          <a:blip r:embed="rId2">
            <a:extLst>
              <a:ext uri="{96DAC541-7B7A-43D3-8B79-37D633B846F1}">
                <asvg:svgBlip xmlns:asvg="http://schemas.microsoft.com/office/drawing/2016/SVG/main" r:embed="rId3"/>
              </a:ext>
            </a:extLst>
          </a:blip>
          <a:srcRect/>
          <a:stretch/>
        </p:blipFill>
        <p:spPr>
          <a:xfrm>
            <a:off x="1655247" y="2790513"/>
            <a:ext cx="1004887" cy="1004887"/>
          </a:xfrm>
        </p:spPr>
      </p:pic>
      <p:pic>
        <p:nvPicPr>
          <p:cNvPr id="16" name="Graphic 16" descr="Maandkalender silhouet">
            <a:extLst>
              <a:ext uri="{FF2B5EF4-FFF2-40B4-BE49-F238E27FC236}">
                <a16:creationId xmlns:a16="http://schemas.microsoft.com/office/drawing/2014/main" id="{50963B97-A7A3-8111-BDEE-06FB84021AA3}"/>
              </a:ext>
            </a:extLst>
          </p:cNvPr>
          <p:cNvPicPr>
            <a:picLocks noGrp="1" noChangeAspect="1"/>
          </p:cNvPicPr>
          <p:nvPr>
            <p:ph type="pic" sz="quarter" idx="20"/>
          </p:nvPr>
        </p:nvPicPr>
        <p:blipFill rotWithShape="1">
          <a:blip r:embed="rId4">
            <a:extLst>
              <a:ext uri="{96DAC541-7B7A-43D3-8B79-37D633B846F1}">
                <asvg:svgBlip xmlns:asvg="http://schemas.microsoft.com/office/drawing/2016/SVG/main" r:embed="rId5"/>
              </a:ext>
            </a:extLst>
          </a:blip>
          <a:srcRect/>
          <a:stretch/>
        </p:blipFill>
        <p:spPr>
          <a:xfrm>
            <a:off x="5517564" y="2790512"/>
            <a:ext cx="1004887" cy="1004887"/>
          </a:xfrm>
        </p:spPr>
      </p:pic>
      <p:pic>
        <p:nvPicPr>
          <p:cNvPr id="17" name="Graphic 17" descr="Vuurwerk met effen opvulling">
            <a:extLst>
              <a:ext uri="{FF2B5EF4-FFF2-40B4-BE49-F238E27FC236}">
                <a16:creationId xmlns:a16="http://schemas.microsoft.com/office/drawing/2014/main" id="{DB376A9F-FBCB-B632-6C49-AAE9C3CB20D7}"/>
              </a:ext>
            </a:extLst>
          </p:cNvPr>
          <p:cNvPicPr>
            <a:picLocks noGrp="1" noChangeAspect="1"/>
          </p:cNvPicPr>
          <p:nvPr>
            <p:ph type="pic" sz="quarter" idx="21"/>
          </p:nvPr>
        </p:nvPicPr>
        <p:blipFill rotWithShape="1">
          <a:blip r:embed="rId6">
            <a:extLst>
              <a:ext uri="{96DAC541-7B7A-43D3-8B79-37D633B846F1}">
                <asvg:svgBlip xmlns:asvg="http://schemas.microsoft.com/office/drawing/2016/SVG/main" r:embed="rId7"/>
              </a:ext>
            </a:extLst>
          </a:blip>
          <a:srcRect/>
          <a:stretch/>
        </p:blipFill>
        <p:spPr>
          <a:xfrm>
            <a:off x="9487097" y="2790513"/>
            <a:ext cx="1004887" cy="1004887"/>
          </a:xfrm>
        </p:spPr>
      </p:pic>
      <p:sp>
        <p:nvSpPr>
          <p:cNvPr id="13" name="Text Placeholder 12">
            <a:extLst>
              <a:ext uri="{FF2B5EF4-FFF2-40B4-BE49-F238E27FC236}">
                <a16:creationId xmlns:a16="http://schemas.microsoft.com/office/drawing/2014/main" id="{169E1EAC-41F3-D065-A5FE-AEBC838B4B0F}"/>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786C6408-5DB2-0A79-A1C7-E29695322291}"/>
              </a:ext>
            </a:extLst>
          </p:cNvPr>
          <p:cNvSpPr>
            <a:spLocks noGrp="1"/>
          </p:cNvSpPr>
          <p:nvPr>
            <p:ph type="body" sz="quarter" idx="24"/>
          </p:nvPr>
        </p:nvSpPr>
        <p:spPr/>
        <p:txBody>
          <a:bodyPr/>
          <a:lstStyle/>
          <a:p>
            <a:endParaRPr lang="en-US"/>
          </a:p>
        </p:txBody>
      </p:sp>
    </p:spTree>
    <p:extLst>
      <p:ext uri="{BB962C8B-B14F-4D97-AF65-F5344CB8AC3E}">
        <p14:creationId xmlns:p14="http://schemas.microsoft.com/office/powerpoint/2010/main" val="319031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1F727D-D2FB-B671-153E-FEAD5E062D0A}"/>
              </a:ext>
            </a:extLst>
          </p:cNvPr>
          <p:cNvSpPr>
            <a:spLocks noGrp="1"/>
          </p:cNvSpPr>
          <p:nvPr>
            <p:ph type="pic" sz="quarter" idx="10"/>
          </p:nvPr>
        </p:nvSpPr>
        <p:spPr/>
      </p:sp>
      <p:sp>
        <p:nvSpPr>
          <p:cNvPr id="3" name="Text Placeholder 2">
            <a:extLst>
              <a:ext uri="{FF2B5EF4-FFF2-40B4-BE49-F238E27FC236}">
                <a16:creationId xmlns:a16="http://schemas.microsoft.com/office/drawing/2014/main" id="{877DC781-DAA3-172E-C053-8861C1AD1735}"/>
              </a:ext>
            </a:extLst>
          </p:cNvPr>
          <p:cNvSpPr>
            <a:spLocks noGrp="1"/>
          </p:cNvSpPr>
          <p:nvPr>
            <p:ph type="body" sz="quarter" idx="11"/>
          </p:nvPr>
        </p:nvSpPr>
        <p:spPr/>
        <p:txBody>
          <a:bodyPr/>
          <a:lstStyle/>
          <a:p>
            <a:r>
              <a:rPr lang="en-US" err="1">
                <a:latin typeface="Flanders Art Sans"/>
              </a:rPr>
              <a:t>Fitheidstest</a:t>
            </a:r>
            <a:r>
              <a:rPr lang="en-US">
                <a:latin typeface="Flanders Art Sans"/>
              </a:rPr>
              <a:t>, </a:t>
            </a:r>
            <a:r>
              <a:rPr lang="en-US" err="1">
                <a:latin typeface="Flanders Art Sans"/>
              </a:rPr>
              <a:t>gezonde</a:t>
            </a:r>
            <a:r>
              <a:rPr lang="en-US">
                <a:latin typeface="Flanders Art Sans"/>
              </a:rPr>
              <a:t> </a:t>
            </a:r>
            <a:r>
              <a:rPr lang="en-US" err="1">
                <a:latin typeface="Flanders Art Sans"/>
              </a:rPr>
              <a:t>en</a:t>
            </a:r>
            <a:r>
              <a:rPr lang="en-US">
                <a:latin typeface="Flanders Art Sans"/>
              </a:rPr>
              <a:t> </a:t>
            </a:r>
            <a:r>
              <a:rPr lang="en-US" err="1">
                <a:latin typeface="Flanders Art Sans"/>
              </a:rPr>
              <a:t>makkelijke</a:t>
            </a:r>
            <a:r>
              <a:rPr lang="en-US">
                <a:latin typeface="Flanders Art Sans"/>
              </a:rPr>
              <a:t> </a:t>
            </a:r>
            <a:r>
              <a:rPr lang="en-US" err="1">
                <a:latin typeface="Flanders Art Sans"/>
              </a:rPr>
              <a:t>recepten</a:t>
            </a:r>
            <a:r>
              <a:rPr lang="en-US">
                <a:latin typeface="Flanders Art Sans"/>
              </a:rPr>
              <a:t>, </a:t>
            </a:r>
            <a:r>
              <a:rPr lang="en-US" err="1">
                <a:latin typeface="Flanders Art Sans"/>
              </a:rPr>
              <a:t>intuïtief</a:t>
            </a:r>
            <a:r>
              <a:rPr lang="en-US">
                <a:latin typeface="Flanders Art Sans"/>
              </a:rPr>
              <a:t> eten, </a:t>
            </a:r>
            <a:r>
              <a:rPr lang="en-US" err="1">
                <a:latin typeface="Flanders Art Sans"/>
              </a:rPr>
              <a:t>recepten</a:t>
            </a:r>
            <a:r>
              <a:rPr lang="en-US">
                <a:latin typeface="Flanders Art Sans"/>
              </a:rPr>
              <a:t> </a:t>
            </a:r>
            <a:r>
              <a:rPr lang="en-US" err="1">
                <a:latin typeface="Flanders Art Sans"/>
              </a:rPr>
              <a:t>voor</a:t>
            </a:r>
            <a:r>
              <a:rPr lang="en-US">
                <a:latin typeface="Flanders Art Sans"/>
              </a:rPr>
              <a:t> sporters, </a:t>
            </a:r>
            <a:r>
              <a:rPr lang="en-US" err="1">
                <a:latin typeface="Flanders Art Sans"/>
              </a:rPr>
              <a:t>beweegprikkels</a:t>
            </a:r>
            <a:r>
              <a:rPr lang="en-US">
                <a:latin typeface="Flanders Art Sans"/>
              </a:rPr>
              <a:t>, ...</a:t>
            </a:r>
            <a:endParaRPr lang="en-US"/>
          </a:p>
        </p:txBody>
      </p:sp>
      <p:sp>
        <p:nvSpPr>
          <p:cNvPr id="4" name="Title 3">
            <a:extLst>
              <a:ext uri="{FF2B5EF4-FFF2-40B4-BE49-F238E27FC236}">
                <a16:creationId xmlns:a16="http://schemas.microsoft.com/office/drawing/2014/main" id="{916E0EEF-2ADC-5D87-027A-797F564722D7}"/>
              </a:ext>
            </a:extLst>
          </p:cNvPr>
          <p:cNvSpPr>
            <a:spLocks noGrp="1"/>
          </p:cNvSpPr>
          <p:nvPr>
            <p:ph type="title"/>
          </p:nvPr>
        </p:nvSpPr>
        <p:spPr/>
        <p:txBody>
          <a:bodyPr/>
          <a:lstStyle/>
          <a:p>
            <a:r>
              <a:rPr lang="en-US">
                <a:latin typeface="FlandersArtSans-Bold"/>
              </a:rPr>
              <a:t>Een </a:t>
            </a:r>
            <a:r>
              <a:rPr lang="en-US" err="1">
                <a:latin typeface="FlandersArtSans-Bold"/>
              </a:rPr>
              <a:t>tipje</a:t>
            </a:r>
            <a:r>
              <a:rPr lang="en-US">
                <a:latin typeface="FlandersArtSans-Bold"/>
              </a:rPr>
              <a:t> van de </a:t>
            </a:r>
            <a:r>
              <a:rPr lang="en-US" err="1">
                <a:latin typeface="FlandersArtSans-Bold"/>
              </a:rPr>
              <a:t>sluier</a:t>
            </a:r>
            <a:r>
              <a:rPr lang="en-US">
                <a:latin typeface="FlandersArtSans-Bold"/>
              </a:rPr>
              <a:t>: het </a:t>
            </a:r>
            <a:r>
              <a:rPr lang="en-US" err="1">
                <a:latin typeface="FlandersArtSans-Bold"/>
              </a:rPr>
              <a:t>winterseizoen</a:t>
            </a:r>
            <a:endParaRPr lang="en-US" err="1"/>
          </a:p>
        </p:txBody>
      </p:sp>
      <p:sp>
        <p:nvSpPr>
          <p:cNvPr id="5" name="Text Placeholder 4">
            <a:extLst>
              <a:ext uri="{FF2B5EF4-FFF2-40B4-BE49-F238E27FC236}">
                <a16:creationId xmlns:a16="http://schemas.microsoft.com/office/drawing/2014/main" id="{7A2D8745-5BED-311C-553D-F8DF7D4E4E1F}"/>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60BB8EC-F4FA-05A7-D91C-934B8E9E57B7}"/>
              </a:ext>
            </a:extLst>
          </p:cNvPr>
          <p:cNvSpPr>
            <a:spLocks noGrp="1"/>
          </p:cNvSpPr>
          <p:nvPr>
            <p:ph type="body" sz="quarter" idx="13"/>
          </p:nvPr>
        </p:nvSpPr>
        <p:spPr/>
        <p:txBody>
          <a:bodyPr/>
          <a:lstStyle/>
          <a:p>
            <a:r>
              <a:rPr lang="en-US" err="1">
                <a:latin typeface="Flanders Art Sans"/>
              </a:rPr>
              <a:t>Verbindend</a:t>
            </a:r>
            <a:r>
              <a:rPr lang="en-US">
                <a:latin typeface="Flanders Art Sans"/>
              </a:rPr>
              <a:t> </a:t>
            </a:r>
            <a:r>
              <a:rPr lang="en-US" err="1">
                <a:latin typeface="Flanders Art Sans"/>
              </a:rPr>
              <a:t>communiceren</a:t>
            </a:r>
            <a:r>
              <a:rPr lang="en-US">
                <a:latin typeface="Flanders Art Sans"/>
              </a:rPr>
              <a:t>, </a:t>
            </a:r>
            <a:r>
              <a:rPr lang="en-US" err="1">
                <a:latin typeface="Flanders Art Sans"/>
              </a:rPr>
              <a:t>eenzaamheid</a:t>
            </a:r>
            <a:r>
              <a:rPr lang="en-US">
                <a:latin typeface="Flanders Art Sans"/>
              </a:rPr>
              <a:t>, challenges,...</a:t>
            </a:r>
            <a:endParaRPr lang="en-US"/>
          </a:p>
        </p:txBody>
      </p:sp>
      <p:sp>
        <p:nvSpPr>
          <p:cNvPr id="7" name="Text Placeholder 6">
            <a:extLst>
              <a:ext uri="{FF2B5EF4-FFF2-40B4-BE49-F238E27FC236}">
                <a16:creationId xmlns:a16="http://schemas.microsoft.com/office/drawing/2014/main" id="{E5854DF7-866F-A13A-18EC-3CE1F5072AD1}"/>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9C1AC05B-C8B2-7ECB-5ED2-E5E396524BAB}"/>
              </a:ext>
            </a:extLst>
          </p:cNvPr>
          <p:cNvSpPr>
            <a:spLocks noGrp="1"/>
          </p:cNvSpPr>
          <p:nvPr>
            <p:ph type="body" sz="quarter" idx="15"/>
          </p:nvPr>
        </p:nvSpPr>
        <p:spPr/>
        <p:txBody>
          <a:bodyPr/>
          <a:lstStyle/>
          <a:p>
            <a:r>
              <a:rPr lang="en-US" err="1">
                <a:latin typeface="Flanders Art Sans"/>
              </a:rPr>
              <a:t>Slaap</a:t>
            </a:r>
            <a:r>
              <a:rPr lang="en-US">
                <a:latin typeface="Flanders Art Sans"/>
              </a:rPr>
              <a:t>, </a:t>
            </a:r>
            <a:r>
              <a:rPr lang="en-US" err="1">
                <a:latin typeface="Flanders Art Sans"/>
              </a:rPr>
              <a:t>hartcoherentie</a:t>
            </a:r>
            <a:r>
              <a:rPr lang="en-US">
                <a:latin typeface="Flanders Art Sans"/>
              </a:rPr>
              <a:t>, mindfulness,...</a:t>
            </a:r>
            <a:endParaRPr lang="en-US"/>
          </a:p>
        </p:txBody>
      </p:sp>
      <p:sp>
        <p:nvSpPr>
          <p:cNvPr id="9" name="Text Placeholder 8">
            <a:extLst>
              <a:ext uri="{FF2B5EF4-FFF2-40B4-BE49-F238E27FC236}">
                <a16:creationId xmlns:a16="http://schemas.microsoft.com/office/drawing/2014/main" id="{82DF1384-0D19-B673-53C5-BE6BC6E20F3E}"/>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59E9C190-8287-BF28-DBB2-8184A7B9F5C8}"/>
              </a:ext>
            </a:extLst>
          </p:cNvPr>
          <p:cNvSpPr>
            <a:spLocks noGrp="1"/>
          </p:cNvSpPr>
          <p:nvPr>
            <p:ph type="body" sz="quarter" idx="17"/>
          </p:nvPr>
        </p:nvSpPr>
        <p:spPr/>
        <p:txBody>
          <a:bodyPr/>
          <a:lstStyle/>
          <a:p>
            <a:r>
              <a:rPr lang="en-US">
                <a:latin typeface="Flanders Art Sans"/>
              </a:rPr>
              <a:t>Hoe </a:t>
            </a:r>
            <a:r>
              <a:rPr lang="en-US" err="1">
                <a:latin typeface="Flanders Art Sans"/>
              </a:rPr>
              <a:t>gewoontes</a:t>
            </a:r>
            <a:r>
              <a:rPr lang="en-US">
                <a:latin typeface="Flanders Art Sans"/>
              </a:rPr>
              <a:t> </a:t>
            </a:r>
            <a:r>
              <a:rPr lang="en-US" err="1">
                <a:latin typeface="Flanders Art Sans"/>
              </a:rPr>
              <a:t>creëren</a:t>
            </a:r>
            <a:r>
              <a:rPr lang="en-US">
                <a:latin typeface="Flanders Art Sans"/>
              </a:rPr>
              <a:t>, </a:t>
            </a:r>
            <a:r>
              <a:rPr lang="en-US" err="1">
                <a:latin typeface="Flanders Art Sans"/>
              </a:rPr>
              <a:t>evenwicht</a:t>
            </a:r>
            <a:r>
              <a:rPr lang="en-US">
                <a:latin typeface="Flanders Art Sans"/>
              </a:rPr>
              <a:t> </a:t>
            </a:r>
            <a:r>
              <a:rPr lang="en-US" err="1">
                <a:latin typeface="Flanders Art Sans"/>
              </a:rPr>
              <a:t>vinden</a:t>
            </a:r>
            <a:r>
              <a:rPr lang="en-US">
                <a:latin typeface="Flanders Art Sans"/>
              </a:rPr>
              <a:t> </a:t>
            </a:r>
            <a:r>
              <a:rPr lang="en-US" err="1">
                <a:latin typeface="Flanders Art Sans"/>
              </a:rPr>
              <a:t>tussen</a:t>
            </a:r>
            <a:r>
              <a:rPr lang="en-US">
                <a:latin typeface="Flanders Art Sans"/>
              </a:rPr>
              <a:t> je </a:t>
            </a:r>
            <a:r>
              <a:rPr lang="en-US" err="1">
                <a:latin typeface="Flanders Art Sans"/>
              </a:rPr>
              <a:t>zorgrollen</a:t>
            </a:r>
            <a:r>
              <a:rPr lang="en-US">
                <a:latin typeface="Flanders Art Sans"/>
              </a:rPr>
              <a:t>, </a:t>
            </a:r>
            <a:r>
              <a:rPr lang="en-US" err="1">
                <a:latin typeface="Flanders Art Sans"/>
              </a:rPr>
              <a:t>perfectionisme</a:t>
            </a:r>
            <a:r>
              <a:rPr lang="en-US">
                <a:latin typeface="Flanders Art Sans"/>
              </a:rPr>
              <a:t>, </a:t>
            </a:r>
            <a:r>
              <a:rPr lang="en-US" err="1">
                <a:latin typeface="Flanders Art Sans"/>
              </a:rPr>
              <a:t>loslaten</a:t>
            </a:r>
            <a:r>
              <a:rPr lang="en-US">
                <a:latin typeface="Flanders Art Sans"/>
              </a:rPr>
              <a:t>, </a:t>
            </a:r>
            <a:r>
              <a:rPr lang="en-US" err="1">
                <a:latin typeface="Flanders Art Sans"/>
              </a:rPr>
              <a:t>wilskracht</a:t>
            </a:r>
            <a:r>
              <a:rPr lang="en-US">
                <a:latin typeface="Flanders Art Sans"/>
              </a:rPr>
              <a:t>,...</a:t>
            </a:r>
            <a:endParaRPr lang="en-US"/>
          </a:p>
        </p:txBody>
      </p:sp>
      <p:sp>
        <p:nvSpPr>
          <p:cNvPr id="14" name="Text Placeholder 13">
            <a:extLst>
              <a:ext uri="{FF2B5EF4-FFF2-40B4-BE49-F238E27FC236}">
                <a16:creationId xmlns:a16="http://schemas.microsoft.com/office/drawing/2014/main" id="{6C053483-A621-B069-F9B1-A62ED90E601D}"/>
              </a:ext>
            </a:extLst>
          </p:cNvPr>
          <p:cNvSpPr>
            <a:spLocks noGrp="1"/>
          </p:cNvSpPr>
          <p:nvPr>
            <p:ph type="body" sz="quarter" idx="18"/>
          </p:nvPr>
        </p:nvSpPr>
        <p:spPr/>
        <p:txBody>
          <a:bodyPr/>
          <a:lstStyle/>
          <a:p>
            <a:endParaRPr lang="en-US"/>
          </a:p>
        </p:txBody>
      </p:sp>
      <p:sp>
        <p:nvSpPr>
          <p:cNvPr id="15" name="Text Placeholder 14">
            <a:extLst>
              <a:ext uri="{FF2B5EF4-FFF2-40B4-BE49-F238E27FC236}">
                <a16:creationId xmlns:a16="http://schemas.microsoft.com/office/drawing/2014/main" id="{47B69FF5-5031-F6CF-3474-4B110D41287B}"/>
              </a:ext>
            </a:extLst>
          </p:cNvPr>
          <p:cNvSpPr>
            <a:spLocks noGrp="1"/>
          </p:cNvSpPr>
          <p:nvPr>
            <p:ph type="body" sz="quarter" idx="19"/>
          </p:nvPr>
        </p:nvSpPr>
        <p:spPr/>
        <p:txBody>
          <a:bodyPr/>
          <a:lstStyle/>
          <a:p>
            <a:r>
              <a:rPr lang="en-US">
                <a:latin typeface="Flanders Art Sans"/>
              </a:rPr>
              <a:t>--&gt; elk </a:t>
            </a:r>
            <a:r>
              <a:rPr lang="en-US" err="1">
                <a:latin typeface="Flanders Art Sans"/>
              </a:rPr>
              <a:t>seizoen</a:t>
            </a:r>
            <a:r>
              <a:rPr lang="en-US">
                <a:latin typeface="Flanders Art Sans"/>
              </a:rPr>
              <a:t> </a:t>
            </a:r>
            <a:r>
              <a:rPr lang="en-US" err="1">
                <a:latin typeface="Flanders Art Sans"/>
              </a:rPr>
              <a:t>krijgt</a:t>
            </a:r>
            <a:r>
              <a:rPr lang="en-US">
                <a:latin typeface="Flanders Art Sans"/>
              </a:rPr>
              <a:t> </a:t>
            </a:r>
            <a:r>
              <a:rPr lang="en-US" err="1">
                <a:latin typeface="Flanders Art Sans"/>
              </a:rPr>
              <a:t>een</a:t>
            </a:r>
            <a:r>
              <a:rPr lang="en-US">
                <a:latin typeface="Flanders Art Sans"/>
              </a:rPr>
              <a:t> </a:t>
            </a:r>
            <a:r>
              <a:rPr lang="en-US" err="1">
                <a:latin typeface="Flanders Art Sans"/>
              </a:rPr>
              <a:t>aangepaste</a:t>
            </a:r>
            <a:r>
              <a:rPr lang="en-US">
                <a:latin typeface="Flanders Art Sans"/>
              </a:rPr>
              <a:t> </a:t>
            </a:r>
            <a:r>
              <a:rPr lang="en-US" err="1">
                <a:latin typeface="Flanders Art Sans"/>
              </a:rPr>
              <a:t>invulling</a:t>
            </a:r>
            <a:endParaRPr lang="en-US" err="1"/>
          </a:p>
        </p:txBody>
      </p:sp>
      <p:sp>
        <p:nvSpPr>
          <p:cNvPr id="16" name="Text Placeholder 15">
            <a:extLst>
              <a:ext uri="{FF2B5EF4-FFF2-40B4-BE49-F238E27FC236}">
                <a16:creationId xmlns:a16="http://schemas.microsoft.com/office/drawing/2014/main" id="{7AA68E33-E23F-F767-488A-D9DFA1EF4A1E}"/>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324151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7CC8EBB-C6D9-E8EE-2AA1-5F30861320F2}"/>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2B2F94DC-9662-05D9-55DA-1B89429DA7DD}"/>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0EA0D45E-179C-6728-6A11-551E16A46617}"/>
              </a:ext>
            </a:extLst>
          </p:cNvPr>
          <p:cNvSpPr>
            <a:spLocks noGrp="1"/>
          </p:cNvSpPr>
          <p:nvPr>
            <p:ph type="title"/>
          </p:nvPr>
        </p:nvSpPr>
        <p:spPr/>
        <p:txBody>
          <a:bodyPr/>
          <a:lstStyle/>
          <a:p>
            <a:r>
              <a:rPr lang="en-US">
                <a:latin typeface="FlandersArtSans-Bold"/>
              </a:rPr>
              <a:t>Feedback?</a:t>
            </a:r>
            <a:endParaRPr lang="en-US"/>
          </a:p>
        </p:txBody>
      </p:sp>
      <p:sp>
        <p:nvSpPr>
          <p:cNvPr id="3" name="Text Placeholder 2">
            <a:extLst>
              <a:ext uri="{FF2B5EF4-FFF2-40B4-BE49-F238E27FC236}">
                <a16:creationId xmlns:a16="http://schemas.microsoft.com/office/drawing/2014/main" id="{65E8A090-D473-2DAE-0050-A8D2EDCB2C1C}"/>
              </a:ext>
            </a:extLst>
          </p:cNvPr>
          <p:cNvSpPr>
            <a:spLocks noGrp="1"/>
          </p:cNvSpPr>
          <p:nvPr>
            <p:ph type="body" sz="quarter" idx="11"/>
          </p:nvPr>
        </p:nvSpPr>
        <p:spPr/>
        <p:txBody>
          <a:bodyPr/>
          <a:lstStyle/>
          <a:p>
            <a:r>
              <a:rPr lang="en-US" err="1">
                <a:latin typeface="Flanders Art Sans Bold"/>
              </a:rPr>
              <a:t>Geef</a:t>
            </a:r>
            <a:r>
              <a:rPr lang="en-US">
                <a:latin typeface="Flanders Art Sans Bold"/>
              </a:rPr>
              <a:t> je feedback via de Forms-link in de chat</a:t>
            </a:r>
            <a:endParaRPr lang="en-US"/>
          </a:p>
        </p:txBody>
      </p:sp>
    </p:spTree>
    <p:extLst>
      <p:ext uri="{BB962C8B-B14F-4D97-AF65-F5344CB8AC3E}">
        <p14:creationId xmlns:p14="http://schemas.microsoft.com/office/powerpoint/2010/main" val="345655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C7FD33-6B2E-FBFB-4337-1057B77E1C41}"/>
              </a:ext>
            </a:extLst>
          </p:cNvPr>
          <p:cNvSpPr>
            <a:spLocks noGrp="1"/>
          </p:cNvSpPr>
          <p:nvPr>
            <p:ph type="pic" sz="quarter" idx="10"/>
          </p:nvPr>
        </p:nvSpPr>
        <p:spPr/>
      </p:sp>
      <p:sp>
        <p:nvSpPr>
          <p:cNvPr id="5" name="Title 4">
            <a:extLst>
              <a:ext uri="{FF2B5EF4-FFF2-40B4-BE49-F238E27FC236}">
                <a16:creationId xmlns:a16="http://schemas.microsoft.com/office/drawing/2014/main" id="{B567D369-EBDC-FE7D-2D11-5F28A5094D05}"/>
              </a:ext>
            </a:extLst>
          </p:cNvPr>
          <p:cNvSpPr>
            <a:spLocks noGrp="1"/>
          </p:cNvSpPr>
          <p:nvPr>
            <p:ph type="ctrTitle"/>
          </p:nvPr>
        </p:nvSpPr>
        <p:spPr>
          <a:xfrm>
            <a:off x="152345" y="2221604"/>
            <a:ext cx="10926847" cy="2648548"/>
          </a:xfrm>
        </p:spPr>
        <p:txBody>
          <a:bodyPr/>
          <a:lstStyle/>
          <a:p>
            <a:br>
              <a:rPr lang="en-US" sz="2000">
                <a:latin typeface="FlandersArtSans-Bold"/>
              </a:rPr>
            </a:br>
            <a:br>
              <a:rPr lang="en-US" sz="2000">
                <a:latin typeface="FlandersArtSans-Bold"/>
              </a:rPr>
            </a:br>
            <a:r>
              <a:rPr lang="en-US" sz="2000">
                <a:latin typeface="FlandersArtSans-Bold"/>
              </a:rPr>
              <a:t>https://www.vlaanderen.be/intern/personeel/gezond-leven-op-en-naast-het-werk</a:t>
            </a:r>
            <a:br>
              <a:rPr lang="en-US" sz="2000">
                <a:latin typeface="FlandersArtSans-Bold"/>
              </a:rPr>
            </a:br>
            <a:r>
              <a:rPr lang="en-US" sz="2000" err="1">
                <a:latin typeface="FlandersArtSans-Bold"/>
              </a:rPr>
              <a:t>Projectleider</a:t>
            </a:r>
            <a:r>
              <a:rPr lang="en-US" sz="2000">
                <a:latin typeface="FlandersArtSans-Bold"/>
              </a:rPr>
              <a:t>: Fatima El </a:t>
            </a:r>
            <a:r>
              <a:rPr lang="en-US" sz="2000" err="1">
                <a:latin typeface="FlandersArtSans-Bold"/>
              </a:rPr>
              <a:t>Herbouti</a:t>
            </a:r>
            <a:br>
              <a:rPr lang="en-US" sz="2000">
                <a:latin typeface="FlandersArtSans-Bold"/>
              </a:rPr>
            </a:br>
            <a:r>
              <a:rPr lang="en-US" sz="2000" err="1">
                <a:latin typeface="FlandersArtSans-Bold"/>
              </a:rPr>
              <a:t>Projectmedewerkers</a:t>
            </a:r>
            <a:r>
              <a:rPr lang="en-US" sz="2000">
                <a:latin typeface="FlandersArtSans-Bold"/>
              </a:rPr>
              <a:t>: Jana Van </a:t>
            </a:r>
            <a:r>
              <a:rPr lang="en-US" sz="2000" err="1">
                <a:latin typeface="FlandersArtSans-Bold"/>
              </a:rPr>
              <a:t>Parijs</a:t>
            </a:r>
            <a:r>
              <a:rPr lang="en-US" sz="2000">
                <a:latin typeface="FlandersArtSans-Bold"/>
              </a:rPr>
              <a:t>, Sofie Vreven en Dorien </a:t>
            </a:r>
            <a:r>
              <a:rPr lang="en-US" sz="2000" err="1">
                <a:latin typeface="FlandersArtSans-Bold"/>
              </a:rPr>
              <a:t>Elskens</a:t>
            </a:r>
            <a:endParaRPr lang="en-US" sz="2000" err="1"/>
          </a:p>
        </p:txBody>
      </p:sp>
    </p:spTree>
    <p:extLst>
      <p:ext uri="{BB962C8B-B14F-4D97-AF65-F5344CB8AC3E}">
        <p14:creationId xmlns:p14="http://schemas.microsoft.com/office/powerpoint/2010/main" val="360756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5D0E0795-1C78-4EEA-9E28-1F2CFC8DC9F8}"/>
              </a:ext>
            </a:extLst>
          </p:cNvPr>
          <p:cNvSpPr>
            <a:spLocks noGrp="1"/>
          </p:cNvSpPr>
          <p:nvPr>
            <p:ph type="pic" sz="quarter" idx="11"/>
          </p:nvPr>
        </p:nvSpPr>
        <p:spPr/>
      </p:sp>
      <p:sp>
        <p:nvSpPr>
          <p:cNvPr id="3" name="Titel 2">
            <a:extLst>
              <a:ext uri="{FF2B5EF4-FFF2-40B4-BE49-F238E27FC236}">
                <a16:creationId xmlns:a16="http://schemas.microsoft.com/office/drawing/2014/main" id="{E30D67D2-CFD7-4297-84CD-59D05446D86A}"/>
              </a:ext>
            </a:extLst>
          </p:cNvPr>
          <p:cNvSpPr>
            <a:spLocks noGrp="1"/>
          </p:cNvSpPr>
          <p:nvPr>
            <p:ph type="ctrTitle"/>
          </p:nvPr>
        </p:nvSpPr>
        <p:spPr/>
        <p:txBody>
          <a:bodyPr/>
          <a:lstStyle/>
          <a:p>
            <a:r>
              <a:rPr lang="en-GB">
                <a:latin typeface="FlandersArtSans-Bold"/>
              </a:rPr>
              <a:t>Groen </a:t>
            </a:r>
            <a:r>
              <a:rPr lang="en-GB" err="1">
                <a:latin typeface="FlandersArtSans-Bold"/>
              </a:rPr>
              <a:t>licht</a:t>
            </a:r>
            <a:r>
              <a:rPr lang="en-GB">
                <a:latin typeface="FlandersArtSans-Bold"/>
              </a:rPr>
              <a:t> </a:t>
            </a:r>
            <a:r>
              <a:rPr lang="en-GB" err="1">
                <a:latin typeface="FlandersArtSans-Bold"/>
              </a:rPr>
              <a:t>voor</a:t>
            </a:r>
            <a:r>
              <a:rPr lang="en-GB">
                <a:latin typeface="FlandersArtSans-Bold"/>
              </a:rPr>
              <a:t> de </a:t>
            </a:r>
            <a:r>
              <a:rPr lang="en-GB" err="1">
                <a:latin typeface="FlandersArtSans-Bold"/>
              </a:rPr>
              <a:t>bedrijfsfiets</a:t>
            </a:r>
            <a:endParaRPr lang="en-GB" err="1"/>
          </a:p>
        </p:txBody>
      </p:sp>
      <p:sp>
        <p:nvSpPr>
          <p:cNvPr id="4" name="Ondertitel 3">
            <a:extLst>
              <a:ext uri="{FF2B5EF4-FFF2-40B4-BE49-F238E27FC236}">
                <a16:creationId xmlns:a16="http://schemas.microsoft.com/office/drawing/2014/main" id="{24A2FF5B-7150-4EBE-B212-35794E5B387F}"/>
              </a:ext>
            </a:extLst>
          </p:cNvPr>
          <p:cNvSpPr>
            <a:spLocks noGrp="1"/>
          </p:cNvSpPr>
          <p:nvPr>
            <p:ph type="subTitle" idx="1"/>
          </p:nvPr>
        </p:nvSpPr>
        <p:spPr/>
        <p:txBody>
          <a:bodyPr vert="horz" lIns="0" tIns="0" rIns="0" bIns="45720" rtlCol="0" anchor="t">
            <a:noAutofit/>
          </a:bodyPr>
          <a:lstStyle/>
          <a:p>
            <a:r>
              <a:rPr lang="en-GB"/>
              <a:t>Lauren Laevers </a:t>
            </a:r>
          </a:p>
          <a:p>
            <a:r>
              <a:rPr lang="en-GB"/>
              <a:t>HR-</a:t>
            </a:r>
            <a:r>
              <a:rPr lang="en-GB" err="1"/>
              <a:t>beleidsmedewerker</a:t>
            </a:r>
            <a:r>
              <a:rPr lang="en-GB"/>
              <a:t>/ </a:t>
            </a:r>
            <a:r>
              <a:rPr lang="en-GB" err="1"/>
              <a:t>projectleider</a:t>
            </a:r>
            <a:endParaRPr lang="en-GB"/>
          </a:p>
        </p:txBody>
      </p:sp>
      <p:pic>
        <p:nvPicPr>
          <p:cNvPr id="5" name="Picture 5">
            <a:extLst>
              <a:ext uri="{FF2B5EF4-FFF2-40B4-BE49-F238E27FC236}">
                <a16:creationId xmlns:a16="http://schemas.microsoft.com/office/drawing/2014/main" id="{B48CBC8C-0BC9-4CA7-887F-EA1555B5A637}"/>
              </a:ext>
            </a:extLst>
          </p:cNvPr>
          <p:cNvPicPr>
            <a:picLocks noChangeAspect="1"/>
          </p:cNvPicPr>
          <p:nvPr/>
        </p:nvPicPr>
        <p:blipFill rotWithShape="1">
          <a:blip r:embed="rId2"/>
          <a:srcRect l="4062" r="4062"/>
          <a:stretch/>
        </p:blipFill>
        <p:spPr>
          <a:xfrm>
            <a:off x="366024" y="293325"/>
            <a:ext cx="5747787" cy="6271200"/>
          </a:xfrm>
          <a:custGeom>
            <a:avLst/>
            <a:gdLst>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0 w 5735483"/>
              <a:gd name="connsiteY4" fmla="*/ 6264275 h 6264275"/>
              <a:gd name="connsiteX5" fmla="*/ 0 w 5735483"/>
              <a:gd name="connsiteY5" fmla="*/ 0 h 6264275"/>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3358044 w 5735483"/>
              <a:gd name="connsiteY4" fmla="*/ 6259429 h 6264275"/>
              <a:gd name="connsiteX5" fmla="*/ 0 w 5735483"/>
              <a:gd name="connsiteY5" fmla="*/ 6264275 h 6264275"/>
              <a:gd name="connsiteX6" fmla="*/ 0 w 5735483"/>
              <a:gd name="connsiteY6" fmla="*/ 0 h 6264275"/>
              <a:gd name="connsiteX0" fmla="*/ 0 w 5735483"/>
              <a:gd name="connsiteY0" fmla="*/ 0 h 6264275"/>
              <a:gd name="connsiteX1" fmla="*/ 5735483 w 5735483"/>
              <a:gd name="connsiteY1" fmla="*/ 0 h 6264275"/>
              <a:gd name="connsiteX2" fmla="*/ 5735483 w 5735483"/>
              <a:gd name="connsiteY2" fmla="*/ 0 h 6264275"/>
              <a:gd name="connsiteX3" fmla="*/ 3358044 w 5735483"/>
              <a:gd name="connsiteY3" fmla="*/ 6259429 h 6264275"/>
              <a:gd name="connsiteX4" fmla="*/ 0 w 5735483"/>
              <a:gd name="connsiteY4" fmla="*/ 6264275 h 6264275"/>
              <a:gd name="connsiteX5" fmla="*/ 0 w 5735483"/>
              <a:gd name="connsiteY5" fmla="*/ 0 h 62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83" h="6264275">
                <a:moveTo>
                  <a:pt x="0" y="0"/>
                </a:moveTo>
                <a:lnTo>
                  <a:pt x="5735483" y="0"/>
                </a:lnTo>
                <a:lnTo>
                  <a:pt x="5735483" y="0"/>
                </a:lnTo>
                <a:lnTo>
                  <a:pt x="3358044" y="6259429"/>
                </a:lnTo>
                <a:lnTo>
                  <a:pt x="0" y="6264275"/>
                </a:lnTo>
                <a:lnTo>
                  <a:pt x="0" y="0"/>
                </a:lnTo>
                <a:close/>
              </a:path>
            </a:pathLst>
          </a:custGeom>
          <a:solidFill>
            <a:schemeClr val="bg2"/>
          </a:solidFill>
        </p:spPr>
      </p:pic>
    </p:spTree>
    <p:extLst>
      <p:ext uri="{BB962C8B-B14F-4D97-AF65-F5344CB8AC3E}">
        <p14:creationId xmlns:p14="http://schemas.microsoft.com/office/powerpoint/2010/main" val="306349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28D26-DDED-4172-A258-28EFB7E92F39}"/>
              </a:ext>
            </a:extLst>
          </p:cNvPr>
          <p:cNvSpPr>
            <a:spLocks noGrp="1"/>
          </p:cNvSpPr>
          <p:nvPr>
            <p:ph type="title"/>
          </p:nvPr>
        </p:nvSpPr>
        <p:spPr>
          <a:xfrm>
            <a:off x="371475" y="10641"/>
            <a:ext cx="11449050" cy="1215958"/>
          </a:xfrm>
        </p:spPr>
        <p:txBody>
          <a:bodyPr/>
          <a:lstStyle/>
          <a:p>
            <a:pPr algn="l"/>
            <a:r>
              <a:rPr lang="nl-BE"/>
              <a:t>Terugblik </a:t>
            </a:r>
          </a:p>
        </p:txBody>
      </p:sp>
      <p:grpSp>
        <p:nvGrpSpPr>
          <p:cNvPr id="3" name="Groep 2">
            <a:extLst>
              <a:ext uri="{FF2B5EF4-FFF2-40B4-BE49-F238E27FC236}">
                <a16:creationId xmlns:a16="http://schemas.microsoft.com/office/drawing/2014/main" id="{00045A38-EB4D-452A-B96E-93BA3D1D2A31}"/>
              </a:ext>
            </a:extLst>
          </p:cNvPr>
          <p:cNvGrpSpPr/>
          <p:nvPr/>
        </p:nvGrpSpPr>
        <p:grpSpPr>
          <a:xfrm>
            <a:off x="554584" y="1782311"/>
            <a:ext cx="11082832" cy="3293379"/>
            <a:chOff x="317101" y="1569166"/>
            <a:chExt cx="11082832" cy="3293379"/>
          </a:xfrm>
        </p:grpSpPr>
        <p:sp>
          <p:nvSpPr>
            <p:cNvPr id="29" name="Rectangle 28">
              <a:extLst>
                <a:ext uri="{FF2B5EF4-FFF2-40B4-BE49-F238E27FC236}">
                  <a16:creationId xmlns:a16="http://schemas.microsoft.com/office/drawing/2014/main" id="{D845A007-96E2-4F78-8D03-0A42C94B8693}"/>
                </a:ext>
              </a:extLst>
            </p:cNvPr>
            <p:cNvSpPr/>
            <p:nvPr/>
          </p:nvSpPr>
          <p:spPr>
            <a:xfrm>
              <a:off x="3383540" y="3592695"/>
              <a:ext cx="7580205" cy="200109"/>
            </a:xfrm>
            <a:prstGeom prst="rect">
              <a:avLst/>
            </a:prstGeom>
            <a:solidFill>
              <a:schemeClr val="tx2">
                <a:lumMod val="40000"/>
                <a:lumOff val="60000"/>
              </a:schemeClr>
            </a:solidFill>
          </p:spPr>
          <p:txBody>
            <a:bodyPr wrap="none" rtlCol="0" anchor="ctr">
              <a:noAutofit/>
            </a:bodyPr>
            <a:lstStyle/>
            <a:p>
              <a:pPr marL="0" marR="0" lvl="0" indent="0" algn="ctr" defTabSz="914400" rtl="0" eaLnBrk="1" fontAlgn="auto" latinLnBrk="0" hangingPunct="1">
                <a:lnSpc>
                  <a:spcPct val="90000"/>
                </a:lnSpc>
                <a:spcBef>
                  <a:spcPts val="300"/>
                </a:spcBef>
                <a:spcAft>
                  <a:spcPts val="0"/>
                </a:spcAft>
                <a:buClrTx/>
                <a:buSzPct val="90000"/>
                <a:buFontTx/>
                <a:buNone/>
                <a:tabLst/>
                <a:defRPr/>
              </a:pPr>
              <a:r>
                <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Operationalisering </a:t>
              </a:r>
              <a:r>
                <a:rPr kumimoji="0" lang="nl-BE" sz="1100" b="0" i="0" u="none" strike="noStrike" kern="1200" cap="none" spc="0" normalizeH="0" baseline="0" noProof="0" err="1">
                  <a:ln>
                    <a:noFill/>
                  </a:ln>
                  <a:solidFill>
                    <a:srgbClr val="000000"/>
                  </a:solidFill>
                  <a:effectLst/>
                  <a:uLnTx/>
                  <a:uFillTx/>
                  <a:latin typeface="Flanders Art Sans"/>
                  <a:ea typeface="+mn-ea"/>
                  <a:cs typeface="Arial" panose="020B0604020202020204" pitchFamily="34" charset="0"/>
                </a:rPr>
                <a:t>bedrijfs</a:t>
              </a:r>
              <a:r>
                <a:rPr lang="nl-BE" sz="1100">
                  <a:solidFill>
                    <a:srgbClr val="000000"/>
                  </a:solidFill>
                  <a:latin typeface="Flanders Art Sans"/>
                  <a:cs typeface="Arial" panose="020B0604020202020204" pitchFamily="34" charset="0"/>
                </a:rPr>
                <a:t>fiets</a:t>
              </a:r>
              <a:endPar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4" name="object 9">
              <a:extLst>
                <a:ext uri="{FF2B5EF4-FFF2-40B4-BE49-F238E27FC236}">
                  <a16:creationId xmlns:a16="http://schemas.microsoft.com/office/drawing/2014/main" id="{7BE31B4F-8A90-4957-A7B7-9852AB46C751}"/>
                </a:ext>
              </a:extLst>
            </p:cNvPr>
            <p:cNvSpPr/>
            <p:nvPr/>
          </p:nvSpPr>
          <p:spPr>
            <a:xfrm>
              <a:off x="599933" y="2521724"/>
              <a:ext cx="10800000" cy="1434468"/>
            </a:xfrm>
            <a:custGeom>
              <a:avLst/>
              <a:gdLst/>
              <a:ahLst/>
              <a:cxnLst/>
              <a:rect l="l" t="t" r="r" b="b"/>
              <a:pathLst>
                <a:path w="10434955" h="986154">
                  <a:moveTo>
                    <a:pt x="9941826" y="0"/>
                  </a:moveTo>
                  <a:lnTo>
                    <a:pt x="9941826" y="246507"/>
                  </a:lnTo>
                  <a:lnTo>
                    <a:pt x="0" y="246507"/>
                  </a:lnTo>
                  <a:lnTo>
                    <a:pt x="0" y="739521"/>
                  </a:lnTo>
                  <a:lnTo>
                    <a:pt x="9941826" y="739521"/>
                  </a:lnTo>
                  <a:lnTo>
                    <a:pt x="9941826" y="986028"/>
                  </a:lnTo>
                  <a:lnTo>
                    <a:pt x="10434828" y="493026"/>
                  </a:lnTo>
                  <a:lnTo>
                    <a:pt x="9941826" y="0"/>
                  </a:lnTo>
                  <a:close/>
                </a:path>
              </a:pathLst>
            </a:custGeom>
            <a:solidFill>
              <a:schemeClr val="tx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4F595019-5081-408C-83CB-9E57D78CB4CD}"/>
                </a:ext>
              </a:extLst>
            </p:cNvPr>
            <p:cNvCxnSpPr>
              <a:cxnSpLocks/>
            </p:cNvCxnSpPr>
            <p:nvPr/>
          </p:nvCxnSpPr>
          <p:spPr>
            <a:xfrm flipV="1">
              <a:off x="1852618" y="3608139"/>
              <a:ext cx="0" cy="481802"/>
            </a:xfrm>
            <a:prstGeom prst="line">
              <a:avLst/>
            </a:prstGeom>
          </p:spPr>
          <p:style>
            <a:lnRef idx="1">
              <a:schemeClr val="dk1"/>
            </a:lnRef>
            <a:fillRef idx="0">
              <a:schemeClr val="dk1"/>
            </a:fillRef>
            <a:effectRef idx="0">
              <a:schemeClr val="dk1"/>
            </a:effectRef>
            <a:fontRef idx="minor">
              <a:schemeClr val="tx1"/>
            </a:fontRef>
          </p:style>
        </p:cxnSp>
        <p:sp>
          <p:nvSpPr>
            <p:cNvPr id="7" name="Flowchart: Connector 6">
              <a:extLst>
                <a:ext uri="{FF2B5EF4-FFF2-40B4-BE49-F238E27FC236}">
                  <a16:creationId xmlns:a16="http://schemas.microsoft.com/office/drawing/2014/main" id="{328E53AD-DD6C-41AA-8498-F76EF2CFC751}"/>
                </a:ext>
              </a:extLst>
            </p:cNvPr>
            <p:cNvSpPr/>
            <p:nvPr/>
          </p:nvSpPr>
          <p:spPr>
            <a:xfrm>
              <a:off x="1772072" y="4033798"/>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8" name="TextBox 7">
              <a:extLst>
                <a:ext uri="{FF2B5EF4-FFF2-40B4-BE49-F238E27FC236}">
                  <a16:creationId xmlns:a16="http://schemas.microsoft.com/office/drawing/2014/main" id="{3418CC79-88AC-46D0-ADAC-A33BA873479D}"/>
                </a:ext>
              </a:extLst>
            </p:cNvPr>
            <p:cNvSpPr txBox="1"/>
            <p:nvPr/>
          </p:nvSpPr>
          <p:spPr>
            <a:xfrm>
              <a:off x="1421889" y="3304507"/>
              <a:ext cx="1520687"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000000"/>
                  </a:solidFill>
                  <a:effectLst/>
                  <a:uLnTx/>
                  <a:uFillTx/>
                  <a:latin typeface="Flanders Art Sans"/>
                  <a:ea typeface="+mn-ea"/>
                  <a:cs typeface="Arial"/>
                </a:rPr>
                <a:t>11 dec 2020 </a:t>
              </a:r>
              <a:endPar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9" name="TextBox 8">
              <a:extLst>
                <a:ext uri="{FF2B5EF4-FFF2-40B4-BE49-F238E27FC236}">
                  <a16:creationId xmlns:a16="http://schemas.microsoft.com/office/drawing/2014/main" id="{305DBACD-7F73-4C6F-83B5-BF1EBCB2102E}"/>
                </a:ext>
              </a:extLst>
            </p:cNvPr>
            <p:cNvSpPr txBox="1"/>
            <p:nvPr/>
          </p:nvSpPr>
          <p:spPr>
            <a:xfrm>
              <a:off x="811003" y="4154659"/>
              <a:ext cx="2034920" cy="55399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a:rPr>
                <a:t>1ste principiële goedkeuring BVR fietslease door Vlaamse Regering  </a:t>
              </a:r>
              <a:endPar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CC1357CB-616F-4703-9153-A93C522F4B02}"/>
                </a:ext>
              </a:extLst>
            </p:cNvPr>
            <p:cNvCxnSpPr>
              <a:cxnSpLocks/>
            </p:cNvCxnSpPr>
            <p:nvPr/>
          </p:nvCxnSpPr>
          <p:spPr>
            <a:xfrm flipV="1">
              <a:off x="2424452" y="2403412"/>
              <a:ext cx="0" cy="48180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AC1D7DF-3501-42B8-8E2D-3422FA297FAE}"/>
                </a:ext>
              </a:extLst>
            </p:cNvPr>
            <p:cNvSpPr txBox="1"/>
            <p:nvPr/>
          </p:nvSpPr>
          <p:spPr>
            <a:xfrm>
              <a:off x="1769866" y="1569166"/>
              <a:ext cx="13626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Aanpassing ontwerpbesluit n.a.v. het advies van de FOD Fin &amp; RSZ </a:t>
              </a:r>
            </a:p>
          </p:txBody>
        </p:sp>
        <p:sp>
          <p:nvSpPr>
            <p:cNvPr id="12" name="Flowchart: Connector 11">
              <a:extLst>
                <a:ext uri="{FF2B5EF4-FFF2-40B4-BE49-F238E27FC236}">
                  <a16:creationId xmlns:a16="http://schemas.microsoft.com/office/drawing/2014/main" id="{4D23376B-0BCB-4C68-BA6E-D963B9A67205}"/>
                </a:ext>
              </a:extLst>
            </p:cNvPr>
            <p:cNvSpPr/>
            <p:nvPr/>
          </p:nvSpPr>
          <p:spPr>
            <a:xfrm>
              <a:off x="2352455" y="2264464"/>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13" name="TextBox 12">
              <a:extLst>
                <a:ext uri="{FF2B5EF4-FFF2-40B4-BE49-F238E27FC236}">
                  <a16:creationId xmlns:a16="http://schemas.microsoft.com/office/drawing/2014/main" id="{42AD7F40-B422-4F47-9992-764F3F52C4C4}"/>
                </a:ext>
              </a:extLst>
            </p:cNvPr>
            <p:cNvSpPr txBox="1"/>
            <p:nvPr/>
          </p:nvSpPr>
          <p:spPr>
            <a:xfrm>
              <a:off x="2679096" y="4154659"/>
              <a:ext cx="1520687"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a:rPr>
                <a:t>Nieuwe 1ste principiële goedkeuring BVR fietslease door Vlaamse Regering  </a:t>
              </a:r>
              <a:endPar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14" name="TextBox 13">
              <a:extLst>
                <a:ext uri="{FF2B5EF4-FFF2-40B4-BE49-F238E27FC236}">
                  <a16:creationId xmlns:a16="http://schemas.microsoft.com/office/drawing/2014/main" id="{72A4601F-3F01-466B-8DD3-6829F37BC911}"/>
                </a:ext>
              </a:extLst>
            </p:cNvPr>
            <p:cNvSpPr txBox="1"/>
            <p:nvPr/>
          </p:nvSpPr>
          <p:spPr>
            <a:xfrm>
              <a:off x="2969742" y="3304507"/>
              <a:ext cx="1520687"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000000"/>
                  </a:solidFill>
                  <a:effectLst/>
                  <a:uLnTx/>
                  <a:uFillTx/>
                  <a:latin typeface="Flanders Art Sans"/>
                  <a:ea typeface="+mn-ea"/>
                  <a:cs typeface="Arial"/>
                </a:rPr>
                <a:t>17 dec 2021 </a:t>
              </a:r>
              <a:endPar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E6ADEAB9-28A4-4394-B858-69FE73899456}"/>
                </a:ext>
              </a:extLst>
            </p:cNvPr>
            <p:cNvCxnSpPr>
              <a:cxnSpLocks/>
            </p:cNvCxnSpPr>
            <p:nvPr/>
          </p:nvCxnSpPr>
          <p:spPr>
            <a:xfrm flipV="1">
              <a:off x="4283783" y="2408083"/>
              <a:ext cx="0" cy="481802"/>
            </a:xfrm>
            <a:prstGeom prst="line">
              <a:avLst/>
            </a:prstGeom>
          </p:spPr>
          <p:style>
            <a:lnRef idx="1">
              <a:schemeClr val="dk1"/>
            </a:lnRef>
            <a:fillRef idx="0">
              <a:schemeClr val="dk1"/>
            </a:fillRef>
            <a:effectRef idx="0">
              <a:schemeClr val="dk1"/>
            </a:effectRef>
            <a:fontRef idx="minor">
              <a:schemeClr val="tx1"/>
            </a:fontRef>
          </p:style>
        </p:cxnSp>
        <p:sp>
          <p:nvSpPr>
            <p:cNvPr id="16" name="Flowchart: Connector 15">
              <a:extLst>
                <a:ext uri="{FF2B5EF4-FFF2-40B4-BE49-F238E27FC236}">
                  <a16:creationId xmlns:a16="http://schemas.microsoft.com/office/drawing/2014/main" id="{ADE804A0-DCA7-40D7-A6AB-BAE8FF5F3BE2}"/>
                </a:ext>
              </a:extLst>
            </p:cNvPr>
            <p:cNvSpPr/>
            <p:nvPr/>
          </p:nvSpPr>
          <p:spPr>
            <a:xfrm>
              <a:off x="4211782" y="2269135"/>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17" name="TextBox 16">
              <a:extLst>
                <a:ext uri="{FF2B5EF4-FFF2-40B4-BE49-F238E27FC236}">
                  <a16:creationId xmlns:a16="http://schemas.microsoft.com/office/drawing/2014/main" id="{95BA1F4A-5C75-4314-8755-310A38D3DE03}"/>
                </a:ext>
              </a:extLst>
            </p:cNvPr>
            <p:cNvSpPr txBox="1"/>
            <p:nvPr/>
          </p:nvSpPr>
          <p:spPr>
            <a:xfrm>
              <a:off x="3562442" y="1638416"/>
              <a:ext cx="14124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Start Raamovereenkomst met KBC autolease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(voor 4 jaar)  </a:t>
              </a:r>
            </a:p>
          </p:txBody>
        </p:sp>
        <p:sp>
          <p:nvSpPr>
            <p:cNvPr id="18" name="TextBox 17">
              <a:extLst>
                <a:ext uri="{FF2B5EF4-FFF2-40B4-BE49-F238E27FC236}">
                  <a16:creationId xmlns:a16="http://schemas.microsoft.com/office/drawing/2014/main" id="{008F1EBF-7562-4486-BA7F-E28E1DA939F9}"/>
                </a:ext>
              </a:extLst>
            </p:cNvPr>
            <p:cNvSpPr txBox="1"/>
            <p:nvPr/>
          </p:nvSpPr>
          <p:spPr>
            <a:xfrm>
              <a:off x="3839731" y="2866275"/>
              <a:ext cx="15206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17 jan 2022 </a:t>
              </a:r>
            </a:p>
          </p:txBody>
        </p:sp>
        <p:cxnSp>
          <p:nvCxnSpPr>
            <p:cNvPr id="19" name="Straight Connector 18">
              <a:extLst>
                <a:ext uri="{FF2B5EF4-FFF2-40B4-BE49-F238E27FC236}">
                  <a16:creationId xmlns:a16="http://schemas.microsoft.com/office/drawing/2014/main" id="{95893F53-6476-4E60-9933-E7A236CE0F71}"/>
                </a:ext>
              </a:extLst>
            </p:cNvPr>
            <p:cNvCxnSpPr>
              <a:cxnSpLocks/>
            </p:cNvCxnSpPr>
            <p:nvPr/>
          </p:nvCxnSpPr>
          <p:spPr>
            <a:xfrm flipV="1">
              <a:off x="1023336" y="2380471"/>
              <a:ext cx="0" cy="481802"/>
            </a:xfrm>
            <a:prstGeom prst="line">
              <a:avLst/>
            </a:prstGeom>
          </p:spPr>
          <p:style>
            <a:lnRef idx="1">
              <a:schemeClr val="dk1"/>
            </a:lnRef>
            <a:fillRef idx="0">
              <a:schemeClr val="dk1"/>
            </a:fillRef>
            <a:effectRef idx="0">
              <a:schemeClr val="dk1"/>
            </a:effectRef>
            <a:fontRef idx="minor">
              <a:schemeClr val="tx1"/>
            </a:fontRef>
          </p:style>
        </p:cxnSp>
        <p:sp>
          <p:nvSpPr>
            <p:cNvPr id="20" name="Flowchart: Connector 19">
              <a:extLst>
                <a:ext uri="{FF2B5EF4-FFF2-40B4-BE49-F238E27FC236}">
                  <a16:creationId xmlns:a16="http://schemas.microsoft.com/office/drawing/2014/main" id="{017210D2-FF12-47E0-A980-B98C3B9060C5}"/>
                </a:ext>
              </a:extLst>
            </p:cNvPr>
            <p:cNvSpPr/>
            <p:nvPr/>
          </p:nvSpPr>
          <p:spPr>
            <a:xfrm>
              <a:off x="951336" y="2247952"/>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21" name="TextBox 20">
              <a:extLst>
                <a:ext uri="{FF2B5EF4-FFF2-40B4-BE49-F238E27FC236}">
                  <a16:creationId xmlns:a16="http://schemas.microsoft.com/office/drawing/2014/main" id="{FCB2E89D-8CBD-4CEE-93B6-35E260C1441E}"/>
                </a:ext>
              </a:extLst>
            </p:cNvPr>
            <p:cNvSpPr txBox="1"/>
            <p:nvPr/>
          </p:nvSpPr>
          <p:spPr>
            <a:xfrm>
              <a:off x="599355" y="2866275"/>
              <a:ext cx="15206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Najaar 2020 </a:t>
              </a:r>
            </a:p>
          </p:txBody>
        </p:sp>
        <p:sp>
          <p:nvSpPr>
            <p:cNvPr id="22" name="TextBox 21">
              <a:extLst>
                <a:ext uri="{FF2B5EF4-FFF2-40B4-BE49-F238E27FC236}">
                  <a16:creationId xmlns:a16="http://schemas.microsoft.com/office/drawing/2014/main" id="{E33A0285-0AF5-428B-89CE-AE38EDB5BC42}"/>
                </a:ext>
              </a:extLst>
            </p:cNvPr>
            <p:cNvSpPr txBox="1"/>
            <p:nvPr/>
          </p:nvSpPr>
          <p:spPr>
            <a:xfrm>
              <a:off x="317101" y="1569166"/>
              <a:ext cx="14124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Start fietslease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 project  </a:t>
              </a:r>
            </a:p>
          </p:txBody>
        </p:sp>
        <p:cxnSp>
          <p:nvCxnSpPr>
            <p:cNvPr id="27" name="Straight Connector 26">
              <a:extLst>
                <a:ext uri="{FF2B5EF4-FFF2-40B4-BE49-F238E27FC236}">
                  <a16:creationId xmlns:a16="http://schemas.microsoft.com/office/drawing/2014/main" id="{7E9AFB5D-BB86-44F6-99E4-3720086B2201}"/>
                </a:ext>
              </a:extLst>
            </p:cNvPr>
            <p:cNvCxnSpPr>
              <a:cxnSpLocks/>
            </p:cNvCxnSpPr>
            <p:nvPr/>
          </p:nvCxnSpPr>
          <p:spPr>
            <a:xfrm flipV="1">
              <a:off x="3392086" y="3600737"/>
              <a:ext cx="0" cy="481802"/>
            </a:xfrm>
            <a:prstGeom prst="line">
              <a:avLst/>
            </a:prstGeom>
          </p:spPr>
          <p:style>
            <a:lnRef idx="1">
              <a:schemeClr val="dk1"/>
            </a:lnRef>
            <a:fillRef idx="0">
              <a:schemeClr val="dk1"/>
            </a:fillRef>
            <a:effectRef idx="0">
              <a:schemeClr val="dk1"/>
            </a:effectRef>
            <a:fontRef idx="minor">
              <a:schemeClr val="tx1"/>
            </a:fontRef>
          </p:style>
        </p:cxnSp>
        <p:sp>
          <p:nvSpPr>
            <p:cNvPr id="28" name="Flowchart: Connector 27">
              <a:extLst>
                <a:ext uri="{FF2B5EF4-FFF2-40B4-BE49-F238E27FC236}">
                  <a16:creationId xmlns:a16="http://schemas.microsoft.com/office/drawing/2014/main" id="{7EBDA89F-C3F4-4B7B-B5D2-4582CE0758EF}"/>
                </a:ext>
              </a:extLst>
            </p:cNvPr>
            <p:cNvSpPr/>
            <p:nvPr/>
          </p:nvSpPr>
          <p:spPr>
            <a:xfrm>
              <a:off x="3311540" y="4026396"/>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cxnSp>
          <p:nvCxnSpPr>
            <p:cNvPr id="39" name="Straight Connector 38">
              <a:extLst>
                <a:ext uri="{FF2B5EF4-FFF2-40B4-BE49-F238E27FC236}">
                  <a16:creationId xmlns:a16="http://schemas.microsoft.com/office/drawing/2014/main" id="{9DC7F8D9-F012-4774-B31E-023DC11E7A43}"/>
                </a:ext>
              </a:extLst>
            </p:cNvPr>
            <p:cNvCxnSpPr>
              <a:cxnSpLocks/>
            </p:cNvCxnSpPr>
            <p:nvPr/>
          </p:nvCxnSpPr>
          <p:spPr>
            <a:xfrm flipV="1">
              <a:off x="5646060" y="2409543"/>
              <a:ext cx="0" cy="481802"/>
            </a:xfrm>
            <a:prstGeom prst="line">
              <a:avLst/>
            </a:prstGeom>
          </p:spPr>
          <p:style>
            <a:lnRef idx="1">
              <a:schemeClr val="dk1"/>
            </a:lnRef>
            <a:fillRef idx="0">
              <a:schemeClr val="dk1"/>
            </a:fillRef>
            <a:effectRef idx="0">
              <a:schemeClr val="dk1"/>
            </a:effectRef>
            <a:fontRef idx="minor">
              <a:schemeClr val="tx1"/>
            </a:fontRef>
          </p:style>
        </p:cxnSp>
        <p:sp>
          <p:nvSpPr>
            <p:cNvPr id="40" name="Flowchart: Connector 39">
              <a:extLst>
                <a:ext uri="{FF2B5EF4-FFF2-40B4-BE49-F238E27FC236}">
                  <a16:creationId xmlns:a16="http://schemas.microsoft.com/office/drawing/2014/main" id="{B47B5165-40A2-42BC-9AEC-A90F21989F1B}"/>
                </a:ext>
              </a:extLst>
            </p:cNvPr>
            <p:cNvSpPr/>
            <p:nvPr/>
          </p:nvSpPr>
          <p:spPr>
            <a:xfrm>
              <a:off x="5574059" y="2270595"/>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41" name="TextBox 40">
              <a:extLst>
                <a:ext uri="{FF2B5EF4-FFF2-40B4-BE49-F238E27FC236}">
                  <a16:creationId xmlns:a16="http://schemas.microsoft.com/office/drawing/2014/main" id="{82FCFD55-CBD1-461E-868E-BDB66160F455}"/>
                </a:ext>
              </a:extLst>
            </p:cNvPr>
            <p:cNvSpPr txBox="1"/>
            <p:nvPr/>
          </p:nvSpPr>
          <p:spPr>
            <a:xfrm>
              <a:off x="4736757" y="1776915"/>
              <a:ext cx="18806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Update HRBP netwerk </a:t>
              </a:r>
            </a:p>
          </p:txBody>
        </p:sp>
        <p:sp>
          <p:nvSpPr>
            <p:cNvPr id="42" name="TextBox 41">
              <a:extLst>
                <a:ext uri="{FF2B5EF4-FFF2-40B4-BE49-F238E27FC236}">
                  <a16:creationId xmlns:a16="http://schemas.microsoft.com/office/drawing/2014/main" id="{CC9EACA1-F272-4831-B268-C233BEFD00E8}"/>
                </a:ext>
              </a:extLst>
            </p:cNvPr>
            <p:cNvSpPr txBox="1"/>
            <p:nvPr/>
          </p:nvSpPr>
          <p:spPr>
            <a:xfrm>
              <a:off x="5275653" y="2866275"/>
              <a:ext cx="1520687"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000000"/>
                  </a:solidFill>
                  <a:effectLst/>
                  <a:uLnTx/>
                  <a:uFillTx/>
                  <a:latin typeface="Flanders Art Sans"/>
                  <a:ea typeface="+mn-ea"/>
                  <a:cs typeface="Arial"/>
                </a:rPr>
                <a:t>20 April 2022</a:t>
              </a:r>
            </a:p>
          </p:txBody>
        </p:sp>
        <p:cxnSp>
          <p:nvCxnSpPr>
            <p:cNvPr id="44" name="Straight Connector 43">
              <a:extLst>
                <a:ext uri="{FF2B5EF4-FFF2-40B4-BE49-F238E27FC236}">
                  <a16:creationId xmlns:a16="http://schemas.microsoft.com/office/drawing/2014/main" id="{EE4948AE-6E3D-4903-97D6-1FF3CE734632}"/>
                </a:ext>
              </a:extLst>
            </p:cNvPr>
            <p:cNvCxnSpPr>
              <a:cxnSpLocks/>
            </p:cNvCxnSpPr>
            <p:nvPr/>
          </p:nvCxnSpPr>
          <p:spPr>
            <a:xfrm flipV="1">
              <a:off x="7053217" y="2410788"/>
              <a:ext cx="0" cy="481802"/>
            </a:xfrm>
            <a:prstGeom prst="line">
              <a:avLst/>
            </a:prstGeom>
          </p:spPr>
          <p:style>
            <a:lnRef idx="1">
              <a:schemeClr val="dk1"/>
            </a:lnRef>
            <a:fillRef idx="0">
              <a:schemeClr val="dk1"/>
            </a:fillRef>
            <a:effectRef idx="0">
              <a:schemeClr val="dk1"/>
            </a:effectRef>
            <a:fontRef idx="minor">
              <a:schemeClr val="tx1"/>
            </a:fontRef>
          </p:style>
        </p:cxnSp>
        <p:sp>
          <p:nvSpPr>
            <p:cNvPr id="45" name="Flowchart: Connector 44">
              <a:extLst>
                <a:ext uri="{FF2B5EF4-FFF2-40B4-BE49-F238E27FC236}">
                  <a16:creationId xmlns:a16="http://schemas.microsoft.com/office/drawing/2014/main" id="{CC599BF7-CE3D-4761-83FD-7DDC7014C46F}"/>
                </a:ext>
              </a:extLst>
            </p:cNvPr>
            <p:cNvSpPr/>
            <p:nvPr/>
          </p:nvSpPr>
          <p:spPr>
            <a:xfrm>
              <a:off x="6981216" y="2271840"/>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46" name="TextBox 45">
              <a:extLst>
                <a:ext uri="{FF2B5EF4-FFF2-40B4-BE49-F238E27FC236}">
                  <a16:creationId xmlns:a16="http://schemas.microsoft.com/office/drawing/2014/main" id="{5A14FC9C-6D72-4AF0-BC33-DB257D688D0D}"/>
                </a:ext>
              </a:extLst>
            </p:cNvPr>
            <p:cNvSpPr txBox="1"/>
            <p:nvPr/>
          </p:nvSpPr>
          <p:spPr>
            <a:xfrm>
              <a:off x="6682810" y="2866275"/>
              <a:ext cx="1520687"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i="0" u="none" strike="noStrike" kern="1200" cap="none" spc="0" normalizeH="0" baseline="0" noProof="0">
                  <a:ln>
                    <a:noFill/>
                  </a:ln>
                  <a:effectLst/>
                  <a:uLnTx/>
                  <a:uFillTx/>
                  <a:latin typeface="Flanders Art Sans"/>
                  <a:ea typeface="+mn-ea"/>
                  <a:cs typeface="Arial"/>
                </a:rPr>
                <a:t>10 mei 2022</a:t>
              </a:r>
            </a:p>
          </p:txBody>
        </p:sp>
        <p:sp>
          <p:nvSpPr>
            <p:cNvPr id="47" name="TextBox 46">
              <a:extLst>
                <a:ext uri="{FF2B5EF4-FFF2-40B4-BE49-F238E27FC236}">
                  <a16:creationId xmlns:a16="http://schemas.microsoft.com/office/drawing/2014/main" id="{E91A14E7-4B8C-4D85-9007-10DC38C602D0}"/>
                </a:ext>
              </a:extLst>
            </p:cNvPr>
            <p:cNvSpPr txBox="1"/>
            <p:nvPr/>
          </p:nvSpPr>
          <p:spPr>
            <a:xfrm>
              <a:off x="6123535" y="1707665"/>
              <a:ext cx="18806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i="0" u="none" strike="noStrike" kern="1200" cap="none" spc="0" normalizeH="0" baseline="0" noProof="0">
                  <a:ln>
                    <a:noFill/>
                  </a:ln>
                  <a:effectLst/>
                  <a:uLnTx/>
                  <a:uFillTx/>
                  <a:latin typeface="Flanders Art Sans"/>
                  <a:ea typeface="+mn-ea"/>
                  <a:cs typeface="Arial" panose="020B0604020202020204" pitchFamily="34" charset="0"/>
                </a:rPr>
                <a:t>Infosessie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i="0" u="none" strike="noStrike" kern="1200" cap="none" spc="0" normalizeH="0" baseline="0" noProof="0">
                  <a:ln>
                    <a:noFill/>
                  </a:ln>
                  <a:effectLst/>
                  <a:uLnTx/>
                  <a:uFillTx/>
                  <a:latin typeface="Flanders Art Sans"/>
                  <a:ea typeface="+mn-ea"/>
                  <a:cs typeface="Arial" panose="020B0604020202020204" pitchFamily="34" charset="0"/>
                </a:rPr>
                <a:t>HR- infonetwerk </a:t>
              </a:r>
            </a:p>
          </p:txBody>
        </p:sp>
        <p:cxnSp>
          <p:nvCxnSpPr>
            <p:cNvPr id="59" name="Straight Connector 26">
              <a:extLst>
                <a:ext uri="{FF2B5EF4-FFF2-40B4-BE49-F238E27FC236}">
                  <a16:creationId xmlns:a16="http://schemas.microsoft.com/office/drawing/2014/main" id="{D3A95861-D3DC-4C9D-AD89-CEA934AA9287}"/>
                </a:ext>
              </a:extLst>
            </p:cNvPr>
            <p:cNvCxnSpPr>
              <a:cxnSpLocks/>
            </p:cNvCxnSpPr>
            <p:nvPr/>
          </p:nvCxnSpPr>
          <p:spPr>
            <a:xfrm flipV="1">
              <a:off x="8943650" y="3606473"/>
              <a:ext cx="0" cy="48180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1" name="Flowchart: Connector 27">
              <a:extLst>
                <a:ext uri="{FF2B5EF4-FFF2-40B4-BE49-F238E27FC236}">
                  <a16:creationId xmlns:a16="http://schemas.microsoft.com/office/drawing/2014/main" id="{27052DF0-0DFD-4D0F-82DA-A9FBF0CB68BF}"/>
                </a:ext>
              </a:extLst>
            </p:cNvPr>
            <p:cNvSpPr/>
            <p:nvPr/>
          </p:nvSpPr>
          <p:spPr>
            <a:xfrm>
              <a:off x="8870987" y="4032132"/>
              <a:ext cx="144000" cy="144000"/>
            </a:xfrm>
            <a:prstGeom prst="flowChartConnector">
              <a:avLst/>
            </a:prstGeom>
            <a:solidFill>
              <a:srgbClr val="0070C0"/>
            </a:solidFill>
            <a:ln>
              <a:solidFill>
                <a:srgbClr val="0070C0"/>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62" name="TextBox 12">
              <a:extLst>
                <a:ext uri="{FF2B5EF4-FFF2-40B4-BE49-F238E27FC236}">
                  <a16:creationId xmlns:a16="http://schemas.microsoft.com/office/drawing/2014/main" id="{4014091C-5206-425F-915C-1A9447BF2B8F}"/>
                </a:ext>
              </a:extLst>
            </p:cNvPr>
            <p:cNvSpPr txBox="1"/>
            <p:nvPr/>
          </p:nvSpPr>
          <p:spPr>
            <a:xfrm>
              <a:off x="8201999" y="4293158"/>
              <a:ext cx="1520687"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1" i="0" u="none" strike="noStrike" kern="1200" cap="none" spc="0" normalizeH="0" baseline="0" noProof="0">
                  <a:ln>
                    <a:noFill/>
                  </a:ln>
                  <a:solidFill>
                    <a:srgbClr val="0070C0"/>
                  </a:solidFill>
                  <a:effectLst/>
                  <a:uLnTx/>
                  <a:uFillTx/>
                  <a:latin typeface="Flanders Art Sans"/>
                  <a:ea typeface="+mn-ea"/>
                  <a:cs typeface="Arial"/>
                </a:rPr>
                <a:t>Definitieve goedkeuring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000" b="1">
                  <a:solidFill>
                    <a:srgbClr val="0070C0"/>
                  </a:solidFill>
                  <a:latin typeface="Flanders Art Sans"/>
                  <a:cs typeface="Arial"/>
                </a:rPr>
                <a:t>Vlaamse Regering</a:t>
              </a:r>
              <a:r>
                <a:rPr kumimoji="0" lang="nl-BE" sz="1000" b="1" i="0" u="none" strike="noStrike" kern="1200" cap="none" spc="0" normalizeH="0" baseline="0" noProof="0">
                  <a:ln>
                    <a:noFill/>
                  </a:ln>
                  <a:solidFill>
                    <a:srgbClr val="0070C0"/>
                  </a:solidFill>
                  <a:effectLst/>
                  <a:uLnTx/>
                  <a:uFillTx/>
                  <a:latin typeface="Flanders Art Sans"/>
                  <a:ea typeface="+mn-ea"/>
                  <a:cs typeface="Arial"/>
                </a:rPr>
                <a:t> </a:t>
              </a:r>
              <a:endParaRPr kumimoji="0" lang="nl-BE" sz="1000" b="1" i="0" u="none" strike="noStrike" kern="1200" cap="none" spc="0" normalizeH="0" baseline="0" noProof="0">
                <a:ln>
                  <a:noFill/>
                </a:ln>
                <a:solidFill>
                  <a:srgbClr val="0070C0"/>
                </a:solidFill>
                <a:effectLst/>
                <a:uLnTx/>
                <a:uFillTx/>
                <a:latin typeface="Flanders Art Sans"/>
                <a:ea typeface="+mn-ea"/>
                <a:cs typeface="Arial" panose="020B0604020202020204" pitchFamily="34" charset="0"/>
              </a:endParaRPr>
            </a:p>
          </p:txBody>
        </p:sp>
        <p:sp>
          <p:nvSpPr>
            <p:cNvPr id="63" name="TextBox 13">
              <a:extLst>
                <a:ext uri="{FF2B5EF4-FFF2-40B4-BE49-F238E27FC236}">
                  <a16:creationId xmlns:a16="http://schemas.microsoft.com/office/drawing/2014/main" id="{D5BBBB39-8E14-42C8-A6FA-F134F1BCF454}"/>
                </a:ext>
              </a:extLst>
            </p:cNvPr>
            <p:cNvSpPr txBox="1"/>
            <p:nvPr/>
          </p:nvSpPr>
          <p:spPr>
            <a:xfrm>
              <a:off x="8238575" y="3325091"/>
              <a:ext cx="1447899"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a:ln>
                    <a:noFill/>
                  </a:ln>
                  <a:effectLst/>
                  <a:uLnTx/>
                  <a:uFillTx/>
                  <a:latin typeface="Flanders Art Sans"/>
                  <a:ea typeface="+mn-ea"/>
                  <a:cs typeface="Arial"/>
                </a:rPr>
                <a:t>23 september 2022 </a:t>
              </a:r>
              <a:endParaRPr kumimoji="0" lang="nl-BE" sz="1100" b="1" i="0" u="none" strike="noStrike" kern="1200" cap="none" spc="0" normalizeH="0" baseline="0" noProof="0">
                <a:ln>
                  <a:noFill/>
                </a:ln>
                <a:effectLst/>
                <a:uLnTx/>
                <a:uFillTx/>
                <a:latin typeface="Flanders Art Sans"/>
                <a:ea typeface="+mn-ea"/>
                <a:cs typeface="Arial" panose="020B0604020202020204" pitchFamily="34" charset="0"/>
              </a:endParaRPr>
            </a:p>
          </p:txBody>
        </p:sp>
        <p:sp>
          <p:nvSpPr>
            <p:cNvPr id="53" name="object 9">
              <a:extLst>
                <a:ext uri="{FF2B5EF4-FFF2-40B4-BE49-F238E27FC236}">
                  <a16:creationId xmlns:a16="http://schemas.microsoft.com/office/drawing/2014/main" id="{2D724069-98BD-410A-8E7F-23C3C0107B1D}"/>
                </a:ext>
              </a:extLst>
            </p:cNvPr>
            <p:cNvSpPr/>
            <p:nvPr/>
          </p:nvSpPr>
          <p:spPr>
            <a:xfrm>
              <a:off x="7130945" y="2709601"/>
              <a:ext cx="1800000" cy="144000"/>
            </a:xfrm>
            <a:custGeom>
              <a:avLst/>
              <a:gdLst/>
              <a:ahLst/>
              <a:cxnLst/>
              <a:rect l="l" t="t" r="r" b="b"/>
              <a:pathLst>
                <a:path w="10434955" h="986154">
                  <a:moveTo>
                    <a:pt x="9941826" y="0"/>
                  </a:moveTo>
                  <a:lnTo>
                    <a:pt x="9941826" y="246507"/>
                  </a:lnTo>
                  <a:lnTo>
                    <a:pt x="0" y="246507"/>
                  </a:lnTo>
                  <a:lnTo>
                    <a:pt x="0" y="739521"/>
                  </a:lnTo>
                  <a:lnTo>
                    <a:pt x="9941826" y="739521"/>
                  </a:lnTo>
                  <a:lnTo>
                    <a:pt x="9941826" y="986028"/>
                  </a:lnTo>
                  <a:lnTo>
                    <a:pt x="10434828" y="493026"/>
                  </a:lnTo>
                  <a:lnTo>
                    <a:pt x="9941826" y="0"/>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64" name="TextBox 7">
              <a:extLst>
                <a:ext uri="{FF2B5EF4-FFF2-40B4-BE49-F238E27FC236}">
                  <a16:creationId xmlns:a16="http://schemas.microsoft.com/office/drawing/2014/main" id="{3F57894E-FFEB-4607-B15F-C253F3533E7C}"/>
                </a:ext>
              </a:extLst>
            </p:cNvPr>
            <p:cNvSpPr txBox="1"/>
            <p:nvPr/>
          </p:nvSpPr>
          <p:spPr>
            <a:xfrm>
              <a:off x="7347706" y="2460539"/>
              <a:ext cx="1316003"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a:ln>
                    <a:noFill/>
                  </a:ln>
                  <a:solidFill>
                    <a:srgbClr val="000000"/>
                  </a:solidFill>
                  <a:effectLst/>
                  <a:uLnTx/>
                  <a:uFillTx/>
                  <a:latin typeface="Flanders Art Sans"/>
                  <a:ea typeface="+mn-ea"/>
                  <a:cs typeface="Arial"/>
                </a:rPr>
                <a:t>Afronding regelgevend traject</a:t>
              </a:r>
              <a:endParaRPr kumimoji="0" lang="nl-BE" sz="9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cxnSp>
          <p:nvCxnSpPr>
            <p:cNvPr id="65" name="Straight Connector 48">
              <a:extLst>
                <a:ext uri="{FF2B5EF4-FFF2-40B4-BE49-F238E27FC236}">
                  <a16:creationId xmlns:a16="http://schemas.microsoft.com/office/drawing/2014/main" id="{8BF8497C-F40D-42E9-BFCF-8AF167609A3A}"/>
                </a:ext>
              </a:extLst>
            </p:cNvPr>
            <p:cNvCxnSpPr>
              <a:cxnSpLocks/>
            </p:cNvCxnSpPr>
            <p:nvPr/>
          </p:nvCxnSpPr>
          <p:spPr>
            <a:xfrm flipV="1">
              <a:off x="8943650" y="2371313"/>
              <a:ext cx="0" cy="976764"/>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92" name="Straight Connector 43">
              <a:extLst>
                <a:ext uri="{FF2B5EF4-FFF2-40B4-BE49-F238E27FC236}">
                  <a16:creationId xmlns:a16="http://schemas.microsoft.com/office/drawing/2014/main" id="{B1E0D54B-FD68-42E7-937B-365D9C1A1292}"/>
                </a:ext>
              </a:extLst>
            </p:cNvPr>
            <p:cNvCxnSpPr>
              <a:cxnSpLocks/>
            </p:cNvCxnSpPr>
            <p:nvPr/>
          </p:nvCxnSpPr>
          <p:spPr>
            <a:xfrm flipV="1">
              <a:off x="9944376" y="2410788"/>
              <a:ext cx="0" cy="481802"/>
            </a:xfrm>
            <a:prstGeom prst="line">
              <a:avLst/>
            </a:prstGeom>
          </p:spPr>
          <p:style>
            <a:lnRef idx="1">
              <a:schemeClr val="dk1"/>
            </a:lnRef>
            <a:fillRef idx="0">
              <a:schemeClr val="dk1"/>
            </a:fillRef>
            <a:effectRef idx="0">
              <a:schemeClr val="dk1"/>
            </a:effectRef>
            <a:fontRef idx="minor">
              <a:schemeClr val="tx1"/>
            </a:fontRef>
          </p:style>
        </p:cxnSp>
        <p:sp>
          <p:nvSpPr>
            <p:cNvPr id="93" name="Flowchart: Connector 44">
              <a:extLst>
                <a:ext uri="{FF2B5EF4-FFF2-40B4-BE49-F238E27FC236}">
                  <a16:creationId xmlns:a16="http://schemas.microsoft.com/office/drawing/2014/main" id="{A6096C9E-1893-429E-AB56-443D76DEC9E8}"/>
                </a:ext>
              </a:extLst>
            </p:cNvPr>
            <p:cNvSpPr/>
            <p:nvPr/>
          </p:nvSpPr>
          <p:spPr>
            <a:xfrm>
              <a:off x="9872376" y="2272042"/>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94" name="TextBox 45">
              <a:extLst>
                <a:ext uri="{FF2B5EF4-FFF2-40B4-BE49-F238E27FC236}">
                  <a16:creationId xmlns:a16="http://schemas.microsoft.com/office/drawing/2014/main" id="{03783352-60BE-42C2-9FB4-D3F6B06575C6}"/>
                </a:ext>
              </a:extLst>
            </p:cNvPr>
            <p:cNvSpPr txBox="1"/>
            <p:nvPr/>
          </p:nvSpPr>
          <p:spPr>
            <a:xfrm>
              <a:off x="9494462" y="2884567"/>
              <a:ext cx="1520687"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i="0" u="none" strike="noStrike" kern="1200" cap="none" spc="0" normalizeH="0" baseline="0" noProof="0">
                  <a:ln>
                    <a:noFill/>
                  </a:ln>
                  <a:effectLst/>
                  <a:uLnTx/>
                  <a:uFillTx/>
                  <a:latin typeface="Flanders Art Sans"/>
                  <a:ea typeface="+mn-ea"/>
                  <a:cs typeface="Arial"/>
                </a:rPr>
                <a:t>4 oktober 2022</a:t>
              </a:r>
            </a:p>
          </p:txBody>
        </p:sp>
        <p:sp>
          <p:nvSpPr>
            <p:cNvPr id="95" name="TextBox 46">
              <a:extLst>
                <a:ext uri="{FF2B5EF4-FFF2-40B4-BE49-F238E27FC236}">
                  <a16:creationId xmlns:a16="http://schemas.microsoft.com/office/drawing/2014/main" id="{687C2C90-073A-4D6D-9B89-E411FD9F2B94}"/>
                </a:ext>
              </a:extLst>
            </p:cNvPr>
            <p:cNvSpPr txBox="1"/>
            <p:nvPr/>
          </p:nvSpPr>
          <p:spPr>
            <a:xfrm>
              <a:off x="9422696" y="1707665"/>
              <a:ext cx="1029662" cy="553998"/>
            </a:xfrm>
            <a:custGeom>
              <a:avLst/>
              <a:gdLst>
                <a:gd name="connsiteX0" fmla="*/ 0 w 1029662"/>
                <a:gd name="connsiteY0" fmla="*/ 0 h 553998"/>
                <a:gd name="connsiteX1" fmla="*/ 483941 w 1029662"/>
                <a:gd name="connsiteY1" fmla="*/ 0 h 553998"/>
                <a:gd name="connsiteX2" fmla="*/ 1029662 w 1029662"/>
                <a:gd name="connsiteY2" fmla="*/ 0 h 553998"/>
                <a:gd name="connsiteX3" fmla="*/ 1029662 w 1029662"/>
                <a:gd name="connsiteY3" fmla="*/ 553998 h 553998"/>
                <a:gd name="connsiteX4" fmla="*/ 514831 w 1029662"/>
                <a:gd name="connsiteY4" fmla="*/ 553998 h 553998"/>
                <a:gd name="connsiteX5" fmla="*/ 0 w 1029662"/>
                <a:gd name="connsiteY5" fmla="*/ 553998 h 553998"/>
                <a:gd name="connsiteX6" fmla="*/ 0 w 1029662"/>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662" h="553998" extrusionOk="0">
                  <a:moveTo>
                    <a:pt x="0" y="0"/>
                  </a:moveTo>
                  <a:cubicBezTo>
                    <a:pt x="131675" y="7663"/>
                    <a:pt x="380261" y="609"/>
                    <a:pt x="483941" y="0"/>
                  </a:cubicBezTo>
                  <a:cubicBezTo>
                    <a:pt x="587621" y="-609"/>
                    <a:pt x="774939" y="11557"/>
                    <a:pt x="1029662" y="0"/>
                  </a:cubicBezTo>
                  <a:cubicBezTo>
                    <a:pt x="1048995" y="275892"/>
                    <a:pt x="1012460" y="312286"/>
                    <a:pt x="1029662" y="553998"/>
                  </a:cubicBezTo>
                  <a:cubicBezTo>
                    <a:pt x="784895" y="545084"/>
                    <a:pt x="763772" y="552439"/>
                    <a:pt x="514831" y="553998"/>
                  </a:cubicBezTo>
                  <a:cubicBezTo>
                    <a:pt x="265890" y="555557"/>
                    <a:pt x="181754" y="575406"/>
                    <a:pt x="0" y="553998"/>
                  </a:cubicBezTo>
                  <a:cubicBezTo>
                    <a:pt x="10033" y="394091"/>
                    <a:pt x="-14522" y="136633"/>
                    <a:pt x="0" y="0"/>
                  </a:cubicBezTo>
                  <a:close/>
                </a:path>
              </a:pathLst>
            </a:custGeom>
            <a:noFill/>
            <a:ln>
              <a:solidFill>
                <a:srgbClr val="CB1F85"/>
              </a:solidFill>
              <a:extLst>
                <a:ext uri="{C807C97D-BFC1-408E-A445-0C87EB9F89A2}">
                  <ask:lineSketchStyleProps xmlns:ask="http://schemas.microsoft.com/office/drawing/2018/sketchyshapes" sd="2166223669">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i="0" u="none" strike="noStrike" kern="1200" cap="none" spc="0" normalizeH="0" baseline="0" noProof="0">
                  <a:ln>
                    <a:noFill/>
                  </a:ln>
                  <a:solidFill>
                    <a:srgbClr val="CB1F85"/>
                  </a:solidFill>
                  <a:effectLst/>
                  <a:uLnTx/>
                  <a:uFillTx/>
                  <a:latin typeface="Flanders Art Sans"/>
                  <a:ea typeface="+mn-ea"/>
                  <a:cs typeface="Arial" panose="020B0604020202020204" pitchFamily="34" charset="0"/>
                </a:rPr>
                <a:t>Infosessie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i="0" u="none" strike="noStrike" kern="1200" cap="none" spc="0" normalizeH="0" baseline="0" noProof="0">
                  <a:ln>
                    <a:noFill/>
                  </a:ln>
                  <a:solidFill>
                    <a:srgbClr val="CB1F85"/>
                  </a:solidFill>
                  <a:effectLst/>
                  <a:uLnTx/>
                  <a:uFillTx/>
                  <a:latin typeface="Flanders Art Sans"/>
                  <a:ea typeface="+mn-ea"/>
                  <a:cs typeface="Arial" panose="020B0604020202020204" pitchFamily="34" charset="0"/>
                </a:rPr>
                <a:t>HR -info netwerk </a:t>
              </a:r>
            </a:p>
          </p:txBody>
        </p:sp>
        <p:sp>
          <p:nvSpPr>
            <p:cNvPr id="98" name="TextBox 7">
              <a:extLst>
                <a:ext uri="{FF2B5EF4-FFF2-40B4-BE49-F238E27FC236}">
                  <a16:creationId xmlns:a16="http://schemas.microsoft.com/office/drawing/2014/main" id="{6F538A0E-0571-413D-B13B-C893E7548B1D}"/>
                </a:ext>
              </a:extLst>
            </p:cNvPr>
            <p:cNvSpPr txBox="1"/>
            <p:nvPr/>
          </p:nvSpPr>
          <p:spPr>
            <a:xfrm>
              <a:off x="8444296" y="1980243"/>
              <a:ext cx="1029662"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1" i="0" u="none" strike="noStrike" kern="1200" cap="none" spc="0" normalizeH="0" baseline="0" noProof="0">
                  <a:ln>
                    <a:noFill/>
                  </a:ln>
                  <a:effectLst/>
                  <a:uLnTx/>
                  <a:uFillTx/>
                  <a:latin typeface="Flanders Art Sans"/>
                  <a:ea typeface="+mn-ea"/>
                  <a:cs typeface="Arial" panose="020B0604020202020204" pitchFamily="34" charset="0"/>
                </a:rPr>
                <a:t>Startschot Communicatie</a:t>
              </a:r>
            </a:p>
          </p:txBody>
        </p:sp>
      </p:grpSp>
    </p:spTree>
    <p:extLst>
      <p:ext uri="{BB962C8B-B14F-4D97-AF65-F5344CB8AC3E}">
        <p14:creationId xmlns:p14="http://schemas.microsoft.com/office/powerpoint/2010/main" val="371862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6E692-EB11-462F-9DE0-C3CDA6D51032}"/>
              </a:ext>
            </a:extLst>
          </p:cNvPr>
          <p:cNvSpPr>
            <a:spLocks noGrp="1"/>
          </p:cNvSpPr>
          <p:nvPr>
            <p:ph type="title"/>
          </p:nvPr>
        </p:nvSpPr>
        <p:spPr>
          <a:xfrm>
            <a:off x="172367" y="170472"/>
            <a:ext cx="5724525" cy="1215958"/>
          </a:xfrm>
        </p:spPr>
        <p:txBody>
          <a:bodyPr/>
          <a:lstStyle/>
          <a:p>
            <a:r>
              <a:rPr lang="nl-BE"/>
              <a:t>Bedrijfsfiets…</a:t>
            </a:r>
            <a:r>
              <a:rPr lang="nl-BE" err="1"/>
              <a:t>wasda</a:t>
            </a:r>
            <a:r>
              <a:rPr lang="nl-BE"/>
              <a:t>?</a:t>
            </a:r>
          </a:p>
        </p:txBody>
      </p:sp>
      <p:grpSp>
        <p:nvGrpSpPr>
          <p:cNvPr id="4" name="Groep 3">
            <a:extLst>
              <a:ext uri="{FF2B5EF4-FFF2-40B4-BE49-F238E27FC236}">
                <a16:creationId xmlns:a16="http://schemas.microsoft.com/office/drawing/2014/main" id="{01317469-AEDE-4CFA-9C1E-65F1E18B7C65}"/>
              </a:ext>
            </a:extLst>
          </p:cNvPr>
          <p:cNvGrpSpPr/>
          <p:nvPr/>
        </p:nvGrpSpPr>
        <p:grpSpPr>
          <a:xfrm>
            <a:off x="419911" y="1256891"/>
            <a:ext cx="11352178" cy="4819817"/>
            <a:chOff x="544852" y="1256891"/>
            <a:chExt cx="11352178" cy="4819817"/>
          </a:xfrm>
        </p:grpSpPr>
        <p:sp>
          <p:nvSpPr>
            <p:cNvPr id="3" name="Rechthoek 2">
              <a:extLst>
                <a:ext uri="{FF2B5EF4-FFF2-40B4-BE49-F238E27FC236}">
                  <a16:creationId xmlns:a16="http://schemas.microsoft.com/office/drawing/2014/main" id="{5B92C792-2EC1-4B93-A3CE-2C03A88FCAD3}"/>
                </a:ext>
              </a:extLst>
            </p:cNvPr>
            <p:cNvSpPr/>
            <p:nvPr/>
          </p:nvSpPr>
          <p:spPr>
            <a:xfrm>
              <a:off x="544852" y="1256891"/>
              <a:ext cx="11352178" cy="4819817"/>
            </a:xfrm>
            <a:prstGeom prst="rec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20" name="Rechthoek 19">
              <a:extLst>
                <a:ext uri="{FF2B5EF4-FFF2-40B4-BE49-F238E27FC236}">
                  <a16:creationId xmlns:a16="http://schemas.microsoft.com/office/drawing/2014/main" id="{1F3284D2-254A-4D99-9C65-09EF51F4227C}"/>
                </a:ext>
              </a:extLst>
            </p:cNvPr>
            <p:cNvSpPr/>
            <p:nvPr/>
          </p:nvSpPr>
          <p:spPr>
            <a:xfrm>
              <a:off x="1085598" y="1788669"/>
              <a:ext cx="10276924" cy="3756259"/>
            </a:xfrm>
            <a:prstGeom prst="rect">
              <a:avLst/>
            </a:prstGeom>
            <a:solidFill>
              <a:schemeClr val="bg1"/>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31" name="Rechthoek: afgeronde hoeken 30">
              <a:extLst>
                <a:ext uri="{FF2B5EF4-FFF2-40B4-BE49-F238E27FC236}">
                  <a16:creationId xmlns:a16="http://schemas.microsoft.com/office/drawing/2014/main" id="{EFEA8C0A-4A08-408F-BD16-C6CCA5BBB388}"/>
                </a:ext>
              </a:extLst>
            </p:cNvPr>
            <p:cNvSpPr/>
            <p:nvPr/>
          </p:nvSpPr>
          <p:spPr>
            <a:xfrm>
              <a:off x="1589459" y="2666012"/>
              <a:ext cx="3998616" cy="2444436"/>
            </a:xfrm>
            <a:prstGeom prst="roundRect">
              <a:avLst/>
            </a:prstGeom>
            <a:noFill/>
            <a:ln w="19050">
              <a:solidFill>
                <a:schemeClr val="bg1">
                  <a:lumMod val="75000"/>
                </a:schemeClr>
              </a:solidFill>
              <a:prstDash val="dash"/>
              <a:extLst>
                <a:ext uri="{C807C97D-BFC1-408E-A445-0C87EB9F89A2}">
                  <ask:lineSketchStyleProps xmlns:ask="http://schemas.microsoft.com/office/drawing/2018/sketchyshapes">
                    <ask:type>
                      <ask:lineSketchNone/>
                    </ask:type>
                  </ask:lineSketchStyleProps>
                </a:ext>
              </a:extLst>
            </a:ln>
          </p:spPr>
          <p:txBody>
            <a:bodyPr wrap="none" rtlCol="0" anchor="ctr">
              <a:noAutofit/>
            </a:bodyPr>
            <a:lstStyle/>
            <a:p>
              <a:pPr marR="0" algn="l" defTabSz="914400" rtl="0" eaLnBrk="1" fontAlgn="auto" latinLnBrk="0" hangingPunct="1">
                <a:lnSpc>
                  <a:spcPct val="90000"/>
                </a:lnSpc>
                <a:spcBef>
                  <a:spcPts val="300"/>
                </a:spcBef>
                <a:spcAft>
                  <a:spcPts val="0"/>
                </a:spcAft>
                <a:buClrTx/>
                <a:buSzPct val="90000"/>
                <a:tabLst/>
              </a:pPr>
              <a:endParaRPr lang="nl-BE" sz="2000" kern="1200" spc="0" baseline="0">
                <a:solidFill>
                  <a:schemeClr val="tx1"/>
                </a:solidFill>
                <a:latin typeface="FlandersArtSans-Regular" panose="00000500000000000000" pitchFamily="2" charset="0"/>
                <a:ea typeface="+mn-ea"/>
                <a:cs typeface="+mn-cs"/>
              </a:endParaRPr>
            </a:p>
          </p:txBody>
        </p:sp>
        <p:pic>
          <p:nvPicPr>
            <p:cNvPr id="17" name="Graphic 16" descr="Pot met goud silhouet">
              <a:extLst>
                <a:ext uri="{FF2B5EF4-FFF2-40B4-BE49-F238E27FC236}">
                  <a16:creationId xmlns:a16="http://schemas.microsoft.com/office/drawing/2014/main" id="{06E869D5-E4AF-4011-969A-571B6466AD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15844" y="3507605"/>
              <a:ext cx="980800" cy="980800"/>
            </a:xfrm>
            <a:prstGeom prst="rect">
              <a:avLst/>
            </a:prstGeom>
          </p:spPr>
        </p:pic>
        <p:sp>
          <p:nvSpPr>
            <p:cNvPr id="23" name="Tijdelijke aanduiding voor tekst 2">
              <a:extLst>
                <a:ext uri="{FF2B5EF4-FFF2-40B4-BE49-F238E27FC236}">
                  <a16:creationId xmlns:a16="http://schemas.microsoft.com/office/drawing/2014/main" id="{593229AB-8783-4781-8CDD-D2886D64B282}"/>
                </a:ext>
              </a:extLst>
            </p:cNvPr>
            <p:cNvSpPr txBox="1">
              <a:spLocks/>
            </p:cNvSpPr>
            <p:nvPr/>
          </p:nvSpPr>
          <p:spPr>
            <a:xfrm>
              <a:off x="3955086" y="3543818"/>
              <a:ext cx="1545205" cy="318390"/>
            </a:xfrm>
            <a:prstGeom prst="rect">
              <a:avLst/>
            </a:prstGeom>
          </p:spPr>
          <p:txBody>
            <a:bodyPr vert="horz" lIns="0" tIns="0" rIns="0" bIns="45720" rtlCol="0">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FlandersArtSans-Bold" panose="00000800000000000000" pitchFamily="50" charset="0"/>
                <a:buNone/>
              </a:pPr>
              <a:r>
                <a:rPr lang="nl-BE" sz="1600" err="1"/>
                <a:t>Eindejaarstoelage</a:t>
              </a:r>
              <a:endParaRPr lang="nl-BE" sz="1600"/>
            </a:p>
          </p:txBody>
        </p:sp>
        <p:sp>
          <p:nvSpPr>
            <p:cNvPr id="24" name="Tijdelijke aanduiding voor tekst 2">
              <a:extLst>
                <a:ext uri="{FF2B5EF4-FFF2-40B4-BE49-F238E27FC236}">
                  <a16:creationId xmlns:a16="http://schemas.microsoft.com/office/drawing/2014/main" id="{227B8E29-E64E-4847-B1CF-FF84B6A68595}"/>
                </a:ext>
              </a:extLst>
            </p:cNvPr>
            <p:cNvSpPr txBox="1">
              <a:spLocks/>
            </p:cNvSpPr>
            <p:nvPr/>
          </p:nvSpPr>
          <p:spPr>
            <a:xfrm>
              <a:off x="1724502" y="3507605"/>
              <a:ext cx="1265976" cy="318390"/>
            </a:xfrm>
            <a:prstGeom prst="rect">
              <a:avLst/>
            </a:prstGeom>
          </p:spPr>
          <p:txBody>
            <a:bodyPr vert="horz" lIns="0" tIns="0" rIns="0" bIns="45720" rtlCol="0">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FlandersArtSans-Bold" panose="00000800000000000000" pitchFamily="50" charset="0"/>
                <a:buNone/>
              </a:pPr>
              <a:r>
                <a:rPr lang="nl-BE" sz="1600"/>
                <a:t>Max. 11 vakantiedagen</a:t>
              </a:r>
            </a:p>
          </p:txBody>
        </p:sp>
        <p:sp>
          <p:nvSpPr>
            <p:cNvPr id="25" name="Tijdelijke aanduiding voor tekst 2">
              <a:extLst>
                <a:ext uri="{FF2B5EF4-FFF2-40B4-BE49-F238E27FC236}">
                  <a16:creationId xmlns:a16="http://schemas.microsoft.com/office/drawing/2014/main" id="{9B2FA736-5E90-4B82-A543-56C6FFA9DE16}"/>
                </a:ext>
              </a:extLst>
            </p:cNvPr>
            <p:cNvSpPr txBox="1">
              <a:spLocks/>
            </p:cNvSpPr>
            <p:nvPr/>
          </p:nvSpPr>
          <p:spPr>
            <a:xfrm>
              <a:off x="2990478" y="4444322"/>
              <a:ext cx="1074818" cy="318390"/>
            </a:xfrm>
            <a:prstGeom prst="rect">
              <a:avLst/>
            </a:prstGeom>
          </p:spPr>
          <p:txBody>
            <a:bodyPr vert="horz" lIns="0" tIns="0" rIns="0" bIns="45720" rtlCol="0">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FlandersArtSans-Bold" panose="00000800000000000000" pitchFamily="50" charset="0"/>
                <a:buNone/>
              </a:pPr>
              <a:r>
                <a:rPr lang="nl-BE" sz="1600"/>
                <a:t>Flexbudget</a:t>
              </a:r>
            </a:p>
          </p:txBody>
        </p:sp>
        <p:sp>
          <p:nvSpPr>
            <p:cNvPr id="27" name="Pijl: draaiend 26">
              <a:extLst>
                <a:ext uri="{FF2B5EF4-FFF2-40B4-BE49-F238E27FC236}">
                  <a16:creationId xmlns:a16="http://schemas.microsoft.com/office/drawing/2014/main" id="{C627ECEE-CF46-446C-A41F-9681BAED296F}"/>
                </a:ext>
              </a:extLst>
            </p:cNvPr>
            <p:cNvSpPr/>
            <p:nvPr/>
          </p:nvSpPr>
          <p:spPr>
            <a:xfrm rot="249605">
              <a:off x="2423764" y="3035185"/>
              <a:ext cx="978408" cy="978408"/>
            </a:xfrm>
            <a:prstGeom prst="circularArrow">
              <a:avLst>
                <a:gd name="adj1" fmla="val 12500"/>
                <a:gd name="adj2" fmla="val 1142319"/>
                <a:gd name="adj3" fmla="val 20457681"/>
                <a:gd name="adj4" fmla="val 10939013"/>
                <a:gd name="adj5" fmla="val 15433"/>
              </a:avLst>
            </a:prstGeom>
            <a:solidFill>
              <a:schemeClr val="accent1">
                <a:lumMod val="20000"/>
                <a:lumOff val="80000"/>
              </a:schemeClr>
            </a:solidFill>
            <a:ln>
              <a:solidFill>
                <a:srgbClr val="9B9B9B"/>
              </a:solidFill>
            </a:ln>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28" name="Pijl: draaiend 27">
              <a:extLst>
                <a:ext uri="{FF2B5EF4-FFF2-40B4-BE49-F238E27FC236}">
                  <a16:creationId xmlns:a16="http://schemas.microsoft.com/office/drawing/2014/main" id="{F374DEBA-3427-45CA-A86E-9B9FC09AEF5C}"/>
                </a:ext>
              </a:extLst>
            </p:cNvPr>
            <p:cNvSpPr/>
            <p:nvPr/>
          </p:nvSpPr>
          <p:spPr>
            <a:xfrm flipH="1">
              <a:off x="3506244" y="3037197"/>
              <a:ext cx="1006313" cy="978408"/>
            </a:xfrm>
            <a:prstGeom prst="circularArrow">
              <a:avLst>
                <a:gd name="adj1" fmla="val 12500"/>
                <a:gd name="adj2" fmla="val 1142319"/>
                <a:gd name="adj3" fmla="val 20457681"/>
                <a:gd name="adj4" fmla="val 11353975"/>
                <a:gd name="adj5" fmla="val 16205"/>
              </a:avLst>
            </a:prstGeom>
            <a:solidFill>
              <a:schemeClr val="accent1">
                <a:lumMod val="20000"/>
                <a:lumOff val="80000"/>
              </a:schemeClr>
            </a:solidFill>
            <a:ln>
              <a:solidFill>
                <a:srgbClr val="9B9B9B"/>
              </a:solidFill>
            </a:ln>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grpSp>
          <p:nvGrpSpPr>
            <p:cNvPr id="48" name="Groep 47">
              <a:extLst>
                <a:ext uri="{FF2B5EF4-FFF2-40B4-BE49-F238E27FC236}">
                  <a16:creationId xmlns:a16="http://schemas.microsoft.com/office/drawing/2014/main" id="{13AEDE68-4D36-401F-838A-E4756A30904A}"/>
                </a:ext>
              </a:extLst>
            </p:cNvPr>
            <p:cNvGrpSpPr/>
            <p:nvPr/>
          </p:nvGrpSpPr>
          <p:grpSpPr>
            <a:xfrm>
              <a:off x="8029109" y="3257140"/>
              <a:ext cx="1244784" cy="1257910"/>
              <a:chOff x="2057853" y="4799418"/>
              <a:chExt cx="1244784" cy="1257910"/>
            </a:xfrm>
          </p:grpSpPr>
          <p:sp>
            <p:nvSpPr>
              <p:cNvPr id="35" name="Oval 42">
                <a:extLst>
                  <a:ext uri="{FF2B5EF4-FFF2-40B4-BE49-F238E27FC236}">
                    <a16:creationId xmlns:a16="http://schemas.microsoft.com/office/drawing/2014/main" id="{37F717CD-BD0C-4683-9778-F5B298D605A3}"/>
                  </a:ext>
                </a:extLst>
              </p:cNvPr>
              <p:cNvSpPr/>
              <p:nvPr/>
            </p:nvSpPr>
            <p:spPr>
              <a:xfrm>
                <a:off x="2057853" y="4799418"/>
                <a:ext cx="1244784" cy="1257910"/>
              </a:xfrm>
              <a:prstGeom prst="ellipse">
                <a:avLst/>
              </a:prstGeom>
              <a:solidFill>
                <a:srgbClr val="FFFFFF"/>
              </a:solidFill>
              <a:ln w="41275" cap="flat" cmpd="sng" algn="ctr">
                <a:solidFill>
                  <a:srgbClr val="FFFF00"/>
                </a:solidFill>
                <a:prstDash val="solid"/>
              </a:ln>
              <a:effectLst/>
            </p:spPr>
            <p:txBody>
              <a:bodyPr rtlCol="0" anchor="t" anchorCtr="0"/>
              <a:lstStyle/>
              <a:p>
                <a:pPr marL="0" marR="0" lvl="0" indent="1134" algn="ctr" defTabSz="914418" rtl="0" eaLnBrk="1" fontAlgn="auto" latinLnBrk="0" hangingPunct="1">
                  <a:lnSpc>
                    <a:spcPts val="929"/>
                  </a:lnSpc>
                  <a:spcBef>
                    <a:spcPts val="0"/>
                  </a:spcBef>
                  <a:spcAft>
                    <a:spcPts val="0"/>
                  </a:spcAft>
                  <a:buClr>
                    <a:srgbClr val="FFE600"/>
                  </a:buClr>
                  <a:buSzPct val="70000"/>
                  <a:buFontTx/>
                  <a:buNone/>
                  <a:tabLst/>
                  <a:defRPr/>
                </a:pPr>
                <a:endParaRPr kumimoji="0" lang="en-US" sz="714" b="0" i="0" u="none" strike="noStrike" kern="0" cap="none" spc="0" normalizeH="0" baseline="0" noProof="0" err="1">
                  <a:ln>
                    <a:noFill/>
                  </a:ln>
                  <a:solidFill>
                    <a:srgbClr val="646464">
                      <a:lumMod val="50000"/>
                    </a:srgbClr>
                  </a:solidFill>
                  <a:effectLst/>
                  <a:uLnTx/>
                  <a:uFillTx/>
                  <a:latin typeface="Arial" panose="020B0604020202020204" pitchFamily="34" charset="0"/>
                  <a:ea typeface="+mn-ea"/>
                  <a:cs typeface="Arial" panose="020B0604020202020204" pitchFamily="34" charset="0"/>
                </a:endParaRPr>
              </a:p>
            </p:txBody>
          </p:sp>
          <p:pic>
            <p:nvPicPr>
              <p:cNvPr id="30" name="Graphic 29" descr="Fietsen met effen opvulling">
                <a:extLst>
                  <a:ext uri="{FF2B5EF4-FFF2-40B4-BE49-F238E27FC236}">
                    <a16:creationId xmlns:a16="http://schemas.microsoft.com/office/drawing/2014/main" id="{609B1ABE-66DA-419F-BE1A-854508B77B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64132" y="4958136"/>
                <a:ext cx="838607" cy="838607"/>
              </a:xfrm>
              <a:prstGeom prst="rect">
                <a:avLst/>
              </a:prstGeom>
            </p:spPr>
          </p:pic>
        </p:grpSp>
        <p:sp>
          <p:nvSpPr>
            <p:cNvPr id="34" name="Tijdelijke aanduiding voor tekst 2">
              <a:extLst>
                <a:ext uri="{FF2B5EF4-FFF2-40B4-BE49-F238E27FC236}">
                  <a16:creationId xmlns:a16="http://schemas.microsoft.com/office/drawing/2014/main" id="{43F52148-61B4-4AEB-985B-65026B79CF17}"/>
                </a:ext>
              </a:extLst>
            </p:cNvPr>
            <p:cNvSpPr txBox="1">
              <a:spLocks/>
            </p:cNvSpPr>
            <p:nvPr/>
          </p:nvSpPr>
          <p:spPr>
            <a:xfrm>
              <a:off x="2734687" y="2544721"/>
              <a:ext cx="1788099" cy="318390"/>
            </a:xfrm>
            <a:prstGeom prst="rect">
              <a:avLst/>
            </a:prstGeom>
            <a:solidFill>
              <a:schemeClr val="bg1"/>
            </a:solidFill>
          </p:spPr>
          <p:txBody>
            <a:bodyPr vert="horz" lIns="0" tIns="0" rIns="0" bIns="45720" rtlCol="0">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FlandersArtSans-Bold" panose="00000800000000000000" pitchFamily="50" charset="0"/>
                <a:buNone/>
              </a:pPr>
              <a:r>
                <a:rPr lang="nl-BE" sz="1600"/>
                <a:t>Intentieverklaring</a:t>
              </a:r>
            </a:p>
          </p:txBody>
        </p:sp>
        <p:sp>
          <p:nvSpPr>
            <p:cNvPr id="36" name="Pijl: omlaag 35">
              <a:extLst>
                <a:ext uri="{FF2B5EF4-FFF2-40B4-BE49-F238E27FC236}">
                  <a16:creationId xmlns:a16="http://schemas.microsoft.com/office/drawing/2014/main" id="{FA67CBCE-EC9D-4A4C-8BCA-0B98F3DDE053}"/>
                </a:ext>
              </a:extLst>
            </p:cNvPr>
            <p:cNvSpPr/>
            <p:nvPr/>
          </p:nvSpPr>
          <p:spPr>
            <a:xfrm rot="16200000">
              <a:off x="6653435" y="3508800"/>
              <a:ext cx="447899" cy="978408"/>
            </a:xfrm>
            <a:prstGeom prst="downArrow">
              <a:avLst/>
            </a:prstGeom>
            <a:solidFill>
              <a:schemeClr val="accent1">
                <a:lumMod val="20000"/>
                <a:lumOff val="80000"/>
              </a:schemeClr>
            </a:solidFill>
            <a:ln>
              <a:solidFill>
                <a:srgbClr val="9B9B9B"/>
              </a:solidFill>
            </a:ln>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40" name="Gedachtewolkje: wolk 39">
              <a:extLst>
                <a:ext uri="{FF2B5EF4-FFF2-40B4-BE49-F238E27FC236}">
                  <a16:creationId xmlns:a16="http://schemas.microsoft.com/office/drawing/2014/main" id="{E44D37BC-3ED0-448D-9BB6-45EB0CB34A29}"/>
                </a:ext>
              </a:extLst>
            </p:cNvPr>
            <p:cNvSpPr/>
            <p:nvPr/>
          </p:nvSpPr>
          <p:spPr>
            <a:xfrm>
              <a:off x="9347027" y="2738550"/>
              <a:ext cx="1692000" cy="828000"/>
            </a:xfrm>
            <a:prstGeom prst="cloudCallout">
              <a:avLst>
                <a:gd name="adj1" fmla="val -73344"/>
                <a:gd name="adj2" fmla="val 50052"/>
              </a:avLst>
            </a:prstGeom>
            <a:noFill/>
            <a:ln>
              <a:solidFill>
                <a:schemeClr val="tx1"/>
              </a:solidFill>
            </a:ln>
          </p:spPr>
          <p:txBody>
            <a:bodyPr wrap="none" lIns="0" tIns="72000" rtlCol="0" anchor="ctr">
              <a:noAutofit/>
            </a:bodyPr>
            <a:lstStyle/>
            <a:p>
              <a:pPr marR="0" algn="l" defTabSz="914400" rtl="0" eaLnBrk="1" fontAlgn="auto" latinLnBrk="0" hangingPunct="1">
                <a:lnSpc>
                  <a:spcPct val="90000"/>
                </a:lnSpc>
                <a:spcBef>
                  <a:spcPts val="300"/>
                </a:spcBef>
                <a:spcAft>
                  <a:spcPts val="0"/>
                </a:spcAft>
                <a:buClrTx/>
                <a:buSzPct val="90000"/>
                <a:tabLst/>
              </a:pPr>
              <a:r>
                <a:rPr lang="nl-BE" sz="1200">
                  <a:latin typeface="FlandersArtSans-Regular" panose="00000500000000000000" pitchFamily="2" charset="0"/>
                </a:rPr>
                <a:t>w</a:t>
              </a:r>
              <a:r>
                <a:rPr lang="nl-BE" sz="1200" kern="1200" spc="0" baseline="0">
                  <a:solidFill>
                    <a:schemeClr val="tx1"/>
                  </a:solidFill>
                  <a:latin typeface="FlandersArtSans-Regular" panose="00000500000000000000" pitchFamily="2" charset="0"/>
                  <a:ea typeface="+mn-ea"/>
                  <a:cs typeface="+mn-cs"/>
                </a:rPr>
                <a:t>oonwerk-verkeer</a:t>
              </a:r>
            </a:p>
          </p:txBody>
        </p:sp>
        <p:sp>
          <p:nvSpPr>
            <p:cNvPr id="42" name="Gedachtewolkje: wolk 41">
              <a:extLst>
                <a:ext uri="{FF2B5EF4-FFF2-40B4-BE49-F238E27FC236}">
                  <a16:creationId xmlns:a16="http://schemas.microsoft.com/office/drawing/2014/main" id="{DB94D9FE-7FAA-4CF5-A63C-50832A05F97E}"/>
                </a:ext>
              </a:extLst>
            </p:cNvPr>
            <p:cNvSpPr/>
            <p:nvPr/>
          </p:nvSpPr>
          <p:spPr>
            <a:xfrm>
              <a:off x="6733303" y="2425925"/>
              <a:ext cx="1692000" cy="828000"/>
            </a:xfrm>
            <a:prstGeom prst="cloudCallout">
              <a:avLst>
                <a:gd name="adj1" fmla="val 49961"/>
                <a:gd name="adj2" fmla="val 77311"/>
              </a:avLst>
            </a:prstGeom>
            <a:noFill/>
            <a:ln>
              <a:solidFill>
                <a:schemeClr val="tx1"/>
              </a:solidFill>
            </a:ln>
          </p:spPr>
          <p:txBody>
            <a:bodyPr wrap="none" lIns="0" rtlCol="0" anchor="ctr">
              <a:noAutofit/>
            </a:bodyPr>
            <a:lstStyle/>
            <a:p>
              <a:pPr marR="0" algn="l" defTabSz="914400" rtl="0" eaLnBrk="1" fontAlgn="auto" latinLnBrk="0" hangingPunct="1">
                <a:lnSpc>
                  <a:spcPct val="90000"/>
                </a:lnSpc>
                <a:spcBef>
                  <a:spcPts val="300"/>
                </a:spcBef>
                <a:spcAft>
                  <a:spcPts val="0"/>
                </a:spcAft>
                <a:buClrTx/>
                <a:buSzPct val="90000"/>
                <a:tabLst/>
              </a:pPr>
              <a:r>
                <a:rPr lang="nl-BE" sz="1200" kern="1200" spc="0" baseline="0">
                  <a:solidFill>
                    <a:schemeClr val="tx1"/>
                  </a:solidFill>
                  <a:latin typeface="FlandersArtSans-Regular" panose="00000500000000000000" pitchFamily="2" charset="0"/>
                  <a:ea typeface="+mn-ea"/>
                  <a:cs typeface="+mn-cs"/>
                </a:rPr>
                <a:t>Privé-verplaatsingen</a:t>
              </a:r>
            </a:p>
          </p:txBody>
        </p:sp>
        <p:pic>
          <p:nvPicPr>
            <p:cNvPr id="46" name="Graphic 45" descr="Uitroepteken met effen opvulling">
              <a:extLst>
                <a:ext uri="{FF2B5EF4-FFF2-40B4-BE49-F238E27FC236}">
                  <a16:creationId xmlns:a16="http://schemas.microsoft.com/office/drawing/2014/main" id="{800C4C08-2E79-4D17-9C44-2800C49B351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88767" y="2248389"/>
              <a:ext cx="286631" cy="286631"/>
            </a:xfrm>
            <a:prstGeom prst="rect">
              <a:avLst/>
            </a:prstGeom>
          </p:spPr>
        </p:pic>
        <p:sp>
          <p:nvSpPr>
            <p:cNvPr id="47" name="Tekstballon: rechthoek met afgeronde hoeken 46">
              <a:extLst>
                <a:ext uri="{FF2B5EF4-FFF2-40B4-BE49-F238E27FC236}">
                  <a16:creationId xmlns:a16="http://schemas.microsoft.com/office/drawing/2014/main" id="{3A1EBA65-C608-463E-B0C8-695BBC81F68A}"/>
                </a:ext>
              </a:extLst>
            </p:cNvPr>
            <p:cNvSpPr/>
            <p:nvPr/>
          </p:nvSpPr>
          <p:spPr>
            <a:xfrm>
              <a:off x="3814518" y="1884781"/>
              <a:ext cx="846496" cy="485854"/>
            </a:xfrm>
            <a:prstGeom prst="wedgeRoundRectCallout">
              <a:avLst>
                <a:gd name="adj1" fmla="val -44828"/>
                <a:gd name="adj2" fmla="val 82100"/>
                <a:gd name="adj3" fmla="val 16667"/>
              </a:avLst>
            </a:prstGeom>
            <a:noFill/>
            <a:ln>
              <a:solidFill>
                <a:schemeClr val="tx1"/>
              </a:solidFill>
            </a:ln>
          </p:spPr>
          <p:txBody>
            <a:bodyPr wrap="none" rtlCol="0" anchor="ctr">
              <a:noAutofit/>
            </a:bodyPr>
            <a:lstStyle/>
            <a:p>
              <a:pPr marR="0" algn="ctr" defTabSz="914400" rtl="0" eaLnBrk="1" fontAlgn="auto" latinLnBrk="0" hangingPunct="1">
                <a:lnSpc>
                  <a:spcPct val="90000"/>
                </a:lnSpc>
                <a:spcBef>
                  <a:spcPts val="300"/>
                </a:spcBef>
                <a:spcAft>
                  <a:spcPts val="0"/>
                </a:spcAft>
                <a:buClrTx/>
                <a:buSzPct val="90000"/>
                <a:tabLst/>
              </a:pPr>
              <a:r>
                <a:rPr lang="nl-BE" sz="1100">
                  <a:latin typeface="FlandersArtSans-Regular" panose="00000500000000000000" pitchFamily="2" charset="0"/>
                </a:rPr>
                <a:t>Jaarlijks t.e.m.</a:t>
              </a:r>
            </a:p>
            <a:p>
              <a:pPr marR="0" algn="ctr" defTabSz="914400" rtl="0" eaLnBrk="1" fontAlgn="auto" latinLnBrk="0" hangingPunct="1">
                <a:lnSpc>
                  <a:spcPct val="90000"/>
                </a:lnSpc>
                <a:spcBef>
                  <a:spcPts val="300"/>
                </a:spcBef>
                <a:spcAft>
                  <a:spcPts val="0"/>
                </a:spcAft>
                <a:buClrTx/>
                <a:buSzPct val="90000"/>
                <a:tabLst/>
              </a:pPr>
              <a:r>
                <a:rPr lang="nl-BE" sz="1100">
                  <a:latin typeface="FlandersArtSans-Regular" panose="00000500000000000000" pitchFamily="2" charset="0"/>
                </a:rPr>
                <a:t>20/12</a:t>
              </a:r>
              <a:endParaRPr lang="nl-BE" sz="1100" kern="1200" spc="0" baseline="0">
                <a:solidFill>
                  <a:schemeClr val="tx1"/>
                </a:solidFill>
                <a:latin typeface="FlandersArtSans-Regular" panose="00000500000000000000" pitchFamily="2" charset="0"/>
                <a:ea typeface="+mn-ea"/>
                <a:cs typeface="+mn-cs"/>
              </a:endParaRPr>
            </a:p>
          </p:txBody>
        </p:sp>
      </p:grpSp>
    </p:spTree>
    <p:extLst>
      <p:ext uri="{BB962C8B-B14F-4D97-AF65-F5344CB8AC3E}">
        <p14:creationId xmlns:p14="http://schemas.microsoft.com/office/powerpoint/2010/main" val="367108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28D26-DDED-4172-A258-28EFB7E92F39}"/>
              </a:ext>
            </a:extLst>
          </p:cNvPr>
          <p:cNvSpPr>
            <a:spLocks noGrp="1"/>
          </p:cNvSpPr>
          <p:nvPr>
            <p:ph type="title"/>
          </p:nvPr>
        </p:nvSpPr>
        <p:spPr>
          <a:xfrm>
            <a:off x="371475" y="236971"/>
            <a:ext cx="11449050" cy="1215958"/>
          </a:xfrm>
        </p:spPr>
        <p:txBody>
          <a:bodyPr/>
          <a:lstStyle/>
          <a:p>
            <a:pPr algn="l"/>
            <a:r>
              <a:rPr lang="nl-BE"/>
              <a:t>Vooruitblik</a:t>
            </a:r>
          </a:p>
        </p:txBody>
      </p:sp>
      <p:sp>
        <p:nvSpPr>
          <p:cNvPr id="4" name="object 9">
            <a:extLst>
              <a:ext uri="{FF2B5EF4-FFF2-40B4-BE49-F238E27FC236}">
                <a16:creationId xmlns:a16="http://schemas.microsoft.com/office/drawing/2014/main" id="{7BE31B4F-8A90-4957-A7B7-9852AB46C751}"/>
              </a:ext>
            </a:extLst>
          </p:cNvPr>
          <p:cNvSpPr/>
          <p:nvPr/>
        </p:nvSpPr>
        <p:spPr>
          <a:xfrm>
            <a:off x="712710" y="3227269"/>
            <a:ext cx="10800000" cy="1434468"/>
          </a:xfrm>
          <a:custGeom>
            <a:avLst/>
            <a:gdLst/>
            <a:ahLst/>
            <a:cxnLst/>
            <a:rect l="l" t="t" r="r" b="b"/>
            <a:pathLst>
              <a:path w="10434955" h="986154">
                <a:moveTo>
                  <a:pt x="9941826" y="0"/>
                </a:moveTo>
                <a:lnTo>
                  <a:pt x="9941826" y="246507"/>
                </a:lnTo>
                <a:lnTo>
                  <a:pt x="0" y="246507"/>
                </a:lnTo>
                <a:lnTo>
                  <a:pt x="0" y="739521"/>
                </a:lnTo>
                <a:lnTo>
                  <a:pt x="9941826" y="739521"/>
                </a:lnTo>
                <a:lnTo>
                  <a:pt x="9941826" y="986028"/>
                </a:lnTo>
                <a:lnTo>
                  <a:pt x="10434828" y="493026"/>
                </a:lnTo>
                <a:lnTo>
                  <a:pt x="9941826" y="0"/>
                </a:lnTo>
                <a:close/>
              </a:path>
            </a:pathLst>
          </a:custGeom>
          <a:solidFill>
            <a:schemeClr val="tx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cxnSp>
        <p:nvCxnSpPr>
          <p:cNvPr id="59" name="Straight Connector 26">
            <a:extLst>
              <a:ext uri="{FF2B5EF4-FFF2-40B4-BE49-F238E27FC236}">
                <a16:creationId xmlns:a16="http://schemas.microsoft.com/office/drawing/2014/main" id="{D3A95861-D3DC-4C9D-AD89-CEA934AA9287}"/>
              </a:ext>
            </a:extLst>
          </p:cNvPr>
          <p:cNvCxnSpPr>
            <a:cxnSpLocks/>
          </p:cNvCxnSpPr>
          <p:nvPr/>
        </p:nvCxnSpPr>
        <p:spPr>
          <a:xfrm flipV="1">
            <a:off x="1809584" y="4321682"/>
            <a:ext cx="0" cy="481802"/>
          </a:xfrm>
          <a:prstGeom prst="line">
            <a:avLst/>
          </a:prstGeom>
        </p:spPr>
        <p:style>
          <a:lnRef idx="1">
            <a:schemeClr val="dk1"/>
          </a:lnRef>
          <a:fillRef idx="0">
            <a:schemeClr val="dk1"/>
          </a:fillRef>
          <a:effectRef idx="0">
            <a:schemeClr val="dk1"/>
          </a:effectRef>
          <a:fontRef idx="minor">
            <a:schemeClr val="tx1"/>
          </a:fontRef>
        </p:style>
      </p:cxnSp>
      <p:sp>
        <p:nvSpPr>
          <p:cNvPr id="61" name="Flowchart: Connector 27">
            <a:extLst>
              <a:ext uri="{FF2B5EF4-FFF2-40B4-BE49-F238E27FC236}">
                <a16:creationId xmlns:a16="http://schemas.microsoft.com/office/drawing/2014/main" id="{27052DF0-0DFD-4D0F-82DA-A9FBF0CB68BF}"/>
              </a:ext>
            </a:extLst>
          </p:cNvPr>
          <p:cNvSpPr/>
          <p:nvPr/>
        </p:nvSpPr>
        <p:spPr>
          <a:xfrm>
            <a:off x="1736921" y="4747341"/>
            <a:ext cx="144000" cy="144000"/>
          </a:xfrm>
          <a:prstGeom prst="flowChartConnector">
            <a:avLst/>
          </a:prstGeom>
          <a:solidFill>
            <a:srgbClr val="0070C0"/>
          </a:solidFill>
          <a:ln>
            <a:solidFill>
              <a:srgbClr val="0070C0"/>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62" name="TextBox 12">
            <a:extLst>
              <a:ext uri="{FF2B5EF4-FFF2-40B4-BE49-F238E27FC236}">
                <a16:creationId xmlns:a16="http://schemas.microsoft.com/office/drawing/2014/main" id="{4014091C-5206-425F-915C-1A9447BF2B8F}"/>
              </a:ext>
            </a:extLst>
          </p:cNvPr>
          <p:cNvSpPr txBox="1"/>
          <p:nvPr/>
        </p:nvSpPr>
        <p:spPr>
          <a:xfrm>
            <a:off x="1049805" y="4996140"/>
            <a:ext cx="1520687"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70C0"/>
                </a:solidFill>
                <a:effectLst/>
                <a:uLnTx/>
                <a:uFillTx/>
                <a:latin typeface="Flanders Art Sans"/>
                <a:ea typeface="+mn-ea"/>
                <a:cs typeface="Arial"/>
              </a:rPr>
              <a:t>Definitieve goedkeuring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000">
                <a:solidFill>
                  <a:srgbClr val="0070C0"/>
                </a:solidFill>
                <a:latin typeface="Flanders Art Sans"/>
                <a:cs typeface="Arial"/>
              </a:rPr>
              <a:t>Vlaamse Regering</a:t>
            </a:r>
            <a:r>
              <a:rPr kumimoji="0" lang="nl-BE" sz="1000" b="0" i="0" u="none" strike="noStrike" kern="1200" cap="none" spc="0" normalizeH="0" baseline="0" noProof="0">
                <a:ln>
                  <a:noFill/>
                </a:ln>
                <a:solidFill>
                  <a:srgbClr val="0070C0"/>
                </a:solidFill>
                <a:effectLst/>
                <a:uLnTx/>
                <a:uFillTx/>
                <a:latin typeface="Flanders Art Sans"/>
                <a:ea typeface="+mn-ea"/>
                <a:cs typeface="Arial"/>
              </a:rPr>
              <a:t> </a:t>
            </a:r>
            <a:endParaRPr kumimoji="0" lang="nl-BE" sz="1000" b="0" i="0" u="none" strike="noStrike" kern="1200" cap="none" spc="0" normalizeH="0" baseline="0" noProof="0">
              <a:ln>
                <a:noFill/>
              </a:ln>
              <a:solidFill>
                <a:srgbClr val="0070C0"/>
              </a:solidFill>
              <a:effectLst/>
              <a:uLnTx/>
              <a:uFillTx/>
              <a:latin typeface="Flanders Art Sans"/>
              <a:ea typeface="+mn-ea"/>
              <a:cs typeface="Arial" panose="020B0604020202020204" pitchFamily="34" charset="0"/>
            </a:endParaRPr>
          </a:p>
        </p:txBody>
      </p:sp>
      <p:sp>
        <p:nvSpPr>
          <p:cNvPr id="63" name="TextBox 13">
            <a:extLst>
              <a:ext uri="{FF2B5EF4-FFF2-40B4-BE49-F238E27FC236}">
                <a16:creationId xmlns:a16="http://schemas.microsoft.com/office/drawing/2014/main" id="{D5BBBB39-8E14-42C8-A6FA-F134F1BCF454}"/>
              </a:ext>
            </a:extLst>
          </p:cNvPr>
          <p:cNvSpPr txBox="1"/>
          <p:nvPr/>
        </p:nvSpPr>
        <p:spPr>
          <a:xfrm>
            <a:off x="1104509" y="4022194"/>
            <a:ext cx="1520687"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a:ln>
                  <a:noFill/>
                </a:ln>
                <a:solidFill>
                  <a:srgbClr val="000000"/>
                </a:solidFill>
                <a:effectLst/>
                <a:uLnTx/>
                <a:uFillTx/>
                <a:latin typeface="Flanders Art Sans"/>
                <a:ea typeface="+mn-ea"/>
                <a:cs typeface="Arial"/>
              </a:rPr>
              <a:t>23 september 2022 </a:t>
            </a:r>
            <a:endParaRPr kumimoji="0" lang="nl-BE" sz="1100" b="1"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cxnSp>
        <p:nvCxnSpPr>
          <p:cNvPr id="65" name="Straight Connector 48">
            <a:extLst>
              <a:ext uri="{FF2B5EF4-FFF2-40B4-BE49-F238E27FC236}">
                <a16:creationId xmlns:a16="http://schemas.microsoft.com/office/drawing/2014/main" id="{8BF8497C-F40D-42E9-BFCF-8AF167609A3A}"/>
              </a:ext>
            </a:extLst>
          </p:cNvPr>
          <p:cNvCxnSpPr>
            <a:cxnSpLocks/>
          </p:cNvCxnSpPr>
          <p:nvPr/>
        </p:nvCxnSpPr>
        <p:spPr>
          <a:xfrm flipV="1">
            <a:off x="1809584" y="3086522"/>
            <a:ext cx="0" cy="976764"/>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66" name="Afbeelding 65">
            <a:extLst>
              <a:ext uri="{FF2B5EF4-FFF2-40B4-BE49-F238E27FC236}">
                <a16:creationId xmlns:a16="http://schemas.microsoft.com/office/drawing/2014/main" id="{9D3F1CB6-6EE1-47A6-A81C-5BC1EA86AA58}"/>
              </a:ext>
            </a:extLst>
          </p:cNvPr>
          <p:cNvPicPr>
            <a:picLocks noChangeAspect="1"/>
          </p:cNvPicPr>
          <p:nvPr/>
        </p:nvPicPr>
        <p:blipFill>
          <a:blip r:embed="rId4"/>
          <a:stretch>
            <a:fillRect/>
          </a:stretch>
        </p:blipFill>
        <p:spPr>
          <a:xfrm>
            <a:off x="8937766" y="2913386"/>
            <a:ext cx="638747" cy="638747"/>
          </a:xfrm>
          <a:prstGeom prst="rect">
            <a:avLst/>
          </a:prstGeom>
        </p:spPr>
      </p:pic>
      <p:cxnSp>
        <p:nvCxnSpPr>
          <p:cNvPr id="67" name="Straight Connector 35">
            <a:extLst>
              <a:ext uri="{FF2B5EF4-FFF2-40B4-BE49-F238E27FC236}">
                <a16:creationId xmlns:a16="http://schemas.microsoft.com/office/drawing/2014/main" id="{4000DEE1-C33C-46D1-9E21-C6EDA2B5F4FF}"/>
              </a:ext>
            </a:extLst>
          </p:cNvPr>
          <p:cNvCxnSpPr>
            <a:cxnSpLocks/>
          </p:cNvCxnSpPr>
          <p:nvPr/>
        </p:nvCxnSpPr>
        <p:spPr>
          <a:xfrm flipV="1">
            <a:off x="4395350" y="3127173"/>
            <a:ext cx="0" cy="481802"/>
          </a:xfrm>
          <a:prstGeom prst="line">
            <a:avLst/>
          </a:prstGeom>
        </p:spPr>
        <p:style>
          <a:lnRef idx="1">
            <a:schemeClr val="dk1"/>
          </a:lnRef>
          <a:fillRef idx="0">
            <a:schemeClr val="dk1"/>
          </a:fillRef>
          <a:effectRef idx="0">
            <a:schemeClr val="dk1"/>
          </a:effectRef>
          <a:fontRef idx="minor">
            <a:schemeClr val="tx1"/>
          </a:fontRef>
        </p:style>
      </p:cxnSp>
      <p:sp>
        <p:nvSpPr>
          <p:cNvPr id="68" name="Flowchart: Connector 36">
            <a:extLst>
              <a:ext uri="{FF2B5EF4-FFF2-40B4-BE49-F238E27FC236}">
                <a16:creationId xmlns:a16="http://schemas.microsoft.com/office/drawing/2014/main" id="{1C915A9E-E524-49C1-AC63-DEB60F458EC6}"/>
              </a:ext>
            </a:extLst>
          </p:cNvPr>
          <p:cNvSpPr/>
          <p:nvPr/>
        </p:nvSpPr>
        <p:spPr>
          <a:xfrm>
            <a:off x="4323349" y="2988225"/>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cxnSp>
        <p:nvCxnSpPr>
          <p:cNvPr id="69" name="Straight Connector 43">
            <a:extLst>
              <a:ext uri="{FF2B5EF4-FFF2-40B4-BE49-F238E27FC236}">
                <a16:creationId xmlns:a16="http://schemas.microsoft.com/office/drawing/2014/main" id="{93ED5417-B202-454E-9374-B6DDB10F00E6}"/>
              </a:ext>
            </a:extLst>
          </p:cNvPr>
          <p:cNvCxnSpPr>
            <a:cxnSpLocks/>
          </p:cNvCxnSpPr>
          <p:nvPr/>
        </p:nvCxnSpPr>
        <p:spPr>
          <a:xfrm flipV="1">
            <a:off x="5522694" y="3128418"/>
            <a:ext cx="0" cy="481802"/>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48">
            <a:extLst>
              <a:ext uri="{FF2B5EF4-FFF2-40B4-BE49-F238E27FC236}">
                <a16:creationId xmlns:a16="http://schemas.microsoft.com/office/drawing/2014/main" id="{3BAF1129-2224-43CB-970C-6EBD324EB68B}"/>
              </a:ext>
            </a:extLst>
          </p:cNvPr>
          <p:cNvCxnSpPr>
            <a:cxnSpLocks/>
          </p:cNvCxnSpPr>
          <p:nvPr/>
        </p:nvCxnSpPr>
        <p:spPr>
          <a:xfrm flipV="1">
            <a:off x="7739449" y="3095513"/>
            <a:ext cx="0" cy="481802"/>
          </a:xfrm>
          <a:prstGeom prst="line">
            <a:avLst/>
          </a:prstGeom>
        </p:spPr>
        <p:style>
          <a:lnRef idx="1">
            <a:schemeClr val="dk1"/>
          </a:lnRef>
          <a:fillRef idx="0">
            <a:schemeClr val="dk1"/>
          </a:fillRef>
          <a:effectRef idx="0">
            <a:schemeClr val="dk1"/>
          </a:effectRef>
          <a:fontRef idx="minor">
            <a:schemeClr val="tx1"/>
          </a:fontRef>
        </p:style>
      </p:cxnSp>
      <p:sp>
        <p:nvSpPr>
          <p:cNvPr id="72" name="Flowchart: Connector 49">
            <a:extLst>
              <a:ext uri="{FF2B5EF4-FFF2-40B4-BE49-F238E27FC236}">
                <a16:creationId xmlns:a16="http://schemas.microsoft.com/office/drawing/2014/main" id="{EE6E13B5-2FB0-4609-AF3B-849E66EDB50A}"/>
              </a:ext>
            </a:extLst>
          </p:cNvPr>
          <p:cNvSpPr/>
          <p:nvPr/>
        </p:nvSpPr>
        <p:spPr>
          <a:xfrm>
            <a:off x="7676684" y="2956565"/>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73" name="TextBox 51">
            <a:extLst>
              <a:ext uri="{FF2B5EF4-FFF2-40B4-BE49-F238E27FC236}">
                <a16:creationId xmlns:a16="http://schemas.microsoft.com/office/drawing/2014/main" id="{2B87E83D-DA59-43A0-A0F0-E5FACFA8603E}"/>
              </a:ext>
            </a:extLst>
          </p:cNvPr>
          <p:cNvSpPr txBox="1"/>
          <p:nvPr/>
        </p:nvSpPr>
        <p:spPr>
          <a:xfrm>
            <a:off x="9042491" y="2430729"/>
            <a:ext cx="125566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1</a:t>
            </a:r>
            <a:r>
              <a:rPr kumimoji="0" lang="nl-BE" sz="1000" b="0" i="0" u="none" strike="noStrike" kern="1200" cap="none" spc="0" normalizeH="0" baseline="30000" noProof="0">
                <a:ln>
                  <a:noFill/>
                </a:ln>
                <a:solidFill>
                  <a:srgbClr val="000000"/>
                </a:solidFill>
                <a:effectLst/>
                <a:uLnTx/>
                <a:uFillTx/>
                <a:latin typeface="Flanders Art Sans"/>
                <a:ea typeface="+mn-ea"/>
                <a:cs typeface="Arial" panose="020B0604020202020204" pitchFamily="34" charset="0"/>
              </a:rPr>
              <a:t>e</a:t>
            </a:r>
            <a:r>
              <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 fietsen mogen geleverd worden</a:t>
            </a:r>
          </a:p>
        </p:txBody>
      </p:sp>
      <p:cxnSp>
        <p:nvCxnSpPr>
          <p:cNvPr id="74" name="Straight Connector 55">
            <a:extLst>
              <a:ext uri="{FF2B5EF4-FFF2-40B4-BE49-F238E27FC236}">
                <a16:creationId xmlns:a16="http://schemas.microsoft.com/office/drawing/2014/main" id="{2ED31A79-5421-4439-AF68-13931529566F}"/>
              </a:ext>
            </a:extLst>
          </p:cNvPr>
          <p:cNvCxnSpPr>
            <a:cxnSpLocks/>
          </p:cNvCxnSpPr>
          <p:nvPr/>
        </p:nvCxnSpPr>
        <p:spPr>
          <a:xfrm flipV="1">
            <a:off x="9665287" y="3088943"/>
            <a:ext cx="0" cy="481802"/>
          </a:xfrm>
          <a:prstGeom prst="line">
            <a:avLst/>
          </a:prstGeom>
        </p:spPr>
        <p:style>
          <a:lnRef idx="1">
            <a:schemeClr val="dk1"/>
          </a:lnRef>
          <a:fillRef idx="0">
            <a:schemeClr val="dk1"/>
          </a:fillRef>
          <a:effectRef idx="0">
            <a:schemeClr val="dk1"/>
          </a:effectRef>
          <a:fontRef idx="minor">
            <a:schemeClr val="tx1"/>
          </a:fontRef>
        </p:style>
      </p:cxnSp>
      <p:sp>
        <p:nvSpPr>
          <p:cNvPr id="75" name="Flowchart: Connector 56">
            <a:extLst>
              <a:ext uri="{FF2B5EF4-FFF2-40B4-BE49-F238E27FC236}">
                <a16:creationId xmlns:a16="http://schemas.microsoft.com/office/drawing/2014/main" id="{E60320FD-28A8-4921-95A6-829E677EF98E}"/>
              </a:ext>
            </a:extLst>
          </p:cNvPr>
          <p:cNvSpPr/>
          <p:nvPr/>
        </p:nvSpPr>
        <p:spPr>
          <a:xfrm>
            <a:off x="9593286" y="2949995"/>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77" name="TextBox 7">
            <a:extLst>
              <a:ext uri="{FF2B5EF4-FFF2-40B4-BE49-F238E27FC236}">
                <a16:creationId xmlns:a16="http://schemas.microsoft.com/office/drawing/2014/main" id="{68FEF191-A6D9-4C67-9137-CBDE9164A6D1}"/>
              </a:ext>
            </a:extLst>
          </p:cNvPr>
          <p:cNvSpPr txBox="1"/>
          <p:nvPr/>
        </p:nvSpPr>
        <p:spPr>
          <a:xfrm>
            <a:off x="4113150" y="3583905"/>
            <a:ext cx="572807"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000000"/>
                </a:solidFill>
                <a:effectLst/>
                <a:uLnTx/>
                <a:uFillTx/>
                <a:latin typeface="Flanders Art Sans"/>
                <a:ea typeface="+mn-ea"/>
                <a:cs typeface="Arial"/>
              </a:rPr>
              <a:t>20/10</a:t>
            </a:r>
            <a:endPar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82" name="TextBox 7">
            <a:extLst>
              <a:ext uri="{FF2B5EF4-FFF2-40B4-BE49-F238E27FC236}">
                <a16:creationId xmlns:a16="http://schemas.microsoft.com/office/drawing/2014/main" id="{633AFC7B-68C1-4C57-9317-4090E53EF4BC}"/>
              </a:ext>
            </a:extLst>
          </p:cNvPr>
          <p:cNvSpPr txBox="1"/>
          <p:nvPr/>
        </p:nvSpPr>
        <p:spPr>
          <a:xfrm>
            <a:off x="3803730" y="2453812"/>
            <a:ext cx="1495508"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a:rPr>
              <a:t>Kick-off </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000">
                <a:solidFill>
                  <a:srgbClr val="000000"/>
                </a:solidFill>
                <a:latin typeface="Flanders Art Sans"/>
                <a:cs typeface="Arial"/>
              </a:rPr>
              <a:t>Info </a:t>
            </a:r>
            <a:r>
              <a:rPr kumimoji="0" lang="nl-BE" sz="1000" b="0" i="0" u="none" strike="noStrike" kern="1200" cap="none" spc="0" normalizeH="0" baseline="0" noProof="0">
                <a:ln>
                  <a:noFill/>
                </a:ln>
                <a:solidFill>
                  <a:srgbClr val="000000"/>
                </a:solidFill>
                <a:effectLst/>
                <a:uLnTx/>
                <a:uFillTx/>
                <a:latin typeface="Flanders Art Sans"/>
                <a:ea typeface="+mn-ea"/>
                <a:cs typeface="Arial"/>
              </a:rPr>
              <a:t>sessie</a:t>
            </a:r>
          </a:p>
        </p:txBody>
      </p:sp>
      <p:sp>
        <p:nvSpPr>
          <p:cNvPr id="83" name="TextBox 7">
            <a:extLst>
              <a:ext uri="{FF2B5EF4-FFF2-40B4-BE49-F238E27FC236}">
                <a16:creationId xmlns:a16="http://schemas.microsoft.com/office/drawing/2014/main" id="{CD5F46EA-4C35-4CF8-A77C-36A79E0560FF}"/>
              </a:ext>
            </a:extLst>
          </p:cNvPr>
          <p:cNvSpPr txBox="1"/>
          <p:nvPr/>
        </p:nvSpPr>
        <p:spPr>
          <a:xfrm>
            <a:off x="7491727" y="3583905"/>
            <a:ext cx="547915"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000000"/>
                </a:solidFill>
                <a:effectLst/>
                <a:uLnTx/>
                <a:uFillTx/>
                <a:latin typeface="Flanders Art Sans"/>
                <a:ea typeface="+mn-ea"/>
                <a:cs typeface="Arial"/>
              </a:rPr>
              <a:t>20/12</a:t>
            </a:r>
            <a:endPar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86" name="object 9">
            <a:extLst>
              <a:ext uri="{FF2B5EF4-FFF2-40B4-BE49-F238E27FC236}">
                <a16:creationId xmlns:a16="http://schemas.microsoft.com/office/drawing/2014/main" id="{A28E9751-E5B5-42C5-A8AB-2F0525853C89}"/>
              </a:ext>
            </a:extLst>
          </p:cNvPr>
          <p:cNvSpPr/>
          <p:nvPr/>
        </p:nvSpPr>
        <p:spPr>
          <a:xfrm>
            <a:off x="4440133" y="3409123"/>
            <a:ext cx="1044000" cy="180000"/>
          </a:xfrm>
          <a:custGeom>
            <a:avLst/>
            <a:gdLst/>
            <a:ahLst/>
            <a:cxnLst/>
            <a:rect l="l" t="t" r="r" b="b"/>
            <a:pathLst>
              <a:path w="10434955" h="986154">
                <a:moveTo>
                  <a:pt x="9941826" y="0"/>
                </a:moveTo>
                <a:lnTo>
                  <a:pt x="9941826" y="246507"/>
                </a:lnTo>
                <a:lnTo>
                  <a:pt x="0" y="246507"/>
                </a:lnTo>
                <a:lnTo>
                  <a:pt x="0" y="739521"/>
                </a:lnTo>
                <a:lnTo>
                  <a:pt x="9941826" y="739521"/>
                </a:lnTo>
                <a:lnTo>
                  <a:pt x="9941826" y="986028"/>
                </a:lnTo>
                <a:lnTo>
                  <a:pt x="10434828" y="493026"/>
                </a:lnTo>
                <a:lnTo>
                  <a:pt x="9941826" y="0"/>
                </a:lnTo>
                <a:close/>
              </a:path>
            </a:pathLst>
          </a:custGeom>
          <a:solidFill>
            <a:schemeClr val="bg1">
              <a:lumMod val="75000"/>
            </a:schemeClr>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infosessies</a:t>
            </a:r>
          </a:p>
        </p:txBody>
      </p:sp>
      <p:sp>
        <p:nvSpPr>
          <p:cNvPr id="88" name="object 9">
            <a:extLst>
              <a:ext uri="{FF2B5EF4-FFF2-40B4-BE49-F238E27FC236}">
                <a16:creationId xmlns:a16="http://schemas.microsoft.com/office/drawing/2014/main" id="{261BE012-0317-4B85-A2E4-8CD00FE17BA5}"/>
              </a:ext>
            </a:extLst>
          </p:cNvPr>
          <p:cNvSpPr/>
          <p:nvPr/>
        </p:nvSpPr>
        <p:spPr>
          <a:xfrm>
            <a:off x="7806636" y="3459005"/>
            <a:ext cx="1800000" cy="136541"/>
          </a:xfrm>
          <a:custGeom>
            <a:avLst/>
            <a:gdLst/>
            <a:ahLst/>
            <a:cxnLst/>
            <a:rect l="l" t="t" r="r" b="b"/>
            <a:pathLst>
              <a:path w="10434955" h="986154">
                <a:moveTo>
                  <a:pt x="9941826" y="0"/>
                </a:moveTo>
                <a:lnTo>
                  <a:pt x="9941826" y="246507"/>
                </a:lnTo>
                <a:lnTo>
                  <a:pt x="0" y="246507"/>
                </a:lnTo>
                <a:lnTo>
                  <a:pt x="0" y="739521"/>
                </a:lnTo>
                <a:lnTo>
                  <a:pt x="9941826" y="739521"/>
                </a:lnTo>
                <a:lnTo>
                  <a:pt x="9941826" y="986028"/>
                </a:lnTo>
                <a:lnTo>
                  <a:pt x="10434828" y="493026"/>
                </a:lnTo>
                <a:lnTo>
                  <a:pt x="9941826" y="0"/>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cxnSp>
        <p:nvCxnSpPr>
          <p:cNvPr id="92" name="Straight Connector 35">
            <a:extLst>
              <a:ext uri="{FF2B5EF4-FFF2-40B4-BE49-F238E27FC236}">
                <a16:creationId xmlns:a16="http://schemas.microsoft.com/office/drawing/2014/main" id="{1A535716-ADA9-41A3-B122-58BA37756A28}"/>
              </a:ext>
            </a:extLst>
          </p:cNvPr>
          <p:cNvCxnSpPr>
            <a:cxnSpLocks/>
          </p:cNvCxnSpPr>
          <p:nvPr/>
        </p:nvCxnSpPr>
        <p:spPr>
          <a:xfrm flipV="1">
            <a:off x="3271235" y="3108261"/>
            <a:ext cx="0" cy="481802"/>
          </a:xfrm>
          <a:prstGeom prst="line">
            <a:avLst/>
          </a:prstGeom>
        </p:spPr>
        <p:style>
          <a:lnRef idx="1">
            <a:schemeClr val="dk1"/>
          </a:lnRef>
          <a:fillRef idx="0">
            <a:schemeClr val="dk1"/>
          </a:fillRef>
          <a:effectRef idx="0">
            <a:schemeClr val="dk1"/>
          </a:effectRef>
          <a:fontRef idx="minor">
            <a:schemeClr val="tx1"/>
          </a:fontRef>
        </p:style>
      </p:cxnSp>
      <p:sp>
        <p:nvSpPr>
          <p:cNvPr id="93" name="Flowchart: Connector 36">
            <a:extLst>
              <a:ext uri="{FF2B5EF4-FFF2-40B4-BE49-F238E27FC236}">
                <a16:creationId xmlns:a16="http://schemas.microsoft.com/office/drawing/2014/main" id="{828F9BF2-3837-4EEB-BC80-02E16D8E76C4}"/>
              </a:ext>
            </a:extLst>
          </p:cNvPr>
          <p:cNvSpPr/>
          <p:nvPr/>
        </p:nvSpPr>
        <p:spPr>
          <a:xfrm>
            <a:off x="3199234" y="2969313"/>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94" name="TextBox 7">
            <a:extLst>
              <a:ext uri="{FF2B5EF4-FFF2-40B4-BE49-F238E27FC236}">
                <a16:creationId xmlns:a16="http://schemas.microsoft.com/office/drawing/2014/main" id="{0E7EFBEF-FB58-4063-B12C-12DB0137F34A}"/>
              </a:ext>
            </a:extLst>
          </p:cNvPr>
          <p:cNvSpPr txBox="1"/>
          <p:nvPr/>
        </p:nvSpPr>
        <p:spPr>
          <a:xfrm>
            <a:off x="3008908" y="3564993"/>
            <a:ext cx="572807"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100">
                <a:solidFill>
                  <a:srgbClr val="000000"/>
                </a:solidFill>
                <a:latin typeface="Flanders Art Sans"/>
                <a:cs typeface="Arial"/>
              </a:rPr>
              <a:t>14</a:t>
            </a:r>
            <a:r>
              <a:rPr kumimoji="0" lang="nl-BE" sz="1100" b="0" i="0" u="none" strike="noStrike" kern="1200" cap="none" spc="0" normalizeH="0" baseline="0" noProof="0">
                <a:ln>
                  <a:noFill/>
                </a:ln>
                <a:solidFill>
                  <a:srgbClr val="000000"/>
                </a:solidFill>
                <a:effectLst/>
                <a:uLnTx/>
                <a:uFillTx/>
                <a:latin typeface="Flanders Art Sans"/>
                <a:ea typeface="+mn-ea"/>
                <a:cs typeface="Arial"/>
              </a:rPr>
              <a:t>/10</a:t>
            </a:r>
            <a:endPar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95" name="TextBox 46">
            <a:extLst>
              <a:ext uri="{FF2B5EF4-FFF2-40B4-BE49-F238E27FC236}">
                <a16:creationId xmlns:a16="http://schemas.microsoft.com/office/drawing/2014/main" id="{1A736A60-0D4A-42BC-9B58-D08D1A5F9F9E}"/>
              </a:ext>
            </a:extLst>
          </p:cNvPr>
          <p:cNvSpPr txBox="1"/>
          <p:nvPr/>
        </p:nvSpPr>
        <p:spPr>
          <a:xfrm>
            <a:off x="2368372" y="2453812"/>
            <a:ext cx="179293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000">
                <a:latin typeface="Flanders Art Sans"/>
                <a:cs typeface="Arial" panose="020B0604020202020204" pitchFamily="34" charset="0"/>
              </a:rPr>
              <a:t>Extra </a:t>
            </a:r>
            <a:r>
              <a:rPr kumimoji="0" lang="nl-BE" sz="1000" i="0" u="none" strike="noStrike" kern="1200" cap="none" spc="0" normalizeH="0" baseline="0" noProof="0">
                <a:ln>
                  <a:noFill/>
                </a:ln>
                <a:effectLst/>
                <a:uLnTx/>
                <a:uFillTx/>
                <a:latin typeface="Flanders Art Sans"/>
                <a:ea typeface="+mn-ea"/>
                <a:cs typeface="Arial" panose="020B0604020202020204" pitchFamily="34" charset="0"/>
              </a:rPr>
              <a:t>Infosessie  HR   </a:t>
            </a:r>
          </a:p>
        </p:txBody>
      </p:sp>
      <p:sp>
        <p:nvSpPr>
          <p:cNvPr id="96" name="TextBox 7">
            <a:extLst>
              <a:ext uri="{FF2B5EF4-FFF2-40B4-BE49-F238E27FC236}">
                <a16:creationId xmlns:a16="http://schemas.microsoft.com/office/drawing/2014/main" id="{807DAA49-F94F-4C8E-807C-11E95C77F6EB}"/>
              </a:ext>
            </a:extLst>
          </p:cNvPr>
          <p:cNvSpPr txBox="1"/>
          <p:nvPr/>
        </p:nvSpPr>
        <p:spPr>
          <a:xfrm>
            <a:off x="1290551" y="2438423"/>
            <a:ext cx="1029662"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1" i="0" u="none" strike="noStrike" kern="1200" cap="none" spc="0" normalizeH="0" baseline="0" noProof="0">
                <a:ln>
                  <a:noFill/>
                </a:ln>
                <a:effectLst/>
                <a:uLnTx/>
                <a:uFillTx/>
                <a:latin typeface="Flanders Art Sans"/>
                <a:ea typeface="+mn-ea"/>
                <a:cs typeface="Arial" panose="020B0604020202020204" pitchFamily="34" charset="0"/>
              </a:rPr>
              <a:t>Startschot Communicatie</a:t>
            </a:r>
          </a:p>
        </p:txBody>
      </p:sp>
      <p:sp>
        <p:nvSpPr>
          <p:cNvPr id="99" name="Flowchart: Connector 36">
            <a:extLst>
              <a:ext uri="{FF2B5EF4-FFF2-40B4-BE49-F238E27FC236}">
                <a16:creationId xmlns:a16="http://schemas.microsoft.com/office/drawing/2014/main" id="{58D0ACEB-B37D-4192-AD05-9903EECF4B2E}"/>
              </a:ext>
            </a:extLst>
          </p:cNvPr>
          <p:cNvSpPr/>
          <p:nvPr/>
        </p:nvSpPr>
        <p:spPr>
          <a:xfrm>
            <a:off x="5457294" y="2986891"/>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100" name="TextBox 7">
            <a:extLst>
              <a:ext uri="{FF2B5EF4-FFF2-40B4-BE49-F238E27FC236}">
                <a16:creationId xmlns:a16="http://schemas.microsoft.com/office/drawing/2014/main" id="{2271DF33-3663-4B54-847D-B23A9C439763}"/>
              </a:ext>
            </a:extLst>
          </p:cNvPr>
          <p:cNvSpPr txBox="1"/>
          <p:nvPr/>
        </p:nvSpPr>
        <p:spPr>
          <a:xfrm>
            <a:off x="5242890" y="3583905"/>
            <a:ext cx="572807"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000000"/>
                </a:solidFill>
                <a:effectLst/>
                <a:uLnTx/>
                <a:uFillTx/>
                <a:latin typeface="Flanders Art Sans"/>
                <a:ea typeface="+mn-ea"/>
                <a:cs typeface="Arial"/>
              </a:rPr>
              <a:t>28/10</a:t>
            </a:r>
            <a:endPar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101" name="TextBox 7">
            <a:extLst>
              <a:ext uri="{FF2B5EF4-FFF2-40B4-BE49-F238E27FC236}">
                <a16:creationId xmlns:a16="http://schemas.microsoft.com/office/drawing/2014/main" id="{8409B775-3F8B-4432-A7AA-3458407922AD}"/>
              </a:ext>
            </a:extLst>
          </p:cNvPr>
          <p:cNvSpPr txBox="1"/>
          <p:nvPr/>
        </p:nvSpPr>
        <p:spPr>
          <a:xfrm>
            <a:off x="9173620" y="3601775"/>
            <a:ext cx="1011516"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000000"/>
                </a:solidFill>
                <a:effectLst/>
                <a:uLnTx/>
                <a:uFillTx/>
                <a:latin typeface="Flanders Art Sans"/>
                <a:ea typeface="+mn-ea"/>
                <a:cs typeface="Arial"/>
              </a:rPr>
              <a:t>Januari 2023</a:t>
            </a:r>
            <a:endParaRPr kumimoji="0" lang="nl-BE" sz="11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cxnSp>
        <p:nvCxnSpPr>
          <p:cNvPr id="102" name="Straight Connector 48">
            <a:extLst>
              <a:ext uri="{FF2B5EF4-FFF2-40B4-BE49-F238E27FC236}">
                <a16:creationId xmlns:a16="http://schemas.microsoft.com/office/drawing/2014/main" id="{C89DA891-A02E-4FD4-B77C-EFF0F126B4D0}"/>
              </a:ext>
            </a:extLst>
          </p:cNvPr>
          <p:cNvCxnSpPr>
            <a:cxnSpLocks/>
          </p:cNvCxnSpPr>
          <p:nvPr/>
        </p:nvCxnSpPr>
        <p:spPr>
          <a:xfrm flipV="1">
            <a:off x="4395350" y="3795422"/>
            <a:ext cx="0" cy="97676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3" name="Flowchart: Connector 27">
            <a:extLst>
              <a:ext uri="{FF2B5EF4-FFF2-40B4-BE49-F238E27FC236}">
                <a16:creationId xmlns:a16="http://schemas.microsoft.com/office/drawing/2014/main" id="{62550A81-1145-4389-98F0-769BBBC91A75}"/>
              </a:ext>
            </a:extLst>
          </p:cNvPr>
          <p:cNvSpPr/>
          <p:nvPr/>
        </p:nvSpPr>
        <p:spPr>
          <a:xfrm>
            <a:off x="4333011" y="4747341"/>
            <a:ext cx="144000" cy="144000"/>
          </a:xfrm>
          <a:prstGeom prst="flowChartConnector">
            <a:avLst/>
          </a:prstGeom>
          <a:solidFill>
            <a:srgbClr val="0070C0"/>
          </a:solidFill>
          <a:ln>
            <a:solidFill>
              <a:srgbClr val="0070C0"/>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104" name="TextBox 12">
            <a:extLst>
              <a:ext uri="{FF2B5EF4-FFF2-40B4-BE49-F238E27FC236}">
                <a16:creationId xmlns:a16="http://schemas.microsoft.com/office/drawing/2014/main" id="{19636178-F685-4D49-A46A-C8F7FDC3C552}"/>
              </a:ext>
            </a:extLst>
          </p:cNvPr>
          <p:cNvSpPr txBox="1"/>
          <p:nvPr/>
        </p:nvSpPr>
        <p:spPr>
          <a:xfrm>
            <a:off x="3645895" y="4926890"/>
            <a:ext cx="1520687"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70C0"/>
                </a:solidFill>
                <a:effectLst/>
                <a:uLnTx/>
                <a:uFillTx/>
                <a:latin typeface="Flanders Art Sans"/>
                <a:ea typeface="+mn-ea"/>
                <a:cs typeface="Arial"/>
              </a:rPr>
              <a:t>Uitrol nieuwe dienstverlening</a:t>
            </a:r>
            <a:endParaRPr kumimoji="0" lang="nl-BE" sz="1000" b="0" i="0" u="none" strike="noStrike" kern="1200" cap="none" spc="0" normalizeH="0" baseline="0" noProof="0">
              <a:ln>
                <a:noFill/>
              </a:ln>
              <a:solidFill>
                <a:srgbClr val="0070C0"/>
              </a:solidFill>
              <a:effectLst/>
              <a:uLnTx/>
              <a:uFillTx/>
              <a:latin typeface="Flanders Art Sans"/>
              <a:ea typeface="+mn-ea"/>
              <a:cs typeface="Arial" panose="020B0604020202020204" pitchFamily="34" charset="0"/>
            </a:endParaRPr>
          </a:p>
        </p:txBody>
      </p:sp>
      <p:pic>
        <p:nvPicPr>
          <p:cNvPr id="1026" name="Picture 2" descr="Santa Claus Near Christmas Tree Cartoon Clipart Vector - FriendlyStock">
            <a:extLst>
              <a:ext uri="{FF2B5EF4-FFF2-40B4-BE49-F238E27FC236}">
                <a16:creationId xmlns:a16="http://schemas.microsoft.com/office/drawing/2014/main" id="{36B8CC5D-CE29-4DE7-8363-E5B342B69D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8740" y="2967767"/>
            <a:ext cx="529987" cy="529987"/>
          </a:xfrm>
          <a:prstGeom prst="rect">
            <a:avLst/>
          </a:prstGeom>
          <a:noFill/>
          <a:extLst>
            <a:ext uri="{909E8E84-426E-40DD-AFC4-6F175D3DCCD1}">
              <a14:hiddenFill xmlns:a14="http://schemas.microsoft.com/office/drawing/2010/main">
                <a:solidFill>
                  <a:srgbClr val="FFFFFF"/>
                </a:solidFill>
              </a14:hiddenFill>
            </a:ext>
          </a:extLst>
        </p:spPr>
      </p:pic>
      <p:sp>
        <p:nvSpPr>
          <p:cNvPr id="106" name="object 9">
            <a:extLst>
              <a:ext uri="{FF2B5EF4-FFF2-40B4-BE49-F238E27FC236}">
                <a16:creationId xmlns:a16="http://schemas.microsoft.com/office/drawing/2014/main" id="{BFB30EB9-8251-4622-892D-9142D6B7F6AE}"/>
              </a:ext>
            </a:extLst>
          </p:cNvPr>
          <p:cNvSpPr/>
          <p:nvPr/>
        </p:nvSpPr>
        <p:spPr>
          <a:xfrm>
            <a:off x="4444904" y="3218016"/>
            <a:ext cx="3276000" cy="180000"/>
          </a:xfrm>
          <a:custGeom>
            <a:avLst/>
            <a:gdLst/>
            <a:ahLst/>
            <a:cxnLst/>
            <a:rect l="l" t="t" r="r" b="b"/>
            <a:pathLst>
              <a:path w="10434955" h="986154">
                <a:moveTo>
                  <a:pt x="9941826" y="0"/>
                </a:moveTo>
                <a:lnTo>
                  <a:pt x="9941826" y="246507"/>
                </a:lnTo>
                <a:lnTo>
                  <a:pt x="0" y="246507"/>
                </a:lnTo>
                <a:lnTo>
                  <a:pt x="0" y="739521"/>
                </a:lnTo>
                <a:lnTo>
                  <a:pt x="9941826" y="739521"/>
                </a:lnTo>
                <a:lnTo>
                  <a:pt x="9941826" y="986028"/>
                </a:lnTo>
                <a:lnTo>
                  <a:pt x="10434828" y="493026"/>
                </a:lnTo>
                <a:lnTo>
                  <a:pt x="9941826" y="0"/>
                </a:lnTo>
                <a:close/>
              </a:path>
            </a:pathLst>
          </a:custGeom>
          <a:solidFill>
            <a:schemeClr val="bg1">
              <a:lumMod val="75000"/>
            </a:schemeClr>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rPr>
              <a:t>Indienen intentieverklaring</a:t>
            </a:r>
          </a:p>
        </p:txBody>
      </p:sp>
      <p:cxnSp>
        <p:nvCxnSpPr>
          <p:cNvPr id="107" name="Straight Connector 43">
            <a:extLst>
              <a:ext uri="{FF2B5EF4-FFF2-40B4-BE49-F238E27FC236}">
                <a16:creationId xmlns:a16="http://schemas.microsoft.com/office/drawing/2014/main" id="{8F7B362A-9D8D-464A-ACB8-3815EE618B1E}"/>
              </a:ext>
            </a:extLst>
          </p:cNvPr>
          <p:cNvCxnSpPr>
            <a:cxnSpLocks/>
          </p:cNvCxnSpPr>
          <p:nvPr/>
        </p:nvCxnSpPr>
        <p:spPr>
          <a:xfrm flipV="1">
            <a:off x="2548469" y="2360621"/>
            <a:ext cx="4374" cy="1218147"/>
          </a:xfrm>
          <a:prstGeom prst="line">
            <a:avLst/>
          </a:prstGeom>
        </p:spPr>
        <p:style>
          <a:lnRef idx="1">
            <a:schemeClr val="dk1"/>
          </a:lnRef>
          <a:fillRef idx="0">
            <a:schemeClr val="dk1"/>
          </a:fillRef>
          <a:effectRef idx="0">
            <a:schemeClr val="dk1"/>
          </a:effectRef>
          <a:fontRef idx="minor">
            <a:schemeClr val="tx1"/>
          </a:fontRef>
        </p:style>
      </p:cxnSp>
      <p:sp>
        <p:nvSpPr>
          <p:cNvPr id="108" name="Flowchart: Connector 44">
            <a:extLst>
              <a:ext uri="{FF2B5EF4-FFF2-40B4-BE49-F238E27FC236}">
                <a16:creationId xmlns:a16="http://schemas.microsoft.com/office/drawing/2014/main" id="{B03126B0-C3EA-4E75-A1EE-CF6AEC5DE3DC}"/>
              </a:ext>
            </a:extLst>
          </p:cNvPr>
          <p:cNvSpPr/>
          <p:nvPr/>
        </p:nvSpPr>
        <p:spPr>
          <a:xfrm>
            <a:off x="2480844" y="2216621"/>
            <a:ext cx="144000" cy="144000"/>
          </a:xfrm>
          <a:prstGeom prst="flowChartConnector">
            <a:avLst/>
          </a:prstGeom>
          <a:solidFill>
            <a:schemeClr val="tx1"/>
          </a:solidFill>
          <a:ln>
            <a:solidFill>
              <a:schemeClr val="tx1"/>
            </a:solidFill>
          </a:ln>
        </p:spPr>
        <p:txBody>
          <a:bodyPr wrap="none" rtlCol="0" anchor="ctr">
            <a:noAutofit/>
          </a:bodyPr>
          <a:lstStyle/>
          <a:p>
            <a:pPr marL="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nl-BE" sz="2000" b="0" i="0" u="none" strike="noStrike" kern="1200" cap="none" spc="0" normalizeH="0" baseline="0" noProof="0">
              <a:ln>
                <a:noFill/>
              </a:ln>
              <a:solidFill>
                <a:srgbClr val="000000"/>
              </a:solidFill>
              <a:effectLst/>
              <a:uLnTx/>
              <a:uFillTx/>
              <a:latin typeface="Flanders Art Sans"/>
              <a:ea typeface="+mn-ea"/>
              <a:cs typeface="Arial" panose="020B0604020202020204" pitchFamily="34" charset="0"/>
            </a:endParaRPr>
          </a:p>
        </p:txBody>
      </p:sp>
      <p:sp>
        <p:nvSpPr>
          <p:cNvPr id="109" name="TextBox 45">
            <a:extLst>
              <a:ext uri="{FF2B5EF4-FFF2-40B4-BE49-F238E27FC236}">
                <a16:creationId xmlns:a16="http://schemas.microsoft.com/office/drawing/2014/main" id="{24D33BD3-AFDE-41F6-A8B1-2F62DF64877B}"/>
              </a:ext>
            </a:extLst>
          </p:cNvPr>
          <p:cNvSpPr txBox="1"/>
          <p:nvPr/>
        </p:nvSpPr>
        <p:spPr>
          <a:xfrm>
            <a:off x="2297729" y="3570745"/>
            <a:ext cx="486808"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i="0" u="none" strike="noStrike" kern="1200" cap="none" spc="0" normalizeH="0" baseline="0" noProof="0">
                <a:ln>
                  <a:noFill/>
                </a:ln>
                <a:effectLst/>
                <a:uLnTx/>
                <a:uFillTx/>
                <a:latin typeface="Flanders Art Sans"/>
                <a:ea typeface="+mn-ea"/>
                <a:cs typeface="Arial"/>
              </a:rPr>
              <a:t>4/10</a:t>
            </a:r>
          </a:p>
        </p:txBody>
      </p:sp>
      <p:sp>
        <p:nvSpPr>
          <p:cNvPr id="110" name="TextBox 46">
            <a:extLst>
              <a:ext uri="{FF2B5EF4-FFF2-40B4-BE49-F238E27FC236}">
                <a16:creationId xmlns:a16="http://schemas.microsoft.com/office/drawing/2014/main" id="{F9DBC343-A849-4265-B79A-FD5743948856}"/>
              </a:ext>
            </a:extLst>
          </p:cNvPr>
          <p:cNvSpPr txBox="1"/>
          <p:nvPr/>
        </p:nvSpPr>
        <p:spPr>
          <a:xfrm>
            <a:off x="1979246" y="1580569"/>
            <a:ext cx="1029662" cy="553998"/>
          </a:xfrm>
          <a:custGeom>
            <a:avLst/>
            <a:gdLst>
              <a:gd name="connsiteX0" fmla="*/ 0 w 1029662"/>
              <a:gd name="connsiteY0" fmla="*/ 0 h 553998"/>
              <a:gd name="connsiteX1" fmla="*/ 483941 w 1029662"/>
              <a:gd name="connsiteY1" fmla="*/ 0 h 553998"/>
              <a:gd name="connsiteX2" fmla="*/ 1029662 w 1029662"/>
              <a:gd name="connsiteY2" fmla="*/ 0 h 553998"/>
              <a:gd name="connsiteX3" fmla="*/ 1029662 w 1029662"/>
              <a:gd name="connsiteY3" fmla="*/ 553998 h 553998"/>
              <a:gd name="connsiteX4" fmla="*/ 514831 w 1029662"/>
              <a:gd name="connsiteY4" fmla="*/ 553998 h 553998"/>
              <a:gd name="connsiteX5" fmla="*/ 0 w 1029662"/>
              <a:gd name="connsiteY5" fmla="*/ 553998 h 553998"/>
              <a:gd name="connsiteX6" fmla="*/ 0 w 1029662"/>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662" h="553998" extrusionOk="0">
                <a:moveTo>
                  <a:pt x="0" y="0"/>
                </a:moveTo>
                <a:cubicBezTo>
                  <a:pt x="131675" y="7663"/>
                  <a:pt x="380261" y="609"/>
                  <a:pt x="483941" y="0"/>
                </a:cubicBezTo>
                <a:cubicBezTo>
                  <a:pt x="587621" y="-609"/>
                  <a:pt x="774939" y="11557"/>
                  <a:pt x="1029662" y="0"/>
                </a:cubicBezTo>
                <a:cubicBezTo>
                  <a:pt x="1048995" y="275892"/>
                  <a:pt x="1012460" y="312286"/>
                  <a:pt x="1029662" y="553998"/>
                </a:cubicBezTo>
                <a:cubicBezTo>
                  <a:pt x="784895" y="545084"/>
                  <a:pt x="763772" y="552439"/>
                  <a:pt x="514831" y="553998"/>
                </a:cubicBezTo>
                <a:cubicBezTo>
                  <a:pt x="265890" y="555557"/>
                  <a:pt x="181754" y="575406"/>
                  <a:pt x="0" y="553998"/>
                </a:cubicBezTo>
                <a:cubicBezTo>
                  <a:pt x="10033" y="394091"/>
                  <a:pt x="-14522" y="136633"/>
                  <a:pt x="0" y="0"/>
                </a:cubicBezTo>
                <a:close/>
              </a:path>
            </a:pathLst>
          </a:custGeom>
          <a:noFill/>
          <a:ln>
            <a:solidFill>
              <a:srgbClr val="CB1F85"/>
            </a:solidFill>
            <a:extLst>
              <a:ext uri="{C807C97D-BFC1-408E-A445-0C87EB9F89A2}">
                <ask:lineSketchStyleProps xmlns:ask="http://schemas.microsoft.com/office/drawing/2018/sketchyshapes" sd="2166223669">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i="0" u="none" strike="noStrike" kern="1200" cap="none" spc="0" normalizeH="0" baseline="0" noProof="0">
                <a:ln>
                  <a:noFill/>
                </a:ln>
                <a:solidFill>
                  <a:srgbClr val="CB1F85"/>
                </a:solidFill>
                <a:effectLst/>
                <a:uLnTx/>
                <a:uFillTx/>
                <a:latin typeface="Flanders Art Sans"/>
                <a:ea typeface="+mn-ea"/>
                <a:cs typeface="Arial" panose="020B0604020202020204" pitchFamily="34" charset="0"/>
              </a:rPr>
              <a:t>Infosessie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i="0" u="none" strike="noStrike" kern="1200" cap="none" spc="0" normalizeH="0" baseline="0" noProof="0">
                <a:ln>
                  <a:noFill/>
                </a:ln>
                <a:solidFill>
                  <a:srgbClr val="CB1F85"/>
                </a:solidFill>
                <a:effectLst/>
                <a:uLnTx/>
                <a:uFillTx/>
                <a:latin typeface="Flanders Art Sans"/>
                <a:ea typeface="+mn-ea"/>
                <a:cs typeface="Arial" panose="020B0604020202020204" pitchFamily="34" charset="0"/>
              </a:rPr>
              <a:t>HR- infonetwerk </a:t>
            </a:r>
          </a:p>
        </p:txBody>
      </p:sp>
      <p:pic>
        <p:nvPicPr>
          <p:cNvPr id="23" name="Graphic 22" descr="Fietsen met effen opvulling">
            <a:extLst>
              <a:ext uri="{FF2B5EF4-FFF2-40B4-BE49-F238E27FC236}">
                <a16:creationId xmlns:a16="http://schemas.microsoft.com/office/drawing/2014/main" id="{0F0B5903-4E9C-4637-BFCB-33590407BBF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36341" y="3127173"/>
            <a:ext cx="396046" cy="396046"/>
          </a:xfrm>
          <a:prstGeom prst="rect">
            <a:avLst/>
          </a:prstGeom>
        </p:spPr>
      </p:pic>
      <p:cxnSp>
        <p:nvCxnSpPr>
          <p:cNvPr id="111" name="Straight Connector 48">
            <a:extLst>
              <a:ext uri="{FF2B5EF4-FFF2-40B4-BE49-F238E27FC236}">
                <a16:creationId xmlns:a16="http://schemas.microsoft.com/office/drawing/2014/main" id="{E018EE55-5F94-4629-9D54-E842DDDC85B0}"/>
              </a:ext>
            </a:extLst>
          </p:cNvPr>
          <p:cNvCxnSpPr>
            <a:cxnSpLocks/>
          </p:cNvCxnSpPr>
          <p:nvPr/>
        </p:nvCxnSpPr>
        <p:spPr>
          <a:xfrm>
            <a:off x="9984198" y="3512329"/>
            <a:ext cx="695140" cy="2304"/>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21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FD85C-1776-A51D-1FD3-01F2C04C0414}"/>
              </a:ext>
            </a:extLst>
          </p:cNvPr>
          <p:cNvSpPr>
            <a:spLocks noGrp="1"/>
          </p:cNvSpPr>
          <p:nvPr>
            <p:ph type="title"/>
          </p:nvPr>
        </p:nvSpPr>
        <p:spPr/>
        <p:txBody>
          <a:bodyPr/>
          <a:lstStyle/>
          <a:p>
            <a:r>
              <a:rPr lang="nl-NL">
                <a:latin typeface="FlandersArtSans-Bold"/>
              </a:rPr>
              <a:t>Nieuwe dienstverlening...</a:t>
            </a:r>
            <a:br>
              <a:rPr lang="nl-NL">
                <a:latin typeface="FlandersArtSans-Bold"/>
              </a:rPr>
            </a:br>
            <a:r>
              <a:rPr lang="nl-NL" sz="3200">
                <a:latin typeface="FlandersArtSans-Bold"/>
              </a:rPr>
              <a:t>wat bij personeelsvragen? </a:t>
            </a:r>
            <a:endParaRPr lang="nl-NL" sz="3200"/>
          </a:p>
        </p:txBody>
      </p:sp>
      <p:sp>
        <p:nvSpPr>
          <p:cNvPr id="3" name="Tijdelijke aanduiding voor tekst 2">
            <a:extLst>
              <a:ext uri="{FF2B5EF4-FFF2-40B4-BE49-F238E27FC236}">
                <a16:creationId xmlns:a16="http://schemas.microsoft.com/office/drawing/2014/main" id="{1784E6DD-2C1F-A9B2-7C56-E94439124AD8}"/>
              </a:ext>
            </a:extLst>
          </p:cNvPr>
          <p:cNvSpPr>
            <a:spLocks noGrp="1"/>
          </p:cNvSpPr>
          <p:nvPr>
            <p:ph type="body" sz="quarter" idx="20"/>
          </p:nvPr>
        </p:nvSpPr>
        <p:spPr/>
        <p:txBody>
          <a:bodyPr/>
          <a:lstStyle/>
          <a:p>
            <a:endParaRPr lang="nl-NL"/>
          </a:p>
          <a:p>
            <a:r>
              <a:rPr lang="nl-NL"/>
              <a:t>Gefaseerde communicatie bij bedrijfsfiets</a:t>
            </a:r>
          </a:p>
          <a:p>
            <a:endParaRPr lang="nl-NL"/>
          </a:p>
        </p:txBody>
      </p:sp>
      <p:sp>
        <p:nvSpPr>
          <p:cNvPr id="4" name="Tijdelijke aanduiding voor afbeelding 3">
            <a:extLst>
              <a:ext uri="{FF2B5EF4-FFF2-40B4-BE49-F238E27FC236}">
                <a16:creationId xmlns:a16="http://schemas.microsoft.com/office/drawing/2014/main" id="{C42D842B-9C1A-21A5-9888-80BF2A80615F}"/>
              </a:ext>
            </a:extLst>
          </p:cNvPr>
          <p:cNvSpPr>
            <a:spLocks noGrp="1"/>
          </p:cNvSpPr>
          <p:nvPr>
            <p:ph type="pic" sz="quarter" idx="22"/>
          </p:nvPr>
        </p:nvSpPr>
        <p:spPr/>
      </p:sp>
      <p:sp>
        <p:nvSpPr>
          <p:cNvPr id="5" name="Tijdelijke aanduiding voor afbeelding 4">
            <a:extLst>
              <a:ext uri="{FF2B5EF4-FFF2-40B4-BE49-F238E27FC236}">
                <a16:creationId xmlns:a16="http://schemas.microsoft.com/office/drawing/2014/main" id="{C91DF1C2-4DE4-465A-248D-27211BFDC220}"/>
              </a:ext>
            </a:extLst>
          </p:cNvPr>
          <p:cNvSpPr>
            <a:spLocks noGrp="1"/>
          </p:cNvSpPr>
          <p:nvPr>
            <p:ph type="pic" sz="quarter" idx="23"/>
          </p:nvPr>
        </p:nvSpPr>
        <p:spPr/>
      </p:sp>
      <p:sp>
        <p:nvSpPr>
          <p:cNvPr id="6" name="Tijdelijke aanduiding voor afbeelding 5">
            <a:extLst>
              <a:ext uri="{FF2B5EF4-FFF2-40B4-BE49-F238E27FC236}">
                <a16:creationId xmlns:a16="http://schemas.microsoft.com/office/drawing/2014/main" id="{6BC206D1-978E-877B-F3C3-DF1602433604}"/>
              </a:ext>
            </a:extLst>
          </p:cNvPr>
          <p:cNvSpPr>
            <a:spLocks noGrp="1"/>
          </p:cNvSpPr>
          <p:nvPr>
            <p:ph type="pic" sz="quarter" idx="24"/>
          </p:nvPr>
        </p:nvSpPr>
        <p:spPr/>
      </p:sp>
      <p:sp>
        <p:nvSpPr>
          <p:cNvPr id="7" name="Tijdelijke aanduiding voor afbeelding 6">
            <a:extLst>
              <a:ext uri="{FF2B5EF4-FFF2-40B4-BE49-F238E27FC236}">
                <a16:creationId xmlns:a16="http://schemas.microsoft.com/office/drawing/2014/main" id="{21CC8CDB-2507-3BE8-915E-5C22B8592B8B}"/>
              </a:ext>
            </a:extLst>
          </p:cNvPr>
          <p:cNvSpPr>
            <a:spLocks noGrp="1"/>
          </p:cNvSpPr>
          <p:nvPr>
            <p:ph type="pic" sz="quarter" idx="25"/>
          </p:nvPr>
        </p:nvSpPr>
        <p:spPr/>
      </p:sp>
      <p:sp>
        <p:nvSpPr>
          <p:cNvPr id="8" name="Tijdelijke aanduiding voor tekst 7">
            <a:extLst>
              <a:ext uri="{FF2B5EF4-FFF2-40B4-BE49-F238E27FC236}">
                <a16:creationId xmlns:a16="http://schemas.microsoft.com/office/drawing/2014/main" id="{45EC2845-12B7-8314-9F11-E9E2EFD1247E}"/>
              </a:ext>
            </a:extLst>
          </p:cNvPr>
          <p:cNvSpPr>
            <a:spLocks noGrp="1"/>
          </p:cNvSpPr>
          <p:nvPr>
            <p:ph type="body" sz="quarter" idx="26"/>
          </p:nvPr>
        </p:nvSpPr>
        <p:spPr/>
        <p:txBody>
          <a:bodyPr/>
          <a:lstStyle/>
          <a:p>
            <a:r>
              <a:rPr lang="nl-NL"/>
              <a:t>Periode voor start infosessie | bij personeelsvragen verwijzen naar infosessies &amp; light versie van de webpagina</a:t>
            </a:r>
          </a:p>
        </p:txBody>
      </p:sp>
      <p:sp>
        <p:nvSpPr>
          <p:cNvPr id="9" name="Tijdelijke aanduiding voor tekst 8">
            <a:extLst>
              <a:ext uri="{FF2B5EF4-FFF2-40B4-BE49-F238E27FC236}">
                <a16:creationId xmlns:a16="http://schemas.microsoft.com/office/drawing/2014/main" id="{9EA60756-5B8D-B5F4-2A35-85AE901D985F}"/>
              </a:ext>
            </a:extLst>
          </p:cNvPr>
          <p:cNvSpPr>
            <a:spLocks noGrp="1"/>
          </p:cNvSpPr>
          <p:nvPr>
            <p:ph type="body" sz="quarter" idx="27"/>
          </p:nvPr>
        </p:nvSpPr>
        <p:spPr/>
        <p:txBody>
          <a:bodyPr/>
          <a:lstStyle/>
          <a:p>
            <a:r>
              <a:rPr lang="nl-NL"/>
              <a:t>Periode na infosessie | verwijzen naar uitgebreide webpagina </a:t>
            </a:r>
          </a:p>
        </p:txBody>
      </p:sp>
      <p:sp>
        <p:nvSpPr>
          <p:cNvPr id="10" name="Tijdelijke aanduiding voor tekst 9">
            <a:extLst>
              <a:ext uri="{FF2B5EF4-FFF2-40B4-BE49-F238E27FC236}">
                <a16:creationId xmlns:a16="http://schemas.microsoft.com/office/drawing/2014/main" id="{405967AE-6984-71C6-4D56-40786F24C861}"/>
              </a:ext>
            </a:extLst>
          </p:cNvPr>
          <p:cNvSpPr>
            <a:spLocks noGrp="1"/>
          </p:cNvSpPr>
          <p:nvPr>
            <p:ph type="body" sz="quarter" idx="28"/>
          </p:nvPr>
        </p:nvSpPr>
        <p:spPr/>
        <p:txBody>
          <a:bodyPr/>
          <a:lstStyle/>
          <a:p>
            <a:r>
              <a:rPr lang="nl-NL"/>
              <a:t>Indien nodig: Vragen stellen via </a:t>
            </a:r>
            <a:r>
              <a:rPr lang="nl-NL" err="1"/>
              <a:t>Vlimpers</a:t>
            </a:r>
            <a:r>
              <a:rPr lang="nl-NL"/>
              <a:t>-contactformulier</a:t>
            </a:r>
          </a:p>
        </p:txBody>
      </p:sp>
    </p:spTree>
    <p:extLst>
      <p:ext uri="{BB962C8B-B14F-4D97-AF65-F5344CB8AC3E}">
        <p14:creationId xmlns:p14="http://schemas.microsoft.com/office/powerpoint/2010/main" val="266278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FD85C-1776-A51D-1FD3-01F2C04C0414}"/>
              </a:ext>
            </a:extLst>
          </p:cNvPr>
          <p:cNvSpPr>
            <a:spLocks noGrp="1"/>
          </p:cNvSpPr>
          <p:nvPr>
            <p:ph type="title"/>
          </p:nvPr>
        </p:nvSpPr>
        <p:spPr/>
        <p:txBody>
          <a:bodyPr/>
          <a:lstStyle/>
          <a:p>
            <a:r>
              <a:rPr lang="nl-NL">
                <a:latin typeface="FlandersArtSans-Bold"/>
              </a:rPr>
              <a:t>Nieuwe dienstverlening...</a:t>
            </a:r>
            <a:br>
              <a:rPr lang="nl-NL">
                <a:latin typeface="FlandersArtSans-Bold"/>
              </a:rPr>
            </a:br>
            <a:r>
              <a:rPr lang="nl-NL" sz="3200">
                <a:latin typeface="FlandersArtSans-Bold"/>
              </a:rPr>
              <a:t>wat met personeelsleden die minder digitaal vaardig zijn? </a:t>
            </a:r>
            <a:endParaRPr lang="nl-NL" sz="3200"/>
          </a:p>
        </p:txBody>
      </p:sp>
      <p:sp>
        <p:nvSpPr>
          <p:cNvPr id="3" name="Tijdelijke aanduiding voor tekst 2">
            <a:extLst>
              <a:ext uri="{FF2B5EF4-FFF2-40B4-BE49-F238E27FC236}">
                <a16:creationId xmlns:a16="http://schemas.microsoft.com/office/drawing/2014/main" id="{1784E6DD-2C1F-A9B2-7C56-E94439124AD8}"/>
              </a:ext>
            </a:extLst>
          </p:cNvPr>
          <p:cNvSpPr>
            <a:spLocks noGrp="1"/>
          </p:cNvSpPr>
          <p:nvPr>
            <p:ph type="body" sz="quarter" idx="20"/>
          </p:nvPr>
        </p:nvSpPr>
        <p:spPr/>
        <p:txBody>
          <a:bodyPr/>
          <a:lstStyle/>
          <a:p>
            <a:endParaRPr lang="nl-NL"/>
          </a:p>
          <a:p>
            <a:r>
              <a:rPr lang="nl-NL"/>
              <a:t>Geen doublures voor indienen intentieverklaring</a:t>
            </a:r>
          </a:p>
        </p:txBody>
      </p:sp>
      <p:sp>
        <p:nvSpPr>
          <p:cNvPr id="4" name="Tijdelijke aanduiding voor afbeelding 3">
            <a:extLst>
              <a:ext uri="{FF2B5EF4-FFF2-40B4-BE49-F238E27FC236}">
                <a16:creationId xmlns:a16="http://schemas.microsoft.com/office/drawing/2014/main" id="{C42D842B-9C1A-21A5-9888-80BF2A80615F}"/>
              </a:ext>
            </a:extLst>
          </p:cNvPr>
          <p:cNvSpPr>
            <a:spLocks noGrp="1"/>
          </p:cNvSpPr>
          <p:nvPr>
            <p:ph type="pic" sz="quarter" idx="22"/>
          </p:nvPr>
        </p:nvSpPr>
        <p:spPr/>
      </p:sp>
      <p:sp>
        <p:nvSpPr>
          <p:cNvPr id="5" name="Tijdelijke aanduiding voor afbeelding 4">
            <a:extLst>
              <a:ext uri="{FF2B5EF4-FFF2-40B4-BE49-F238E27FC236}">
                <a16:creationId xmlns:a16="http://schemas.microsoft.com/office/drawing/2014/main" id="{C91DF1C2-4DE4-465A-248D-27211BFDC220}"/>
              </a:ext>
            </a:extLst>
          </p:cNvPr>
          <p:cNvSpPr>
            <a:spLocks noGrp="1"/>
          </p:cNvSpPr>
          <p:nvPr>
            <p:ph type="pic" sz="quarter" idx="23"/>
          </p:nvPr>
        </p:nvSpPr>
        <p:spPr/>
      </p:sp>
      <p:sp>
        <p:nvSpPr>
          <p:cNvPr id="6" name="Tijdelijke aanduiding voor afbeelding 5">
            <a:extLst>
              <a:ext uri="{FF2B5EF4-FFF2-40B4-BE49-F238E27FC236}">
                <a16:creationId xmlns:a16="http://schemas.microsoft.com/office/drawing/2014/main" id="{6BC206D1-978E-877B-F3C3-DF1602433604}"/>
              </a:ext>
            </a:extLst>
          </p:cNvPr>
          <p:cNvSpPr>
            <a:spLocks noGrp="1"/>
          </p:cNvSpPr>
          <p:nvPr>
            <p:ph type="pic" sz="quarter" idx="24"/>
          </p:nvPr>
        </p:nvSpPr>
        <p:spPr/>
      </p:sp>
      <p:sp>
        <p:nvSpPr>
          <p:cNvPr id="7" name="Tijdelijke aanduiding voor afbeelding 6">
            <a:extLst>
              <a:ext uri="{FF2B5EF4-FFF2-40B4-BE49-F238E27FC236}">
                <a16:creationId xmlns:a16="http://schemas.microsoft.com/office/drawing/2014/main" id="{21CC8CDB-2507-3BE8-915E-5C22B8592B8B}"/>
              </a:ext>
            </a:extLst>
          </p:cNvPr>
          <p:cNvSpPr>
            <a:spLocks noGrp="1"/>
          </p:cNvSpPr>
          <p:nvPr>
            <p:ph type="pic" sz="quarter" idx="25"/>
          </p:nvPr>
        </p:nvSpPr>
        <p:spPr/>
      </p:sp>
      <p:sp>
        <p:nvSpPr>
          <p:cNvPr id="8" name="Tijdelijke aanduiding voor tekst 7">
            <a:extLst>
              <a:ext uri="{FF2B5EF4-FFF2-40B4-BE49-F238E27FC236}">
                <a16:creationId xmlns:a16="http://schemas.microsoft.com/office/drawing/2014/main" id="{45EC2845-12B7-8314-9F11-E9E2EFD1247E}"/>
              </a:ext>
            </a:extLst>
          </p:cNvPr>
          <p:cNvSpPr>
            <a:spLocks noGrp="1"/>
          </p:cNvSpPr>
          <p:nvPr>
            <p:ph type="body" sz="quarter" idx="26"/>
          </p:nvPr>
        </p:nvSpPr>
        <p:spPr/>
        <p:txBody>
          <a:bodyPr/>
          <a:lstStyle/>
          <a:p>
            <a:r>
              <a:rPr lang="nl-NL"/>
              <a:t>Ondersteuning door HR-professionals</a:t>
            </a:r>
          </a:p>
        </p:txBody>
      </p:sp>
      <p:sp>
        <p:nvSpPr>
          <p:cNvPr id="9" name="Tijdelijke aanduiding voor tekst 8">
            <a:extLst>
              <a:ext uri="{FF2B5EF4-FFF2-40B4-BE49-F238E27FC236}">
                <a16:creationId xmlns:a16="http://schemas.microsoft.com/office/drawing/2014/main" id="{9EA60756-5B8D-B5F4-2A35-85AE901D985F}"/>
              </a:ext>
            </a:extLst>
          </p:cNvPr>
          <p:cNvSpPr>
            <a:spLocks noGrp="1"/>
          </p:cNvSpPr>
          <p:nvPr>
            <p:ph type="body" sz="quarter" idx="27"/>
          </p:nvPr>
        </p:nvSpPr>
        <p:spPr/>
        <p:txBody>
          <a:bodyPr/>
          <a:lstStyle/>
          <a:p>
            <a:r>
              <a:rPr lang="nl-NL"/>
              <a:t>Waar behoefte, gaat AgO hierover verder in gesprek </a:t>
            </a:r>
          </a:p>
        </p:txBody>
      </p:sp>
      <p:sp>
        <p:nvSpPr>
          <p:cNvPr id="10" name="Tijdelijke aanduiding voor tekst 9">
            <a:extLst>
              <a:ext uri="{FF2B5EF4-FFF2-40B4-BE49-F238E27FC236}">
                <a16:creationId xmlns:a16="http://schemas.microsoft.com/office/drawing/2014/main" id="{405967AE-6984-71C6-4D56-40786F24C861}"/>
              </a:ext>
            </a:extLst>
          </p:cNvPr>
          <p:cNvSpPr>
            <a:spLocks noGrp="1"/>
          </p:cNvSpPr>
          <p:nvPr>
            <p:ph type="body" sz="quarter" idx="28"/>
          </p:nvPr>
        </p:nvSpPr>
        <p:spPr/>
        <p:txBody>
          <a:bodyPr/>
          <a:lstStyle/>
          <a:p>
            <a:r>
              <a:rPr lang="nl-NL"/>
              <a:t>In uitzonderlijke gevallen: Intentieverklaring manueel bezorgen</a:t>
            </a:r>
          </a:p>
        </p:txBody>
      </p:sp>
    </p:spTree>
    <p:extLst>
      <p:ext uri="{BB962C8B-B14F-4D97-AF65-F5344CB8AC3E}">
        <p14:creationId xmlns:p14="http://schemas.microsoft.com/office/powerpoint/2010/main" val="322942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06E44F-980C-47BB-8118-9AE85D7BB2CF}"/>
              </a:ext>
            </a:extLst>
          </p:cNvPr>
          <p:cNvSpPr>
            <a:spLocks noGrp="1"/>
          </p:cNvSpPr>
          <p:nvPr>
            <p:ph type="body" sz="quarter" idx="21"/>
          </p:nvPr>
        </p:nvSpPr>
        <p:spPr/>
        <p:txBody>
          <a:bodyPr/>
          <a:lstStyle/>
          <a:p>
            <a:endParaRPr lang="en-US"/>
          </a:p>
        </p:txBody>
      </p:sp>
      <p:pic>
        <p:nvPicPr>
          <p:cNvPr id="42" name="Tijdelijke aanduiding voor afbeelding 41" descr="Afbeelding met persoon, laptop, mensen, vrouw&#10;&#10;Automatisch gegenereerde beschrijving">
            <a:extLst>
              <a:ext uri="{FF2B5EF4-FFF2-40B4-BE49-F238E27FC236}">
                <a16:creationId xmlns:a16="http://schemas.microsoft.com/office/drawing/2014/main" id="{4DB1D656-3066-4CFB-BC7F-3BD9600C326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214" b="27214"/>
          <a:stretch>
            <a:fillRect/>
          </a:stretch>
        </p:blipFill>
        <p:spPr>
          <a:xfrm>
            <a:off x="0" y="2670156"/>
            <a:ext cx="12192000" cy="4167187"/>
          </a:xfrm>
        </p:spPr>
      </p:pic>
      <p:sp>
        <p:nvSpPr>
          <p:cNvPr id="3" name="Tijdelijke aanduiding voor tekst 2">
            <a:extLst>
              <a:ext uri="{FF2B5EF4-FFF2-40B4-BE49-F238E27FC236}">
                <a16:creationId xmlns:a16="http://schemas.microsoft.com/office/drawing/2014/main" id="{A85B713C-8943-4A8D-AA3C-562318ED3DB5}"/>
              </a:ext>
            </a:extLst>
          </p:cNvPr>
          <p:cNvSpPr>
            <a:spLocks noGrp="1"/>
          </p:cNvSpPr>
          <p:nvPr>
            <p:ph type="body" sz="quarter" idx="11"/>
          </p:nvPr>
        </p:nvSpPr>
        <p:spPr>
          <a:xfrm>
            <a:off x="371475" y="2545130"/>
            <a:ext cx="8640000" cy="576000"/>
          </a:xfrm>
        </p:spPr>
        <p:txBody>
          <a:bodyPr/>
          <a:lstStyle/>
          <a:p>
            <a:r>
              <a:rPr lang="nl-BE"/>
              <a:t>Welkom en afspraken</a:t>
            </a:r>
          </a:p>
        </p:txBody>
      </p:sp>
      <p:sp>
        <p:nvSpPr>
          <p:cNvPr id="4" name="Titel 3">
            <a:extLst>
              <a:ext uri="{FF2B5EF4-FFF2-40B4-BE49-F238E27FC236}">
                <a16:creationId xmlns:a16="http://schemas.microsoft.com/office/drawing/2014/main" id="{1E4A6215-A13F-425E-9771-B4925E6A99BF}"/>
              </a:ext>
            </a:extLst>
          </p:cNvPr>
          <p:cNvSpPr>
            <a:spLocks noGrp="1"/>
          </p:cNvSpPr>
          <p:nvPr>
            <p:ph type="title"/>
          </p:nvPr>
        </p:nvSpPr>
        <p:spPr>
          <a:xfrm>
            <a:off x="371475" y="425302"/>
            <a:ext cx="11449050" cy="1215958"/>
          </a:xfrm>
        </p:spPr>
        <p:txBody>
          <a:bodyPr/>
          <a:lstStyle/>
          <a:p>
            <a:r>
              <a:rPr lang="nl-BE"/>
              <a:t>Agenda</a:t>
            </a:r>
          </a:p>
        </p:txBody>
      </p:sp>
      <p:sp>
        <p:nvSpPr>
          <p:cNvPr id="6" name="Tijdelijke aanduiding voor tekst 5">
            <a:extLst>
              <a:ext uri="{FF2B5EF4-FFF2-40B4-BE49-F238E27FC236}">
                <a16:creationId xmlns:a16="http://schemas.microsoft.com/office/drawing/2014/main" id="{978A0EAD-3F61-47E2-B6E7-F919E7EF8516}"/>
              </a:ext>
            </a:extLst>
          </p:cNvPr>
          <p:cNvSpPr>
            <a:spLocks noGrp="1"/>
          </p:cNvSpPr>
          <p:nvPr>
            <p:ph type="body" sz="quarter" idx="13"/>
          </p:nvPr>
        </p:nvSpPr>
        <p:spPr>
          <a:xfrm>
            <a:off x="371475" y="3296097"/>
            <a:ext cx="8640000" cy="576000"/>
          </a:xfrm>
        </p:spPr>
        <p:txBody>
          <a:bodyPr/>
          <a:lstStyle/>
          <a:p>
            <a:r>
              <a:rPr lang="nl-BE">
                <a:latin typeface="Flanders Art Sans"/>
              </a:rPr>
              <a:t>Gezond het hele jaar door : jaarprogramma</a:t>
            </a:r>
            <a:endParaRPr lang="nl-BE"/>
          </a:p>
        </p:txBody>
      </p:sp>
      <p:sp>
        <p:nvSpPr>
          <p:cNvPr id="7" name="Tijdelijke aanduiding voor tekst 6">
            <a:extLst>
              <a:ext uri="{FF2B5EF4-FFF2-40B4-BE49-F238E27FC236}">
                <a16:creationId xmlns:a16="http://schemas.microsoft.com/office/drawing/2014/main" id="{FF76627D-2990-44C4-A256-C384AA5A3D82}"/>
              </a:ext>
            </a:extLst>
          </p:cNvPr>
          <p:cNvSpPr>
            <a:spLocks noGrp="1"/>
          </p:cNvSpPr>
          <p:nvPr>
            <p:ph type="body" sz="quarter" idx="14"/>
          </p:nvPr>
        </p:nvSpPr>
        <p:spPr>
          <a:xfrm rot="5400000">
            <a:off x="1063078" y="2829919"/>
            <a:ext cx="360000" cy="36000"/>
          </a:xfrm>
        </p:spPr>
        <p:txBody>
          <a:bodyPr/>
          <a:lstStyle/>
          <a:p>
            <a:endParaRPr lang="nl-BE"/>
          </a:p>
        </p:txBody>
      </p:sp>
      <p:sp>
        <p:nvSpPr>
          <p:cNvPr id="9" name="Tijdelijke aanduiding voor tekst 8">
            <a:extLst>
              <a:ext uri="{FF2B5EF4-FFF2-40B4-BE49-F238E27FC236}">
                <a16:creationId xmlns:a16="http://schemas.microsoft.com/office/drawing/2014/main" id="{63BA2098-F7BE-4B3F-A96F-C0A1F2768715}"/>
              </a:ext>
            </a:extLst>
          </p:cNvPr>
          <p:cNvSpPr>
            <a:spLocks noGrp="1"/>
          </p:cNvSpPr>
          <p:nvPr>
            <p:ph type="body" sz="quarter" idx="16"/>
          </p:nvPr>
        </p:nvSpPr>
        <p:spPr/>
        <p:txBody>
          <a:bodyPr/>
          <a:lstStyle/>
          <a:p>
            <a:endParaRPr lang="nl-BE"/>
          </a:p>
        </p:txBody>
      </p:sp>
      <p:sp>
        <p:nvSpPr>
          <p:cNvPr id="10" name="Tijdelijke aanduiding voor tekst 9">
            <a:extLst>
              <a:ext uri="{FF2B5EF4-FFF2-40B4-BE49-F238E27FC236}">
                <a16:creationId xmlns:a16="http://schemas.microsoft.com/office/drawing/2014/main" id="{7D753A1A-1EE6-4901-BB76-6A3426B9BB93}"/>
              </a:ext>
            </a:extLst>
          </p:cNvPr>
          <p:cNvSpPr>
            <a:spLocks noGrp="1"/>
          </p:cNvSpPr>
          <p:nvPr>
            <p:ph type="body" sz="quarter" idx="17"/>
          </p:nvPr>
        </p:nvSpPr>
        <p:spPr>
          <a:xfrm>
            <a:off x="371475" y="4078636"/>
            <a:ext cx="8640000" cy="576000"/>
          </a:xfrm>
        </p:spPr>
        <p:txBody>
          <a:bodyPr/>
          <a:lstStyle/>
          <a:p>
            <a:r>
              <a:rPr lang="en-US">
                <a:latin typeface="Flanders Art Sans"/>
              </a:rPr>
              <a:t>Groen </a:t>
            </a:r>
            <a:r>
              <a:rPr lang="en-US" err="1">
                <a:latin typeface="Flanders Art Sans"/>
              </a:rPr>
              <a:t>licht</a:t>
            </a:r>
            <a:r>
              <a:rPr lang="en-US">
                <a:latin typeface="Flanders Art Sans"/>
              </a:rPr>
              <a:t> </a:t>
            </a:r>
            <a:r>
              <a:rPr lang="en-US" err="1">
                <a:latin typeface="Flanders Art Sans"/>
              </a:rPr>
              <a:t>voor</a:t>
            </a:r>
            <a:r>
              <a:rPr lang="en-US">
                <a:latin typeface="Flanders Art Sans"/>
              </a:rPr>
              <a:t> de </a:t>
            </a:r>
            <a:r>
              <a:rPr lang="en-US" err="1">
                <a:latin typeface="Flanders Art Sans"/>
              </a:rPr>
              <a:t>bedrijfsfiets</a:t>
            </a:r>
          </a:p>
        </p:txBody>
      </p:sp>
      <p:sp>
        <p:nvSpPr>
          <p:cNvPr id="11" name="Tijdelijke aanduiding voor tekst 10">
            <a:extLst>
              <a:ext uri="{FF2B5EF4-FFF2-40B4-BE49-F238E27FC236}">
                <a16:creationId xmlns:a16="http://schemas.microsoft.com/office/drawing/2014/main" id="{3AC83459-044F-48C9-ADBC-8088DB35BE1A}"/>
              </a:ext>
            </a:extLst>
          </p:cNvPr>
          <p:cNvSpPr>
            <a:spLocks noGrp="1"/>
          </p:cNvSpPr>
          <p:nvPr>
            <p:ph type="body" sz="quarter" idx="18"/>
          </p:nvPr>
        </p:nvSpPr>
        <p:spPr/>
        <p:txBody>
          <a:bodyPr/>
          <a:lstStyle/>
          <a:p>
            <a:endParaRPr lang="nl-BE"/>
          </a:p>
        </p:txBody>
      </p:sp>
      <p:sp>
        <p:nvSpPr>
          <p:cNvPr id="12" name="Tijdelijke aanduiding voor tekst 11">
            <a:extLst>
              <a:ext uri="{FF2B5EF4-FFF2-40B4-BE49-F238E27FC236}">
                <a16:creationId xmlns:a16="http://schemas.microsoft.com/office/drawing/2014/main" id="{1412EEBA-8E13-457F-80BD-FBDB2F6F8B4C}"/>
              </a:ext>
            </a:extLst>
          </p:cNvPr>
          <p:cNvSpPr>
            <a:spLocks noGrp="1"/>
          </p:cNvSpPr>
          <p:nvPr>
            <p:ph type="body" sz="quarter" idx="19"/>
          </p:nvPr>
        </p:nvSpPr>
        <p:spPr>
          <a:xfrm>
            <a:off x="371475" y="4806416"/>
            <a:ext cx="8640000" cy="576000"/>
          </a:xfrm>
        </p:spPr>
        <p:txBody>
          <a:bodyPr/>
          <a:lstStyle/>
          <a:p>
            <a:r>
              <a:rPr lang="en-US" err="1">
                <a:latin typeface="Flanders Art Sans"/>
              </a:rPr>
              <a:t>Vragen</a:t>
            </a:r>
            <a:r>
              <a:rPr lang="en-US">
                <a:latin typeface="Flanders Art Sans"/>
              </a:rPr>
              <a:t>?</a:t>
            </a:r>
            <a:endParaRPr lang="en-US"/>
          </a:p>
        </p:txBody>
      </p:sp>
      <p:sp>
        <p:nvSpPr>
          <p:cNvPr id="15" name="Tijdelijke aanduiding voor tekst 14">
            <a:extLst>
              <a:ext uri="{FF2B5EF4-FFF2-40B4-BE49-F238E27FC236}">
                <a16:creationId xmlns:a16="http://schemas.microsoft.com/office/drawing/2014/main" id="{ACFC0FDB-B986-45EA-BE15-5511AED31DBD}"/>
              </a:ext>
            </a:extLst>
          </p:cNvPr>
          <p:cNvSpPr>
            <a:spLocks noGrp="1"/>
          </p:cNvSpPr>
          <p:nvPr>
            <p:ph type="body" sz="quarter" idx="22"/>
          </p:nvPr>
        </p:nvSpPr>
        <p:spPr>
          <a:xfrm rot="5400000">
            <a:off x="1084245" y="5071787"/>
            <a:ext cx="360000" cy="36000"/>
          </a:xfrm>
        </p:spPr>
        <p:txBody>
          <a:bodyPr/>
          <a:lstStyle/>
          <a:p>
            <a:endParaRPr lang="nl-BE"/>
          </a:p>
        </p:txBody>
      </p:sp>
      <p:grpSp>
        <p:nvGrpSpPr>
          <p:cNvPr id="22" name="Graphic 34">
            <a:extLst>
              <a:ext uri="{FF2B5EF4-FFF2-40B4-BE49-F238E27FC236}">
                <a16:creationId xmlns:a16="http://schemas.microsoft.com/office/drawing/2014/main" id="{D443A9D6-6F17-4C1F-933A-FB584274ED8F}"/>
              </a:ext>
            </a:extLst>
          </p:cNvPr>
          <p:cNvGrpSpPr/>
          <p:nvPr/>
        </p:nvGrpSpPr>
        <p:grpSpPr>
          <a:xfrm>
            <a:off x="652930" y="3407871"/>
            <a:ext cx="372404" cy="360000"/>
            <a:chOff x="7254445" y="3680710"/>
            <a:chExt cx="445289" cy="433872"/>
          </a:xfrm>
        </p:grpSpPr>
        <p:sp>
          <p:nvSpPr>
            <p:cNvPr id="23" name="Vrije vorm: vorm 22">
              <a:extLst>
                <a:ext uri="{FF2B5EF4-FFF2-40B4-BE49-F238E27FC236}">
                  <a16:creationId xmlns:a16="http://schemas.microsoft.com/office/drawing/2014/main" id="{3622AD58-F42F-41FC-B11B-053742ECD759}"/>
                </a:ext>
              </a:extLst>
            </p:cNvPr>
            <p:cNvSpPr/>
            <p:nvPr/>
          </p:nvSpPr>
          <p:spPr>
            <a:xfrm>
              <a:off x="7254445" y="3680710"/>
              <a:ext cx="444946" cy="438895"/>
            </a:xfrm>
            <a:custGeom>
              <a:avLst/>
              <a:gdLst>
                <a:gd name="connsiteX0" fmla="*/ 285213 w 444946"/>
                <a:gd name="connsiteY0" fmla="*/ 49096 h 438895"/>
                <a:gd name="connsiteX1" fmla="*/ 244452 w 444946"/>
                <a:gd name="connsiteY1" fmla="*/ 147973 h 438895"/>
                <a:gd name="connsiteX2" fmla="*/ 209743 w 444946"/>
                <a:gd name="connsiteY2" fmla="*/ 81865 h 438895"/>
                <a:gd name="connsiteX3" fmla="*/ 149800 w 444946"/>
                <a:gd name="connsiteY3" fmla="*/ 208144 h 438895"/>
                <a:gd name="connsiteX4" fmla="*/ 118287 w 444946"/>
                <a:gd name="connsiteY4" fmla="*/ 167269 h 438895"/>
                <a:gd name="connsiteX5" fmla="*/ 113720 w 444946"/>
                <a:gd name="connsiteY5" fmla="*/ 177202 h 438895"/>
                <a:gd name="connsiteX6" fmla="*/ 72160 w 444946"/>
                <a:gd name="connsiteY6" fmla="*/ 277564 h 438895"/>
                <a:gd name="connsiteX7" fmla="*/ 79809 w 444946"/>
                <a:gd name="connsiteY7" fmla="*/ 275052 h 438895"/>
                <a:gd name="connsiteX8" fmla="*/ 84947 w 444946"/>
                <a:gd name="connsiteY8" fmla="*/ 276080 h 438895"/>
                <a:gd name="connsiteX9" fmla="*/ 121256 w 444946"/>
                <a:gd name="connsiteY9" fmla="*/ 192616 h 438895"/>
                <a:gd name="connsiteX10" fmla="*/ 152540 w 444946"/>
                <a:gd name="connsiteY10" fmla="*/ 233263 h 438895"/>
                <a:gd name="connsiteX11" fmla="*/ 210428 w 444946"/>
                <a:gd name="connsiteY11" fmla="*/ 111322 h 438895"/>
                <a:gd name="connsiteX12" fmla="*/ 245937 w 444946"/>
                <a:gd name="connsiteY12" fmla="*/ 179029 h 438895"/>
                <a:gd name="connsiteX13" fmla="*/ 297430 w 444946"/>
                <a:gd name="connsiteY13" fmla="*/ 54120 h 438895"/>
                <a:gd name="connsiteX14" fmla="*/ 285213 w 444946"/>
                <a:gd name="connsiteY14" fmla="*/ 49096 h 438895"/>
                <a:gd name="connsiteX15" fmla="*/ 357373 w 444946"/>
                <a:gd name="connsiteY15" fmla="*/ 0 h 438895"/>
                <a:gd name="connsiteX16" fmla="*/ 87345 w 444946"/>
                <a:gd name="connsiteY16" fmla="*/ 0 h 438895"/>
                <a:gd name="connsiteX17" fmla="*/ 0 w 444946"/>
                <a:gd name="connsiteY17" fmla="*/ 438896 h 438895"/>
                <a:gd name="connsiteX18" fmla="*/ 13473 w 444946"/>
                <a:gd name="connsiteY18" fmla="*/ 438896 h 438895"/>
                <a:gd name="connsiteX19" fmla="*/ 35737 w 444946"/>
                <a:gd name="connsiteY19" fmla="*/ 327002 h 438895"/>
                <a:gd name="connsiteX20" fmla="*/ 281560 w 444946"/>
                <a:gd name="connsiteY20" fmla="*/ 327002 h 438895"/>
                <a:gd name="connsiteX21" fmla="*/ 259295 w 444946"/>
                <a:gd name="connsiteY21" fmla="*/ 438896 h 438895"/>
                <a:gd name="connsiteX22" fmla="*/ 272768 w 444946"/>
                <a:gd name="connsiteY22" fmla="*/ 438896 h 438895"/>
                <a:gd name="connsiteX23" fmla="*/ 295033 w 444946"/>
                <a:gd name="connsiteY23" fmla="*/ 327002 h 438895"/>
                <a:gd name="connsiteX24" fmla="*/ 409209 w 444946"/>
                <a:gd name="connsiteY24" fmla="*/ 327002 h 438895"/>
                <a:gd name="connsiteX25" fmla="*/ 431474 w 444946"/>
                <a:gd name="connsiteY25" fmla="*/ 438896 h 438895"/>
                <a:gd name="connsiteX26" fmla="*/ 444946 w 444946"/>
                <a:gd name="connsiteY26" fmla="*/ 438896 h 438895"/>
                <a:gd name="connsiteX27" fmla="*/ 357373 w 444946"/>
                <a:gd name="connsiteY27" fmla="*/ 0 h 438895"/>
                <a:gd name="connsiteX28" fmla="*/ 284072 w 444946"/>
                <a:gd name="connsiteY28" fmla="*/ 313872 h 438895"/>
                <a:gd name="connsiteX29" fmla="*/ 38363 w 444946"/>
                <a:gd name="connsiteY29" fmla="*/ 313872 h 438895"/>
                <a:gd name="connsiteX30" fmla="*/ 98192 w 444946"/>
                <a:gd name="connsiteY30" fmla="*/ 13130 h 438895"/>
                <a:gd name="connsiteX31" fmla="*/ 344014 w 444946"/>
                <a:gd name="connsiteY31" fmla="*/ 13130 h 438895"/>
                <a:gd name="connsiteX32" fmla="*/ 284072 w 444946"/>
                <a:gd name="connsiteY32" fmla="*/ 313872 h 438895"/>
                <a:gd name="connsiteX33" fmla="*/ 297544 w 444946"/>
                <a:gd name="connsiteY33" fmla="*/ 313872 h 438895"/>
                <a:gd name="connsiteX34" fmla="*/ 352007 w 444946"/>
                <a:gd name="connsiteY34" fmla="*/ 40304 h 438895"/>
                <a:gd name="connsiteX35" fmla="*/ 406469 w 444946"/>
                <a:gd name="connsiteY35" fmla="*/ 313872 h 438895"/>
                <a:gd name="connsiteX36" fmla="*/ 297544 w 444946"/>
                <a:gd name="connsiteY36" fmla="*/ 313872 h 43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946" h="438895">
                  <a:moveTo>
                    <a:pt x="285213" y="49096"/>
                  </a:moveTo>
                  <a:lnTo>
                    <a:pt x="244452" y="147973"/>
                  </a:lnTo>
                  <a:lnTo>
                    <a:pt x="209743" y="81865"/>
                  </a:lnTo>
                  <a:lnTo>
                    <a:pt x="149800" y="208144"/>
                  </a:lnTo>
                  <a:lnTo>
                    <a:pt x="118287" y="167269"/>
                  </a:lnTo>
                  <a:lnTo>
                    <a:pt x="113720" y="177202"/>
                  </a:lnTo>
                  <a:cubicBezTo>
                    <a:pt x="70219" y="271741"/>
                    <a:pt x="71132" y="274595"/>
                    <a:pt x="72160" y="277564"/>
                  </a:cubicBezTo>
                  <a:lnTo>
                    <a:pt x="79809" y="275052"/>
                  </a:lnTo>
                  <a:lnTo>
                    <a:pt x="84947" y="276080"/>
                  </a:lnTo>
                  <a:cubicBezTo>
                    <a:pt x="86089" y="270942"/>
                    <a:pt x="103672" y="230980"/>
                    <a:pt x="121256" y="192616"/>
                  </a:cubicBezTo>
                  <a:lnTo>
                    <a:pt x="152540" y="233263"/>
                  </a:lnTo>
                  <a:lnTo>
                    <a:pt x="210428" y="111322"/>
                  </a:lnTo>
                  <a:lnTo>
                    <a:pt x="245937" y="179029"/>
                  </a:lnTo>
                  <a:lnTo>
                    <a:pt x="297430" y="54120"/>
                  </a:lnTo>
                  <a:lnTo>
                    <a:pt x="285213" y="49096"/>
                  </a:lnTo>
                  <a:close/>
                  <a:moveTo>
                    <a:pt x="357373" y="0"/>
                  </a:moveTo>
                  <a:lnTo>
                    <a:pt x="87345" y="0"/>
                  </a:lnTo>
                  <a:lnTo>
                    <a:pt x="0" y="438896"/>
                  </a:lnTo>
                  <a:lnTo>
                    <a:pt x="13473" y="438896"/>
                  </a:lnTo>
                  <a:lnTo>
                    <a:pt x="35737" y="327002"/>
                  </a:lnTo>
                  <a:lnTo>
                    <a:pt x="281560" y="327002"/>
                  </a:lnTo>
                  <a:lnTo>
                    <a:pt x="259295" y="438896"/>
                  </a:lnTo>
                  <a:lnTo>
                    <a:pt x="272768" y="438896"/>
                  </a:lnTo>
                  <a:lnTo>
                    <a:pt x="295033" y="327002"/>
                  </a:lnTo>
                  <a:lnTo>
                    <a:pt x="409209" y="327002"/>
                  </a:lnTo>
                  <a:lnTo>
                    <a:pt x="431474" y="438896"/>
                  </a:lnTo>
                  <a:lnTo>
                    <a:pt x="444946" y="438896"/>
                  </a:lnTo>
                  <a:lnTo>
                    <a:pt x="357373" y="0"/>
                  </a:lnTo>
                  <a:close/>
                  <a:moveTo>
                    <a:pt x="284072" y="313872"/>
                  </a:moveTo>
                  <a:lnTo>
                    <a:pt x="38363" y="313872"/>
                  </a:lnTo>
                  <a:lnTo>
                    <a:pt x="98192" y="13130"/>
                  </a:lnTo>
                  <a:lnTo>
                    <a:pt x="344014" y="13130"/>
                  </a:lnTo>
                  <a:lnTo>
                    <a:pt x="284072" y="313872"/>
                  </a:lnTo>
                  <a:close/>
                  <a:moveTo>
                    <a:pt x="297544" y="313872"/>
                  </a:moveTo>
                  <a:lnTo>
                    <a:pt x="352007" y="40304"/>
                  </a:lnTo>
                  <a:lnTo>
                    <a:pt x="406469" y="313872"/>
                  </a:lnTo>
                  <a:lnTo>
                    <a:pt x="297544" y="313872"/>
                  </a:lnTo>
                  <a:close/>
                </a:path>
              </a:pathLst>
            </a:custGeom>
            <a:solidFill>
              <a:srgbClr val="000000"/>
            </a:solid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nvGrpSpPr>
            <p:cNvPr id="24" name="Graphic 34">
              <a:extLst>
                <a:ext uri="{FF2B5EF4-FFF2-40B4-BE49-F238E27FC236}">
                  <a16:creationId xmlns:a16="http://schemas.microsoft.com/office/drawing/2014/main" id="{C87DB311-1EE8-4850-91CC-290D76724ED2}"/>
                </a:ext>
              </a:extLst>
            </p:cNvPr>
            <p:cNvGrpSpPr/>
            <p:nvPr/>
          </p:nvGrpSpPr>
          <p:grpSpPr>
            <a:xfrm>
              <a:off x="7381523" y="3821518"/>
              <a:ext cx="291264" cy="291008"/>
              <a:chOff x="7381523" y="3821518"/>
              <a:chExt cx="291264" cy="291008"/>
            </a:xfrm>
            <a:solidFill>
              <a:schemeClr val="accent1"/>
            </a:solidFill>
          </p:grpSpPr>
          <p:sp>
            <p:nvSpPr>
              <p:cNvPr id="25" name="Vrije vorm: vorm 24">
                <a:extLst>
                  <a:ext uri="{FF2B5EF4-FFF2-40B4-BE49-F238E27FC236}">
                    <a16:creationId xmlns:a16="http://schemas.microsoft.com/office/drawing/2014/main" id="{8B57E666-4AE6-466C-A0B6-D63F09D0D6F1}"/>
                  </a:ext>
                </a:extLst>
              </p:cNvPr>
              <p:cNvSpPr/>
              <p:nvPr/>
            </p:nvSpPr>
            <p:spPr>
              <a:xfrm>
                <a:off x="7529268" y="3969463"/>
                <a:ext cx="127078" cy="127078"/>
              </a:xfrm>
              <a:custGeom>
                <a:avLst/>
                <a:gdLst>
                  <a:gd name="connsiteX0" fmla="*/ 33682 w 127078"/>
                  <a:gd name="connsiteY0" fmla="*/ 17355 h 127078"/>
                  <a:gd name="connsiteX1" fmla="*/ 29686 w 127078"/>
                  <a:gd name="connsiteY1" fmla="*/ 13245 h 127078"/>
                  <a:gd name="connsiteX2" fmla="*/ 25576 w 127078"/>
                  <a:gd name="connsiteY2" fmla="*/ 9248 h 127078"/>
                  <a:gd name="connsiteX3" fmla="*/ 16441 w 127078"/>
                  <a:gd name="connsiteY3" fmla="*/ 0 h 127078"/>
                  <a:gd name="connsiteX4" fmla="*/ 0 w 127078"/>
                  <a:gd name="connsiteY4" fmla="*/ 16441 h 127078"/>
                  <a:gd name="connsiteX5" fmla="*/ 9248 w 127078"/>
                  <a:gd name="connsiteY5" fmla="*/ 25576 h 127078"/>
                  <a:gd name="connsiteX6" fmla="*/ 13244 w 127078"/>
                  <a:gd name="connsiteY6" fmla="*/ 29686 h 127078"/>
                  <a:gd name="connsiteX7" fmla="*/ 17241 w 127078"/>
                  <a:gd name="connsiteY7" fmla="*/ 33682 h 127078"/>
                  <a:gd name="connsiteX8" fmla="*/ 110751 w 127078"/>
                  <a:gd name="connsiteY8" fmla="*/ 127079 h 127078"/>
                  <a:gd name="connsiteX9" fmla="*/ 127079 w 127078"/>
                  <a:gd name="connsiteY9" fmla="*/ 110637 h 1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8" h="127078">
                    <a:moveTo>
                      <a:pt x="33682" y="17355"/>
                    </a:moveTo>
                    <a:lnTo>
                      <a:pt x="29686" y="13245"/>
                    </a:lnTo>
                    <a:lnTo>
                      <a:pt x="25576" y="9248"/>
                    </a:lnTo>
                    <a:lnTo>
                      <a:pt x="16441" y="0"/>
                    </a:lnTo>
                    <a:lnTo>
                      <a:pt x="0" y="16441"/>
                    </a:lnTo>
                    <a:lnTo>
                      <a:pt x="9248" y="25576"/>
                    </a:lnTo>
                    <a:lnTo>
                      <a:pt x="13244" y="29686"/>
                    </a:lnTo>
                    <a:lnTo>
                      <a:pt x="17241" y="33682"/>
                    </a:lnTo>
                    <a:lnTo>
                      <a:pt x="110751" y="127079"/>
                    </a:lnTo>
                    <a:lnTo>
                      <a:pt x="127079" y="110637"/>
                    </a:lnTo>
                    <a:close/>
                  </a:path>
                </a:pathLst>
              </a:custGeom>
              <a:no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nvGrpSpPr>
              <p:cNvPr id="26" name="Graphic 34">
                <a:extLst>
                  <a:ext uri="{FF2B5EF4-FFF2-40B4-BE49-F238E27FC236}">
                    <a16:creationId xmlns:a16="http://schemas.microsoft.com/office/drawing/2014/main" id="{B51C9636-79E7-4553-B29A-0A7064D43F11}"/>
                  </a:ext>
                </a:extLst>
              </p:cNvPr>
              <p:cNvGrpSpPr/>
              <p:nvPr/>
            </p:nvGrpSpPr>
            <p:grpSpPr>
              <a:xfrm>
                <a:off x="7381523" y="3821518"/>
                <a:ext cx="291264" cy="291008"/>
                <a:chOff x="7381523" y="3821518"/>
                <a:chExt cx="291264" cy="291008"/>
              </a:xfrm>
              <a:solidFill>
                <a:schemeClr val="accent1"/>
              </a:solidFill>
            </p:grpSpPr>
            <p:sp>
              <p:nvSpPr>
                <p:cNvPr id="27" name="Vrije vorm: vorm 26">
                  <a:extLst>
                    <a:ext uri="{FF2B5EF4-FFF2-40B4-BE49-F238E27FC236}">
                      <a16:creationId xmlns:a16="http://schemas.microsoft.com/office/drawing/2014/main" id="{29B7EA8F-5CB5-4211-8D8E-B93B1C2CC466}"/>
                    </a:ext>
                  </a:extLst>
                </p:cNvPr>
                <p:cNvSpPr/>
                <p:nvPr/>
              </p:nvSpPr>
              <p:spPr>
                <a:xfrm>
                  <a:off x="7529268" y="3969463"/>
                  <a:ext cx="127078" cy="127078"/>
                </a:xfrm>
                <a:custGeom>
                  <a:avLst/>
                  <a:gdLst>
                    <a:gd name="connsiteX0" fmla="*/ 33682 w 127078"/>
                    <a:gd name="connsiteY0" fmla="*/ 17355 h 127078"/>
                    <a:gd name="connsiteX1" fmla="*/ 29686 w 127078"/>
                    <a:gd name="connsiteY1" fmla="*/ 13245 h 127078"/>
                    <a:gd name="connsiteX2" fmla="*/ 25576 w 127078"/>
                    <a:gd name="connsiteY2" fmla="*/ 9248 h 127078"/>
                    <a:gd name="connsiteX3" fmla="*/ 16441 w 127078"/>
                    <a:gd name="connsiteY3" fmla="*/ 0 h 127078"/>
                    <a:gd name="connsiteX4" fmla="*/ 0 w 127078"/>
                    <a:gd name="connsiteY4" fmla="*/ 16441 h 127078"/>
                    <a:gd name="connsiteX5" fmla="*/ 9248 w 127078"/>
                    <a:gd name="connsiteY5" fmla="*/ 25576 h 127078"/>
                    <a:gd name="connsiteX6" fmla="*/ 13244 w 127078"/>
                    <a:gd name="connsiteY6" fmla="*/ 29686 h 127078"/>
                    <a:gd name="connsiteX7" fmla="*/ 17241 w 127078"/>
                    <a:gd name="connsiteY7" fmla="*/ 33682 h 127078"/>
                    <a:gd name="connsiteX8" fmla="*/ 110751 w 127078"/>
                    <a:gd name="connsiteY8" fmla="*/ 127079 h 127078"/>
                    <a:gd name="connsiteX9" fmla="*/ 127079 w 127078"/>
                    <a:gd name="connsiteY9" fmla="*/ 110637 h 1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8" h="127078">
                      <a:moveTo>
                        <a:pt x="33682" y="17355"/>
                      </a:moveTo>
                      <a:lnTo>
                        <a:pt x="29686" y="13245"/>
                      </a:lnTo>
                      <a:lnTo>
                        <a:pt x="25576" y="9248"/>
                      </a:lnTo>
                      <a:lnTo>
                        <a:pt x="16441" y="0"/>
                      </a:lnTo>
                      <a:lnTo>
                        <a:pt x="0" y="16441"/>
                      </a:lnTo>
                      <a:lnTo>
                        <a:pt x="9248" y="25576"/>
                      </a:lnTo>
                      <a:lnTo>
                        <a:pt x="13244" y="29686"/>
                      </a:lnTo>
                      <a:lnTo>
                        <a:pt x="17241" y="33682"/>
                      </a:lnTo>
                      <a:lnTo>
                        <a:pt x="110751" y="127079"/>
                      </a:lnTo>
                      <a:lnTo>
                        <a:pt x="127079" y="110637"/>
                      </a:lnTo>
                      <a:close/>
                    </a:path>
                  </a:pathLst>
                </a:custGeom>
                <a:no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28" name="Vrije vorm: vorm 27">
                  <a:extLst>
                    <a:ext uri="{FF2B5EF4-FFF2-40B4-BE49-F238E27FC236}">
                      <a16:creationId xmlns:a16="http://schemas.microsoft.com/office/drawing/2014/main" id="{5966439C-9F4E-4BFD-AAF6-E0781D37E90E}"/>
                    </a:ext>
                  </a:extLst>
                </p:cNvPr>
                <p:cNvSpPr/>
                <p:nvPr/>
              </p:nvSpPr>
              <p:spPr>
                <a:xfrm>
                  <a:off x="7381523" y="3821518"/>
                  <a:ext cx="291264" cy="291008"/>
                </a:xfrm>
                <a:custGeom>
                  <a:avLst/>
                  <a:gdLst>
                    <a:gd name="connsiteX0" fmla="*/ 164186 w 291264"/>
                    <a:gd name="connsiteY0" fmla="*/ 131846 h 291008"/>
                    <a:gd name="connsiteX1" fmla="*/ 151969 w 291264"/>
                    <a:gd name="connsiteY1" fmla="*/ 144063 h 291008"/>
                    <a:gd name="connsiteX2" fmla="*/ 142264 w 291264"/>
                    <a:gd name="connsiteY2" fmla="*/ 134358 h 291008"/>
                    <a:gd name="connsiteX3" fmla="*/ 162245 w 291264"/>
                    <a:gd name="connsiteY3" fmla="*/ 81151 h 291008"/>
                    <a:gd name="connsiteX4" fmla="*/ 138496 w 291264"/>
                    <a:gd name="connsiteY4" fmla="*/ 23720 h 291008"/>
                    <a:gd name="connsiteX5" fmla="*/ 23749 w 291264"/>
                    <a:gd name="connsiteY5" fmla="*/ 23720 h 291008"/>
                    <a:gd name="connsiteX6" fmla="*/ 0 w 291264"/>
                    <a:gd name="connsiteY6" fmla="*/ 81037 h 291008"/>
                    <a:gd name="connsiteX7" fmla="*/ 23749 w 291264"/>
                    <a:gd name="connsiteY7" fmla="*/ 138468 h 291008"/>
                    <a:gd name="connsiteX8" fmla="*/ 81180 w 291264"/>
                    <a:gd name="connsiteY8" fmla="*/ 162217 h 291008"/>
                    <a:gd name="connsiteX9" fmla="*/ 134386 w 291264"/>
                    <a:gd name="connsiteY9" fmla="*/ 142350 h 291008"/>
                    <a:gd name="connsiteX10" fmla="*/ 144091 w 291264"/>
                    <a:gd name="connsiteY10" fmla="*/ 152055 h 291008"/>
                    <a:gd name="connsiteX11" fmla="*/ 131874 w 291264"/>
                    <a:gd name="connsiteY11" fmla="*/ 164272 h 291008"/>
                    <a:gd name="connsiteX12" fmla="*/ 258724 w 291264"/>
                    <a:gd name="connsiteY12" fmla="*/ 291008 h 291008"/>
                    <a:gd name="connsiteX13" fmla="*/ 291265 w 291264"/>
                    <a:gd name="connsiteY13" fmla="*/ 258468 h 291008"/>
                    <a:gd name="connsiteX14" fmla="*/ 164186 w 291264"/>
                    <a:gd name="connsiteY14" fmla="*/ 131846 h 291008"/>
                    <a:gd name="connsiteX15" fmla="*/ 130390 w 291264"/>
                    <a:gd name="connsiteY15" fmla="*/ 130590 h 291008"/>
                    <a:gd name="connsiteX16" fmla="*/ 31741 w 291264"/>
                    <a:gd name="connsiteY16" fmla="*/ 130590 h 291008"/>
                    <a:gd name="connsiteX17" fmla="*/ 11418 w 291264"/>
                    <a:gd name="connsiteY17" fmla="*/ 82750 h 291008"/>
                    <a:gd name="connsiteX18" fmla="*/ 11303 w 291264"/>
                    <a:gd name="connsiteY18" fmla="*/ 81265 h 291008"/>
                    <a:gd name="connsiteX19" fmla="*/ 13244 w 291264"/>
                    <a:gd name="connsiteY19" fmla="*/ 65052 h 291008"/>
                    <a:gd name="connsiteX20" fmla="*/ 31741 w 291264"/>
                    <a:gd name="connsiteY20" fmla="*/ 32055 h 291008"/>
                    <a:gd name="connsiteX21" fmla="*/ 57888 w 291264"/>
                    <a:gd name="connsiteY21" fmla="*/ 15842 h 291008"/>
                    <a:gd name="connsiteX22" fmla="*/ 73187 w 291264"/>
                    <a:gd name="connsiteY22" fmla="*/ 12417 h 291008"/>
                    <a:gd name="connsiteX23" fmla="*/ 81065 w 291264"/>
                    <a:gd name="connsiteY23" fmla="*/ 11617 h 291008"/>
                    <a:gd name="connsiteX24" fmla="*/ 94538 w 291264"/>
                    <a:gd name="connsiteY24" fmla="*/ 12873 h 291008"/>
                    <a:gd name="connsiteX25" fmla="*/ 111665 w 291264"/>
                    <a:gd name="connsiteY25" fmla="*/ 18925 h 291008"/>
                    <a:gd name="connsiteX26" fmla="*/ 116803 w 291264"/>
                    <a:gd name="connsiteY26" fmla="*/ 21665 h 291008"/>
                    <a:gd name="connsiteX27" fmla="*/ 127079 w 291264"/>
                    <a:gd name="connsiteY27" fmla="*/ 29201 h 291008"/>
                    <a:gd name="connsiteX28" fmla="*/ 130504 w 291264"/>
                    <a:gd name="connsiteY28" fmla="*/ 31941 h 291008"/>
                    <a:gd name="connsiteX29" fmla="*/ 150942 w 291264"/>
                    <a:gd name="connsiteY29" fmla="*/ 81265 h 291008"/>
                    <a:gd name="connsiteX30" fmla="*/ 130390 w 291264"/>
                    <a:gd name="connsiteY30" fmla="*/ 130590 h 291008"/>
                    <a:gd name="connsiteX31" fmla="*/ 164985 w 291264"/>
                    <a:gd name="connsiteY31" fmla="*/ 181627 h 291008"/>
                    <a:gd name="connsiteX32" fmla="*/ 160989 w 291264"/>
                    <a:gd name="connsiteY32" fmla="*/ 177631 h 291008"/>
                    <a:gd name="connsiteX33" fmla="*/ 156993 w 291264"/>
                    <a:gd name="connsiteY33" fmla="*/ 173634 h 291008"/>
                    <a:gd name="connsiteX34" fmla="*/ 147745 w 291264"/>
                    <a:gd name="connsiteY34" fmla="*/ 164386 h 291008"/>
                    <a:gd name="connsiteX35" fmla="*/ 164186 w 291264"/>
                    <a:gd name="connsiteY35" fmla="*/ 147945 h 291008"/>
                    <a:gd name="connsiteX36" fmla="*/ 173434 w 291264"/>
                    <a:gd name="connsiteY36" fmla="*/ 157193 h 291008"/>
                    <a:gd name="connsiteX37" fmla="*/ 177431 w 291264"/>
                    <a:gd name="connsiteY37" fmla="*/ 161189 h 291008"/>
                    <a:gd name="connsiteX38" fmla="*/ 181427 w 291264"/>
                    <a:gd name="connsiteY38" fmla="*/ 165185 h 291008"/>
                    <a:gd name="connsiteX39" fmla="*/ 274823 w 291264"/>
                    <a:gd name="connsiteY39" fmla="*/ 258582 h 291008"/>
                    <a:gd name="connsiteX40" fmla="*/ 258496 w 291264"/>
                    <a:gd name="connsiteY40" fmla="*/ 274909 h 291008"/>
                    <a:gd name="connsiteX41" fmla="*/ 164985 w 291264"/>
                    <a:gd name="connsiteY41" fmla="*/ 181627 h 29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1264" h="291008">
                      <a:moveTo>
                        <a:pt x="164186" y="131846"/>
                      </a:moveTo>
                      <a:lnTo>
                        <a:pt x="151969" y="144063"/>
                      </a:lnTo>
                      <a:lnTo>
                        <a:pt x="142264" y="134358"/>
                      </a:lnTo>
                      <a:cubicBezTo>
                        <a:pt x="155166" y="119629"/>
                        <a:pt x="162245" y="100904"/>
                        <a:pt x="162245" y="81151"/>
                      </a:cubicBezTo>
                      <a:cubicBezTo>
                        <a:pt x="162245" y="59458"/>
                        <a:pt x="153796" y="39134"/>
                        <a:pt x="138496" y="23720"/>
                      </a:cubicBezTo>
                      <a:cubicBezTo>
                        <a:pt x="106869" y="-7907"/>
                        <a:pt x="55376" y="-7907"/>
                        <a:pt x="23749" y="23720"/>
                      </a:cubicBezTo>
                      <a:cubicBezTo>
                        <a:pt x="8449" y="39020"/>
                        <a:pt x="0" y="59458"/>
                        <a:pt x="0" y="81037"/>
                      </a:cubicBezTo>
                      <a:cubicBezTo>
                        <a:pt x="0" y="102731"/>
                        <a:pt x="8449" y="123054"/>
                        <a:pt x="23749" y="138468"/>
                      </a:cubicBezTo>
                      <a:cubicBezTo>
                        <a:pt x="39619" y="154339"/>
                        <a:pt x="60399" y="162217"/>
                        <a:pt x="81180" y="162217"/>
                      </a:cubicBezTo>
                      <a:cubicBezTo>
                        <a:pt x="100133" y="162217"/>
                        <a:pt x="119086" y="155480"/>
                        <a:pt x="134386" y="142350"/>
                      </a:cubicBezTo>
                      <a:lnTo>
                        <a:pt x="144091" y="152055"/>
                      </a:lnTo>
                      <a:lnTo>
                        <a:pt x="131874" y="164272"/>
                      </a:lnTo>
                      <a:lnTo>
                        <a:pt x="258724" y="291008"/>
                      </a:lnTo>
                      <a:lnTo>
                        <a:pt x="291265" y="258468"/>
                      </a:lnTo>
                      <a:lnTo>
                        <a:pt x="164186" y="131846"/>
                      </a:lnTo>
                      <a:close/>
                      <a:moveTo>
                        <a:pt x="130390" y="130590"/>
                      </a:moveTo>
                      <a:cubicBezTo>
                        <a:pt x="103216" y="157764"/>
                        <a:pt x="58915" y="157764"/>
                        <a:pt x="31741" y="130590"/>
                      </a:cubicBezTo>
                      <a:cubicBezTo>
                        <a:pt x="18953" y="117802"/>
                        <a:pt x="11760" y="100790"/>
                        <a:pt x="11418" y="82750"/>
                      </a:cubicBezTo>
                      <a:cubicBezTo>
                        <a:pt x="11418" y="82293"/>
                        <a:pt x="11303" y="81722"/>
                        <a:pt x="11303" y="81265"/>
                      </a:cubicBezTo>
                      <a:cubicBezTo>
                        <a:pt x="11303" y="75671"/>
                        <a:pt x="11989" y="70304"/>
                        <a:pt x="13244" y="65052"/>
                      </a:cubicBezTo>
                      <a:cubicBezTo>
                        <a:pt x="16213" y="52607"/>
                        <a:pt x="22493" y="41303"/>
                        <a:pt x="31741" y="32055"/>
                      </a:cubicBezTo>
                      <a:cubicBezTo>
                        <a:pt x="39391" y="24405"/>
                        <a:pt x="48411" y="19153"/>
                        <a:pt x="57888" y="15842"/>
                      </a:cubicBezTo>
                      <a:cubicBezTo>
                        <a:pt x="62911" y="14129"/>
                        <a:pt x="67935" y="12988"/>
                        <a:pt x="73187" y="12417"/>
                      </a:cubicBezTo>
                      <a:cubicBezTo>
                        <a:pt x="75813" y="12074"/>
                        <a:pt x="78439" y="11617"/>
                        <a:pt x="81065" y="11617"/>
                      </a:cubicBezTo>
                      <a:cubicBezTo>
                        <a:pt x="85518" y="11617"/>
                        <a:pt x="90085" y="12074"/>
                        <a:pt x="94538" y="12873"/>
                      </a:cubicBezTo>
                      <a:cubicBezTo>
                        <a:pt x="100475" y="14015"/>
                        <a:pt x="106184" y="16185"/>
                        <a:pt x="111665" y="18925"/>
                      </a:cubicBezTo>
                      <a:cubicBezTo>
                        <a:pt x="113377" y="19724"/>
                        <a:pt x="115090" y="20637"/>
                        <a:pt x="116803" y="21665"/>
                      </a:cubicBezTo>
                      <a:cubicBezTo>
                        <a:pt x="120456" y="23834"/>
                        <a:pt x="123768" y="26346"/>
                        <a:pt x="127079" y="29201"/>
                      </a:cubicBezTo>
                      <a:cubicBezTo>
                        <a:pt x="128220" y="30114"/>
                        <a:pt x="129362" y="30913"/>
                        <a:pt x="130504" y="31941"/>
                      </a:cubicBezTo>
                      <a:cubicBezTo>
                        <a:pt x="143634" y="45071"/>
                        <a:pt x="150942" y="62655"/>
                        <a:pt x="150942" y="81265"/>
                      </a:cubicBezTo>
                      <a:cubicBezTo>
                        <a:pt x="150713" y="99876"/>
                        <a:pt x="143520" y="117345"/>
                        <a:pt x="130390" y="130590"/>
                      </a:cubicBezTo>
                      <a:close/>
                      <a:moveTo>
                        <a:pt x="164985" y="181627"/>
                      </a:moveTo>
                      <a:lnTo>
                        <a:pt x="160989" y="177631"/>
                      </a:lnTo>
                      <a:lnTo>
                        <a:pt x="156993" y="173634"/>
                      </a:lnTo>
                      <a:lnTo>
                        <a:pt x="147745" y="164386"/>
                      </a:lnTo>
                      <a:lnTo>
                        <a:pt x="164186" y="147945"/>
                      </a:lnTo>
                      <a:lnTo>
                        <a:pt x="173434" y="157193"/>
                      </a:lnTo>
                      <a:lnTo>
                        <a:pt x="177431" y="161189"/>
                      </a:lnTo>
                      <a:lnTo>
                        <a:pt x="181427" y="165185"/>
                      </a:lnTo>
                      <a:lnTo>
                        <a:pt x="274823" y="258582"/>
                      </a:lnTo>
                      <a:lnTo>
                        <a:pt x="258496" y="274909"/>
                      </a:lnTo>
                      <a:lnTo>
                        <a:pt x="164985" y="181627"/>
                      </a:lnTo>
                      <a:close/>
                    </a:path>
                  </a:pathLst>
                </a:custGeom>
                <a:solidFill>
                  <a:srgbClr val="000000"/>
                </a:solid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grpSp>
      </p:grpSp>
      <p:sp>
        <p:nvSpPr>
          <p:cNvPr id="39" name="Graphic 60">
            <a:extLst>
              <a:ext uri="{FF2B5EF4-FFF2-40B4-BE49-F238E27FC236}">
                <a16:creationId xmlns:a16="http://schemas.microsoft.com/office/drawing/2014/main" id="{9750EAF8-75A3-4F24-9FCA-9336C3BC74D8}"/>
              </a:ext>
            </a:extLst>
          </p:cNvPr>
          <p:cNvSpPr/>
          <p:nvPr/>
        </p:nvSpPr>
        <p:spPr>
          <a:xfrm>
            <a:off x="594151" y="4875264"/>
            <a:ext cx="434899" cy="434899"/>
          </a:xfrm>
          <a:custGeom>
            <a:avLst/>
            <a:gdLst>
              <a:gd name="connsiteX0" fmla="*/ 217507 w 434899"/>
              <a:gd name="connsiteY0" fmla="*/ 314215 h 434899"/>
              <a:gd name="connsiteX1" fmla="*/ 198668 w 434899"/>
              <a:gd name="connsiteY1" fmla="*/ 333054 h 434899"/>
              <a:gd name="connsiteX2" fmla="*/ 217507 w 434899"/>
              <a:gd name="connsiteY2" fmla="*/ 351893 h 434899"/>
              <a:gd name="connsiteX3" fmla="*/ 236346 w 434899"/>
              <a:gd name="connsiteY3" fmla="*/ 333054 h 434899"/>
              <a:gd name="connsiteX4" fmla="*/ 217507 w 434899"/>
              <a:gd name="connsiteY4" fmla="*/ 314215 h 434899"/>
              <a:gd name="connsiteX5" fmla="*/ 217507 w 434899"/>
              <a:gd name="connsiteY5" fmla="*/ 340475 h 434899"/>
              <a:gd name="connsiteX6" fmla="*/ 210085 w 434899"/>
              <a:gd name="connsiteY6" fmla="*/ 333054 h 434899"/>
              <a:gd name="connsiteX7" fmla="*/ 217507 w 434899"/>
              <a:gd name="connsiteY7" fmla="*/ 325632 h 434899"/>
              <a:gd name="connsiteX8" fmla="*/ 224928 w 434899"/>
              <a:gd name="connsiteY8" fmla="*/ 333054 h 434899"/>
              <a:gd name="connsiteX9" fmla="*/ 217507 w 434899"/>
              <a:gd name="connsiteY9" fmla="*/ 340475 h 434899"/>
              <a:gd name="connsiteX10" fmla="*/ 217393 w 434899"/>
              <a:gd name="connsiteY10" fmla="*/ 0 h 434899"/>
              <a:gd name="connsiteX11" fmla="*/ 0 w 434899"/>
              <a:gd name="connsiteY11" fmla="*/ 217393 h 434899"/>
              <a:gd name="connsiteX12" fmla="*/ 217507 w 434899"/>
              <a:gd name="connsiteY12" fmla="*/ 434900 h 434899"/>
              <a:gd name="connsiteX13" fmla="*/ 217507 w 434899"/>
              <a:gd name="connsiteY13" fmla="*/ 434900 h 434899"/>
              <a:gd name="connsiteX14" fmla="*/ 434900 w 434899"/>
              <a:gd name="connsiteY14" fmla="*/ 217507 h 434899"/>
              <a:gd name="connsiteX15" fmla="*/ 217393 w 434899"/>
              <a:gd name="connsiteY15" fmla="*/ 0 h 434899"/>
              <a:gd name="connsiteX16" fmla="*/ 217507 w 434899"/>
              <a:gd name="connsiteY16" fmla="*/ 423482 h 434899"/>
              <a:gd name="connsiteX17" fmla="*/ 217507 w 434899"/>
              <a:gd name="connsiteY17" fmla="*/ 429191 h 434899"/>
              <a:gd name="connsiteX18" fmla="*/ 217507 w 434899"/>
              <a:gd name="connsiteY18" fmla="*/ 423482 h 434899"/>
              <a:gd name="connsiteX19" fmla="*/ 11418 w 434899"/>
              <a:gd name="connsiteY19" fmla="*/ 217393 h 434899"/>
              <a:gd name="connsiteX20" fmla="*/ 217507 w 434899"/>
              <a:gd name="connsiteY20" fmla="*/ 11418 h 434899"/>
              <a:gd name="connsiteX21" fmla="*/ 423596 w 434899"/>
              <a:gd name="connsiteY21" fmla="*/ 217507 h 434899"/>
              <a:gd name="connsiteX22" fmla="*/ 217507 w 434899"/>
              <a:gd name="connsiteY22" fmla="*/ 423482 h 434899"/>
              <a:gd name="connsiteX23" fmla="*/ 217507 w 434899"/>
              <a:gd name="connsiteY23" fmla="*/ 82322 h 434899"/>
              <a:gd name="connsiteX24" fmla="*/ 146146 w 434899"/>
              <a:gd name="connsiteY24" fmla="*/ 153682 h 434899"/>
              <a:gd name="connsiteX25" fmla="*/ 155737 w 434899"/>
              <a:gd name="connsiteY25" fmla="*/ 189419 h 434899"/>
              <a:gd name="connsiteX26" fmla="*/ 165671 w 434899"/>
              <a:gd name="connsiteY26" fmla="*/ 183711 h 434899"/>
              <a:gd name="connsiteX27" fmla="*/ 157678 w 434899"/>
              <a:gd name="connsiteY27" fmla="*/ 153682 h 434899"/>
              <a:gd name="connsiteX28" fmla="*/ 217621 w 434899"/>
              <a:gd name="connsiteY28" fmla="*/ 93739 h 434899"/>
              <a:gd name="connsiteX29" fmla="*/ 277564 w 434899"/>
              <a:gd name="connsiteY29" fmla="*/ 153682 h 434899"/>
              <a:gd name="connsiteX30" fmla="*/ 244453 w 434899"/>
              <a:gd name="connsiteY30" fmla="*/ 207231 h 434899"/>
              <a:gd name="connsiteX31" fmla="*/ 247421 w 434899"/>
              <a:gd name="connsiteY31" fmla="*/ 213282 h 434899"/>
              <a:gd name="connsiteX32" fmla="*/ 244338 w 434899"/>
              <a:gd name="connsiteY32" fmla="*/ 207345 h 434899"/>
              <a:gd name="connsiteX33" fmla="*/ 211570 w 434899"/>
              <a:gd name="connsiteY33" fmla="*/ 261465 h 434899"/>
              <a:gd name="connsiteX34" fmla="*/ 211570 w 434899"/>
              <a:gd name="connsiteY34" fmla="*/ 291722 h 434899"/>
              <a:gd name="connsiteX35" fmla="*/ 222987 w 434899"/>
              <a:gd name="connsiteY35" fmla="*/ 291722 h 434899"/>
              <a:gd name="connsiteX36" fmla="*/ 222987 w 434899"/>
              <a:gd name="connsiteY36" fmla="*/ 261465 h 434899"/>
              <a:gd name="connsiteX37" fmla="*/ 249591 w 434899"/>
              <a:gd name="connsiteY37" fmla="*/ 217507 h 434899"/>
              <a:gd name="connsiteX38" fmla="*/ 249591 w 434899"/>
              <a:gd name="connsiteY38" fmla="*/ 217507 h 434899"/>
              <a:gd name="connsiteX39" fmla="*/ 288867 w 434899"/>
              <a:gd name="connsiteY39" fmla="*/ 153796 h 434899"/>
              <a:gd name="connsiteX40" fmla="*/ 217507 w 434899"/>
              <a:gd name="connsiteY40" fmla="*/ 82322 h 43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4899" h="434899">
                <a:moveTo>
                  <a:pt x="217507" y="314215"/>
                </a:moveTo>
                <a:cubicBezTo>
                  <a:pt x="207117" y="314215"/>
                  <a:pt x="198668" y="322664"/>
                  <a:pt x="198668" y="333054"/>
                </a:cubicBezTo>
                <a:cubicBezTo>
                  <a:pt x="198668" y="343444"/>
                  <a:pt x="207117" y="351893"/>
                  <a:pt x="217507" y="351893"/>
                </a:cubicBezTo>
                <a:cubicBezTo>
                  <a:pt x="227897" y="351893"/>
                  <a:pt x="236346" y="343444"/>
                  <a:pt x="236346" y="333054"/>
                </a:cubicBezTo>
                <a:cubicBezTo>
                  <a:pt x="236346" y="322664"/>
                  <a:pt x="228011" y="314215"/>
                  <a:pt x="217507" y="314215"/>
                </a:cubicBezTo>
                <a:close/>
                <a:moveTo>
                  <a:pt x="217507" y="340475"/>
                </a:moveTo>
                <a:cubicBezTo>
                  <a:pt x="213397" y="340475"/>
                  <a:pt x="210085" y="337164"/>
                  <a:pt x="210085" y="333054"/>
                </a:cubicBezTo>
                <a:cubicBezTo>
                  <a:pt x="210085" y="328943"/>
                  <a:pt x="213397" y="325632"/>
                  <a:pt x="217507" y="325632"/>
                </a:cubicBezTo>
                <a:cubicBezTo>
                  <a:pt x="221617" y="325632"/>
                  <a:pt x="224928" y="328943"/>
                  <a:pt x="224928" y="333054"/>
                </a:cubicBezTo>
                <a:cubicBezTo>
                  <a:pt x="225043" y="337164"/>
                  <a:pt x="221617" y="340475"/>
                  <a:pt x="217507" y="340475"/>
                </a:cubicBezTo>
                <a:close/>
                <a:moveTo>
                  <a:pt x="217393" y="0"/>
                </a:moveTo>
                <a:cubicBezTo>
                  <a:pt x="97507" y="0"/>
                  <a:pt x="0" y="97507"/>
                  <a:pt x="0" y="217393"/>
                </a:cubicBezTo>
                <a:cubicBezTo>
                  <a:pt x="0" y="337278"/>
                  <a:pt x="97507" y="434785"/>
                  <a:pt x="217507" y="434900"/>
                </a:cubicBezTo>
                <a:lnTo>
                  <a:pt x="217507" y="434900"/>
                </a:lnTo>
                <a:cubicBezTo>
                  <a:pt x="337393" y="434900"/>
                  <a:pt x="434900" y="337393"/>
                  <a:pt x="434900" y="217507"/>
                </a:cubicBezTo>
                <a:cubicBezTo>
                  <a:pt x="435014" y="97507"/>
                  <a:pt x="337393" y="0"/>
                  <a:pt x="217393" y="0"/>
                </a:cubicBezTo>
                <a:close/>
                <a:moveTo>
                  <a:pt x="217507" y="423482"/>
                </a:moveTo>
                <a:lnTo>
                  <a:pt x="217507" y="429191"/>
                </a:lnTo>
                <a:lnTo>
                  <a:pt x="217507" y="423482"/>
                </a:lnTo>
                <a:cubicBezTo>
                  <a:pt x="103901" y="423368"/>
                  <a:pt x="11418" y="330999"/>
                  <a:pt x="11418" y="217393"/>
                </a:cubicBezTo>
                <a:cubicBezTo>
                  <a:pt x="11418" y="103787"/>
                  <a:pt x="103787" y="11418"/>
                  <a:pt x="217507" y="11418"/>
                </a:cubicBezTo>
                <a:cubicBezTo>
                  <a:pt x="331113" y="11418"/>
                  <a:pt x="423596" y="103901"/>
                  <a:pt x="423596" y="217507"/>
                </a:cubicBezTo>
                <a:cubicBezTo>
                  <a:pt x="423596" y="330999"/>
                  <a:pt x="331113" y="423482"/>
                  <a:pt x="217507" y="423482"/>
                </a:cubicBezTo>
                <a:close/>
                <a:moveTo>
                  <a:pt x="217507" y="82322"/>
                </a:moveTo>
                <a:cubicBezTo>
                  <a:pt x="178230" y="82322"/>
                  <a:pt x="146146" y="114291"/>
                  <a:pt x="146146" y="153682"/>
                </a:cubicBezTo>
                <a:cubicBezTo>
                  <a:pt x="146146" y="166241"/>
                  <a:pt x="149457" y="178573"/>
                  <a:pt x="155737" y="189419"/>
                </a:cubicBezTo>
                <a:lnTo>
                  <a:pt x="165671" y="183711"/>
                </a:lnTo>
                <a:cubicBezTo>
                  <a:pt x="160418" y="174691"/>
                  <a:pt x="157678" y="164300"/>
                  <a:pt x="157678" y="153682"/>
                </a:cubicBezTo>
                <a:cubicBezTo>
                  <a:pt x="157678" y="120685"/>
                  <a:pt x="184510" y="93739"/>
                  <a:pt x="217621" y="93739"/>
                </a:cubicBezTo>
                <a:cubicBezTo>
                  <a:pt x="250732" y="93739"/>
                  <a:pt x="277564" y="120571"/>
                  <a:pt x="277564" y="153682"/>
                </a:cubicBezTo>
                <a:cubicBezTo>
                  <a:pt x="277564" y="176517"/>
                  <a:pt x="264890" y="197069"/>
                  <a:pt x="244453" y="207231"/>
                </a:cubicBezTo>
                <a:lnTo>
                  <a:pt x="247421" y="213282"/>
                </a:lnTo>
                <a:lnTo>
                  <a:pt x="244338" y="207345"/>
                </a:lnTo>
                <a:cubicBezTo>
                  <a:pt x="224129" y="217964"/>
                  <a:pt x="211570" y="238630"/>
                  <a:pt x="211570" y="261465"/>
                </a:cubicBezTo>
                <a:lnTo>
                  <a:pt x="211570" y="291722"/>
                </a:lnTo>
                <a:lnTo>
                  <a:pt x="222987" y="291722"/>
                </a:lnTo>
                <a:lnTo>
                  <a:pt x="222987" y="261465"/>
                </a:lnTo>
                <a:cubicBezTo>
                  <a:pt x="222987" y="242968"/>
                  <a:pt x="233149" y="226070"/>
                  <a:pt x="249591" y="217507"/>
                </a:cubicBezTo>
                <a:lnTo>
                  <a:pt x="249591" y="217507"/>
                </a:lnTo>
                <a:cubicBezTo>
                  <a:pt x="273910" y="205290"/>
                  <a:pt x="288867" y="180856"/>
                  <a:pt x="288867" y="153796"/>
                </a:cubicBezTo>
                <a:cubicBezTo>
                  <a:pt x="288753" y="114291"/>
                  <a:pt x="256784" y="82322"/>
                  <a:pt x="217507" y="82322"/>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pic>
        <p:nvPicPr>
          <p:cNvPr id="2050" name="Picture 2" descr="onderzoek">
            <a:extLst>
              <a:ext uri="{FF2B5EF4-FFF2-40B4-BE49-F238E27FC236}">
                <a16:creationId xmlns:a16="http://schemas.microsoft.com/office/drawing/2014/main" id="{885CA9D9-4622-46E2-93E3-F751537927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386" y="3833793"/>
            <a:ext cx="1043262" cy="10432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idinggevende">
            <a:extLst>
              <a:ext uri="{FF2B5EF4-FFF2-40B4-BE49-F238E27FC236}">
                <a16:creationId xmlns:a16="http://schemas.microsoft.com/office/drawing/2014/main" id="{CA687F96-F0BC-4F3A-86F6-BD31A43235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816" y="2579936"/>
            <a:ext cx="568842" cy="506388"/>
          </a:xfrm>
          <a:prstGeom prst="rect">
            <a:avLst/>
          </a:prstGeom>
          <a:noFill/>
          <a:extLst>
            <a:ext uri="{909E8E84-426E-40DD-AFC4-6F175D3DCCD1}">
              <a14:hiddenFill xmlns:a14="http://schemas.microsoft.com/office/drawing/2010/main">
                <a:solidFill>
                  <a:srgbClr val="FFFFFF"/>
                </a:solidFill>
              </a14:hiddenFill>
            </a:ext>
          </a:extLst>
        </p:spPr>
      </p:pic>
      <p:sp>
        <p:nvSpPr>
          <p:cNvPr id="35" name="Vrije vorm: vorm 34">
            <a:extLst>
              <a:ext uri="{FF2B5EF4-FFF2-40B4-BE49-F238E27FC236}">
                <a16:creationId xmlns:a16="http://schemas.microsoft.com/office/drawing/2014/main" id="{31CB9372-BF0A-4D58-8815-936811E2A30E}"/>
              </a:ext>
            </a:extLst>
          </p:cNvPr>
          <p:cNvSpPr/>
          <p:nvPr/>
        </p:nvSpPr>
        <p:spPr>
          <a:xfrm>
            <a:off x="11270164" y="50556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36" name="Vrije vorm: vorm 35">
            <a:extLst>
              <a:ext uri="{FF2B5EF4-FFF2-40B4-BE49-F238E27FC236}">
                <a16:creationId xmlns:a16="http://schemas.microsoft.com/office/drawing/2014/main" id="{8E803B83-CE67-4119-96B9-A43983CF81F2}"/>
              </a:ext>
            </a:extLst>
          </p:cNvPr>
          <p:cNvSpPr/>
          <p:nvPr/>
        </p:nvSpPr>
        <p:spPr>
          <a:xfrm>
            <a:off x="11422564" y="52080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37" name="Vrije vorm: vorm 36">
            <a:extLst>
              <a:ext uri="{FF2B5EF4-FFF2-40B4-BE49-F238E27FC236}">
                <a16:creationId xmlns:a16="http://schemas.microsoft.com/office/drawing/2014/main" id="{27899729-246D-4BC3-B98F-38DB093C261E}"/>
              </a:ext>
            </a:extLst>
          </p:cNvPr>
          <p:cNvSpPr/>
          <p:nvPr/>
        </p:nvSpPr>
        <p:spPr>
          <a:xfrm>
            <a:off x="11574964" y="53604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38" name="Vrije vorm: vorm 37">
            <a:extLst>
              <a:ext uri="{FF2B5EF4-FFF2-40B4-BE49-F238E27FC236}">
                <a16:creationId xmlns:a16="http://schemas.microsoft.com/office/drawing/2014/main" id="{CDD82C7F-3B25-45FE-9178-A119D5AAED92}"/>
              </a:ext>
            </a:extLst>
          </p:cNvPr>
          <p:cNvSpPr/>
          <p:nvPr/>
        </p:nvSpPr>
        <p:spPr>
          <a:xfrm>
            <a:off x="11727364" y="55128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Tree>
    <p:extLst>
      <p:ext uri="{BB962C8B-B14F-4D97-AF65-F5344CB8AC3E}">
        <p14:creationId xmlns:p14="http://schemas.microsoft.com/office/powerpoint/2010/main" val="147926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FD85C-1776-A51D-1FD3-01F2C04C0414}"/>
              </a:ext>
            </a:extLst>
          </p:cNvPr>
          <p:cNvSpPr>
            <a:spLocks noGrp="1"/>
          </p:cNvSpPr>
          <p:nvPr>
            <p:ph type="title"/>
          </p:nvPr>
        </p:nvSpPr>
        <p:spPr/>
        <p:txBody>
          <a:bodyPr/>
          <a:lstStyle/>
          <a:p>
            <a:r>
              <a:rPr lang="nl-NL">
                <a:latin typeface="FlandersArtSans-Bold"/>
              </a:rPr>
              <a:t>Nieuwe dienstverlening...</a:t>
            </a:r>
            <a:br>
              <a:rPr lang="nl-NL">
                <a:latin typeface="FlandersArtSans-Bold"/>
              </a:rPr>
            </a:br>
            <a:r>
              <a:rPr lang="nl-NL" sz="3200">
                <a:latin typeface="FlandersArtSans-Bold"/>
              </a:rPr>
              <a:t>wat is budgettaire impact? </a:t>
            </a:r>
            <a:endParaRPr lang="nl-NL" sz="3200"/>
          </a:p>
        </p:txBody>
      </p:sp>
      <p:sp>
        <p:nvSpPr>
          <p:cNvPr id="3" name="Tijdelijke aanduiding voor tekst 2">
            <a:extLst>
              <a:ext uri="{FF2B5EF4-FFF2-40B4-BE49-F238E27FC236}">
                <a16:creationId xmlns:a16="http://schemas.microsoft.com/office/drawing/2014/main" id="{1784E6DD-2C1F-A9B2-7C56-E94439124AD8}"/>
              </a:ext>
            </a:extLst>
          </p:cNvPr>
          <p:cNvSpPr>
            <a:spLocks noGrp="1"/>
          </p:cNvSpPr>
          <p:nvPr>
            <p:ph type="body" sz="quarter" idx="20"/>
          </p:nvPr>
        </p:nvSpPr>
        <p:spPr/>
        <p:txBody>
          <a:bodyPr/>
          <a:lstStyle/>
          <a:p>
            <a:endParaRPr lang="nl-NL"/>
          </a:p>
          <a:p>
            <a:r>
              <a:rPr lang="nl-NL"/>
              <a:t>Maandelijkse factuur per juridische entiteit</a:t>
            </a:r>
          </a:p>
          <a:p>
            <a:endParaRPr lang="nl-NL"/>
          </a:p>
        </p:txBody>
      </p:sp>
      <p:sp>
        <p:nvSpPr>
          <p:cNvPr id="4" name="Tijdelijke aanduiding voor afbeelding 3">
            <a:extLst>
              <a:ext uri="{FF2B5EF4-FFF2-40B4-BE49-F238E27FC236}">
                <a16:creationId xmlns:a16="http://schemas.microsoft.com/office/drawing/2014/main" id="{C42D842B-9C1A-21A5-9888-80BF2A80615F}"/>
              </a:ext>
            </a:extLst>
          </p:cNvPr>
          <p:cNvSpPr>
            <a:spLocks noGrp="1"/>
          </p:cNvSpPr>
          <p:nvPr>
            <p:ph type="pic" sz="quarter" idx="22"/>
          </p:nvPr>
        </p:nvSpPr>
        <p:spPr/>
      </p:sp>
      <p:sp>
        <p:nvSpPr>
          <p:cNvPr id="5" name="Tijdelijke aanduiding voor afbeelding 4">
            <a:extLst>
              <a:ext uri="{FF2B5EF4-FFF2-40B4-BE49-F238E27FC236}">
                <a16:creationId xmlns:a16="http://schemas.microsoft.com/office/drawing/2014/main" id="{C91DF1C2-4DE4-465A-248D-27211BFDC220}"/>
              </a:ext>
            </a:extLst>
          </p:cNvPr>
          <p:cNvSpPr>
            <a:spLocks noGrp="1"/>
          </p:cNvSpPr>
          <p:nvPr>
            <p:ph type="pic" sz="quarter" idx="23"/>
          </p:nvPr>
        </p:nvSpPr>
        <p:spPr/>
      </p:sp>
      <p:sp>
        <p:nvSpPr>
          <p:cNvPr id="6" name="Tijdelijke aanduiding voor afbeelding 5">
            <a:extLst>
              <a:ext uri="{FF2B5EF4-FFF2-40B4-BE49-F238E27FC236}">
                <a16:creationId xmlns:a16="http://schemas.microsoft.com/office/drawing/2014/main" id="{6BC206D1-978E-877B-F3C3-DF1602433604}"/>
              </a:ext>
            </a:extLst>
          </p:cNvPr>
          <p:cNvSpPr>
            <a:spLocks noGrp="1"/>
          </p:cNvSpPr>
          <p:nvPr>
            <p:ph type="pic" sz="quarter" idx="24"/>
          </p:nvPr>
        </p:nvSpPr>
        <p:spPr/>
      </p:sp>
      <p:sp>
        <p:nvSpPr>
          <p:cNvPr id="7" name="Tijdelijke aanduiding voor afbeelding 6">
            <a:extLst>
              <a:ext uri="{FF2B5EF4-FFF2-40B4-BE49-F238E27FC236}">
                <a16:creationId xmlns:a16="http://schemas.microsoft.com/office/drawing/2014/main" id="{21CC8CDB-2507-3BE8-915E-5C22B8592B8B}"/>
              </a:ext>
            </a:extLst>
          </p:cNvPr>
          <p:cNvSpPr>
            <a:spLocks noGrp="1"/>
          </p:cNvSpPr>
          <p:nvPr>
            <p:ph type="pic" sz="quarter" idx="25"/>
          </p:nvPr>
        </p:nvSpPr>
        <p:spPr/>
      </p:sp>
      <p:sp>
        <p:nvSpPr>
          <p:cNvPr id="8" name="Tijdelijke aanduiding voor tekst 7">
            <a:extLst>
              <a:ext uri="{FF2B5EF4-FFF2-40B4-BE49-F238E27FC236}">
                <a16:creationId xmlns:a16="http://schemas.microsoft.com/office/drawing/2014/main" id="{45EC2845-12B7-8314-9F11-E9E2EFD1247E}"/>
              </a:ext>
            </a:extLst>
          </p:cNvPr>
          <p:cNvSpPr>
            <a:spLocks noGrp="1"/>
          </p:cNvSpPr>
          <p:nvPr>
            <p:ph type="body" sz="quarter" idx="26"/>
          </p:nvPr>
        </p:nvSpPr>
        <p:spPr/>
        <p:txBody>
          <a:bodyPr/>
          <a:lstStyle/>
          <a:p>
            <a:r>
              <a:rPr lang="nl-NL"/>
              <a:t>Ad hoc facturen per fiets van boetes, verbrekingsvergoeding, </a:t>
            </a:r>
            <a:r>
              <a:rPr lang="nl-NL" err="1"/>
              <a:t>franchises</a:t>
            </a:r>
            <a:r>
              <a:rPr lang="nl-NL"/>
              <a:t>,…</a:t>
            </a:r>
          </a:p>
        </p:txBody>
      </p:sp>
      <p:sp>
        <p:nvSpPr>
          <p:cNvPr id="9" name="Tijdelijke aanduiding voor tekst 8">
            <a:extLst>
              <a:ext uri="{FF2B5EF4-FFF2-40B4-BE49-F238E27FC236}">
                <a16:creationId xmlns:a16="http://schemas.microsoft.com/office/drawing/2014/main" id="{9EA60756-5B8D-B5F4-2A35-85AE901D985F}"/>
              </a:ext>
            </a:extLst>
          </p:cNvPr>
          <p:cNvSpPr>
            <a:spLocks noGrp="1"/>
          </p:cNvSpPr>
          <p:nvPr>
            <p:ph type="body" sz="quarter" idx="27"/>
          </p:nvPr>
        </p:nvSpPr>
        <p:spPr/>
        <p:txBody>
          <a:bodyPr/>
          <a:lstStyle/>
          <a:p>
            <a:r>
              <a:rPr lang="nl-NL"/>
              <a:t>Uitbetaling van teveel aan </a:t>
            </a:r>
            <a:r>
              <a:rPr lang="nl-NL" err="1"/>
              <a:t>flexbudget</a:t>
            </a:r>
            <a:r>
              <a:rPr lang="nl-NL"/>
              <a:t> (te veel aan ingezette vakantiedagen)</a:t>
            </a:r>
          </a:p>
        </p:txBody>
      </p:sp>
      <p:sp>
        <p:nvSpPr>
          <p:cNvPr id="10" name="Tijdelijke aanduiding voor tekst 9">
            <a:extLst>
              <a:ext uri="{FF2B5EF4-FFF2-40B4-BE49-F238E27FC236}">
                <a16:creationId xmlns:a16="http://schemas.microsoft.com/office/drawing/2014/main" id="{405967AE-6984-71C6-4D56-40786F24C861}"/>
              </a:ext>
            </a:extLst>
          </p:cNvPr>
          <p:cNvSpPr>
            <a:spLocks noGrp="1"/>
          </p:cNvSpPr>
          <p:nvPr>
            <p:ph type="body" sz="quarter" idx="28"/>
          </p:nvPr>
        </p:nvSpPr>
        <p:spPr/>
        <p:txBody>
          <a:bodyPr/>
          <a:lstStyle/>
          <a:p>
            <a:endParaRPr lang="nl-NL"/>
          </a:p>
        </p:txBody>
      </p:sp>
    </p:spTree>
    <p:extLst>
      <p:ext uri="{BB962C8B-B14F-4D97-AF65-F5344CB8AC3E}">
        <p14:creationId xmlns:p14="http://schemas.microsoft.com/office/powerpoint/2010/main" val="3677566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A37A7-E3C8-2A44-FD11-62E00A03C3CB}"/>
              </a:ext>
            </a:extLst>
          </p:cNvPr>
          <p:cNvSpPr>
            <a:spLocks noGrp="1"/>
          </p:cNvSpPr>
          <p:nvPr>
            <p:ph type="title"/>
          </p:nvPr>
        </p:nvSpPr>
        <p:spPr/>
        <p:txBody>
          <a:bodyPr/>
          <a:lstStyle/>
          <a:p>
            <a:r>
              <a:rPr lang="nl-NL">
                <a:latin typeface="FlandersArtSans-Bold"/>
              </a:rPr>
              <a:t>Ondersteuning </a:t>
            </a:r>
            <a:br>
              <a:rPr lang="nl-NL">
                <a:latin typeface="FlandersArtSans-Bold"/>
              </a:rPr>
            </a:br>
            <a:r>
              <a:rPr lang="nl-NL">
                <a:latin typeface="FlandersArtSans-Bold"/>
              </a:rPr>
              <a:t>vanuit Agentschap Overheidspersoneel</a:t>
            </a:r>
            <a:endParaRPr lang="nl-NL"/>
          </a:p>
        </p:txBody>
      </p:sp>
      <p:sp>
        <p:nvSpPr>
          <p:cNvPr id="3" name="Tijdelijke aanduiding voor tekst 2">
            <a:extLst>
              <a:ext uri="{FF2B5EF4-FFF2-40B4-BE49-F238E27FC236}">
                <a16:creationId xmlns:a16="http://schemas.microsoft.com/office/drawing/2014/main" id="{077AB0DC-F053-1104-2FB7-C99B9471271F}"/>
              </a:ext>
            </a:extLst>
          </p:cNvPr>
          <p:cNvSpPr>
            <a:spLocks noGrp="1"/>
          </p:cNvSpPr>
          <p:nvPr>
            <p:ph type="body" sz="quarter" idx="11"/>
          </p:nvPr>
        </p:nvSpPr>
        <p:spPr/>
        <p:txBody>
          <a:bodyPr/>
          <a:lstStyle/>
          <a:p>
            <a:pPr marL="287655" indent="-287655"/>
            <a:r>
              <a:rPr lang="nl-NL">
                <a:cs typeface="Calibri Light"/>
              </a:rPr>
              <a:t>Dossierbehandeling DCPA</a:t>
            </a:r>
            <a:endParaRPr lang="nl-NL">
              <a:highlight>
                <a:srgbClr val="FFFF00"/>
              </a:highlight>
            </a:endParaRPr>
          </a:p>
        </p:txBody>
      </p:sp>
      <p:sp>
        <p:nvSpPr>
          <p:cNvPr id="4" name="Tijdelijke aanduiding voor tekst 3">
            <a:extLst>
              <a:ext uri="{FF2B5EF4-FFF2-40B4-BE49-F238E27FC236}">
                <a16:creationId xmlns:a16="http://schemas.microsoft.com/office/drawing/2014/main" id="{2A6BB54F-557F-B899-A866-4CA589D33A97}"/>
              </a:ext>
            </a:extLst>
          </p:cNvPr>
          <p:cNvSpPr>
            <a:spLocks noGrp="1"/>
          </p:cNvSpPr>
          <p:nvPr>
            <p:ph type="body" sz="quarter" idx="12"/>
          </p:nvPr>
        </p:nvSpPr>
        <p:spPr/>
        <p:txBody>
          <a:bodyPr/>
          <a:lstStyle/>
          <a:p>
            <a:pPr marL="287655" indent="-287655"/>
            <a:r>
              <a:rPr lang="nl-NL">
                <a:cs typeface="Calibri Light"/>
              </a:rPr>
              <a:t>Communicatiecampagne personeelsleden </a:t>
            </a:r>
            <a:endParaRPr lang="nl-NL"/>
          </a:p>
        </p:txBody>
      </p:sp>
      <p:sp>
        <p:nvSpPr>
          <p:cNvPr id="5" name="Tijdelijke aanduiding voor tekst 4">
            <a:extLst>
              <a:ext uri="{FF2B5EF4-FFF2-40B4-BE49-F238E27FC236}">
                <a16:creationId xmlns:a16="http://schemas.microsoft.com/office/drawing/2014/main" id="{15093AC2-85C2-CBB0-8650-D4B1197CB687}"/>
              </a:ext>
            </a:extLst>
          </p:cNvPr>
          <p:cNvSpPr>
            <a:spLocks noGrp="1"/>
          </p:cNvSpPr>
          <p:nvPr>
            <p:ph type="body" sz="quarter" idx="13"/>
          </p:nvPr>
        </p:nvSpPr>
        <p:spPr/>
        <p:txBody>
          <a:bodyPr/>
          <a:lstStyle/>
          <a:p>
            <a:pPr marL="287655" indent="-287655"/>
            <a:r>
              <a:rPr lang="nl-NL">
                <a:cs typeface="Calibri Light"/>
              </a:rPr>
              <a:t>Informatie rond aanvraagproces</a:t>
            </a:r>
            <a:endParaRPr lang="nl-NL"/>
          </a:p>
        </p:txBody>
      </p:sp>
      <p:sp>
        <p:nvSpPr>
          <p:cNvPr id="6" name="Tijdelijke aanduiding voor tekst 5">
            <a:extLst>
              <a:ext uri="{FF2B5EF4-FFF2-40B4-BE49-F238E27FC236}">
                <a16:creationId xmlns:a16="http://schemas.microsoft.com/office/drawing/2014/main" id="{555A3F26-2042-1898-88E1-33217E919510}"/>
              </a:ext>
            </a:extLst>
          </p:cNvPr>
          <p:cNvSpPr>
            <a:spLocks noGrp="1"/>
          </p:cNvSpPr>
          <p:nvPr>
            <p:ph type="body" sz="quarter" idx="14"/>
          </p:nvPr>
        </p:nvSpPr>
        <p:spPr/>
        <p:txBody>
          <a:bodyPr/>
          <a:lstStyle/>
          <a:p>
            <a:pPr marL="287655" indent="-287655"/>
            <a:r>
              <a:rPr lang="nl-NL">
                <a:cs typeface="Calibri Light"/>
              </a:rPr>
              <a:t>Verwerking in loonadministratie</a:t>
            </a:r>
            <a:endParaRPr lang="nl-NL"/>
          </a:p>
        </p:txBody>
      </p:sp>
      <p:sp>
        <p:nvSpPr>
          <p:cNvPr id="7" name="Tijdelijke aanduiding voor tekst 6">
            <a:extLst>
              <a:ext uri="{FF2B5EF4-FFF2-40B4-BE49-F238E27FC236}">
                <a16:creationId xmlns:a16="http://schemas.microsoft.com/office/drawing/2014/main" id="{2096DC5A-DA8F-BD7D-14A3-AA29BE7B28D0}"/>
              </a:ext>
            </a:extLst>
          </p:cNvPr>
          <p:cNvSpPr>
            <a:spLocks noGrp="1"/>
          </p:cNvSpPr>
          <p:nvPr>
            <p:ph type="body" sz="quarter" idx="15"/>
          </p:nvPr>
        </p:nvSpPr>
        <p:spPr/>
        <p:txBody>
          <a:bodyPr/>
          <a:lstStyle/>
          <a:p>
            <a:pPr marL="287655" indent="-287655"/>
            <a:r>
              <a:rPr lang="nl-NL">
                <a:cs typeface="Calibri Light"/>
              </a:rPr>
              <a:t>Beheer facturatieproces</a:t>
            </a:r>
            <a:endParaRPr lang="nl-NL"/>
          </a:p>
        </p:txBody>
      </p:sp>
      <p:sp>
        <p:nvSpPr>
          <p:cNvPr id="8" name="Tijdelijke aanduiding voor tekst 7">
            <a:extLst>
              <a:ext uri="{FF2B5EF4-FFF2-40B4-BE49-F238E27FC236}">
                <a16:creationId xmlns:a16="http://schemas.microsoft.com/office/drawing/2014/main" id="{C2DCD381-9F1F-ED7B-9963-1B51813FDA9F}"/>
              </a:ext>
            </a:extLst>
          </p:cNvPr>
          <p:cNvSpPr>
            <a:spLocks noGrp="1"/>
          </p:cNvSpPr>
          <p:nvPr>
            <p:ph type="body" sz="quarter" idx="16"/>
          </p:nvPr>
        </p:nvSpPr>
        <p:spPr/>
        <p:txBody>
          <a:bodyPr/>
          <a:lstStyle/>
          <a:p>
            <a:pPr marL="287655" indent="-287655"/>
            <a:r>
              <a:rPr lang="nl-NL">
                <a:cs typeface="Calibri Light"/>
              </a:rPr>
              <a:t>Rapportering HR</a:t>
            </a:r>
            <a:endParaRPr lang="nl-NL"/>
          </a:p>
        </p:txBody>
      </p:sp>
    </p:spTree>
    <p:extLst>
      <p:ext uri="{BB962C8B-B14F-4D97-AF65-F5344CB8AC3E}">
        <p14:creationId xmlns:p14="http://schemas.microsoft.com/office/powerpoint/2010/main" val="9523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D124FBD-5FCC-90E7-3C5F-11EEF9A4BA9F}"/>
              </a:ext>
            </a:extLst>
          </p:cNvPr>
          <p:cNvSpPr>
            <a:spLocks noGrp="1"/>
          </p:cNvSpPr>
          <p:nvPr>
            <p:ph type="body" sz="quarter" idx="10"/>
          </p:nvPr>
        </p:nvSpPr>
        <p:spPr/>
        <p:txBody>
          <a:bodyPr/>
          <a:lstStyle/>
          <a:p>
            <a:endParaRPr lang="nl-NL"/>
          </a:p>
        </p:txBody>
      </p:sp>
      <p:sp>
        <p:nvSpPr>
          <p:cNvPr id="3" name="Tijdelijke aanduiding voor tekst 2">
            <a:extLst>
              <a:ext uri="{FF2B5EF4-FFF2-40B4-BE49-F238E27FC236}">
                <a16:creationId xmlns:a16="http://schemas.microsoft.com/office/drawing/2014/main" id="{3351A36D-79A8-0091-8832-8E6B32F152D4}"/>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09362628-191C-D0C5-C978-C6BF254E0B6E}"/>
              </a:ext>
            </a:extLst>
          </p:cNvPr>
          <p:cNvSpPr>
            <a:spLocks noGrp="1"/>
          </p:cNvSpPr>
          <p:nvPr>
            <p:ph type="body" sz="quarter" idx="14"/>
          </p:nvPr>
        </p:nvSpPr>
        <p:spPr/>
        <p:txBody>
          <a:bodyPr/>
          <a:lstStyle/>
          <a:p>
            <a:endParaRPr lang="nl-NL"/>
          </a:p>
        </p:txBody>
      </p:sp>
      <p:sp>
        <p:nvSpPr>
          <p:cNvPr id="5" name="Titel 4">
            <a:extLst>
              <a:ext uri="{FF2B5EF4-FFF2-40B4-BE49-F238E27FC236}">
                <a16:creationId xmlns:a16="http://schemas.microsoft.com/office/drawing/2014/main" id="{36264988-15F0-5D3B-4BFD-9ACEA3B201DD}"/>
              </a:ext>
            </a:extLst>
          </p:cNvPr>
          <p:cNvSpPr>
            <a:spLocks noGrp="1"/>
          </p:cNvSpPr>
          <p:nvPr>
            <p:ph type="title"/>
          </p:nvPr>
        </p:nvSpPr>
        <p:spPr/>
        <p:txBody>
          <a:bodyPr/>
          <a:lstStyle/>
          <a:p>
            <a:r>
              <a:rPr lang="nl-NL">
                <a:latin typeface="FlandersArtSans-Bold"/>
              </a:rPr>
              <a:t> Informatie voor personeelsleden</a:t>
            </a:r>
            <a:endParaRPr lang="nl-NL"/>
          </a:p>
        </p:txBody>
      </p:sp>
      <p:sp>
        <p:nvSpPr>
          <p:cNvPr id="6" name="Tijdelijke aanduiding voor tekst 5">
            <a:extLst>
              <a:ext uri="{FF2B5EF4-FFF2-40B4-BE49-F238E27FC236}">
                <a16:creationId xmlns:a16="http://schemas.microsoft.com/office/drawing/2014/main" id="{90F30248-DF8D-A96E-A090-21862C45F724}"/>
              </a:ext>
            </a:extLst>
          </p:cNvPr>
          <p:cNvSpPr>
            <a:spLocks noGrp="1"/>
          </p:cNvSpPr>
          <p:nvPr>
            <p:ph type="body" sz="quarter" idx="12"/>
          </p:nvPr>
        </p:nvSpPr>
        <p:spPr/>
        <p:txBody>
          <a:bodyPr/>
          <a:lstStyle/>
          <a:p>
            <a:endParaRPr lang="nl-NL"/>
          </a:p>
        </p:txBody>
      </p:sp>
      <p:sp>
        <p:nvSpPr>
          <p:cNvPr id="7" name="Tijdelijke aanduiding voor tekst 6">
            <a:extLst>
              <a:ext uri="{FF2B5EF4-FFF2-40B4-BE49-F238E27FC236}">
                <a16:creationId xmlns:a16="http://schemas.microsoft.com/office/drawing/2014/main" id="{10450DF3-ED33-F455-228E-E0CEF59BEFD2}"/>
              </a:ext>
            </a:extLst>
          </p:cNvPr>
          <p:cNvSpPr>
            <a:spLocks noGrp="1"/>
          </p:cNvSpPr>
          <p:nvPr>
            <p:ph type="body" sz="quarter" idx="24"/>
          </p:nvPr>
        </p:nvSpPr>
        <p:spPr/>
        <p:txBody>
          <a:bodyPr/>
          <a:lstStyle/>
          <a:p>
            <a:endParaRPr lang="nl-NL"/>
          </a:p>
        </p:txBody>
      </p:sp>
      <p:sp>
        <p:nvSpPr>
          <p:cNvPr id="8" name="Tijdelijke aanduiding voor tekst 7">
            <a:extLst>
              <a:ext uri="{FF2B5EF4-FFF2-40B4-BE49-F238E27FC236}">
                <a16:creationId xmlns:a16="http://schemas.microsoft.com/office/drawing/2014/main" id="{C87F2128-3478-BADB-E7D3-1077A4ED4052}"/>
              </a:ext>
            </a:extLst>
          </p:cNvPr>
          <p:cNvSpPr>
            <a:spLocks noGrp="1"/>
          </p:cNvSpPr>
          <p:nvPr>
            <p:ph type="body" sz="quarter" idx="25"/>
          </p:nvPr>
        </p:nvSpPr>
        <p:spPr/>
        <p:txBody>
          <a:bodyPr/>
          <a:lstStyle/>
          <a:p>
            <a:r>
              <a:rPr lang="nl-NL"/>
              <a:t>Nieuwsberichten Vlaanderen Intern </a:t>
            </a:r>
          </a:p>
        </p:txBody>
      </p:sp>
      <p:sp>
        <p:nvSpPr>
          <p:cNvPr id="9" name="Tijdelijke aanduiding voor tekst 8">
            <a:extLst>
              <a:ext uri="{FF2B5EF4-FFF2-40B4-BE49-F238E27FC236}">
                <a16:creationId xmlns:a16="http://schemas.microsoft.com/office/drawing/2014/main" id="{CA7611EC-57CA-34B3-86EA-46064FAA43FC}"/>
              </a:ext>
            </a:extLst>
          </p:cNvPr>
          <p:cNvSpPr>
            <a:spLocks noGrp="1"/>
          </p:cNvSpPr>
          <p:nvPr>
            <p:ph type="body" sz="quarter" idx="26"/>
          </p:nvPr>
        </p:nvSpPr>
        <p:spPr/>
        <p:txBody>
          <a:bodyPr/>
          <a:lstStyle/>
          <a:p>
            <a:r>
              <a:rPr lang="nl-NL"/>
              <a:t>Webpagina bedrijfsfiets </a:t>
            </a:r>
          </a:p>
          <a:p>
            <a:r>
              <a:rPr lang="nl-NL"/>
              <a:t>Vlaanderen Intern</a:t>
            </a:r>
          </a:p>
        </p:txBody>
      </p:sp>
      <p:sp>
        <p:nvSpPr>
          <p:cNvPr id="10" name="Tijdelijke aanduiding voor tekst 9">
            <a:extLst>
              <a:ext uri="{FF2B5EF4-FFF2-40B4-BE49-F238E27FC236}">
                <a16:creationId xmlns:a16="http://schemas.microsoft.com/office/drawing/2014/main" id="{FD35B6C4-4C10-CAD0-CCE9-62940BCD852A}"/>
              </a:ext>
            </a:extLst>
          </p:cNvPr>
          <p:cNvSpPr>
            <a:spLocks noGrp="1"/>
          </p:cNvSpPr>
          <p:nvPr>
            <p:ph type="body" sz="quarter" idx="27"/>
          </p:nvPr>
        </p:nvSpPr>
        <p:spPr/>
        <p:txBody>
          <a:bodyPr/>
          <a:lstStyle/>
          <a:p>
            <a:r>
              <a:rPr lang="nl-NL" err="1"/>
              <a:t>Vlimpers</a:t>
            </a:r>
            <a:r>
              <a:rPr lang="nl-NL"/>
              <a:t>-contactformulier via 'specialisme Voordelen-bedrijfsfiets'</a:t>
            </a:r>
          </a:p>
        </p:txBody>
      </p:sp>
      <p:sp>
        <p:nvSpPr>
          <p:cNvPr id="11" name="Tijdelijke aanduiding voor afbeelding 10">
            <a:extLst>
              <a:ext uri="{FF2B5EF4-FFF2-40B4-BE49-F238E27FC236}">
                <a16:creationId xmlns:a16="http://schemas.microsoft.com/office/drawing/2014/main" id="{8C1C449B-962C-E154-D487-B7074AF1BE66}"/>
              </a:ext>
            </a:extLst>
          </p:cNvPr>
          <p:cNvSpPr>
            <a:spLocks noGrp="1"/>
          </p:cNvSpPr>
          <p:nvPr>
            <p:ph type="pic" sz="quarter" idx="19"/>
          </p:nvPr>
        </p:nvSpPr>
        <p:spPr/>
      </p:sp>
      <p:sp>
        <p:nvSpPr>
          <p:cNvPr id="12" name="Tijdelijke aanduiding voor afbeelding 11">
            <a:extLst>
              <a:ext uri="{FF2B5EF4-FFF2-40B4-BE49-F238E27FC236}">
                <a16:creationId xmlns:a16="http://schemas.microsoft.com/office/drawing/2014/main" id="{E5FD6260-1567-938C-7F0E-7B12A24FCF4C}"/>
              </a:ext>
            </a:extLst>
          </p:cNvPr>
          <p:cNvSpPr>
            <a:spLocks noGrp="1"/>
          </p:cNvSpPr>
          <p:nvPr>
            <p:ph type="pic" sz="quarter" idx="28"/>
          </p:nvPr>
        </p:nvSpPr>
        <p:spPr/>
      </p:sp>
      <p:sp>
        <p:nvSpPr>
          <p:cNvPr id="13" name="Tijdelijke aanduiding voor afbeelding 12">
            <a:extLst>
              <a:ext uri="{FF2B5EF4-FFF2-40B4-BE49-F238E27FC236}">
                <a16:creationId xmlns:a16="http://schemas.microsoft.com/office/drawing/2014/main" id="{72138C1A-65D6-A9B8-589A-B817ED02FC83}"/>
              </a:ext>
            </a:extLst>
          </p:cNvPr>
          <p:cNvSpPr>
            <a:spLocks noGrp="1"/>
          </p:cNvSpPr>
          <p:nvPr>
            <p:ph type="pic" sz="quarter" idx="29"/>
          </p:nvPr>
        </p:nvSpPr>
        <p:spPr/>
      </p:sp>
    </p:spTree>
    <p:extLst>
      <p:ext uri="{BB962C8B-B14F-4D97-AF65-F5344CB8AC3E}">
        <p14:creationId xmlns:p14="http://schemas.microsoft.com/office/powerpoint/2010/main" val="279119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55F1773-0A79-BAB0-96FC-9446AB7F5638}"/>
              </a:ext>
            </a:extLst>
          </p:cNvPr>
          <p:cNvSpPr>
            <a:spLocks noGrp="1"/>
          </p:cNvSpPr>
          <p:nvPr>
            <p:ph type="title"/>
          </p:nvPr>
        </p:nvSpPr>
        <p:spPr/>
        <p:txBody>
          <a:bodyPr/>
          <a:lstStyle/>
          <a:p>
            <a:r>
              <a:rPr lang="nl-NL">
                <a:latin typeface="FlandersArtSans-Bold"/>
              </a:rPr>
              <a:t>Informatie aanvraag personeelsleden</a:t>
            </a:r>
            <a:endParaRPr lang="nl-NL"/>
          </a:p>
        </p:txBody>
      </p:sp>
      <p:sp>
        <p:nvSpPr>
          <p:cNvPr id="5" name="Tijdelijke aanduiding voor tekst 4">
            <a:extLst>
              <a:ext uri="{FF2B5EF4-FFF2-40B4-BE49-F238E27FC236}">
                <a16:creationId xmlns:a16="http://schemas.microsoft.com/office/drawing/2014/main" id="{C0C62868-B4D5-BEEE-3C21-1EF4ECB018C4}"/>
              </a:ext>
            </a:extLst>
          </p:cNvPr>
          <p:cNvSpPr>
            <a:spLocks noGrp="1"/>
          </p:cNvSpPr>
          <p:nvPr>
            <p:ph type="body" sz="quarter" idx="13"/>
          </p:nvPr>
        </p:nvSpPr>
        <p:spPr>
          <a:xfrm>
            <a:off x="1402353" y="3112661"/>
            <a:ext cx="1285200" cy="1285200"/>
          </a:xfrm>
        </p:spPr>
        <p:txBody>
          <a:bodyPr/>
          <a:lstStyle/>
          <a:p>
            <a:endParaRPr lang="nl-NL"/>
          </a:p>
        </p:txBody>
      </p:sp>
      <p:sp>
        <p:nvSpPr>
          <p:cNvPr id="6" name="Tijdelijke aanduiding voor tekst 5">
            <a:extLst>
              <a:ext uri="{FF2B5EF4-FFF2-40B4-BE49-F238E27FC236}">
                <a16:creationId xmlns:a16="http://schemas.microsoft.com/office/drawing/2014/main" id="{9DDDAD40-CC58-6EFA-B71C-C88E4867F994}"/>
              </a:ext>
            </a:extLst>
          </p:cNvPr>
          <p:cNvSpPr>
            <a:spLocks noGrp="1"/>
          </p:cNvSpPr>
          <p:nvPr>
            <p:ph type="body" sz="quarter" idx="14"/>
          </p:nvPr>
        </p:nvSpPr>
        <p:spPr>
          <a:xfrm>
            <a:off x="1402353" y="1641260"/>
            <a:ext cx="1285200" cy="1285200"/>
          </a:xfrm>
        </p:spPr>
        <p:txBody>
          <a:bodyPr/>
          <a:lstStyle/>
          <a:p>
            <a:endParaRPr lang="nl-NL"/>
          </a:p>
        </p:txBody>
      </p:sp>
      <p:sp>
        <p:nvSpPr>
          <p:cNvPr id="7" name="Tijdelijke aanduiding voor tekst 6">
            <a:extLst>
              <a:ext uri="{FF2B5EF4-FFF2-40B4-BE49-F238E27FC236}">
                <a16:creationId xmlns:a16="http://schemas.microsoft.com/office/drawing/2014/main" id="{8EE3EB9A-D115-B98A-8808-C78B769376EE}"/>
              </a:ext>
            </a:extLst>
          </p:cNvPr>
          <p:cNvSpPr>
            <a:spLocks noGrp="1"/>
          </p:cNvSpPr>
          <p:nvPr>
            <p:ph type="body" sz="quarter" idx="12"/>
          </p:nvPr>
        </p:nvSpPr>
        <p:spPr>
          <a:xfrm rot="10800000">
            <a:off x="1402353" y="4615306"/>
            <a:ext cx="1285200" cy="1285200"/>
          </a:xfrm>
        </p:spPr>
        <p:txBody>
          <a:bodyPr/>
          <a:lstStyle/>
          <a:p>
            <a:endParaRPr lang="nl-NL"/>
          </a:p>
        </p:txBody>
      </p:sp>
      <p:sp>
        <p:nvSpPr>
          <p:cNvPr id="8" name="Tijdelijke aanduiding voor afbeelding 7">
            <a:extLst>
              <a:ext uri="{FF2B5EF4-FFF2-40B4-BE49-F238E27FC236}">
                <a16:creationId xmlns:a16="http://schemas.microsoft.com/office/drawing/2014/main" id="{11928416-5CFA-257A-7DF9-C016D49125BE}"/>
              </a:ext>
            </a:extLst>
          </p:cNvPr>
          <p:cNvSpPr>
            <a:spLocks noGrp="1"/>
          </p:cNvSpPr>
          <p:nvPr>
            <p:ph type="pic" sz="quarter" idx="19"/>
          </p:nvPr>
        </p:nvSpPr>
        <p:spPr>
          <a:xfrm>
            <a:off x="1542509" y="1772440"/>
            <a:ext cx="1004887" cy="1004887"/>
          </a:xfrm>
        </p:spPr>
      </p:sp>
      <p:sp>
        <p:nvSpPr>
          <p:cNvPr id="9" name="Tijdelijke aanduiding voor afbeelding 8">
            <a:extLst>
              <a:ext uri="{FF2B5EF4-FFF2-40B4-BE49-F238E27FC236}">
                <a16:creationId xmlns:a16="http://schemas.microsoft.com/office/drawing/2014/main" id="{EF04B621-D079-6224-C653-F3E44FB4FDCC}"/>
              </a:ext>
            </a:extLst>
          </p:cNvPr>
          <p:cNvSpPr>
            <a:spLocks noGrp="1"/>
          </p:cNvSpPr>
          <p:nvPr>
            <p:ph type="pic" sz="quarter" idx="28"/>
          </p:nvPr>
        </p:nvSpPr>
        <p:spPr>
          <a:xfrm>
            <a:off x="1542509" y="3252817"/>
            <a:ext cx="1004887" cy="1004887"/>
          </a:xfrm>
        </p:spPr>
      </p:sp>
      <p:sp>
        <p:nvSpPr>
          <p:cNvPr id="10" name="Tijdelijke aanduiding voor afbeelding 9">
            <a:extLst>
              <a:ext uri="{FF2B5EF4-FFF2-40B4-BE49-F238E27FC236}">
                <a16:creationId xmlns:a16="http://schemas.microsoft.com/office/drawing/2014/main" id="{577DE0E7-276B-0B36-E681-C66631B3338A}"/>
              </a:ext>
            </a:extLst>
          </p:cNvPr>
          <p:cNvSpPr>
            <a:spLocks noGrp="1"/>
          </p:cNvSpPr>
          <p:nvPr>
            <p:ph type="pic" sz="quarter" idx="29"/>
          </p:nvPr>
        </p:nvSpPr>
        <p:spPr>
          <a:xfrm>
            <a:off x="1542509" y="4764346"/>
            <a:ext cx="1004887" cy="1004887"/>
          </a:xfrm>
        </p:spPr>
      </p:sp>
      <p:sp>
        <p:nvSpPr>
          <p:cNvPr id="11" name="Tijdelijke aanduiding voor tekst 10">
            <a:extLst>
              <a:ext uri="{FF2B5EF4-FFF2-40B4-BE49-F238E27FC236}">
                <a16:creationId xmlns:a16="http://schemas.microsoft.com/office/drawing/2014/main" id="{7CEC9CCD-F194-A61A-5CBE-8E69512522BD}"/>
              </a:ext>
            </a:extLst>
          </p:cNvPr>
          <p:cNvSpPr>
            <a:spLocks noGrp="1"/>
          </p:cNvSpPr>
          <p:nvPr>
            <p:ph type="body" sz="quarter" idx="25"/>
          </p:nvPr>
        </p:nvSpPr>
        <p:spPr>
          <a:xfrm>
            <a:off x="3152095" y="1772741"/>
            <a:ext cx="4589915" cy="1053299"/>
          </a:xfrm>
        </p:spPr>
        <p:txBody>
          <a:bodyPr/>
          <a:lstStyle/>
          <a:p>
            <a:r>
              <a:rPr lang="nl-NL" sz="2000"/>
              <a:t>Stappenplan webpagina bedrijfsfiets</a:t>
            </a:r>
          </a:p>
        </p:txBody>
      </p:sp>
      <p:sp>
        <p:nvSpPr>
          <p:cNvPr id="12" name="Tijdelijke aanduiding voor tekst 11">
            <a:extLst>
              <a:ext uri="{FF2B5EF4-FFF2-40B4-BE49-F238E27FC236}">
                <a16:creationId xmlns:a16="http://schemas.microsoft.com/office/drawing/2014/main" id="{055CAC4A-32AD-13C6-060D-0C47ECE741FF}"/>
              </a:ext>
            </a:extLst>
          </p:cNvPr>
          <p:cNvSpPr>
            <a:spLocks noGrp="1"/>
          </p:cNvSpPr>
          <p:nvPr>
            <p:ph type="body" sz="quarter" idx="26"/>
          </p:nvPr>
        </p:nvSpPr>
        <p:spPr>
          <a:xfrm>
            <a:off x="3152095" y="3349808"/>
            <a:ext cx="6616019" cy="1064184"/>
          </a:xfrm>
        </p:spPr>
        <p:txBody>
          <a:bodyPr/>
          <a:lstStyle/>
          <a:p>
            <a:r>
              <a:rPr lang="nl-NL" sz="2000" err="1"/>
              <a:t>Vlimpers</a:t>
            </a:r>
            <a:r>
              <a:rPr lang="nl-NL" sz="2000"/>
              <a:t> - Salarissen en beloning</a:t>
            </a:r>
            <a:r>
              <a:rPr lang="nl-NL"/>
              <a:t> - bedrijfsfiets</a:t>
            </a:r>
          </a:p>
          <a:p>
            <a:pPr marL="800100" lvl="1" indent="-342900">
              <a:buFont typeface="Arial" panose="020B0604020202020204" pitchFamily="34" charset="0"/>
              <a:buChar char="•"/>
              <a:defRPr/>
            </a:pPr>
            <a:r>
              <a:rPr lang="nl-BE" sz="1400">
                <a:solidFill>
                  <a:srgbClr val="000000"/>
                </a:solidFill>
                <a:latin typeface="FlandersArtSans-Regular"/>
              </a:rPr>
              <a:t>rekentool </a:t>
            </a:r>
            <a:endParaRPr lang="nl-BE" sz="1400">
              <a:solidFill>
                <a:srgbClr val="000000"/>
              </a:solidFill>
            </a:endParaRPr>
          </a:p>
          <a:p>
            <a:pPr marL="800100" lvl="1" indent="-342900">
              <a:buFont typeface="Arial" panose="020B0604020202020204" pitchFamily="34" charset="0"/>
              <a:buChar char="•"/>
              <a:defRPr/>
            </a:pPr>
            <a:r>
              <a:rPr lang="nl-BE" sz="1400">
                <a:solidFill>
                  <a:srgbClr val="000000"/>
                </a:solidFill>
                <a:latin typeface="FlandersArtSans-Regular"/>
              </a:rPr>
              <a:t>intentieverklaring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400">
                <a:solidFill>
                  <a:srgbClr val="000000"/>
                </a:solidFill>
                <a:latin typeface="FlandersArtSans-Regular"/>
              </a:rPr>
              <a:t>contractgegevens bedrijfsfiets</a:t>
            </a:r>
          </a:p>
          <a:p>
            <a:endParaRPr lang="nl-NL" sz="1100"/>
          </a:p>
        </p:txBody>
      </p:sp>
      <p:sp>
        <p:nvSpPr>
          <p:cNvPr id="13" name="Tijdelijke aanduiding voor tekst 12">
            <a:extLst>
              <a:ext uri="{FF2B5EF4-FFF2-40B4-BE49-F238E27FC236}">
                <a16:creationId xmlns:a16="http://schemas.microsoft.com/office/drawing/2014/main" id="{04423864-5C66-4D38-E6D6-3BA050F152D1}"/>
              </a:ext>
            </a:extLst>
          </p:cNvPr>
          <p:cNvSpPr>
            <a:spLocks noGrp="1"/>
          </p:cNvSpPr>
          <p:nvPr>
            <p:ph type="body" sz="quarter" idx="27"/>
          </p:nvPr>
        </p:nvSpPr>
        <p:spPr>
          <a:xfrm>
            <a:off x="3152095" y="4872765"/>
            <a:ext cx="6267676" cy="1064184"/>
          </a:xfrm>
        </p:spPr>
        <p:txBody>
          <a:bodyPr/>
          <a:lstStyle/>
          <a:p>
            <a:r>
              <a:rPr lang="nl-NL"/>
              <a:t>KBC Move Smart portaal</a:t>
            </a:r>
          </a:p>
          <a:p>
            <a:pPr marL="800100" lvl="1" indent="-342900">
              <a:buFont typeface="Arial" panose="020B0604020202020204" pitchFamily="34" charset="0"/>
              <a:buChar char="•"/>
              <a:defRPr/>
            </a:pPr>
            <a:r>
              <a:rPr lang="nl-BE" sz="1400">
                <a:solidFill>
                  <a:srgbClr val="000000"/>
                </a:solidFill>
                <a:latin typeface="FlandersArtSans-Regular"/>
              </a:rPr>
              <a:t>Simuleren leasebedrag en/of catalogusprijs</a:t>
            </a:r>
            <a:endParaRPr lang="nl-BE" sz="1400">
              <a:solidFill>
                <a:srgbClr val="000000"/>
              </a:solidFill>
            </a:endParaRPr>
          </a:p>
          <a:p>
            <a:pPr marL="800100" lvl="1" indent="-342900">
              <a:buFont typeface="Arial" panose="020B0604020202020204" pitchFamily="34" charset="0"/>
              <a:buChar char="•"/>
              <a:defRPr/>
            </a:pPr>
            <a:r>
              <a:rPr lang="nl-BE" sz="1400">
                <a:solidFill>
                  <a:srgbClr val="000000"/>
                </a:solidFill>
                <a:latin typeface="FlandersArtSans-Regular"/>
              </a:rPr>
              <a:t>Bepaalde stappen van het aanvraagproces gebeuren hier</a:t>
            </a:r>
          </a:p>
          <a:p>
            <a:endParaRPr lang="nl-NL"/>
          </a:p>
        </p:txBody>
      </p:sp>
    </p:spTree>
    <p:extLst>
      <p:ext uri="{BB962C8B-B14F-4D97-AF65-F5344CB8AC3E}">
        <p14:creationId xmlns:p14="http://schemas.microsoft.com/office/powerpoint/2010/main" val="3190672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D124FBD-5FCC-90E7-3C5F-11EEF9A4BA9F}"/>
              </a:ext>
            </a:extLst>
          </p:cNvPr>
          <p:cNvSpPr>
            <a:spLocks noGrp="1"/>
          </p:cNvSpPr>
          <p:nvPr>
            <p:ph type="body" sz="quarter" idx="10"/>
          </p:nvPr>
        </p:nvSpPr>
        <p:spPr/>
        <p:txBody>
          <a:bodyPr/>
          <a:lstStyle/>
          <a:p>
            <a:endParaRPr lang="nl-NL"/>
          </a:p>
        </p:txBody>
      </p:sp>
      <p:sp>
        <p:nvSpPr>
          <p:cNvPr id="3" name="Tijdelijke aanduiding voor tekst 2">
            <a:extLst>
              <a:ext uri="{FF2B5EF4-FFF2-40B4-BE49-F238E27FC236}">
                <a16:creationId xmlns:a16="http://schemas.microsoft.com/office/drawing/2014/main" id="{3351A36D-79A8-0091-8832-8E6B32F152D4}"/>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09362628-191C-D0C5-C978-C6BF254E0B6E}"/>
              </a:ext>
            </a:extLst>
          </p:cNvPr>
          <p:cNvSpPr>
            <a:spLocks noGrp="1"/>
          </p:cNvSpPr>
          <p:nvPr>
            <p:ph type="body" sz="quarter" idx="14"/>
          </p:nvPr>
        </p:nvSpPr>
        <p:spPr/>
        <p:txBody>
          <a:bodyPr/>
          <a:lstStyle/>
          <a:p>
            <a:endParaRPr lang="nl-NL"/>
          </a:p>
        </p:txBody>
      </p:sp>
      <p:sp>
        <p:nvSpPr>
          <p:cNvPr id="5" name="Titel 4">
            <a:extLst>
              <a:ext uri="{FF2B5EF4-FFF2-40B4-BE49-F238E27FC236}">
                <a16:creationId xmlns:a16="http://schemas.microsoft.com/office/drawing/2014/main" id="{36264988-15F0-5D3B-4BFD-9ACEA3B201DD}"/>
              </a:ext>
            </a:extLst>
          </p:cNvPr>
          <p:cNvSpPr>
            <a:spLocks noGrp="1"/>
          </p:cNvSpPr>
          <p:nvPr>
            <p:ph type="title"/>
          </p:nvPr>
        </p:nvSpPr>
        <p:spPr/>
        <p:txBody>
          <a:bodyPr/>
          <a:lstStyle/>
          <a:p>
            <a:r>
              <a:rPr lang="nl-NL">
                <a:latin typeface="FlandersArtSans-Bold"/>
              </a:rPr>
              <a:t> Informatie voor HR-professionals</a:t>
            </a:r>
            <a:endParaRPr lang="nl-NL"/>
          </a:p>
        </p:txBody>
      </p:sp>
      <p:sp>
        <p:nvSpPr>
          <p:cNvPr id="6" name="Tijdelijke aanduiding voor tekst 5">
            <a:extLst>
              <a:ext uri="{FF2B5EF4-FFF2-40B4-BE49-F238E27FC236}">
                <a16:creationId xmlns:a16="http://schemas.microsoft.com/office/drawing/2014/main" id="{90F30248-DF8D-A96E-A090-21862C45F724}"/>
              </a:ext>
            </a:extLst>
          </p:cNvPr>
          <p:cNvSpPr>
            <a:spLocks noGrp="1"/>
          </p:cNvSpPr>
          <p:nvPr>
            <p:ph type="body" sz="quarter" idx="12"/>
          </p:nvPr>
        </p:nvSpPr>
        <p:spPr/>
        <p:txBody>
          <a:bodyPr/>
          <a:lstStyle/>
          <a:p>
            <a:endParaRPr lang="nl-NL"/>
          </a:p>
        </p:txBody>
      </p:sp>
      <p:sp>
        <p:nvSpPr>
          <p:cNvPr id="7" name="Tijdelijke aanduiding voor tekst 6">
            <a:extLst>
              <a:ext uri="{FF2B5EF4-FFF2-40B4-BE49-F238E27FC236}">
                <a16:creationId xmlns:a16="http://schemas.microsoft.com/office/drawing/2014/main" id="{10450DF3-ED33-F455-228E-E0CEF59BEFD2}"/>
              </a:ext>
            </a:extLst>
          </p:cNvPr>
          <p:cNvSpPr>
            <a:spLocks noGrp="1"/>
          </p:cNvSpPr>
          <p:nvPr>
            <p:ph type="body" sz="quarter" idx="24"/>
          </p:nvPr>
        </p:nvSpPr>
        <p:spPr/>
        <p:txBody>
          <a:bodyPr/>
          <a:lstStyle/>
          <a:p>
            <a:endParaRPr lang="nl-NL"/>
          </a:p>
        </p:txBody>
      </p:sp>
      <p:sp>
        <p:nvSpPr>
          <p:cNvPr id="8" name="Tijdelijke aanduiding voor tekst 7">
            <a:extLst>
              <a:ext uri="{FF2B5EF4-FFF2-40B4-BE49-F238E27FC236}">
                <a16:creationId xmlns:a16="http://schemas.microsoft.com/office/drawing/2014/main" id="{C87F2128-3478-BADB-E7D3-1077A4ED4052}"/>
              </a:ext>
            </a:extLst>
          </p:cNvPr>
          <p:cNvSpPr>
            <a:spLocks noGrp="1"/>
          </p:cNvSpPr>
          <p:nvPr>
            <p:ph type="body" sz="quarter" idx="25"/>
          </p:nvPr>
        </p:nvSpPr>
        <p:spPr/>
        <p:txBody>
          <a:bodyPr/>
          <a:lstStyle/>
          <a:p>
            <a:r>
              <a:rPr lang="nl-NL"/>
              <a:t>Nieuwsberichten Vlaanderen Intern voor HR-professionals </a:t>
            </a:r>
          </a:p>
        </p:txBody>
      </p:sp>
      <p:sp>
        <p:nvSpPr>
          <p:cNvPr id="9" name="Tijdelijke aanduiding voor tekst 8">
            <a:extLst>
              <a:ext uri="{FF2B5EF4-FFF2-40B4-BE49-F238E27FC236}">
                <a16:creationId xmlns:a16="http://schemas.microsoft.com/office/drawing/2014/main" id="{CA7611EC-57CA-34B3-86EA-46064FAA43FC}"/>
              </a:ext>
            </a:extLst>
          </p:cNvPr>
          <p:cNvSpPr>
            <a:spLocks noGrp="1"/>
          </p:cNvSpPr>
          <p:nvPr>
            <p:ph type="body" sz="quarter" idx="26"/>
          </p:nvPr>
        </p:nvSpPr>
        <p:spPr/>
        <p:txBody>
          <a:bodyPr/>
          <a:lstStyle/>
          <a:p>
            <a:r>
              <a:rPr lang="nl-NL"/>
              <a:t>Aanvullende webpagina bedrijfsfiets; </a:t>
            </a:r>
          </a:p>
          <a:p>
            <a:r>
              <a:rPr lang="nl-NL"/>
              <a:t>Vlaanderen Intern voor HR-professionals</a:t>
            </a:r>
          </a:p>
        </p:txBody>
      </p:sp>
      <p:sp>
        <p:nvSpPr>
          <p:cNvPr id="10" name="Tijdelijke aanduiding voor tekst 9">
            <a:extLst>
              <a:ext uri="{FF2B5EF4-FFF2-40B4-BE49-F238E27FC236}">
                <a16:creationId xmlns:a16="http://schemas.microsoft.com/office/drawing/2014/main" id="{FD35B6C4-4C10-CAD0-CCE9-62940BCD852A}"/>
              </a:ext>
            </a:extLst>
          </p:cNvPr>
          <p:cNvSpPr>
            <a:spLocks noGrp="1"/>
          </p:cNvSpPr>
          <p:nvPr>
            <p:ph type="body" sz="quarter" idx="27"/>
          </p:nvPr>
        </p:nvSpPr>
        <p:spPr/>
        <p:txBody>
          <a:bodyPr/>
          <a:lstStyle/>
          <a:p>
            <a:r>
              <a:rPr lang="nl-NL"/>
              <a:t>Infosessie 14 oktober</a:t>
            </a:r>
          </a:p>
        </p:txBody>
      </p:sp>
      <p:sp>
        <p:nvSpPr>
          <p:cNvPr id="11" name="Tijdelijke aanduiding voor afbeelding 10">
            <a:extLst>
              <a:ext uri="{FF2B5EF4-FFF2-40B4-BE49-F238E27FC236}">
                <a16:creationId xmlns:a16="http://schemas.microsoft.com/office/drawing/2014/main" id="{8C1C449B-962C-E154-D487-B7074AF1BE66}"/>
              </a:ext>
            </a:extLst>
          </p:cNvPr>
          <p:cNvSpPr>
            <a:spLocks noGrp="1"/>
          </p:cNvSpPr>
          <p:nvPr>
            <p:ph type="pic" sz="quarter" idx="19"/>
          </p:nvPr>
        </p:nvSpPr>
        <p:spPr/>
      </p:sp>
      <p:sp>
        <p:nvSpPr>
          <p:cNvPr id="12" name="Tijdelijke aanduiding voor afbeelding 11">
            <a:extLst>
              <a:ext uri="{FF2B5EF4-FFF2-40B4-BE49-F238E27FC236}">
                <a16:creationId xmlns:a16="http://schemas.microsoft.com/office/drawing/2014/main" id="{E5FD6260-1567-938C-7F0E-7B12A24FCF4C}"/>
              </a:ext>
            </a:extLst>
          </p:cNvPr>
          <p:cNvSpPr>
            <a:spLocks noGrp="1"/>
          </p:cNvSpPr>
          <p:nvPr>
            <p:ph type="pic" sz="quarter" idx="28"/>
          </p:nvPr>
        </p:nvSpPr>
        <p:spPr/>
      </p:sp>
      <p:sp>
        <p:nvSpPr>
          <p:cNvPr id="13" name="Tijdelijke aanduiding voor afbeelding 12">
            <a:extLst>
              <a:ext uri="{FF2B5EF4-FFF2-40B4-BE49-F238E27FC236}">
                <a16:creationId xmlns:a16="http://schemas.microsoft.com/office/drawing/2014/main" id="{72138C1A-65D6-A9B8-589A-B817ED02FC83}"/>
              </a:ext>
            </a:extLst>
          </p:cNvPr>
          <p:cNvSpPr>
            <a:spLocks noGrp="1"/>
          </p:cNvSpPr>
          <p:nvPr>
            <p:ph type="pic" sz="quarter" idx="29"/>
          </p:nvPr>
        </p:nvSpPr>
        <p:spPr/>
      </p:sp>
    </p:spTree>
    <p:extLst>
      <p:ext uri="{BB962C8B-B14F-4D97-AF65-F5344CB8AC3E}">
        <p14:creationId xmlns:p14="http://schemas.microsoft.com/office/powerpoint/2010/main" val="217403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descr="Afbeelding met tekst, elektronica, toetsenbord&#10;&#10;Automatisch gegenereerde beschrijving">
            <a:extLst>
              <a:ext uri="{FF2B5EF4-FFF2-40B4-BE49-F238E27FC236}">
                <a16:creationId xmlns:a16="http://schemas.microsoft.com/office/drawing/2014/main" id="{8921EDAF-F918-4B60-8E42-F60C04EAEF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984" b="8984"/>
          <a:stretch>
            <a:fillRect/>
          </a:stretch>
        </p:blipFill>
        <p:spPr/>
      </p:pic>
      <p:sp>
        <p:nvSpPr>
          <p:cNvPr id="16" name="Tijdelijke aanduiding voor tekst 15">
            <a:extLst>
              <a:ext uri="{FF2B5EF4-FFF2-40B4-BE49-F238E27FC236}">
                <a16:creationId xmlns:a16="http://schemas.microsoft.com/office/drawing/2014/main" id="{BF86E796-D8DE-4447-AA63-46754D5A3C6B}"/>
              </a:ext>
            </a:extLst>
          </p:cNvPr>
          <p:cNvSpPr>
            <a:spLocks noGrp="1"/>
          </p:cNvSpPr>
          <p:nvPr>
            <p:ph type="body" sz="quarter" idx="13"/>
          </p:nvPr>
        </p:nvSpPr>
        <p:spPr/>
        <p:txBody>
          <a:bodyPr/>
          <a:lstStyle/>
          <a:p>
            <a:endParaRPr lang="nl-BE">
              <a:latin typeface="Flanders Art Sans"/>
            </a:endParaRPr>
          </a:p>
          <a:p>
            <a:r>
              <a:rPr lang="nl-BE">
                <a:latin typeface="Flanders Art Sans"/>
              </a:rPr>
              <a:t>OO-netwerk</a:t>
            </a:r>
          </a:p>
          <a:p>
            <a:endParaRPr lang="nl-BE"/>
          </a:p>
        </p:txBody>
      </p:sp>
      <p:sp>
        <p:nvSpPr>
          <p:cNvPr id="4" name="Titel 3">
            <a:extLst>
              <a:ext uri="{FF2B5EF4-FFF2-40B4-BE49-F238E27FC236}">
                <a16:creationId xmlns:a16="http://schemas.microsoft.com/office/drawing/2014/main" id="{F85864BA-B388-4FF4-90BB-09BA8C893EE4}"/>
              </a:ext>
            </a:extLst>
          </p:cNvPr>
          <p:cNvSpPr>
            <a:spLocks noGrp="1"/>
          </p:cNvSpPr>
          <p:nvPr>
            <p:ph type="title"/>
          </p:nvPr>
        </p:nvSpPr>
        <p:spPr>
          <a:xfrm>
            <a:off x="0" y="425302"/>
            <a:ext cx="12100560" cy="1215958"/>
          </a:xfrm>
        </p:spPr>
        <p:txBody>
          <a:bodyPr/>
          <a:lstStyle/>
          <a:p>
            <a:r>
              <a:rPr lang="nl-BE"/>
              <a:t>HR-agenda vooruitzicht</a:t>
            </a:r>
          </a:p>
        </p:txBody>
      </p:sp>
      <p:sp>
        <p:nvSpPr>
          <p:cNvPr id="7" name="Tijdelijke aanduiding voor tekst 6">
            <a:extLst>
              <a:ext uri="{FF2B5EF4-FFF2-40B4-BE49-F238E27FC236}">
                <a16:creationId xmlns:a16="http://schemas.microsoft.com/office/drawing/2014/main" id="{AC0B3538-7703-491B-AC7D-4F29769453BA}"/>
              </a:ext>
            </a:extLst>
          </p:cNvPr>
          <p:cNvSpPr>
            <a:spLocks noGrp="1"/>
          </p:cNvSpPr>
          <p:nvPr>
            <p:ph type="body" sz="quarter" idx="14"/>
          </p:nvPr>
        </p:nvSpPr>
        <p:spPr/>
        <p:txBody>
          <a:bodyPr/>
          <a:lstStyle/>
          <a:p>
            <a:endParaRPr lang="nl-BE"/>
          </a:p>
        </p:txBody>
      </p:sp>
      <p:sp>
        <p:nvSpPr>
          <p:cNvPr id="8" name="Tijdelijke aanduiding voor tekst 7">
            <a:extLst>
              <a:ext uri="{FF2B5EF4-FFF2-40B4-BE49-F238E27FC236}">
                <a16:creationId xmlns:a16="http://schemas.microsoft.com/office/drawing/2014/main" id="{80C57120-9BE5-44DC-9E43-670262020AF7}"/>
              </a:ext>
            </a:extLst>
          </p:cNvPr>
          <p:cNvSpPr>
            <a:spLocks noGrp="1"/>
          </p:cNvSpPr>
          <p:nvPr>
            <p:ph type="body" sz="quarter" idx="15"/>
          </p:nvPr>
        </p:nvSpPr>
        <p:spPr/>
        <p:txBody>
          <a:bodyPr/>
          <a:lstStyle/>
          <a:p>
            <a:r>
              <a:rPr lang="nl-BE">
                <a:latin typeface="Flanders Art Sans"/>
              </a:rPr>
              <a:t>HR-infonetwerk</a:t>
            </a:r>
          </a:p>
        </p:txBody>
      </p:sp>
      <p:sp>
        <p:nvSpPr>
          <p:cNvPr id="9" name="Tijdelijke aanduiding voor tekst 8">
            <a:extLst>
              <a:ext uri="{FF2B5EF4-FFF2-40B4-BE49-F238E27FC236}">
                <a16:creationId xmlns:a16="http://schemas.microsoft.com/office/drawing/2014/main" id="{44051EAB-8B83-4898-ACAB-597F680F98F3}"/>
              </a:ext>
            </a:extLst>
          </p:cNvPr>
          <p:cNvSpPr>
            <a:spLocks noGrp="1"/>
          </p:cNvSpPr>
          <p:nvPr>
            <p:ph type="body" sz="quarter" idx="16"/>
          </p:nvPr>
        </p:nvSpPr>
        <p:spPr/>
        <p:txBody>
          <a:bodyPr/>
          <a:lstStyle/>
          <a:p>
            <a:endParaRPr lang="nl-BE"/>
          </a:p>
        </p:txBody>
      </p:sp>
      <p:sp>
        <p:nvSpPr>
          <p:cNvPr id="10" name="Tijdelijke aanduiding voor tekst 9">
            <a:extLst>
              <a:ext uri="{FF2B5EF4-FFF2-40B4-BE49-F238E27FC236}">
                <a16:creationId xmlns:a16="http://schemas.microsoft.com/office/drawing/2014/main" id="{52529ED1-5A7B-4987-8A15-87E83F577781}"/>
              </a:ext>
            </a:extLst>
          </p:cNvPr>
          <p:cNvSpPr>
            <a:spLocks noGrp="1"/>
          </p:cNvSpPr>
          <p:nvPr>
            <p:ph type="body" sz="quarter" idx="17"/>
          </p:nvPr>
        </p:nvSpPr>
        <p:spPr/>
        <p:txBody>
          <a:bodyPr/>
          <a:lstStyle/>
          <a:p>
            <a:r>
              <a:rPr lang="nl-BE">
                <a:latin typeface="Flanders Art Sans"/>
              </a:rPr>
              <a:t>HR-infonetwerk</a:t>
            </a:r>
            <a:endParaRPr lang="nl-BE"/>
          </a:p>
        </p:txBody>
      </p:sp>
      <p:sp>
        <p:nvSpPr>
          <p:cNvPr id="11" name="Tijdelijke aanduiding voor tekst 10">
            <a:extLst>
              <a:ext uri="{FF2B5EF4-FFF2-40B4-BE49-F238E27FC236}">
                <a16:creationId xmlns:a16="http://schemas.microsoft.com/office/drawing/2014/main" id="{BC06D528-5B0A-4D63-BB06-08C1DD083CD3}"/>
              </a:ext>
            </a:extLst>
          </p:cNvPr>
          <p:cNvSpPr>
            <a:spLocks noGrp="1"/>
          </p:cNvSpPr>
          <p:nvPr>
            <p:ph type="body" sz="quarter" idx="18"/>
          </p:nvPr>
        </p:nvSpPr>
        <p:spPr/>
        <p:txBody>
          <a:bodyPr/>
          <a:lstStyle/>
          <a:p>
            <a:endParaRPr lang="nl-BE"/>
          </a:p>
        </p:txBody>
      </p:sp>
      <p:sp>
        <p:nvSpPr>
          <p:cNvPr id="12" name="Tijdelijke aanduiding voor tekst 11">
            <a:extLst>
              <a:ext uri="{FF2B5EF4-FFF2-40B4-BE49-F238E27FC236}">
                <a16:creationId xmlns:a16="http://schemas.microsoft.com/office/drawing/2014/main" id="{2002FEBD-1027-4999-8F14-3398BC91706E}"/>
              </a:ext>
            </a:extLst>
          </p:cNvPr>
          <p:cNvSpPr>
            <a:spLocks noGrp="1"/>
          </p:cNvSpPr>
          <p:nvPr>
            <p:ph type="body" sz="quarter" idx="19"/>
          </p:nvPr>
        </p:nvSpPr>
        <p:spPr/>
        <p:txBody>
          <a:bodyPr/>
          <a:lstStyle/>
          <a:p>
            <a:r>
              <a:rPr lang="nl-BE">
                <a:latin typeface="Flanders Art Sans"/>
              </a:rPr>
              <a:t>HRBP-netwerk</a:t>
            </a:r>
            <a:endParaRPr lang="nl-BE"/>
          </a:p>
        </p:txBody>
      </p:sp>
      <p:sp>
        <p:nvSpPr>
          <p:cNvPr id="13" name="Tijdelijke aanduiding voor tekst 12">
            <a:extLst>
              <a:ext uri="{FF2B5EF4-FFF2-40B4-BE49-F238E27FC236}">
                <a16:creationId xmlns:a16="http://schemas.microsoft.com/office/drawing/2014/main" id="{CB995923-37CC-4D03-AF4D-ECFC80CB4DC1}"/>
              </a:ext>
            </a:extLst>
          </p:cNvPr>
          <p:cNvSpPr>
            <a:spLocks noGrp="1"/>
          </p:cNvSpPr>
          <p:nvPr>
            <p:ph type="body" sz="quarter" idx="20"/>
          </p:nvPr>
        </p:nvSpPr>
        <p:spPr/>
        <p:txBody>
          <a:bodyPr/>
          <a:lstStyle/>
          <a:p>
            <a:endParaRPr lang="nl-BE"/>
          </a:p>
        </p:txBody>
      </p:sp>
      <p:sp>
        <p:nvSpPr>
          <p:cNvPr id="14" name="Tijdelijke aanduiding voor tekst 13">
            <a:extLst>
              <a:ext uri="{FF2B5EF4-FFF2-40B4-BE49-F238E27FC236}">
                <a16:creationId xmlns:a16="http://schemas.microsoft.com/office/drawing/2014/main" id="{72A6EE6D-81E8-4BD0-839A-962894F67311}"/>
              </a:ext>
            </a:extLst>
          </p:cNvPr>
          <p:cNvSpPr>
            <a:spLocks noGrp="1"/>
          </p:cNvSpPr>
          <p:nvPr>
            <p:ph type="body" sz="quarter" idx="21"/>
          </p:nvPr>
        </p:nvSpPr>
        <p:spPr/>
        <p:txBody>
          <a:bodyPr/>
          <a:lstStyle/>
          <a:p>
            <a:r>
              <a:rPr lang="nl-BE"/>
              <a:t>HR-infonetwerk</a:t>
            </a:r>
          </a:p>
        </p:txBody>
      </p:sp>
      <p:sp>
        <p:nvSpPr>
          <p:cNvPr id="15" name="Tijdelijke aanduiding voor tekst 14">
            <a:extLst>
              <a:ext uri="{FF2B5EF4-FFF2-40B4-BE49-F238E27FC236}">
                <a16:creationId xmlns:a16="http://schemas.microsoft.com/office/drawing/2014/main" id="{3D2C914F-F62C-4F79-9F46-50109D2C328B}"/>
              </a:ext>
            </a:extLst>
          </p:cNvPr>
          <p:cNvSpPr>
            <a:spLocks noGrp="1"/>
          </p:cNvSpPr>
          <p:nvPr>
            <p:ph type="body" sz="quarter" idx="22"/>
          </p:nvPr>
        </p:nvSpPr>
        <p:spPr/>
        <p:txBody>
          <a:bodyPr/>
          <a:lstStyle/>
          <a:p>
            <a:endParaRPr lang="nl-BE"/>
          </a:p>
        </p:txBody>
      </p:sp>
      <p:sp>
        <p:nvSpPr>
          <p:cNvPr id="25" name="Tekstvak 24">
            <a:extLst>
              <a:ext uri="{FF2B5EF4-FFF2-40B4-BE49-F238E27FC236}">
                <a16:creationId xmlns:a16="http://schemas.microsoft.com/office/drawing/2014/main" id="{762CF546-71A1-411B-A103-716754DEA5AB}"/>
              </a:ext>
            </a:extLst>
          </p:cNvPr>
          <p:cNvSpPr txBox="1"/>
          <p:nvPr/>
        </p:nvSpPr>
        <p:spPr>
          <a:xfrm>
            <a:off x="444181" y="2673379"/>
            <a:ext cx="669005" cy="338554"/>
          </a:xfrm>
          <a:prstGeom prst="rect">
            <a:avLst/>
          </a:prstGeom>
          <a:noFill/>
        </p:spPr>
        <p:txBody>
          <a:bodyPr wrap="square" lIns="91440" tIns="45720" rIns="91440" bIns="45720" rtlCol="0" anchor="t">
            <a:spAutoFit/>
          </a:bodyPr>
          <a:lstStyle/>
          <a:p>
            <a:pPr marL="0" marR="0" lvl="0" indent="0" algn="ctr" defTabSz="914400">
              <a:lnSpc>
                <a:spcPct val="100000"/>
              </a:lnSpc>
              <a:spcBef>
                <a:spcPts val="0"/>
              </a:spcBef>
              <a:spcAft>
                <a:spcPts val="0"/>
              </a:spcAft>
              <a:buNone/>
              <a:tabLst/>
              <a:defRPr/>
            </a:pPr>
            <a:r>
              <a:rPr lang="nl-BE" sz="1600">
                <a:solidFill>
                  <a:srgbClr val="000000"/>
                </a:solidFill>
                <a:latin typeface="Flanders Art Sans"/>
              </a:rPr>
              <a:t>19/10</a:t>
            </a:r>
            <a:endParaRPr lang="en-US"/>
          </a:p>
        </p:txBody>
      </p:sp>
      <p:sp>
        <p:nvSpPr>
          <p:cNvPr id="26" name="Tekstvak 25">
            <a:extLst>
              <a:ext uri="{FF2B5EF4-FFF2-40B4-BE49-F238E27FC236}">
                <a16:creationId xmlns:a16="http://schemas.microsoft.com/office/drawing/2014/main" id="{7C0B6BF9-526C-4030-B472-C7B7BF78750C}"/>
              </a:ext>
            </a:extLst>
          </p:cNvPr>
          <p:cNvSpPr txBox="1"/>
          <p:nvPr/>
        </p:nvSpPr>
        <p:spPr>
          <a:xfrm>
            <a:off x="470524" y="3438500"/>
            <a:ext cx="747496"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a:solidFill>
                  <a:srgbClr val="000000"/>
                </a:solidFill>
                <a:latin typeface="Flanders Art Sans"/>
              </a:rPr>
              <a:t>25/10</a:t>
            </a:r>
            <a:endParaRPr lang="nl-BE" sz="1600" b="0" i="0" u="none" strike="noStrike" kern="1200" cap="none" spc="0" normalizeH="0" baseline="0" noProof="0">
              <a:ln>
                <a:noFill/>
              </a:ln>
              <a:solidFill>
                <a:srgbClr val="000000"/>
              </a:solidFill>
              <a:effectLst/>
              <a:uLnTx/>
              <a:uFillTx/>
              <a:latin typeface="Flanders Art Sans"/>
            </a:endParaRPr>
          </a:p>
        </p:txBody>
      </p:sp>
      <p:sp>
        <p:nvSpPr>
          <p:cNvPr id="29" name="Tekstvak 28">
            <a:extLst>
              <a:ext uri="{FF2B5EF4-FFF2-40B4-BE49-F238E27FC236}">
                <a16:creationId xmlns:a16="http://schemas.microsoft.com/office/drawing/2014/main" id="{2DA31C47-8719-4FD3-B08F-69132462B44F}"/>
              </a:ext>
            </a:extLst>
          </p:cNvPr>
          <p:cNvSpPr txBox="1"/>
          <p:nvPr/>
        </p:nvSpPr>
        <p:spPr>
          <a:xfrm>
            <a:off x="467703" y="4172372"/>
            <a:ext cx="716083"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a:latin typeface="Flanders Art Sans"/>
              </a:rPr>
              <a:t>8/11</a:t>
            </a:r>
            <a:endParaRPr lang="nl-BE" sz="1600" b="0" i="0" u="none" strike="noStrike" kern="1200" cap="none" spc="0" normalizeH="0" baseline="0" noProof="0">
              <a:ln>
                <a:noFill/>
              </a:ln>
              <a:effectLst/>
              <a:uLnTx/>
              <a:uFillTx/>
              <a:latin typeface="Flanders Art Sans"/>
            </a:endParaRPr>
          </a:p>
        </p:txBody>
      </p:sp>
      <p:sp>
        <p:nvSpPr>
          <p:cNvPr id="20" name="Tekstvak 19">
            <a:extLst>
              <a:ext uri="{FF2B5EF4-FFF2-40B4-BE49-F238E27FC236}">
                <a16:creationId xmlns:a16="http://schemas.microsoft.com/office/drawing/2014/main" id="{1314AF82-1C82-47E0-AB0B-9FC1CC1FFF97}"/>
              </a:ext>
            </a:extLst>
          </p:cNvPr>
          <p:cNvSpPr txBox="1"/>
          <p:nvPr/>
        </p:nvSpPr>
        <p:spPr>
          <a:xfrm>
            <a:off x="520749" y="4919269"/>
            <a:ext cx="661538"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a:solidFill>
                  <a:srgbClr val="000000"/>
                </a:solidFill>
                <a:latin typeface="Flanders Art Sans"/>
              </a:rPr>
              <a:t>23/11</a:t>
            </a:r>
            <a:endParaRPr lang="nl-BE" sz="1600" b="0" i="0" u="none" strike="noStrike" kern="1200" cap="none" spc="0" normalizeH="0" baseline="0" noProof="0">
              <a:ln>
                <a:noFill/>
              </a:ln>
              <a:solidFill>
                <a:srgbClr val="000000"/>
              </a:solidFill>
              <a:effectLst/>
              <a:uLnTx/>
              <a:uFillTx/>
              <a:latin typeface="Flanders Art Sans"/>
            </a:endParaRPr>
          </a:p>
        </p:txBody>
      </p:sp>
      <p:sp>
        <p:nvSpPr>
          <p:cNvPr id="21" name="Tekstvak 20">
            <a:extLst>
              <a:ext uri="{FF2B5EF4-FFF2-40B4-BE49-F238E27FC236}">
                <a16:creationId xmlns:a16="http://schemas.microsoft.com/office/drawing/2014/main" id="{96D2D263-CBA5-49F5-973D-78D18350E143}"/>
              </a:ext>
            </a:extLst>
          </p:cNvPr>
          <p:cNvSpPr txBox="1"/>
          <p:nvPr/>
        </p:nvSpPr>
        <p:spPr>
          <a:xfrm>
            <a:off x="495013" y="5680027"/>
            <a:ext cx="707408"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a:latin typeface="Flanders Art Sans"/>
              </a:rPr>
              <a:t>29/11</a:t>
            </a:r>
            <a:endParaRPr lang="nl-BE" sz="1600" b="0" i="0" u="none" strike="noStrike" kern="1200" cap="none" spc="0" normalizeH="0" baseline="0" noProof="0">
              <a:ln>
                <a:noFill/>
              </a:ln>
              <a:effectLst/>
              <a:uLnTx/>
              <a:uFillTx/>
              <a:latin typeface="Flanders Art Sans"/>
            </a:endParaRPr>
          </a:p>
        </p:txBody>
      </p:sp>
      <p:sp>
        <p:nvSpPr>
          <p:cNvPr id="3" name="Tijdelijke aanduiding voor tekst 15">
            <a:extLst>
              <a:ext uri="{FF2B5EF4-FFF2-40B4-BE49-F238E27FC236}">
                <a16:creationId xmlns:a16="http://schemas.microsoft.com/office/drawing/2014/main" id="{16F796C9-D327-DFAF-9091-FD48A4CD01D1}"/>
              </a:ext>
            </a:extLst>
          </p:cNvPr>
          <p:cNvSpPr txBox="1">
            <a:spLocks/>
          </p:cNvSpPr>
          <p:nvPr/>
        </p:nvSpPr>
        <p:spPr>
          <a:xfrm>
            <a:off x="359900" y="1712421"/>
            <a:ext cx="8640000" cy="576000"/>
          </a:xfrm>
          <a:prstGeom prst="rect">
            <a:avLst/>
          </a:prstGeom>
          <a:solidFill>
            <a:schemeClr val="tx2"/>
          </a:solidFill>
        </p:spPr>
        <p:txBody>
          <a:bodyPr vert="horz" lIns="1188000" tIns="36000" rIns="180000" bIns="36000" rtlCol="0" anchor="ctr">
            <a:noAutofit/>
          </a:bodyPr>
          <a:lstStyle>
            <a:lvl1pPr marL="0" marR="0" indent="0" algn="l" defTabSz="914400" rtl="0" eaLnBrk="1" fontAlgn="auto" latinLnBrk="0" hangingPunct="1">
              <a:lnSpc>
                <a:spcPct val="90000"/>
              </a:lnSpc>
              <a:spcBef>
                <a:spcPts val="300"/>
              </a:spcBef>
              <a:spcAft>
                <a:spcPts val="0"/>
              </a:spcAft>
              <a:buClr>
                <a:schemeClr val="tx1"/>
              </a:buClr>
              <a:buSzPct val="75000"/>
              <a:buFont typeface="Arial" panose="020B0604020202020204" pitchFamily="34" charset="0"/>
              <a:buNone/>
              <a:tabLst/>
              <a:defRPr sz="1800" kern="1200" cap="none" spc="0" baseline="0">
                <a:solidFill>
                  <a:schemeClr val="tx1"/>
                </a:solidFill>
                <a:latin typeface="Flanders Art Sans" panose="00000500000000000000" pitchFamily="50" charset="0"/>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3"/>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152000" marR="0" indent="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None/>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latin typeface="Flanders Art Sans"/>
            </a:endParaRPr>
          </a:p>
          <a:p>
            <a:r>
              <a:rPr lang="nl-BE">
                <a:latin typeface="Flanders Art Sans"/>
              </a:rPr>
              <a:t>Extra HR-infonetwerk : Fietslease</a:t>
            </a:r>
            <a:endParaRPr lang="nl-BE"/>
          </a:p>
          <a:p>
            <a:endParaRPr lang="nl-BE"/>
          </a:p>
        </p:txBody>
      </p:sp>
      <p:sp>
        <p:nvSpPr>
          <p:cNvPr id="17" name="Tekstvak 24">
            <a:extLst>
              <a:ext uri="{FF2B5EF4-FFF2-40B4-BE49-F238E27FC236}">
                <a16:creationId xmlns:a16="http://schemas.microsoft.com/office/drawing/2014/main" id="{5034BFB7-72B3-ACA3-13BF-24A4A448F91C}"/>
              </a:ext>
            </a:extLst>
          </p:cNvPr>
          <p:cNvSpPr txBox="1"/>
          <p:nvPr/>
        </p:nvSpPr>
        <p:spPr>
          <a:xfrm>
            <a:off x="367016" y="1824568"/>
            <a:ext cx="1614269" cy="338554"/>
          </a:xfrm>
          <a:prstGeom prst="rect">
            <a:avLst/>
          </a:prstGeom>
          <a:noFill/>
        </p:spPr>
        <p:txBody>
          <a:bodyPr wrap="square" lIns="91440" tIns="45720" rIns="91440" bIns="45720" rtlCol="0" anchor="t">
            <a:spAutoFit/>
          </a:bodyPr>
          <a:lstStyle/>
          <a:p>
            <a:pPr algn="ctr">
              <a:defRPr/>
            </a:pPr>
            <a:r>
              <a:rPr lang="nl-BE" sz="1600">
                <a:solidFill>
                  <a:srgbClr val="000000"/>
                </a:solidFill>
                <a:latin typeface="Flanders Art Sans"/>
              </a:rPr>
              <a:t>14/10 :</a:t>
            </a:r>
            <a:endParaRPr lang="en-US"/>
          </a:p>
        </p:txBody>
      </p:sp>
    </p:spTree>
    <p:extLst>
      <p:ext uri="{BB962C8B-B14F-4D97-AF65-F5344CB8AC3E}">
        <p14:creationId xmlns:p14="http://schemas.microsoft.com/office/powerpoint/2010/main" val="226051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7A805FD7-CFB4-4D7A-8687-4547DC803A52}"/>
              </a:ext>
            </a:extLst>
          </p:cNvPr>
          <p:cNvSpPr>
            <a:spLocks noGrp="1"/>
          </p:cNvSpPr>
          <p:nvPr>
            <p:ph type="pic" sz="quarter" idx="10"/>
          </p:nvPr>
        </p:nvSpPr>
        <p:spPr/>
      </p:sp>
      <p:sp>
        <p:nvSpPr>
          <p:cNvPr id="3" name="Titel 2">
            <a:extLst>
              <a:ext uri="{FF2B5EF4-FFF2-40B4-BE49-F238E27FC236}">
                <a16:creationId xmlns:a16="http://schemas.microsoft.com/office/drawing/2014/main" id="{252D5B85-204F-4A30-83A1-686571CDB8B4}"/>
              </a:ext>
            </a:extLst>
          </p:cNvPr>
          <p:cNvSpPr>
            <a:spLocks noGrp="1"/>
          </p:cNvSpPr>
          <p:nvPr>
            <p:ph type="ctrTitle"/>
          </p:nvPr>
        </p:nvSpPr>
        <p:spPr/>
        <p:txBody>
          <a:bodyPr/>
          <a:lstStyle/>
          <a:p>
            <a:r>
              <a:rPr lang="nl-BE" sz="2800">
                <a:latin typeface="FlandersArtSans-Bold"/>
              </a:rPr>
              <a:t>Tot ziens op onze volgende netwerken:</a:t>
            </a:r>
            <a:br>
              <a:rPr lang="nl-BE" sz="2800">
                <a:latin typeface="FlandersArtSans-Bold"/>
              </a:rPr>
            </a:br>
            <a:r>
              <a:rPr lang="nl-BE" sz="2800">
                <a:latin typeface="FlandersArtSans-Bold"/>
              </a:rPr>
              <a:t> 14 oktober (bedrijfsfiets)</a:t>
            </a:r>
            <a:br>
              <a:rPr lang="nl-BE" sz="2800">
                <a:latin typeface="FlandersArtSans-Bold"/>
              </a:rPr>
            </a:br>
            <a:r>
              <a:rPr lang="nl-BE" sz="2800">
                <a:latin typeface="FlandersArtSans-Bold"/>
              </a:rPr>
              <a:t>25 oktober </a:t>
            </a:r>
            <a:br>
              <a:rPr lang="nl-BE" sz="2800"/>
            </a:br>
            <a:endParaRPr lang="nl-BE" sz="2800"/>
          </a:p>
        </p:txBody>
      </p:sp>
      <p:sp>
        <p:nvSpPr>
          <p:cNvPr id="4" name="Tijdelijke aanduiding voor datum 3">
            <a:extLst>
              <a:ext uri="{FF2B5EF4-FFF2-40B4-BE49-F238E27FC236}">
                <a16:creationId xmlns:a16="http://schemas.microsoft.com/office/drawing/2014/main" id="{542FBA3D-AE09-431E-9B25-153B7D4A7D6E}"/>
              </a:ext>
            </a:extLst>
          </p:cNvPr>
          <p:cNvSpPr>
            <a:spLocks noGrp="1"/>
          </p:cNvSpPr>
          <p:nvPr>
            <p:ph type="dt" sz="half" idx="2"/>
          </p:nvPr>
        </p:nvSpPr>
        <p:spPr/>
        <p:txBody>
          <a:bodyPr/>
          <a:lstStyle/>
          <a:p>
            <a:fld id="{FE72C5A9-FD80-418D-8D1C-16D98B86BCDF}" type="datetime1">
              <a:rPr lang="nl-BE" smtClean="0"/>
              <a:t>4/10/2022</a:t>
            </a:fld>
            <a:endParaRPr lang="nl-BE"/>
          </a:p>
        </p:txBody>
      </p:sp>
    </p:spTree>
    <p:extLst>
      <p:ext uri="{BB962C8B-B14F-4D97-AF65-F5344CB8AC3E}">
        <p14:creationId xmlns:p14="http://schemas.microsoft.com/office/powerpoint/2010/main" val="387444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36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41F6A-FFC8-42F7-B697-4FCA9FA17CD8}"/>
              </a:ext>
            </a:extLst>
          </p:cNvPr>
          <p:cNvSpPr>
            <a:spLocks noGrp="1"/>
          </p:cNvSpPr>
          <p:nvPr>
            <p:ph type="title"/>
          </p:nvPr>
        </p:nvSpPr>
        <p:spPr/>
        <p:txBody>
          <a:bodyPr/>
          <a:lstStyle/>
          <a:p>
            <a:r>
              <a:rPr lang="nl-BE"/>
              <a:t>Spelregels</a:t>
            </a:r>
          </a:p>
        </p:txBody>
      </p:sp>
      <p:sp>
        <p:nvSpPr>
          <p:cNvPr id="3" name="Tijdelijke aanduiding voor tekst 2">
            <a:extLst>
              <a:ext uri="{FF2B5EF4-FFF2-40B4-BE49-F238E27FC236}">
                <a16:creationId xmlns:a16="http://schemas.microsoft.com/office/drawing/2014/main" id="{EC132AD2-C5F6-4DFC-B4EF-B670B59A8BB9}"/>
              </a:ext>
            </a:extLst>
          </p:cNvPr>
          <p:cNvSpPr>
            <a:spLocks noGrp="1"/>
          </p:cNvSpPr>
          <p:nvPr>
            <p:ph type="body" sz="quarter" idx="20"/>
          </p:nvPr>
        </p:nvSpPr>
        <p:spPr>
          <a:xfrm>
            <a:off x="4273548" y="1879250"/>
            <a:ext cx="7968696" cy="1290410"/>
          </a:xfrm>
        </p:spPr>
        <p:txBody>
          <a:bodyPr/>
          <a:lstStyle/>
          <a:p>
            <a:r>
              <a:rPr lang="nl-BE"/>
              <a:t>De PPT-presentatie komt op de site van dit netwerk: </a:t>
            </a:r>
            <a:endParaRPr lang="en-US">
              <a:ea typeface="+mn-lt"/>
              <a:cs typeface="+mn-lt"/>
            </a:endParaRPr>
          </a:p>
          <a:p>
            <a:r>
              <a:rPr lang="nl-BE">
                <a:ea typeface="+mn-lt"/>
                <a:cs typeface="+mn-lt"/>
                <a:hlinkClick r:id="rId3"/>
              </a:rPr>
              <a:t>https://www.vlaanderen.be/informatie-voor-hr-professionals/agenda/hr-infonetwerk/04-10-2022</a:t>
            </a:r>
            <a:endParaRPr lang="en-US"/>
          </a:p>
          <a:p>
            <a:endParaRPr lang="nl-BE"/>
          </a:p>
        </p:txBody>
      </p:sp>
      <p:pic>
        <p:nvPicPr>
          <p:cNvPr id="17" name="Tijdelijke aanduiding voor afbeelding 16">
            <a:extLst>
              <a:ext uri="{FF2B5EF4-FFF2-40B4-BE49-F238E27FC236}">
                <a16:creationId xmlns:a16="http://schemas.microsoft.com/office/drawing/2014/main" id="{AFC52A84-E359-494E-99E3-1C7BD4FEAA44}"/>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a:stretch/>
        </p:blipFill>
        <p:spPr>
          <a:xfrm>
            <a:off x="3408630" y="3403278"/>
            <a:ext cx="722573" cy="435669"/>
          </a:xfrm>
        </p:spPr>
      </p:pic>
      <p:sp>
        <p:nvSpPr>
          <p:cNvPr id="8" name="Tijdelijke aanduiding voor tekst 7">
            <a:extLst>
              <a:ext uri="{FF2B5EF4-FFF2-40B4-BE49-F238E27FC236}">
                <a16:creationId xmlns:a16="http://schemas.microsoft.com/office/drawing/2014/main" id="{99EC434D-BBDE-4BF2-BB7F-5E5ECE5B7222}"/>
              </a:ext>
            </a:extLst>
          </p:cNvPr>
          <p:cNvSpPr>
            <a:spLocks noGrp="1"/>
          </p:cNvSpPr>
          <p:nvPr>
            <p:ph type="body" sz="quarter" idx="26"/>
          </p:nvPr>
        </p:nvSpPr>
        <p:spPr>
          <a:xfrm>
            <a:off x="4224702" y="3329622"/>
            <a:ext cx="7380868" cy="1189648"/>
          </a:xfrm>
        </p:spPr>
        <p:txBody>
          <a:bodyPr/>
          <a:lstStyle/>
          <a:p>
            <a:pPr>
              <a:spcBef>
                <a:spcPts val="0"/>
              </a:spcBef>
            </a:pPr>
            <a:r>
              <a:rPr lang="nl-NL">
                <a:ea typeface="+mn-lt"/>
                <a:cs typeface="+mn-lt"/>
              </a:rPr>
              <a:t>Vragen stel je via de chat</a:t>
            </a:r>
            <a:endParaRPr lang="en-US"/>
          </a:p>
          <a:p>
            <a:pPr marL="285750" indent="-285750">
              <a:spcBef>
                <a:spcPts val="0"/>
              </a:spcBef>
              <a:buFont typeface="Arial" panose="020B0604020202020204" pitchFamily="34" charset="0"/>
              <a:buChar char="•"/>
            </a:pPr>
            <a:endParaRPr lang="nl-NL"/>
          </a:p>
          <a:p>
            <a:endParaRPr lang="nl-BE"/>
          </a:p>
        </p:txBody>
      </p:sp>
      <p:sp>
        <p:nvSpPr>
          <p:cNvPr id="9" name="Tijdelijke aanduiding voor tekst 8">
            <a:extLst>
              <a:ext uri="{FF2B5EF4-FFF2-40B4-BE49-F238E27FC236}">
                <a16:creationId xmlns:a16="http://schemas.microsoft.com/office/drawing/2014/main" id="{3A0DEFDF-061C-4178-AE24-68C21422B835}"/>
              </a:ext>
            </a:extLst>
          </p:cNvPr>
          <p:cNvSpPr>
            <a:spLocks noGrp="1"/>
          </p:cNvSpPr>
          <p:nvPr>
            <p:ph type="body" sz="quarter" idx="27"/>
          </p:nvPr>
        </p:nvSpPr>
        <p:spPr>
          <a:xfrm>
            <a:off x="4224702" y="4436414"/>
            <a:ext cx="7380868" cy="974725"/>
          </a:xfrm>
        </p:spPr>
        <p:txBody>
          <a:bodyPr/>
          <a:lstStyle/>
          <a:p>
            <a:r>
              <a:rPr lang="nl-BE">
                <a:ea typeface="+mn-lt"/>
                <a:cs typeface="+mn-lt"/>
              </a:rPr>
              <a:t>Schakel je camera en micro uit. Blijft je beeld/klank haperen: ga even uit de vergadering en log terug in</a:t>
            </a:r>
            <a:endParaRPr lang="en-US"/>
          </a:p>
          <a:p>
            <a:endParaRPr lang="nl-BE"/>
          </a:p>
        </p:txBody>
      </p:sp>
      <p:sp>
        <p:nvSpPr>
          <p:cNvPr id="10" name="Tijdelijke aanduiding voor tekst 9">
            <a:extLst>
              <a:ext uri="{FF2B5EF4-FFF2-40B4-BE49-F238E27FC236}">
                <a16:creationId xmlns:a16="http://schemas.microsoft.com/office/drawing/2014/main" id="{17C55619-8310-4854-8C25-4C5E9C94429E}"/>
              </a:ext>
            </a:extLst>
          </p:cNvPr>
          <p:cNvSpPr>
            <a:spLocks noGrp="1"/>
          </p:cNvSpPr>
          <p:nvPr>
            <p:ph type="body" sz="quarter" idx="28"/>
          </p:nvPr>
        </p:nvSpPr>
        <p:spPr>
          <a:xfrm>
            <a:off x="4224702" y="5752399"/>
            <a:ext cx="8064713" cy="974725"/>
          </a:xfrm>
        </p:spPr>
        <p:txBody>
          <a:bodyPr/>
          <a:lstStyle/>
          <a:p>
            <a:r>
              <a:rPr lang="nl-BE">
                <a:ea typeface="+mn-lt"/>
                <a:cs typeface="+mn-lt"/>
              </a:rPr>
              <a:t>De vergadering wordt opgenomen en de opname is deze middag </a:t>
            </a:r>
            <a:endParaRPr lang="en-US"/>
          </a:p>
          <a:p>
            <a:r>
              <a:rPr lang="nl-BE">
                <a:ea typeface="+mn-lt"/>
                <a:cs typeface="+mn-lt"/>
              </a:rPr>
              <a:t>beschikbaar op:</a:t>
            </a:r>
            <a:endParaRPr lang="nl-BE"/>
          </a:p>
          <a:p>
            <a:r>
              <a:rPr lang="nl-BE">
                <a:ea typeface="+mn-lt"/>
                <a:cs typeface="+mn-lt"/>
                <a:hlinkClick r:id="rId3"/>
              </a:rPr>
              <a:t>https://www.vlaanderen.be/informatie-voor-hr-professionals/agenda/hr-infonetwerk/04-10-2022</a:t>
            </a:r>
            <a:endParaRPr lang="en-US"/>
          </a:p>
          <a:p>
            <a:endParaRPr lang="nl-BE"/>
          </a:p>
        </p:txBody>
      </p:sp>
      <p:pic>
        <p:nvPicPr>
          <p:cNvPr id="1026" name="Picture 2" descr="camerabewaking">
            <a:extLst>
              <a:ext uri="{FF2B5EF4-FFF2-40B4-BE49-F238E27FC236}">
                <a16:creationId xmlns:a16="http://schemas.microsoft.com/office/drawing/2014/main" id="{AFE85A6A-3B0A-42CB-906B-E5203077FB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7692" y="5747597"/>
            <a:ext cx="738333" cy="55005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aphic 40">
            <a:extLst>
              <a:ext uri="{FF2B5EF4-FFF2-40B4-BE49-F238E27FC236}">
                <a16:creationId xmlns:a16="http://schemas.microsoft.com/office/drawing/2014/main" id="{79471F30-A43E-4E43-A087-F3F83F21506B}"/>
              </a:ext>
            </a:extLst>
          </p:cNvPr>
          <p:cNvGrpSpPr/>
          <p:nvPr/>
        </p:nvGrpSpPr>
        <p:grpSpPr>
          <a:xfrm>
            <a:off x="3461016" y="2253948"/>
            <a:ext cx="560757" cy="540647"/>
            <a:chOff x="1410747" y="4753963"/>
            <a:chExt cx="433757" cy="433185"/>
          </a:xfrm>
          <a:solidFill>
            <a:srgbClr val="000000"/>
          </a:solidFill>
        </p:grpSpPr>
        <p:sp>
          <p:nvSpPr>
            <p:cNvPr id="12" name="Vrije vorm: vorm 11">
              <a:extLst>
                <a:ext uri="{FF2B5EF4-FFF2-40B4-BE49-F238E27FC236}">
                  <a16:creationId xmlns:a16="http://schemas.microsoft.com/office/drawing/2014/main" id="{3F1EDDEA-21BB-41A1-9DBA-2FB3B893AE56}"/>
                </a:ext>
              </a:extLst>
            </p:cNvPr>
            <p:cNvSpPr/>
            <p:nvPr/>
          </p:nvSpPr>
          <p:spPr>
            <a:xfrm>
              <a:off x="1428672" y="4878986"/>
              <a:ext cx="94538" cy="94424"/>
            </a:xfrm>
            <a:custGeom>
              <a:avLst/>
              <a:gdLst>
                <a:gd name="connsiteX0" fmla="*/ 47269 w 94538"/>
                <a:gd name="connsiteY0" fmla="*/ 94424 h 94424"/>
                <a:gd name="connsiteX1" fmla="*/ 94538 w 94538"/>
                <a:gd name="connsiteY1" fmla="*/ 47155 h 94424"/>
                <a:gd name="connsiteX2" fmla="*/ 47269 w 94538"/>
                <a:gd name="connsiteY2" fmla="*/ 0 h 94424"/>
                <a:gd name="connsiteX3" fmla="*/ 0 w 94538"/>
                <a:gd name="connsiteY3" fmla="*/ 47269 h 94424"/>
                <a:gd name="connsiteX4" fmla="*/ 47269 w 94538"/>
                <a:gd name="connsiteY4" fmla="*/ 94424 h 94424"/>
                <a:gd name="connsiteX5" fmla="*/ 47269 w 94538"/>
                <a:gd name="connsiteY5" fmla="*/ 11418 h 94424"/>
                <a:gd name="connsiteX6" fmla="*/ 83121 w 94538"/>
                <a:gd name="connsiteY6" fmla="*/ 47269 h 94424"/>
                <a:gd name="connsiteX7" fmla="*/ 47269 w 94538"/>
                <a:gd name="connsiteY7" fmla="*/ 83121 h 94424"/>
                <a:gd name="connsiteX8" fmla="*/ 11418 w 94538"/>
                <a:gd name="connsiteY8" fmla="*/ 47269 h 94424"/>
                <a:gd name="connsiteX9" fmla="*/ 47269 w 94538"/>
                <a:gd name="connsiteY9" fmla="*/ 11418 h 9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38" h="94424">
                  <a:moveTo>
                    <a:pt x="47269" y="94424"/>
                  </a:moveTo>
                  <a:cubicBezTo>
                    <a:pt x="73302" y="94424"/>
                    <a:pt x="94538" y="73187"/>
                    <a:pt x="94538" y="47155"/>
                  </a:cubicBezTo>
                  <a:cubicBezTo>
                    <a:pt x="94538" y="21123"/>
                    <a:pt x="73416" y="0"/>
                    <a:pt x="47269" y="0"/>
                  </a:cubicBezTo>
                  <a:cubicBezTo>
                    <a:pt x="21123" y="0"/>
                    <a:pt x="0" y="21237"/>
                    <a:pt x="0" y="47269"/>
                  </a:cubicBezTo>
                  <a:cubicBezTo>
                    <a:pt x="0" y="73302"/>
                    <a:pt x="21237" y="94424"/>
                    <a:pt x="47269" y="94424"/>
                  </a:cubicBezTo>
                  <a:close/>
                  <a:moveTo>
                    <a:pt x="47269" y="11418"/>
                  </a:moveTo>
                  <a:cubicBezTo>
                    <a:pt x="67022" y="11418"/>
                    <a:pt x="83121" y="27517"/>
                    <a:pt x="83121" y="47269"/>
                  </a:cubicBezTo>
                  <a:cubicBezTo>
                    <a:pt x="83121" y="67022"/>
                    <a:pt x="67022" y="83121"/>
                    <a:pt x="47269" y="83121"/>
                  </a:cubicBezTo>
                  <a:cubicBezTo>
                    <a:pt x="27517" y="83121"/>
                    <a:pt x="11418" y="67022"/>
                    <a:pt x="11418" y="47269"/>
                  </a:cubicBezTo>
                  <a:cubicBezTo>
                    <a:pt x="11418" y="27517"/>
                    <a:pt x="27517" y="11418"/>
                    <a:pt x="47269" y="11418"/>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3" name="Vrije vorm: vorm 12">
              <a:extLst>
                <a:ext uri="{FF2B5EF4-FFF2-40B4-BE49-F238E27FC236}">
                  <a16:creationId xmlns:a16="http://schemas.microsoft.com/office/drawing/2014/main" id="{96EF7C35-78E5-4B13-9EBB-CA766496C6AD}"/>
                </a:ext>
              </a:extLst>
            </p:cNvPr>
            <p:cNvSpPr/>
            <p:nvPr/>
          </p:nvSpPr>
          <p:spPr>
            <a:xfrm>
              <a:off x="1472859" y="4753963"/>
              <a:ext cx="371645" cy="279276"/>
            </a:xfrm>
            <a:custGeom>
              <a:avLst/>
              <a:gdLst>
                <a:gd name="connsiteX0" fmla="*/ 354405 w 371645"/>
                <a:gd name="connsiteY0" fmla="*/ 0 h 279276"/>
                <a:gd name="connsiteX1" fmla="*/ 17355 w 371645"/>
                <a:gd name="connsiteY1" fmla="*/ 0 h 279276"/>
                <a:gd name="connsiteX2" fmla="*/ 0 w 371645"/>
                <a:gd name="connsiteY2" fmla="*/ 17355 h 279276"/>
                <a:gd name="connsiteX3" fmla="*/ 0 w 371645"/>
                <a:gd name="connsiteY3" fmla="*/ 107783 h 279276"/>
                <a:gd name="connsiteX4" fmla="*/ 5709 w 371645"/>
                <a:gd name="connsiteY4" fmla="*/ 113492 h 279276"/>
                <a:gd name="connsiteX5" fmla="*/ 11418 w 371645"/>
                <a:gd name="connsiteY5" fmla="*/ 107783 h 279276"/>
                <a:gd name="connsiteX6" fmla="*/ 11418 w 371645"/>
                <a:gd name="connsiteY6" fmla="*/ 17355 h 279276"/>
                <a:gd name="connsiteX7" fmla="*/ 17355 w 371645"/>
                <a:gd name="connsiteY7" fmla="*/ 11418 h 279276"/>
                <a:gd name="connsiteX8" fmla="*/ 354405 w 371645"/>
                <a:gd name="connsiteY8" fmla="*/ 11418 h 279276"/>
                <a:gd name="connsiteX9" fmla="*/ 360342 w 371645"/>
                <a:gd name="connsiteY9" fmla="*/ 17355 h 279276"/>
                <a:gd name="connsiteX10" fmla="*/ 360342 w 371645"/>
                <a:gd name="connsiteY10" fmla="*/ 261922 h 279276"/>
                <a:gd name="connsiteX11" fmla="*/ 354405 w 371645"/>
                <a:gd name="connsiteY11" fmla="*/ 267859 h 279276"/>
                <a:gd name="connsiteX12" fmla="*/ 206089 w 371645"/>
                <a:gd name="connsiteY12" fmla="*/ 267859 h 279276"/>
                <a:gd name="connsiteX13" fmla="*/ 200380 w 371645"/>
                <a:gd name="connsiteY13" fmla="*/ 273568 h 279276"/>
                <a:gd name="connsiteX14" fmla="*/ 206089 w 371645"/>
                <a:gd name="connsiteY14" fmla="*/ 279277 h 279276"/>
                <a:gd name="connsiteX15" fmla="*/ 354291 w 371645"/>
                <a:gd name="connsiteY15" fmla="*/ 279277 h 279276"/>
                <a:gd name="connsiteX16" fmla="*/ 371646 w 371645"/>
                <a:gd name="connsiteY16" fmla="*/ 261922 h 279276"/>
                <a:gd name="connsiteX17" fmla="*/ 371646 w 371645"/>
                <a:gd name="connsiteY17" fmla="*/ 17355 h 279276"/>
                <a:gd name="connsiteX18" fmla="*/ 354405 w 371645"/>
                <a:gd name="connsiteY18" fmla="*/ 0 h 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645" h="279276">
                  <a:moveTo>
                    <a:pt x="354405" y="0"/>
                  </a:moveTo>
                  <a:lnTo>
                    <a:pt x="17355" y="0"/>
                  </a:lnTo>
                  <a:cubicBezTo>
                    <a:pt x="7764" y="0"/>
                    <a:pt x="0" y="7764"/>
                    <a:pt x="0" y="17355"/>
                  </a:cubicBezTo>
                  <a:lnTo>
                    <a:pt x="0" y="107783"/>
                  </a:lnTo>
                  <a:cubicBezTo>
                    <a:pt x="0" y="110980"/>
                    <a:pt x="2512" y="113492"/>
                    <a:pt x="5709" y="113492"/>
                  </a:cubicBezTo>
                  <a:cubicBezTo>
                    <a:pt x="8906" y="113492"/>
                    <a:pt x="11418" y="110980"/>
                    <a:pt x="11418" y="107783"/>
                  </a:cubicBezTo>
                  <a:lnTo>
                    <a:pt x="11418" y="17355"/>
                  </a:lnTo>
                  <a:cubicBezTo>
                    <a:pt x="11418" y="14044"/>
                    <a:pt x="14044" y="11418"/>
                    <a:pt x="17355" y="11418"/>
                  </a:cubicBezTo>
                  <a:lnTo>
                    <a:pt x="354405" y="11418"/>
                  </a:lnTo>
                  <a:cubicBezTo>
                    <a:pt x="357602" y="11418"/>
                    <a:pt x="360342" y="14044"/>
                    <a:pt x="360342" y="17355"/>
                  </a:cubicBezTo>
                  <a:lnTo>
                    <a:pt x="360342" y="261922"/>
                  </a:lnTo>
                  <a:cubicBezTo>
                    <a:pt x="360342" y="265233"/>
                    <a:pt x="357716" y="267859"/>
                    <a:pt x="354405" y="267859"/>
                  </a:cubicBezTo>
                  <a:lnTo>
                    <a:pt x="206089" y="267859"/>
                  </a:lnTo>
                  <a:cubicBezTo>
                    <a:pt x="202892" y="267859"/>
                    <a:pt x="200380" y="270371"/>
                    <a:pt x="200380" y="273568"/>
                  </a:cubicBezTo>
                  <a:cubicBezTo>
                    <a:pt x="200380" y="276765"/>
                    <a:pt x="202892" y="279277"/>
                    <a:pt x="206089" y="279277"/>
                  </a:cubicBezTo>
                  <a:lnTo>
                    <a:pt x="354291" y="279277"/>
                  </a:lnTo>
                  <a:cubicBezTo>
                    <a:pt x="363882" y="279277"/>
                    <a:pt x="371646" y="271513"/>
                    <a:pt x="371646" y="261922"/>
                  </a:cubicBezTo>
                  <a:lnTo>
                    <a:pt x="371646" y="17355"/>
                  </a:lnTo>
                  <a:cubicBezTo>
                    <a:pt x="371646" y="7764"/>
                    <a:pt x="363882" y="0"/>
                    <a:pt x="354405" y="0"/>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4" name="Vrije vorm: vorm 13">
              <a:extLst>
                <a:ext uri="{FF2B5EF4-FFF2-40B4-BE49-F238E27FC236}">
                  <a16:creationId xmlns:a16="http://schemas.microsoft.com/office/drawing/2014/main" id="{1605E7AC-7F09-4997-BFC7-5870540A88D6}"/>
                </a:ext>
              </a:extLst>
            </p:cNvPr>
            <p:cNvSpPr/>
            <p:nvPr/>
          </p:nvSpPr>
          <p:spPr>
            <a:xfrm>
              <a:off x="1410747" y="4935425"/>
              <a:ext cx="331533" cy="251723"/>
            </a:xfrm>
            <a:custGeom>
              <a:avLst/>
              <a:gdLst>
                <a:gd name="connsiteX0" fmla="*/ 329629 w 331533"/>
                <a:gd name="connsiteY0" fmla="*/ 10012 h 251723"/>
                <a:gd name="connsiteX1" fmla="*/ 330085 w 331533"/>
                <a:gd name="connsiteY1" fmla="*/ 1905 h 251723"/>
                <a:gd name="connsiteX2" fmla="*/ 321979 w 331533"/>
                <a:gd name="connsiteY2" fmla="*/ 1448 h 251723"/>
                <a:gd name="connsiteX3" fmla="*/ 243653 w 331533"/>
                <a:gd name="connsiteY3" fmla="*/ 71781 h 251723"/>
                <a:gd name="connsiteX4" fmla="*/ 237716 w 331533"/>
                <a:gd name="connsiteY4" fmla="*/ 69840 h 251723"/>
                <a:gd name="connsiteX5" fmla="*/ 226070 w 331533"/>
                <a:gd name="connsiteY5" fmla="*/ 73151 h 251723"/>
                <a:gd name="connsiteX6" fmla="*/ 161446 w 331533"/>
                <a:gd name="connsiteY6" fmla="*/ 125102 h 251723"/>
                <a:gd name="connsiteX7" fmla="*/ 133701 w 331533"/>
                <a:gd name="connsiteY7" fmla="*/ 72809 h 251723"/>
                <a:gd name="connsiteX8" fmla="*/ 133701 w 331533"/>
                <a:gd name="connsiteY8" fmla="*/ 72809 h 251723"/>
                <a:gd name="connsiteX9" fmla="*/ 133587 w 331533"/>
                <a:gd name="connsiteY9" fmla="*/ 72695 h 251723"/>
                <a:gd name="connsiteX10" fmla="*/ 128677 w 331533"/>
                <a:gd name="connsiteY10" fmla="*/ 63446 h 251723"/>
                <a:gd name="connsiteX11" fmla="*/ 128563 w 331533"/>
                <a:gd name="connsiteY11" fmla="*/ 63332 h 251723"/>
                <a:gd name="connsiteX12" fmla="*/ 128335 w 331533"/>
                <a:gd name="connsiteY12" fmla="*/ 62990 h 251723"/>
                <a:gd name="connsiteX13" fmla="*/ 106413 w 331533"/>
                <a:gd name="connsiteY13" fmla="*/ 50430 h 251723"/>
                <a:gd name="connsiteX14" fmla="*/ 103787 w 331533"/>
                <a:gd name="connsiteY14" fmla="*/ 50430 h 251723"/>
                <a:gd name="connsiteX15" fmla="*/ 37793 w 331533"/>
                <a:gd name="connsiteY15" fmla="*/ 50430 h 251723"/>
                <a:gd name="connsiteX16" fmla="*/ 27859 w 331533"/>
                <a:gd name="connsiteY16" fmla="*/ 50430 h 251723"/>
                <a:gd name="connsiteX17" fmla="*/ 0 w 331533"/>
                <a:gd name="connsiteY17" fmla="*/ 78404 h 251723"/>
                <a:gd name="connsiteX18" fmla="*/ 0 w 331533"/>
                <a:gd name="connsiteY18" fmla="*/ 251724 h 251723"/>
                <a:gd name="connsiteX19" fmla="*/ 11418 w 331533"/>
                <a:gd name="connsiteY19" fmla="*/ 251724 h 251723"/>
                <a:gd name="connsiteX20" fmla="*/ 11418 w 331533"/>
                <a:gd name="connsiteY20" fmla="*/ 78404 h 251723"/>
                <a:gd name="connsiteX21" fmla="*/ 27859 w 331533"/>
                <a:gd name="connsiteY21" fmla="*/ 61962 h 251723"/>
                <a:gd name="connsiteX22" fmla="*/ 37793 w 331533"/>
                <a:gd name="connsiteY22" fmla="*/ 61962 h 251723"/>
                <a:gd name="connsiteX23" fmla="*/ 103787 w 331533"/>
                <a:gd name="connsiteY23" fmla="*/ 61962 h 251723"/>
                <a:gd name="connsiteX24" fmla="*/ 106527 w 331533"/>
                <a:gd name="connsiteY24" fmla="*/ 61962 h 251723"/>
                <a:gd name="connsiteX25" fmla="*/ 118744 w 331533"/>
                <a:gd name="connsiteY25" fmla="*/ 68927 h 251723"/>
                <a:gd name="connsiteX26" fmla="*/ 123654 w 331533"/>
                <a:gd name="connsiteY26" fmla="*/ 78289 h 251723"/>
                <a:gd name="connsiteX27" fmla="*/ 123654 w 331533"/>
                <a:gd name="connsiteY27" fmla="*/ 78289 h 251723"/>
                <a:gd name="connsiteX28" fmla="*/ 154595 w 331533"/>
                <a:gd name="connsiteY28" fmla="*/ 136634 h 251723"/>
                <a:gd name="connsiteX29" fmla="*/ 158477 w 331533"/>
                <a:gd name="connsiteY29" fmla="*/ 139488 h 251723"/>
                <a:gd name="connsiteX30" fmla="*/ 163159 w 331533"/>
                <a:gd name="connsiteY30" fmla="*/ 138346 h 251723"/>
                <a:gd name="connsiteX31" fmla="*/ 233263 w 331533"/>
                <a:gd name="connsiteY31" fmla="*/ 82057 h 251723"/>
                <a:gd name="connsiteX32" fmla="*/ 236460 w 331533"/>
                <a:gd name="connsiteY32" fmla="*/ 81144 h 251723"/>
                <a:gd name="connsiteX33" fmla="*/ 239315 w 331533"/>
                <a:gd name="connsiteY33" fmla="*/ 82742 h 251723"/>
                <a:gd name="connsiteX34" fmla="*/ 238630 w 331533"/>
                <a:gd name="connsiteY34" fmla="*/ 88565 h 251723"/>
                <a:gd name="connsiteX35" fmla="*/ 158820 w 331533"/>
                <a:gd name="connsiteY35" fmla="*/ 155016 h 251723"/>
                <a:gd name="connsiteX36" fmla="*/ 128791 w 331533"/>
                <a:gd name="connsiteY36" fmla="*/ 139488 h 251723"/>
                <a:gd name="connsiteX37" fmla="*/ 121142 w 331533"/>
                <a:gd name="connsiteY37" fmla="*/ 141886 h 251723"/>
                <a:gd name="connsiteX38" fmla="*/ 123539 w 331533"/>
                <a:gd name="connsiteY38" fmla="*/ 149536 h 251723"/>
                <a:gd name="connsiteX39" fmla="*/ 156879 w 331533"/>
                <a:gd name="connsiteY39" fmla="*/ 166891 h 251723"/>
                <a:gd name="connsiteX40" fmla="*/ 159505 w 331533"/>
                <a:gd name="connsiteY40" fmla="*/ 167576 h 251723"/>
                <a:gd name="connsiteX41" fmla="*/ 163159 w 331533"/>
                <a:gd name="connsiteY41" fmla="*/ 166206 h 251723"/>
                <a:gd name="connsiteX42" fmla="*/ 245823 w 331533"/>
                <a:gd name="connsiteY42" fmla="*/ 97243 h 251723"/>
                <a:gd name="connsiteX43" fmla="*/ 250618 w 331533"/>
                <a:gd name="connsiteY43" fmla="*/ 80573 h 251723"/>
                <a:gd name="connsiteX44" fmla="*/ 329629 w 331533"/>
                <a:gd name="connsiteY44" fmla="*/ 10012 h 25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1533" h="251723">
                  <a:moveTo>
                    <a:pt x="329629" y="10012"/>
                  </a:moveTo>
                  <a:cubicBezTo>
                    <a:pt x="332026" y="7956"/>
                    <a:pt x="332140" y="4303"/>
                    <a:pt x="330085" y="1905"/>
                  </a:cubicBezTo>
                  <a:cubicBezTo>
                    <a:pt x="327916" y="-493"/>
                    <a:pt x="324376" y="-607"/>
                    <a:pt x="321979" y="1448"/>
                  </a:cubicBezTo>
                  <a:lnTo>
                    <a:pt x="243653" y="71781"/>
                  </a:lnTo>
                  <a:cubicBezTo>
                    <a:pt x="241827" y="70754"/>
                    <a:pt x="239886" y="70069"/>
                    <a:pt x="237716" y="69840"/>
                  </a:cubicBezTo>
                  <a:cubicBezTo>
                    <a:pt x="233492" y="69269"/>
                    <a:pt x="229381" y="70525"/>
                    <a:pt x="226070" y="73151"/>
                  </a:cubicBezTo>
                  <a:lnTo>
                    <a:pt x="161446" y="125102"/>
                  </a:lnTo>
                  <a:lnTo>
                    <a:pt x="133701" y="72809"/>
                  </a:lnTo>
                  <a:cubicBezTo>
                    <a:pt x="133701" y="72809"/>
                    <a:pt x="133701" y="72809"/>
                    <a:pt x="133701" y="72809"/>
                  </a:cubicBezTo>
                  <a:lnTo>
                    <a:pt x="133587" y="72695"/>
                  </a:lnTo>
                  <a:lnTo>
                    <a:pt x="128677" y="63446"/>
                  </a:lnTo>
                  <a:cubicBezTo>
                    <a:pt x="128677" y="63446"/>
                    <a:pt x="128563" y="63332"/>
                    <a:pt x="128563" y="63332"/>
                  </a:cubicBezTo>
                  <a:lnTo>
                    <a:pt x="128335" y="62990"/>
                  </a:lnTo>
                  <a:cubicBezTo>
                    <a:pt x="124110" y="56253"/>
                    <a:pt x="120342" y="50430"/>
                    <a:pt x="106413" y="50430"/>
                  </a:cubicBezTo>
                  <a:lnTo>
                    <a:pt x="103787" y="50430"/>
                  </a:lnTo>
                  <a:lnTo>
                    <a:pt x="37793" y="50430"/>
                  </a:lnTo>
                  <a:lnTo>
                    <a:pt x="27859" y="50430"/>
                  </a:lnTo>
                  <a:cubicBezTo>
                    <a:pt x="12445" y="50544"/>
                    <a:pt x="0" y="63104"/>
                    <a:pt x="0" y="78404"/>
                  </a:cubicBezTo>
                  <a:lnTo>
                    <a:pt x="0" y="251724"/>
                  </a:lnTo>
                  <a:lnTo>
                    <a:pt x="11418" y="251724"/>
                  </a:lnTo>
                  <a:lnTo>
                    <a:pt x="11418" y="78404"/>
                  </a:lnTo>
                  <a:cubicBezTo>
                    <a:pt x="11418" y="69384"/>
                    <a:pt x="18725" y="61962"/>
                    <a:pt x="27859" y="61962"/>
                  </a:cubicBezTo>
                  <a:lnTo>
                    <a:pt x="37793" y="61962"/>
                  </a:lnTo>
                  <a:lnTo>
                    <a:pt x="103787" y="61962"/>
                  </a:lnTo>
                  <a:lnTo>
                    <a:pt x="106527" y="61962"/>
                  </a:lnTo>
                  <a:cubicBezTo>
                    <a:pt x="114291" y="61962"/>
                    <a:pt x="115090" y="63332"/>
                    <a:pt x="118744" y="68927"/>
                  </a:cubicBezTo>
                  <a:lnTo>
                    <a:pt x="123654" y="78289"/>
                  </a:lnTo>
                  <a:lnTo>
                    <a:pt x="123654" y="78289"/>
                  </a:lnTo>
                  <a:lnTo>
                    <a:pt x="154595" y="136634"/>
                  </a:lnTo>
                  <a:cubicBezTo>
                    <a:pt x="155395" y="138118"/>
                    <a:pt x="156765" y="139260"/>
                    <a:pt x="158477" y="139488"/>
                  </a:cubicBezTo>
                  <a:cubicBezTo>
                    <a:pt x="160076" y="139831"/>
                    <a:pt x="161903" y="139374"/>
                    <a:pt x="163159" y="138346"/>
                  </a:cubicBezTo>
                  <a:lnTo>
                    <a:pt x="233263" y="82057"/>
                  </a:lnTo>
                  <a:cubicBezTo>
                    <a:pt x="234177" y="81372"/>
                    <a:pt x="235318" y="81030"/>
                    <a:pt x="236460" y="81144"/>
                  </a:cubicBezTo>
                  <a:cubicBezTo>
                    <a:pt x="237602" y="81258"/>
                    <a:pt x="238630" y="81829"/>
                    <a:pt x="239315" y="82742"/>
                  </a:cubicBezTo>
                  <a:cubicBezTo>
                    <a:pt x="240685" y="84569"/>
                    <a:pt x="240456" y="87195"/>
                    <a:pt x="238630" y="88565"/>
                  </a:cubicBezTo>
                  <a:lnTo>
                    <a:pt x="158820" y="155016"/>
                  </a:lnTo>
                  <a:lnTo>
                    <a:pt x="128791" y="139488"/>
                  </a:lnTo>
                  <a:cubicBezTo>
                    <a:pt x="125937" y="138004"/>
                    <a:pt x="122512" y="139146"/>
                    <a:pt x="121142" y="141886"/>
                  </a:cubicBezTo>
                  <a:cubicBezTo>
                    <a:pt x="119657" y="144740"/>
                    <a:pt x="120799" y="148166"/>
                    <a:pt x="123539" y="149536"/>
                  </a:cubicBezTo>
                  <a:lnTo>
                    <a:pt x="156879" y="166891"/>
                  </a:lnTo>
                  <a:cubicBezTo>
                    <a:pt x="157678" y="167347"/>
                    <a:pt x="158592" y="167576"/>
                    <a:pt x="159505" y="167576"/>
                  </a:cubicBezTo>
                  <a:cubicBezTo>
                    <a:pt x="160761" y="167576"/>
                    <a:pt x="162131" y="167119"/>
                    <a:pt x="163159" y="166206"/>
                  </a:cubicBezTo>
                  <a:lnTo>
                    <a:pt x="245823" y="97243"/>
                  </a:lnTo>
                  <a:cubicBezTo>
                    <a:pt x="250847" y="93018"/>
                    <a:pt x="252559" y="86396"/>
                    <a:pt x="250618" y="80573"/>
                  </a:cubicBezTo>
                  <a:lnTo>
                    <a:pt x="329629" y="10012"/>
                  </a:ln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grpSp>
        <p:nvGrpSpPr>
          <p:cNvPr id="16" name="Graphic 7">
            <a:extLst>
              <a:ext uri="{FF2B5EF4-FFF2-40B4-BE49-F238E27FC236}">
                <a16:creationId xmlns:a16="http://schemas.microsoft.com/office/drawing/2014/main" id="{E380C337-0B9B-4063-9649-510AEFE5AFBC}"/>
              </a:ext>
            </a:extLst>
          </p:cNvPr>
          <p:cNvGrpSpPr/>
          <p:nvPr/>
        </p:nvGrpSpPr>
        <p:grpSpPr>
          <a:xfrm>
            <a:off x="3511726" y="4517522"/>
            <a:ext cx="451427" cy="457199"/>
            <a:chOff x="4294843" y="1570663"/>
            <a:chExt cx="451427" cy="457199"/>
          </a:xfrm>
          <a:solidFill>
            <a:srgbClr val="000000"/>
          </a:solidFill>
        </p:grpSpPr>
        <p:sp>
          <p:nvSpPr>
            <p:cNvPr id="18" name="Vrije vorm: vorm 17">
              <a:extLst>
                <a:ext uri="{FF2B5EF4-FFF2-40B4-BE49-F238E27FC236}">
                  <a16:creationId xmlns:a16="http://schemas.microsoft.com/office/drawing/2014/main" id="{305F1087-7B52-4BC9-9B15-B1C5A14DF971}"/>
                </a:ext>
              </a:extLst>
            </p:cNvPr>
            <p:cNvSpPr/>
            <p:nvPr/>
          </p:nvSpPr>
          <p:spPr>
            <a:xfrm>
              <a:off x="4358096" y="1570663"/>
              <a:ext cx="329399" cy="107133"/>
            </a:xfrm>
            <a:custGeom>
              <a:avLst/>
              <a:gdLst>
                <a:gd name="connsiteX0" fmla="*/ 316955 w 329399"/>
                <a:gd name="connsiteY0" fmla="*/ 79503 h 107133"/>
                <a:gd name="connsiteX1" fmla="*/ 265575 w 329399"/>
                <a:gd name="connsiteY1" fmla="*/ 80302 h 107133"/>
                <a:gd name="connsiteX2" fmla="*/ 265461 w 329399"/>
                <a:gd name="connsiteY2" fmla="*/ 71739 h 107133"/>
                <a:gd name="connsiteX3" fmla="*/ 300057 w 329399"/>
                <a:gd name="connsiteY3" fmla="*/ 71282 h 107133"/>
                <a:gd name="connsiteX4" fmla="*/ 194786 w 329399"/>
                <a:gd name="connsiteY4" fmla="*/ 24127 h 107133"/>
                <a:gd name="connsiteX5" fmla="*/ 25005 w 329399"/>
                <a:gd name="connsiteY5" fmla="*/ 91035 h 107133"/>
                <a:gd name="connsiteX6" fmla="*/ 16099 w 329399"/>
                <a:gd name="connsiteY6" fmla="*/ 83613 h 107133"/>
                <a:gd name="connsiteX7" fmla="*/ 195927 w 329399"/>
                <a:gd name="connsiteY7" fmla="*/ 12710 h 107133"/>
                <a:gd name="connsiteX8" fmla="*/ 306793 w 329399"/>
                <a:gd name="connsiteY8" fmla="*/ 62034 h 107133"/>
                <a:gd name="connsiteX9" fmla="*/ 303939 w 329399"/>
                <a:gd name="connsiteY9" fmla="*/ 29037 h 107133"/>
                <a:gd name="connsiteX10" fmla="*/ 312502 w 329399"/>
                <a:gd name="connsiteY10" fmla="*/ 28238 h 107133"/>
                <a:gd name="connsiteX11" fmla="*/ 316955 w 329399"/>
                <a:gd name="connsiteY11" fmla="*/ 79503 h 107133"/>
                <a:gd name="connsiteX12" fmla="*/ 329400 w 329399"/>
                <a:gd name="connsiteY12" fmla="*/ 90807 h 107133"/>
                <a:gd name="connsiteX13" fmla="*/ 328372 w 329399"/>
                <a:gd name="connsiteY13" fmla="*/ 78590 h 107133"/>
                <a:gd name="connsiteX14" fmla="*/ 323805 w 329399"/>
                <a:gd name="connsiteY14" fmla="*/ 27324 h 107133"/>
                <a:gd name="connsiteX15" fmla="*/ 322778 w 329399"/>
                <a:gd name="connsiteY15" fmla="*/ 15907 h 107133"/>
                <a:gd name="connsiteX16" fmla="*/ 311360 w 329399"/>
                <a:gd name="connsiteY16" fmla="*/ 16934 h 107133"/>
                <a:gd name="connsiteX17" fmla="*/ 302797 w 329399"/>
                <a:gd name="connsiteY17" fmla="*/ 17733 h 107133"/>
                <a:gd name="connsiteX18" fmla="*/ 291379 w 329399"/>
                <a:gd name="connsiteY18" fmla="*/ 18761 h 107133"/>
                <a:gd name="connsiteX19" fmla="*/ 292407 w 329399"/>
                <a:gd name="connsiteY19" fmla="*/ 30179 h 107133"/>
                <a:gd name="connsiteX20" fmla="*/ 292978 w 329399"/>
                <a:gd name="connsiteY20" fmla="*/ 37143 h 107133"/>
                <a:gd name="connsiteX21" fmla="*/ 197183 w 329399"/>
                <a:gd name="connsiteY21" fmla="*/ 1520 h 107133"/>
                <a:gd name="connsiteX22" fmla="*/ 7421 w 329399"/>
                <a:gd name="connsiteY22" fmla="*/ 76306 h 107133"/>
                <a:gd name="connsiteX23" fmla="*/ 0 w 329399"/>
                <a:gd name="connsiteY23" fmla="*/ 84983 h 107133"/>
                <a:gd name="connsiteX24" fmla="*/ 8677 w 329399"/>
                <a:gd name="connsiteY24" fmla="*/ 92291 h 107133"/>
                <a:gd name="connsiteX25" fmla="*/ 17355 w 329399"/>
                <a:gd name="connsiteY25" fmla="*/ 99712 h 107133"/>
                <a:gd name="connsiteX26" fmla="*/ 26032 w 329399"/>
                <a:gd name="connsiteY26" fmla="*/ 107134 h 107133"/>
                <a:gd name="connsiteX27" fmla="*/ 33454 w 329399"/>
                <a:gd name="connsiteY27" fmla="*/ 98456 h 107133"/>
                <a:gd name="connsiteX28" fmla="*/ 193187 w 329399"/>
                <a:gd name="connsiteY28" fmla="*/ 35431 h 107133"/>
                <a:gd name="connsiteX29" fmla="*/ 265803 w 329399"/>
                <a:gd name="connsiteY29" fmla="*/ 60321 h 107133"/>
                <a:gd name="connsiteX30" fmla="*/ 265004 w 329399"/>
                <a:gd name="connsiteY30" fmla="*/ 60321 h 107133"/>
                <a:gd name="connsiteX31" fmla="*/ 253587 w 329399"/>
                <a:gd name="connsiteY31" fmla="*/ 60435 h 107133"/>
                <a:gd name="connsiteX32" fmla="*/ 253815 w 329399"/>
                <a:gd name="connsiteY32" fmla="*/ 71853 h 107133"/>
                <a:gd name="connsiteX33" fmla="*/ 253929 w 329399"/>
                <a:gd name="connsiteY33" fmla="*/ 80416 h 107133"/>
                <a:gd name="connsiteX34" fmla="*/ 254157 w 329399"/>
                <a:gd name="connsiteY34" fmla="*/ 91834 h 107133"/>
                <a:gd name="connsiteX35" fmla="*/ 265575 w 329399"/>
                <a:gd name="connsiteY35" fmla="*/ 91720 h 107133"/>
                <a:gd name="connsiteX36" fmla="*/ 316955 w 329399"/>
                <a:gd name="connsiteY36" fmla="*/ 90921 h 107133"/>
                <a:gd name="connsiteX37" fmla="*/ 329400 w 329399"/>
                <a:gd name="connsiteY37" fmla="*/ 90807 h 107133"/>
                <a:gd name="connsiteX38" fmla="*/ 329400 w 329399"/>
                <a:gd name="connsiteY38" fmla="*/ 90807 h 10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399" h="107133">
                  <a:moveTo>
                    <a:pt x="316955" y="79503"/>
                  </a:moveTo>
                  <a:lnTo>
                    <a:pt x="265575" y="80302"/>
                  </a:lnTo>
                  <a:lnTo>
                    <a:pt x="265461" y="71739"/>
                  </a:lnTo>
                  <a:lnTo>
                    <a:pt x="300057" y="71282"/>
                  </a:lnTo>
                  <a:cubicBezTo>
                    <a:pt x="270485" y="45136"/>
                    <a:pt x="234291" y="28809"/>
                    <a:pt x="194786" y="24127"/>
                  </a:cubicBezTo>
                  <a:cubicBezTo>
                    <a:pt x="130504" y="16592"/>
                    <a:pt x="66908" y="41596"/>
                    <a:pt x="25005" y="91035"/>
                  </a:cubicBezTo>
                  <a:lnTo>
                    <a:pt x="16099" y="83613"/>
                  </a:lnTo>
                  <a:cubicBezTo>
                    <a:pt x="60514" y="31206"/>
                    <a:pt x="127764" y="4717"/>
                    <a:pt x="195927" y="12710"/>
                  </a:cubicBezTo>
                  <a:cubicBezTo>
                    <a:pt x="237488" y="17619"/>
                    <a:pt x="275623" y="34632"/>
                    <a:pt x="306793" y="62034"/>
                  </a:cubicBezTo>
                  <a:lnTo>
                    <a:pt x="303939" y="29037"/>
                  </a:lnTo>
                  <a:lnTo>
                    <a:pt x="312502" y="28238"/>
                  </a:lnTo>
                  <a:lnTo>
                    <a:pt x="316955" y="79503"/>
                  </a:lnTo>
                  <a:moveTo>
                    <a:pt x="329400" y="90807"/>
                  </a:moveTo>
                  <a:lnTo>
                    <a:pt x="328372" y="78590"/>
                  </a:lnTo>
                  <a:lnTo>
                    <a:pt x="323805" y="27324"/>
                  </a:lnTo>
                  <a:lnTo>
                    <a:pt x="322778" y="15907"/>
                  </a:lnTo>
                  <a:lnTo>
                    <a:pt x="311360" y="16934"/>
                  </a:lnTo>
                  <a:lnTo>
                    <a:pt x="302797" y="17733"/>
                  </a:lnTo>
                  <a:lnTo>
                    <a:pt x="291379" y="18761"/>
                  </a:lnTo>
                  <a:lnTo>
                    <a:pt x="292407" y="30179"/>
                  </a:lnTo>
                  <a:lnTo>
                    <a:pt x="292978" y="37143"/>
                  </a:lnTo>
                  <a:cubicBezTo>
                    <a:pt x="264433" y="17733"/>
                    <a:pt x="231779" y="5516"/>
                    <a:pt x="197183" y="1520"/>
                  </a:cubicBezTo>
                  <a:cubicBezTo>
                    <a:pt x="125366" y="-7043"/>
                    <a:pt x="54348" y="20930"/>
                    <a:pt x="7421" y="76306"/>
                  </a:cubicBezTo>
                  <a:lnTo>
                    <a:pt x="0" y="84983"/>
                  </a:lnTo>
                  <a:lnTo>
                    <a:pt x="8677" y="92291"/>
                  </a:lnTo>
                  <a:lnTo>
                    <a:pt x="17355" y="99712"/>
                  </a:lnTo>
                  <a:lnTo>
                    <a:pt x="26032" y="107134"/>
                  </a:lnTo>
                  <a:lnTo>
                    <a:pt x="33454" y="98456"/>
                  </a:lnTo>
                  <a:cubicBezTo>
                    <a:pt x="72959" y="51872"/>
                    <a:pt x="132673" y="28352"/>
                    <a:pt x="193187" y="35431"/>
                  </a:cubicBezTo>
                  <a:cubicBezTo>
                    <a:pt x="219219" y="38514"/>
                    <a:pt x="243767" y="46963"/>
                    <a:pt x="265803" y="60321"/>
                  </a:cubicBezTo>
                  <a:lnTo>
                    <a:pt x="265004" y="60321"/>
                  </a:lnTo>
                  <a:lnTo>
                    <a:pt x="253587" y="60435"/>
                  </a:lnTo>
                  <a:lnTo>
                    <a:pt x="253815" y="71853"/>
                  </a:lnTo>
                  <a:lnTo>
                    <a:pt x="253929" y="80416"/>
                  </a:lnTo>
                  <a:lnTo>
                    <a:pt x="254157" y="91834"/>
                  </a:lnTo>
                  <a:lnTo>
                    <a:pt x="265575" y="91720"/>
                  </a:lnTo>
                  <a:lnTo>
                    <a:pt x="316955" y="90921"/>
                  </a:lnTo>
                  <a:lnTo>
                    <a:pt x="329400" y="90807"/>
                  </a:lnTo>
                  <a:lnTo>
                    <a:pt x="329400" y="9080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9" name="Vrije vorm: vorm 18">
              <a:extLst>
                <a:ext uri="{FF2B5EF4-FFF2-40B4-BE49-F238E27FC236}">
                  <a16:creationId xmlns:a16="http://schemas.microsoft.com/office/drawing/2014/main" id="{28EFC01D-FBE7-4800-B5D8-C107C624E13A}"/>
                </a:ext>
              </a:extLst>
            </p:cNvPr>
            <p:cNvSpPr/>
            <p:nvPr/>
          </p:nvSpPr>
          <p:spPr>
            <a:xfrm>
              <a:off x="4294843" y="1673229"/>
              <a:ext cx="225841" cy="329171"/>
            </a:xfrm>
            <a:custGeom>
              <a:avLst/>
              <a:gdLst>
                <a:gd name="connsiteX0" fmla="*/ 211684 w 225841"/>
                <a:gd name="connsiteY0" fmla="*/ 316498 h 329171"/>
                <a:gd name="connsiteX1" fmla="*/ 75014 w 225841"/>
                <a:gd name="connsiteY1" fmla="*/ 240228 h 329171"/>
                <a:gd name="connsiteX2" fmla="*/ 32312 w 225841"/>
                <a:gd name="connsiteY2" fmla="*/ 89629 h 329171"/>
                <a:gd name="connsiteX3" fmla="*/ 48753 w 225841"/>
                <a:gd name="connsiteY3" fmla="*/ 30257 h 329171"/>
                <a:gd name="connsiteX4" fmla="*/ 18268 w 225841"/>
                <a:gd name="connsiteY4" fmla="*/ 42930 h 329171"/>
                <a:gd name="connsiteX5" fmla="*/ 14957 w 225841"/>
                <a:gd name="connsiteY5" fmla="*/ 35052 h 329171"/>
                <a:gd name="connsiteX6" fmla="*/ 62455 w 225841"/>
                <a:gd name="connsiteY6" fmla="*/ 15414 h 329171"/>
                <a:gd name="connsiteX7" fmla="*/ 78668 w 225841"/>
                <a:gd name="connsiteY7" fmla="*/ 64282 h 329171"/>
                <a:gd name="connsiteX8" fmla="*/ 70561 w 225841"/>
                <a:gd name="connsiteY8" fmla="*/ 67022 h 329171"/>
                <a:gd name="connsiteX9" fmla="*/ 59714 w 225841"/>
                <a:gd name="connsiteY9" fmla="*/ 34139 h 329171"/>
                <a:gd name="connsiteX10" fmla="*/ 43730 w 225841"/>
                <a:gd name="connsiteY10" fmla="*/ 91227 h 329171"/>
                <a:gd name="connsiteX11" fmla="*/ 84034 w 225841"/>
                <a:gd name="connsiteY11" fmla="*/ 233491 h 329171"/>
                <a:gd name="connsiteX12" fmla="*/ 213168 w 225841"/>
                <a:gd name="connsiteY12" fmla="*/ 305537 h 329171"/>
                <a:gd name="connsiteX13" fmla="*/ 211684 w 225841"/>
                <a:gd name="connsiteY13" fmla="*/ 316498 h 329171"/>
                <a:gd name="connsiteX14" fmla="*/ 221731 w 225841"/>
                <a:gd name="connsiteY14" fmla="*/ 329172 h 329171"/>
                <a:gd name="connsiteX15" fmla="*/ 223101 w 225841"/>
                <a:gd name="connsiteY15" fmla="*/ 317868 h 329171"/>
                <a:gd name="connsiteX16" fmla="*/ 224471 w 225841"/>
                <a:gd name="connsiteY16" fmla="*/ 306565 h 329171"/>
                <a:gd name="connsiteX17" fmla="*/ 225842 w 225841"/>
                <a:gd name="connsiteY17" fmla="*/ 295261 h 329171"/>
                <a:gd name="connsiteX18" fmla="*/ 214538 w 225841"/>
                <a:gd name="connsiteY18" fmla="*/ 293891 h 329171"/>
                <a:gd name="connsiteX19" fmla="*/ 93054 w 225841"/>
                <a:gd name="connsiteY19" fmla="*/ 226070 h 329171"/>
                <a:gd name="connsiteX20" fmla="*/ 55147 w 225841"/>
                <a:gd name="connsiteY20" fmla="*/ 92255 h 329171"/>
                <a:gd name="connsiteX21" fmla="*/ 59372 w 225841"/>
                <a:gd name="connsiteY21" fmla="*/ 69191 h 329171"/>
                <a:gd name="connsiteX22" fmla="*/ 59714 w 225841"/>
                <a:gd name="connsiteY22" fmla="*/ 70333 h 329171"/>
                <a:gd name="connsiteX23" fmla="*/ 63254 w 225841"/>
                <a:gd name="connsiteY23" fmla="*/ 81180 h 329171"/>
                <a:gd name="connsiteX24" fmla="*/ 74101 w 225841"/>
                <a:gd name="connsiteY24" fmla="*/ 77526 h 329171"/>
                <a:gd name="connsiteX25" fmla="*/ 82207 w 225841"/>
                <a:gd name="connsiteY25" fmla="*/ 74786 h 329171"/>
                <a:gd name="connsiteX26" fmla="*/ 93054 w 225841"/>
                <a:gd name="connsiteY26" fmla="*/ 71246 h 329171"/>
                <a:gd name="connsiteX27" fmla="*/ 89515 w 225841"/>
                <a:gd name="connsiteY27" fmla="*/ 60400 h 329171"/>
                <a:gd name="connsiteX28" fmla="*/ 73301 w 225841"/>
                <a:gd name="connsiteY28" fmla="*/ 11532 h 329171"/>
                <a:gd name="connsiteX29" fmla="*/ 69419 w 225841"/>
                <a:gd name="connsiteY29" fmla="*/ 0 h 329171"/>
                <a:gd name="connsiteX30" fmla="*/ 58002 w 225841"/>
                <a:gd name="connsiteY30" fmla="*/ 4681 h 329171"/>
                <a:gd name="connsiteX31" fmla="*/ 10504 w 225841"/>
                <a:gd name="connsiteY31" fmla="*/ 24320 h 329171"/>
                <a:gd name="connsiteX32" fmla="*/ 0 w 225841"/>
                <a:gd name="connsiteY32" fmla="*/ 28773 h 329171"/>
                <a:gd name="connsiteX33" fmla="*/ 4339 w 225841"/>
                <a:gd name="connsiteY33" fmla="*/ 39277 h 329171"/>
                <a:gd name="connsiteX34" fmla="*/ 7650 w 225841"/>
                <a:gd name="connsiteY34" fmla="*/ 47155 h 329171"/>
                <a:gd name="connsiteX35" fmla="*/ 11989 w 225841"/>
                <a:gd name="connsiteY35" fmla="*/ 57773 h 329171"/>
                <a:gd name="connsiteX36" fmla="*/ 22493 w 225841"/>
                <a:gd name="connsiteY36" fmla="*/ 53435 h 329171"/>
                <a:gd name="connsiteX37" fmla="*/ 28773 w 225841"/>
                <a:gd name="connsiteY37" fmla="*/ 50809 h 329171"/>
                <a:gd name="connsiteX38" fmla="*/ 20894 w 225841"/>
                <a:gd name="connsiteY38" fmla="*/ 88259 h 329171"/>
                <a:gd name="connsiteX39" fmla="*/ 65994 w 225841"/>
                <a:gd name="connsiteY39" fmla="*/ 247307 h 329171"/>
                <a:gd name="connsiteX40" fmla="*/ 210314 w 225841"/>
                <a:gd name="connsiteY40" fmla="*/ 327916 h 329171"/>
                <a:gd name="connsiteX41" fmla="*/ 221731 w 225841"/>
                <a:gd name="connsiteY41" fmla="*/ 329172 h 329171"/>
                <a:gd name="connsiteX42" fmla="*/ 221731 w 225841"/>
                <a:gd name="connsiteY42" fmla="*/ 329172 h 32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5841" h="329171">
                  <a:moveTo>
                    <a:pt x="211684" y="316498"/>
                  </a:moveTo>
                  <a:cubicBezTo>
                    <a:pt x="157450" y="310104"/>
                    <a:pt x="108810" y="283044"/>
                    <a:pt x="75014" y="240228"/>
                  </a:cubicBezTo>
                  <a:cubicBezTo>
                    <a:pt x="41104" y="197412"/>
                    <a:pt x="25918" y="143863"/>
                    <a:pt x="32312" y="89629"/>
                  </a:cubicBezTo>
                  <a:cubicBezTo>
                    <a:pt x="34710" y="68963"/>
                    <a:pt x="40419" y="49096"/>
                    <a:pt x="48753" y="30257"/>
                  </a:cubicBezTo>
                  <a:lnTo>
                    <a:pt x="18268" y="42930"/>
                  </a:lnTo>
                  <a:lnTo>
                    <a:pt x="14957" y="35052"/>
                  </a:lnTo>
                  <a:lnTo>
                    <a:pt x="62455" y="15414"/>
                  </a:lnTo>
                  <a:lnTo>
                    <a:pt x="78668" y="64282"/>
                  </a:lnTo>
                  <a:lnTo>
                    <a:pt x="70561" y="67022"/>
                  </a:lnTo>
                  <a:lnTo>
                    <a:pt x="59714" y="34139"/>
                  </a:lnTo>
                  <a:cubicBezTo>
                    <a:pt x="51608" y="52179"/>
                    <a:pt x="46127" y="71246"/>
                    <a:pt x="43730" y="91227"/>
                  </a:cubicBezTo>
                  <a:cubicBezTo>
                    <a:pt x="37793" y="142493"/>
                    <a:pt x="52065" y="192959"/>
                    <a:pt x="84034" y="233491"/>
                  </a:cubicBezTo>
                  <a:cubicBezTo>
                    <a:pt x="116004" y="273910"/>
                    <a:pt x="161903" y="299486"/>
                    <a:pt x="213168" y="305537"/>
                  </a:cubicBezTo>
                  <a:lnTo>
                    <a:pt x="211684" y="316498"/>
                  </a:lnTo>
                  <a:moveTo>
                    <a:pt x="221731" y="329172"/>
                  </a:moveTo>
                  <a:lnTo>
                    <a:pt x="223101" y="317868"/>
                  </a:lnTo>
                  <a:lnTo>
                    <a:pt x="224471" y="306565"/>
                  </a:lnTo>
                  <a:lnTo>
                    <a:pt x="225842" y="295261"/>
                  </a:lnTo>
                  <a:lnTo>
                    <a:pt x="214538" y="293891"/>
                  </a:lnTo>
                  <a:cubicBezTo>
                    <a:pt x="166356" y="288296"/>
                    <a:pt x="123197" y="264205"/>
                    <a:pt x="93054" y="226070"/>
                  </a:cubicBezTo>
                  <a:cubicBezTo>
                    <a:pt x="62911" y="187935"/>
                    <a:pt x="49439" y="140437"/>
                    <a:pt x="55147" y="92255"/>
                  </a:cubicBezTo>
                  <a:cubicBezTo>
                    <a:pt x="56061" y="84491"/>
                    <a:pt x="57431" y="76841"/>
                    <a:pt x="59372" y="69191"/>
                  </a:cubicBezTo>
                  <a:lnTo>
                    <a:pt x="59714" y="70333"/>
                  </a:lnTo>
                  <a:lnTo>
                    <a:pt x="63254" y="81180"/>
                  </a:lnTo>
                  <a:lnTo>
                    <a:pt x="74101" y="77526"/>
                  </a:lnTo>
                  <a:lnTo>
                    <a:pt x="82207" y="74786"/>
                  </a:lnTo>
                  <a:lnTo>
                    <a:pt x="93054" y="71246"/>
                  </a:lnTo>
                  <a:lnTo>
                    <a:pt x="89515" y="60400"/>
                  </a:lnTo>
                  <a:lnTo>
                    <a:pt x="73301" y="11532"/>
                  </a:lnTo>
                  <a:lnTo>
                    <a:pt x="69419" y="0"/>
                  </a:lnTo>
                  <a:lnTo>
                    <a:pt x="58002" y="4681"/>
                  </a:lnTo>
                  <a:lnTo>
                    <a:pt x="10504" y="24320"/>
                  </a:lnTo>
                  <a:lnTo>
                    <a:pt x="0" y="28773"/>
                  </a:lnTo>
                  <a:lnTo>
                    <a:pt x="4339" y="39277"/>
                  </a:lnTo>
                  <a:lnTo>
                    <a:pt x="7650" y="47155"/>
                  </a:lnTo>
                  <a:lnTo>
                    <a:pt x="11989" y="57773"/>
                  </a:lnTo>
                  <a:lnTo>
                    <a:pt x="22493" y="53435"/>
                  </a:lnTo>
                  <a:lnTo>
                    <a:pt x="28773" y="50809"/>
                  </a:lnTo>
                  <a:cubicBezTo>
                    <a:pt x="25005" y="63140"/>
                    <a:pt x="22379" y="75699"/>
                    <a:pt x="20894" y="88259"/>
                  </a:cubicBezTo>
                  <a:cubicBezTo>
                    <a:pt x="14158" y="145575"/>
                    <a:pt x="30257" y="202093"/>
                    <a:pt x="65994" y="247307"/>
                  </a:cubicBezTo>
                  <a:cubicBezTo>
                    <a:pt x="101731" y="292521"/>
                    <a:pt x="152997" y="321179"/>
                    <a:pt x="210314" y="327916"/>
                  </a:cubicBezTo>
                  <a:lnTo>
                    <a:pt x="221731" y="329172"/>
                  </a:lnTo>
                  <a:lnTo>
                    <a:pt x="221731" y="329172"/>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20" name="Vrije vorm: vorm 19">
              <a:extLst>
                <a:ext uri="{FF2B5EF4-FFF2-40B4-BE49-F238E27FC236}">
                  <a16:creationId xmlns:a16="http://schemas.microsoft.com/office/drawing/2014/main" id="{9780611D-4307-4183-A639-FE684240892F}"/>
                </a:ext>
              </a:extLst>
            </p:cNvPr>
            <p:cNvSpPr/>
            <p:nvPr/>
          </p:nvSpPr>
          <p:spPr>
            <a:xfrm>
              <a:off x="4532787" y="1659985"/>
              <a:ext cx="213483" cy="367877"/>
            </a:xfrm>
            <a:custGeom>
              <a:avLst/>
              <a:gdLst>
                <a:gd name="connsiteX0" fmla="*/ 200723 w 213483"/>
                <a:gd name="connsiteY0" fmla="*/ 150371 h 367877"/>
                <a:gd name="connsiteX1" fmla="*/ 124453 w 213483"/>
                <a:gd name="connsiteY1" fmla="*/ 287040 h 367877"/>
                <a:gd name="connsiteX2" fmla="*/ 36651 w 213483"/>
                <a:gd name="connsiteY2" fmla="*/ 327345 h 367877"/>
                <a:gd name="connsiteX3" fmla="*/ 64396 w 213483"/>
                <a:gd name="connsiteY3" fmla="*/ 345156 h 367877"/>
                <a:gd name="connsiteX4" fmla="*/ 59714 w 213483"/>
                <a:gd name="connsiteY4" fmla="*/ 352349 h 367877"/>
                <a:gd name="connsiteX5" fmla="*/ 16441 w 213483"/>
                <a:gd name="connsiteY5" fmla="*/ 324604 h 367877"/>
                <a:gd name="connsiteX6" fmla="*/ 47269 w 213483"/>
                <a:gd name="connsiteY6" fmla="*/ 283501 h 367877"/>
                <a:gd name="connsiteX7" fmla="*/ 54120 w 213483"/>
                <a:gd name="connsiteY7" fmla="*/ 288639 h 367877"/>
                <a:gd name="connsiteX8" fmla="*/ 33340 w 213483"/>
                <a:gd name="connsiteY8" fmla="*/ 316384 h 367877"/>
                <a:gd name="connsiteX9" fmla="*/ 117374 w 213483"/>
                <a:gd name="connsiteY9" fmla="*/ 278135 h 367877"/>
                <a:gd name="connsiteX10" fmla="*/ 189419 w 213483"/>
                <a:gd name="connsiteY10" fmla="*/ 149001 h 367877"/>
                <a:gd name="connsiteX11" fmla="*/ 159962 w 213483"/>
                <a:gd name="connsiteY11" fmla="*/ 22036 h 367877"/>
                <a:gd name="connsiteX12" fmla="*/ 169552 w 213483"/>
                <a:gd name="connsiteY12" fmla="*/ 15871 h 367877"/>
                <a:gd name="connsiteX13" fmla="*/ 200723 w 213483"/>
                <a:gd name="connsiteY13" fmla="*/ 150371 h 367877"/>
                <a:gd name="connsiteX14" fmla="*/ 212026 w 213483"/>
                <a:gd name="connsiteY14" fmla="*/ 151627 h 367877"/>
                <a:gd name="connsiteX15" fmla="*/ 179143 w 213483"/>
                <a:gd name="connsiteY15" fmla="*/ 9591 h 367877"/>
                <a:gd name="connsiteX16" fmla="*/ 172978 w 213483"/>
                <a:gd name="connsiteY16" fmla="*/ 0 h 367877"/>
                <a:gd name="connsiteX17" fmla="*/ 163387 w 213483"/>
                <a:gd name="connsiteY17" fmla="*/ 6166 h 367877"/>
                <a:gd name="connsiteX18" fmla="*/ 153796 w 213483"/>
                <a:gd name="connsiteY18" fmla="*/ 12331 h 367877"/>
                <a:gd name="connsiteX19" fmla="*/ 144205 w 213483"/>
                <a:gd name="connsiteY19" fmla="*/ 18497 h 367877"/>
                <a:gd name="connsiteX20" fmla="*/ 150371 w 213483"/>
                <a:gd name="connsiteY20" fmla="*/ 28087 h 367877"/>
                <a:gd name="connsiteX21" fmla="*/ 178002 w 213483"/>
                <a:gd name="connsiteY21" fmla="*/ 147516 h 367877"/>
                <a:gd name="connsiteX22" fmla="*/ 110181 w 213483"/>
                <a:gd name="connsiteY22" fmla="*/ 269000 h 367877"/>
                <a:gd name="connsiteX23" fmla="*/ 62683 w 213483"/>
                <a:gd name="connsiteY23" fmla="*/ 296060 h 367877"/>
                <a:gd name="connsiteX24" fmla="*/ 63254 w 213483"/>
                <a:gd name="connsiteY24" fmla="*/ 295261 h 367877"/>
                <a:gd name="connsiteX25" fmla="*/ 70105 w 213483"/>
                <a:gd name="connsiteY25" fmla="*/ 286127 h 367877"/>
                <a:gd name="connsiteX26" fmla="*/ 60970 w 213483"/>
                <a:gd name="connsiteY26" fmla="*/ 279276 h 367877"/>
                <a:gd name="connsiteX27" fmla="*/ 54120 w 213483"/>
                <a:gd name="connsiteY27" fmla="*/ 274138 h 367877"/>
                <a:gd name="connsiteX28" fmla="*/ 44986 w 213483"/>
                <a:gd name="connsiteY28" fmla="*/ 267288 h 367877"/>
                <a:gd name="connsiteX29" fmla="*/ 38135 w 213483"/>
                <a:gd name="connsiteY29" fmla="*/ 276422 h 367877"/>
                <a:gd name="connsiteX30" fmla="*/ 7307 w 213483"/>
                <a:gd name="connsiteY30" fmla="*/ 317526 h 367877"/>
                <a:gd name="connsiteX31" fmla="*/ 0 w 213483"/>
                <a:gd name="connsiteY31" fmla="*/ 327345 h 367877"/>
                <a:gd name="connsiteX32" fmla="*/ 10390 w 213483"/>
                <a:gd name="connsiteY32" fmla="*/ 333967 h 367877"/>
                <a:gd name="connsiteX33" fmla="*/ 53663 w 213483"/>
                <a:gd name="connsiteY33" fmla="*/ 361712 h 367877"/>
                <a:gd name="connsiteX34" fmla="*/ 63254 w 213483"/>
                <a:gd name="connsiteY34" fmla="*/ 367877 h 367877"/>
                <a:gd name="connsiteX35" fmla="*/ 69419 w 213483"/>
                <a:gd name="connsiteY35" fmla="*/ 358287 h 367877"/>
                <a:gd name="connsiteX36" fmla="*/ 74101 w 213483"/>
                <a:gd name="connsiteY36" fmla="*/ 351094 h 367877"/>
                <a:gd name="connsiteX37" fmla="*/ 80266 w 213483"/>
                <a:gd name="connsiteY37" fmla="*/ 341503 h 367877"/>
                <a:gd name="connsiteX38" fmla="*/ 70675 w 213483"/>
                <a:gd name="connsiteY38" fmla="*/ 335337 h 367877"/>
                <a:gd name="connsiteX39" fmla="*/ 64852 w 213483"/>
                <a:gd name="connsiteY39" fmla="*/ 331569 h 367877"/>
                <a:gd name="connsiteX40" fmla="*/ 131532 w 213483"/>
                <a:gd name="connsiteY40" fmla="*/ 295832 h 367877"/>
                <a:gd name="connsiteX41" fmla="*/ 212026 w 213483"/>
                <a:gd name="connsiteY41" fmla="*/ 151627 h 367877"/>
                <a:gd name="connsiteX42" fmla="*/ 212026 w 213483"/>
                <a:gd name="connsiteY42" fmla="*/ 151627 h 36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3483" h="367877">
                  <a:moveTo>
                    <a:pt x="200723" y="150371"/>
                  </a:moveTo>
                  <a:cubicBezTo>
                    <a:pt x="194329" y="204605"/>
                    <a:pt x="167269" y="253244"/>
                    <a:pt x="124453" y="287040"/>
                  </a:cubicBezTo>
                  <a:cubicBezTo>
                    <a:pt x="98763" y="307364"/>
                    <a:pt x="68620" y="321065"/>
                    <a:pt x="36651" y="327345"/>
                  </a:cubicBezTo>
                  <a:lnTo>
                    <a:pt x="64396" y="345156"/>
                  </a:lnTo>
                  <a:lnTo>
                    <a:pt x="59714" y="352349"/>
                  </a:lnTo>
                  <a:lnTo>
                    <a:pt x="16441" y="324604"/>
                  </a:lnTo>
                  <a:lnTo>
                    <a:pt x="47269" y="283501"/>
                  </a:lnTo>
                  <a:lnTo>
                    <a:pt x="54120" y="288639"/>
                  </a:lnTo>
                  <a:lnTo>
                    <a:pt x="33340" y="316384"/>
                  </a:lnTo>
                  <a:cubicBezTo>
                    <a:pt x="63825" y="310675"/>
                    <a:pt x="92712" y="297545"/>
                    <a:pt x="117374" y="278135"/>
                  </a:cubicBezTo>
                  <a:cubicBezTo>
                    <a:pt x="157792" y="246165"/>
                    <a:pt x="183368" y="200266"/>
                    <a:pt x="189419" y="149001"/>
                  </a:cubicBezTo>
                  <a:cubicBezTo>
                    <a:pt x="194557" y="104586"/>
                    <a:pt x="184167" y="59486"/>
                    <a:pt x="159962" y="22036"/>
                  </a:cubicBezTo>
                  <a:lnTo>
                    <a:pt x="169552" y="15871"/>
                  </a:lnTo>
                  <a:cubicBezTo>
                    <a:pt x="195128" y="55604"/>
                    <a:pt x="206203" y="103330"/>
                    <a:pt x="200723" y="150371"/>
                  </a:cubicBezTo>
                  <a:moveTo>
                    <a:pt x="212026" y="151627"/>
                  </a:moveTo>
                  <a:cubicBezTo>
                    <a:pt x="217849" y="101960"/>
                    <a:pt x="206089" y="51494"/>
                    <a:pt x="179143" y="9591"/>
                  </a:cubicBezTo>
                  <a:lnTo>
                    <a:pt x="172978" y="0"/>
                  </a:lnTo>
                  <a:lnTo>
                    <a:pt x="163387" y="6166"/>
                  </a:lnTo>
                  <a:lnTo>
                    <a:pt x="153796" y="12331"/>
                  </a:lnTo>
                  <a:lnTo>
                    <a:pt x="144205" y="18497"/>
                  </a:lnTo>
                  <a:lnTo>
                    <a:pt x="150371" y="28087"/>
                  </a:lnTo>
                  <a:cubicBezTo>
                    <a:pt x="173092" y="63368"/>
                    <a:pt x="182911" y="105728"/>
                    <a:pt x="178002" y="147516"/>
                  </a:cubicBezTo>
                  <a:cubicBezTo>
                    <a:pt x="172407" y="195699"/>
                    <a:pt x="148316" y="238858"/>
                    <a:pt x="110181" y="269000"/>
                  </a:cubicBezTo>
                  <a:cubicBezTo>
                    <a:pt x="95794" y="280304"/>
                    <a:pt x="79810" y="289438"/>
                    <a:pt x="62683" y="296060"/>
                  </a:cubicBezTo>
                  <a:lnTo>
                    <a:pt x="63254" y="295261"/>
                  </a:lnTo>
                  <a:lnTo>
                    <a:pt x="70105" y="286127"/>
                  </a:lnTo>
                  <a:lnTo>
                    <a:pt x="60970" y="279276"/>
                  </a:lnTo>
                  <a:lnTo>
                    <a:pt x="54120" y="274138"/>
                  </a:lnTo>
                  <a:lnTo>
                    <a:pt x="44986" y="267288"/>
                  </a:lnTo>
                  <a:lnTo>
                    <a:pt x="38135" y="276422"/>
                  </a:lnTo>
                  <a:lnTo>
                    <a:pt x="7307" y="317526"/>
                  </a:lnTo>
                  <a:lnTo>
                    <a:pt x="0" y="327345"/>
                  </a:lnTo>
                  <a:lnTo>
                    <a:pt x="10390" y="333967"/>
                  </a:lnTo>
                  <a:lnTo>
                    <a:pt x="53663" y="361712"/>
                  </a:lnTo>
                  <a:lnTo>
                    <a:pt x="63254" y="367877"/>
                  </a:lnTo>
                  <a:lnTo>
                    <a:pt x="69419" y="358287"/>
                  </a:lnTo>
                  <a:lnTo>
                    <a:pt x="74101" y="351094"/>
                  </a:lnTo>
                  <a:lnTo>
                    <a:pt x="80266" y="341503"/>
                  </a:lnTo>
                  <a:lnTo>
                    <a:pt x="70675" y="335337"/>
                  </a:lnTo>
                  <a:lnTo>
                    <a:pt x="64852" y="331569"/>
                  </a:lnTo>
                  <a:cubicBezTo>
                    <a:pt x="88944" y="323691"/>
                    <a:pt x="111665" y="311474"/>
                    <a:pt x="131532" y="295832"/>
                  </a:cubicBezTo>
                  <a:cubicBezTo>
                    <a:pt x="176746" y="260209"/>
                    <a:pt x="205290" y="208943"/>
                    <a:pt x="212026" y="151627"/>
                  </a:cubicBezTo>
                  <a:lnTo>
                    <a:pt x="212026" y="15162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spTree>
    <p:extLst>
      <p:ext uri="{BB962C8B-B14F-4D97-AF65-F5344CB8AC3E}">
        <p14:creationId xmlns:p14="http://schemas.microsoft.com/office/powerpoint/2010/main" val="164100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A79AFD8-03BC-CEA2-2FC5-0C873A39987C}"/>
              </a:ext>
            </a:extLst>
          </p:cNvPr>
          <p:cNvPicPr>
            <a:picLocks noGrp="1" noChangeAspect="1"/>
          </p:cNvPicPr>
          <p:nvPr>
            <p:ph type="pic" sz="quarter" idx="11"/>
          </p:nvPr>
        </p:nvPicPr>
        <p:blipFill rotWithShape="1">
          <a:blip r:embed="rId2"/>
          <a:stretch/>
        </p:blipFill>
        <p:spPr>
          <a:xfrm>
            <a:off x="3" y="-11373"/>
            <a:ext cx="12260232" cy="6869372"/>
          </a:xfrm>
          <a:noFill/>
        </p:spPr>
      </p:pic>
      <p:sp>
        <p:nvSpPr>
          <p:cNvPr id="10" name="Text Placeholder 2">
            <a:extLst>
              <a:ext uri="{FF2B5EF4-FFF2-40B4-BE49-F238E27FC236}">
                <a16:creationId xmlns:a16="http://schemas.microsoft.com/office/drawing/2014/main" id="{F623F182-8AC5-54A5-0842-3190A39EB837}"/>
              </a:ext>
            </a:extLst>
          </p:cNvPr>
          <p:cNvSpPr>
            <a:spLocks noGrp="1"/>
          </p:cNvSpPr>
          <p:nvPr>
            <p:ph type="body" sz="quarter" idx="14"/>
          </p:nvPr>
        </p:nvSpPr>
        <p:spPr>
          <a:xfrm>
            <a:off x="10669941" y="6145067"/>
            <a:ext cx="1215273" cy="578957"/>
          </a:xfrm>
        </p:spPr>
        <p:txBody>
          <a:bodyPr/>
          <a:lstStyle/>
          <a:p>
            <a:endParaRPr lang="en-US"/>
          </a:p>
        </p:txBody>
      </p:sp>
      <p:sp>
        <p:nvSpPr>
          <p:cNvPr id="12" name="Text Placeholder 3">
            <a:extLst>
              <a:ext uri="{FF2B5EF4-FFF2-40B4-BE49-F238E27FC236}">
                <a16:creationId xmlns:a16="http://schemas.microsoft.com/office/drawing/2014/main" id="{195848EB-67F7-06AD-89E3-2E31EE1F012D}"/>
              </a:ext>
            </a:extLst>
          </p:cNvPr>
          <p:cNvSpPr>
            <a:spLocks noGrp="1"/>
          </p:cNvSpPr>
          <p:nvPr>
            <p:ph type="body" sz="quarter" idx="16"/>
          </p:nvPr>
        </p:nvSpPr>
        <p:spPr>
          <a:xfrm>
            <a:off x="371475" y="6305360"/>
            <a:ext cx="1302984" cy="254675"/>
          </a:xfrm>
        </p:spPr>
        <p:txBody>
          <a:bodyPr/>
          <a:lstStyle/>
          <a:p>
            <a:endParaRPr lang="en-US"/>
          </a:p>
        </p:txBody>
      </p:sp>
    </p:spTree>
    <p:extLst>
      <p:ext uri="{BB962C8B-B14F-4D97-AF65-F5344CB8AC3E}">
        <p14:creationId xmlns:p14="http://schemas.microsoft.com/office/powerpoint/2010/main" val="160993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07EDF8E-994D-20FF-6480-16B52989457C}"/>
              </a:ext>
            </a:extLst>
          </p:cNvPr>
          <p:cNvSpPr>
            <a:spLocks noGrp="1"/>
          </p:cNvSpPr>
          <p:nvPr>
            <p:ph type="pic" sz="quarter" idx="10"/>
          </p:nvPr>
        </p:nvSpPr>
        <p:spPr/>
      </p:sp>
      <p:sp>
        <p:nvSpPr>
          <p:cNvPr id="3" name="Text Placeholder 2">
            <a:extLst>
              <a:ext uri="{FF2B5EF4-FFF2-40B4-BE49-F238E27FC236}">
                <a16:creationId xmlns:a16="http://schemas.microsoft.com/office/drawing/2014/main" id="{3A4206AD-2C54-5609-2CBD-5421F65460A6}"/>
              </a:ext>
            </a:extLst>
          </p:cNvPr>
          <p:cNvSpPr>
            <a:spLocks noGrp="1"/>
          </p:cNvSpPr>
          <p:nvPr>
            <p:ph type="body" sz="quarter" idx="11"/>
          </p:nvPr>
        </p:nvSpPr>
        <p:spPr/>
        <p:txBody>
          <a:bodyPr vert="horz" lIns="180000" tIns="2556000" rIns="180000" bIns="45720" rtlCol="0" anchor="t">
            <a:noAutofit/>
          </a:bodyPr>
          <a:lstStyle/>
          <a:p>
            <a:r>
              <a:rPr lang="en-US" err="1">
                <a:latin typeface="Flanders Art Sans"/>
              </a:rPr>
              <a:t>Voorbije</a:t>
            </a:r>
            <a:r>
              <a:rPr lang="en-US">
                <a:latin typeface="Flanders Art Sans"/>
              </a:rPr>
              <a:t> </a:t>
            </a:r>
            <a:r>
              <a:rPr lang="en-US" err="1">
                <a:latin typeface="Flanders Art Sans"/>
              </a:rPr>
              <a:t>sensibiliserings</a:t>
            </a:r>
            <a:endParaRPr lang="en-US" err="1"/>
          </a:p>
          <a:p>
            <a:r>
              <a:rPr lang="en-US" err="1">
                <a:latin typeface="Flanders Art Sans"/>
              </a:rPr>
              <a:t>campagne</a:t>
            </a:r>
            <a:endParaRPr lang="en-US" err="1"/>
          </a:p>
        </p:txBody>
      </p:sp>
      <p:sp>
        <p:nvSpPr>
          <p:cNvPr id="5" name="Title 4">
            <a:extLst>
              <a:ext uri="{FF2B5EF4-FFF2-40B4-BE49-F238E27FC236}">
                <a16:creationId xmlns:a16="http://schemas.microsoft.com/office/drawing/2014/main" id="{3E5BC13C-BAFA-E8C1-78E8-48271A81DA1E}"/>
              </a:ext>
            </a:extLst>
          </p:cNvPr>
          <p:cNvSpPr>
            <a:spLocks noGrp="1"/>
          </p:cNvSpPr>
          <p:nvPr>
            <p:ph type="title"/>
          </p:nvPr>
        </p:nvSpPr>
        <p:spPr/>
        <p:txBody>
          <a:bodyPr/>
          <a:lstStyle/>
          <a:p>
            <a:r>
              <a:rPr lang="en-US" b="1">
                <a:latin typeface="FlandersArtSans-Bold"/>
              </a:rPr>
              <a:t>Agenda</a:t>
            </a:r>
            <a:endParaRPr lang="en-US" b="1"/>
          </a:p>
        </p:txBody>
      </p:sp>
      <p:sp>
        <p:nvSpPr>
          <p:cNvPr id="4" name="Text Placeholder 3">
            <a:extLst>
              <a:ext uri="{FF2B5EF4-FFF2-40B4-BE49-F238E27FC236}">
                <a16:creationId xmlns:a16="http://schemas.microsoft.com/office/drawing/2014/main" id="{A26DD9FF-1453-9F9E-B2DE-06C4FFBE4346}"/>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83603F43-0EAD-E6E8-30AF-60EC7049D529}"/>
              </a:ext>
            </a:extLst>
          </p:cNvPr>
          <p:cNvSpPr>
            <a:spLocks noGrp="1"/>
          </p:cNvSpPr>
          <p:nvPr>
            <p:ph type="body" sz="quarter" idx="13"/>
          </p:nvPr>
        </p:nvSpPr>
        <p:spPr/>
        <p:txBody>
          <a:bodyPr vert="horz" lIns="180000" tIns="2556000" rIns="180000" bIns="45720" rtlCol="0" anchor="t">
            <a:noAutofit/>
          </a:bodyPr>
          <a:lstStyle/>
          <a:p>
            <a:r>
              <a:rPr lang="en-US">
                <a:latin typeface="Flanders Art Sans"/>
              </a:rPr>
              <a:t>Nieuw concept: </a:t>
            </a:r>
            <a:r>
              <a:rPr lang="en-US" err="1">
                <a:latin typeface="Flanders Art Sans"/>
              </a:rPr>
              <a:t>jaarprogramma</a:t>
            </a:r>
            <a:r>
              <a:rPr lang="en-US">
                <a:latin typeface="Flanders Art Sans"/>
              </a:rPr>
              <a:t> GLOHW het hele </a:t>
            </a:r>
            <a:r>
              <a:rPr lang="en-US" err="1">
                <a:latin typeface="Flanders Art Sans"/>
              </a:rPr>
              <a:t>jaar</a:t>
            </a:r>
            <a:r>
              <a:rPr lang="en-US">
                <a:latin typeface="Flanders Art Sans"/>
              </a:rPr>
              <a:t> door</a:t>
            </a:r>
            <a:endParaRPr lang="en-US"/>
          </a:p>
        </p:txBody>
      </p:sp>
      <p:sp>
        <p:nvSpPr>
          <p:cNvPr id="7" name="Text Placeholder 6">
            <a:extLst>
              <a:ext uri="{FF2B5EF4-FFF2-40B4-BE49-F238E27FC236}">
                <a16:creationId xmlns:a16="http://schemas.microsoft.com/office/drawing/2014/main" id="{41BA5987-ADE4-96E8-FF72-5073F9555EBB}"/>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342BFD54-D5F4-05D7-3466-AB3244A79D6C}"/>
              </a:ext>
            </a:extLst>
          </p:cNvPr>
          <p:cNvSpPr>
            <a:spLocks noGrp="1"/>
          </p:cNvSpPr>
          <p:nvPr>
            <p:ph type="body" sz="quarter" idx="15"/>
          </p:nvPr>
        </p:nvSpPr>
        <p:spPr/>
        <p:txBody>
          <a:bodyPr vert="horz" lIns="180000" tIns="2556000" rIns="180000" bIns="45720" rtlCol="0" anchor="t">
            <a:noAutofit/>
          </a:bodyPr>
          <a:lstStyle/>
          <a:p>
            <a:r>
              <a:rPr lang="en-US">
                <a:latin typeface="Flanders Art Sans"/>
              </a:rPr>
              <a:t>Feedback?</a:t>
            </a:r>
            <a:endParaRPr lang="en-US"/>
          </a:p>
        </p:txBody>
      </p:sp>
      <p:sp>
        <p:nvSpPr>
          <p:cNvPr id="9" name="Text Placeholder 8">
            <a:extLst>
              <a:ext uri="{FF2B5EF4-FFF2-40B4-BE49-F238E27FC236}">
                <a16:creationId xmlns:a16="http://schemas.microsoft.com/office/drawing/2014/main" id="{AF526261-5A18-D12F-0065-4BEBDC33D65B}"/>
              </a:ext>
            </a:extLst>
          </p:cNvPr>
          <p:cNvSpPr>
            <a:spLocks noGrp="1"/>
          </p:cNvSpPr>
          <p:nvPr>
            <p:ph type="body" sz="quarter" idx="16"/>
          </p:nvPr>
        </p:nvSpPr>
        <p:spPr/>
        <p:txBody>
          <a:bodyPr/>
          <a:lstStyle/>
          <a:p>
            <a:endParaRPr lang="en-US"/>
          </a:p>
        </p:txBody>
      </p:sp>
      <p:pic>
        <p:nvPicPr>
          <p:cNvPr id="15" name="Graphic 15" descr="Klapbord met effen opvulling">
            <a:extLst>
              <a:ext uri="{FF2B5EF4-FFF2-40B4-BE49-F238E27FC236}">
                <a16:creationId xmlns:a16="http://schemas.microsoft.com/office/drawing/2014/main" id="{797F915A-32F7-8271-CE19-96E7BD689202}"/>
              </a:ext>
            </a:extLst>
          </p:cNvPr>
          <p:cNvPicPr>
            <a:picLocks noGrp="1" noChangeAspect="1"/>
          </p:cNvPicPr>
          <p:nvPr>
            <p:ph type="pic" sz="quarter" idx="19"/>
          </p:nvPr>
        </p:nvPicPr>
        <p:blipFill rotWithShape="1">
          <a:blip r:embed="rId2">
            <a:extLst>
              <a:ext uri="{96DAC541-7B7A-43D3-8B79-37D633B846F1}">
                <asvg:svgBlip xmlns:asvg="http://schemas.microsoft.com/office/drawing/2016/SVG/main" r:embed="rId3"/>
              </a:ext>
            </a:extLst>
          </a:blip>
          <a:srcRect/>
          <a:stretch/>
        </p:blipFill>
        <p:spPr>
          <a:xfrm>
            <a:off x="1655247" y="2790513"/>
            <a:ext cx="1004887" cy="1004887"/>
          </a:xfrm>
        </p:spPr>
      </p:pic>
      <p:pic>
        <p:nvPicPr>
          <p:cNvPr id="16" name="Graphic 16" descr="Cirkel met pijl met effen opvulling">
            <a:extLst>
              <a:ext uri="{FF2B5EF4-FFF2-40B4-BE49-F238E27FC236}">
                <a16:creationId xmlns:a16="http://schemas.microsoft.com/office/drawing/2014/main" id="{0A770629-5579-D3ED-12D2-3915526C6D15}"/>
              </a:ext>
            </a:extLst>
          </p:cNvPr>
          <p:cNvPicPr>
            <a:picLocks noGrp="1" noChangeAspect="1"/>
          </p:cNvPicPr>
          <p:nvPr>
            <p:ph type="pic" sz="quarter" idx="20"/>
          </p:nvPr>
        </p:nvPicPr>
        <p:blipFill rotWithShape="1">
          <a:blip r:embed="rId4">
            <a:extLst>
              <a:ext uri="{96DAC541-7B7A-43D3-8B79-37D633B846F1}">
                <asvg:svgBlip xmlns:asvg="http://schemas.microsoft.com/office/drawing/2016/SVG/main" r:embed="rId5"/>
              </a:ext>
            </a:extLst>
          </a:blip>
          <a:srcRect/>
          <a:stretch/>
        </p:blipFill>
        <p:spPr>
          <a:xfrm>
            <a:off x="5517564" y="2790512"/>
            <a:ext cx="1004887" cy="1004887"/>
          </a:xfrm>
        </p:spPr>
      </p:pic>
      <p:pic>
        <p:nvPicPr>
          <p:cNvPr id="17" name="Graphic 17" descr="Vraagteken met effen opvulling">
            <a:extLst>
              <a:ext uri="{FF2B5EF4-FFF2-40B4-BE49-F238E27FC236}">
                <a16:creationId xmlns:a16="http://schemas.microsoft.com/office/drawing/2014/main" id="{AA5AA9CC-CEF8-E933-7233-F6F1915983F8}"/>
              </a:ext>
            </a:extLst>
          </p:cNvPr>
          <p:cNvPicPr>
            <a:picLocks noGrp="1" noChangeAspect="1"/>
          </p:cNvPicPr>
          <p:nvPr>
            <p:ph type="pic" sz="quarter" idx="21"/>
          </p:nvPr>
        </p:nvPicPr>
        <p:blipFill rotWithShape="1">
          <a:blip r:embed="rId6">
            <a:extLst>
              <a:ext uri="{96DAC541-7B7A-43D3-8B79-37D633B846F1}">
                <asvg:svgBlip xmlns:asvg="http://schemas.microsoft.com/office/drawing/2016/SVG/main" r:embed="rId7"/>
              </a:ext>
            </a:extLst>
          </a:blip>
          <a:srcRect/>
          <a:stretch/>
        </p:blipFill>
        <p:spPr>
          <a:xfrm>
            <a:off x="9487097" y="2790513"/>
            <a:ext cx="1004887" cy="1004887"/>
          </a:xfrm>
        </p:spPr>
      </p:pic>
      <p:sp>
        <p:nvSpPr>
          <p:cNvPr id="13" name="Text Placeholder 12">
            <a:extLst>
              <a:ext uri="{FF2B5EF4-FFF2-40B4-BE49-F238E27FC236}">
                <a16:creationId xmlns:a16="http://schemas.microsoft.com/office/drawing/2014/main" id="{C07DDD99-A62F-5AD5-EE37-1B580443D5D3}"/>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31B3B8B5-AB19-D3F0-B102-D0DBF0896615}"/>
              </a:ext>
            </a:extLst>
          </p:cNvPr>
          <p:cNvSpPr>
            <a:spLocks noGrp="1"/>
          </p:cNvSpPr>
          <p:nvPr>
            <p:ph type="body" sz="quarter" idx="24"/>
          </p:nvPr>
        </p:nvSpPr>
        <p:spPr/>
        <p:txBody>
          <a:bodyPr/>
          <a:lstStyle/>
          <a:p>
            <a:endParaRPr lang="en-US"/>
          </a:p>
        </p:txBody>
      </p:sp>
    </p:spTree>
    <p:extLst>
      <p:ext uri="{BB962C8B-B14F-4D97-AF65-F5344CB8AC3E}">
        <p14:creationId xmlns:p14="http://schemas.microsoft.com/office/powerpoint/2010/main" val="16591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F77461-4A86-2D80-3A75-C45AF3BD8DF1}"/>
              </a:ext>
            </a:extLst>
          </p:cNvPr>
          <p:cNvSpPr>
            <a:spLocks noGrp="1"/>
          </p:cNvSpPr>
          <p:nvPr>
            <p:ph type="title"/>
          </p:nvPr>
        </p:nvSpPr>
        <p:spPr/>
        <p:txBody>
          <a:bodyPr/>
          <a:lstStyle/>
          <a:p>
            <a:r>
              <a:rPr lang="en-US">
                <a:latin typeface="FlandersArtSans-Bold"/>
              </a:rPr>
              <a:t>Van 1 week </a:t>
            </a:r>
            <a:r>
              <a:rPr lang="en-US" err="1">
                <a:latin typeface="FlandersArtSans-Bold"/>
              </a:rPr>
              <a:t>naar</a:t>
            </a:r>
            <a:r>
              <a:rPr lang="en-US">
                <a:latin typeface="FlandersArtSans-Bold"/>
              </a:rPr>
              <a:t> het hele </a:t>
            </a:r>
            <a:r>
              <a:rPr lang="en-US" err="1">
                <a:latin typeface="FlandersArtSans-Bold"/>
              </a:rPr>
              <a:t>jaar</a:t>
            </a:r>
            <a:r>
              <a:rPr lang="en-US">
                <a:latin typeface="FlandersArtSans-Bold"/>
              </a:rPr>
              <a:t> door</a:t>
            </a:r>
            <a:endParaRPr lang="en-US"/>
          </a:p>
        </p:txBody>
      </p:sp>
      <p:sp>
        <p:nvSpPr>
          <p:cNvPr id="2" name="Picture Placeholder 1">
            <a:extLst>
              <a:ext uri="{FF2B5EF4-FFF2-40B4-BE49-F238E27FC236}">
                <a16:creationId xmlns:a16="http://schemas.microsoft.com/office/drawing/2014/main" id="{DB31EE9B-BE8B-8F6B-BCA7-E1E0EAE0E764}"/>
              </a:ext>
            </a:extLst>
          </p:cNvPr>
          <p:cNvSpPr>
            <a:spLocks noGrp="1"/>
          </p:cNvSpPr>
          <p:nvPr>
            <p:ph sz="quarter" idx="11"/>
          </p:nvPr>
        </p:nvSpPr>
        <p:spPr/>
        <p:txBody>
          <a:bodyPr vert="horz" lIns="0" tIns="0" rIns="0" bIns="45720" rtlCol="0" anchor="t">
            <a:noAutofit/>
          </a:bodyPr>
          <a:lstStyle/>
          <a:p>
            <a:pPr marL="0" indent="0" algn="ctr">
              <a:buNone/>
            </a:pPr>
            <a:r>
              <a:rPr lang="en-US"/>
              <a:t>2019 – 2021: Week van de </a:t>
            </a:r>
            <a:r>
              <a:rPr lang="en-US" err="1"/>
              <a:t>Gezondheid</a:t>
            </a:r>
          </a:p>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r>
              <a:rPr lang="en-US"/>
              <a:t>Nieuw concept: GLOHW het hele </a:t>
            </a:r>
            <a:r>
              <a:rPr lang="en-US" err="1"/>
              <a:t>jaar</a:t>
            </a:r>
            <a:r>
              <a:rPr lang="en-US"/>
              <a:t> door</a:t>
            </a:r>
          </a:p>
          <a:p>
            <a:pPr marL="287655" indent="-287655" algn="ctr"/>
            <a:endParaRPr lang="en-US"/>
          </a:p>
          <a:p>
            <a:pPr marL="287655" indent="-287655"/>
            <a:endParaRPr lang="en-US"/>
          </a:p>
        </p:txBody>
      </p:sp>
      <p:sp>
        <p:nvSpPr>
          <p:cNvPr id="15" name="Arrow: Down 14">
            <a:extLst>
              <a:ext uri="{FF2B5EF4-FFF2-40B4-BE49-F238E27FC236}">
                <a16:creationId xmlns:a16="http://schemas.microsoft.com/office/drawing/2014/main" id="{F515E7AC-090D-44E0-A2B8-24381895AAD1}"/>
              </a:ext>
            </a:extLst>
          </p:cNvPr>
          <p:cNvSpPr/>
          <p:nvPr/>
        </p:nvSpPr>
        <p:spPr>
          <a:xfrm>
            <a:off x="5853684" y="2939796"/>
            <a:ext cx="484632" cy="978408"/>
          </a:xfrm>
          <a:prstGeom prst="downArrow">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US" sz="2000" kern="1200" spc="0" baseline="0">
              <a:solidFill>
                <a:schemeClr val="tx1"/>
              </a:solidFill>
              <a:latin typeface="FlandersArtSans-Regular" panose="00000500000000000000" pitchFamily="2" charset="0"/>
              <a:ea typeface="+mn-ea"/>
              <a:cs typeface="+mn-cs"/>
            </a:endParaRPr>
          </a:p>
        </p:txBody>
      </p:sp>
    </p:spTree>
    <p:extLst>
      <p:ext uri="{BB962C8B-B14F-4D97-AF65-F5344CB8AC3E}">
        <p14:creationId xmlns:p14="http://schemas.microsoft.com/office/powerpoint/2010/main" val="82703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E859-E1FC-7DF1-8993-9AF3FDDB2C06}"/>
              </a:ext>
            </a:extLst>
          </p:cNvPr>
          <p:cNvSpPr>
            <a:spLocks noGrp="1"/>
          </p:cNvSpPr>
          <p:nvPr>
            <p:ph type="title"/>
          </p:nvPr>
        </p:nvSpPr>
        <p:spPr/>
        <p:txBody>
          <a:bodyPr/>
          <a:lstStyle/>
          <a:p>
            <a:r>
              <a:rPr lang="en-US" err="1">
                <a:latin typeface="FlandersArtSans-Bold"/>
              </a:rPr>
              <a:t>Waarom</a:t>
            </a:r>
            <a:r>
              <a:rPr lang="en-US">
                <a:latin typeface="FlandersArtSans-Bold"/>
              </a:rPr>
              <a:t> GLOHW?</a:t>
            </a:r>
            <a:endParaRPr lang="en-US"/>
          </a:p>
        </p:txBody>
      </p:sp>
      <p:sp>
        <p:nvSpPr>
          <p:cNvPr id="3" name="Content Placeholder 2">
            <a:extLst>
              <a:ext uri="{FF2B5EF4-FFF2-40B4-BE49-F238E27FC236}">
                <a16:creationId xmlns:a16="http://schemas.microsoft.com/office/drawing/2014/main" id="{E194FD6E-DF91-8579-C5E3-466CCD26114A}"/>
              </a:ext>
            </a:extLst>
          </p:cNvPr>
          <p:cNvSpPr>
            <a:spLocks noGrp="1"/>
          </p:cNvSpPr>
          <p:nvPr>
            <p:ph sz="quarter" idx="11"/>
          </p:nvPr>
        </p:nvSpPr>
        <p:spPr>
          <a:xfrm>
            <a:off x="285211" y="1941514"/>
            <a:ext cx="11449050" cy="4159036"/>
          </a:xfrm>
        </p:spPr>
        <p:txBody>
          <a:bodyPr vert="horz" lIns="0" tIns="0" rIns="0" bIns="45720" rtlCol="0" anchor="t">
            <a:noAutofit/>
          </a:bodyPr>
          <a:lstStyle/>
          <a:p>
            <a:pPr marL="0" indent="0" algn="ctr">
              <a:buNone/>
            </a:pPr>
            <a:r>
              <a:rPr lang="en-US" i="1"/>
              <a:t>Met GLOHW laten we je </a:t>
            </a:r>
            <a:r>
              <a:rPr lang="en-US" i="1" err="1"/>
              <a:t>stralen</a:t>
            </a:r>
            <a:r>
              <a:rPr lang="en-US" i="1"/>
              <a:t>. </a:t>
            </a:r>
          </a:p>
          <a:p>
            <a:pPr marL="0" indent="0" algn="ctr">
              <a:buNone/>
            </a:pPr>
            <a:endParaRPr lang="en-US" i="1"/>
          </a:p>
          <a:p>
            <a:pPr marL="0" indent="0" algn="ctr">
              <a:buNone/>
            </a:pPr>
            <a:r>
              <a:rPr lang="en-US" i="1"/>
              <a:t>We </a:t>
            </a:r>
            <a:r>
              <a:rPr lang="en-US" i="1" err="1"/>
              <a:t>geloven</a:t>
            </a:r>
            <a:r>
              <a:rPr lang="en-US" i="1"/>
              <a:t> </a:t>
            </a:r>
            <a:r>
              <a:rPr lang="en-US" i="1" err="1"/>
              <a:t>dat</a:t>
            </a:r>
            <a:r>
              <a:rPr lang="en-US" i="1"/>
              <a:t> </a:t>
            </a:r>
            <a:r>
              <a:rPr lang="en-US" i="1" err="1"/>
              <a:t>investeren</a:t>
            </a:r>
            <a:r>
              <a:rPr lang="en-US" i="1"/>
              <a:t> in je eigen </a:t>
            </a:r>
            <a:r>
              <a:rPr lang="en-US" i="1" err="1"/>
              <a:t>welzijn</a:t>
            </a:r>
            <a:r>
              <a:rPr lang="en-US" i="1"/>
              <a:t> op het </a:t>
            </a:r>
            <a:r>
              <a:rPr lang="en-US" i="1" err="1"/>
              <a:t>werk</a:t>
            </a:r>
            <a:r>
              <a:rPr lang="en-US" i="1"/>
              <a:t> </a:t>
            </a:r>
            <a:r>
              <a:rPr lang="en-US" i="1" err="1"/>
              <a:t>een</a:t>
            </a:r>
            <a:r>
              <a:rPr lang="en-US" i="1"/>
              <a:t> </a:t>
            </a:r>
            <a:r>
              <a:rPr lang="en-US" i="1" err="1"/>
              <a:t>positieve</a:t>
            </a:r>
            <a:r>
              <a:rPr lang="en-US" i="1"/>
              <a:t> impact </a:t>
            </a:r>
            <a:r>
              <a:rPr lang="en-US" i="1" err="1"/>
              <a:t>heeft</a:t>
            </a:r>
            <a:r>
              <a:rPr lang="en-US" i="1"/>
              <a:t> op je </a:t>
            </a:r>
            <a:r>
              <a:rPr lang="en-US" i="1" err="1"/>
              <a:t>conditie</a:t>
            </a:r>
            <a:r>
              <a:rPr lang="en-US" i="1"/>
              <a:t>, je </a:t>
            </a:r>
            <a:r>
              <a:rPr lang="en-US" i="1" err="1"/>
              <a:t>veerkracht</a:t>
            </a:r>
            <a:r>
              <a:rPr lang="en-US" i="1"/>
              <a:t>, je </a:t>
            </a:r>
            <a:r>
              <a:rPr lang="en-US" i="1" err="1"/>
              <a:t>relaties</a:t>
            </a:r>
            <a:r>
              <a:rPr lang="en-US" i="1"/>
              <a:t> </a:t>
            </a:r>
            <a:r>
              <a:rPr lang="en-US" i="1" err="1"/>
              <a:t>en</a:t>
            </a:r>
            <a:r>
              <a:rPr lang="en-US" i="1"/>
              <a:t> je </a:t>
            </a:r>
            <a:r>
              <a:rPr lang="en-US" i="1" err="1"/>
              <a:t>geluk</a:t>
            </a:r>
            <a:r>
              <a:rPr lang="en-US" i="1"/>
              <a:t>. </a:t>
            </a:r>
            <a:endParaRPr lang="en-US"/>
          </a:p>
        </p:txBody>
      </p:sp>
    </p:spTree>
    <p:extLst>
      <p:ext uri="{BB962C8B-B14F-4D97-AF65-F5344CB8AC3E}">
        <p14:creationId xmlns:p14="http://schemas.microsoft.com/office/powerpoint/2010/main" val="260771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BD95A8-7BCA-7A66-D3F6-B04737269747}"/>
              </a:ext>
            </a:extLst>
          </p:cNvPr>
          <p:cNvSpPr>
            <a:spLocks noGrp="1"/>
          </p:cNvSpPr>
          <p:nvPr>
            <p:ph type="title"/>
          </p:nvPr>
        </p:nvSpPr>
        <p:spPr/>
        <p:txBody>
          <a:bodyPr/>
          <a:lstStyle/>
          <a:p>
            <a:r>
              <a:rPr lang="en-US">
                <a:latin typeface="FlandersArtSans-Bold"/>
              </a:rPr>
              <a:t>Nieuw concept: GLOHW het hele </a:t>
            </a:r>
            <a:r>
              <a:rPr lang="en-US" err="1">
                <a:latin typeface="FlandersArtSans-Bold"/>
              </a:rPr>
              <a:t>jaar</a:t>
            </a:r>
            <a:r>
              <a:rPr lang="en-US">
                <a:latin typeface="FlandersArtSans-Bold"/>
              </a:rPr>
              <a:t> door</a:t>
            </a:r>
            <a:endParaRPr lang="en-US"/>
          </a:p>
        </p:txBody>
      </p:sp>
      <p:sp>
        <p:nvSpPr>
          <p:cNvPr id="2" name="Picture Placeholder 1">
            <a:extLst>
              <a:ext uri="{FF2B5EF4-FFF2-40B4-BE49-F238E27FC236}">
                <a16:creationId xmlns:a16="http://schemas.microsoft.com/office/drawing/2014/main" id="{374D58DD-AE9E-39AF-9EB0-E270AADF92F1}"/>
              </a:ext>
            </a:extLst>
          </p:cNvPr>
          <p:cNvSpPr>
            <a:spLocks noGrp="1"/>
          </p:cNvSpPr>
          <p:nvPr>
            <p:ph sz="quarter" idx="11"/>
          </p:nvPr>
        </p:nvSpPr>
        <p:spPr/>
        <p:txBody>
          <a:bodyPr/>
          <a:lstStyle/>
          <a:p>
            <a:endParaRPr lang="en-US"/>
          </a:p>
        </p:txBody>
      </p:sp>
      <p:pic>
        <p:nvPicPr>
          <p:cNvPr id="7" name="Picture 4">
            <a:extLst>
              <a:ext uri="{FF2B5EF4-FFF2-40B4-BE49-F238E27FC236}">
                <a16:creationId xmlns:a16="http://schemas.microsoft.com/office/drawing/2014/main" id="{BE346675-D42A-3679-40F4-BE353876E6B5}"/>
              </a:ext>
            </a:extLst>
          </p:cNvPr>
          <p:cNvPicPr>
            <a:picLocks noChangeAspect="1"/>
          </p:cNvPicPr>
          <p:nvPr/>
        </p:nvPicPr>
        <p:blipFill rotWithShape="1">
          <a:blip r:embed="rId2"/>
          <a:srcRect l="475" t="27247" r="-692" b="12079"/>
          <a:stretch/>
        </p:blipFill>
        <p:spPr>
          <a:xfrm>
            <a:off x="1567135" y="2343509"/>
            <a:ext cx="9120665" cy="3114240"/>
          </a:xfrm>
          <a:prstGeom prst="rect">
            <a:avLst/>
          </a:prstGeom>
          <a:noFill/>
        </p:spPr>
      </p:pic>
    </p:spTree>
    <p:extLst>
      <p:ext uri="{BB962C8B-B14F-4D97-AF65-F5344CB8AC3E}">
        <p14:creationId xmlns:p14="http://schemas.microsoft.com/office/powerpoint/2010/main" val="230247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6C80-0826-3B79-CDDF-71DEDA70BE10}"/>
              </a:ext>
            </a:extLst>
          </p:cNvPr>
          <p:cNvSpPr>
            <a:spLocks noGrp="1"/>
          </p:cNvSpPr>
          <p:nvPr>
            <p:ph type="title"/>
          </p:nvPr>
        </p:nvSpPr>
        <p:spPr/>
        <p:txBody>
          <a:bodyPr/>
          <a:lstStyle/>
          <a:p>
            <a:r>
              <a:rPr lang="en-US">
                <a:latin typeface="FlandersArtSans-Bold"/>
              </a:rPr>
              <a:t>4 types </a:t>
            </a:r>
            <a:r>
              <a:rPr lang="en-US" err="1">
                <a:latin typeface="FlandersArtSans-Bold"/>
              </a:rPr>
              <a:t>welzijn</a:t>
            </a:r>
            <a:endParaRPr lang="en-US" err="1"/>
          </a:p>
        </p:txBody>
      </p:sp>
      <p:sp>
        <p:nvSpPr>
          <p:cNvPr id="4" name="Text Placeholder 3">
            <a:extLst>
              <a:ext uri="{FF2B5EF4-FFF2-40B4-BE49-F238E27FC236}">
                <a16:creationId xmlns:a16="http://schemas.microsoft.com/office/drawing/2014/main" id="{763F5A8B-CCCF-A9DD-A42B-77D3018A3DC9}"/>
              </a:ext>
            </a:extLst>
          </p:cNvPr>
          <p:cNvSpPr>
            <a:spLocks noGrp="1"/>
          </p:cNvSpPr>
          <p:nvPr>
            <p:ph type="body" sz="quarter" idx="11"/>
          </p:nvPr>
        </p:nvSpPr>
        <p:spPr/>
        <p:txBody>
          <a:bodyPr/>
          <a:lstStyle/>
          <a:p>
            <a:pPr marL="0" indent="0" algn="ctr">
              <a:buNone/>
            </a:pPr>
            <a:r>
              <a:rPr lang="en-US" sz="2400">
                <a:cs typeface="Calibri Light"/>
              </a:rPr>
              <a:t>Mentaal welzijn</a:t>
            </a:r>
            <a:endParaRPr lang="en-US" sz="2400"/>
          </a:p>
        </p:txBody>
      </p:sp>
      <p:sp>
        <p:nvSpPr>
          <p:cNvPr id="5" name="Text Placeholder 4">
            <a:extLst>
              <a:ext uri="{FF2B5EF4-FFF2-40B4-BE49-F238E27FC236}">
                <a16:creationId xmlns:a16="http://schemas.microsoft.com/office/drawing/2014/main" id="{FE2F69A9-5E90-13C9-3E79-C94AB48D1833}"/>
              </a:ext>
            </a:extLst>
          </p:cNvPr>
          <p:cNvSpPr>
            <a:spLocks noGrp="1"/>
          </p:cNvSpPr>
          <p:nvPr>
            <p:ph type="body" sz="quarter" idx="12"/>
          </p:nvPr>
        </p:nvSpPr>
        <p:spPr/>
        <p:txBody>
          <a:bodyPr/>
          <a:lstStyle/>
          <a:p>
            <a:pPr marL="0" indent="0" algn="ctr">
              <a:buNone/>
            </a:pPr>
            <a:r>
              <a:rPr lang="en-US" sz="2400">
                <a:cs typeface="Calibri Light"/>
              </a:rPr>
              <a:t>Sociaal welzijn</a:t>
            </a:r>
            <a:endParaRPr lang="en-US" sz="2400"/>
          </a:p>
        </p:txBody>
      </p:sp>
      <p:sp>
        <p:nvSpPr>
          <p:cNvPr id="6" name="Text Placeholder 5">
            <a:extLst>
              <a:ext uri="{FF2B5EF4-FFF2-40B4-BE49-F238E27FC236}">
                <a16:creationId xmlns:a16="http://schemas.microsoft.com/office/drawing/2014/main" id="{C6A023BF-886F-1832-77A2-F6C0A9FC4469}"/>
              </a:ext>
            </a:extLst>
          </p:cNvPr>
          <p:cNvSpPr>
            <a:spLocks noGrp="1"/>
          </p:cNvSpPr>
          <p:nvPr>
            <p:ph type="body" sz="quarter" idx="14"/>
          </p:nvPr>
        </p:nvSpPr>
        <p:spPr/>
        <p:txBody>
          <a:bodyPr/>
          <a:lstStyle/>
          <a:p>
            <a:pPr marL="0" indent="0" algn="ctr">
              <a:buNone/>
            </a:pPr>
            <a:r>
              <a:rPr lang="en-US" sz="2400">
                <a:cs typeface="Calibri Light"/>
              </a:rPr>
              <a:t>Fysiek welzijn</a:t>
            </a:r>
            <a:endParaRPr lang="en-US" sz="2400"/>
          </a:p>
        </p:txBody>
      </p:sp>
      <p:sp>
        <p:nvSpPr>
          <p:cNvPr id="7" name="Text Placeholder 6">
            <a:extLst>
              <a:ext uri="{FF2B5EF4-FFF2-40B4-BE49-F238E27FC236}">
                <a16:creationId xmlns:a16="http://schemas.microsoft.com/office/drawing/2014/main" id="{7B87024F-79E9-3279-2EF2-116E4678B95B}"/>
              </a:ext>
            </a:extLst>
          </p:cNvPr>
          <p:cNvSpPr>
            <a:spLocks noGrp="1"/>
          </p:cNvSpPr>
          <p:nvPr>
            <p:ph type="body" sz="quarter" idx="15"/>
          </p:nvPr>
        </p:nvSpPr>
        <p:spPr/>
        <p:txBody>
          <a:bodyPr/>
          <a:lstStyle/>
          <a:p>
            <a:pPr marL="0" indent="0" algn="ctr">
              <a:buNone/>
            </a:pPr>
            <a:r>
              <a:rPr lang="en-US" sz="2400">
                <a:cs typeface="Calibri Light"/>
              </a:rPr>
              <a:t>Emotioneel welzijn</a:t>
            </a:r>
            <a:endParaRPr lang="en-US" sz="2400"/>
          </a:p>
        </p:txBody>
      </p:sp>
    </p:spTree>
    <p:extLst>
      <p:ext uri="{BB962C8B-B14F-4D97-AF65-F5344CB8AC3E}">
        <p14:creationId xmlns:p14="http://schemas.microsoft.com/office/powerpoint/2010/main" val="909580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laanderen: AgO">
  <a:themeElements>
    <a:clrScheme name="Vlaanderen">
      <a:dk1>
        <a:srgbClr val="000000"/>
      </a:dk1>
      <a:lt1>
        <a:sysClr val="window" lastClr="FFFFFF"/>
      </a:lt1>
      <a:dk2>
        <a:srgbClr val="FFEB00"/>
      </a:dk2>
      <a:lt2>
        <a:srgbClr val="DDDDDD"/>
      </a:lt2>
      <a:accent1>
        <a:srgbClr val="FFEB00"/>
      </a:accent1>
      <a:accent2>
        <a:srgbClr val="7F7F7F"/>
      </a:accent2>
      <a:accent3>
        <a:srgbClr val="000000"/>
      </a:accent3>
      <a:accent4>
        <a:srgbClr val="FFEB00"/>
      </a:accent4>
      <a:accent5>
        <a:srgbClr val="FFFFFF"/>
      </a:accent5>
      <a:accent6>
        <a:srgbClr val="FFEB00"/>
      </a:accent6>
      <a:hlink>
        <a:srgbClr val="FFEB00"/>
      </a:hlink>
      <a:folHlink>
        <a:srgbClr val="7F7F7F"/>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wrap="none" rtlCol="0" anchor="ctr">
        <a:no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_V2  -  Alleen-lezen" id="{48088948-0A25-42AB-95D0-54ED2219552F}" vid="{8E6491B8-3CA4-4836-B2C1-0A5E39F9AD09}"/>
    </a:ext>
  </a:extLst>
</a:theme>
</file>

<file path=ppt/theme/theme2.xml><?xml version="1.0" encoding="utf-8"?>
<a:theme xmlns:a="http://schemas.openxmlformats.org/drawingml/2006/main" name="1_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Sjabloon PowerPointpresentatie" id="{DEEB6D3F-67FD-4C5D-8497-2B42C764A371}" vid="{A0F79263-DCD0-41CD-832C-328DCA259EB8}"/>
    </a:ext>
  </a:extLst>
</a:theme>
</file>

<file path=ppt/theme/theme3.xml><?xml version="1.0" encoding="utf-8"?>
<a:theme xmlns:a="http://schemas.openxmlformats.org/drawingml/2006/main" name="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  -  Alleen-lezen" id="{3BCC1C03-230E-4400-81C0-D644612E7C39}" vid="{1F59D517-A0DD-4AFB-A09A-859E337B2B4F}"/>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693f7e5-d3ab-4a3c-9cbf-b4be16ee537c">
      <UserInfo>
        <DisplayName>Meskens Shari</DisplayName>
        <AccountId>192</AccountId>
        <AccountType/>
      </UserInfo>
      <UserInfo>
        <DisplayName>De Meester Mieke</DisplayName>
        <AccountId>17</AccountId>
        <AccountType/>
      </UserInfo>
    </SharedWithUsers>
    <Jaartal xmlns="7693f7e5-d3ab-4a3c-9cbf-b4be16ee537c">2021</Jaartal>
    <Vergaderdatum xmlns="7693f7e5-d3ab-4a3c-9cbf-b4be16ee537c">2022-10-03T22:00:00+00:00</Vergaderdatum>
    <Documenttype xmlns="7693f7e5-d3ab-4a3c-9cbf-b4be16ee537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B1A2C6D565FD4B9E6DB020DCAE58E4" ma:contentTypeVersion="16" ma:contentTypeDescription="Een nieuw document maken." ma:contentTypeScope="" ma:versionID="9b14ed40077db9ae2dad6ba2bc6d23f0">
  <xsd:schema xmlns:xsd="http://www.w3.org/2001/XMLSchema" xmlns:xs="http://www.w3.org/2001/XMLSchema" xmlns:p="http://schemas.microsoft.com/office/2006/metadata/properties" xmlns:ns2="7693f7e5-d3ab-4a3c-9cbf-b4be16ee537c" xmlns:ns3="70159836-54a9-438a-8170-416ced03d32f" targetNamespace="http://schemas.microsoft.com/office/2006/metadata/properties" ma:root="true" ma:fieldsID="bd5013a9bfbe8f61c0d236909ba45d38" ns2:_="" ns3:_="">
    <xsd:import namespace="7693f7e5-d3ab-4a3c-9cbf-b4be16ee537c"/>
    <xsd:import namespace="70159836-54a9-438a-8170-416ced03d32f"/>
    <xsd:element name="properties">
      <xsd:complexType>
        <xsd:sequence>
          <xsd:element name="documentManagement">
            <xsd:complexType>
              <xsd:all>
                <xsd:element ref="ns2:Jaartal" minOccurs="0"/>
                <xsd:element ref="ns2:Vergaderdatum"/>
                <xsd:element ref="ns3:MediaServiceMetadata" minOccurs="0"/>
                <xsd:element ref="ns3:MediaServiceFastMetadata" minOccurs="0"/>
                <xsd:element ref="ns2:SharedWithUsers" minOccurs="0"/>
                <xsd:element ref="ns2:SharedWithDetails" minOccurs="0"/>
                <xsd:element ref="ns3:MediaServiceDateTaken" minOccurs="0"/>
                <xsd:element ref="ns3:MediaLengthInSeconds" minOccurs="0"/>
                <xsd:element ref="ns2:Documenttype"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3f7e5-d3ab-4a3c-9cbf-b4be16ee537c" elementFormDefault="qualified">
    <xsd:import namespace="http://schemas.microsoft.com/office/2006/documentManagement/types"/>
    <xsd:import namespace="http://schemas.microsoft.com/office/infopath/2007/PartnerControls"/>
    <xsd:element name="Jaartal" ma:index="8" nillable="true" ma:displayName="Jaartal" ma:default="2019" ma:format="Dropdown" ma:internalName="Jaartal">
      <xsd:simpleType>
        <xsd:restriction base="dms:Choice">
          <xsd:enumeration value="2019"/>
          <xsd:enumeration value="2020"/>
          <xsd:enumeration value="2021"/>
          <xsd:enumeration value="2022"/>
          <xsd:enumeration value="2023"/>
        </xsd:restriction>
      </xsd:simpleType>
    </xsd:element>
    <xsd:element name="Vergaderdatum" ma:index="9" ma:displayName="Vergaderdatum" ma:format="DateOnly" ma:internalName="Vergaderdatum">
      <xsd:simpleType>
        <xsd:restriction base="dms:DateTime"/>
      </xsd:simpleType>
    </xsd:element>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Documenttype" ma:index="16" nillable="true" ma:displayName="Documenttype" ma:format="Dropdown" ma:internalName="Documenttype">
      <xsd:simpleType>
        <xsd:restriction base="dms:Choice">
          <xsd:enumeration value="Presentatie"/>
          <xsd:enumeration value="Agenda"/>
          <xsd:enumeration value="Werkdocument"/>
        </xsd:restriction>
      </xsd:simpleType>
    </xsd:element>
  </xsd:schema>
  <xsd:schema xmlns:xsd="http://www.w3.org/2001/XMLSchema" xmlns:xs="http://www.w3.org/2001/XMLSchema" xmlns:dms="http://schemas.microsoft.com/office/2006/documentManagement/types" xmlns:pc="http://schemas.microsoft.com/office/infopath/2007/PartnerControls" targetNamespace="70159836-54a9-438a-8170-416ced03d32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62135-D150-4408-90D2-ECF06B62502E}">
  <ds:schemaRefs>
    <ds:schemaRef ds:uri="http://schemas.microsoft.com/sharepoint/v3/contenttype/forms"/>
  </ds:schemaRefs>
</ds:datastoreItem>
</file>

<file path=customXml/itemProps2.xml><?xml version="1.0" encoding="utf-8"?>
<ds:datastoreItem xmlns:ds="http://schemas.openxmlformats.org/officeDocument/2006/customXml" ds:itemID="{CA81C88C-3DD8-42D8-BD5C-D3BC433EF002}">
  <ds:schemaRefs>
    <ds:schemaRef ds:uri="3ba60d72-5864-4280-912a-de3abc480748"/>
    <ds:schemaRef ds:uri="7693f7e5-d3ab-4a3c-9cbf-b4be16ee537c"/>
    <ds:schemaRef ds:uri="d392e44b-e0cf-4d84-b90f-2133597f4f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CB564A-B548-47F5-B956-EE9CA21C496A}">
  <ds:schemaRefs>
    <ds:schemaRef ds:uri="70159836-54a9-438a-8170-416ced03d32f"/>
    <ds:schemaRef ds:uri="7693f7e5-d3ab-4a3c-9cbf-b4be16ee53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Vlaanderen_Template_V3</Template>
  <TotalTime>0</TotalTime>
  <Words>784</Words>
  <Application>Microsoft Office PowerPoint</Application>
  <PresentationFormat>Breedbeeld</PresentationFormat>
  <Paragraphs>188</Paragraphs>
  <Slides>27</Slides>
  <Notes>12</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27</vt:i4>
      </vt:variant>
    </vt:vector>
  </HeadingPairs>
  <TitlesOfParts>
    <vt:vector size="38" baseType="lpstr">
      <vt:lpstr>Arial</vt:lpstr>
      <vt:lpstr>Calibri</vt:lpstr>
      <vt:lpstr>FlandersArtSans-Regular</vt:lpstr>
      <vt:lpstr>FlandersArtSans-Bold</vt:lpstr>
      <vt:lpstr>Flanders Art Sans</vt:lpstr>
      <vt:lpstr>Wingdings</vt:lpstr>
      <vt:lpstr>Flanders Art Sans Bold</vt:lpstr>
      <vt:lpstr>Calibri Light</vt:lpstr>
      <vt:lpstr>Vlaanderen: AgO</vt:lpstr>
      <vt:lpstr>1_Vlaanmse Overheid: AgO</vt:lpstr>
      <vt:lpstr>Vlaanmse Overheid: AgO</vt:lpstr>
      <vt:lpstr>HR-infonetwerk</vt:lpstr>
      <vt:lpstr>Agenda</vt:lpstr>
      <vt:lpstr>Spelregels</vt:lpstr>
      <vt:lpstr>PowerPoint-presentatie</vt:lpstr>
      <vt:lpstr>Agenda</vt:lpstr>
      <vt:lpstr>Van 1 week naar het hele jaar door</vt:lpstr>
      <vt:lpstr>Waarom GLOHW?</vt:lpstr>
      <vt:lpstr>Nieuw concept: GLOHW het hele jaar door</vt:lpstr>
      <vt:lpstr>4 types welzijn</vt:lpstr>
      <vt:lpstr>Planning</vt:lpstr>
      <vt:lpstr>Een tipje van de sluier: het winterseizoen</vt:lpstr>
      <vt:lpstr>Feedback?</vt:lpstr>
      <vt:lpstr>  https://www.vlaanderen.be/intern/personeel/gezond-leven-op-en-naast-het-werk Projectleider: Fatima El Herbouti Projectmedewerkers: Jana Van Parijs, Sofie Vreven en Dorien Elskens</vt:lpstr>
      <vt:lpstr>Groen licht voor de bedrijfsfiets</vt:lpstr>
      <vt:lpstr>Terugblik </vt:lpstr>
      <vt:lpstr>Bedrijfsfiets…wasda?</vt:lpstr>
      <vt:lpstr>Vooruitblik</vt:lpstr>
      <vt:lpstr>Nieuwe dienstverlening... wat bij personeelsvragen? </vt:lpstr>
      <vt:lpstr>Nieuwe dienstverlening... wat met personeelsleden die minder digitaal vaardig zijn? </vt:lpstr>
      <vt:lpstr>Nieuwe dienstverlening... wat is budgettaire impact? </vt:lpstr>
      <vt:lpstr>Ondersteuning  vanuit Agentschap Overheidspersoneel</vt:lpstr>
      <vt:lpstr> Informatie voor personeelsleden</vt:lpstr>
      <vt:lpstr>Informatie aanvraag personeelsleden</vt:lpstr>
      <vt:lpstr> Informatie voor HR-professionals</vt:lpstr>
      <vt:lpstr>HR-agenda vooruitzicht</vt:lpstr>
      <vt:lpstr>Tot ziens op onze volgende netwerken:  14 oktober (bedrijfsfiets) 25 oktober  </vt:lpstr>
      <vt:lpstr>PowerPoint-presentatie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2022-10-04 - HR-infonetwerken-sjabloon powerpoint.pptx</dc:title>
  <dc:subject>TEMPLATE BY SMARTPRESENTATIONS</dc:subject>
  <dc:creator>Alewaters Hilde</dc:creator>
  <cp:lastModifiedBy>Cordier Patrick</cp:lastModifiedBy>
  <cp:revision>3</cp:revision>
  <dcterms:created xsi:type="dcterms:W3CDTF">2021-09-21T07:47:15Z</dcterms:created>
  <dcterms:modified xsi:type="dcterms:W3CDTF">2022-10-04T06:28:39Z</dcterms:modified>
  <cp:category>SMARTPRESENTATIONS.BE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0x0101009EB1A2C6D565FD4B9E6DB020DCAE58E4</vt:lpwstr>
  </property>
  <property fmtid="{D5CDD505-2E9C-101B-9397-08002B2CF9AE}" pid="3" name="_docset_NoMedatataSyncRequired">
    <vt:lpwstr>False</vt:lpwstr>
  </property>
</Properties>
</file>