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comments/comment1.xml" ContentType="application/vnd.openxmlformats-officedocument.presentationml.comments+xml"/>
  <Override PartName="/ppt/notesSlides/notesSlide1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8.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comments/comment2.xml" ContentType="application/vnd.openxmlformats-officedocument.presentationml.comments+xml"/>
  <Override PartName="/ppt/notesSlides/notesSlide19.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comments/comment3.xml" ContentType="application/vnd.openxmlformats-officedocument.presentationml.comments+xml"/>
  <Override PartName="/ppt/notesSlides/notesSlide20.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1.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2.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3.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comments/comment4.xml" ContentType="application/vnd.openxmlformats-officedocument.presentationml.comments+xml"/>
  <Override PartName="/ppt/notesSlides/notesSlide24.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25.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26.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comments/comment5.xml" ContentType="application/vnd.openxmlformats-officedocument.presentationml.comments+xml"/>
  <Override PartName="/ppt/notesSlides/notesSlide27.xml" ContentType="application/vnd.openxmlformats-officedocument.presentationml.notesSlide+xml"/>
  <Override PartName="/ppt/comments/comment6.xml" ContentType="application/vnd.openxmlformats-officedocument.presentationml.comments+xml"/>
  <Override PartName="/ppt/notesSlides/notesSlide28.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29.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30.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notesSlides/notesSlide31.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comments/comment7.xml" ContentType="application/vnd.openxmlformats-officedocument.presentationml.comments+xml"/>
  <Override PartName="/ppt/notesSlides/notesSlide35.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38.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39.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46.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notesSlides/notesSlide47.xml" ContentType="application/vnd.openxmlformats-officedocument.presentationml.notesSlide+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50.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notesSlides/notesSlide51.xml" ContentType="application/vnd.openxmlformats-officedocument.presentationml.notesSlide+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notesSlides/notesSlide52.xml" ContentType="application/vnd.openxmlformats-officedocument.presentationml.notesSlide+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comments/comment8.xml" ContentType="application/vnd.openxmlformats-officedocument.presentationml.comments+xml"/>
  <Override PartName="/ppt/notesSlides/notesSlide53.xml" ContentType="application/vnd.openxmlformats-officedocument.presentationml.notesSlide+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comments/comment9.xml" ContentType="application/vnd.openxmlformats-officedocument.presentationml.comments+xml"/>
  <Override PartName="/ppt/notesSlides/notesSlide56.xml" ContentType="application/vnd.openxmlformats-officedocument.presentationml.notesSlide+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notesSlides/notesSlide5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9" r:id="rId6"/>
    <p:sldMasterId id="2147483688" r:id="rId7"/>
  </p:sldMasterIdLst>
  <p:notesMasterIdLst>
    <p:notesMasterId r:id="rId86"/>
  </p:notesMasterIdLst>
  <p:handoutMasterIdLst>
    <p:handoutMasterId r:id="rId87"/>
  </p:handoutMasterIdLst>
  <p:sldIdLst>
    <p:sldId id="281" r:id="rId8"/>
    <p:sldId id="268" r:id="rId9"/>
    <p:sldId id="328" r:id="rId10"/>
    <p:sldId id="280" r:id="rId11"/>
    <p:sldId id="416" r:id="rId12"/>
    <p:sldId id="375" r:id="rId13"/>
    <p:sldId id="377" r:id="rId14"/>
    <p:sldId id="379" r:id="rId15"/>
    <p:sldId id="381" r:id="rId16"/>
    <p:sldId id="382" r:id="rId17"/>
    <p:sldId id="383" r:id="rId18"/>
    <p:sldId id="387" r:id="rId19"/>
    <p:sldId id="342" r:id="rId20"/>
    <p:sldId id="388" r:id="rId21"/>
    <p:sldId id="389" r:id="rId22"/>
    <p:sldId id="820" r:id="rId23"/>
    <p:sldId id="293" r:id="rId24"/>
    <p:sldId id="296" r:id="rId25"/>
    <p:sldId id="297" r:id="rId26"/>
    <p:sldId id="329" r:id="rId27"/>
    <p:sldId id="394" r:id="rId28"/>
    <p:sldId id="298" r:id="rId29"/>
    <p:sldId id="399" r:id="rId30"/>
    <p:sldId id="390" r:id="rId31"/>
    <p:sldId id="818" r:id="rId32"/>
    <p:sldId id="418" r:id="rId33"/>
    <p:sldId id="392" r:id="rId34"/>
    <p:sldId id="395" r:id="rId35"/>
    <p:sldId id="420" r:id="rId36"/>
    <p:sldId id="398" r:id="rId37"/>
    <p:sldId id="396" r:id="rId38"/>
    <p:sldId id="827" r:id="rId39"/>
    <p:sldId id="423" r:id="rId40"/>
    <p:sldId id="421" r:id="rId41"/>
    <p:sldId id="400" r:id="rId42"/>
    <p:sldId id="819" r:id="rId43"/>
    <p:sldId id="403" r:id="rId44"/>
    <p:sldId id="404" r:id="rId45"/>
    <p:sldId id="405" r:id="rId46"/>
    <p:sldId id="828" r:id="rId47"/>
    <p:sldId id="431" r:id="rId48"/>
    <p:sldId id="821" r:id="rId49"/>
    <p:sldId id="804" r:id="rId50"/>
    <p:sldId id="798" r:id="rId51"/>
    <p:sldId id="807" r:id="rId52"/>
    <p:sldId id="817" r:id="rId53"/>
    <p:sldId id="800" r:id="rId54"/>
    <p:sldId id="803" r:id="rId55"/>
    <p:sldId id="801" r:id="rId56"/>
    <p:sldId id="802" r:id="rId57"/>
    <p:sldId id="792" r:id="rId58"/>
    <p:sldId id="793" r:id="rId59"/>
    <p:sldId id="794" r:id="rId60"/>
    <p:sldId id="795" r:id="rId61"/>
    <p:sldId id="796" r:id="rId62"/>
    <p:sldId id="776" r:id="rId63"/>
    <p:sldId id="810" r:id="rId64"/>
    <p:sldId id="811" r:id="rId65"/>
    <p:sldId id="813" r:id="rId66"/>
    <p:sldId id="815" r:id="rId67"/>
    <p:sldId id="816" r:id="rId68"/>
    <p:sldId id="829" r:id="rId69"/>
    <p:sldId id="822" r:id="rId70"/>
    <p:sldId id="368" r:id="rId71"/>
    <p:sldId id="826" r:id="rId72"/>
    <p:sldId id="408" r:id="rId73"/>
    <p:sldId id="823" r:id="rId74"/>
    <p:sldId id="409" r:id="rId75"/>
    <p:sldId id="410" r:id="rId76"/>
    <p:sldId id="411" r:id="rId77"/>
    <p:sldId id="413" r:id="rId78"/>
    <p:sldId id="412" r:id="rId79"/>
    <p:sldId id="824" r:id="rId80"/>
    <p:sldId id="414" r:id="rId81"/>
    <p:sldId id="425" r:id="rId82"/>
    <p:sldId id="825" r:id="rId83"/>
    <p:sldId id="424" r:id="rId84"/>
    <p:sldId id="308" r:id="rId85"/>
  </p:sldIdLst>
  <p:sldSz cx="9144000" cy="6858000" type="screen4x3"/>
  <p:notesSz cx="7104063" cy="10234613"/>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pos="558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els Krist" initials="WK" lastIdx="1" clrIdx="0">
    <p:extLst>
      <p:ext uri="{19B8F6BF-5375-455C-9EA6-DF929625EA0E}">
        <p15:presenceInfo xmlns:p15="http://schemas.microsoft.com/office/powerpoint/2012/main" userId="S::krist.windels@vlaanderen.be::05419590-150b-40ea-b6cf-759ad26313a4" providerId="AD"/>
      </p:ext>
    </p:extLst>
  </p:cmAuthor>
  <p:cmAuthor id="2" name="DEWAELE Tania" initials="DT" lastIdx="24" clrIdx="1">
    <p:extLst>
      <p:ext uri="{19B8F6BF-5375-455C-9EA6-DF929625EA0E}">
        <p15:presenceInfo xmlns:p15="http://schemas.microsoft.com/office/powerpoint/2012/main" userId="S::tania.dewaele@vlaanderen.be::c6795837-6ac1-4075-87af-ef4847ceb4d4" providerId="AD"/>
      </p:ext>
    </p:extLst>
  </p:cmAuthor>
  <p:cmAuthor id="3" name="SENAEVE Tamara" initials="ST" lastIdx="6" clrIdx="2">
    <p:extLst>
      <p:ext uri="{19B8F6BF-5375-455C-9EA6-DF929625EA0E}">
        <p15:presenceInfo xmlns:p15="http://schemas.microsoft.com/office/powerpoint/2012/main" userId="S::tamara.senaeve@vlaanderen.be::f8daeb5f-8aac-4602-8d43-d9c5aaab4e16" providerId="AD"/>
      </p:ext>
    </p:extLst>
  </p:cmAuthor>
  <p:cmAuthor id="4" name="Vrijders Marleen" initials="VM" lastIdx="2" clrIdx="3">
    <p:extLst>
      <p:ext uri="{19B8F6BF-5375-455C-9EA6-DF929625EA0E}">
        <p15:presenceInfo xmlns:p15="http://schemas.microsoft.com/office/powerpoint/2012/main" userId="S::marleen.vrijders@vlaanderen.be::7677cdaf-cdef-4693-bad1-9d3e971e82b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B7B9"/>
    <a:srgbClr val="F8FCFC"/>
    <a:srgbClr val="33CCFF"/>
    <a:srgbClr val="0066CC"/>
    <a:srgbClr val="0099FF"/>
    <a:srgbClr val="FFFF00"/>
    <a:srgbClr val="717171"/>
    <a:srgbClr val="646464"/>
    <a:srgbClr val="9B9B9B"/>
    <a:srgbClr val="EEEE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1CC317-D7A5-43B2-8144-FEF45C6A65D5}" v="1" dt="2020-11-24T08:18:47.418"/>
    <p1510:client id="{B72ED02C-CFB8-4A05-C204-A6F891D3C88F}" v="4" dt="2020-11-25T12:03:16.884"/>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400" y="56"/>
      </p:cViewPr>
      <p:guideLst>
        <p:guide orient="horz" pos="2160"/>
        <p:guide pos="2880"/>
        <p:guide pos="5581"/>
      </p:guideLst>
    </p:cSldViewPr>
  </p:slideViewPr>
  <p:notesTextViewPr>
    <p:cViewPr>
      <p:scale>
        <a:sx n="1" d="1"/>
        <a:sy n="1" d="1"/>
      </p:scale>
      <p:origin x="0" y="0"/>
    </p:cViewPr>
  </p:notesTextViewPr>
  <p:notesViewPr>
    <p:cSldViewPr snapToGrid="0">
      <p:cViewPr>
        <p:scale>
          <a:sx n="1" d="2"/>
          <a:sy n="1" d="2"/>
        </p:scale>
        <p:origin x="0" y="0"/>
      </p:cViewPr>
      <p:guideLst>
        <p:guide orient="horz" pos="3224"/>
        <p:guide pos="223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slide" Target="slides/slide77.xml"/><Relationship Id="rId89"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slide" Target="slides/slide64.xml"/><Relationship Id="rId92"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viewProps" Target="viewProp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93"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commentAuthors" Target="commentAuthors.xml"/><Relationship Id="rId9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0-10-15T08:24:33.642" idx="22">
    <p:pos x="10" y="10"/>
    <p:text>een bedenking : maar hier ook niet bijkomen dat ‘conforme woning’ en ‘conformiteit’ nu als begrippen opgenomen zijn in de definities van de wooncode, dat we nu dus kunnen spreken van ‘een conforme woning’ en ‘de woning is conform’?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20-10-15T05:20:39.508" idx="1">
    <p:pos x="10" y="10"/>
    <p:text>Niet volledig in laatste vakje : CA binnen 3 maanden na melding/verzoek
</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3" dt="2020-10-15T05:21:42.056" idx="2">
    <p:pos x="10" y="10"/>
    <p:text>tweede vakje = koppelteken tss conformiteits en onderzoek mag weg
</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2" dt="2020-10-15T07:04:46.231" idx="19">
    <p:pos x="10" y="10"/>
    <p:text>Aanbeveling om strak toe te passen volgens de letter van de regelgeving klopt niet volgens mij : er wordt gevraagd om verzoek ruim te interpreteren
</p:text>
    <p:extLst>
      <p:ext uri="{C676402C-5697-4E1C-873F-D02D1690AC5C}">
        <p15:threadingInfo xmlns:p15="http://schemas.microsoft.com/office/powerpoint/2012/main" timeZoneBias="4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2" dt="2020-10-15T06:37:33.985" idx="15">
    <p:pos x="10" y="10"/>
    <p:text>Ik zou van de eerste 2 punten 'schriftelijke' melding maken
</p:text>
    <p:extLst>
      <p:ext uri="{C676402C-5697-4E1C-873F-D02D1690AC5C}">
        <p15:threadingInfo xmlns:p15="http://schemas.microsoft.com/office/powerpoint/2012/main" timeZoneBias="42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2" dt="2020-10-13T15:10:35.287" idx="10">
    <p:pos x="10" y="10"/>
    <p:text>tekstueel : bovenste helft = nee, onderste helft = neen</p:text>
    <p:extLst>
      <p:ext uri="{C676402C-5697-4E1C-873F-D02D1690AC5C}">
        <p15:threadingInfo xmlns:p15="http://schemas.microsoft.com/office/powerpoint/2012/main" timeZoneBias="420"/>
      </p:ext>
    </p:extLst>
  </p:cm>
  <p:cm authorId="2" dt="2020-10-15T06:41:26.080" idx="16">
    <p:pos x="106" y="106"/>
    <p:text>de opmerkingen van hierboven van 14/10 betreffen dia 26 - blijkbaar worden opmerkingen niet mee overgenomen als er dia's van plaats wijzigen</p:text>
    <p:extLst>
      <p:ext uri="{C676402C-5697-4E1C-873F-D02D1690AC5C}">
        <p15:threadingInfo xmlns:p15="http://schemas.microsoft.com/office/powerpoint/2012/main" timeZoneBias="4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2" dt="2020-10-15T07:25:35.209" idx="20">
    <p:pos x="10" y="10"/>
    <p:text>! eerste lichtblauwe kader onderaan : geen HT= geen WP  + automatische procedure OO (startdatum verzoek) - dit klopt toch niet bij een melding 
</p:text>
    <p:extLst>
      <p:ext uri="{C676402C-5697-4E1C-873F-D02D1690AC5C}">
        <p15:threadingInfo xmlns:p15="http://schemas.microsoft.com/office/powerpoint/2012/main" timeZoneBias="420"/>
      </p:ext>
    </p:extLst>
  </p:cm>
  <p:cm authorId="4" dt="2020-10-15T20:09:00.728" idx="2">
    <p:pos x="10" y="146"/>
    <p:text>Het stuk opleg HT moet hier helemaal weg, is nog blijven staan uit de vorige ppt. Opleg HT staat correct bij de aanloopfase</p:text>
    <p:extLst>
      <p:ext uri="{C676402C-5697-4E1C-873F-D02D1690AC5C}">
        <p15:threadingInfo xmlns:p15="http://schemas.microsoft.com/office/powerpoint/2012/main" timeZoneBias="-120">
          <p15:parentCm authorId="2" idx="20"/>
        </p15:threadingInfo>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2" dt="2020-10-13T15:08:08.317" idx="9">
    <p:pos x="10" y="10"/>
    <p:text>vraag : hoorplicht en besluit niet rond in 2020 - stel dat herstel gemeld werd en gemeente doet herkeuring in 2021 en stelt een nieuw TV op- kan dan de beslissing woning voldoet en/of woning is OO?
</p:text>
    <p:extLst>
      <p:ext uri="{C676402C-5697-4E1C-873F-D02D1690AC5C}">
        <p15:threadingInfo xmlns:p15="http://schemas.microsoft.com/office/powerpoint/2012/main" timeZoneBias="42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3" dt="2020-10-15T07:42:49.811" idx="6">
    <p:pos x="10" y="10"/>
    <p:text>Gewestelijke heffing? Ik spreek altijd over een Vlaamse heffing maar weet niet of dit eigenlijk wel correct is. 'k denk dat dit naar analogie is met de Vlaamse inventaris
</p:text>
    <p:extLst>
      <p:ext uri="{C676402C-5697-4E1C-873F-D02D1690AC5C}">
        <p15:threadingInfo xmlns:p15="http://schemas.microsoft.com/office/powerpoint/2012/main" timeZoneBias="42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F51F3C-7878-4AE8-AEB9-50190AF86182}"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nl-BE"/>
        </a:p>
      </dgm:t>
    </dgm:pt>
    <dgm:pt modelId="{55031C9D-614B-43CB-91BE-5D999E60E74A}">
      <dgm:prSet phldrT="[Tekst]" custT="1"/>
      <dgm:spPr/>
      <dgm:t>
        <a:bodyPr/>
        <a:lstStyle/>
        <a:p>
          <a:r>
            <a:rPr lang="nl-BE" sz="2300"/>
            <a:t>Optimalisatiedecreet</a:t>
          </a:r>
        </a:p>
      </dgm:t>
    </dgm:pt>
    <dgm:pt modelId="{48387AB5-D983-48C9-9718-924EDB27C1B5}" type="parTrans" cxnId="{CF2167D2-5E76-4770-B95B-8AA652833EC3}">
      <dgm:prSet/>
      <dgm:spPr/>
      <dgm:t>
        <a:bodyPr/>
        <a:lstStyle/>
        <a:p>
          <a:endParaRPr lang="nl-BE"/>
        </a:p>
      </dgm:t>
    </dgm:pt>
    <dgm:pt modelId="{C0BC3856-AC27-4358-BF6A-2F0D0F392A94}" type="sibTrans" cxnId="{CF2167D2-5E76-4770-B95B-8AA652833EC3}">
      <dgm:prSet/>
      <dgm:spPr/>
      <dgm:t>
        <a:bodyPr/>
        <a:lstStyle/>
        <a:p>
          <a:endParaRPr lang="nl-BE"/>
        </a:p>
      </dgm:t>
    </dgm:pt>
    <dgm:pt modelId="{9EAC5ADF-D702-4FE3-8C91-4AA60F8CA60A}">
      <dgm:prSet phldrT="[Tekst]" custT="1"/>
      <dgm:spPr/>
      <dgm:t>
        <a:bodyPr/>
        <a:lstStyle/>
        <a:p>
          <a:r>
            <a:rPr lang="nl-BE" sz="2300"/>
            <a:t>Optimalisatiebesluit </a:t>
          </a:r>
        </a:p>
      </dgm:t>
    </dgm:pt>
    <dgm:pt modelId="{F1B5F3AC-196B-4A8E-8270-B38ABA09CC14}" type="parTrans" cxnId="{1027F2AC-E091-4E30-AB15-480E7CA95356}">
      <dgm:prSet/>
      <dgm:spPr/>
      <dgm:t>
        <a:bodyPr/>
        <a:lstStyle/>
        <a:p>
          <a:endParaRPr lang="nl-BE"/>
        </a:p>
      </dgm:t>
    </dgm:pt>
    <dgm:pt modelId="{FD231ED6-E0A5-49E1-946A-92A79D9D7FFA}" type="sibTrans" cxnId="{1027F2AC-E091-4E30-AB15-480E7CA95356}">
      <dgm:prSet/>
      <dgm:spPr/>
      <dgm:t>
        <a:bodyPr/>
        <a:lstStyle/>
        <a:p>
          <a:endParaRPr lang="nl-BE"/>
        </a:p>
      </dgm:t>
    </dgm:pt>
    <dgm:pt modelId="{195373B3-E042-4C44-AC28-3873BAD2A737}" type="pres">
      <dgm:prSet presAssocID="{C2F51F3C-7878-4AE8-AEB9-50190AF86182}" presName="compositeShape" presStyleCnt="0">
        <dgm:presLayoutVars>
          <dgm:chMax val="2"/>
          <dgm:dir/>
          <dgm:resizeHandles val="exact"/>
        </dgm:presLayoutVars>
      </dgm:prSet>
      <dgm:spPr/>
    </dgm:pt>
    <dgm:pt modelId="{CB09F9DB-29E4-482A-B431-473ADB96346B}" type="pres">
      <dgm:prSet presAssocID="{C2F51F3C-7878-4AE8-AEB9-50190AF86182}" presName="ribbon" presStyleLbl="node1" presStyleIdx="0" presStyleCnt="1"/>
      <dgm:spPr>
        <a:solidFill>
          <a:srgbClr val="40B7B9"/>
        </a:solidFill>
      </dgm:spPr>
    </dgm:pt>
    <dgm:pt modelId="{A72933BC-FBBA-4DD5-B5AA-5EF263C70FEF}" type="pres">
      <dgm:prSet presAssocID="{C2F51F3C-7878-4AE8-AEB9-50190AF86182}" presName="leftArrowText" presStyleLbl="node1" presStyleIdx="0" presStyleCnt="1">
        <dgm:presLayoutVars>
          <dgm:chMax val="0"/>
          <dgm:bulletEnabled val="1"/>
        </dgm:presLayoutVars>
      </dgm:prSet>
      <dgm:spPr/>
    </dgm:pt>
    <dgm:pt modelId="{651A9A15-19E9-4065-BCF4-F220AC29D3A1}" type="pres">
      <dgm:prSet presAssocID="{C2F51F3C-7878-4AE8-AEB9-50190AF86182}" presName="rightArrowText" presStyleLbl="node1" presStyleIdx="0" presStyleCnt="1">
        <dgm:presLayoutVars>
          <dgm:chMax val="0"/>
          <dgm:bulletEnabled val="1"/>
        </dgm:presLayoutVars>
      </dgm:prSet>
      <dgm:spPr/>
    </dgm:pt>
  </dgm:ptLst>
  <dgm:cxnLst>
    <dgm:cxn modelId="{E2BFCE18-75E6-4B93-B3C1-E641D329F95E}" type="presOf" srcId="{C2F51F3C-7878-4AE8-AEB9-50190AF86182}" destId="{195373B3-E042-4C44-AC28-3873BAD2A737}" srcOrd="0" destOrd="0" presId="urn:microsoft.com/office/officeart/2005/8/layout/arrow6"/>
    <dgm:cxn modelId="{2C10F161-949C-41E0-9C89-75620D67D193}" type="presOf" srcId="{55031C9D-614B-43CB-91BE-5D999E60E74A}" destId="{A72933BC-FBBA-4DD5-B5AA-5EF263C70FEF}" srcOrd="0" destOrd="0" presId="urn:microsoft.com/office/officeart/2005/8/layout/arrow6"/>
    <dgm:cxn modelId="{1027F2AC-E091-4E30-AB15-480E7CA95356}" srcId="{C2F51F3C-7878-4AE8-AEB9-50190AF86182}" destId="{9EAC5ADF-D702-4FE3-8C91-4AA60F8CA60A}" srcOrd="1" destOrd="0" parTransId="{F1B5F3AC-196B-4A8E-8270-B38ABA09CC14}" sibTransId="{FD231ED6-E0A5-49E1-946A-92A79D9D7FFA}"/>
    <dgm:cxn modelId="{021CF3C7-9D06-4884-AE56-DEA4C0C688DA}" type="presOf" srcId="{9EAC5ADF-D702-4FE3-8C91-4AA60F8CA60A}" destId="{651A9A15-19E9-4065-BCF4-F220AC29D3A1}" srcOrd="0" destOrd="0" presId="urn:microsoft.com/office/officeart/2005/8/layout/arrow6"/>
    <dgm:cxn modelId="{CF2167D2-5E76-4770-B95B-8AA652833EC3}" srcId="{C2F51F3C-7878-4AE8-AEB9-50190AF86182}" destId="{55031C9D-614B-43CB-91BE-5D999E60E74A}" srcOrd="0" destOrd="0" parTransId="{48387AB5-D983-48C9-9718-924EDB27C1B5}" sibTransId="{C0BC3856-AC27-4358-BF6A-2F0D0F392A94}"/>
    <dgm:cxn modelId="{1A7EAFFA-DE24-4533-896F-3E47C54C725B}" type="presParOf" srcId="{195373B3-E042-4C44-AC28-3873BAD2A737}" destId="{CB09F9DB-29E4-482A-B431-473ADB96346B}" srcOrd="0" destOrd="0" presId="urn:microsoft.com/office/officeart/2005/8/layout/arrow6"/>
    <dgm:cxn modelId="{36CB0ADC-267F-46E3-AC73-51F7225896AD}" type="presParOf" srcId="{195373B3-E042-4C44-AC28-3873BAD2A737}" destId="{A72933BC-FBBA-4DD5-B5AA-5EF263C70FEF}" srcOrd="1" destOrd="0" presId="urn:microsoft.com/office/officeart/2005/8/layout/arrow6"/>
    <dgm:cxn modelId="{88D4FCC6-619C-4ABD-A55E-559C52D32BCA}" type="presParOf" srcId="{195373B3-E042-4C44-AC28-3873BAD2A737}" destId="{651A9A15-19E9-4065-BCF4-F220AC29D3A1}"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1892074-4EBA-47E4-AA70-53FB86951646}" type="doc">
      <dgm:prSet loTypeId="urn:microsoft.com/office/officeart/2005/8/layout/list1" loCatId="list" qsTypeId="urn:microsoft.com/office/officeart/2005/8/quickstyle/simple1" qsCatId="simple" csTypeId="urn:microsoft.com/office/officeart/2005/8/colors/accent5_2" csCatId="accent5" phldr="1"/>
      <dgm:spPr/>
      <dgm:t>
        <a:bodyPr/>
        <a:lstStyle/>
        <a:p>
          <a:endParaRPr lang="nl-BE"/>
        </a:p>
      </dgm:t>
    </dgm:pt>
    <dgm:pt modelId="{7F11838D-EE7A-4D72-9531-A03CDF2820E3}">
      <dgm:prSet phldrT="[Tekst]" custT="1"/>
      <dgm:spPr/>
      <dgm:t>
        <a:bodyPr/>
        <a:lstStyle/>
        <a:p>
          <a:r>
            <a:rPr lang="nl-BE" sz="2000">
              <a:latin typeface="Calibri" panose="020F0502020204030204" pitchFamily="34" charset="0"/>
              <a:cs typeface="Calibri" panose="020F0502020204030204" pitchFamily="34" charset="0"/>
            </a:rPr>
            <a:t>Categorie I: k</a:t>
          </a:r>
          <a:r>
            <a:rPr lang="nl-BE" sz="2000">
              <a:latin typeface="Calibri" panose="020F0502020204030204"/>
            </a:rPr>
            <a:t>leine gebreken</a:t>
          </a:r>
          <a:endParaRPr lang="nl-BE" sz="2000">
            <a:latin typeface="Calibri" panose="020F0502020204030204" pitchFamily="34" charset="0"/>
            <a:cs typeface="Calibri" panose="020F0502020204030204" pitchFamily="34" charset="0"/>
          </a:endParaRPr>
        </a:p>
      </dgm:t>
    </dgm:pt>
    <dgm:pt modelId="{7B9CBEC5-5956-43C2-A8C1-5956AEE47A28}" type="sibTrans" cxnId="{1AE829DD-9E03-4553-AFE9-0EE53F271931}">
      <dgm:prSet/>
      <dgm:spPr/>
      <dgm:t>
        <a:bodyPr/>
        <a:lstStyle/>
        <a:p>
          <a:endParaRPr lang="nl-BE"/>
        </a:p>
      </dgm:t>
    </dgm:pt>
    <dgm:pt modelId="{FD583D99-7B36-427C-8E62-8E411D892BE4}" type="parTrans" cxnId="{1AE829DD-9E03-4553-AFE9-0EE53F271931}">
      <dgm:prSet/>
      <dgm:spPr/>
      <dgm:t>
        <a:bodyPr/>
        <a:lstStyle/>
        <a:p>
          <a:endParaRPr lang="nl-BE"/>
        </a:p>
      </dgm:t>
    </dgm:pt>
    <dgm:pt modelId="{862D50A9-6A7E-4BBB-B998-640F62753C52}">
      <dgm:prSet phldrT="[Tekst]" custT="1"/>
      <dgm:spPr/>
      <dgm:t>
        <a:bodyPr/>
        <a:lstStyle/>
        <a:p>
          <a:r>
            <a:rPr lang="nl-BE" sz="2400">
              <a:latin typeface="Calibri" panose="020F0502020204030204" pitchFamily="34" charset="0"/>
              <a:cs typeface="Calibri" panose="020F0502020204030204" pitchFamily="34" charset="0"/>
            </a:rPr>
            <a:t>3 nieuwe categorieën gebreken:</a:t>
          </a:r>
        </a:p>
      </dgm:t>
    </dgm:pt>
    <dgm:pt modelId="{CF6DA37B-B79D-4546-9F24-1C194930DD64}" type="parTrans" cxnId="{4073A2ED-CAD8-4971-BD13-2CF4CD2CE9B7}">
      <dgm:prSet/>
      <dgm:spPr/>
      <dgm:t>
        <a:bodyPr/>
        <a:lstStyle/>
        <a:p>
          <a:endParaRPr lang="nl-BE"/>
        </a:p>
      </dgm:t>
    </dgm:pt>
    <dgm:pt modelId="{EAE01356-01B3-4186-B39A-4B0D3F7D23A3}" type="sibTrans" cxnId="{4073A2ED-CAD8-4971-BD13-2CF4CD2CE9B7}">
      <dgm:prSet/>
      <dgm:spPr/>
      <dgm:t>
        <a:bodyPr/>
        <a:lstStyle/>
        <a:p>
          <a:endParaRPr lang="nl-BE"/>
        </a:p>
      </dgm:t>
    </dgm:pt>
    <dgm:pt modelId="{2F216A51-9FEA-490A-B4A5-892A160CFBD0}">
      <dgm:prSet phldrT="[Tekst]" custT="1"/>
      <dgm:spPr/>
      <dgm:t>
        <a:bodyPr/>
        <a:lstStyle/>
        <a:p>
          <a:r>
            <a:rPr lang="nl-BE" sz="2000">
              <a:latin typeface="Calibri" panose="020F0502020204030204" pitchFamily="34" charset="0"/>
              <a:cs typeface="Calibri" panose="020F0502020204030204" pitchFamily="34" charset="0"/>
            </a:rPr>
            <a:t>Categorie II: Ernstige gebreken - geen direct gevaar</a:t>
          </a:r>
        </a:p>
      </dgm:t>
    </dgm:pt>
    <dgm:pt modelId="{A9A45E13-FAF0-4815-9EE1-2039B12BB9A1}" type="parTrans" cxnId="{0972E1D2-B9BB-49F1-9CC3-9054DF75ED73}">
      <dgm:prSet/>
      <dgm:spPr/>
      <dgm:t>
        <a:bodyPr/>
        <a:lstStyle/>
        <a:p>
          <a:endParaRPr lang="nl-BE"/>
        </a:p>
      </dgm:t>
    </dgm:pt>
    <dgm:pt modelId="{F61E446B-F095-455F-AF44-11F019919F41}" type="sibTrans" cxnId="{0972E1D2-B9BB-49F1-9CC3-9054DF75ED73}">
      <dgm:prSet/>
      <dgm:spPr/>
      <dgm:t>
        <a:bodyPr/>
        <a:lstStyle/>
        <a:p>
          <a:endParaRPr lang="nl-BE"/>
        </a:p>
      </dgm:t>
    </dgm:pt>
    <dgm:pt modelId="{3767A01D-0B83-4E6C-A6A8-639840FD3544}">
      <dgm:prSet phldrT="[Tekst]" custT="1"/>
      <dgm:spPr/>
      <dgm:t>
        <a:bodyPr/>
        <a:lstStyle/>
        <a:p>
          <a:r>
            <a:rPr lang="nl-BE" sz="2000">
              <a:latin typeface="Calibri" panose="020F0502020204030204" pitchFamily="34" charset="0"/>
              <a:cs typeface="Calibri" panose="020F0502020204030204" pitchFamily="34" charset="0"/>
            </a:rPr>
            <a:t>Categorie III: </a:t>
          </a:r>
          <a:r>
            <a:rPr lang="nl-BE" sz="2000">
              <a:latin typeface="Calibri" panose="020F0502020204030204"/>
            </a:rPr>
            <a:t>Ernstige gebreken - mensonwaardige levensomstandigheden  of direct gevaar (veiligheid/gezondheid)</a:t>
          </a:r>
          <a:endParaRPr lang="nl-BE" sz="2000">
            <a:latin typeface="Calibri" panose="020F0502020204030204" pitchFamily="34" charset="0"/>
            <a:cs typeface="Calibri" panose="020F0502020204030204" pitchFamily="34" charset="0"/>
          </a:endParaRPr>
        </a:p>
      </dgm:t>
    </dgm:pt>
    <dgm:pt modelId="{55F4C6CB-E410-46E6-9525-D0BD4E25D0F7}" type="parTrans" cxnId="{C9746FFF-C4C1-4C4F-BDC3-C95F9FD25D67}">
      <dgm:prSet/>
      <dgm:spPr/>
      <dgm:t>
        <a:bodyPr/>
        <a:lstStyle/>
        <a:p>
          <a:endParaRPr lang="nl-BE"/>
        </a:p>
      </dgm:t>
    </dgm:pt>
    <dgm:pt modelId="{E7600884-39B4-4712-BE3D-F3A148CB2AE3}" type="sibTrans" cxnId="{C9746FFF-C4C1-4C4F-BDC3-C95F9FD25D67}">
      <dgm:prSet/>
      <dgm:spPr/>
      <dgm:t>
        <a:bodyPr/>
        <a:lstStyle/>
        <a:p>
          <a:endParaRPr lang="nl-BE"/>
        </a:p>
      </dgm:t>
    </dgm:pt>
    <dgm:pt modelId="{306DFB18-C0B5-48D6-BBEB-FD61CC3BCE7A}">
      <dgm:prSet phldrT="[Tekst]" custT="1"/>
      <dgm:spPr/>
      <dgm:t>
        <a:bodyPr/>
        <a:lstStyle/>
        <a:p>
          <a:endParaRPr lang="nl-BE" sz="2000">
            <a:solidFill>
              <a:schemeClr val="bg1"/>
            </a:solidFill>
            <a:latin typeface="Calibri" panose="020F0502020204030204" pitchFamily="34" charset="0"/>
            <a:cs typeface="Calibri" panose="020F0502020204030204" pitchFamily="34" charset="0"/>
          </a:endParaRPr>
        </a:p>
      </dgm:t>
    </dgm:pt>
    <dgm:pt modelId="{893BF183-8D83-40EE-9908-A0F632922490}" type="parTrans" cxnId="{9C6D8D1F-9A69-4DF9-952E-03B3A199A68E}">
      <dgm:prSet/>
      <dgm:spPr/>
      <dgm:t>
        <a:bodyPr/>
        <a:lstStyle/>
        <a:p>
          <a:endParaRPr lang="nl-BE"/>
        </a:p>
      </dgm:t>
    </dgm:pt>
    <dgm:pt modelId="{6EFBF95E-0FE2-4006-8437-12BCD5925D99}" type="sibTrans" cxnId="{9C6D8D1F-9A69-4DF9-952E-03B3A199A68E}">
      <dgm:prSet/>
      <dgm:spPr/>
      <dgm:t>
        <a:bodyPr/>
        <a:lstStyle/>
        <a:p>
          <a:endParaRPr lang="nl-BE"/>
        </a:p>
      </dgm:t>
    </dgm:pt>
    <dgm:pt modelId="{FB2BA20F-D364-47B8-B747-29AE9B65B7A2}">
      <dgm:prSet phldrT="[Tekst]" custT="1"/>
      <dgm:spPr/>
      <dgm:t>
        <a:bodyPr/>
        <a:lstStyle/>
        <a:p>
          <a:endParaRPr lang="nl-BE" sz="2000">
            <a:solidFill>
              <a:schemeClr val="bg1"/>
            </a:solidFill>
            <a:latin typeface="Calibri" panose="020F0502020204030204" pitchFamily="34" charset="0"/>
            <a:cs typeface="Calibri" panose="020F0502020204030204" pitchFamily="34" charset="0"/>
          </a:endParaRPr>
        </a:p>
      </dgm:t>
    </dgm:pt>
    <dgm:pt modelId="{B71F39CC-A7B1-4A6E-B055-24BED9A3ABBD}" type="parTrans" cxnId="{350D6477-1793-427A-A808-78110FF54F9B}">
      <dgm:prSet/>
      <dgm:spPr/>
      <dgm:t>
        <a:bodyPr/>
        <a:lstStyle/>
        <a:p>
          <a:endParaRPr lang="nl-BE"/>
        </a:p>
      </dgm:t>
    </dgm:pt>
    <dgm:pt modelId="{7817A809-C6B0-4675-B73A-D9513443FB2A}" type="sibTrans" cxnId="{350D6477-1793-427A-A808-78110FF54F9B}">
      <dgm:prSet/>
      <dgm:spPr/>
      <dgm:t>
        <a:bodyPr/>
        <a:lstStyle/>
        <a:p>
          <a:endParaRPr lang="nl-BE"/>
        </a:p>
      </dgm:t>
    </dgm:pt>
    <dgm:pt modelId="{1033D5AD-D8A6-402F-ABBA-6C01C190E79A}">
      <dgm:prSet phldrT="[Tekst]" custT="1"/>
      <dgm:spPr/>
      <dgm:t>
        <a:bodyPr/>
        <a:lstStyle/>
        <a:p>
          <a:r>
            <a:rPr lang="nl-BE" sz="2000">
              <a:latin typeface="Calibri" panose="020F0502020204030204" pitchFamily="34" charset="0"/>
              <a:cs typeface="Calibri" panose="020F0502020204030204" pitchFamily="34" charset="0"/>
            </a:rPr>
            <a:t>7 gebreken </a:t>
          </a:r>
          <a:r>
            <a:rPr lang="nl-BE" sz="2000" err="1">
              <a:latin typeface="Calibri" panose="020F0502020204030204" pitchFamily="34" charset="0"/>
              <a:cs typeface="Calibri" panose="020F0502020204030204" pitchFamily="34" charset="0"/>
            </a:rPr>
            <a:t>cat</a:t>
          </a:r>
          <a:r>
            <a:rPr lang="nl-BE" sz="2000">
              <a:latin typeface="Calibri" panose="020F0502020204030204" pitchFamily="34" charset="0"/>
              <a:cs typeface="Calibri" panose="020F0502020204030204" pitchFamily="34" charset="0"/>
            </a:rPr>
            <a:t> I = 1 gebrek </a:t>
          </a:r>
          <a:r>
            <a:rPr lang="nl-BE" sz="2000" err="1">
              <a:latin typeface="Calibri" panose="020F0502020204030204" pitchFamily="34" charset="0"/>
              <a:cs typeface="Calibri" panose="020F0502020204030204" pitchFamily="34" charset="0"/>
            </a:rPr>
            <a:t>cat</a:t>
          </a:r>
          <a:r>
            <a:rPr lang="nl-BE" sz="2000">
              <a:latin typeface="Calibri" panose="020F0502020204030204" pitchFamily="34" charset="0"/>
              <a:cs typeface="Calibri" panose="020F0502020204030204" pitchFamily="34" charset="0"/>
            </a:rPr>
            <a:t> II</a:t>
          </a:r>
        </a:p>
      </dgm:t>
    </dgm:pt>
    <dgm:pt modelId="{89334EEA-B388-41E9-86B7-37E2C597BDA1}" type="parTrans" cxnId="{26DD5577-C0B6-4CFC-9B72-39CDF520BA23}">
      <dgm:prSet/>
      <dgm:spPr/>
      <dgm:t>
        <a:bodyPr/>
        <a:lstStyle/>
        <a:p>
          <a:endParaRPr lang="nl-BE"/>
        </a:p>
      </dgm:t>
    </dgm:pt>
    <dgm:pt modelId="{768D4252-0820-43E6-8AB9-BD23117A8383}" type="sibTrans" cxnId="{26DD5577-C0B6-4CFC-9B72-39CDF520BA23}">
      <dgm:prSet/>
      <dgm:spPr/>
      <dgm:t>
        <a:bodyPr/>
        <a:lstStyle/>
        <a:p>
          <a:endParaRPr lang="nl-BE"/>
        </a:p>
      </dgm:t>
    </dgm:pt>
    <dgm:pt modelId="{2F169C77-0035-4114-926B-1D5921F5670D}">
      <dgm:prSet phldrT="[Tekst]" custT="1"/>
      <dgm:spPr/>
      <dgm:t>
        <a:bodyPr/>
        <a:lstStyle/>
        <a:p>
          <a:endParaRPr lang="nl-BE" sz="2000">
            <a:solidFill>
              <a:schemeClr val="bg1"/>
            </a:solidFill>
            <a:latin typeface="Calibri" panose="020F0502020204030204" pitchFamily="34" charset="0"/>
            <a:cs typeface="Calibri" panose="020F0502020204030204" pitchFamily="34" charset="0"/>
          </a:endParaRPr>
        </a:p>
      </dgm:t>
    </dgm:pt>
    <dgm:pt modelId="{F78BFA95-7C18-4553-8FE6-FF482316B2EB}" type="parTrans" cxnId="{6B4C346F-8A00-4264-ABD0-AC62BDD0A65B}">
      <dgm:prSet/>
      <dgm:spPr/>
      <dgm:t>
        <a:bodyPr/>
        <a:lstStyle/>
        <a:p>
          <a:endParaRPr lang="nl-BE"/>
        </a:p>
      </dgm:t>
    </dgm:pt>
    <dgm:pt modelId="{667DF597-E295-4D1E-98DA-8D5E4EE03555}" type="sibTrans" cxnId="{6B4C346F-8A00-4264-ABD0-AC62BDD0A65B}">
      <dgm:prSet/>
      <dgm:spPr/>
      <dgm:t>
        <a:bodyPr/>
        <a:lstStyle/>
        <a:p>
          <a:endParaRPr lang="nl-BE"/>
        </a:p>
      </dgm:t>
    </dgm:pt>
    <dgm:pt modelId="{596E0501-76E2-477A-9EED-D2EB07361BBE}" type="pres">
      <dgm:prSet presAssocID="{E1892074-4EBA-47E4-AA70-53FB86951646}" presName="linear" presStyleCnt="0">
        <dgm:presLayoutVars>
          <dgm:dir/>
          <dgm:animLvl val="lvl"/>
          <dgm:resizeHandles val="exact"/>
        </dgm:presLayoutVars>
      </dgm:prSet>
      <dgm:spPr/>
    </dgm:pt>
    <dgm:pt modelId="{4E689252-6A57-449B-9B5B-0688B170D2A6}" type="pres">
      <dgm:prSet presAssocID="{862D50A9-6A7E-4BBB-B998-640F62753C52}" presName="parentLin" presStyleCnt="0"/>
      <dgm:spPr/>
    </dgm:pt>
    <dgm:pt modelId="{2DD63023-92BF-4AF0-8FFB-4C2037168E5D}" type="pres">
      <dgm:prSet presAssocID="{862D50A9-6A7E-4BBB-B998-640F62753C52}" presName="parentLeftMargin" presStyleLbl="node1" presStyleIdx="0" presStyleCnt="1"/>
      <dgm:spPr/>
    </dgm:pt>
    <dgm:pt modelId="{9BDECC20-2505-422C-8DA3-C0980B492BC4}" type="pres">
      <dgm:prSet presAssocID="{862D50A9-6A7E-4BBB-B998-640F62753C52}" presName="parentText" presStyleLbl="node1" presStyleIdx="0" presStyleCnt="1">
        <dgm:presLayoutVars>
          <dgm:chMax val="0"/>
          <dgm:bulletEnabled val="1"/>
        </dgm:presLayoutVars>
      </dgm:prSet>
      <dgm:spPr/>
    </dgm:pt>
    <dgm:pt modelId="{41B0DC0C-66FD-49A7-87BA-A9B0892139A7}" type="pres">
      <dgm:prSet presAssocID="{862D50A9-6A7E-4BBB-B998-640F62753C52}" presName="negativeSpace" presStyleCnt="0"/>
      <dgm:spPr/>
    </dgm:pt>
    <dgm:pt modelId="{92273DED-3A19-4600-8185-EE968D83555F}" type="pres">
      <dgm:prSet presAssocID="{862D50A9-6A7E-4BBB-B998-640F62753C52}" presName="childText" presStyleLbl="conFgAcc1" presStyleIdx="0" presStyleCnt="1">
        <dgm:presLayoutVars>
          <dgm:bulletEnabled val="1"/>
        </dgm:presLayoutVars>
      </dgm:prSet>
      <dgm:spPr/>
    </dgm:pt>
  </dgm:ptLst>
  <dgm:cxnLst>
    <dgm:cxn modelId="{9C6D8D1F-9A69-4DF9-952E-03B3A199A68E}" srcId="{862D50A9-6A7E-4BBB-B998-640F62753C52}" destId="{306DFB18-C0B5-48D6-BBEB-FD61CC3BCE7A}" srcOrd="1" destOrd="0" parTransId="{893BF183-8D83-40EE-9908-A0F632922490}" sibTransId="{6EFBF95E-0FE2-4006-8437-12BCD5925D99}"/>
    <dgm:cxn modelId="{E556262F-1553-4EE3-B206-09DAA3C4ABED}" type="presOf" srcId="{2F216A51-9FEA-490A-B4A5-892A160CFBD0}" destId="{92273DED-3A19-4600-8185-EE968D83555F}" srcOrd="0" destOrd="2" presId="urn:microsoft.com/office/officeart/2005/8/layout/list1"/>
    <dgm:cxn modelId="{29C2F741-80E7-4763-9869-BF1D86F4B7E7}" type="presOf" srcId="{862D50A9-6A7E-4BBB-B998-640F62753C52}" destId="{2DD63023-92BF-4AF0-8FFB-4C2037168E5D}" srcOrd="0" destOrd="0" presId="urn:microsoft.com/office/officeart/2005/8/layout/list1"/>
    <dgm:cxn modelId="{20277C43-52F2-4B1B-84F9-3FFA927366E2}" type="presOf" srcId="{E1892074-4EBA-47E4-AA70-53FB86951646}" destId="{596E0501-76E2-477A-9EED-D2EB07361BBE}" srcOrd="0" destOrd="0" presId="urn:microsoft.com/office/officeart/2005/8/layout/list1"/>
    <dgm:cxn modelId="{6B4C346F-8A00-4264-ABD0-AC62BDD0A65B}" srcId="{862D50A9-6A7E-4BBB-B998-640F62753C52}" destId="{2F169C77-0035-4114-926B-1D5921F5670D}" srcOrd="5" destOrd="0" parTransId="{F78BFA95-7C18-4553-8FE6-FF482316B2EB}" sibTransId="{667DF597-E295-4D1E-98DA-8D5E4EE03555}"/>
    <dgm:cxn modelId="{350D6477-1793-427A-A808-78110FF54F9B}" srcId="{862D50A9-6A7E-4BBB-B998-640F62753C52}" destId="{FB2BA20F-D364-47B8-B747-29AE9B65B7A2}" srcOrd="3" destOrd="0" parTransId="{B71F39CC-A7B1-4A6E-B055-24BED9A3ABBD}" sibTransId="{7817A809-C6B0-4675-B73A-D9513443FB2A}"/>
    <dgm:cxn modelId="{26DD5577-C0B6-4CFC-9B72-39CDF520BA23}" srcId="{862D50A9-6A7E-4BBB-B998-640F62753C52}" destId="{1033D5AD-D8A6-402F-ABBA-6C01C190E79A}" srcOrd="6" destOrd="0" parTransId="{89334EEA-B388-41E9-86B7-37E2C597BDA1}" sibTransId="{768D4252-0820-43E6-8AB9-BD23117A8383}"/>
    <dgm:cxn modelId="{BC60407B-4587-4B94-A938-CE5D9D1C19A8}" type="presOf" srcId="{862D50A9-6A7E-4BBB-B998-640F62753C52}" destId="{9BDECC20-2505-422C-8DA3-C0980B492BC4}" srcOrd="1" destOrd="0" presId="urn:microsoft.com/office/officeart/2005/8/layout/list1"/>
    <dgm:cxn modelId="{E413A282-A489-48DC-90FF-40F87E054F01}" type="presOf" srcId="{FB2BA20F-D364-47B8-B747-29AE9B65B7A2}" destId="{92273DED-3A19-4600-8185-EE968D83555F}" srcOrd="0" destOrd="3" presId="urn:microsoft.com/office/officeart/2005/8/layout/list1"/>
    <dgm:cxn modelId="{0D7FDB92-ACAA-4EF3-95B0-3E42369547C1}" type="presOf" srcId="{2F169C77-0035-4114-926B-1D5921F5670D}" destId="{92273DED-3A19-4600-8185-EE968D83555F}" srcOrd="0" destOrd="5" presId="urn:microsoft.com/office/officeart/2005/8/layout/list1"/>
    <dgm:cxn modelId="{B37FF0AC-EF4E-4613-98BD-FDDD0FEC30FE}" type="presOf" srcId="{306DFB18-C0B5-48D6-BBEB-FD61CC3BCE7A}" destId="{92273DED-3A19-4600-8185-EE968D83555F}" srcOrd="0" destOrd="1" presId="urn:microsoft.com/office/officeart/2005/8/layout/list1"/>
    <dgm:cxn modelId="{C20CE0B2-D2E4-4A22-9486-1CFAB5D1C07F}" type="presOf" srcId="{1033D5AD-D8A6-402F-ABBA-6C01C190E79A}" destId="{92273DED-3A19-4600-8185-EE968D83555F}" srcOrd="0" destOrd="6" presId="urn:microsoft.com/office/officeart/2005/8/layout/list1"/>
    <dgm:cxn modelId="{D710ABC6-B36A-49F7-A2F0-15C835FD3757}" type="presOf" srcId="{7F11838D-EE7A-4D72-9531-A03CDF2820E3}" destId="{92273DED-3A19-4600-8185-EE968D83555F}" srcOrd="0" destOrd="0" presId="urn:microsoft.com/office/officeart/2005/8/layout/list1"/>
    <dgm:cxn modelId="{0972E1D2-B9BB-49F1-9CC3-9054DF75ED73}" srcId="{862D50A9-6A7E-4BBB-B998-640F62753C52}" destId="{2F216A51-9FEA-490A-B4A5-892A160CFBD0}" srcOrd="2" destOrd="0" parTransId="{A9A45E13-FAF0-4815-9EE1-2039B12BB9A1}" sibTransId="{F61E446B-F095-455F-AF44-11F019919F41}"/>
    <dgm:cxn modelId="{1AE829DD-9E03-4553-AFE9-0EE53F271931}" srcId="{862D50A9-6A7E-4BBB-B998-640F62753C52}" destId="{7F11838D-EE7A-4D72-9531-A03CDF2820E3}" srcOrd="0" destOrd="0" parTransId="{FD583D99-7B36-427C-8E62-8E411D892BE4}" sibTransId="{7B9CBEC5-5956-43C2-A8C1-5956AEE47A28}"/>
    <dgm:cxn modelId="{4073A2ED-CAD8-4971-BD13-2CF4CD2CE9B7}" srcId="{E1892074-4EBA-47E4-AA70-53FB86951646}" destId="{862D50A9-6A7E-4BBB-B998-640F62753C52}" srcOrd="0" destOrd="0" parTransId="{CF6DA37B-B79D-4546-9F24-1C194930DD64}" sibTransId="{EAE01356-01B3-4186-B39A-4B0D3F7D23A3}"/>
    <dgm:cxn modelId="{4F0C76F7-701B-4A2D-A856-A1F1230712FF}" type="presOf" srcId="{3767A01D-0B83-4E6C-A6A8-639840FD3544}" destId="{92273DED-3A19-4600-8185-EE968D83555F}" srcOrd="0" destOrd="4" presId="urn:microsoft.com/office/officeart/2005/8/layout/list1"/>
    <dgm:cxn modelId="{C9746FFF-C4C1-4C4F-BDC3-C95F9FD25D67}" srcId="{862D50A9-6A7E-4BBB-B998-640F62753C52}" destId="{3767A01D-0B83-4E6C-A6A8-639840FD3544}" srcOrd="4" destOrd="0" parTransId="{55F4C6CB-E410-46E6-9525-D0BD4E25D0F7}" sibTransId="{E7600884-39B4-4712-BE3D-F3A148CB2AE3}"/>
    <dgm:cxn modelId="{00E84826-7369-4159-9BA2-2055B3531ABB}" type="presParOf" srcId="{596E0501-76E2-477A-9EED-D2EB07361BBE}" destId="{4E689252-6A57-449B-9B5B-0688B170D2A6}" srcOrd="0" destOrd="0" presId="urn:microsoft.com/office/officeart/2005/8/layout/list1"/>
    <dgm:cxn modelId="{EA56230F-3F24-4F38-B514-E2D78D6A079E}" type="presParOf" srcId="{4E689252-6A57-449B-9B5B-0688B170D2A6}" destId="{2DD63023-92BF-4AF0-8FFB-4C2037168E5D}" srcOrd="0" destOrd="0" presId="urn:microsoft.com/office/officeart/2005/8/layout/list1"/>
    <dgm:cxn modelId="{DE5AB2F9-BCD4-45B3-8D97-BAC8B03497B4}" type="presParOf" srcId="{4E689252-6A57-449B-9B5B-0688B170D2A6}" destId="{9BDECC20-2505-422C-8DA3-C0980B492BC4}" srcOrd="1" destOrd="0" presId="urn:microsoft.com/office/officeart/2005/8/layout/list1"/>
    <dgm:cxn modelId="{2449599A-13F0-4923-97CF-BC5CD762C652}" type="presParOf" srcId="{596E0501-76E2-477A-9EED-D2EB07361BBE}" destId="{41B0DC0C-66FD-49A7-87BA-A9B0892139A7}" srcOrd="1" destOrd="0" presId="urn:microsoft.com/office/officeart/2005/8/layout/list1"/>
    <dgm:cxn modelId="{37127AAC-4F34-4373-9D8E-3BBE13F25E84}" type="presParOf" srcId="{596E0501-76E2-477A-9EED-D2EB07361BBE}" destId="{92273DED-3A19-4600-8185-EE968D83555F}"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37BC841-F6E9-4222-923F-0256A2E973B1}" type="doc">
      <dgm:prSet loTypeId="urn:microsoft.com/office/officeart/2005/8/layout/list1" loCatId="list" qsTypeId="urn:microsoft.com/office/officeart/2005/8/quickstyle/simple1" qsCatId="simple" csTypeId="urn:microsoft.com/office/officeart/2005/8/colors/accent5_2" csCatId="accent5" phldr="1"/>
      <dgm:spPr/>
      <dgm:t>
        <a:bodyPr/>
        <a:lstStyle/>
        <a:p>
          <a:endParaRPr lang="nl-BE"/>
        </a:p>
      </dgm:t>
    </dgm:pt>
    <dgm:pt modelId="{C860B33E-FC8E-40F1-BF3E-4D2BBDDBF8B9}">
      <dgm:prSet phldrT="[Tekst]" custT="1"/>
      <dgm:spPr/>
      <dgm:t>
        <a:bodyPr/>
        <a:lstStyle/>
        <a:p>
          <a:r>
            <a:rPr lang="nl-BE" sz="2400"/>
            <a:t>Nieuwe technische verslagen</a:t>
          </a:r>
        </a:p>
      </dgm:t>
    </dgm:pt>
    <dgm:pt modelId="{E3A399E1-2B40-4658-B0E6-E47342610CCD}" type="parTrans" cxnId="{FF17EC2F-D6E3-48DF-9209-BF399E3E78E1}">
      <dgm:prSet/>
      <dgm:spPr/>
      <dgm:t>
        <a:bodyPr/>
        <a:lstStyle/>
        <a:p>
          <a:endParaRPr lang="nl-BE"/>
        </a:p>
      </dgm:t>
    </dgm:pt>
    <dgm:pt modelId="{1CE83F1F-4AFB-45F6-8802-56168A825F23}" type="sibTrans" cxnId="{FF17EC2F-D6E3-48DF-9209-BF399E3E78E1}">
      <dgm:prSet/>
      <dgm:spPr/>
      <dgm:t>
        <a:bodyPr/>
        <a:lstStyle/>
        <a:p>
          <a:endParaRPr lang="nl-BE"/>
        </a:p>
      </dgm:t>
    </dgm:pt>
    <dgm:pt modelId="{1A816EFD-06DD-45B6-AA39-FA6B53F354E2}">
      <dgm:prSet phldrT="[Tekst]" custT="1"/>
      <dgm:spPr/>
      <dgm:t>
        <a:bodyPr/>
        <a:lstStyle/>
        <a:p>
          <a:r>
            <a:rPr lang="nl-BE" sz="2000"/>
            <a:t>Van 4 naar 3 categorieën van gebreken</a:t>
          </a:r>
        </a:p>
      </dgm:t>
    </dgm:pt>
    <dgm:pt modelId="{E257415F-33F9-479A-9108-3E78FDB5B45F}" type="parTrans" cxnId="{573C36DD-7FCD-4DDA-88C7-DBB013D31771}">
      <dgm:prSet/>
      <dgm:spPr/>
      <dgm:t>
        <a:bodyPr/>
        <a:lstStyle/>
        <a:p>
          <a:endParaRPr lang="nl-BE"/>
        </a:p>
      </dgm:t>
    </dgm:pt>
    <dgm:pt modelId="{E1E31CFF-A739-4B98-A136-7D32AF036743}" type="sibTrans" cxnId="{573C36DD-7FCD-4DDA-88C7-DBB013D31771}">
      <dgm:prSet/>
      <dgm:spPr/>
      <dgm:t>
        <a:bodyPr/>
        <a:lstStyle/>
        <a:p>
          <a:endParaRPr lang="nl-BE"/>
        </a:p>
      </dgm:t>
    </dgm:pt>
    <dgm:pt modelId="{FC90833A-A005-4244-89C6-D0EAD12D9A32}">
      <dgm:prSet phldrT="[Tekst]" custT="1"/>
      <dgm:spPr/>
      <dgm:t>
        <a:bodyPr/>
        <a:lstStyle/>
        <a:p>
          <a:r>
            <a:rPr lang="nl-BE" sz="2000"/>
            <a:t>Afschaffing weging strafpunten</a:t>
          </a:r>
        </a:p>
      </dgm:t>
    </dgm:pt>
    <dgm:pt modelId="{28B51C35-EB27-4DD4-8010-61257B423DE7}" type="parTrans" cxnId="{93DBA412-C438-471D-B988-62E4897FB45D}">
      <dgm:prSet/>
      <dgm:spPr/>
      <dgm:t>
        <a:bodyPr/>
        <a:lstStyle/>
        <a:p>
          <a:endParaRPr lang="nl-BE"/>
        </a:p>
      </dgm:t>
    </dgm:pt>
    <dgm:pt modelId="{6A943687-76A7-48E9-98E4-B43D71E2EF3F}" type="sibTrans" cxnId="{93DBA412-C438-471D-B988-62E4897FB45D}">
      <dgm:prSet/>
      <dgm:spPr/>
      <dgm:t>
        <a:bodyPr/>
        <a:lstStyle/>
        <a:p>
          <a:endParaRPr lang="nl-BE"/>
        </a:p>
      </dgm:t>
    </dgm:pt>
    <dgm:pt modelId="{BC4579D8-27D4-493B-8CA9-DF23943A4545}">
      <dgm:prSet phldrT="[Tekst]" custT="1"/>
      <dgm:spPr/>
      <dgm:t>
        <a:bodyPr/>
        <a:lstStyle/>
        <a:p>
          <a:r>
            <a:rPr lang="nl-BE" sz="2000"/>
            <a:t>Veiligheids- en gezondheidsrisico’s in TV (geen omstandig verslag)</a:t>
          </a:r>
        </a:p>
      </dgm:t>
    </dgm:pt>
    <dgm:pt modelId="{8BF8EA7C-16CB-4F85-87DF-FACB05598EBA}" type="parTrans" cxnId="{14A7A63A-AB49-4388-A40A-8457E51028CE}">
      <dgm:prSet/>
      <dgm:spPr/>
      <dgm:t>
        <a:bodyPr/>
        <a:lstStyle/>
        <a:p>
          <a:endParaRPr lang="nl-BE"/>
        </a:p>
      </dgm:t>
    </dgm:pt>
    <dgm:pt modelId="{77F39933-2D90-4978-9E09-4B49472D06BA}" type="sibTrans" cxnId="{14A7A63A-AB49-4388-A40A-8457E51028CE}">
      <dgm:prSet/>
      <dgm:spPr/>
      <dgm:t>
        <a:bodyPr/>
        <a:lstStyle/>
        <a:p>
          <a:endParaRPr lang="nl-BE"/>
        </a:p>
      </dgm:t>
    </dgm:pt>
    <dgm:pt modelId="{19AAE1A8-C04E-4084-9345-961DFDC91059}">
      <dgm:prSet phldrT="[Tekst]"/>
      <dgm:spPr/>
      <dgm:t>
        <a:bodyPr/>
        <a:lstStyle/>
        <a:p>
          <a:endParaRPr lang="nl-BE" sz="2300"/>
        </a:p>
      </dgm:t>
    </dgm:pt>
    <dgm:pt modelId="{6587AB6F-1A88-4B67-B4A6-B68151BFC7F1}" type="parTrans" cxnId="{D802E2C4-CE35-40DB-A551-CD77E4B06B62}">
      <dgm:prSet/>
      <dgm:spPr/>
      <dgm:t>
        <a:bodyPr/>
        <a:lstStyle/>
        <a:p>
          <a:endParaRPr lang="nl-BE"/>
        </a:p>
      </dgm:t>
    </dgm:pt>
    <dgm:pt modelId="{20A27612-F47A-4FE6-9197-12F677C8A7A2}" type="sibTrans" cxnId="{D802E2C4-CE35-40DB-A551-CD77E4B06B62}">
      <dgm:prSet/>
      <dgm:spPr/>
      <dgm:t>
        <a:bodyPr/>
        <a:lstStyle/>
        <a:p>
          <a:endParaRPr lang="nl-BE"/>
        </a:p>
      </dgm:t>
    </dgm:pt>
    <dgm:pt modelId="{AC92DC4E-2EDC-4023-AB13-CF30933E64AF}">
      <dgm:prSet phldrT="[Tekst]" custT="1"/>
      <dgm:spPr/>
      <dgm:t>
        <a:bodyPr/>
        <a:lstStyle/>
        <a:p>
          <a:r>
            <a:rPr lang="nl-BE" sz="2000"/>
            <a:t>Ernst gebrek geeft doorslag (niet kleine gebreken)</a:t>
          </a:r>
        </a:p>
      </dgm:t>
    </dgm:pt>
    <dgm:pt modelId="{85487CB7-83BB-436B-B415-0273F147DA06}" type="parTrans" cxnId="{1CE97BBC-6D65-4773-9367-DE843FE3AECA}">
      <dgm:prSet/>
      <dgm:spPr/>
      <dgm:t>
        <a:bodyPr/>
        <a:lstStyle/>
        <a:p>
          <a:endParaRPr lang="nl-BE"/>
        </a:p>
      </dgm:t>
    </dgm:pt>
    <dgm:pt modelId="{E184A0A1-246E-4590-842B-4F143718FA24}" type="sibTrans" cxnId="{1CE97BBC-6D65-4773-9367-DE843FE3AECA}">
      <dgm:prSet/>
      <dgm:spPr/>
      <dgm:t>
        <a:bodyPr/>
        <a:lstStyle/>
        <a:p>
          <a:endParaRPr lang="nl-BE"/>
        </a:p>
      </dgm:t>
    </dgm:pt>
    <dgm:pt modelId="{C1A39389-0F1D-4778-994D-7BBD176768A8}">
      <dgm:prSet phldrT="[Tekst]" custT="1"/>
      <dgm:spPr/>
      <dgm:t>
        <a:bodyPr/>
        <a:lstStyle/>
        <a:p>
          <a:r>
            <a:rPr lang="nl-BE" sz="2000"/>
            <a:t>Sommige gebreken in meerdere categorieën</a:t>
          </a:r>
        </a:p>
      </dgm:t>
    </dgm:pt>
    <dgm:pt modelId="{95EF9E9E-2D39-44E2-8246-18555EA62A46}" type="parTrans" cxnId="{E379E396-91B3-47A0-8345-03200B9CA53E}">
      <dgm:prSet/>
      <dgm:spPr/>
      <dgm:t>
        <a:bodyPr/>
        <a:lstStyle/>
        <a:p>
          <a:endParaRPr lang="nl-BE"/>
        </a:p>
      </dgm:t>
    </dgm:pt>
    <dgm:pt modelId="{35805694-4F5D-4BDA-9934-DBDD5C4C3BA8}" type="sibTrans" cxnId="{E379E396-91B3-47A0-8345-03200B9CA53E}">
      <dgm:prSet/>
      <dgm:spPr/>
      <dgm:t>
        <a:bodyPr/>
        <a:lstStyle/>
        <a:p>
          <a:endParaRPr lang="nl-BE"/>
        </a:p>
      </dgm:t>
    </dgm:pt>
    <dgm:pt modelId="{33B46E48-A147-4C99-8210-E0EC245EA0B5}" type="pres">
      <dgm:prSet presAssocID="{537BC841-F6E9-4222-923F-0256A2E973B1}" presName="linear" presStyleCnt="0">
        <dgm:presLayoutVars>
          <dgm:dir/>
          <dgm:animLvl val="lvl"/>
          <dgm:resizeHandles val="exact"/>
        </dgm:presLayoutVars>
      </dgm:prSet>
      <dgm:spPr/>
    </dgm:pt>
    <dgm:pt modelId="{EBE00D75-FEB9-41BB-9FA8-CE83D0A7A913}" type="pres">
      <dgm:prSet presAssocID="{C860B33E-FC8E-40F1-BF3E-4D2BBDDBF8B9}" presName="parentLin" presStyleCnt="0"/>
      <dgm:spPr/>
    </dgm:pt>
    <dgm:pt modelId="{1F2ED966-9A09-48B8-BC27-C1EC08B4E6B0}" type="pres">
      <dgm:prSet presAssocID="{C860B33E-FC8E-40F1-BF3E-4D2BBDDBF8B9}" presName="parentLeftMargin" presStyleLbl="node1" presStyleIdx="0" presStyleCnt="1"/>
      <dgm:spPr/>
    </dgm:pt>
    <dgm:pt modelId="{8DF4801F-7CD6-45BD-A950-0F6B2F0474F5}" type="pres">
      <dgm:prSet presAssocID="{C860B33E-FC8E-40F1-BF3E-4D2BBDDBF8B9}" presName="parentText" presStyleLbl="node1" presStyleIdx="0" presStyleCnt="1">
        <dgm:presLayoutVars>
          <dgm:chMax val="0"/>
          <dgm:bulletEnabled val="1"/>
        </dgm:presLayoutVars>
      </dgm:prSet>
      <dgm:spPr/>
    </dgm:pt>
    <dgm:pt modelId="{0C5EC705-0BC8-4D55-AA79-732A994D7C1C}" type="pres">
      <dgm:prSet presAssocID="{C860B33E-FC8E-40F1-BF3E-4D2BBDDBF8B9}" presName="negativeSpace" presStyleCnt="0"/>
      <dgm:spPr/>
    </dgm:pt>
    <dgm:pt modelId="{A6A27EC5-49B4-431D-A8D1-69C3FA527D8E}" type="pres">
      <dgm:prSet presAssocID="{C860B33E-FC8E-40F1-BF3E-4D2BBDDBF8B9}" presName="childText" presStyleLbl="conFgAcc1" presStyleIdx="0" presStyleCnt="1" custLinFactNeighborX="-1768" custLinFactNeighborY="4317">
        <dgm:presLayoutVars>
          <dgm:bulletEnabled val="1"/>
        </dgm:presLayoutVars>
      </dgm:prSet>
      <dgm:spPr/>
    </dgm:pt>
  </dgm:ptLst>
  <dgm:cxnLst>
    <dgm:cxn modelId="{9C5D5C0F-0E67-45BC-BB8B-B5E03F2795F3}" type="presOf" srcId="{C1A39389-0F1D-4778-994D-7BBD176768A8}" destId="{A6A27EC5-49B4-431D-A8D1-69C3FA527D8E}" srcOrd="0" destOrd="4" presId="urn:microsoft.com/office/officeart/2005/8/layout/list1"/>
    <dgm:cxn modelId="{93DBA412-C438-471D-B988-62E4897FB45D}" srcId="{C860B33E-FC8E-40F1-BF3E-4D2BBDDBF8B9}" destId="{FC90833A-A005-4244-89C6-D0EAD12D9A32}" srcOrd="1" destOrd="0" parTransId="{28B51C35-EB27-4DD4-8010-61257B423DE7}" sibTransId="{6A943687-76A7-48E9-98E4-B43D71E2EF3F}"/>
    <dgm:cxn modelId="{64CA7823-DFEF-4A60-AFDB-A37BE9FD0CE4}" type="presOf" srcId="{BC4579D8-27D4-493B-8CA9-DF23943A4545}" destId="{A6A27EC5-49B4-431D-A8D1-69C3FA527D8E}" srcOrd="0" destOrd="2" presId="urn:microsoft.com/office/officeart/2005/8/layout/list1"/>
    <dgm:cxn modelId="{FF17EC2F-D6E3-48DF-9209-BF399E3E78E1}" srcId="{537BC841-F6E9-4222-923F-0256A2E973B1}" destId="{C860B33E-FC8E-40F1-BF3E-4D2BBDDBF8B9}" srcOrd="0" destOrd="0" parTransId="{E3A399E1-2B40-4658-B0E6-E47342610CCD}" sibTransId="{1CE83F1F-4AFB-45F6-8802-56168A825F23}"/>
    <dgm:cxn modelId="{14A7A63A-AB49-4388-A40A-8457E51028CE}" srcId="{C860B33E-FC8E-40F1-BF3E-4D2BBDDBF8B9}" destId="{BC4579D8-27D4-493B-8CA9-DF23943A4545}" srcOrd="2" destOrd="0" parTransId="{8BF8EA7C-16CB-4F85-87DF-FACB05598EBA}" sibTransId="{77F39933-2D90-4978-9E09-4B49472D06BA}"/>
    <dgm:cxn modelId="{16459C67-5C7B-4FBC-90F4-366729F29720}" type="presOf" srcId="{AC92DC4E-2EDC-4023-AB13-CF30933E64AF}" destId="{A6A27EC5-49B4-431D-A8D1-69C3FA527D8E}" srcOrd="0" destOrd="3" presId="urn:microsoft.com/office/officeart/2005/8/layout/list1"/>
    <dgm:cxn modelId="{2A40A84B-C4AB-445B-901F-EEB10A4750C6}" type="presOf" srcId="{C860B33E-FC8E-40F1-BF3E-4D2BBDDBF8B9}" destId="{8DF4801F-7CD6-45BD-A950-0F6B2F0474F5}" srcOrd="1" destOrd="0" presId="urn:microsoft.com/office/officeart/2005/8/layout/list1"/>
    <dgm:cxn modelId="{91C3834D-2D29-4273-812E-CDED35564C24}" type="presOf" srcId="{FC90833A-A005-4244-89C6-D0EAD12D9A32}" destId="{A6A27EC5-49B4-431D-A8D1-69C3FA527D8E}" srcOrd="0" destOrd="1" presId="urn:microsoft.com/office/officeart/2005/8/layout/list1"/>
    <dgm:cxn modelId="{2B3D9E56-117D-457F-94AB-7EC089C4FBCD}" type="presOf" srcId="{1A816EFD-06DD-45B6-AA39-FA6B53F354E2}" destId="{A6A27EC5-49B4-431D-A8D1-69C3FA527D8E}" srcOrd="0" destOrd="0" presId="urn:microsoft.com/office/officeart/2005/8/layout/list1"/>
    <dgm:cxn modelId="{E379E396-91B3-47A0-8345-03200B9CA53E}" srcId="{C860B33E-FC8E-40F1-BF3E-4D2BBDDBF8B9}" destId="{C1A39389-0F1D-4778-994D-7BBD176768A8}" srcOrd="4" destOrd="0" parTransId="{95EF9E9E-2D39-44E2-8246-18555EA62A46}" sibTransId="{35805694-4F5D-4BDA-9934-DBDD5C4C3BA8}"/>
    <dgm:cxn modelId="{1CE97BBC-6D65-4773-9367-DE843FE3AECA}" srcId="{C860B33E-FC8E-40F1-BF3E-4D2BBDDBF8B9}" destId="{AC92DC4E-2EDC-4023-AB13-CF30933E64AF}" srcOrd="3" destOrd="0" parTransId="{85487CB7-83BB-436B-B415-0273F147DA06}" sibTransId="{E184A0A1-246E-4590-842B-4F143718FA24}"/>
    <dgm:cxn modelId="{4E4376C1-95EA-4077-B55A-587FD4DB1EC5}" type="presOf" srcId="{C860B33E-FC8E-40F1-BF3E-4D2BBDDBF8B9}" destId="{1F2ED966-9A09-48B8-BC27-C1EC08B4E6B0}" srcOrd="0" destOrd="0" presId="urn:microsoft.com/office/officeart/2005/8/layout/list1"/>
    <dgm:cxn modelId="{D802E2C4-CE35-40DB-A551-CD77E4B06B62}" srcId="{C860B33E-FC8E-40F1-BF3E-4D2BBDDBF8B9}" destId="{19AAE1A8-C04E-4084-9345-961DFDC91059}" srcOrd="5" destOrd="0" parTransId="{6587AB6F-1A88-4B67-B4A6-B68151BFC7F1}" sibTransId="{20A27612-F47A-4FE6-9197-12F677C8A7A2}"/>
    <dgm:cxn modelId="{573C36DD-7FCD-4DDA-88C7-DBB013D31771}" srcId="{C860B33E-FC8E-40F1-BF3E-4D2BBDDBF8B9}" destId="{1A816EFD-06DD-45B6-AA39-FA6B53F354E2}" srcOrd="0" destOrd="0" parTransId="{E257415F-33F9-479A-9108-3E78FDB5B45F}" sibTransId="{E1E31CFF-A739-4B98-A136-7D32AF036743}"/>
    <dgm:cxn modelId="{A08EC1DE-EA0D-4DF7-A64F-F61356C55D05}" type="presOf" srcId="{537BC841-F6E9-4222-923F-0256A2E973B1}" destId="{33B46E48-A147-4C99-8210-E0EC245EA0B5}" srcOrd="0" destOrd="0" presId="urn:microsoft.com/office/officeart/2005/8/layout/list1"/>
    <dgm:cxn modelId="{F19D02F7-558B-44F9-BFAA-E8FA49564E66}" type="presOf" srcId="{19AAE1A8-C04E-4084-9345-961DFDC91059}" destId="{A6A27EC5-49B4-431D-A8D1-69C3FA527D8E}" srcOrd="0" destOrd="5" presId="urn:microsoft.com/office/officeart/2005/8/layout/list1"/>
    <dgm:cxn modelId="{172B6321-1A0B-4295-82A6-0027133E5288}" type="presParOf" srcId="{33B46E48-A147-4C99-8210-E0EC245EA0B5}" destId="{EBE00D75-FEB9-41BB-9FA8-CE83D0A7A913}" srcOrd="0" destOrd="0" presId="urn:microsoft.com/office/officeart/2005/8/layout/list1"/>
    <dgm:cxn modelId="{8A3E0441-1340-48EC-91B1-F6CD52509E53}" type="presParOf" srcId="{EBE00D75-FEB9-41BB-9FA8-CE83D0A7A913}" destId="{1F2ED966-9A09-48B8-BC27-C1EC08B4E6B0}" srcOrd="0" destOrd="0" presId="urn:microsoft.com/office/officeart/2005/8/layout/list1"/>
    <dgm:cxn modelId="{18578905-7A3B-4434-8783-5048952CE031}" type="presParOf" srcId="{EBE00D75-FEB9-41BB-9FA8-CE83D0A7A913}" destId="{8DF4801F-7CD6-45BD-A950-0F6B2F0474F5}" srcOrd="1" destOrd="0" presId="urn:microsoft.com/office/officeart/2005/8/layout/list1"/>
    <dgm:cxn modelId="{6FB2D640-9642-40C3-8190-25E35AA2EB4A}" type="presParOf" srcId="{33B46E48-A147-4C99-8210-E0EC245EA0B5}" destId="{0C5EC705-0BC8-4D55-AA79-732A994D7C1C}" srcOrd="1" destOrd="0" presId="urn:microsoft.com/office/officeart/2005/8/layout/list1"/>
    <dgm:cxn modelId="{C3910A9A-34A7-424B-AA80-2687D4521DEA}" type="presParOf" srcId="{33B46E48-A147-4C99-8210-E0EC245EA0B5}" destId="{A6A27EC5-49B4-431D-A8D1-69C3FA527D8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6641C5C-55D1-4997-8510-79FD2044218E}" type="doc">
      <dgm:prSet loTypeId="urn:microsoft.com/office/officeart/2005/8/layout/list1" loCatId="list" qsTypeId="urn:microsoft.com/office/officeart/2005/8/quickstyle/simple1" qsCatId="simple" csTypeId="urn:microsoft.com/office/officeart/2005/8/colors/accent5_2" csCatId="accent5" phldr="1"/>
      <dgm:spPr/>
      <dgm:t>
        <a:bodyPr/>
        <a:lstStyle/>
        <a:p>
          <a:endParaRPr lang="nl-BE"/>
        </a:p>
      </dgm:t>
    </dgm:pt>
    <dgm:pt modelId="{EC6C5955-0B09-4668-8EB7-07ABABBCB28B}">
      <dgm:prSet phldrT="[Tekst]" custT="1"/>
      <dgm:spPr/>
      <dgm:t>
        <a:bodyPr/>
        <a:lstStyle/>
        <a:p>
          <a:r>
            <a:rPr lang="nl-BE" sz="2000"/>
            <a:t>Conform = geen gebreken </a:t>
          </a:r>
          <a:r>
            <a:rPr lang="nl-BE" sz="2000" err="1"/>
            <a:t>cat</a:t>
          </a:r>
          <a:r>
            <a:rPr lang="nl-BE" sz="2000"/>
            <a:t> II of III</a:t>
          </a:r>
        </a:p>
      </dgm:t>
    </dgm:pt>
    <dgm:pt modelId="{AB1D07D0-B0D0-4738-A97C-A128D6CC7C3E}" type="parTrans" cxnId="{99DB0C9E-134B-4544-B848-05B44AED76CE}">
      <dgm:prSet/>
      <dgm:spPr/>
      <dgm:t>
        <a:bodyPr/>
        <a:lstStyle/>
        <a:p>
          <a:endParaRPr lang="nl-BE"/>
        </a:p>
      </dgm:t>
    </dgm:pt>
    <dgm:pt modelId="{DAF77DE6-90AC-413A-AE9F-59152743F070}" type="sibTrans" cxnId="{99DB0C9E-134B-4544-B848-05B44AED76CE}">
      <dgm:prSet/>
      <dgm:spPr/>
      <dgm:t>
        <a:bodyPr/>
        <a:lstStyle/>
        <a:p>
          <a:endParaRPr lang="nl-BE"/>
        </a:p>
      </dgm:t>
    </dgm:pt>
    <dgm:pt modelId="{B8A752FB-1F37-4F37-B3C2-44DBF8CE569B}">
      <dgm:prSet phldrT="[Tekst]" custT="1"/>
      <dgm:spPr/>
      <dgm:t>
        <a:bodyPr/>
        <a:lstStyle/>
        <a:p>
          <a:r>
            <a:rPr lang="nl-BE" sz="2000"/>
            <a:t>Ongeschikt =  gebrek(en) </a:t>
          </a:r>
          <a:r>
            <a:rPr lang="nl-BE" sz="2000" err="1"/>
            <a:t>cat</a:t>
          </a:r>
          <a:r>
            <a:rPr lang="nl-BE" sz="2000"/>
            <a:t> II of III</a:t>
          </a:r>
        </a:p>
      </dgm:t>
    </dgm:pt>
    <dgm:pt modelId="{DBFEA3FC-89CB-4D3C-A48D-E103CCDD5E7B}" type="parTrans" cxnId="{25C06DDC-CCF7-4278-8AFC-8124ACDCBF28}">
      <dgm:prSet/>
      <dgm:spPr/>
      <dgm:t>
        <a:bodyPr/>
        <a:lstStyle/>
        <a:p>
          <a:endParaRPr lang="nl-BE"/>
        </a:p>
      </dgm:t>
    </dgm:pt>
    <dgm:pt modelId="{1B6C73A9-BD44-4359-A857-BF3B6BCC2643}" type="sibTrans" cxnId="{25C06DDC-CCF7-4278-8AFC-8124ACDCBF28}">
      <dgm:prSet/>
      <dgm:spPr/>
      <dgm:t>
        <a:bodyPr/>
        <a:lstStyle/>
        <a:p>
          <a:endParaRPr lang="nl-BE"/>
        </a:p>
      </dgm:t>
    </dgm:pt>
    <dgm:pt modelId="{D3BCC346-5163-4C1C-9ECA-5226DC8C4DAD}">
      <dgm:prSet phldrT="[Tekst]" custT="1"/>
      <dgm:spPr/>
      <dgm:t>
        <a:bodyPr/>
        <a:lstStyle/>
        <a:p>
          <a:r>
            <a:rPr lang="nl-BE" sz="2000"/>
            <a:t>Onbewoonbaar</a:t>
          </a:r>
          <a:r>
            <a:rPr lang="nl-BE" sz="1800"/>
            <a:t> </a:t>
          </a:r>
          <a:r>
            <a:rPr lang="nl-BE" sz="2000"/>
            <a:t>=  gebrek(en) </a:t>
          </a:r>
          <a:r>
            <a:rPr lang="nl-BE" sz="2000" err="1"/>
            <a:t>cat</a:t>
          </a:r>
          <a:r>
            <a:rPr lang="nl-BE" sz="2000"/>
            <a:t> III</a:t>
          </a:r>
        </a:p>
      </dgm:t>
    </dgm:pt>
    <dgm:pt modelId="{0EAD6DD9-99B7-4F2E-8828-1701B2BF3597}" type="parTrans" cxnId="{BBC66504-2B58-4436-AFD0-556FD5412E59}">
      <dgm:prSet/>
      <dgm:spPr/>
      <dgm:t>
        <a:bodyPr/>
        <a:lstStyle/>
        <a:p>
          <a:endParaRPr lang="nl-BE"/>
        </a:p>
      </dgm:t>
    </dgm:pt>
    <dgm:pt modelId="{49E1AD5F-7D5A-444A-B1F2-5B4D693214DE}" type="sibTrans" cxnId="{BBC66504-2B58-4436-AFD0-556FD5412E59}">
      <dgm:prSet/>
      <dgm:spPr/>
      <dgm:t>
        <a:bodyPr/>
        <a:lstStyle/>
        <a:p>
          <a:endParaRPr lang="nl-BE"/>
        </a:p>
      </dgm:t>
    </dgm:pt>
    <dgm:pt modelId="{FFCF02F6-0E74-4152-8F0C-7E54E730FE25}">
      <dgm:prSet phldrT="[Tekst]" custT="1"/>
      <dgm:spPr/>
      <dgm:t>
        <a:bodyPr/>
        <a:lstStyle/>
        <a:p>
          <a:r>
            <a:rPr lang="nl-BE" sz="2000"/>
            <a:t>Onbewoonbaar</a:t>
          </a:r>
          <a:r>
            <a:rPr lang="nl-BE" sz="1800"/>
            <a:t> </a:t>
          </a:r>
          <a:r>
            <a:rPr lang="nl-BE" sz="2000"/>
            <a:t>= ongeschikt</a:t>
          </a:r>
        </a:p>
      </dgm:t>
    </dgm:pt>
    <dgm:pt modelId="{4F65FCF4-DB53-4F7A-8C16-1F9A12C83AFD}" type="parTrans" cxnId="{F5DD2C9C-C358-4081-B5B6-2136357A5363}">
      <dgm:prSet/>
      <dgm:spPr/>
      <dgm:t>
        <a:bodyPr/>
        <a:lstStyle/>
        <a:p>
          <a:endParaRPr lang="nl-BE"/>
        </a:p>
      </dgm:t>
    </dgm:pt>
    <dgm:pt modelId="{E10AE5E8-C533-4BA6-AAD5-4F192092513F}" type="sibTrans" cxnId="{F5DD2C9C-C358-4081-B5B6-2136357A5363}">
      <dgm:prSet/>
      <dgm:spPr/>
      <dgm:t>
        <a:bodyPr/>
        <a:lstStyle/>
        <a:p>
          <a:endParaRPr lang="nl-BE"/>
        </a:p>
      </dgm:t>
    </dgm:pt>
    <dgm:pt modelId="{D4B308BD-DAF1-413A-851E-7DF2E00D2C65}">
      <dgm:prSet phldrT="[Tekst]" custT="1"/>
      <dgm:spPr/>
      <dgm:t>
        <a:bodyPr/>
        <a:lstStyle/>
        <a:p>
          <a:r>
            <a:rPr lang="nl-BE" sz="1800"/>
            <a:t>Stimulerend/coachend beleid</a:t>
          </a:r>
        </a:p>
      </dgm:t>
    </dgm:pt>
    <dgm:pt modelId="{95DA6100-9CE9-49EC-BFE9-1621DC571160}" type="parTrans" cxnId="{4DD79DC9-CD0A-43FD-8022-4DB97CB3C78A}">
      <dgm:prSet/>
      <dgm:spPr/>
      <dgm:t>
        <a:bodyPr/>
        <a:lstStyle/>
        <a:p>
          <a:endParaRPr lang="nl-BE"/>
        </a:p>
      </dgm:t>
    </dgm:pt>
    <dgm:pt modelId="{22A5183C-A221-4E6B-AD25-6FEE20AC6C00}" type="sibTrans" cxnId="{4DD79DC9-CD0A-43FD-8022-4DB97CB3C78A}">
      <dgm:prSet/>
      <dgm:spPr/>
      <dgm:t>
        <a:bodyPr/>
        <a:lstStyle/>
        <a:p>
          <a:endParaRPr lang="nl-BE"/>
        </a:p>
      </dgm:t>
    </dgm:pt>
    <dgm:pt modelId="{59CEBD94-5586-4A94-9347-1A2D11B8CA81}">
      <dgm:prSet phldrT="[Tekst]" custT="1"/>
      <dgm:spPr/>
      <dgm:t>
        <a:bodyPr/>
        <a:lstStyle/>
        <a:p>
          <a:r>
            <a:rPr lang="nl-BE" sz="1800"/>
            <a:t>Strafbaar </a:t>
          </a:r>
        </a:p>
      </dgm:t>
    </dgm:pt>
    <dgm:pt modelId="{2A82BAB4-F201-48AF-9AE2-0202F5B6D31B}" type="parTrans" cxnId="{3AC9D6E8-52AD-41BD-A3C8-1EAB3AB25E63}">
      <dgm:prSet/>
      <dgm:spPr/>
      <dgm:t>
        <a:bodyPr/>
        <a:lstStyle/>
        <a:p>
          <a:endParaRPr lang="nl-BE"/>
        </a:p>
      </dgm:t>
    </dgm:pt>
    <dgm:pt modelId="{7C648EC3-E53D-410E-B102-9C4935FD692E}" type="sibTrans" cxnId="{3AC9D6E8-52AD-41BD-A3C8-1EAB3AB25E63}">
      <dgm:prSet/>
      <dgm:spPr/>
      <dgm:t>
        <a:bodyPr/>
        <a:lstStyle/>
        <a:p>
          <a:endParaRPr lang="nl-BE"/>
        </a:p>
      </dgm:t>
    </dgm:pt>
    <dgm:pt modelId="{24248C7D-29BC-4280-ADA7-B0426E10C25C}">
      <dgm:prSet phldrT="[Tekst]" custT="1"/>
      <dgm:spPr/>
      <dgm:t>
        <a:bodyPr/>
        <a:lstStyle/>
        <a:p>
          <a:r>
            <a:rPr lang="nl-BE" sz="1800"/>
            <a:t>Strafbaar</a:t>
          </a:r>
        </a:p>
      </dgm:t>
    </dgm:pt>
    <dgm:pt modelId="{9C914F72-4804-4809-8ECF-DD2E9DFC02D5}" type="parTrans" cxnId="{D0C825E9-2063-404F-8B98-62802EC5D5D1}">
      <dgm:prSet/>
      <dgm:spPr/>
      <dgm:t>
        <a:bodyPr/>
        <a:lstStyle/>
        <a:p>
          <a:endParaRPr lang="nl-BE"/>
        </a:p>
      </dgm:t>
    </dgm:pt>
    <dgm:pt modelId="{5CAFA216-D257-43C8-80C0-80C48E16B52E}" type="sibTrans" cxnId="{D0C825E9-2063-404F-8B98-62802EC5D5D1}">
      <dgm:prSet/>
      <dgm:spPr/>
      <dgm:t>
        <a:bodyPr/>
        <a:lstStyle/>
        <a:p>
          <a:endParaRPr lang="nl-BE"/>
        </a:p>
      </dgm:t>
    </dgm:pt>
    <dgm:pt modelId="{488A3B0E-4C0A-4430-A0F1-1EAE0A604D6B}">
      <dgm:prSet phldrT="[Tekst]" custT="1"/>
      <dgm:spPr/>
      <dgm:t>
        <a:bodyPr/>
        <a:lstStyle/>
        <a:p>
          <a:r>
            <a:rPr lang="nl-BE" sz="1800" err="1"/>
            <a:t>Snelherstel</a:t>
          </a:r>
          <a:endParaRPr lang="nl-BE" sz="1800"/>
        </a:p>
      </dgm:t>
    </dgm:pt>
    <dgm:pt modelId="{DB4CAF6F-B725-4062-B86B-22A1A6B33F4B}" type="parTrans" cxnId="{825FADA0-43E1-4FED-8727-6E0870E17158}">
      <dgm:prSet/>
      <dgm:spPr/>
      <dgm:t>
        <a:bodyPr/>
        <a:lstStyle/>
        <a:p>
          <a:endParaRPr lang="nl-BE"/>
        </a:p>
      </dgm:t>
    </dgm:pt>
    <dgm:pt modelId="{6541EC80-ECE1-4DE2-A86E-12EDA0C7203E}" type="sibTrans" cxnId="{825FADA0-43E1-4FED-8727-6E0870E17158}">
      <dgm:prSet/>
      <dgm:spPr/>
      <dgm:t>
        <a:bodyPr/>
        <a:lstStyle/>
        <a:p>
          <a:endParaRPr lang="nl-BE"/>
        </a:p>
      </dgm:t>
    </dgm:pt>
    <dgm:pt modelId="{5955CEA0-B538-4574-A9DA-9F75DB5EDE92}">
      <dgm:prSet phldrT="[Tekst]" custT="1"/>
      <dgm:spPr/>
      <dgm:t>
        <a:bodyPr/>
        <a:lstStyle/>
        <a:p>
          <a:r>
            <a:rPr lang="nl-BE" sz="1800"/>
            <a:t>Herhuisvesting</a:t>
          </a:r>
        </a:p>
      </dgm:t>
    </dgm:pt>
    <dgm:pt modelId="{7B75D030-E31B-47BE-932E-9DB27048358A}" type="parTrans" cxnId="{222DFDCA-2913-435D-96B4-839FE5B075C4}">
      <dgm:prSet/>
      <dgm:spPr/>
      <dgm:t>
        <a:bodyPr/>
        <a:lstStyle/>
        <a:p>
          <a:endParaRPr lang="nl-BE"/>
        </a:p>
      </dgm:t>
    </dgm:pt>
    <dgm:pt modelId="{BDFE1BC6-10C7-446C-A3D0-5B7398DF150A}" type="sibTrans" cxnId="{222DFDCA-2913-435D-96B4-839FE5B075C4}">
      <dgm:prSet/>
      <dgm:spPr/>
      <dgm:t>
        <a:bodyPr/>
        <a:lstStyle/>
        <a:p>
          <a:endParaRPr lang="nl-BE"/>
        </a:p>
      </dgm:t>
    </dgm:pt>
    <dgm:pt modelId="{8C35E2CC-7F7C-4B16-9E45-30D5BAC11931}">
      <dgm:prSet phldrT="[Tekst]" custT="1"/>
      <dgm:spPr/>
      <dgm:t>
        <a:bodyPr/>
        <a:lstStyle/>
        <a:p>
          <a:r>
            <a:rPr lang="nl-BE" sz="1800"/>
            <a:t>CA</a:t>
          </a:r>
        </a:p>
      </dgm:t>
    </dgm:pt>
    <dgm:pt modelId="{EF1C077C-36F6-420B-9D09-9639CBBFBF5F}" type="parTrans" cxnId="{BFC99C94-222A-4720-A450-40239F18E54B}">
      <dgm:prSet/>
      <dgm:spPr/>
      <dgm:t>
        <a:bodyPr/>
        <a:lstStyle/>
        <a:p>
          <a:endParaRPr lang="nl-BE"/>
        </a:p>
      </dgm:t>
    </dgm:pt>
    <dgm:pt modelId="{F6CC6E2D-F2EE-4EED-B206-97F031D21203}" type="sibTrans" cxnId="{BFC99C94-222A-4720-A450-40239F18E54B}">
      <dgm:prSet/>
      <dgm:spPr/>
      <dgm:t>
        <a:bodyPr/>
        <a:lstStyle/>
        <a:p>
          <a:endParaRPr lang="nl-BE"/>
        </a:p>
      </dgm:t>
    </dgm:pt>
    <dgm:pt modelId="{1A76A13D-59D3-46A5-A49B-121C47EC3D3E}">
      <dgm:prSet phldrT="[Tekst]" custT="1"/>
      <dgm:spPr/>
      <dgm:t>
        <a:bodyPr/>
        <a:lstStyle/>
        <a:p>
          <a:r>
            <a:rPr lang="nl-BE" sz="1800"/>
            <a:t>&lt; 7 gebreken </a:t>
          </a:r>
          <a:r>
            <a:rPr lang="nl-BE" sz="1800" err="1"/>
            <a:t>cat</a:t>
          </a:r>
          <a:r>
            <a:rPr lang="nl-BE" sz="1800"/>
            <a:t> I</a:t>
          </a:r>
        </a:p>
      </dgm:t>
    </dgm:pt>
    <dgm:pt modelId="{08683E1F-43C4-446E-A9A6-CCA12BE0471B}" type="parTrans" cxnId="{D97BF205-00A6-49F2-9713-259A81A64BA1}">
      <dgm:prSet/>
      <dgm:spPr/>
      <dgm:t>
        <a:bodyPr/>
        <a:lstStyle/>
        <a:p>
          <a:endParaRPr lang="nl-BE"/>
        </a:p>
      </dgm:t>
    </dgm:pt>
    <dgm:pt modelId="{5D7E78F9-FBBC-4D1D-93B4-7056CC75807D}" type="sibTrans" cxnId="{D97BF205-00A6-49F2-9713-259A81A64BA1}">
      <dgm:prSet/>
      <dgm:spPr/>
      <dgm:t>
        <a:bodyPr/>
        <a:lstStyle/>
        <a:p>
          <a:endParaRPr lang="nl-BE"/>
        </a:p>
      </dgm:t>
    </dgm:pt>
    <dgm:pt modelId="{E9267521-DFA6-4220-BD10-F4D253279AFF}">
      <dgm:prSet phldrT="[Tekst]" custT="1"/>
      <dgm:spPr/>
      <dgm:t>
        <a:bodyPr/>
        <a:lstStyle/>
        <a:p>
          <a:r>
            <a:rPr lang="nl-BE" sz="1800"/>
            <a:t>heffing</a:t>
          </a:r>
        </a:p>
      </dgm:t>
    </dgm:pt>
    <dgm:pt modelId="{AD87FCF8-BE17-4FEA-870B-4F496952B6F2}" type="parTrans" cxnId="{F27A0CC8-08B9-4420-9F78-19A34E41DBD7}">
      <dgm:prSet/>
      <dgm:spPr/>
      <dgm:t>
        <a:bodyPr/>
        <a:lstStyle/>
        <a:p>
          <a:endParaRPr lang="nl-BE"/>
        </a:p>
      </dgm:t>
    </dgm:pt>
    <dgm:pt modelId="{59202227-138E-490D-88F0-621FF495A62C}" type="sibTrans" cxnId="{F27A0CC8-08B9-4420-9F78-19A34E41DBD7}">
      <dgm:prSet/>
      <dgm:spPr/>
      <dgm:t>
        <a:bodyPr/>
        <a:lstStyle/>
        <a:p>
          <a:endParaRPr lang="nl-BE"/>
        </a:p>
      </dgm:t>
    </dgm:pt>
    <dgm:pt modelId="{8652FFBB-5844-442E-9959-C6C6207DE473}">
      <dgm:prSet phldrT="[Tekst]" custT="1"/>
      <dgm:spPr/>
      <dgm:t>
        <a:bodyPr/>
        <a:lstStyle/>
        <a:p>
          <a:r>
            <a:rPr lang="nl-BE" sz="1800"/>
            <a:t>heffing</a:t>
          </a:r>
        </a:p>
      </dgm:t>
    </dgm:pt>
    <dgm:pt modelId="{A9BEEAD8-1322-407B-A6C1-186E257C028D}" type="parTrans" cxnId="{DB1C5467-862E-454F-975F-6F3327BA8787}">
      <dgm:prSet/>
      <dgm:spPr/>
      <dgm:t>
        <a:bodyPr/>
        <a:lstStyle/>
        <a:p>
          <a:endParaRPr lang="nl-BE"/>
        </a:p>
      </dgm:t>
    </dgm:pt>
    <dgm:pt modelId="{F1A237A4-B7A9-457F-A4F3-12933DD78CCA}" type="sibTrans" cxnId="{DB1C5467-862E-454F-975F-6F3327BA8787}">
      <dgm:prSet/>
      <dgm:spPr/>
      <dgm:t>
        <a:bodyPr/>
        <a:lstStyle/>
        <a:p>
          <a:endParaRPr lang="nl-BE"/>
        </a:p>
      </dgm:t>
    </dgm:pt>
    <dgm:pt modelId="{00693F96-F986-47B2-A195-54A24DC32006}" type="pres">
      <dgm:prSet presAssocID="{86641C5C-55D1-4997-8510-79FD2044218E}" presName="linear" presStyleCnt="0">
        <dgm:presLayoutVars>
          <dgm:dir/>
          <dgm:animLvl val="lvl"/>
          <dgm:resizeHandles val="exact"/>
        </dgm:presLayoutVars>
      </dgm:prSet>
      <dgm:spPr/>
    </dgm:pt>
    <dgm:pt modelId="{19F54987-5A9C-4C11-B26A-DD9A7E17E542}" type="pres">
      <dgm:prSet presAssocID="{EC6C5955-0B09-4668-8EB7-07ABABBCB28B}" presName="parentLin" presStyleCnt="0"/>
      <dgm:spPr/>
    </dgm:pt>
    <dgm:pt modelId="{B564D6C2-36F4-4752-A362-7A5EA3DC150B}" type="pres">
      <dgm:prSet presAssocID="{EC6C5955-0B09-4668-8EB7-07ABABBCB28B}" presName="parentLeftMargin" presStyleLbl="node1" presStyleIdx="0" presStyleCnt="4"/>
      <dgm:spPr/>
    </dgm:pt>
    <dgm:pt modelId="{4754EA8B-C7C2-4015-9A32-94F8EE0B3CE4}" type="pres">
      <dgm:prSet presAssocID="{EC6C5955-0B09-4668-8EB7-07ABABBCB28B}" presName="parentText" presStyleLbl="node1" presStyleIdx="0" presStyleCnt="4">
        <dgm:presLayoutVars>
          <dgm:chMax val="0"/>
          <dgm:bulletEnabled val="1"/>
        </dgm:presLayoutVars>
      </dgm:prSet>
      <dgm:spPr/>
    </dgm:pt>
    <dgm:pt modelId="{9CF9204B-6D79-460C-8146-41A01E661257}" type="pres">
      <dgm:prSet presAssocID="{EC6C5955-0B09-4668-8EB7-07ABABBCB28B}" presName="negativeSpace" presStyleCnt="0"/>
      <dgm:spPr/>
    </dgm:pt>
    <dgm:pt modelId="{1B322D90-25B9-42C1-8AB8-D30DEE7D14EC}" type="pres">
      <dgm:prSet presAssocID="{EC6C5955-0B09-4668-8EB7-07ABABBCB28B}" presName="childText" presStyleLbl="conFgAcc1" presStyleIdx="0" presStyleCnt="4">
        <dgm:presLayoutVars>
          <dgm:bulletEnabled val="1"/>
        </dgm:presLayoutVars>
      </dgm:prSet>
      <dgm:spPr/>
    </dgm:pt>
    <dgm:pt modelId="{0B8A230E-F3B5-43BE-A5D6-F69306513E95}" type="pres">
      <dgm:prSet presAssocID="{DAF77DE6-90AC-413A-AE9F-59152743F070}" presName="spaceBetweenRectangles" presStyleCnt="0"/>
      <dgm:spPr/>
    </dgm:pt>
    <dgm:pt modelId="{BEA97872-BFEC-4B3D-A9A9-DF1EEF3E134A}" type="pres">
      <dgm:prSet presAssocID="{B8A752FB-1F37-4F37-B3C2-44DBF8CE569B}" presName="parentLin" presStyleCnt="0"/>
      <dgm:spPr/>
    </dgm:pt>
    <dgm:pt modelId="{80D57733-EA86-4ED8-A095-49D1E8EBC60B}" type="pres">
      <dgm:prSet presAssocID="{B8A752FB-1F37-4F37-B3C2-44DBF8CE569B}" presName="parentLeftMargin" presStyleLbl="node1" presStyleIdx="0" presStyleCnt="4"/>
      <dgm:spPr/>
    </dgm:pt>
    <dgm:pt modelId="{C16ECF1F-958B-43F7-B8E9-97E05C2CB24A}" type="pres">
      <dgm:prSet presAssocID="{B8A752FB-1F37-4F37-B3C2-44DBF8CE569B}" presName="parentText" presStyleLbl="node1" presStyleIdx="1" presStyleCnt="4">
        <dgm:presLayoutVars>
          <dgm:chMax val="0"/>
          <dgm:bulletEnabled val="1"/>
        </dgm:presLayoutVars>
      </dgm:prSet>
      <dgm:spPr/>
    </dgm:pt>
    <dgm:pt modelId="{073C4114-43DA-4EBD-B57D-BEBCF84F9A90}" type="pres">
      <dgm:prSet presAssocID="{B8A752FB-1F37-4F37-B3C2-44DBF8CE569B}" presName="negativeSpace" presStyleCnt="0"/>
      <dgm:spPr/>
    </dgm:pt>
    <dgm:pt modelId="{78B7D696-78F2-4231-A623-89511F049935}" type="pres">
      <dgm:prSet presAssocID="{B8A752FB-1F37-4F37-B3C2-44DBF8CE569B}" presName="childText" presStyleLbl="conFgAcc1" presStyleIdx="1" presStyleCnt="4">
        <dgm:presLayoutVars>
          <dgm:bulletEnabled val="1"/>
        </dgm:presLayoutVars>
      </dgm:prSet>
      <dgm:spPr/>
    </dgm:pt>
    <dgm:pt modelId="{C74F6EF2-202D-4DDC-9270-7EDF064ACDB7}" type="pres">
      <dgm:prSet presAssocID="{1B6C73A9-BD44-4359-A857-BF3B6BCC2643}" presName="spaceBetweenRectangles" presStyleCnt="0"/>
      <dgm:spPr/>
    </dgm:pt>
    <dgm:pt modelId="{69529C4B-882D-425C-8FF4-F94D83DA97B5}" type="pres">
      <dgm:prSet presAssocID="{D3BCC346-5163-4C1C-9ECA-5226DC8C4DAD}" presName="parentLin" presStyleCnt="0"/>
      <dgm:spPr/>
    </dgm:pt>
    <dgm:pt modelId="{83819DFD-F43C-4C63-9D2F-D8AAF5219CA5}" type="pres">
      <dgm:prSet presAssocID="{D3BCC346-5163-4C1C-9ECA-5226DC8C4DAD}" presName="parentLeftMargin" presStyleLbl="node1" presStyleIdx="1" presStyleCnt="4"/>
      <dgm:spPr/>
    </dgm:pt>
    <dgm:pt modelId="{8689BFC5-0475-4632-B513-C2E216961C53}" type="pres">
      <dgm:prSet presAssocID="{D3BCC346-5163-4C1C-9ECA-5226DC8C4DAD}" presName="parentText" presStyleLbl="node1" presStyleIdx="2" presStyleCnt="4">
        <dgm:presLayoutVars>
          <dgm:chMax val="0"/>
          <dgm:bulletEnabled val="1"/>
        </dgm:presLayoutVars>
      </dgm:prSet>
      <dgm:spPr/>
    </dgm:pt>
    <dgm:pt modelId="{34B56D75-3B81-4B6D-B45E-0D1BCE27CB50}" type="pres">
      <dgm:prSet presAssocID="{D3BCC346-5163-4C1C-9ECA-5226DC8C4DAD}" presName="negativeSpace" presStyleCnt="0"/>
      <dgm:spPr/>
    </dgm:pt>
    <dgm:pt modelId="{15B06D0A-98E9-4E00-B34E-70AF3BC760C3}" type="pres">
      <dgm:prSet presAssocID="{D3BCC346-5163-4C1C-9ECA-5226DC8C4DAD}" presName="childText" presStyleLbl="conFgAcc1" presStyleIdx="2" presStyleCnt="4">
        <dgm:presLayoutVars>
          <dgm:bulletEnabled val="1"/>
        </dgm:presLayoutVars>
      </dgm:prSet>
      <dgm:spPr/>
    </dgm:pt>
    <dgm:pt modelId="{5A4CBB0A-7F61-47D0-92D3-B399BC383284}" type="pres">
      <dgm:prSet presAssocID="{49E1AD5F-7D5A-444A-B1F2-5B4D693214DE}" presName="spaceBetweenRectangles" presStyleCnt="0"/>
      <dgm:spPr/>
    </dgm:pt>
    <dgm:pt modelId="{6AB2DF87-6FEC-4BC2-A1AE-37F6ECE75C10}" type="pres">
      <dgm:prSet presAssocID="{FFCF02F6-0E74-4152-8F0C-7E54E730FE25}" presName="parentLin" presStyleCnt="0"/>
      <dgm:spPr/>
    </dgm:pt>
    <dgm:pt modelId="{93A37504-F6D5-421A-ADAD-4F97BDF5B3FC}" type="pres">
      <dgm:prSet presAssocID="{FFCF02F6-0E74-4152-8F0C-7E54E730FE25}" presName="parentLeftMargin" presStyleLbl="node1" presStyleIdx="2" presStyleCnt="4"/>
      <dgm:spPr/>
    </dgm:pt>
    <dgm:pt modelId="{F0358FCD-D03F-42BD-8B48-495E6D208C03}" type="pres">
      <dgm:prSet presAssocID="{FFCF02F6-0E74-4152-8F0C-7E54E730FE25}" presName="parentText" presStyleLbl="node1" presStyleIdx="3" presStyleCnt="4">
        <dgm:presLayoutVars>
          <dgm:chMax val="0"/>
          <dgm:bulletEnabled val="1"/>
        </dgm:presLayoutVars>
      </dgm:prSet>
      <dgm:spPr/>
    </dgm:pt>
    <dgm:pt modelId="{BC3A3EFC-B08C-4A0E-B227-B9037A5A030C}" type="pres">
      <dgm:prSet presAssocID="{FFCF02F6-0E74-4152-8F0C-7E54E730FE25}" presName="negativeSpace" presStyleCnt="0"/>
      <dgm:spPr/>
    </dgm:pt>
    <dgm:pt modelId="{81CB4A93-034F-43AA-9081-C5419B831A59}" type="pres">
      <dgm:prSet presAssocID="{FFCF02F6-0E74-4152-8F0C-7E54E730FE25}" presName="childText" presStyleLbl="conFgAcc1" presStyleIdx="3" presStyleCnt="4">
        <dgm:presLayoutVars>
          <dgm:bulletEnabled val="1"/>
        </dgm:presLayoutVars>
      </dgm:prSet>
      <dgm:spPr/>
    </dgm:pt>
  </dgm:ptLst>
  <dgm:cxnLst>
    <dgm:cxn modelId="{BBC66504-2B58-4436-AFD0-556FD5412E59}" srcId="{86641C5C-55D1-4997-8510-79FD2044218E}" destId="{D3BCC346-5163-4C1C-9ECA-5226DC8C4DAD}" srcOrd="2" destOrd="0" parTransId="{0EAD6DD9-99B7-4F2E-8828-1701B2BF3597}" sibTransId="{49E1AD5F-7D5A-444A-B1F2-5B4D693214DE}"/>
    <dgm:cxn modelId="{D97BF205-00A6-49F2-9713-259A81A64BA1}" srcId="{EC6C5955-0B09-4668-8EB7-07ABABBCB28B}" destId="{1A76A13D-59D3-46A5-A49B-121C47EC3D3E}" srcOrd="0" destOrd="0" parTransId="{08683E1F-43C4-446E-A9A6-CCA12BE0471B}" sibTransId="{5D7E78F9-FBBC-4D1D-93B4-7056CC75807D}"/>
    <dgm:cxn modelId="{7CD1530E-4B22-44D8-AA29-617A6C1CAFE6}" type="presOf" srcId="{24248C7D-29BC-4280-ADA7-B0426E10C25C}" destId="{15B06D0A-98E9-4E00-B34E-70AF3BC760C3}" srcOrd="0" destOrd="0" presId="urn:microsoft.com/office/officeart/2005/8/layout/list1"/>
    <dgm:cxn modelId="{C585D026-FA45-4CBB-A537-B2AA10D2A694}" type="presOf" srcId="{EC6C5955-0B09-4668-8EB7-07ABABBCB28B}" destId="{B564D6C2-36F4-4752-A362-7A5EA3DC150B}" srcOrd="0" destOrd="0" presId="urn:microsoft.com/office/officeart/2005/8/layout/list1"/>
    <dgm:cxn modelId="{5C9D5831-4B12-496B-92C1-6C6B6BDA055A}" type="presOf" srcId="{B8A752FB-1F37-4F37-B3C2-44DBF8CE569B}" destId="{C16ECF1F-958B-43F7-B8E9-97E05C2CB24A}" srcOrd="1" destOrd="0" presId="urn:microsoft.com/office/officeart/2005/8/layout/list1"/>
    <dgm:cxn modelId="{D20CB832-A355-42C3-B3D8-4B87BD80ECF1}" type="presOf" srcId="{FFCF02F6-0E74-4152-8F0C-7E54E730FE25}" destId="{F0358FCD-D03F-42BD-8B48-495E6D208C03}" srcOrd="1" destOrd="0" presId="urn:microsoft.com/office/officeart/2005/8/layout/list1"/>
    <dgm:cxn modelId="{3DD54C40-AA44-4D3E-B627-8DE7A1D132B3}" type="presOf" srcId="{D3BCC346-5163-4C1C-9ECA-5226DC8C4DAD}" destId="{8689BFC5-0475-4632-B513-C2E216961C53}" srcOrd="1" destOrd="0" presId="urn:microsoft.com/office/officeart/2005/8/layout/list1"/>
    <dgm:cxn modelId="{AE69B062-5B15-4781-B5D9-6D2A7559B17E}" type="presOf" srcId="{B8A752FB-1F37-4F37-B3C2-44DBF8CE569B}" destId="{80D57733-EA86-4ED8-A095-49D1E8EBC60B}" srcOrd="0" destOrd="0" presId="urn:microsoft.com/office/officeart/2005/8/layout/list1"/>
    <dgm:cxn modelId="{DB1C5467-862E-454F-975F-6F3327BA8787}" srcId="{D3BCC346-5163-4C1C-9ECA-5226DC8C4DAD}" destId="{8652FFBB-5844-442E-9959-C6C6207DE473}" srcOrd="3" destOrd="0" parTransId="{A9BEEAD8-1322-407B-A6C1-186E257C028D}" sibTransId="{F1A237A4-B7A9-457F-A4F3-12933DD78CCA}"/>
    <dgm:cxn modelId="{E75A0671-A740-448F-9269-2533AD491218}" type="presOf" srcId="{488A3B0E-4C0A-4430-A0F1-1EAE0A604D6B}" destId="{15B06D0A-98E9-4E00-B34E-70AF3BC760C3}" srcOrd="0" destOrd="1" presId="urn:microsoft.com/office/officeart/2005/8/layout/list1"/>
    <dgm:cxn modelId="{99A61F76-3AB0-477B-B880-7282A8B6596B}" type="presOf" srcId="{1A76A13D-59D3-46A5-A49B-121C47EC3D3E}" destId="{1B322D90-25B9-42C1-8AB8-D30DEE7D14EC}" srcOrd="0" destOrd="0" presId="urn:microsoft.com/office/officeart/2005/8/layout/list1"/>
    <dgm:cxn modelId="{A858AD80-099C-4D97-BD8D-486A6DD5FEDB}" type="presOf" srcId="{D4B308BD-DAF1-413A-851E-7DF2E00D2C65}" destId="{1B322D90-25B9-42C1-8AB8-D30DEE7D14EC}" srcOrd="0" destOrd="1" presId="urn:microsoft.com/office/officeart/2005/8/layout/list1"/>
    <dgm:cxn modelId="{53B3EE8B-C538-40B8-9F85-3AC4A92D8423}" type="presOf" srcId="{FFCF02F6-0E74-4152-8F0C-7E54E730FE25}" destId="{93A37504-F6D5-421A-ADAD-4F97BDF5B3FC}" srcOrd="0" destOrd="0" presId="urn:microsoft.com/office/officeart/2005/8/layout/list1"/>
    <dgm:cxn modelId="{87766F90-E349-438D-AE7A-1682C3999227}" type="presOf" srcId="{86641C5C-55D1-4997-8510-79FD2044218E}" destId="{00693F96-F986-47B2-A195-54A24DC32006}" srcOrd="0" destOrd="0" presId="urn:microsoft.com/office/officeart/2005/8/layout/list1"/>
    <dgm:cxn modelId="{64FA6892-0DE9-42BE-9F7E-858B722E91E5}" type="presOf" srcId="{8652FFBB-5844-442E-9959-C6C6207DE473}" destId="{15B06D0A-98E9-4E00-B34E-70AF3BC760C3}" srcOrd="0" destOrd="3" presId="urn:microsoft.com/office/officeart/2005/8/layout/list1"/>
    <dgm:cxn modelId="{BFC99C94-222A-4720-A450-40239F18E54B}" srcId="{EC6C5955-0B09-4668-8EB7-07ABABBCB28B}" destId="{8C35E2CC-7F7C-4B16-9E45-30D5BAC11931}" srcOrd="2" destOrd="0" parTransId="{EF1C077C-36F6-420B-9D09-9639CBBFBF5F}" sibTransId="{F6CC6E2D-F2EE-4EED-B206-97F031D21203}"/>
    <dgm:cxn modelId="{F5DD2C9C-C358-4081-B5B6-2136357A5363}" srcId="{86641C5C-55D1-4997-8510-79FD2044218E}" destId="{FFCF02F6-0E74-4152-8F0C-7E54E730FE25}" srcOrd="3" destOrd="0" parTransId="{4F65FCF4-DB53-4F7A-8C16-1F9A12C83AFD}" sibTransId="{E10AE5E8-C533-4BA6-AAD5-4F192092513F}"/>
    <dgm:cxn modelId="{99DB0C9E-134B-4544-B848-05B44AED76CE}" srcId="{86641C5C-55D1-4997-8510-79FD2044218E}" destId="{EC6C5955-0B09-4668-8EB7-07ABABBCB28B}" srcOrd="0" destOrd="0" parTransId="{AB1D07D0-B0D0-4738-A97C-A128D6CC7C3E}" sibTransId="{DAF77DE6-90AC-413A-AE9F-59152743F070}"/>
    <dgm:cxn modelId="{825FADA0-43E1-4FED-8727-6E0870E17158}" srcId="{D3BCC346-5163-4C1C-9ECA-5226DC8C4DAD}" destId="{488A3B0E-4C0A-4430-A0F1-1EAE0A604D6B}" srcOrd="1" destOrd="0" parTransId="{DB4CAF6F-B725-4062-B86B-22A1A6B33F4B}" sibTransId="{6541EC80-ECE1-4DE2-A86E-12EDA0C7203E}"/>
    <dgm:cxn modelId="{F3817EBD-B3BE-4A90-A257-BDE83A8A9B6D}" type="presOf" srcId="{59CEBD94-5586-4A94-9347-1A2D11B8CA81}" destId="{78B7D696-78F2-4231-A623-89511F049935}" srcOrd="0" destOrd="0" presId="urn:microsoft.com/office/officeart/2005/8/layout/list1"/>
    <dgm:cxn modelId="{F27A0CC8-08B9-4420-9F78-19A34E41DBD7}" srcId="{B8A752FB-1F37-4F37-B3C2-44DBF8CE569B}" destId="{E9267521-DFA6-4220-BD10-F4D253279AFF}" srcOrd="1" destOrd="0" parTransId="{AD87FCF8-BE17-4FEA-870B-4F496952B6F2}" sibTransId="{59202227-138E-490D-88F0-621FF495A62C}"/>
    <dgm:cxn modelId="{4DD79DC9-CD0A-43FD-8022-4DB97CB3C78A}" srcId="{EC6C5955-0B09-4668-8EB7-07ABABBCB28B}" destId="{D4B308BD-DAF1-413A-851E-7DF2E00D2C65}" srcOrd="1" destOrd="0" parTransId="{95DA6100-9CE9-49EC-BFE9-1621DC571160}" sibTransId="{22A5183C-A221-4E6B-AD25-6FEE20AC6C00}"/>
    <dgm:cxn modelId="{222DFDCA-2913-435D-96B4-839FE5B075C4}" srcId="{D3BCC346-5163-4C1C-9ECA-5226DC8C4DAD}" destId="{5955CEA0-B538-4574-A9DA-9F75DB5EDE92}" srcOrd="2" destOrd="0" parTransId="{7B75D030-E31B-47BE-932E-9DB27048358A}" sibTransId="{BDFE1BC6-10C7-446C-A3D0-5B7398DF150A}"/>
    <dgm:cxn modelId="{D95D1AD3-A85E-44CF-8246-E5D6BFD44474}" type="presOf" srcId="{E9267521-DFA6-4220-BD10-F4D253279AFF}" destId="{78B7D696-78F2-4231-A623-89511F049935}" srcOrd="0" destOrd="1" presId="urn:microsoft.com/office/officeart/2005/8/layout/list1"/>
    <dgm:cxn modelId="{0B5469D4-D18C-4E35-9F26-8BBCB354978B}" type="presOf" srcId="{5955CEA0-B538-4574-A9DA-9F75DB5EDE92}" destId="{15B06D0A-98E9-4E00-B34E-70AF3BC760C3}" srcOrd="0" destOrd="2" presId="urn:microsoft.com/office/officeart/2005/8/layout/list1"/>
    <dgm:cxn modelId="{25C06DDC-CCF7-4278-8AFC-8124ACDCBF28}" srcId="{86641C5C-55D1-4997-8510-79FD2044218E}" destId="{B8A752FB-1F37-4F37-B3C2-44DBF8CE569B}" srcOrd="1" destOrd="0" parTransId="{DBFEA3FC-89CB-4D3C-A48D-E103CCDD5E7B}" sibTransId="{1B6C73A9-BD44-4359-A857-BF3B6BCC2643}"/>
    <dgm:cxn modelId="{3AC9D6E8-52AD-41BD-A3C8-1EAB3AB25E63}" srcId="{B8A752FB-1F37-4F37-B3C2-44DBF8CE569B}" destId="{59CEBD94-5586-4A94-9347-1A2D11B8CA81}" srcOrd="0" destOrd="0" parTransId="{2A82BAB4-F201-48AF-9AE2-0202F5B6D31B}" sibTransId="{7C648EC3-E53D-410E-B102-9C4935FD692E}"/>
    <dgm:cxn modelId="{D0C825E9-2063-404F-8B98-62802EC5D5D1}" srcId="{D3BCC346-5163-4C1C-9ECA-5226DC8C4DAD}" destId="{24248C7D-29BC-4280-ADA7-B0426E10C25C}" srcOrd="0" destOrd="0" parTransId="{9C914F72-4804-4809-8ECF-DD2E9DFC02D5}" sibTransId="{5CAFA216-D257-43C8-80C0-80C48E16B52E}"/>
    <dgm:cxn modelId="{57DED8F5-395D-4DAE-9782-FCFA440F62DD}" type="presOf" srcId="{8C35E2CC-7F7C-4B16-9E45-30D5BAC11931}" destId="{1B322D90-25B9-42C1-8AB8-D30DEE7D14EC}" srcOrd="0" destOrd="2" presId="urn:microsoft.com/office/officeart/2005/8/layout/list1"/>
    <dgm:cxn modelId="{F6CC4EF8-1EE3-46DE-AD57-7011E9EC5516}" type="presOf" srcId="{EC6C5955-0B09-4668-8EB7-07ABABBCB28B}" destId="{4754EA8B-C7C2-4015-9A32-94F8EE0B3CE4}" srcOrd="1" destOrd="0" presId="urn:microsoft.com/office/officeart/2005/8/layout/list1"/>
    <dgm:cxn modelId="{EB5772FA-1E24-4ABA-9D7C-CE243A589882}" type="presOf" srcId="{D3BCC346-5163-4C1C-9ECA-5226DC8C4DAD}" destId="{83819DFD-F43C-4C63-9D2F-D8AAF5219CA5}" srcOrd="0" destOrd="0" presId="urn:microsoft.com/office/officeart/2005/8/layout/list1"/>
    <dgm:cxn modelId="{3FC7125D-460E-4381-AF76-34FA5DC1A55D}" type="presParOf" srcId="{00693F96-F986-47B2-A195-54A24DC32006}" destId="{19F54987-5A9C-4C11-B26A-DD9A7E17E542}" srcOrd="0" destOrd="0" presId="urn:microsoft.com/office/officeart/2005/8/layout/list1"/>
    <dgm:cxn modelId="{92C6E770-1431-44CF-8DDF-E2DADD7E86B5}" type="presParOf" srcId="{19F54987-5A9C-4C11-B26A-DD9A7E17E542}" destId="{B564D6C2-36F4-4752-A362-7A5EA3DC150B}" srcOrd="0" destOrd="0" presId="urn:microsoft.com/office/officeart/2005/8/layout/list1"/>
    <dgm:cxn modelId="{2344E01A-7FF3-4A49-9C8B-07E64D12959B}" type="presParOf" srcId="{19F54987-5A9C-4C11-B26A-DD9A7E17E542}" destId="{4754EA8B-C7C2-4015-9A32-94F8EE0B3CE4}" srcOrd="1" destOrd="0" presId="urn:microsoft.com/office/officeart/2005/8/layout/list1"/>
    <dgm:cxn modelId="{45B670A2-9189-4A27-95F0-36ADA03FA46B}" type="presParOf" srcId="{00693F96-F986-47B2-A195-54A24DC32006}" destId="{9CF9204B-6D79-460C-8146-41A01E661257}" srcOrd="1" destOrd="0" presId="urn:microsoft.com/office/officeart/2005/8/layout/list1"/>
    <dgm:cxn modelId="{B9F7978F-9C3B-4181-8EDD-373AD63C7D4D}" type="presParOf" srcId="{00693F96-F986-47B2-A195-54A24DC32006}" destId="{1B322D90-25B9-42C1-8AB8-D30DEE7D14EC}" srcOrd="2" destOrd="0" presId="urn:microsoft.com/office/officeart/2005/8/layout/list1"/>
    <dgm:cxn modelId="{CBAA7E45-0BF2-40DD-9834-4625B995AC45}" type="presParOf" srcId="{00693F96-F986-47B2-A195-54A24DC32006}" destId="{0B8A230E-F3B5-43BE-A5D6-F69306513E95}" srcOrd="3" destOrd="0" presId="urn:microsoft.com/office/officeart/2005/8/layout/list1"/>
    <dgm:cxn modelId="{4A452066-7510-46EB-B9D7-2ADD7F3FADBE}" type="presParOf" srcId="{00693F96-F986-47B2-A195-54A24DC32006}" destId="{BEA97872-BFEC-4B3D-A9A9-DF1EEF3E134A}" srcOrd="4" destOrd="0" presId="urn:microsoft.com/office/officeart/2005/8/layout/list1"/>
    <dgm:cxn modelId="{188D5C4C-8BBF-4F41-8A62-69A4AEA16ADD}" type="presParOf" srcId="{BEA97872-BFEC-4B3D-A9A9-DF1EEF3E134A}" destId="{80D57733-EA86-4ED8-A095-49D1E8EBC60B}" srcOrd="0" destOrd="0" presId="urn:microsoft.com/office/officeart/2005/8/layout/list1"/>
    <dgm:cxn modelId="{86BC2F18-DB0C-4A50-81FC-E12F46283172}" type="presParOf" srcId="{BEA97872-BFEC-4B3D-A9A9-DF1EEF3E134A}" destId="{C16ECF1F-958B-43F7-B8E9-97E05C2CB24A}" srcOrd="1" destOrd="0" presId="urn:microsoft.com/office/officeart/2005/8/layout/list1"/>
    <dgm:cxn modelId="{8F23E9D2-389E-49C5-982D-96FA85BF7957}" type="presParOf" srcId="{00693F96-F986-47B2-A195-54A24DC32006}" destId="{073C4114-43DA-4EBD-B57D-BEBCF84F9A90}" srcOrd="5" destOrd="0" presId="urn:microsoft.com/office/officeart/2005/8/layout/list1"/>
    <dgm:cxn modelId="{3345C881-2CBE-4017-9807-BB6A791C9153}" type="presParOf" srcId="{00693F96-F986-47B2-A195-54A24DC32006}" destId="{78B7D696-78F2-4231-A623-89511F049935}" srcOrd="6" destOrd="0" presId="urn:microsoft.com/office/officeart/2005/8/layout/list1"/>
    <dgm:cxn modelId="{8FA1D9EB-82C6-4CC9-A5B9-0EB4D0A57DE1}" type="presParOf" srcId="{00693F96-F986-47B2-A195-54A24DC32006}" destId="{C74F6EF2-202D-4DDC-9270-7EDF064ACDB7}" srcOrd="7" destOrd="0" presId="urn:microsoft.com/office/officeart/2005/8/layout/list1"/>
    <dgm:cxn modelId="{E4A57AE7-AB39-4732-9972-D29F1A4DA3E2}" type="presParOf" srcId="{00693F96-F986-47B2-A195-54A24DC32006}" destId="{69529C4B-882D-425C-8FF4-F94D83DA97B5}" srcOrd="8" destOrd="0" presId="urn:microsoft.com/office/officeart/2005/8/layout/list1"/>
    <dgm:cxn modelId="{578E7B0A-31E1-4955-AC98-811037C3933D}" type="presParOf" srcId="{69529C4B-882D-425C-8FF4-F94D83DA97B5}" destId="{83819DFD-F43C-4C63-9D2F-D8AAF5219CA5}" srcOrd="0" destOrd="0" presId="urn:microsoft.com/office/officeart/2005/8/layout/list1"/>
    <dgm:cxn modelId="{C7F38A08-556F-457C-8A97-EF9437EF9194}" type="presParOf" srcId="{69529C4B-882D-425C-8FF4-F94D83DA97B5}" destId="{8689BFC5-0475-4632-B513-C2E216961C53}" srcOrd="1" destOrd="0" presId="urn:microsoft.com/office/officeart/2005/8/layout/list1"/>
    <dgm:cxn modelId="{87FEAA61-0693-47B3-B249-EAC043E36605}" type="presParOf" srcId="{00693F96-F986-47B2-A195-54A24DC32006}" destId="{34B56D75-3B81-4B6D-B45E-0D1BCE27CB50}" srcOrd="9" destOrd="0" presId="urn:microsoft.com/office/officeart/2005/8/layout/list1"/>
    <dgm:cxn modelId="{46209096-B80B-4755-8C8E-796DEBF5144A}" type="presParOf" srcId="{00693F96-F986-47B2-A195-54A24DC32006}" destId="{15B06D0A-98E9-4E00-B34E-70AF3BC760C3}" srcOrd="10" destOrd="0" presId="urn:microsoft.com/office/officeart/2005/8/layout/list1"/>
    <dgm:cxn modelId="{2AAAA37B-FC57-4F12-9999-BC6C904B1541}" type="presParOf" srcId="{00693F96-F986-47B2-A195-54A24DC32006}" destId="{5A4CBB0A-7F61-47D0-92D3-B399BC383284}" srcOrd="11" destOrd="0" presId="urn:microsoft.com/office/officeart/2005/8/layout/list1"/>
    <dgm:cxn modelId="{C801788B-C01B-4787-8006-98B9E5C7EA88}" type="presParOf" srcId="{00693F96-F986-47B2-A195-54A24DC32006}" destId="{6AB2DF87-6FEC-4BC2-A1AE-37F6ECE75C10}" srcOrd="12" destOrd="0" presId="urn:microsoft.com/office/officeart/2005/8/layout/list1"/>
    <dgm:cxn modelId="{1CFDFDED-8A2D-4242-9DE5-40F1DF8F8577}" type="presParOf" srcId="{6AB2DF87-6FEC-4BC2-A1AE-37F6ECE75C10}" destId="{93A37504-F6D5-421A-ADAD-4F97BDF5B3FC}" srcOrd="0" destOrd="0" presId="urn:microsoft.com/office/officeart/2005/8/layout/list1"/>
    <dgm:cxn modelId="{A370F3CC-17C7-42F8-B420-A38EE8D6FCB0}" type="presParOf" srcId="{6AB2DF87-6FEC-4BC2-A1AE-37F6ECE75C10}" destId="{F0358FCD-D03F-42BD-8B48-495E6D208C03}" srcOrd="1" destOrd="0" presId="urn:microsoft.com/office/officeart/2005/8/layout/list1"/>
    <dgm:cxn modelId="{32AE4701-4176-4715-AD20-6A3A1765BA3B}" type="presParOf" srcId="{00693F96-F986-47B2-A195-54A24DC32006}" destId="{BC3A3EFC-B08C-4A0E-B227-B9037A5A030C}" srcOrd="13" destOrd="0" presId="urn:microsoft.com/office/officeart/2005/8/layout/list1"/>
    <dgm:cxn modelId="{2DB1E614-DB61-476C-9D12-340603678034}" type="presParOf" srcId="{00693F96-F986-47B2-A195-54A24DC32006}" destId="{81CB4A93-034F-43AA-9081-C5419B831A59}"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C09D01D0-65ED-4299-980B-DC05B6E554F9}" type="doc">
      <dgm:prSet loTypeId="urn:microsoft.com/office/officeart/2005/8/layout/list1" loCatId="list" qsTypeId="urn:microsoft.com/office/officeart/2005/8/quickstyle/simple1" qsCatId="simple" csTypeId="urn:microsoft.com/office/officeart/2005/8/colors/accent5_2" csCatId="accent5" phldr="1"/>
      <dgm:spPr/>
      <dgm:t>
        <a:bodyPr/>
        <a:lstStyle/>
        <a:p>
          <a:endParaRPr lang="nl-BE"/>
        </a:p>
      </dgm:t>
    </dgm:pt>
    <dgm:pt modelId="{6D07D593-C7CF-4CB7-8953-F60C60234A7A}">
      <dgm:prSet phldrT="[Tekst]"/>
      <dgm:spPr/>
      <dgm:t>
        <a:bodyPr/>
        <a:lstStyle/>
        <a:p>
          <a:r>
            <a:rPr lang="nl-BE" err="1"/>
            <a:t>Overbewoond</a:t>
          </a:r>
          <a:endParaRPr lang="nl-BE"/>
        </a:p>
      </dgm:t>
    </dgm:pt>
    <dgm:pt modelId="{2BD6ECE1-89D4-48D4-9589-25E17B7E83C5}" type="parTrans" cxnId="{D963ED0F-2B9C-41D5-935C-5F244DA4C7C9}">
      <dgm:prSet/>
      <dgm:spPr/>
      <dgm:t>
        <a:bodyPr/>
        <a:lstStyle/>
        <a:p>
          <a:endParaRPr lang="nl-BE"/>
        </a:p>
      </dgm:t>
    </dgm:pt>
    <dgm:pt modelId="{04505FAA-C785-4EDF-96E3-41CF8E14FEE7}" type="sibTrans" cxnId="{D963ED0F-2B9C-41D5-935C-5F244DA4C7C9}">
      <dgm:prSet/>
      <dgm:spPr/>
      <dgm:t>
        <a:bodyPr/>
        <a:lstStyle/>
        <a:p>
          <a:endParaRPr lang="nl-BE"/>
        </a:p>
      </dgm:t>
    </dgm:pt>
    <dgm:pt modelId="{4C2A3C6B-038E-4982-833C-C1307AF71F43}">
      <dgm:prSet phldrT="[Tekst]"/>
      <dgm:spPr/>
      <dgm:t>
        <a:bodyPr/>
        <a:lstStyle/>
        <a:p>
          <a:r>
            <a:rPr lang="nl-BE" strike="sngStrike"/>
            <a:t>Onaangepast</a:t>
          </a:r>
          <a:endParaRPr lang="nl-BE"/>
        </a:p>
      </dgm:t>
    </dgm:pt>
    <dgm:pt modelId="{F33E6DBA-0D58-4997-BEF4-1DB2131A4A2D}" type="sibTrans" cxnId="{C12BF221-A79C-40A0-9B1F-3AEA8AFE166F}">
      <dgm:prSet/>
      <dgm:spPr/>
      <dgm:t>
        <a:bodyPr/>
        <a:lstStyle/>
        <a:p>
          <a:endParaRPr lang="nl-BE"/>
        </a:p>
      </dgm:t>
    </dgm:pt>
    <dgm:pt modelId="{C09C9B20-4560-4842-B062-3F67ABF69F64}" type="parTrans" cxnId="{C12BF221-A79C-40A0-9B1F-3AEA8AFE166F}">
      <dgm:prSet/>
      <dgm:spPr/>
      <dgm:t>
        <a:bodyPr/>
        <a:lstStyle/>
        <a:p>
          <a:endParaRPr lang="nl-BE"/>
        </a:p>
      </dgm:t>
    </dgm:pt>
    <dgm:pt modelId="{3B76A2B7-1652-4432-B544-EBD6F373D4AC}">
      <dgm:prSet phldrT="[Tekst]" custT="1"/>
      <dgm:spPr/>
      <dgm:t>
        <a:bodyPr/>
        <a:lstStyle/>
        <a:p>
          <a:r>
            <a:rPr lang="nl-BE" sz="2000"/>
            <a:t>= veiligheids-/ gezondheidsrisico’s – mensonwaardigheid</a:t>
          </a:r>
        </a:p>
      </dgm:t>
    </dgm:pt>
    <dgm:pt modelId="{142B0FBF-7C7C-4537-852D-4DAA03FA9C11}" type="parTrans" cxnId="{79975BB5-780F-4B9B-A1FE-601D6D43B333}">
      <dgm:prSet/>
      <dgm:spPr/>
      <dgm:t>
        <a:bodyPr/>
        <a:lstStyle/>
        <a:p>
          <a:endParaRPr lang="nl-BE"/>
        </a:p>
      </dgm:t>
    </dgm:pt>
    <dgm:pt modelId="{70A7028C-57E5-4FE4-98E7-92F691BB9D88}" type="sibTrans" cxnId="{79975BB5-780F-4B9B-A1FE-601D6D43B333}">
      <dgm:prSet/>
      <dgm:spPr/>
      <dgm:t>
        <a:bodyPr/>
        <a:lstStyle/>
        <a:p>
          <a:endParaRPr lang="nl-BE"/>
        </a:p>
      </dgm:t>
    </dgm:pt>
    <dgm:pt modelId="{C20DBEB9-707A-4043-A93C-F4578AF22768}">
      <dgm:prSet phldrT="[Tekst]" custT="1"/>
      <dgm:spPr/>
      <dgm:t>
        <a:bodyPr/>
        <a:lstStyle/>
        <a:p>
          <a:r>
            <a:rPr lang="nl-BE" sz="2000" strike="noStrike"/>
            <a:t>(enkel bij huur – ouderen/handicap)</a:t>
          </a:r>
          <a:endParaRPr lang="nl-BE" sz="2000"/>
        </a:p>
      </dgm:t>
    </dgm:pt>
    <dgm:pt modelId="{7320F92D-0113-422F-8CA5-1A97A389666D}" type="parTrans" cxnId="{141D8165-7C4D-4EF2-B4DD-DC7AA793FA9A}">
      <dgm:prSet/>
      <dgm:spPr/>
      <dgm:t>
        <a:bodyPr/>
        <a:lstStyle/>
        <a:p>
          <a:endParaRPr lang="nl-BE"/>
        </a:p>
      </dgm:t>
    </dgm:pt>
    <dgm:pt modelId="{969FB5CB-E98C-4849-833A-A5127AB23037}" type="sibTrans" cxnId="{141D8165-7C4D-4EF2-B4DD-DC7AA793FA9A}">
      <dgm:prSet/>
      <dgm:spPr/>
      <dgm:t>
        <a:bodyPr/>
        <a:lstStyle/>
        <a:p>
          <a:endParaRPr lang="nl-BE"/>
        </a:p>
      </dgm:t>
    </dgm:pt>
    <dgm:pt modelId="{9089C96C-F9E4-4F59-B72A-2A7835CE8259}">
      <dgm:prSet phldrT="[Tekst]" custT="1"/>
      <dgm:spPr/>
      <dgm:t>
        <a:bodyPr/>
        <a:lstStyle/>
        <a:p>
          <a:r>
            <a:rPr lang="nl-BE" sz="2000"/>
            <a:t>In omstandig verslag</a:t>
          </a:r>
        </a:p>
      </dgm:t>
    </dgm:pt>
    <dgm:pt modelId="{3C714D7A-D22A-4145-B943-11B81137ACB9}" type="parTrans" cxnId="{A71FBB87-DA36-4E2B-9D8B-CE833AA2CAC4}">
      <dgm:prSet/>
      <dgm:spPr/>
      <dgm:t>
        <a:bodyPr/>
        <a:lstStyle/>
        <a:p>
          <a:endParaRPr lang="nl-BE"/>
        </a:p>
      </dgm:t>
    </dgm:pt>
    <dgm:pt modelId="{8B977870-5727-453C-9FAA-6221535D262F}" type="sibTrans" cxnId="{A71FBB87-DA36-4E2B-9D8B-CE833AA2CAC4}">
      <dgm:prSet/>
      <dgm:spPr/>
      <dgm:t>
        <a:bodyPr/>
        <a:lstStyle/>
        <a:p>
          <a:endParaRPr lang="nl-BE"/>
        </a:p>
      </dgm:t>
    </dgm:pt>
    <dgm:pt modelId="{FC02EBAC-D4DA-4EEA-B6C2-18F05BD654B0}" type="pres">
      <dgm:prSet presAssocID="{C09D01D0-65ED-4299-980B-DC05B6E554F9}" presName="linear" presStyleCnt="0">
        <dgm:presLayoutVars>
          <dgm:dir/>
          <dgm:animLvl val="lvl"/>
          <dgm:resizeHandles val="exact"/>
        </dgm:presLayoutVars>
      </dgm:prSet>
      <dgm:spPr/>
    </dgm:pt>
    <dgm:pt modelId="{8CACE025-B6AA-471E-92F5-A18FCF3B4893}" type="pres">
      <dgm:prSet presAssocID="{6D07D593-C7CF-4CB7-8953-F60C60234A7A}" presName="parentLin" presStyleCnt="0"/>
      <dgm:spPr/>
    </dgm:pt>
    <dgm:pt modelId="{6C34E8C6-1D88-4608-9247-53206AAE99A7}" type="pres">
      <dgm:prSet presAssocID="{6D07D593-C7CF-4CB7-8953-F60C60234A7A}" presName="parentLeftMargin" presStyleLbl="node1" presStyleIdx="0" presStyleCnt="2"/>
      <dgm:spPr/>
    </dgm:pt>
    <dgm:pt modelId="{206D5E3D-7810-4A70-8F65-09F644915178}" type="pres">
      <dgm:prSet presAssocID="{6D07D593-C7CF-4CB7-8953-F60C60234A7A}" presName="parentText" presStyleLbl="node1" presStyleIdx="0" presStyleCnt="2">
        <dgm:presLayoutVars>
          <dgm:chMax val="0"/>
          <dgm:bulletEnabled val="1"/>
        </dgm:presLayoutVars>
      </dgm:prSet>
      <dgm:spPr/>
    </dgm:pt>
    <dgm:pt modelId="{56EEEE4D-15E0-4B6A-8476-B8D5BE534F14}" type="pres">
      <dgm:prSet presAssocID="{6D07D593-C7CF-4CB7-8953-F60C60234A7A}" presName="negativeSpace" presStyleCnt="0"/>
      <dgm:spPr/>
    </dgm:pt>
    <dgm:pt modelId="{073AF9A4-2B57-4DFC-8897-96DCF2173564}" type="pres">
      <dgm:prSet presAssocID="{6D07D593-C7CF-4CB7-8953-F60C60234A7A}" presName="childText" presStyleLbl="conFgAcc1" presStyleIdx="0" presStyleCnt="2">
        <dgm:presLayoutVars>
          <dgm:bulletEnabled val="1"/>
        </dgm:presLayoutVars>
      </dgm:prSet>
      <dgm:spPr/>
    </dgm:pt>
    <dgm:pt modelId="{D7B6C5EC-9CE9-47E4-BE7B-87C8C8A5DF37}" type="pres">
      <dgm:prSet presAssocID="{04505FAA-C785-4EDF-96E3-41CF8E14FEE7}" presName="spaceBetweenRectangles" presStyleCnt="0"/>
      <dgm:spPr/>
    </dgm:pt>
    <dgm:pt modelId="{E61740CE-C1B1-4741-B1F8-2FB05333E0DD}" type="pres">
      <dgm:prSet presAssocID="{4C2A3C6B-038E-4982-833C-C1307AF71F43}" presName="parentLin" presStyleCnt="0"/>
      <dgm:spPr/>
    </dgm:pt>
    <dgm:pt modelId="{4E9DE4C6-4CE2-4DBB-B19B-12B1FD0292EF}" type="pres">
      <dgm:prSet presAssocID="{4C2A3C6B-038E-4982-833C-C1307AF71F43}" presName="parentLeftMargin" presStyleLbl="node1" presStyleIdx="0" presStyleCnt="2"/>
      <dgm:spPr/>
    </dgm:pt>
    <dgm:pt modelId="{19E71781-D353-415A-B3DA-554A3B3239EA}" type="pres">
      <dgm:prSet presAssocID="{4C2A3C6B-038E-4982-833C-C1307AF71F43}" presName="parentText" presStyleLbl="node1" presStyleIdx="1" presStyleCnt="2">
        <dgm:presLayoutVars>
          <dgm:chMax val="0"/>
          <dgm:bulletEnabled val="1"/>
        </dgm:presLayoutVars>
      </dgm:prSet>
      <dgm:spPr/>
    </dgm:pt>
    <dgm:pt modelId="{76E46101-1029-4CE0-BD11-7E71B55B33E6}" type="pres">
      <dgm:prSet presAssocID="{4C2A3C6B-038E-4982-833C-C1307AF71F43}" presName="negativeSpace" presStyleCnt="0"/>
      <dgm:spPr/>
    </dgm:pt>
    <dgm:pt modelId="{F81137FB-400A-4B9C-BB76-995DE9604BAC}" type="pres">
      <dgm:prSet presAssocID="{4C2A3C6B-038E-4982-833C-C1307AF71F43}" presName="childText" presStyleLbl="conFgAcc1" presStyleIdx="1" presStyleCnt="2">
        <dgm:presLayoutVars>
          <dgm:bulletEnabled val="1"/>
        </dgm:presLayoutVars>
      </dgm:prSet>
      <dgm:spPr/>
    </dgm:pt>
  </dgm:ptLst>
  <dgm:cxnLst>
    <dgm:cxn modelId="{B686A303-246A-475E-AB91-157CA989DF03}" type="presOf" srcId="{C09D01D0-65ED-4299-980B-DC05B6E554F9}" destId="{FC02EBAC-D4DA-4EEA-B6C2-18F05BD654B0}" srcOrd="0" destOrd="0" presId="urn:microsoft.com/office/officeart/2005/8/layout/list1"/>
    <dgm:cxn modelId="{9847D004-2A27-4BD6-9278-C2B76DDE734D}" type="presOf" srcId="{4C2A3C6B-038E-4982-833C-C1307AF71F43}" destId="{19E71781-D353-415A-B3DA-554A3B3239EA}" srcOrd="1" destOrd="0" presId="urn:microsoft.com/office/officeart/2005/8/layout/list1"/>
    <dgm:cxn modelId="{C36EA607-9ACA-4040-ABAD-390AA99C0434}" type="presOf" srcId="{C20DBEB9-707A-4043-A93C-F4578AF22768}" destId="{F81137FB-400A-4B9C-BB76-995DE9604BAC}" srcOrd="0" destOrd="0" presId="urn:microsoft.com/office/officeart/2005/8/layout/list1"/>
    <dgm:cxn modelId="{D963ED0F-2B9C-41D5-935C-5F244DA4C7C9}" srcId="{C09D01D0-65ED-4299-980B-DC05B6E554F9}" destId="{6D07D593-C7CF-4CB7-8953-F60C60234A7A}" srcOrd="0" destOrd="0" parTransId="{2BD6ECE1-89D4-48D4-9589-25E17B7E83C5}" sibTransId="{04505FAA-C785-4EDF-96E3-41CF8E14FEE7}"/>
    <dgm:cxn modelId="{C12BF221-A79C-40A0-9B1F-3AEA8AFE166F}" srcId="{C09D01D0-65ED-4299-980B-DC05B6E554F9}" destId="{4C2A3C6B-038E-4982-833C-C1307AF71F43}" srcOrd="1" destOrd="0" parTransId="{C09C9B20-4560-4842-B062-3F67ABF69F64}" sibTransId="{F33E6DBA-0D58-4997-BEF4-1DB2131A4A2D}"/>
    <dgm:cxn modelId="{ED75CF25-F5D7-4C79-BB55-191DF9226805}" type="presOf" srcId="{3B76A2B7-1652-4432-B544-EBD6F373D4AC}" destId="{073AF9A4-2B57-4DFC-8897-96DCF2173564}" srcOrd="0" destOrd="0" presId="urn:microsoft.com/office/officeart/2005/8/layout/list1"/>
    <dgm:cxn modelId="{F651E935-011E-4225-8148-F64E834E0E5D}" type="presOf" srcId="{6D07D593-C7CF-4CB7-8953-F60C60234A7A}" destId="{6C34E8C6-1D88-4608-9247-53206AAE99A7}" srcOrd="0" destOrd="0" presId="urn:microsoft.com/office/officeart/2005/8/layout/list1"/>
    <dgm:cxn modelId="{8F370E3B-478A-4562-913D-E49CFD01B86A}" type="presOf" srcId="{4C2A3C6B-038E-4982-833C-C1307AF71F43}" destId="{4E9DE4C6-4CE2-4DBB-B19B-12B1FD0292EF}" srcOrd="0" destOrd="0" presId="urn:microsoft.com/office/officeart/2005/8/layout/list1"/>
    <dgm:cxn modelId="{141D8165-7C4D-4EF2-B4DD-DC7AA793FA9A}" srcId="{4C2A3C6B-038E-4982-833C-C1307AF71F43}" destId="{C20DBEB9-707A-4043-A93C-F4578AF22768}" srcOrd="0" destOrd="0" parTransId="{7320F92D-0113-422F-8CA5-1A97A389666D}" sibTransId="{969FB5CB-E98C-4849-833A-A5127AB23037}"/>
    <dgm:cxn modelId="{EFB62C6B-EDBF-4EBE-8558-4A7A2C62C5FB}" type="presOf" srcId="{9089C96C-F9E4-4F59-B72A-2A7835CE8259}" destId="{073AF9A4-2B57-4DFC-8897-96DCF2173564}" srcOrd="0" destOrd="1" presId="urn:microsoft.com/office/officeart/2005/8/layout/list1"/>
    <dgm:cxn modelId="{CB1C0256-A322-4547-A2A4-A26BD2CA15A5}" type="presOf" srcId="{6D07D593-C7CF-4CB7-8953-F60C60234A7A}" destId="{206D5E3D-7810-4A70-8F65-09F644915178}" srcOrd="1" destOrd="0" presId="urn:microsoft.com/office/officeart/2005/8/layout/list1"/>
    <dgm:cxn modelId="{A71FBB87-DA36-4E2B-9D8B-CE833AA2CAC4}" srcId="{6D07D593-C7CF-4CB7-8953-F60C60234A7A}" destId="{9089C96C-F9E4-4F59-B72A-2A7835CE8259}" srcOrd="1" destOrd="0" parTransId="{3C714D7A-D22A-4145-B943-11B81137ACB9}" sibTransId="{8B977870-5727-453C-9FAA-6221535D262F}"/>
    <dgm:cxn modelId="{79975BB5-780F-4B9B-A1FE-601D6D43B333}" srcId="{6D07D593-C7CF-4CB7-8953-F60C60234A7A}" destId="{3B76A2B7-1652-4432-B544-EBD6F373D4AC}" srcOrd="0" destOrd="0" parTransId="{142B0FBF-7C7C-4537-852D-4DAA03FA9C11}" sibTransId="{70A7028C-57E5-4FE4-98E7-92F691BB9D88}"/>
    <dgm:cxn modelId="{7D09A7AA-2C37-4A55-8995-9301AA7807AB}" type="presParOf" srcId="{FC02EBAC-D4DA-4EEA-B6C2-18F05BD654B0}" destId="{8CACE025-B6AA-471E-92F5-A18FCF3B4893}" srcOrd="0" destOrd="0" presId="urn:microsoft.com/office/officeart/2005/8/layout/list1"/>
    <dgm:cxn modelId="{F31D1331-F673-42E0-9092-E4955D6F4623}" type="presParOf" srcId="{8CACE025-B6AA-471E-92F5-A18FCF3B4893}" destId="{6C34E8C6-1D88-4608-9247-53206AAE99A7}" srcOrd="0" destOrd="0" presId="urn:microsoft.com/office/officeart/2005/8/layout/list1"/>
    <dgm:cxn modelId="{E1904EF3-8CAC-44C0-95B4-F61167B7CA69}" type="presParOf" srcId="{8CACE025-B6AA-471E-92F5-A18FCF3B4893}" destId="{206D5E3D-7810-4A70-8F65-09F644915178}" srcOrd="1" destOrd="0" presId="urn:microsoft.com/office/officeart/2005/8/layout/list1"/>
    <dgm:cxn modelId="{9F35BFAE-E59D-4654-BA21-E66FDA2391D1}" type="presParOf" srcId="{FC02EBAC-D4DA-4EEA-B6C2-18F05BD654B0}" destId="{56EEEE4D-15E0-4B6A-8476-B8D5BE534F14}" srcOrd="1" destOrd="0" presId="urn:microsoft.com/office/officeart/2005/8/layout/list1"/>
    <dgm:cxn modelId="{F5F37A09-ABCB-4750-BDCC-E9739F27143B}" type="presParOf" srcId="{FC02EBAC-D4DA-4EEA-B6C2-18F05BD654B0}" destId="{073AF9A4-2B57-4DFC-8897-96DCF2173564}" srcOrd="2" destOrd="0" presId="urn:microsoft.com/office/officeart/2005/8/layout/list1"/>
    <dgm:cxn modelId="{0158F2E9-5D50-4C1D-A65E-78FC930FD020}" type="presParOf" srcId="{FC02EBAC-D4DA-4EEA-B6C2-18F05BD654B0}" destId="{D7B6C5EC-9CE9-47E4-BE7B-87C8C8A5DF37}" srcOrd="3" destOrd="0" presId="urn:microsoft.com/office/officeart/2005/8/layout/list1"/>
    <dgm:cxn modelId="{A817B536-5142-4177-A0CD-C0BF890954EB}" type="presParOf" srcId="{FC02EBAC-D4DA-4EEA-B6C2-18F05BD654B0}" destId="{E61740CE-C1B1-4741-B1F8-2FB05333E0DD}" srcOrd="4" destOrd="0" presId="urn:microsoft.com/office/officeart/2005/8/layout/list1"/>
    <dgm:cxn modelId="{E0AF8F26-4377-46F5-B787-0E19352E7852}" type="presParOf" srcId="{E61740CE-C1B1-4741-B1F8-2FB05333E0DD}" destId="{4E9DE4C6-4CE2-4DBB-B19B-12B1FD0292EF}" srcOrd="0" destOrd="0" presId="urn:microsoft.com/office/officeart/2005/8/layout/list1"/>
    <dgm:cxn modelId="{D110D4E2-CCD0-4371-AB01-2E60B0442660}" type="presParOf" srcId="{E61740CE-C1B1-4741-B1F8-2FB05333E0DD}" destId="{19E71781-D353-415A-B3DA-554A3B3239EA}" srcOrd="1" destOrd="0" presId="urn:microsoft.com/office/officeart/2005/8/layout/list1"/>
    <dgm:cxn modelId="{507AF002-095F-4531-B63D-D4CEDAC10EAA}" type="presParOf" srcId="{FC02EBAC-D4DA-4EEA-B6C2-18F05BD654B0}" destId="{76E46101-1029-4CE0-BD11-7E71B55B33E6}" srcOrd="5" destOrd="0" presId="urn:microsoft.com/office/officeart/2005/8/layout/list1"/>
    <dgm:cxn modelId="{FFCF3C95-CE06-4325-8FF0-F9DA3758B1F7}" type="presParOf" srcId="{FC02EBAC-D4DA-4EEA-B6C2-18F05BD654B0}" destId="{F81137FB-400A-4B9C-BB76-995DE9604BAC}"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CF9599B-5419-4492-96F2-5932DA5CB022}" type="doc">
      <dgm:prSet loTypeId="urn:microsoft.com/office/officeart/2005/8/layout/vList6" loCatId="list" qsTypeId="urn:microsoft.com/office/officeart/2005/8/quickstyle/simple1" qsCatId="simple" csTypeId="urn:microsoft.com/office/officeart/2005/8/colors/accent5_2" csCatId="accent5" phldr="1"/>
      <dgm:spPr/>
      <dgm:t>
        <a:bodyPr/>
        <a:lstStyle/>
        <a:p>
          <a:endParaRPr lang="nl-BE"/>
        </a:p>
      </dgm:t>
    </dgm:pt>
    <dgm:pt modelId="{E8DE6D0F-4FF4-4435-A11E-D631ECEC5E29}">
      <dgm:prSet/>
      <dgm:spPr/>
      <dgm:t>
        <a:bodyPr/>
        <a:lstStyle/>
        <a:p>
          <a:r>
            <a:rPr lang="nl-BE"/>
            <a:t>Conformiteit en strafbaarheid op één lijn</a:t>
          </a:r>
        </a:p>
      </dgm:t>
    </dgm:pt>
    <dgm:pt modelId="{CA493FDA-BEB4-40AA-A445-687DEF4C4F06}" type="parTrans" cxnId="{686ED28E-FBD8-4177-99C7-7CF3052817F5}">
      <dgm:prSet/>
      <dgm:spPr/>
      <dgm:t>
        <a:bodyPr/>
        <a:lstStyle/>
        <a:p>
          <a:endParaRPr lang="nl-BE"/>
        </a:p>
      </dgm:t>
    </dgm:pt>
    <dgm:pt modelId="{3D4F0E88-0A4D-4492-A68C-0E13A5FBE15B}" type="sibTrans" cxnId="{686ED28E-FBD8-4177-99C7-7CF3052817F5}">
      <dgm:prSet/>
      <dgm:spPr/>
      <dgm:t>
        <a:bodyPr/>
        <a:lstStyle/>
        <a:p>
          <a:endParaRPr lang="nl-BE"/>
        </a:p>
      </dgm:t>
    </dgm:pt>
    <dgm:pt modelId="{3E6115AE-5192-4A9C-9955-035E73FCB174}">
      <dgm:prSet/>
      <dgm:spPr/>
      <dgm:t>
        <a:bodyPr/>
        <a:lstStyle/>
        <a:p>
          <a:r>
            <a:rPr lang="nl-BE"/>
            <a:t>Geen CA meer mogelijk bij strafbaarheid</a:t>
          </a:r>
        </a:p>
      </dgm:t>
    </dgm:pt>
    <dgm:pt modelId="{CE5866B4-D049-46CC-A42F-1595A3A2F494}" type="parTrans" cxnId="{7A2FD9E0-1B03-4756-BCE2-76A3F2867F90}">
      <dgm:prSet/>
      <dgm:spPr/>
      <dgm:t>
        <a:bodyPr/>
        <a:lstStyle/>
        <a:p>
          <a:endParaRPr lang="nl-BE"/>
        </a:p>
      </dgm:t>
    </dgm:pt>
    <dgm:pt modelId="{BCE83D45-B5BD-4A6B-A902-9A4AAFB00355}" type="sibTrans" cxnId="{7A2FD9E0-1B03-4756-BCE2-76A3F2867F90}">
      <dgm:prSet/>
      <dgm:spPr/>
      <dgm:t>
        <a:bodyPr/>
        <a:lstStyle/>
        <a:p>
          <a:endParaRPr lang="nl-BE"/>
        </a:p>
      </dgm:t>
    </dgm:pt>
    <dgm:pt modelId="{51644318-1284-4BA7-9E1D-78B72EFB9BB8}">
      <dgm:prSet/>
      <dgm:spPr/>
      <dgm:t>
        <a:bodyPr/>
        <a:lstStyle/>
        <a:p>
          <a:r>
            <a:rPr lang="nl-BE"/>
            <a:t>Geen strafbaarheid meer mogelijk bij conformiteit</a:t>
          </a:r>
        </a:p>
      </dgm:t>
    </dgm:pt>
    <dgm:pt modelId="{9F2AD453-FA21-4816-92E4-F9A66987F051}" type="parTrans" cxnId="{67E805B7-73A6-435D-BF01-E9D0B4E4A80F}">
      <dgm:prSet/>
      <dgm:spPr/>
      <dgm:t>
        <a:bodyPr/>
        <a:lstStyle/>
        <a:p>
          <a:endParaRPr lang="nl-BE"/>
        </a:p>
      </dgm:t>
    </dgm:pt>
    <dgm:pt modelId="{DAFD071F-A128-4038-A987-95427A6745E9}" type="sibTrans" cxnId="{67E805B7-73A6-435D-BF01-E9D0B4E4A80F}">
      <dgm:prSet/>
      <dgm:spPr/>
      <dgm:t>
        <a:bodyPr/>
        <a:lstStyle/>
        <a:p>
          <a:endParaRPr lang="nl-BE"/>
        </a:p>
      </dgm:t>
    </dgm:pt>
    <dgm:pt modelId="{0218E63D-A6B1-4C14-9118-49C459C1E85D}" type="pres">
      <dgm:prSet presAssocID="{1CF9599B-5419-4492-96F2-5932DA5CB022}" presName="Name0" presStyleCnt="0">
        <dgm:presLayoutVars>
          <dgm:dir/>
          <dgm:animLvl val="lvl"/>
          <dgm:resizeHandles/>
        </dgm:presLayoutVars>
      </dgm:prSet>
      <dgm:spPr/>
    </dgm:pt>
    <dgm:pt modelId="{7A1F50FC-393F-4804-9DF7-CDB0A0A1247F}" type="pres">
      <dgm:prSet presAssocID="{E8DE6D0F-4FF4-4435-A11E-D631ECEC5E29}" presName="linNode" presStyleCnt="0"/>
      <dgm:spPr/>
    </dgm:pt>
    <dgm:pt modelId="{0B006C74-9D39-4E56-9397-EAE949976943}" type="pres">
      <dgm:prSet presAssocID="{E8DE6D0F-4FF4-4435-A11E-D631ECEC5E29}" presName="parentShp" presStyleLbl="node1" presStyleIdx="0" presStyleCnt="1">
        <dgm:presLayoutVars>
          <dgm:bulletEnabled val="1"/>
        </dgm:presLayoutVars>
      </dgm:prSet>
      <dgm:spPr/>
    </dgm:pt>
    <dgm:pt modelId="{80D4EDEC-471F-4CB1-8F33-91E250450F23}" type="pres">
      <dgm:prSet presAssocID="{E8DE6D0F-4FF4-4435-A11E-D631ECEC5E29}" presName="childShp" presStyleLbl="bgAccFollowNode1" presStyleIdx="0" presStyleCnt="1">
        <dgm:presLayoutVars>
          <dgm:bulletEnabled val="1"/>
        </dgm:presLayoutVars>
      </dgm:prSet>
      <dgm:spPr/>
    </dgm:pt>
  </dgm:ptLst>
  <dgm:cxnLst>
    <dgm:cxn modelId="{204CEF14-4773-4D72-9FB5-FD967CC02CE7}" type="presOf" srcId="{E8DE6D0F-4FF4-4435-A11E-D631ECEC5E29}" destId="{0B006C74-9D39-4E56-9397-EAE949976943}" srcOrd="0" destOrd="0" presId="urn:microsoft.com/office/officeart/2005/8/layout/vList6"/>
    <dgm:cxn modelId="{B4BAC46F-38AA-40D5-853C-CCF2990364AB}" type="presOf" srcId="{51644318-1284-4BA7-9E1D-78B72EFB9BB8}" destId="{80D4EDEC-471F-4CB1-8F33-91E250450F23}" srcOrd="0" destOrd="1" presId="urn:microsoft.com/office/officeart/2005/8/layout/vList6"/>
    <dgm:cxn modelId="{348EC383-9471-442F-B93B-155B538582B0}" type="presOf" srcId="{1CF9599B-5419-4492-96F2-5932DA5CB022}" destId="{0218E63D-A6B1-4C14-9118-49C459C1E85D}" srcOrd="0" destOrd="0" presId="urn:microsoft.com/office/officeart/2005/8/layout/vList6"/>
    <dgm:cxn modelId="{686ED28E-FBD8-4177-99C7-7CF3052817F5}" srcId="{1CF9599B-5419-4492-96F2-5932DA5CB022}" destId="{E8DE6D0F-4FF4-4435-A11E-D631ECEC5E29}" srcOrd="0" destOrd="0" parTransId="{CA493FDA-BEB4-40AA-A445-687DEF4C4F06}" sibTransId="{3D4F0E88-0A4D-4492-A68C-0E13A5FBE15B}"/>
    <dgm:cxn modelId="{B5A50A95-9B1E-4268-89CF-0E7BBF3459AD}" type="presOf" srcId="{3E6115AE-5192-4A9C-9955-035E73FCB174}" destId="{80D4EDEC-471F-4CB1-8F33-91E250450F23}" srcOrd="0" destOrd="0" presId="urn:microsoft.com/office/officeart/2005/8/layout/vList6"/>
    <dgm:cxn modelId="{67E805B7-73A6-435D-BF01-E9D0B4E4A80F}" srcId="{E8DE6D0F-4FF4-4435-A11E-D631ECEC5E29}" destId="{51644318-1284-4BA7-9E1D-78B72EFB9BB8}" srcOrd="1" destOrd="0" parTransId="{9F2AD453-FA21-4816-92E4-F9A66987F051}" sibTransId="{DAFD071F-A128-4038-A987-95427A6745E9}"/>
    <dgm:cxn modelId="{7A2FD9E0-1B03-4756-BCE2-76A3F2867F90}" srcId="{E8DE6D0F-4FF4-4435-A11E-D631ECEC5E29}" destId="{3E6115AE-5192-4A9C-9955-035E73FCB174}" srcOrd="0" destOrd="0" parTransId="{CE5866B4-D049-46CC-A42F-1595A3A2F494}" sibTransId="{BCE83D45-B5BD-4A6B-A902-9A4AAFB00355}"/>
    <dgm:cxn modelId="{D35DBC20-FE90-48E3-8DA6-6AE778A71DF8}" type="presParOf" srcId="{0218E63D-A6B1-4C14-9118-49C459C1E85D}" destId="{7A1F50FC-393F-4804-9DF7-CDB0A0A1247F}" srcOrd="0" destOrd="0" presId="urn:microsoft.com/office/officeart/2005/8/layout/vList6"/>
    <dgm:cxn modelId="{46C999C7-50DC-4F69-B945-F01E1B8A3566}" type="presParOf" srcId="{7A1F50FC-393F-4804-9DF7-CDB0A0A1247F}" destId="{0B006C74-9D39-4E56-9397-EAE949976943}" srcOrd="0" destOrd="0" presId="urn:microsoft.com/office/officeart/2005/8/layout/vList6"/>
    <dgm:cxn modelId="{BCA47A7F-1819-4B15-9F62-9C1CCCAA6FC3}" type="presParOf" srcId="{7A1F50FC-393F-4804-9DF7-CDB0A0A1247F}" destId="{80D4EDEC-471F-4CB1-8F33-91E250450F23}"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3E528F3-BAD1-4C27-A897-99290C7FA61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nl-BE"/>
        </a:p>
      </dgm:t>
    </dgm:pt>
    <dgm:pt modelId="{8F0AB7FB-4BE2-4CC8-A15F-EF49DC2F5E4B}">
      <dgm:prSet phldrT="[Tekst]" custT="1"/>
      <dgm:spPr>
        <a:solidFill>
          <a:srgbClr val="40B7B9"/>
        </a:solidFill>
      </dgm:spPr>
      <dgm:t>
        <a:bodyPr/>
        <a:lstStyle/>
        <a:p>
          <a:r>
            <a:rPr lang="nl-BE" sz="2200">
              <a:latin typeface="Calibri" panose="020F0502020204030204" pitchFamily="34" charset="0"/>
              <a:cs typeface="Calibri" panose="020F0502020204030204" pitchFamily="34" charset="0"/>
            </a:rPr>
            <a:t>Bestaande werkwijze – sommige steden en gemeenten</a:t>
          </a:r>
        </a:p>
      </dgm:t>
    </dgm:pt>
    <dgm:pt modelId="{2058942B-0121-4831-BD3F-9DFE5616794B}" type="parTrans" cxnId="{90536FF0-0611-4151-B3AA-5B07D1E7B397}">
      <dgm:prSet/>
      <dgm:spPr/>
      <dgm:t>
        <a:bodyPr/>
        <a:lstStyle/>
        <a:p>
          <a:endParaRPr lang="nl-BE"/>
        </a:p>
      </dgm:t>
    </dgm:pt>
    <dgm:pt modelId="{895F54AE-3C14-4310-BC10-AD38FB1B9626}" type="sibTrans" cxnId="{90536FF0-0611-4151-B3AA-5B07D1E7B397}">
      <dgm:prSet/>
      <dgm:spPr/>
      <dgm:t>
        <a:bodyPr/>
        <a:lstStyle/>
        <a:p>
          <a:endParaRPr lang="nl-BE"/>
        </a:p>
      </dgm:t>
    </dgm:pt>
    <dgm:pt modelId="{8C2A8318-2B74-4264-B942-B7B1FA323E33}">
      <dgm:prSet phldrT="[Tekst]" custT="1"/>
      <dgm:spPr>
        <a:solidFill>
          <a:srgbClr val="40B7B9"/>
        </a:solidFill>
      </dgm:spPr>
      <dgm:t>
        <a:bodyPr/>
        <a:lstStyle/>
        <a:p>
          <a:pPr algn="ctr"/>
          <a:r>
            <a:rPr lang="nl-BE" sz="2200">
              <a:latin typeface="Calibri" panose="020F0502020204030204" pitchFamily="34" charset="0"/>
              <a:cs typeface="Calibri" panose="020F0502020204030204" pitchFamily="34" charset="0"/>
            </a:rPr>
            <a:t>Voordelen </a:t>
          </a:r>
        </a:p>
        <a:p>
          <a:pPr algn="l"/>
          <a:r>
            <a:rPr lang="nl-BE" sz="1800">
              <a:latin typeface="Calibri" panose="020F0502020204030204" pitchFamily="34" charset="0"/>
              <a:cs typeface="Calibri" panose="020F0502020204030204" pitchFamily="34" charset="0"/>
            </a:rPr>
            <a:t>- Snelle oplossingen zonder procedures</a:t>
          </a:r>
        </a:p>
      </dgm:t>
    </dgm:pt>
    <dgm:pt modelId="{D394EF4A-913E-4423-A3E8-FEFE7B8B7D3D}" type="parTrans" cxnId="{B7094224-48E1-4D14-8F26-BAF2E136F061}">
      <dgm:prSet/>
      <dgm:spPr/>
      <dgm:t>
        <a:bodyPr/>
        <a:lstStyle/>
        <a:p>
          <a:endParaRPr lang="nl-BE"/>
        </a:p>
      </dgm:t>
    </dgm:pt>
    <dgm:pt modelId="{688461FE-A697-4B1B-A003-680AB46CEF90}" type="sibTrans" cxnId="{B7094224-48E1-4D14-8F26-BAF2E136F061}">
      <dgm:prSet/>
      <dgm:spPr/>
      <dgm:t>
        <a:bodyPr/>
        <a:lstStyle/>
        <a:p>
          <a:endParaRPr lang="nl-BE"/>
        </a:p>
      </dgm:t>
    </dgm:pt>
    <dgm:pt modelId="{29814639-992C-4F8E-ABC8-A9C64CB9C4B1}">
      <dgm:prSet phldrT="[Tekst]" custT="1"/>
      <dgm:spPr>
        <a:solidFill>
          <a:srgbClr val="40B7B9"/>
        </a:solidFill>
      </dgm:spPr>
      <dgm:t>
        <a:bodyPr/>
        <a:lstStyle/>
        <a:p>
          <a:pPr algn="ctr"/>
          <a:r>
            <a:rPr lang="nl-BE" sz="2200">
              <a:latin typeface="Calibri" panose="020F0502020204030204" pitchFamily="34" charset="0"/>
              <a:cs typeface="Calibri" panose="020F0502020204030204" pitchFamily="34" charset="0"/>
            </a:rPr>
            <a:t>Nadelen</a:t>
          </a:r>
        </a:p>
        <a:p>
          <a:pPr algn="l"/>
          <a:r>
            <a:rPr lang="nl-BE" sz="1800">
              <a:latin typeface="Calibri" panose="020F0502020204030204" pitchFamily="34" charset="0"/>
              <a:cs typeface="Calibri" panose="020F0502020204030204" pitchFamily="34" charset="0"/>
            </a:rPr>
            <a:t>- Bewoner soms langer slachtoffer</a:t>
          </a:r>
        </a:p>
        <a:p>
          <a:pPr algn="l"/>
          <a:r>
            <a:rPr lang="nl-BE" sz="1800">
              <a:latin typeface="Calibri" panose="020F0502020204030204" pitchFamily="34" charset="0"/>
              <a:cs typeface="Calibri" panose="020F0502020204030204" pitchFamily="34" charset="0"/>
            </a:rPr>
            <a:t>- Risico gemeente</a:t>
          </a:r>
        </a:p>
      </dgm:t>
    </dgm:pt>
    <dgm:pt modelId="{909BC9E4-9AC0-492B-B911-55F54C9ACE02}" type="parTrans" cxnId="{8ABCF67F-DF01-4521-9B4C-A63FC354E2EE}">
      <dgm:prSet/>
      <dgm:spPr/>
      <dgm:t>
        <a:bodyPr/>
        <a:lstStyle/>
        <a:p>
          <a:endParaRPr lang="nl-BE"/>
        </a:p>
      </dgm:t>
    </dgm:pt>
    <dgm:pt modelId="{52B311FC-3B6E-4FF5-8EC3-0B99D52B28C6}" type="sibTrans" cxnId="{8ABCF67F-DF01-4521-9B4C-A63FC354E2EE}">
      <dgm:prSet/>
      <dgm:spPr/>
      <dgm:t>
        <a:bodyPr/>
        <a:lstStyle/>
        <a:p>
          <a:endParaRPr lang="nl-BE"/>
        </a:p>
      </dgm:t>
    </dgm:pt>
    <dgm:pt modelId="{258E7D94-BBC1-4EFA-B322-40688D8EBED5}">
      <dgm:prSet phldrT="[Tekst]" custT="1"/>
      <dgm:spPr>
        <a:solidFill>
          <a:srgbClr val="40B7B9"/>
        </a:solidFill>
      </dgm:spPr>
      <dgm:t>
        <a:bodyPr/>
        <a:lstStyle/>
        <a:p>
          <a:r>
            <a:rPr lang="nl-BE" sz="2200">
              <a:latin typeface="Calibri" panose="020F0502020204030204" pitchFamily="34" charset="0"/>
              <a:cs typeface="Calibri" panose="020F0502020204030204" pitchFamily="34" charset="0"/>
            </a:rPr>
            <a:t>Nood decretaal kader</a:t>
          </a:r>
        </a:p>
      </dgm:t>
    </dgm:pt>
    <dgm:pt modelId="{BF6DE07E-DD32-41CD-9FAE-3157FD553607}" type="parTrans" cxnId="{2851101F-4A8D-41AC-A2F0-0DED1B3C9B1C}">
      <dgm:prSet/>
      <dgm:spPr/>
      <dgm:t>
        <a:bodyPr/>
        <a:lstStyle/>
        <a:p>
          <a:endParaRPr lang="nl-BE"/>
        </a:p>
      </dgm:t>
    </dgm:pt>
    <dgm:pt modelId="{48F0B02B-82A4-4B0B-BD5E-EAAADADD3F70}" type="sibTrans" cxnId="{2851101F-4A8D-41AC-A2F0-0DED1B3C9B1C}">
      <dgm:prSet/>
      <dgm:spPr/>
      <dgm:t>
        <a:bodyPr/>
        <a:lstStyle/>
        <a:p>
          <a:endParaRPr lang="nl-BE"/>
        </a:p>
      </dgm:t>
    </dgm:pt>
    <dgm:pt modelId="{1C0D5C71-984D-4542-98B2-D665F81D9A1C}">
      <dgm:prSet phldrT="[Tekst]" custT="1"/>
      <dgm:spPr>
        <a:solidFill>
          <a:srgbClr val="40B7B9"/>
        </a:solidFill>
      </dgm:spPr>
      <dgm:t>
        <a:bodyPr/>
        <a:lstStyle/>
        <a:p>
          <a:r>
            <a:rPr lang="nl-BE" sz="2200">
              <a:latin typeface="Calibri" panose="020F0502020204030204" pitchFamily="34" charset="0"/>
              <a:cs typeface="Calibri" panose="020F0502020204030204" pitchFamily="34" charset="0"/>
            </a:rPr>
            <a:t>Evaluatie instrumentarium Steunpunt Wonen</a:t>
          </a:r>
        </a:p>
      </dgm:t>
    </dgm:pt>
    <dgm:pt modelId="{47A5D41A-027B-47BE-AE0F-43EDB48DE1D3}" type="parTrans" cxnId="{7FA3E2EB-6C3F-4852-8388-9879654C315A}">
      <dgm:prSet/>
      <dgm:spPr/>
      <dgm:t>
        <a:bodyPr/>
        <a:lstStyle/>
        <a:p>
          <a:endParaRPr lang="nl-BE"/>
        </a:p>
      </dgm:t>
    </dgm:pt>
    <dgm:pt modelId="{ACD2A0A3-9C89-4769-A7E0-CB7994CA3136}" type="sibTrans" cxnId="{7FA3E2EB-6C3F-4852-8388-9879654C315A}">
      <dgm:prSet/>
      <dgm:spPr/>
      <dgm:t>
        <a:bodyPr/>
        <a:lstStyle/>
        <a:p>
          <a:endParaRPr lang="nl-BE"/>
        </a:p>
      </dgm:t>
    </dgm:pt>
    <dgm:pt modelId="{C271CFB3-D546-4703-8500-9396C26285F0}" type="pres">
      <dgm:prSet presAssocID="{D3E528F3-BAD1-4C27-A897-99290C7FA61C}" presName="diagram" presStyleCnt="0">
        <dgm:presLayoutVars>
          <dgm:dir/>
          <dgm:resizeHandles val="exact"/>
        </dgm:presLayoutVars>
      </dgm:prSet>
      <dgm:spPr/>
    </dgm:pt>
    <dgm:pt modelId="{D358F06B-24F3-4FBE-B110-7FD8A2ED3083}" type="pres">
      <dgm:prSet presAssocID="{8F0AB7FB-4BE2-4CC8-A15F-EF49DC2F5E4B}" presName="node" presStyleLbl="node1" presStyleIdx="0" presStyleCnt="5">
        <dgm:presLayoutVars>
          <dgm:bulletEnabled val="1"/>
        </dgm:presLayoutVars>
      </dgm:prSet>
      <dgm:spPr/>
    </dgm:pt>
    <dgm:pt modelId="{AAD631D3-722C-40BC-8F50-7BD3CE8FC179}" type="pres">
      <dgm:prSet presAssocID="{895F54AE-3C14-4310-BC10-AD38FB1B9626}" presName="sibTrans" presStyleCnt="0"/>
      <dgm:spPr/>
    </dgm:pt>
    <dgm:pt modelId="{69D5E239-22D3-4F09-8A64-6C74C8E8E858}" type="pres">
      <dgm:prSet presAssocID="{8C2A8318-2B74-4264-B942-B7B1FA323E33}" presName="node" presStyleLbl="node1" presStyleIdx="1" presStyleCnt="5">
        <dgm:presLayoutVars>
          <dgm:bulletEnabled val="1"/>
        </dgm:presLayoutVars>
      </dgm:prSet>
      <dgm:spPr/>
    </dgm:pt>
    <dgm:pt modelId="{87328DE1-B47B-4AD0-A429-80796E633ED5}" type="pres">
      <dgm:prSet presAssocID="{688461FE-A697-4B1B-A003-680AB46CEF90}" presName="sibTrans" presStyleCnt="0"/>
      <dgm:spPr/>
    </dgm:pt>
    <dgm:pt modelId="{7665DC32-5343-4DBE-8E6C-E2CA756452C3}" type="pres">
      <dgm:prSet presAssocID="{29814639-992C-4F8E-ABC8-A9C64CB9C4B1}" presName="node" presStyleLbl="node1" presStyleIdx="2" presStyleCnt="5">
        <dgm:presLayoutVars>
          <dgm:bulletEnabled val="1"/>
        </dgm:presLayoutVars>
      </dgm:prSet>
      <dgm:spPr/>
    </dgm:pt>
    <dgm:pt modelId="{694BBC80-3E0B-4D6A-9A10-058E3BA93B7D}" type="pres">
      <dgm:prSet presAssocID="{52B311FC-3B6E-4FF5-8EC3-0B99D52B28C6}" presName="sibTrans" presStyleCnt="0"/>
      <dgm:spPr/>
    </dgm:pt>
    <dgm:pt modelId="{6421A144-812B-4566-96B0-2545DBA7C4D7}" type="pres">
      <dgm:prSet presAssocID="{258E7D94-BBC1-4EFA-B322-40688D8EBED5}" presName="node" presStyleLbl="node1" presStyleIdx="3" presStyleCnt="5">
        <dgm:presLayoutVars>
          <dgm:bulletEnabled val="1"/>
        </dgm:presLayoutVars>
      </dgm:prSet>
      <dgm:spPr/>
    </dgm:pt>
    <dgm:pt modelId="{C4205205-09EC-4AB5-8718-AE09EC8C33D5}" type="pres">
      <dgm:prSet presAssocID="{48F0B02B-82A4-4B0B-BD5E-EAAADADD3F70}" presName="sibTrans" presStyleCnt="0"/>
      <dgm:spPr/>
    </dgm:pt>
    <dgm:pt modelId="{89A11920-F10D-494C-B4BC-E33EEDA4AA96}" type="pres">
      <dgm:prSet presAssocID="{1C0D5C71-984D-4542-98B2-D665F81D9A1C}" presName="node" presStyleLbl="node1" presStyleIdx="4" presStyleCnt="5">
        <dgm:presLayoutVars>
          <dgm:bulletEnabled val="1"/>
        </dgm:presLayoutVars>
      </dgm:prSet>
      <dgm:spPr/>
    </dgm:pt>
  </dgm:ptLst>
  <dgm:cxnLst>
    <dgm:cxn modelId="{2851101F-4A8D-41AC-A2F0-0DED1B3C9B1C}" srcId="{D3E528F3-BAD1-4C27-A897-99290C7FA61C}" destId="{258E7D94-BBC1-4EFA-B322-40688D8EBED5}" srcOrd="3" destOrd="0" parTransId="{BF6DE07E-DD32-41CD-9FAE-3157FD553607}" sibTransId="{48F0B02B-82A4-4B0B-BD5E-EAAADADD3F70}"/>
    <dgm:cxn modelId="{B7094224-48E1-4D14-8F26-BAF2E136F061}" srcId="{D3E528F3-BAD1-4C27-A897-99290C7FA61C}" destId="{8C2A8318-2B74-4264-B942-B7B1FA323E33}" srcOrd="1" destOrd="0" parTransId="{D394EF4A-913E-4423-A3E8-FEFE7B8B7D3D}" sibTransId="{688461FE-A697-4B1B-A003-680AB46CEF90}"/>
    <dgm:cxn modelId="{55A55136-49E0-4969-B3F1-FE805DB24A2C}" type="presOf" srcId="{29814639-992C-4F8E-ABC8-A9C64CB9C4B1}" destId="{7665DC32-5343-4DBE-8E6C-E2CA756452C3}" srcOrd="0" destOrd="0" presId="urn:microsoft.com/office/officeart/2005/8/layout/default"/>
    <dgm:cxn modelId="{88F91A3B-9636-45F2-B1E8-6181F3D5B1BD}" type="presOf" srcId="{D3E528F3-BAD1-4C27-A897-99290C7FA61C}" destId="{C271CFB3-D546-4703-8500-9396C26285F0}" srcOrd="0" destOrd="0" presId="urn:microsoft.com/office/officeart/2005/8/layout/default"/>
    <dgm:cxn modelId="{AF6A404E-791E-44ED-8999-8041FB3084A2}" type="presOf" srcId="{1C0D5C71-984D-4542-98B2-D665F81D9A1C}" destId="{89A11920-F10D-494C-B4BC-E33EEDA4AA96}" srcOrd="0" destOrd="0" presId="urn:microsoft.com/office/officeart/2005/8/layout/default"/>
    <dgm:cxn modelId="{8ABCF67F-DF01-4521-9B4C-A63FC354E2EE}" srcId="{D3E528F3-BAD1-4C27-A897-99290C7FA61C}" destId="{29814639-992C-4F8E-ABC8-A9C64CB9C4B1}" srcOrd="2" destOrd="0" parTransId="{909BC9E4-9AC0-492B-B911-55F54C9ACE02}" sibTransId="{52B311FC-3B6E-4FF5-8EC3-0B99D52B28C6}"/>
    <dgm:cxn modelId="{28AFA18E-F0FB-4374-8540-D269FAF92D9F}" type="presOf" srcId="{8F0AB7FB-4BE2-4CC8-A15F-EF49DC2F5E4B}" destId="{D358F06B-24F3-4FBE-B110-7FD8A2ED3083}" srcOrd="0" destOrd="0" presId="urn:microsoft.com/office/officeart/2005/8/layout/default"/>
    <dgm:cxn modelId="{2944D5B0-B523-47F7-83B4-C8A905073697}" type="presOf" srcId="{8C2A8318-2B74-4264-B942-B7B1FA323E33}" destId="{69D5E239-22D3-4F09-8A64-6C74C8E8E858}" srcOrd="0" destOrd="0" presId="urn:microsoft.com/office/officeart/2005/8/layout/default"/>
    <dgm:cxn modelId="{25DFD0B5-83C9-4274-933F-0EBDEA01E3AE}" type="presOf" srcId="{258E7D94-BBC1-4EFA-B322-40688D8EBED5}" destId="{6421A144-812B-4566-96B0-2545DBA7C4D7}" srcOrd="0" destOrd="0" presId="urn:microsoft.com/office/officeart/2005/8/layout/default"/>
    <dgm:cxn modelId="{7FA3E2EB-6C3F-4852-8388-9879654C315A}" srcId="{D3E528F3-BAD1-4C27-A897-99290C7FA61C}" destId="{1C0D5C71-984D-4542-98B2-D665F81D9A1C}" srcOrd="4" destOrd="0" parTransId="{47A5D41A-027B-47BE-AE0F-43EDB48DE1D3}" sibTransId="{ACD2A0A3-9C89-4769-A7E0-CB7994CA3136}"/>
    <dgm:cxn modelId="{90536FF0-0611-4151-B3AA-5B07D1E7B397}" srcId="{D3E528F3-BAD1-4C27-A897-99290C7FA61C}" destId="{8F0AB7FB-4BE2-4CC8-A15F-EF49DC2F5E4B}" srcOrd="0" destOrd="0" parTransId="{2058942B-0121-4831-BD3F-9DFE5616794B}" sibTransId="{895F54AE-3C14-4310-BC10-AD38FB1B9626}"/>
    <dgm:cxn modelId="{67DD834D-80D2-4C0F-BCDC-D82DDABC2CC3}" type="presParOf" srcId="{C271CFB3-D546-4703-8500-9396C26285F0}" destId="{D358F06B-24F3-4FBE-B110-7FD8A2ED3083}" srcOrd="0" destOrd="0" presId="urn:microsoft.com/office/officeart/2005/8/layout/default"/>
    <dgm:cxn modelId="{2F30E2B7-9271-4D4B-A00A-FB5CAFF90247}" type="presParOf" srcId="{C271CFB3-D546-4703-8500-9396C26285F0}" destId="{AAD631D3-722C-40BC-8F50-7BD3CE8FC179}" srcOrd="1" destOrd="0" presId="urn:microsoft.com/office/officeart/2005/8/layout/default"/>
    <dgm:cxn modelId="{72D44E17-8DE4-49A7-A10E-8F0368682AEC}" type="presParOf" srcId="{C271CFB3-D546-4703-8500-9396C26285F0}" destId="{69D5E239-22D3-4F09-8A64-6C74C8E8E858}" srcOrd="2" destOrd="0" presId="urn:microsoft.com/office/officeart/2005/8/layout/default"/>
    <dgm:cxn modelId="{CD1724BE-C725-4CB8-9093-CB47CDA0BCCF}" type="presParOf" srcId="{C271CFB3-D546-4703-8500-9396C26285F0}" destId="{87328DE1-B47B-4AD0-A429-80796E633ED5}" srcOrd="3" destOrd="0" presId="urn:microsoft.com/office/officeart/2005/8/layout/default"/>
    <dgm:cxn modelId="{8D3EE48C-168A-4268-91EA-6AB45699CF41}" type="presParOf" srcId="{C271CFB3-D546-4703-8500-9396C26285F0}" destId="{7665DC32-5343-4DBE-8E6C-E2CA756452C3}" srcOrd="4" destOrd="0" presId="urn:microsoft.com/office/officeart/2005/8/layout/default"/>
    <dgm:cxn modelId="{6A420658-4A84-4BC1-AB35-55505804A60D}" type="presParOf" srcId="{C271CFB3-D546-4703-8500-9396C26285F0}" destId="{694BBC80-3E0B-4D6A-9A10-058E3BA93B7D}" srcOrd="5" destOrd="0" presId="urn:microsoft.com/office/officeart/2005/8/layout/default"/>
    <dgm:cxn modelId="{DE702DD0-98BB-4CCF-AC67-52A0DC34987C}" type="presParOf" srcId="{C271CFB3-D546-4703-8500-9396C26285F0}" destId="{6421A144-812B-4566-96B0-2545DBA7C4D7}" srcOrd="6" destOrd="0" presId="urn:microsoft.com/office/officeart/2005/8/layout/default"/>
    <dgm:cxn modelId="{55B072C2-DD18-4EE3-A00E-7207E914B53E}" type="presParOf" srcId="{C271CFB3-D546-4703-8500-9396C26285F0}" destId="{C4205205-09EC-4AB5-8718-AE09EC8C33D5}" srcOrd="7" destOrd="0" presId="urn:microsoft.com/office/officeart/2005/8/layout/default"/>
    <dgm:cxn modelId="{0439B652-715B-4EE1-83E6-1C30B4197435}" type="presParOf" srcId="{C271CFB3-D546-4703-8500-9396C26285F0}" destId="{89A11920-F10D-494C-B4BC-E33EEDA4AA96}"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32A746E-2962-479F-8CDF-6CF06D894D67}"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nl-BE"/>
        </a:p>
      </dgm:t>
    </dgm:pt>
    <dgm:pt modelId="{60C6548F-561A-4814-8CF4-590875AE7AB6}">
      <dgm:prSet phldrT="[Tekst]" custT="1"/>
      <dgm:spPr>
        <a:solidFill>
          <a:srgbClr val="40B7B9"/>
        </a:solidFill>
      </dgm:spPr>
      <dgm:t>
        <a:bodyPr/>
        <a:lstStyle/>
        <a:p>
          <a:r>
            <a:rPr lang="nl-BE" sz="2200">
              <a:latin typeface="Calibri" panose="020F0502020204030204" pitchFamily="34" charset="0"/>
              <a:cs typeface="Calibri" panose="020F0502020204030204" pitchFamily="34" charset="0"/>
            </a:rPr>
            <a:t>Geen beperkingen bij opstart: melding volstaat</a:t>
          </a:r>
        </a:p>
      </dgm:t>
    </dgm:pt>
    <dgm:pt modelId="{F37678C1-368A-47FE-B22C-9B0DCA2B67C1}" type="parTrans" cxnId="{9FADAAC8-2DB2-43F1-BE7C-A0211F46F3F1}">
      <dgm:prSet/>
      <dgm:spPr/>
      <dgm:t>
        <a:bodyPr/>
        <a:lstStyle/>
        <a:p>
          <a:endParaRPr lang="nl-BE"/>
        </a:p>
      </dgm:t>
    </dgm:pt>
    <dgm:pt modelId="{BA7E27E2-91D1-4BBE-A5CC-34A21D007A74}" type="sibTrans" cxnId="{9FADAAC8-2DB2-43F1-BE7C-A0211F46F3F1}">
      <dgm:prSet/>
      <dgm:spPr/>
      <dgm:t>
        <a:bodyPr/>
        <a:lstStyle/>
        <a:p>
          <a:endParaRPr lang="nl-BE"/>
        </a:p>
      </dgm:t>
    </dgm:pt>
    <dgm:pt modelId="{79C40012-DB22-483F-B2FD-3822099A56FE}">
      <dgm:prSet phldrT="[Tekst]" custT="1"/>
      <dgm:spPr>
        <a:solidFill>
          <a:srgbClr val="40B7B9"/>
        </a:solidFill>
      </dgm:spPr>
      <dgm:t>
        <a:bodyPr/>
        <a:lstStyle/>
        <a:p>
          <a:r>
            <a:rPr lang="nl-BE" sz="2200">
              <a:latin typeface="Calibri" panose="020F0502020204030204" pitchFamily="34" charset="0"/>
              <a:cs typeface="Calibri" panose="020F0502020204030204" pitchFamily="34" charset="0"/>
            </a:rPr>
            <a:t>Ontvangstbewijs + informatie</a:t>
          </a:r>
        </a:p>
      </dgm:t>
    </dgm:pt>
    <dgm:pt modelId="{D0CD9142-97DC-4D35-9692-D9A0FD2C552D}" type="parTrans" cxnId="{1D1C9E16-C7BB-4676-9A8E-6834A8053D91}">
      <dgm:prSet/>
      <dgm:spPr/>
      <dgm:t>
        <a:bodyPr/>
        <a:lstStyle/>
        <a:p>
          <a:endParaRPr lang="nl-BE"/>
        </a:p>
      </dgm:t>
    </dgm:pt>
    <dgm:pt modelId="{6904970D-3D48-4322-BC60-2BD97BA32912}" type="sibTrans" cxnId="{1D1C9E16-C7BB-4676-9A8E-6834A8053D91}">
      <dgm:prSet/>
      <dgm:spPr/>
      <dgm:t>
        <a:bodyPr/>
        <a:lstStyle/>
        <a:p>
          <a:endParaRPr lang="nl-BE"/>
        </a:p>
      </dgm:t>
    </dgm:pt>
    <dgm:pt modelId="{F3663222-D614-4BAD-A33A-884F48AC0584}">
      <dgm:prSet phldrT="[Tekst]" custT="1"/>
      <dgm:spPr>
        <a:solidFill>
          <a:srgbClr val="40B7B9"/>
        </a:solidFill>
      </dgm:spPr>
      <dgm:t>
        <a:bodyPr/>
        <a:lstStyle/>
        <a:p>
          <a:r>
            <a:rPr lang="nl-BE" sz="2200">
              <a:latin typeface="Calibri" panose="020F0502020204030204" pitchFamily="34" charset="0"/>
              <a:cs typeface="Calibri" panose="020F0502020204030204" pitchFamily="34" charset="0"/>
            </a:rPr>
            <a:t>Geen verplichting</a:t>
          </a:r>
        </a:p>
      </dgm:t>
    </dgm:pt>
    <dgm:pt modelId="{EDECB133-7D4E-44CB-BF5C-EE587A85CD75}" type="parTrans" cxnId="{F73B1934-8A30-4BFB-AB84-C1AF0553E69D}">
      <dgm:prSet/>
      <dgm:spPr/>
      <dgm:t>
        <a:bodyPr/>
        <a:lstStyle/>
        <a:p>
          <a:endParaRPr lang="nl-BE"/>
        </a:p>
      </dgm:t>
    </dgm:pt>
    <dgm:pt modelId="{93EBB998-9EF2-476D-B307-8E69A4582D51}" type="sibTrans" cxnId="{F73B1934-8A30-4BFB-AB84-C1AF0553E69D}">
      <dgm:prSet/>
      <dgm:spPr/>
      <dgm:t>
        <a:bodyPr/>
        <a:lstStyle/>
        <a:p>
          <a:endParaRPr lang="nl-BE"/>
        </a:p>
      </dgm:t>
    </dgm:pt>
    <dgm:pt modelId="{E24820D3-68E6-4492-B0B5-04770E43BA8F}">
      <dgm:prSet phldrT="[Tekst]" custT="1"/>
      <dgm:spPr>
        <a:solidFill>
          <a:srgbClr val="40B7B9"/>
        </a:solidFill>
      </dgm:spPr>
      <dgm:t>
        <a:bodyPr/>
        <a:lstStyle/>
        <a:p>
          <a:r>
            <a:rPr lang="nl-BE" sz="2200">
              <a:latin typeface="Calibri" panose="020F0502020204030204" pitchFamily="34" charset="0"/>
              <a:cs typeface="Calibri" panose="020F0502020204030204" pitchFamily="34" charset="0"/>
            </a:rPr>
            <a:t>Gemeente beslist, niet de burger</a:t>
          </a:r>
        </a:p>
      </dgm:t>
    </dgm:pt>
    <dgm:pt modelId="{434D2FE7-48F9-4846-9F8C-57B1351FD56D}" type="parTrans" cxnId="{19BCB1EF-C375-42B6-A79A-0BC81DEE5933}">
      <dgm:prSet/>
      <dgm:spPr/>
      <dgm:t>
        <a:bodyPr/>
        <a:lstStyle/>
        <a:p>
          <a:endParaRPr lang="nl-BE"/>
        </a:p>
      </dgm:t>
    </dgm:pt>
    <dgm:pt modelId="{3EFB46E3-B008-49F0-9813-5838B0D07157}" type="sibTrans" cxnId="{19BCB1EF-C375-42B6-A79A-0BC81DEE5933}">
      <dgm:prSet/>
      <dgm:spPr/>
      <dgm:t>
        <a:bodyPr/>
        <a:lstStyle/>
        <a:p>
          <a:endParaRPr lang="nl-BE"/>
        </a:p>
      </dgm:t>
    </dgm:pt>
    <dgm:pt modelId="{52D2D888-863A-42F7-82BF-0FF6E0EFF33B}">
      <dgm:prSet phldrT="[Tekst]" custT="1"/>
      <dgm:spPr>
        <a:solidFill>
          <a:srgbClr val="40B7B9"/>
        </a:solidFill>
      </dgm:spPr>
      <dgm:t>
        <a:bodyPr/>
        <a:lstStyle/>
        <a:p>
          <a:r>
            <a:rPr lang="nl-BE" sz="2200">
              <a:latin typeface="Calibri" panose="020F0502020204030204" pitchFamily="34" charset="0"/>
              <a:cs typeface="Calibri" panose="020F0502020204030204" pitchFamily="34" charset="0"/>
            </a:rPr>
            <a:t>Criterium keuze kans op succes </a:t>
          </a:r>
        </a:p>
        <a:p>
          <a:r>
            <a:rPr lang="nl-BE" sz="2200">
              <a:latin typeface="Calibri" panose="020F0502020204030204" pitchFamily="34" charset="0"/>
              <a:cs typeface="Calibri" panose="020F0502020204030204" pitchFamily="34" charset="0"/>
            </a:rPr>
            <a:t>CA binnen 3 </a:t>
          </a:r>
        </a:p>
        <a:p>
          <a:r>
            <a:rPr lang="nl-BE" sz="2200">
              <a:latin typeface="Calibri" panose="020F0502020204030204" pitchFamily="34" charset="0"/>
              <a:cs typeface="Calibri" panose="020F0502020204030204" pitchFamily="34" charset="0"/>
            </a:rPr>
            <a:t>Houding eigenaar</a:t>
          </a:r>
        </a:p>
      </dgm:t>
    </dgm:pt>
    <dgm:pt modelId="{C2B4A31A-7CDF-4CC2-ACE0-463BE8A1A14C}" type="parTrans" cxnId="{347D397B-77FD-4D97-8C1E-6FA0AD84F878}">
      <dgm:prSet/>
      <dgm:spPr/>
      <dgm:t>
        <a:bodyPr/>
        <a:lstStyle/>
        <a:p>
          <a:endParaRPr lang="nl-BE"/>
        </a:p>
      </dgm:t>
    </dgm:pt>
    <dgm:pt modelId="{07D96524-0855-4902-A1D9-7A12BFCFDC4E}" type="sibTrans" cxnId="{347D397B-77FD-4D97-8C1E-6FA0AD84F878}">
      <dgm:prSet/>
      <dgm:spPr/>
      <dgm:t>
        <a:bodyPr/>
        <a:lstStyle/>
        <a:p>
          <a:endParaRPr lang="nl-BE"/>
        </a:p>
      </dgm:t>
    </dgm:pt>
    <dgm:pt modelId="{B87A96C5-D2B8-47E8-99D7-C5CB51CBB272}" type="pres">
      <dgm:prSet presAssocID="{632A746E-2962-479F-8CDF-6CF06D894D67}" presName="mainComposite" presStyleCnt="0">
        <dgm:presLayoutVars>
          <dgm:chPref val="1"/>
          <dgm:dir/>
          <dgm:animOne val="branch"/>
          <dgm:animLvl val="lvl"/>
          <dgm:resizeHandles val="exact"/>
        </dgm:presLayoutVars>
      </dgm:prSet>
      <dgm:spPr/>
    </dgm:pt>
    <dgm:pt modelId="{94A662B8-9585-4091-B718-B2F820D812E6}" type="pres">
      <dgm:prSet presAssocID="{632A746E-2962-479F-8CDF-6CF06D894D67}" presName="hierFlow" presStyleCnt="0"/>
      <dgm:spPr/>
    </dgm:pt>
    <dgm:pt modelId="{FA98585D-9825-4108-8764-0FD85BF20C34}" type="pres">
      <dgm:prSet presAssocID="{632A746E-2962-479F-8CDF-6CF06D894D67}" presName="hierChild1" presStyleCnt="0">
        <dgm:presLayoutVars>
          <dgm:chPref val="1"/>
          <dgm:animOne val="branch"/>
          <dgm:animLvl val="lvl"/>
        </dgm:presLayoutVars>
      </dgm:prSet>
      <dgm:spPr/>
    </dgm:pt>
    <dgm:pt modelId="{8D3BE691-592C-49B5-84DC-E91968AED999}" type="pres">
      <dgm:prSet presAssocID="{60C6548F-561A-4814-8CF4-590875AE7AB6}" presName="Name14" presStyleCnt="0"/>
      <dgm:spPr/>
    </dgm:pt>
    <dgm:pt modelId="{2267368F-7609-4444-AC25-7D5FA752E618}" type="pres">
      <dgm:prSet presAssocID="{60C6548F-561A-4814-8CF4-590875AE7AB6}" presName="level1Shape" presStyleLbl="node0" presStyleIdx="0" presStyleCnt="1" custScaleX="525065">
        <dgm:presLayoutVars>
          <dgm:chPref val="3"/>
        </dgm:presLayoutVars>
      </dgm:prSet>
      <dgm:spPr/>
    </dgm:pt>
    <dgm:pt modelId="{87EC72DE-74D2-4323-82CC-176F9BA03D7D}" type="pres">
      <dgm:prSet presAssocID="{60C6548F-561A-4814-8CF4-590875AE7AB6}" presName="hierChild2" presStyleCnt="0"/>
      <dgm:spPr/>
    </dgm:pt>
    <dgm:pt modelId="{F9D06DA7-D784-49FB-9C3E-FEC931746CD1}" type="pres">
      <dgm:prSet presAssocID="{D0CD9142-97DC-4D35-9692-D9A0FD2C552D}" presName="Name19" presStyleLbl="parChTrans1D2" presStyleIdx="0" presStyleCnt="1"/>
      <dgm:spPr/>
    </dgm:pt>
    <dgm:pt modelId="{8E172440-2A6E-491A-A4B5-79E1717D0B28}" type="pres">
      <dgm:prSet presAssocID="{79C40012-DB22-483F-B2FD-3822099A56FE}" presName="Name21" presStyleCnt="0"/>
      <dgm:spPr/>
    </dgm:pt>
    <dgm:pt modelId="{B84060E2-98D7-44DC-91A1-E464CDF3761B}" type="pres">
      <dgm:prSet presAssocID="{79C40012-DB22-483F-B2FD-3822099A56FE}" presName="level2Shape" presStyleLbl="node2" presStyleIdx="0" presStyleCnt="1" custScaleX="443789"/>
      <dgm:spPr/>
    </dgm:pt>
    <dgm:pt modelId="{386A44CD-0AD2-4679-913E-8001A39AB80E}" type="pres">
      <dgm:prSet presAssocID="{79C40012-DB22-483F-B2FD-3822099A56FE}" presName="hierChild3" presStyleCnt="0"/>
      <dgm:spPr/>
    </dgm:pt>
    <dgm:pt modelId="{9CE7CFDC-855E-4FA1-AA9F-116C8CBF5EEC}" type="pres">
      <dgm:prSet presAssocID="{EDECB133-7D4E-44CB-BF5C-EE587A85CD75}" presName="Name19" presStyleLbl="parChTrans1D3" presStyleIdx="0" presStyleCnt="1"/>
      <dgm:spPr/>
    </dgm:pt>
    <dgm:pt modelId="{F81D5C66-4B98-4B3D-B145-DC64E03221E8}" type="pres">
      <dgm:prSet presAssocID="{F3663222-D614-4BAD-A33A-884F48AC0584}" presName="Name21" presStyleCnt="0"/>
      <dgm:spPr/>
    </dgm:pt>
    <dgm:pt modelId="{4BCA0A4B-FFE4-46D3-A709-41353A4579E8}" type="pres">
      <dgm:prSet presAssocID="{F3663222-D614-4BAD-A33A-884F48AC0584}" presName="level2Shape" presStyleLbl="node3" presStyleIdx="0" presStyleCnt="1" custScaleX="271385"/>
      <dgm:spPr/>
    </dgm:pt>
    <dgm:pt modelId="{44CA3125-23D3-434A-9DAC-7939389D7E21}" type="pres">
      <dgm:prSet presAssocID="{F3663222-D614-4BAD-A33A-884F48AC0584}" presName="hierChild3" presStyleCnt="0"/>
      <dgm:spPr/>
    </dgm:pt>
    <dgm:pt modelId="{8BE4E38A-9854-4704-9968-B570583269F7}" type="pres">
      <dgm:prSet presAssocID="{434D2FE7-48F9-4846-9F8C-57B1351FD56D}" presName="Name19" presStyleLbl="parChTrans1D4" presStyleIdx="0" presStyleCnt="2"/>
      <dgm:spPr/>
    </dgm:pt>
    <dgm:pt modelId="{CC1088AE-8AA5-4AB5-8D31-C15131B6E105}" type="pres">
      <dgm:prSet presAssocID="{E24820D3-68E6-4492-B0B5-04770E43BA8F}" presName="Name21" presStyleCnt="0"/>
      <dgm:spPr/>
    </dgm:pt>
    <dgm:pt modelId="{808E8FA0-89FA-40FB-A478-FCAE7C55A878}" type="pres">
      <dgm:prSet presAssocID="{E24820D3-68E6-4492-B0B5-04770E43BA8F}" presName="level2Shape" presStyleLbl="node4" presStyleIdx="0" presStyleCnt="2" custScaleX="490584"/>
      <dgm:spPr/>
    </dgm:pt>
    <dgm:pt modelId="{8C46C33D-4915-4B5D-A5E9-A121B6FE8175}" type="pres">
      <dgm:prSet presAssocID="{E24820D3-68E6-4492-B0B5-04770E43BA8F}" presName="hierChild3" presStyleCnt="0"/>
      <dgm:spPr/>
    </dgm:pt>
    <dgm:pt modelId="{73748359-1644-43ED-9D01-9DE20A89C7CD}" type="pres">
      <dgm:prSet presAssocID="{C2B4A31A-7CDF-4CC2-ACE0-463BE8A1A14C}" presName="Name19" presStyleLbl="parChTrans1D4" presStyleIdx="1" presStyleCnt="2"/>
      <dgm:spPr/>
    </dgm:pt>
    <dgm:pt modelId="{4EA1DFB9-71A1-4FAB-8F58-4D3E18A7452B}" type="pres">
      <dgm:prSet presAssocID="{52D2D888-863A-42F7-82BF-0FF6E0EFF33B}" presName="Name21" presStyleCnt="0"/>
      <dgm:spPr/>
    </dgm:pt>
    <dgm:pt modelId="{05E7403F-66CA-41A1-88BB-C343C9B4054E}" type="pres">
      <dgm:prSet presAssocID="{52D2D888-863A-42F7-82BF-0FF6E0EFF33B}" presName="level2Shape" presStyleLbl="node4" presStyleIdx="1" presStyleCnt="2" custScaleX="430236" custScaleY="192661"/>
      <dgm:spPr/>
    </dgm:pt>
    <dgm:pt modelId="{0F75D2A6-AE37-413E-A545-BDA703AE9623}" type="pres">
      <dgm:prSet presAssocID="{52D2D888-863A-42F7-82BF-0FF6E0EFF33B}" presName="hierChild3" presStyleCnt="0"/>
      <dgm:spPr/>
    </dgm:pt>
    <dgm:pt modelId="{81E23CA1-2815-40C2-9440-909BBA4C7A13}" type="pres">
      <dgm:prSet presAssocID="{632A746E-2962-479F-8CDF-6CF06D894D67}" presName="bgShapesFlow" presStyleCnt="0"/>
      <dgm:spPr/>
    </dgm:pt>
  </dgm:ptLst>
  <dgm:cxnLst>
    <dgm:cxn modelId="{33759110-5139-4285-B8AF-38A13151637D}" type="presOf" srcId="{60C6548F-561A-4814-8CF4-590875AE7AB6}" destId="{2267368F-7609-4444-AC25-7D5FA752E618}" srcOrd="0" destOrd="0" presId="urn:microsoft.com/office/officeart/2005/8/layout/hierarchy6"/>
    <dgm:cxn modelId="{AA8E8F11-51ED-469D-B4A7-9DFCE29D2182}" type="presOf" srcId="{632A746E-2962-479F-8CDF-6CF06D894D67}" destId="{B87A96C5-D2B8-47E8-99D7-C5CB51CBB272}" srcOrd="0" destOrd="0" presId="urn:microsoft.com/office/officeart/2005/8/layout/hierarchy6"/>
    <dgm:cxn modelId="{1D1C9E16-C7BB-4676-9A8E-6834A8053D91}" srcId="{60C6548F-561A-4814-8CF4-590875AE7AB6}" destId="{79C40012-DB22-483F-B2FD-3822099A56FE}" srcOrd="0" destOrd="0" parTransId="{D0CD9142-97DC-4D35-9692-D9A0FD2C552D}" sibTransId="{6904970D-3D48-4322-BC60-2BD97BA32912}"/>
    <dgm:cxn modelId="{7B2E1120-4BB7-4CB1-8391-D06AA305DA3B}" type="presOf" srcId="{E24820D3-68E6-4492-B0B5-04770E43BA8F}" destId="{808E8FA0-89FA-40FB-A478-FCAE7C55A878}" srcOrd="0" destOrd="0" presId="urn:microsoft.com/office/officeart/2005/8/layout/hierarchy6"/>
    <dgm:cxn modelId="{90E8D320-839E-427A-BBF1-7549267744FE}" type="presOf" srcId="{52D2D888-863A-42F7-82BF-0FF6E0EFF33B}" destId="{05E7403F-66CA-41A1-88BB-C343C9B4054E}" srcOrd="0" destOrd="0" presId="urn:microsoft.com/office/officeart/2005/8/layout/hierarchy6"/>
    <dgm:cxn modelId="{F73B1934-8A30-4BFB-AB84-C1AF0553E69D}" srcId="{79C40012-DB22-483F-B2FD-3822099A56FE}" destId="{F3663222-D614-4BAD-A33A-884F48AC0584}" srcOrd="0" destOrd="0" parTransId="{EDECB133-7D4E-44CB-BF5C-EE587A85CD75}" sibTransId="{93EBB998-9EF2-476D-B307-8E69A4582D51}"/>
    <dgm:cxn modelId="{08890E36-9E2E-4BD7-A30D-7402A60B0E1D}" type="presOf" srcId="{D0CD9142-97DC-4D35-9692-D9A0FD2C552D}" destId="{F9D06DA7-D784-49FB-9C3E-FEC931746CD1}" srcOrd="0" destOrd="0" presId="urn:microsoft.com/office/officeart/2005/8/layout/hierarchy6"/>
    <dgm:cxn modelId="{C364E14A-3BB8-455B-99FE-5678944EFEBD}" type="presOf" srcId="{EDECB133-7D4E-44CB-BF5C-EE587A85CD75}" destId="{9CE7CFDC-855E-4FA1-AA9F-116C8CBF5EEC}" srcOrd="0" destOrd="0" presId="urn:microsoft.com/office/officeart/2005/8/layout/hierarchy6"/>
    <dgm:cxn modelId="{90FD7155-AA5A-400E-AF67-3D80681653CE}" type="presOf" srcId="{F3663222-D614-4BAD-A33A-884F48AC0584}" destId="{4BCA0A4B-FFE4-46D3-A709-41353A4579E8}" srcOrd="0" destOrd="0" presId="urn:microsoft.com/office/officeart/2005/8/layout/hierarchy6"/>
    <dgm:cxn modelId="{9586EE77-5488-4EF0-A278-7F4CFAE5BB7A}" type="presOf" srcId="{434D2FE7-48F9-4846-9F8C-57B1351FD56D}" destId="{8BE4E38A-9854-4704-9968-B570583269F7}" srcOrd="0" destOrd="0" presId="urn:microsoft.com/office/officeart/2005/8/layout/hierarchy6"/>
    <dgm:cxn modelId="{347D397B-77FD-4D97-8C1E-6FA0AD84F878}" srcId="{E24820D3-68E6-4492-B0B5-04770E43BA8F}" destId="{52D2D888-863A-42F7-82BF-0FF6E0EFF33B}" srcOrd="0" destOrd="0" parTransId="{C2B4A31A-7CDF-4CC2-ACE0-463BE8A1A14C}" sibTransId="{07D96524-0855-4902-A1D9-7A12BFCFDC4E}"/>
    <dgm:cxn modelId="{B072C5AF-A88A-43A7-94BC-35F9477AC3C8}" type="presOf" srcId="{79C40012-DB22-483F-B2FD-3822099A56FE}" destId="{B84060E2-98D7-44DC-91A1-E464CDF3761B}" srcOrd="0" destOrd="0" presId="urn:microsoft.com/office/officeart/2005/8/layout/hierarchy6"/>
    <dgm:cxn modelId="{9FADAAC8-2DB2-43F1-BE7C-A0211F46F3F1}" srcId="{632A746E-2962-479F-8CDF-6CF06D894D67}" destId="{60C6548F-561A-4814-8CF4-590875AE7AB6}" srcOrd="0" destOrd="0" parTransId="{F37678C1-368A-47FE-B22C-9B0DCA2B67C1}" sibTransId="{BA7E27E2-91D1-4BBE-A5CC-34A21D007A74}"/>
    <dgm:cxn modelId="{19BCB1EF-C375-42B6-A79A-0BC81DEE5933}" srcId="{F3663222-D614-4BAD-A33A-884F48AC0584}" destId="{E24820D3-68E6-4492-B0B5-04770E43BA8F}" srcOrd="0" destOrd="0" parTransId="{434D2FE7-48F9-4846-9F8C-57B1351FD56D}" sibTransId="{3EFB46E3-B008-49F0-9813-5838B0D07157}"/>
    <dgm:cxn modelId="{B8A643F3-6113-43AD-8E5F-4E8FB7E2A1ED}" type="presOf" srcId="{C2B4A31A-7CDF-4CC2-ACE0-463BE8A1A14C}" destId="{73748359-1644-43ED-9D01-9DE20A89C7CD}" srcOrd="0" destOrd="0" presId="urn:microsoft.com/office/officeart/2005/8/layout/hierarchy6"/>
    <dgm:cxn modelId="{54BA3EC9-F888-4B63-9450-8811F7AD52A5}" type="presParOf" srcId="{B87A96C5-D2B8-47E8-99D7-C5CB51CBB272}" destId="{94A662B8-9585-4091-B718-B2F820D812E6}" srcOrd="0" destOrd="0" presId="urn:microsoft.com/office/officeart/2005/8/layout/hierarchy6"/>
    <dgm:cxn modelId="{905B7196-8003-4774-85C8-51510E752C42}" type="presParOf" srcId="{94A662B8-9585-4091-B718-B2F820D812E6}" destId="{FA98585D-9825-4108-8764-0FD85BF20C34}" srcOrd="0" destOrd="0" presId="urn:microsoft.com/office/officeart/2005/8/layout/hierarchy6"/>
    <dgm:cxn modelId="{EB85BFDA-75C4-47FE-A79C-E78E8365E3A2}" type="presParOf" srcId="{FA98585D-9825-4108-8764-0FD85BF20C34}" destId="{8D3BE691-592C-49B5-84DC-E91968AED999}" srcOrd="0" destOrd="0" presId="urn:microsoft.com/office/officeart/2005/8/layout/hierarchy6"/>
    <dgm:cxn modelId="{E31CCB4D-98DE-4BEF-B160-27B7190EBA5E}" type="presParOf" srcId="{8D3BE691-592C-49B5-84DC-E91968AED999}" destId="{2267368F-7609-4444-AC25-7D5FA752E618}" srcOrd="0" destOrd="0" presId="urn:microsoft.com/office/officeart/2005/8/layout/hierarchy6"/>
    <dgm:cxn modelId="{6EF9F488-6A4E-4B46-9309-FB9AF81F85FF}" type="presParOf" srcId="{8D3BE691-592C-49B5-84DC-E91968AED999}" destId="{87EC72DE-74D2-4323-82CC-176F9BA03D7D}" srcOrd="1" destOrd="0" presId="urn:microsoft.com/office/officeart/2005/8/layout/hierarchy6"/>
    <dgm:cxn modelId="{15F7FC1F-B6A3-4C69-B77B-1ADE14123FEB}" type="presParOf" srcId="{87EC72DE-74D2-4323-82CC-176F9BA03D7D}" destId="{F9D06DA7-D784-49FB-9C3E-FEC931746CD1}" srcOrd="0" destOrd="0" presId="urn:microsoft.com/office/officeart/2005/8/layout/hierarchy6"/>
    <dgm:cxn modelId="{E75585A4-C600-4970-A05B-055777F00AD5}" type="presParOf" srcId="{87EC72DE-74D2-4323-82CC-176F9BA03D7D}" destId="{8E172440-2A6E-491A-A4B5-79E1717D0B28}" srcOrd="1" destOrd="0" presId="urn:microsoft.com/office/officeart/2005/8/layout/hierarchy6"/>
    <dgm:cxn modelId="{D72246C3-B6FB-4C32-8776-ECD216C5B419}" type="presParOf" srcId="{8E172440-2A6E-491A-A4B5-79E1717D0B28}" destId="{B84060E2-98D7-44DC-91A1-E464CDF3761B}" srcOrd="0" destOrd="0" presId="urn:microsoft.com/office/officeart/2005/8/layout/hierarchy6"/>
    <dgm:cxn modelId="{8A2C4E19-AC38-46F5-838E-AB25B07C9501}" type="presParOf" srcId="{8E172440-2A6E-491A-A4B5-79E1717D0B28}" destId="{386A44CD-0AD2-4679-913E-8001A39AB80E}" srcOrd="1" destOrd="0" presId="urn:microsoft.com/office/officeart/2005/8/layout/hierarchy6"/>
    <dgm:cxn modelId="{8DCC7D56-5F74-4939-909A-567C932124AE}" type="presParOf" srcId="{386A44CD-0AD2-4679-913E-8001A39AB80E}" destId="{9CE7CFDC-855E-4FA1-AA9F-116C8CBF5EEC}" srcOrd="0" destOrd="0" presId="urn:microsoft.com/office/officeart/2005/8/layout/hierarchy6"/>
    <dgm:cxn modelId="{E02D38FD-6BB2-46D8-8388-5B4C44FDE616}" type="presParOf" srcId="{386A44CD-0AD2-4679-913E-8001A39AB80E}" destId="{F81D5C66-4B98-4B3D-B145-DC64E03221E8}" srcOrd="1" destOrd="0" presId="urn:microsoft.com/office/officeart/2005/8/layout/hierarchy6"/>
    <dgm:cxn modelId="{D06E91D4-B562-46D9-BA99-346438D626B1}" type="presParOf" srcId="{F81D5C66-4B98-4B3D-B145-DC64E03221E8}" destId="{4BCA0A4B-FFE4-46D3-A709-41353A4579E8}" srcOrd="0" destOrd="0" presId="urn:microsoft.com/office/officeart/2005/8/layout/hierarchy6"/>
    <dgm:cxn modelId="{B8F09DA5-78EA-47F7-99B7-30A52D857D2E}" type="presParOf" srcId="{F81D5C66-4B98-4B3D-B145-DC64E03221E8}" destId="{44CA3125-23D3-434A-9DAC-7939389D7E21}" srcOrd="1" destOrd="0" presId="urn:microsoft.com/office/officeart/2005/8/layout/hierarchy6"/>
    <dgm:cxn modelId="{641B6C95-89A9-46DB-93B3-54C05710C0A2}" type="presParOf" srcId="{44CA3125-23D3-434A-9DAC-7939389D7E21}" destId="{8BE4E38A-9854-4704-9968-B570583269F7}" srcOrd="0" destOrd="0" presId="urn:microsoft.com/office/officeart/2005/8/layout/hierarchy6"/>
    <dgm:cxn modelId="{3130CB5D-79E0-4E15-852A-99DD5524B528}" type="presParOf" srcId="{44CA3125-23D3-434A-9DAC-7939389D7E21}" destId="{CC1088AE-8AA5-4AB5-8D31-C15131B6E105}" srcOrd="1" destOrd="0" presId="urn:microsoft.com/office/officeart/2005/8/layout/hierarchy6"/>
    <dgm:cxn modelId="{90EAE110-FB4A-4D81-A614-E4236CD273FD}" type="presParOf" srcId="{CC1088AE-8AA5-4AB5-8D31-C15131B6E105}" destId="{808E8FA0-89FA-40FB-A478-FCAE7C55A878}" srcOrd="0" destOrd="0" presId="urn:microsoft.com/office/officeart/2005/8/layout/hierarchy6"/>
    <dgm:cxn modelId="{B46DE625-5325-434B-9524-B09ABBDFADED}" type="presParOf" srcId="{CC1088AE-8AA5-4AB5-8D31-C15131B6E105}" destId="{8C46C33D-4915-4B5D-A5E9-A121B6FE8175}" srcOrd="1" destOrd="0" presId="urn:microsoft.com/office/officeart/2005/8/layout/hierarchy6"/>
    <dgm:cxn modelId="{061B1AC6-3A1D-4F05-A8D4-48DD7FBBC7A5}" type="presParOf" srcId="{8C46C33D-4915-4B5D-A5E9-A121B6FE8175}" destId="{73748359-1644-43ED-9D01-9DE20A89C7CD}" srcOrd="0" destOrd="0" presId="urn:microsoft.com/office/officeart/2005/8/layout/hierarchy6"/>
    <dgm:cxn modelId="{8A287E50-65D1-464D-A15B-8C36152F6800}" type="presParOf" srcId="{8C46C33D-4915-4B5D-A5E9-A121B6FE8175}" destId="{4EA1DFB9-71A1-4FAB-8F58-4D3E18A7452B}" srcOrd="1" destOrd="0" presId="urn:microsoft.com/office/officeart/2005/8/layout/hierarchy6"/>
    <dgm:cxn modelId="{237FC3F4-636C-4BD8-A77D-6AD01B7AE16F}" type="presParOf" srcId="{4EA1DFB9-71A1-4FAB-8F58-4D3E18A7452B}" destId="{05E7403F-66CA-41A1-88BB-C343C9B4054E}" srcOrd="0" destOrd="0" presId="urn:microsoft.com/office/officeart/2005/8/layout/hierarchy6"/>
    <dgm:cxn modelId="{AFA090E6-0D16-46CA-8C84-C95768AB0776}" type="presParOf" srcId="{4EA1DFB9-71A1-4FAB-8F58-4D3E18A7452B}" destId="{0F75D2A6-AE37-413E-A545-BDA703AE9623}" srcOrd="1" destOrd="0" presId="urn:microsoft.com/office/officeart/2005/8/layout/hierarchy6"/>
    <dgm:cxn modelId="{0AD44B6F-2CB6-4D07-84AE-73F59FF51C08}" type="presParOf" srcId="{B87A96C5-D2B8-47E8-99D7-C5CB51CBB272}" destId="{81E23CA1-2815-40C2-9440-909BBA4C7A13}"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1AE3E49-8121-470C-87BF-547DE08B4D14}" type="doc">
      <dgm:prSet loTypeId="urn:microsoft.com/office/officeart/2005/8/layout/hierarchy6" loCatId="hierarchy" qsTypeId="urn:microsoft.com/office/officeart/2005/8/quickstyle/simple1" qsCatId="simple" csTypeId="urn:microsoft.com/office/officeart/2005/8/colors/accent1_2" csCatId="accent1" phldr="1"/>
      <dgm:spPr/>
      <dgm:t>
        <a:bodyPr/>
        <a:lstStyle/>
        <a:p>
          <a:endParaRPr lang="nl-BE"/>
        </a:p>
      </dgm:t>
    </dgm:pt>
    <dgm:pt modelId="{53504D8F-DA4D-406A-8B53-BB255D55B2D5}">
      <dgm:prSet phldrT="[Tekst]" custT="1"/>
      <dgm:spPr>
        <a:solidFill>
          <a:srgbClr val="40B7B9"/>
        </a:solidFill>
      </dgm:spPr>
      <dgm:t>
        <a:bodyPr/>
        <a:lstStyle/>
        <a:p>
          <a:r>
            <a:rPr lang="nl-BE" sz="2200">
              <a:latin typeface="Calibri" panose="020F0502020204030204" pitchFamily="34" charset="0"/>
              <a:cs typeface="Calibri" panose="020F0502020204030204" pitchFamily="34" charset="0"/>
            </a:rPr>
            <a:t>Geen besluit van burgemeester nodig</a:t>
          </a:r>
        </a:p>
      </dgm:t>
    </dgm:pt>
    <dgm:pt modelId="{AAF2B07D-9DC7-4C8D-9D55-FA73977ABD9E}" type="parTrans" cxnId="{513C684A-7FCA-493F-B36D-B18EBF2E8F14}">
      <dgm:prSet/>
      <dgm:spPr/>
      <dgm:t>
        <a:bodyPr/>
        <a:lstStyle/>
        <a:p>
          <a:endParaRPr lang="nl-BE"/>
        </a:p>
      </dgm:t>
    </dgm:pt>
    <dgm:pt modelId="{D222039B-E39C-4248-8270-F73C27A1DEB1}" type="sibTrans" cxnId="{513C684A-7FCA-493F-B36D-B18EBF2E8F14}">
      <dgm:prSet/>
      <dgm:spPr/>
      <dgm:t>
        <a:bodyPr/>
        <a:lstStyle/>
        <a:p>
          <a:endParaRPr lang="nl-BE"/>
        </a:p>
      </dgm:t>
    </dgm:pt>
    <dgm:pt modelId="{016D90E0-4679-40EA-AA48-E8DCA2B772ED}">
      <dgm:prSet phldrT="[Tekst]" custT="1"/>
      <dgm:spPr>
        <a:solidFill>
          <a:srgbClr val="40B7B9"/>
        </a:solidFill>
      </dgm:spPr>
      <dgm:t>
        <a:bodyPr/>
        <a:lstStyle/>
        <a:p>
          <a:r>
            <a:rPr lang="nl-BE" sz="2200">
              <a:latin typeface="Calibri" panose="020F0502020204030204" pitchFamily="34" charset="0"/>
              <a:cs typeface="Calibri" panose="020F0502020204030204" pitchFamily="34" charset="0"/>
            </a:rPr>
            <a:t>Snel conformiteits-onderzoek met technisch verslag</a:t>
          </a:r>
        </a:p>
      </dgm:t>
    </dgm:pt>
    <dgm:pt modelId="{D646FEC0-643F-4CED-9671-0B7148AEF5A4}" type="parTrans" cxnId="{75797021-9590-435E-A4C1-9C2BF8ABC2EB}">
      <dgm:prSet/>
      <dgm:spPr/>
      <dgm:t>
        <a:bodyPr/>
        <a:lstStyle/>
        <a:p>
          <a:endParaRPr lang="nl-BE"/>
        </a:p>
      </dgm:t>
    </dgm:pt>
    <dgm:pt modelId="{B790A53D-D503-4007-8107-15DED2466D9A}" type="sibTrans" cxnId="{75797021-9590-435E-A4C1-9C2BF8ABC2EB}">
      <dgm:prSet/>
      <dgm:spPr/>
      <dgm:t>
        <a:bodyPr/>
        <a:lstStyle/>
        <a:p>
          <a:endParaRPr lang="nl-BE"/>
        </a:p>
      </dgm:t>
    </dgm:pt>
    <dgm:pt modelId="{3AB4AB90-1E28-4710-9997-950AA1ED13DF}">
      <dgm:prSet phldrT="[Tekst]" custT="1"/>
      <dgm:spPr>
        <a:solidFill>
          <a:srgbClr val="40B7B9"/>
        </a:solidFill>
      </dgm:spPr>
      <dgm:t>
        <a:bodyPr/>
        <a:lstStyle/>
        <a:p>
          <a:r>
            <a:rPr lang="nl-BE" sz="2200">
              <a:latin typeface="Calibri" panose="020F0502020204030204" pitchFamily="34" charset="0"/>
              <a:cs typeface="Calibri" panose="020F0502020204030204" pitchFamily="34" charset="0"/>
            </a:rPr>
            <a:t>Gemeente geeft snel hersteltermijn</a:t>
          </a:r>
        </a:p>
      </dgm:t>
    </dgm:pt>
    <dgm:pt modelId="{08A7D3B8-C72E-4E97-8296-3B1A799C515F}" type="parTrans" cxnId="{AC3F6665-ED2E-49CA-A4FB-BBCB39665B25}">
      <dgm:prSet/>
      <dgm:spPr/>
      <dgm:t>
        <a:bodyPr/>
        <a:lstStyle/>
        <a:p>
          <a:endParaRPr lang="nl-BE"/>
        </a:p>
      </dgm:t>
    </dgm:pt>
    <dgm:pt modelId="{A7BA20C9-61C1-476A-9762-3CF2DFFCC7B1}" type="sibTrans" cxnId="{AC3F6665-ED2E-49CA-A4FB-BBCB39665B25}">
      <dgm:prSet/>
      <dgm:spPr/>
      <dgm:t>
        <a:bodyPr/>
        <a:lstStyle/>
        <a:p>
          <a:endParaRPr lang="nl-BE"/>
        </a:p>
      </dgm:t>
    </dgm:pt>
    <dgm:pt modelId="{3130867C-781E-43C5-9F89-265ED2C90006}">
      <dgm:prSet phldrT="[Tekst]" custT="1"/>
      <dgm:spPr>
        <a:solidFill>
          <a:srgbClr val="40B7B9"/>
        </a:solidFill>
      </dgm:spPr>
      <dgm:t>
        <a:bodyPr/>
        <a:lstStyle/>
        <a:p>
          <a:r>
            <a:rPr lang="nl-BE" sz="2200">
              <a:latin typeface="Calibri" panose="020F0502020204030204" pitchFamily="34" charset="0"/>
              <a:cs typeface="Calibri" panose="020F0502020204030204" pitchFamily="34" charset="0"/>
            </a:rPr>
            <a:t>Tweede conformiteitsonderzoek</a:t>
          </a:r>
        </a:p>
      </dgm:t>
    </dgm:pt>
    <dgm:pt modelId="{7C42C5E6-E052-4FA8-B36D-E148AE4D3FD8}" type="parTrans" cxnId="{CCC7F2B3-0B1A-4873-81B9-01E0A2DA8CE8}">
      <dgm:prSet/>
      <dgm:spPr/>
      <dgm:t>
        <a:bodyPr/>
        <a:lstStyle/>
        <a:p>
          <a:endParaRPr lang="nl-BE"/>
        </a:p>
      </dgm:t>
    </dgm:pt>
    <dgm:pt modelId="{45808165-812E-495C-B427-8F4D33D1D113}" type="sibTrans" cxnId="{CCC7F2B3-0B1A-4873-81B9-01E0A2DA8CE8}">
      <dgm:prSet/>
      <dgm:spPr/>
      <dgm:t>
        <a:bodyPr/>
        <a:lstStyle/>
        <a:p>
          <a:endParaRPr lang="nl-BE"/>
        </a:p>
      </dgm:t>
    </dgm:pt>
    <dgm:pt modelId="{EB4F9E24-0F91-48C3-B04F-D7A684F8B852}">
      <dgm:prSet phldrT="[Tekst]" custT="1"/>
      <dgm:spPr>
        <a:solidFill>
          <a:srgbClr val="40B7B9"/>
        </a:solidFill>
      </dgm:spPr>
      <dgm:t>
        <a:bodyPr/>
        <a:lstStyle/>
        <a:p>
          <a:r>
            <a:rPr lang="nl-BE" sz="2200">
              <a:latin typeface="Calibri" panose="020F0502020204030204" pitchFamily="34" charset="0"/>
              <a:cs typeface="Calibri" panose="020F0502020204030204" pitchFamily="34" charset="0"/>
            </a:rPr>
            <a:t>Gunstig resultaat =&gt; afgifte CA</a:t>
          </a:r>
        </a:p>
      </dgm:t>
    </dgm:pt>
    <dgm:pt modelId="{C86B3493-A14E-4B9B-9CF9-60C015F77F8D}" type="parTrans" cxnId="{5CDD0D8C-755C-4270-850D-21FFF41D0F3E}">
      <dgm:prSet/>
      <dgm:spPr/>
      <dgm:t>
        <a:bodyPr/>
        <a:lstStyle/>
        <a:p>
          <a:endParaRPr lang="nl-BE"/>
        </a:p>
      </dgm:t>
    </dgm:pt>
    <dgm:pt modelId="{813E25CE-1E79-492C-8D23-4FA0473C23C5}" type="sibTrans" cxnId="{5CDD0D8C-755C-4270-850D-21FFF41D0F3E}">
      <dgm:prSet/>
      <dgm:spPr/>
      <dgm:t>
        <a:bodyPr/>
        <a:lstStyle/>
        <a:p>
          <a:endParaRPr lang="nl-BE"/>
        </a:p>
      </dgm:t>
    </dgm:pt>
    <dgm:pt modelId="{1B3FD090-1414-465E-B087-F8E616182D26}" type="pres">
      <dgm:prSet presAssocID="{A1AE3E49-8121-470C-87BF-547DE08B4D14}" presName="mainComposite" presStyleCnt="0">
        <dgm:presLayoutVars>
          <dgm:chPref val="1"/>
          <dgm:dir/>
          <dgm:animOne val="branch"/>
          <dgm:animLvl val="lvl"/>
          <dgm:resizeHandles val="exact"/>
        </dgm:presLayoutVars>
      </dgm:prSet>
      <dgm:spPr/>
    </dgm:pt>
    <dgm:pt modelId="{B082AE8A-5FC0-4C50-B0C5-A5A1C20D76FD}" type="pres">
      <dgm:prSet presAssocID="{A1AE3E49-8121-470C-87BF-547DE08B4D14}" presName="hierFlow" presStyleCnt="0"/>
      <dgm:spPr/>
    </dgm:pt>
    <dgm:pt modelId="{C1B5484E-272D-4643-94AA-3FB2AB4EAECA}" type="pres">
      <dgm:prSet presAssocID="{A1AE3E49-8121-470C-87BF-547DE08B4D14}" presName="hierChild1" presStyleCnt="0">
        <dgm:presLayoutVars>
          <dgm:chPref val="1"/>
          <dgm:animOne val="branch"/>
          <dgm:animLvl val="lvl"/>
        </dgm:presLayoutVars>
      </dgm:prSet>
      <dgm:spPr/>
    </dgm:pt>
    <dgm:pt modelId="{05881933-35F8-4EA9-B758-BEEB61B35B79}" type="pres">
      <dgm:prSet presAssocID="{53504D8F-DA4D-406A-8B53-BB255D55B2D5}" presName="Name14" presStyleCnt="0"/>
      <dgm:spPr/>
    </dgm:pt>
    <dgm:pt modelId="{C2AF6906-0384-4E23-9516-20ABD992DFF2}" type="pres">
      <dgm:prSet presAssocID="{53504D8F-DA4D-406A-8B53-BB255D55B2D5}" presName="level1Shape" presStyleLbl="node0" presStyleIdx="0" presStyleCnt="1" custScaleX="464051">
        <dgm:presLayoutVars>
          <dgm:chPref val="3"/>
        </dgm:presLayoutVars>
      </dgm:prSet>
      <dgm:spPr/>
    </dgm:pt>
    <dgm:pt modelId="{CF978799-08C2-4BF6-AC03-B6A889B9FE28}" type="pres">
      <dgm:prSet presAssocID="{53504D8F-DA4D-406A-8B53-BB255D55B2D5}" presName="hierChild2" presStyleCnt="0"/>
      <dgm:spPr/>
    </dgm:pt>
    <dgm:pt modelId="{F6306809-0861-482E-AFC2-1EDB91D09B56}" type="pres">
      <dgm:prSet presAssocID="{D646FEC0-643F-4CED-9671-0B7148AEF5A4}" presName="Name19" presStyleLbl="parChTrans1D2" presStyleIdx="0" presStyleCnt="1"/>
      <dgm:spPr/>
    </dgm:pt>
    <dgm:pt modelId="{F65D6968-A89C-4B91-8C43-11BD98A01FB5}" type="pres">
      <dgm:prSet presAssocID="{016D90E0-4679-40EA-AA48-E8DCA2B772ED}" presName="Name21" presStyleCnt="0"/>
      <dgm:spPr/>
    </dgm:pt>
    <dgm:pt modelId="{AF3E2D6B-7CFF-4A64-A770-7B6AFC8CA428}" type="pres">
      <dgm:prSet presAssocID="{016D90E0-4679-40EA-AA48-E8DCA2B772ED}" presName="level2Shape" presStyleLbl="node2" presStyleIdx="0" presStyleCnt="1" custScaleX="586760"/>
      <dgm:spPr/>
    </dgm:pt>
    <dgm:pt modelId="{7BD0ED5F-C2FE-42E1-972A-0661673DB275}" type="pres">
      <dgm:prSet presAssocID="{016D90E0-4679-40EA-AA48-E8DCA2B772ED}" presName="hierChild3" presStyleCnt="0"/>
      <dgm:spPr/>
    </dgm:pt>
    <dgm:pt modelId="{B1101CE6-2223-4FCD-8540-3D20C1D61407}" type="pres">
      <dgm:prSet presAssocID="{08A7D3B8-C72E-4E97-8296-3B1A799C515F}" presName="Name19" presStyleLbl="parChTrans1D3" presStyleIdx="0" presStyleCnt="1"/>
      <dgm:spPr/>
    </dgm:pt>
    <dgm:pt modelId="{537F6ED4-D594-4608-8227-F0EEDA59C406}" type="pres">
      <dgm:prSet presAssocID="{3AB4AB90-1E28-4710-9997-950AA1ED13DF}" presName="Name21" presStyleCnt="0"/>
      <dgm:spPr/>
    </dgm:pt>
    <dgm:pt modelId="{14BC218B-9F93-4A0B-8B12-C39A3F2EC489}" type="pres">
      <dgm:prSet presAssocID="{3AB4AB90-1E28-4710-9997-950AA1ED13DF}" presName="level2Shape" presStyleLbl="node3" presStyleIdx="0" presStyleCnt="1" custScaleX="432514"/>
      <dgm:spPr/>
    </dgm:pt>
    <dgm:pt modelId="{CB7FB794-0626-4758-A334-07CF318F1A27}" type="pres">
      <dgm:prSet presAssocID="{3AB4AB90-1E28-4710-9997-950AA1ED13DF}" presName="hierChild3" presStyleCnt="0"/>
      <dgm:spPr/>
    </dgm:pt>
    <dgm:pt modelId="{EA989012-6055-4A3A-ADE1-23D519D81897}" type="pres">
      <dgm:prSet presAssocID="{7C42C5E6-E052-4FA8-B36D-E148AE4D3FD8}" presName="Name19" presStyleLbl="parChTrans1D4" presStyleIdx="0" presStyleCnt="2"/>
      <dgm:spPr/>
    </dgm:pt>
    <dgm:pt modelId="{17B965FF-4A02-4DE1-BF38-6E2107704D91}" type="pres">
      <dgm:prSet presAssocID="{3130867C-781E-43C5-9F89-265ED2C90006}" presName="Name21" presStyleCnt="0"/>
      <dgm:spPr/>
    </dgm:pt>
    <dgm:pt modelId="{94A2E573-7442-4C2C-B13F-CEFB3BED2182}" type="pres">
      <dgm:prSet presAssocID="{3130867C-781E-43C5-9F89-265ED2C90006}" presName="level2Shape" presStyleLbl="node4" presStyleIdx="0" presStyleCnt="2" custScaleX="386142"/>
      <dgm:spPr/>
    </dgm:pt>
    <dgm:pt modelId="{849F7F91-62D5-4649-AAD7-2C67F8AE89AC}" type="pres">
      <dgm:prSet presAssocID="{3130867C-781E-43C5-9F89-265ED2C90006}" presName="hierChild3" presStyleCnt="0"/>
      <dgm:spPr/>
    </dgm:pt>
    <dgm:pt modelId="{96294B00-0129-44D4-AC62-6E531A04C257}" type="pres">
      <dgm:prSet presAssocID="{C86B3493-A14E-4B9B-9CF9-60C015F77F8D}" presName="Name19" presStyleLbl="parChTrans1D4" presStyleIdx="1" presStyleCnt="2"/>
      <dgm:spPr/>
    </dgm:pt>
    <dgm:pt modelId="{345D0125-80CA-4CE3-8C4F-2A2D771AB996}" type="pres">
      <dgm:prSet presAssocID="{EB4F9E24-0F91-48C3-B04F-D7A684F8B852}" presName="Name21" presStyleCnt="0"/>
      <dgm:spPr/>
    </dgm:pt>
    <dgm:pt modelId="{F0D1ABF3-6A69-4D42-92EC-FA36A1A67E08}" type="pres">
      <dgm:prSet presAssocID="{EB4F9E24-0F91-48C3-B04F-D7A684F8B852}" presName="level2Shape" presStyleLbl="node4" presStyleIdx="1" presStyleCnt="2" custScaleX="353030"/>
      <dgm:spPr/>
    </dgm:pt>
    <dgm:pt modelId="{83B8E5A0-7523-4BD3-8FC4-91DCA2E4D0F2}" type="pres">
      <dgm:prSet presAssocID="{EB4F9E24-0F91-48C3-B04F-D7A684F8B852}" presName="hierChild3" presStyleCnt="0"/>
      <dgm:spPr/>
    </dgm:pt>
    <dgm:pt modelId="{A5FAE4E2-F525-4EE2-9497-15B2BBB79C42}" type="pres">
      <dgm:prSet presAssocID="{A1AE3E49-8121-470C-87BF-547DE08B4D14}" presName="bgShapesFlow" presStyleCnt="0"/>
      <dgm:spPr/>
    </dgm:pt>
  </dgm:ptLst>
  <dgm:cxnLst>
    <dgm:cxn modelId="{B274E212-150B-4F87-8B9D-49D8506C1011}" type="presOf" srcId="{3AB4AB90-1E28-4710-9997-950AA1ED13DF}" destId="{14BC218B-9F93-4A0B-8B12-C39A3F2EC489}" srcOrd="0" destOrd="0" presId="urn:microsoft.com/office/officeart/2005/8/layout/hierarchy6"/>
    <dgm:cxn modelId="{75797021-9590-435E-A4C1-9C2BF8ABC2EB}" srcId="{53504D8F-DA4D-406A-8B53-BB255D55B2D5}" destId="{016D90E0-4679-40EA-AA48-E8DCA2B772ED}" srcOrd="0" destOrd="0" parTransId="{D646FEC0-643F-4CED-9671-0B7148AEF5A4}" sibTransId="{B790A53D-D503-4007-8107-15DED2466D9A}"/>
    <dgm:cxn modelId="{7862C02F-D674-480A-95D6-E5A69D521311}" type="presOf" srcId="{7C42C5E6-E052-4FA8-B36D-E148AE4D3FD8}" destId="{EA989012-6055-4A3A-ADE1-23D519D81897}" srcOrd="0" destOrd="0" presId="urn:microsoft.com/office/officeart/2005/8/layout/hierarchy6"/>
    <dgm:cxn modelId="{B5129732-21F6-4CC9-87D0-A13D85ABF71E}" type="presOf" srcId="{08A7D3B8-C72E-4E97-8296-3B1A799C515F}" destId="{B1101CE6-2223-4FCD-8540-3D20C1D61407}" srcOrd="0" destOrd="0" presId="urn:microsoft.com/office/officeart/2005/8/layout/hierarchy6"/>
    <dgm:cxn modelId="{CC922E63-E644-4598-9048-7C83DBE2F9F6}" type="presOf" srcId="{EB4F9E24-0F91-48C3-B04F-D7A684F8B852}" destId="{F0D1ABF3-6A69-4D42-92EC-FA36A1A67E08}" srcOrd="0" destOrd="0" presId="urn:microsoft.com/office/officeart/2005/8/layout/hierarchy6"/>
    <dgm:cxn modelId="{AC3F6665-ED2E-49CA-A4FB-BBCB39665B25}" srcId="{016D90E0-4679-40EA-AA48-E8DCA2B772ED}" destId="{3AB4AB90-1E28-4710-9997-950AA1ED13DF}" srcOrd="0" destOrd="0" parTransId="{08A7D3B8-C72E-4E97-8296-3B1A799C515F}" sibTransId="{A7BA20C9-61C1-476A-9762-3CF2DFFCC7B1}"/>
    <dgm:cxn modelId="{BBB9284A-65E7-4CAA-BDFD-708985ED0B6C}" type="presOf" srcId="{A1AE3E49-8121-470C-87BF-547DE08B4D14}" destId="{1B3FD090-1414-465E-B087-F8E616182D26}" srcOrd="0" destOrd="0" presId="urn:microsoft.com/office/officeart/2005/8/layout/hierarchy6"/>
    <dgm:cxn modelId="{513C684A-7FCA-493F-B36D-B18EBF2E8F14}" srcId="{A1AE3E49-8121-470C-87BF-547DE08B4D14}" destId="{53504D8F-DA4D-406A-8B53-BB255D55B2D5}" srcOrd="0" destOrd="0" parTransId="{AAF2B07D-9DC7-4C8D-9D55-FA73977ABD9E}" sibTransId="{D222039B-E39C-4248-8270-F73C27A1DEB1}"/>
    <dgm:cxn modelId="{73511A89-135C-4833-B36C-958FC2E6336B}" type="presOf" srcId="{53504D8F-DA4D-406A-8B53-BB255D55B2D5}" destId="{C2AF6906-0384-4E23-9516-20ABD992DFF2}" srcOrd="0" destOrd="0" presId="urn:microsoft.com/office/officeart/2005/8/layout/hierarchy6"/>
    <dgm:cxn modelId="{5CDD0D8C-755C-4270-850D-21FFF41D0F3E}" srcId="{3130867C-781E-43C5-9F89-265ED2C90006}" destId="{EB4F9E24-0F91-48C3-B04F-D7A684F8B852}" srcOrd="0" destOrd="0" parTransId="{C86B3493-A14E-4B9B-9CF9-60C015F77F8D}" sibTransId="{813E25CE-1E79-492C-8D23-4FA0473C23C5}"/>
    <dgm:cxn modelId="{18634C96-B67F-4829-88D9-CD9D226B74AE}" type="presOf" srcId="{016D90E0-4679-40EA-AA48-E8DCA2B772ED}" destId="{AF3E2D6B-7CFF-4A64-A770-7B6AFC8CA428}" srcOrd="0" destOrd="0" presId="urn:microsoft.com/office/officeart/2005/8/layout/hierarchy6"/>
    <dgm:cxn modelId="{921E13A1-D284-4950-96F9-8BDDFE2977E0}" type="presOf" srcId="{D646FEC0-643F-4CED-9671-0B7148AEF5A4}" destId="{F6306809-0861-482E-AFC2-1EDB91D09B56}" srcOrd="0" destOrd="0" presId="urn:microsoft.com/office/officeart/2005/8/layout/hierarchy6"/>
    <dgm:cxn modelId="{48EBD7A7-C6E0-41DB-9A2C-788A5D3C3EC4}" type="presOf" srcId="{C86B3493-A14E-4B9B-9CF9-60C015F77F8D}" destId="{96294B00-0129-44D4-AC62-6E531A04C257}" srcOrd="0" destOrd="0" presId="urn:microsoft.com/office/officeart/2005/8/layout/hierarchy6"/>
    <dgm:cxn modelId="{736336A9-5B76-4869-B7E8-F87017ED89CB}" type="presOf" srcId="{3130867C-781E-43C5-9F89-265ED2C90006}" destId="{94A2E573-7442-4C2C-B13F-CEFB3BED2182}" srcOrd="0" destOrd="0" presId="urn:microsoft.com/office/officeart/2005/8/layout/hierarchy6"/>
    <dgm:cxn modelId="{CCC7F2B3-0B1A-4873-81B9-01E0A2DA8CE8}" srcId="{3AB4AB90-1E28-4710-9997-950AA1ED13DF}" destId="{3130867C-781E-43C5-9F89-265ED2C90006}" srcOrd="0" destOrd="0" parTransId="{7C42C5E6-E052-4FA8-B36D-E148AE4D3FD8}" sibTransId="{45808165-812E-495C-B427-8F4D33D1D113}"/>
    <dgm:cxn modelId="{4855CBFB-6E87-4BD0-AB62-0EC5B48DE829}" type="presParOf" srcId="{1B3FD090-1414-465E-B087-F8E616182D26}" destId="{B082AE8A-5FC0-4C50-B0C5-A5A1C20D76FD}" srcOrd="0" destOrd="0" presId="urn:microsoft.com/office/officeart/2005/8/layout/hierarchy6"/>
    <dgm:cxn modelId="{44A6203E-9728-408A-BCC4-C4DDE3A1D587}" type="presParOf" srcId="{B082AE8A-5FC0-4C50-B0C5-A5A1C20D76FD}" destId="{C1B5484E-272D-4643-94AA-3FB2AB4EAECA}" srcOrd="0" destOrd="0" presId="urn:microsoft.com/office/officeart/2005/8/layout/hierarchy6"/>
    <dgm:cxn modelId="{64BDB6FB-7D02-49B5-B937-D02507F4E5AC}" type="presParOf" srcId="{C1B5484E-272D-4643-94AA-3FB2AB4EAECA}" destId="{05881933-35F8-4EA9-B758-BEEB61B35B79}" srcOrd="0" destOrd="0" presId="urn:microsoft.com/office/officeart/2005/8/layout/hierarchy6"/>
    <dgm:cxn modelId="{8DC1AA44-B19F-491F-B97E-B2964EB9126E}" type="presParOf" srcId="{05881933-35F8-4EA9-B758-BEEB61B35B79}" destId="{C2AF6906-0384-4E23-9516-20ABD992DFF2}" srcOrd="0" destOrd="0" presId="urn:microsoft.com/office/officeart/2005/8/layout/hierarchy6"/>
    <dgm:cxn modelId="{ABEF695B-E75C-43E5-AA06-E0F58DAA88C4}" type="presParOf" srcId="{05881933-35F8-4EA9-B758-BEEB61B35B79}" destId="{CF978799-08C2-4BF6-AC03-B6A889B9FE28}" srcOrd="1" destOrd="0" presId="urn:microsoft.com/office/officeart/2005/8/layout/hierarchy6"/>
    <dgm:cxn modelId="{AAA28C6F-147F-49A4-8DAD-5A6185F58099}" type="presParOf" srcId="{CF978799-08C2-4BF6-AC03-B6A889B9FE28}" destId="{F6306809-0861-482E-AFC2-1EDB91D09B56}" srcOrd="0" destOrd="0" presId="urn:microsoft.com/office/officeart/2005/8/layout/hierarchy6"/>
    <dgm:cxn modelId="{CE670237-707A-4086-B592-2F68A184118C}" type="presParOf" srcId="{CF978799-08C2-4BF6-AC03-B6A889B9FE28}" destId="{F65D6968-A89C-4B91-8C43-11BD98A01FB5}" srcOrd="1" destOrd="0" presId="urn:microsoft.com/office/officeart/2005/8/layout/hierarchy6"/>
    <dgm:cxn modelId="{C816DC8B-14F0-484E-A2F2-B6DF3439A750}" type="presParOf" srcId="{F65D6968-A89C-4B91-8C43-11BD98A01FB5}" destId="{AF3E2D6B-7CFF-4A64-A770-7B6AFC8CA428}" srcOrd="0" destOrd="0" presId="urn:microsoft.com/office/officeart/2005/8/layout/hierarchy6"/>
    <dgm:cxn modelId="{09752662-72F1-4E0A-9F75-C5D41FACF540}" type="presParOf" srcId="{F65D6968-A89C-4B91-8C43-11BD98A01FB5}" destId="{7BD0ED5F-C2FE-42E1-972A-0661673DB275}" srcOrd="1" destOrd="0" presId="urn:microsoft.com/office/officeart/2005/8/layout/hierarchy6"/>
    <dgm:cxn modelId="{73BF1BA4-43FF-4763-96D7-54BF8FFCB317}" type="presParOf" srcId="{7BD0ED5F-C2FE-42E1-972A-0661673DB275}" destId="{B1101CE6-2223-4FCD-8540-3D20C1D61407}" srcOrd="0" destOrd="0" presId="urn:microsoft.com/office/officeart/2005/8/layout/hierarchy6"/>
    <dgm:cxn modelId="{D79BDFC1-08F9-494F-8DA3-B5088926CC54}" type="presParOf" srcId="{7BD0ED5F-C2FE-42E1-972A-0661673DB275}" destId="{537F6ED4-D594-4608-8227-F0EEDA59C406}" srcOrd="1" destOrd="0" presId="urn:microsoft.com/office/officeart/2005/8/layout/hierarchy6"/>
    <dgm:cxn modelId="{ED529173-1E32-4062-AED4-B5541143F67B}" type="presParOf" srcId="{537F6ED4-D594-4608-8227-F0EEDA59C406}" destId="{14BC218B-9F93-4A0B-8B12-C39A3F2EC489}" srcOrd="0" destOrd="0" presId="urn:microsoft.com/office/officeart/2005/8/layout/hierarchy6"/>
    <dgm:cxn modelId="{7B22967C-7430-44F7-87AC-521A9589D2E6}" type="presParOf" srcId="{537F6ED4-D594-4608-8227-F0EEDA59C406}" destId="{CB7FB794-0626-4758-A334-07CF318F1A27}" srcOrd="1" destOrd="0" presId="urn:microsoft.com/office/officeart/2005/8/layout/hierarchy6"/>
    <dgm:cxn modelId="{FA2B94CC-358F-4E95-B007-BD8F39189A45}" type="presParOf" srcId="{CB7FB794-0626-4758-A334-07CF318F1A27}" destId="{EA989012-6055-4A3A-ADE1-23D519D81897}" srcOrd="0" destOrd="0" presId="urn:microsoft.com/office/officeart/2005/8/layout/hierarchy6"/>
    <dgm:cxn modelId="{67ECFF19-E9F9-4310-AE71-D25A0FE9B06B}" type="presParOf" srcId="{CB7FB794-0626-4758-A334-07CF318F1A27}" destId="{17B965FF-4A02-4DE1-BF38-6E2107704D91}" srcOrd="1" destOrd="0" presId="urn:microsoft.com/office/officeart/2005/8/layout/hierarchy6"/>
    <dgm:cxn modelId="{6FEEB0E4-7F5A-4BC3-8F40-D1ADE1E0F90B}" type="presParOf" srcId="{17B965FF-4A02-4DE1-BF38-6E2107704D91}" destId="{94A2E573-7442-4C2C-B13F-CEFB3BED2182}" srcOrd="0" destOrd="0" presId="urn:microsoft.com/office/officeart/2005/8/layout/hierarchy6"/>
    <dgm:cxn modelId="{680E6A60-E553-4F56-8B15-55B3E0D73101}" type="presParOf" srcId="{17B965FF-4A02-4DE1-BF38-6E2107704D91}" destId="{849F7F91-62D5-4649-AAD7-2C67F8AE89AC}" srcOrd="1" destOrd="0" presId="urn:microsoft.com/office/officeart/2005/8/layout/hierarchy6"/>
    <dgm:cxn modelId="{C0590148-ADDE-4097-B3B3-4D7CFFBF8487}" type="presParOf" srcId="{849F7F91-62D5-4649-AAD7-2C67F8AE89AC}" destId="{96294B00-0129-44D4-AC62-6E531A04C257}" srcOrd="0" destOrd="0" presId="urn:microsoft.com/office/officeart/2005/8/layout/hierarchy6"/>
    <dgm:cxn modelId="{A7469968-D9D2-4A56-80F3-4257A5ED21EA}" type="presParOf" srcId="{849F7F91-62D5-4649-AAD7-2C67F8AE89AC}" destId="{345D0125-80CA-4CE3-8C4F-2A2D771AB996}" srcOrd="1" destOrd="0" presId="urn:microsoft.com/office/officeart/2005/8/layout/hierarchy6"/>
    <dgm:cxn modelId="{170E82AB-6221-4B38-9476-39E48356DAE8}" type="presParOf" srcId="{345D0125-80CA-4CE3-8C4F-2A2D771AB996}" destId="{F0D1ABF3-6A69-4D42-92EC-FA36A1A67E08}" srcOrd="0" destOrd="0" presId="urn:microsoft.com/office/officeart/2005/8/layout/hierarchy6"/>
    <dgm:cxn modelId="{335126D6-7684-4830-AE7B-7BFF3C303B24}" type="presParOf" srcId="{345D0125-80CA-4CE3-8C4F-2A2D771AB996}" destId="{83B8E5A0-7523-4BD3-8FC4-91DCA2E4D0F2}" srcOrd="1" destOrd="0" presId="urn:microsoft.com/office/officeart/2005/8/layout/hierarchy6"/>
    <dgm:cxn modelId="{0A660A95-8172-49E7-B7F2-F1DE680C97F3}" type="presParOf" srcId="{1B3FD090-1414-465E-B087-F8E616182D26}" destId="{A5FAE4E2-F525-4EE2-9497-15B2BBB79C42}"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B11238D-8047-45C3-8763-47F3C9E00A7A}" type="doc">
      <dgm:prSet loTypeId="urn:microsoft.com/office/officeart/2005/8/layout/chevron1" loCatId="process" qsTypeId="urn:microsoft.com/office/officeart/2005/8/quickstyle/simple1" qsCatId="simple" csTypeId="urn:microsoft.com/office/officeart/2005/8/colors/accent5_2" csCatId="accent5" phldr="1"/>
      <dgm:spPr/>
    </dgm:pt>
    <dgm:pt modelId="{C9F214FB-6019-4C5D-8DC8-6D166956ECD1}">
      <dgm:prSet phldrT="[Tekst]"/>
      <dgm:spPr/>
      <dgm:t>
        <a:bodyPr/>
        <a:lstStyle/>
        <a:p>
          <a:r>
            <a:rPr lang="nl-BE"/>
            <a:t>Niet respecteren timing heeft gevolgen!</a:t>
          </a:r>
        </a:p>
      </dgm:t>
    </dgm:pt>
    <dgm:pt modelId="{ABD6AE3B-1AD4-470C-B723-6888E7042071}" type="parTrans" cxnId="{E16C73DF-FB15-4E4A-A2F9-B2ECA25BCFD9}">
      <dgm:prSet/>
      <dgm:spPr/>
      <dgm:t>
        <a:bodyPr/>
        <a:lstStyle/>
        <a:p>
          <a:endParaRPr lang="nl-BE"/>
        </a:p>
      </dgm:t>
    </dgm:pt>
    <dgm:pt modelId="{55161293-15DC-4ECC-A8C8-8F1AECE67685}" type="sibTrans" cxnId="{E16C73DF-FB15-4E4A-A2F9-B2ECA25BCFD9}">
      <dgm:prSet/>
      <dgm:spPr/>
      <dgm:t>
        <a:bodyPr/>
        <a:lstStyle/>
        <a:p>
          <a:endParaRPr lang="nl-BE"/>
        </a:p>
      </dgm:t>
    </dgm:pt>
    <dgm:pt modelId="{85418573-6730-4BD4-A7AA-1B85DF440E87}" type="pres">
      <dgm:prSet presAssocID="{0B11238D-8047-45C3-8763-47F3C9E00A7A}" presName="Name0" presStyleCnt="0">
        <dgm:presLayoutVars>
          <dgm:dir/>
          <dgm:animLvl val="lvl"/>
          <dgm:resizeHandles val="exact"/>
        </dgm:presLayoutVars>
      </dgm:prSet>
      <dgm:spPr/>
    </dgm:pt>
    <dgm:pt modelId="{8DDA3D8E-D2A0-4ADA-9E1B-ED45CF8E1CD2}" type="pres">
      <dgm:prSet presAssocID="{C9F214FB-6019-4C5D-8DC8-6D166956ECD1}" presName="parTxOnly" presStyleLbl="node1" presStyleIdx="0" presStyleCnt="1">
        <dgm:presLayoutVars>
          <dgm:chMax val="0"/>
          <dgm:chPref val="0"/>
          <dgm:bulletEnabled val="1"/>
        </dgm:presLayoutVars>
      </dgm:prSet>
      <dgm:spPr/>
    </dgm:pt>
  </dgm:ptLst>
  <dgm:cxnLst>
    <dgm:cxn modelId="{F48546AE-B94B-4C31-B189-44C3676D435F}" type="presOf" srcId="{0B11238D-8047-45C3-8763-47F3C9E00A7A}" destId="{85418573-6730-4BD4-A7AA-1B85DF440E87}" srcOrd="0" destOrd="0" presId="urn:microsoft.com/office/officeart/2005/8/layout/chevron1"/>
    <dgm:cxn modelId="{E16C73DF-FB15-4E4A-A2F9-B2ECA25BCFD9}" srcId="{0B11238D-8047-45C3-8763-47F3C9E00A7A}" destId="{C9F214FB-6019-4C5D-8DC8-6D166956ECD1}" srcOrd="0" destOrd="0" parTransId="{ABD6AE3B-1AD4-470C-B723-6888E7042071}" sibTransId="{55161293-15DC-4ECC-A8C8-8F1AECE67685}"/>
    <dgm:cxn modelId="{22D71AFC-0C5C-4A7D-8937-FD2D97581AD8}" type="presOf" srcId="{C9F214FB-6019-4C5D-8DC8-6D166956ECD1}" destId="{8DDA3D8E-D2A0-4ADA-9E1B-ED45CF8E1CD2}" srcOrd="0" destOrd="0" presId="urn:microsoft.com/office/officeart/2005/8/layout/chevron1"/>
    <dgm:cxn modelId="{63692A26-CC20-4664-800E-CF20750888D4}" type="presParOf" srcId="{85418573-6730-4BD4-A7AA-1B85DF440E87}" destId="{8DDA3D8E-D2A0-4ADA-9E1B-ED45CF8E1CD2}" srcOrd="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EF924E9-2496-4FD0-B657-9FFDB2BE1B4C}" type="doc">
      <dgm:prSet loTypeId="urn:microsoft.com/office/officeart/2005/8/layout/vList2" loCatId="list" qsTypeId="urn:microsoft.com/office/officeart/2005/8/quickstyle/simple1" qsCatId="simple" csTypeId="urn:microsoft.com/office/officeart/2005/8/colors/accent5_1" csCatId="accent5" phldr="1"/>
      <dgm:spPr/>
      <dgm:t>
        <a:bodyPr/>
        <a:lstStyle/>
        <a:p>
          <a:endParaRPr lang="nl-BE"/>
        </a:p>
      </dgm:t>
    </dgm:pt>
    <dgm:pt modelId="{B84EF383-6FDB-4E30-B86D-EF7DC8F5F7AD}">
      <dgm:prSet phldrT="[Tekst]"/>
      <dgm:spPr/>
      <dgm:t>
        <a:bodyPr/>
        <a:lstStyle/>
        <a:p>
          <a:pPr algn="l"/>
          <a:r>
            <a:rPr lang="nl-BE"/>
            <a:t>Stap 1: melding /verzoek    		M=datum melding</a:t>
          </a:r>
        </a:p>
      </dgm:t>
    </dgm:pt>
    <dgm:pt modelId="{25BE8437-6FBA-4181-AB22-44C2C159749E}" type="parTrans" cxnId="{C9490087-CB3A-494E-AA22-009912250250}">
      <dgm:prSet/>
      <dgm:spPr/>
      <dgm:t>
        <a:bodyPr/>
        <a:lstStyle/>
        <a:p>
          <a:endParaRPr lang="nl-BE"/>
        </a:p>
      </dgm:t>
    </dgm:pt>
    <dgm:pt modelId="{B83ED17E-BC78-41BF-BA73-FD9CF5C0FBD9}" type="sibTrans" cxnId="{C9490087-CB3A-494E-AA22-009912250250}">
      <dgm:prSet/>
      <dgm:spPr/>
      <dgm:t>
        <a:bodyPr/>
        <a:lstStyle/>
        <a:p>
          <a:endParaRPr lang="nl-BE"/>
        </a:p>
      </dgm:t>
    </dgm:pt>
    <dgm:pt modelId="{2F43080E-6503-4E31-BEB8-0DF7D392672A}">
      <dgm:prSet phldrT="[Tekst]"/>
      <dgm:spPr/>
      <dgm:t>
        <a:bodyPr/>
        <a:lstStyle/>
        <a:p>
          <a:r>
            <a:rPr lang="nl-BE"/>
            <a:t>Stap 2: ontvangstbewijs + informatie   	 M</a:t>
          </a:r>
        </a:p>
      </dgm:t>
    </dgm:pt>
    <dgm:pt modelId="{F735A4DC-68C7-4F52-B270-7314A6C62D67}" type="parTrans" cxnId="{D2F8AC1C-ECCB-4196-9C44-0C0755218BBD}">
      <dgm:prSet/>
      <dgm:spPr/>
      <dgm:t>
        <a:bodyPr/>
        <a:lstStyle/>
        <a:p>
          <a:endParaRPr lang="nl-BE"/>
        </a:p>
      </dgm:t>
    </dgm:pt>
    <dgm:pt modelId="{7ABC9D6D-CB2F-49D5-AEE6-4A6A87565516}" type="sibTrans" cxnId="{D2F8AC1C-ECCB-4196-9C44-0C0755218BBD}">
      <dgm:prSet/>
      <dgm:spPr/>
      <dgm:t>
        <a:bodyPr/>
        <a:lstStyle/>
        <a:p>
          <a:endParaRPr lang="nl-BE"/>
        </a:p>
      </dgm:t>
    </dgm:pt>
    <dgm:pt modelId="{EB24468C-7926-4613-A9AF-7FA529D65574}">
      <dgm:prSet phldrT="[Tekst]"/>
      <dgm:spPr/>
      <dgm:t>
        <a:bodyPr/>
        <a:lstStyle/>
        <a:p>
          <a:r>
            <a:rPr lang="nl-BE"/>
            <a:t>Stap 3: eerste conformiteitsonderzoek 	uiterlijk M + 14 dagen</a:t>
          </a:r>
        </a:p>
      </dgm:t>
    </dgm:pt>
    <dgm:pt modelId="{C7473EFE-1308-46EF-83A7-30E92FDBBA26}" type="parTrans" cxnId="{9435D7D1-0D3C-4A90-9B36-7095EFAAF4FD}">
      <dgm:prSet/>
      <dgm:spPr/>
      <dgm:t>
        <a:bodyPr/>
        <a:lstStyle/>
        <a:p>
          <a:endParaRPr lang="nl-BE"/>
        </a:p>
      </dgm:t>
    </dgm:pt>
    <dgm:pt modelId="{C59D370C-20BB-4EFC-861E-348F2266251E}" type="sibTrans" cxnId="{9435D7D1-0D3C-4A90-9B36-7095EFAAF4FD}">
      <dgm:prSet/>
      <dgm:spPr/>
      <dgm:t>
        <a:bodyPr/>
        <a:lstStyle/>
        <a:p>
          <a:endParaRPr lang="nl-BE"/>
        </a:p>
      </dgm:t>
    </dgm:pt>
    <dgm:pt modelId="{1B56A242-6B09-41D6-849C-9028F563385B}">
      <dgm:prSet phldrT="[Tekst]"/>
      <dgm:spPr/>
      <dgm:t>
        <a:bodyPr/>
        <a:lstStyle/>
        <a:p>
          <a:r>
            <a:rPr lang="nl-BE"/>
            <a:t>Stap 4: hersteltermijn geven (HT)       	uiterlijk M + 1 maand</a:t>
          </a:r>
        </a:p>
      </dgm:t>
    </dgm:pt>
    <dgm:pt modelId="{08B897C7-EABE-4E62-9BA9-CED7628FAE11}" type="parTrans" cxnId="{226D6C88-088F-4DF2-9676-B9307F3C34F0}">
      <dgm:prSet/>
      <dgm:spPr/>
      <dgm:t>
        <a:bodyPr/>
        <a:lstStyle/>
        <a:p>
          <a:endParaRPr lang="nl-BE"/>
        </a:p>
      </dgm:t>
    </dgm:pt>
    <dgm:pt modelId="{F93EC069-BCD6-4473-9BF3-82D77EE95067}" type="sibTrans" cxnId="{226D6C88-088F-4DF2-9676-B9307F3C34F0}">
      <dgm:prSet/>
      <dgm:spPr/>
      <dgm:t>
        <a:bodyPr/>
        <a:lstStyle/>
        <a:p>
          <a:endParaRPr lang="nl-BE"/>
        </a:p>
      </dgm:t>
    </dgm:pt>
    <dgm:pt modelId="{1F301CD6-7FC4-4028-9893-F71BFD405C16}">
      <dgm:prSet phldrT="[Tekst]"/>
      <dgm:spPr/>
      <dgm:t>
        <a:bodyPr/>
        <a:lstStyle/>
        <a:p>
          <a:r>
            <a:rPr lang="nl-BE"/>
            <a:t>Stap 5: melding van herstel    		binnen HT</a:t>
          </a:r>
        </a:p>
      </dgm:t>
    </dgm:pt>
    <dgm:pt modelId="{054BDE72-43D8-479A-B07C-B78D6FB69B16}" type="parTrans" cxnId="{1F6762F7-BB81-4BCF-B9ED-F353A873FFFB}">
      <dgm:prSet/>
      <dgm:spPr/>
      <dgm:t>
        <a:bodyPr/>
        <a:lstStyle/>
        <a:p>
          <a:endParaRPr lang="nl-BE"/>
        </a:p>
      </dgm:t>
    </dgm:pt>
    <dgm:pt modelId="{01D6957D-8ACF-4A75-9EF3-FB1DA3629270}" type="sibTrans" cxnId="{1F6762F7-BB81-4BCF-B9ED-F353A873FFFB}">
      <dgm:prSet/>
      <dgm:spPr/>
      <dgm:t>
        <a:bodyPr/>
        <a:lstStyle/>
        <a:p>
          <a:endParaRPr lang="nl-BE"/>
        </a:p>
      </dgm:t>
    </dgm:pt>
    <dgm:pt modelId="{61568CE4-FEA4-4786-92CF-CCF12368FD88}">
      <dgm:prSet phldrT="[Tekst]"/>
      <dgm:spPr/>
      <dgm:t>
        <a:bodyPr/>
        <a:lstStyle/>
        <a:p>
          <a:r>
            <a:rPr lang="nl-BE"/>
            <a:t>Stap 6: tweede conformiteitsonderzoek    uiterlijk M + 3 maanden</a:t>
          </a:r>
        </a:p>
      </dgm:t>
    </dgm:pt>
    <dgm:pt modelId="{E5EE2FEC-615B-4795-AA18-11148A914D26}" type="parTrans" cxnId="{8B40A1DA-6D05-45E6-AC02-C0EF667B95D4}">
      <dgm:prSet/>
      <dgm:spPr/>
      <dgm:t>
        <a:bodyPr/>
        <a:lstStyle/>
        <a:p>
          <a:endParaRPr lang="nl-BE"/>
        </a:p>
      </dgm:t>
    </dgm:pt>
    <dgm:pt modelId="{4B0F97BA-3528-48A7-9813-BFFF607DAA5B}" type="sibTrans" cxnId="{8B40A1DA-6D05-45E6-AC02-C0EF667B95D4}">
      <dgm:prSet/>
      <dgm:spPr/>
      <dgm:t>
        <a:bodyPr/>
        <a:lstStyle/>
        <a:p>
          <a:endParaRPr lang="nl-BE"/>
        </a:p>
      </dgm:t>
    </dgm:pt>
    <dgm:pt modelId="{52EC8B4B-DFB3-4D6C-86C1-8A08CAB47468}">
      <dgm:prSet phldrT="[Tekst]"/>
      <dgm:spPr/>
      <dgm:t>
        <a:bodyPr/>
        <a:lstStyle/>
        <a:p>
          <a:r>
            <a:rPr lang="nl-BE"/>
            <a:t>Stap 7: conformiteitsattest</a:t>
          </a:r>
        </a:p>
      </dgm:t>
    </dgm:pt>
    <dgm:pt modelId="{A130FC23-6AEE-4FB6-AC42-8160B1138B38}" type="parTrans" cxnId="{2B9C70C4-E40E-499B-AA43-B83613CAA233}">
      <dgm:prSet/>
      <dgm:spPr/>
      <dgm:t>
        <a:bodyPr/>
        <a:lstStyle/>
        <a:p>
          <a:endParaRPr lang="nl-BE"/>
        </a:p>
      </dgm:t>
    </dgm:pt>
    <dgm:pt modelId="{D034CB68-7874-473F-8D5E-9407360AF5B9}" type="sibTrans" cxnId="{2B9C70C4-E40E-499B-AA43-B83613CAA233}">
      <dgm:prSet/>
      <dgm:spPr/>
      <dgm:t>
        <a:bodyPr/>
        <a:lstStyle/>
        <a:p>
          <a:endParaRPr lang="nl-BE"/>
        </a:p>
      </dgm:t>
    </dgm:pt>
    <dgm:pt modelId="{AF5550D7-965A-4105-97F0-F0535FA04F4A}" type="pres">
      <dgm:prSet presAssocID="{BEF924E9-2496-4FD0-B657-9FFDB2BE1B4C}" presName="linear" presStyleCnt="0">
        <dgm:presLayoutVars>
          <dgm:animLvl val="lvl"/>
          <dgm:resizeHandles val="exact"/>
        </dgm:presLayoutVars>
      </dgm:prSet>
      <dgm:spPr/>
    </dgm:pt>
    <dgm:pt modelId="{BCE0EF91-7C3E-4638-938E-74E21F3EA017}" type="pres">
      <dgm:prSet presAssocID="{B84EF383-6FDB-4E30-B86D-EF7DC8F5F7AD}" presName="parentText" presStyleLbl="node1" presStyleIdx="0" presStyleCnt="7">
        <dgm:presLayoutVars>
          <dgm:chMax val="0"/>
          <dgm:bulletEnabled val="1"/>
        </dgm:presLayoutVars>
      </dgm:prSet>
      <dgm:spPr/>
    </dgm:pt>
    <dgm:pt modelId="{B67DD5E2-0A80-41E9-B866-30B0E4C3858F}" type="pres">
      <dgm:prSet presAssocID="{B83ED17E-BC78-41BF-BA73-FD9CF5C0FBD9}" presName="spacer" presStyleCnt="0"/>
      <dgm:spPr/>
    </dgm:pt>
    <dgm:pt modelId="{D7A1C500-344E-4B85-84C2-198D96DFABFE}" type="pres">
      <dgm:prSet presAssocID="{2F43080E-6503-4E31-BEB8-0DF7D392672A}" presName="parentText" presStyleLbl="node1" presStyleIdx="1" presStyleCnt="7">
        <dgm:presLayoutVars>
          <dgm:chMax val="0"/>
          <dgm:bulletEnabled val="1"/>
        </dgm:presLayoutVars>
      </dgm:prSet>
      <dgm:spPr/>
    </dgm:pt>
    <dgm:pt modelId="{62EF601C-245D-4472-8428-9D2B67854A3F}" type="pres">
      <dgm:prSet presAssocID="{7ABC9D6D-CB2F-49D5-AEE6-4A6A87565516}" presName="spacer" presStyleCnt="0"/>
      <dgm:spPr/>
    </dgm:pt>
    <dgm:pt modelId="{776457E1-17E7-489F-A2D2-B4D7022775B7}" type="pres">
      <dgm:prSet presAssocID="{EB24468C-7926-4613-A9AF-7FA529D65574}" presName="parentText" presStyleLbl="node1" presStyleIdx="2" presStyleCnt="7">
        <dgm:presLayoutVars>
          <dgm:chMax val="0"/>
          <dgm:bulletEnabled val="1"/>
        </dgm:presLayoutVars>
      </dgm:prSet>
      <dgm:spPr/>
    </dgm:pt>
    <dgm:pt modelId="{63435920-E045-46FA-896D-772E7EDBEC89}" type="pres">
      <dgm:prSet presAssocID="{C59D370C-20BB-4EFC-861E-348F2266251E}" presName="spacer" presStyleCnt="0"/>
      <dgm:spPr/>
    </dgm:pt>
    <dgm:pt modelId="{CFD45812-2500-471C-9083-8C6EEA7330AF}" type="pres">
      <dgm:prSet presAssocID="{1B56A242-6B09-41D6-849C-9028F563385B}" presName="parentText" presStyleLbl="node1" presStyleIdx="3" presStyleCnt="7">
        <dgm:presLayoutVars>
          <dgm:chMax val="0"/>
          <dgm:bulletEnabled val="1"/>
        </dgm:presLayoutVars>
      </dgm:prSet>
      <dgm:spPr/>
    </dgm:pt>
    <dgm:pt modelId="{5A281900-ABDD-4BD8-AAC1-0A77355C04C5}" type="pres">
      <dgm:prSet presAssocID="{F93EC069-BCD6-4473-9BF3-82D77EE95067}" presName="spacer" presStyleCnt="0"/>
      <dgm:spPr/>
    </dgm:pt>
    <dgm:pt modelId="{612D2261-99F4-4DA1-8335-541B6C468057}" type="pres">
      <dgm:prSet presAssocID="{1F301CD6-7FC4-4028-9893-F71BFD405C16}" presName="parentText" presStyleLbl="node1" presStyleIdx="4" presStyleCnt="7">
        <dgm:presLayoutVars>
          <dgm:chMax val="0"/>
          <dgm:bulletEnabled val="1"/>
        </dgm:presLayoutVars>
      </dgm:prSet>
      <dgm:spPr/>
    </dgm:pt>
    <dgm:pt modelId="{396C487D-A08F-4E77-A91E-F051A5ABC38B}" type="pres">
      <dgm:prSet presAssocID="{01D6957D-8ACF-4A75-9EF3-FB1DA3629270}" presName="spacer" presStyleCnt="0"/>
      <dgm:spPr/>
    </dgm:pt>
    <dgm:pt modelId="{22BEF6F8-DC2E-418B-8BD1-65C84549A50F}" type="pres">
      <dgm:prSet presAssocID="{61568CE4-FEA4-4786-92CF-CCF12368FD88}" presName="parentText" presStyleLbl="node1" presStyleIdx="5" presStyleCnt="7">
        <dgm:presLayoutVars>
          <dgm:chMax val="0"/>
          <dgm:bulletEnabled val="1"/>
        </dgm:presLayoutVars>
      </dgm:prSet>
      <dgm:spPr/>
    </dgm:pt>
    <dgm:pt modelId="{684B781F-189D-42C8-A9E4-7098ACBAE1D1}" type="pres">
      <dgm:prSet presAssocID="{4B0F97BA-3528-48A7-9813-BFFF607DAA5B}" presName="spacer" presStyleCnt="0"/>
      <dgm:spPr/>
    </dgm:pt>
    <dgm:pt modelId="{01C8D7E1-A67D-419B-BB6A-3F20B4421826}" type="pres">
      <dgm:prSet presAssocID="{52EC8B4B-DFB3-4D6C-86C1-8A08CAB47468}" presName="parentText" presStyleLbl="node1" presStyleIdx="6" presStyleCnt="7">
        <dgm:presLayoutVars>
          <dgm:chMax val="0"/>
          <dgm:bulletEnabled val="1"/>
        </dgm:presLayoutVars>
      </dgm:prSet>
      <dgm:spPr/>
    </dgm:pt>
  </dgm:ptLst>
  <dgm:cxnLst>
    <dgm:cxn modelId="{83674510-1093-4B44-B944-5295430AA1AC}" type="presOf" srcId="{EB24468C-7926-4613-A9AF-7FA529D65574}" destId="{776457E1-17E7-489F-A2D2-B4D7022775B7}" srcOrd="0" destOrd="0" presId="urn:microsoft.com/office/officeart/2005/8/layout/vList2"/>
    <dgm:cxn modelId="{E5F64615-5279-42B7-993E-313B0CE7161C}" type="presOf" srcId="{B84EF383-6FDB-4E30-B86D-EF7DC8F5F7AD}" destId="{BCE0EF91-7C3E-4638-938E-74E21F3EA017}" srcOrd="0" destOrd="0" presId="urn:microsoft.com/office/officeart/2005/8/layout/vList2"/>
    <dgm:cxn modelId="{D0F1D316-F973-4844-B8AA-D2D2646CB9BE}" type="presOf" srcId="{1F301CD6-7FC4-4028-9893-F71BFD405C16}" destId="{612D2261-99F4-4DA1-8335-541B6C468057}" srcOrd="0" destOrd="0" presId="urn:microsoft.com/office/officeart/2005/8/layout/vList2"/>
    <dgm:cxn modelId="{2A2E5217-0C89-43B6-AC6B-FFC4F1BCB3DA}" type="presOf" srcId="{2F43080E-6503-4E31-BEB8-0DF7D392672A}" destId="{D7A1C500-344E-4B85-84C2-198D96DFABFE}" srcOrd="0" destOrd="0" presId="urn:microsoft.com/office/officeart/2005/8/layout/vList2"/>
    <dgm:cxn modelId="{D2F8AC1C-ECCB-4196-9C44-0C0755218BBD}" srcId="{BEF924E9-2496-4FD0-B657-9FFDB2BE1B4C}" destId="{2F43080E-6503-4E31-BEB8-0DF7D392672A}" srcOrd="1" destOrd="0" parTransId="{F735A4DC-68C7-4F52-B270-7314A6C62D67}" sibTransId="{7ABC9D6D-CB2F-49D5-AEE6-4A6A87565516}"/>
    <dgm:cxn modelId="{B7F00B68-04EF-46D4-9CDB-793128248DF0}" type="presOf" srcId="{BEF924E9-2496-4FD0-B657-9FFDB2BE1B4C}" destId="{AF5550D7-965A-4105-97F0-F0535FA04F4A}" srcOrd="0" destOrd="0" presId="urn:microsoft.com/office/officeart/2005/8/layout/vList2"/>
    <dgm:cxn modelId="{C7FC3782-17E6-4F22-914E-5C7FCC1EDE39}" type="presOf" srcId="{61568CE4-FEA4-4786-92CF-CCF12368FD88}" destId="{22BEF6F8-DC2E-418B-8BD1-65C84549A50F}" srcOrd="0" destOrd="0" presId="urn:microsoft.com/office/officeart/2005/8/layout/vList2"/>
    <dgm:cxn modelId="{C9490087-CB3A-494E-AA22-009912250250}" srcId="{BEF924E9-2496-4FD0-B657-9FFDB2BE1B4C}" destId="{B84EF383-6FDB-4E30-B86D-EF7DC8F5F7AD}" srcOrd="0" destOrd="0" parTransId="{25BE8437-6FBA-4181-AB22-44C2C159749E}" sibTransId="{B83ED17E-BC78-41BF-BA73-FD9CF5C0FBD9}"/>
    <dgm:cxn modelId="{226D6C88-088F-4DF2-9676-B9307F3C34F0}" srcId="{BEF924E9-2496-4FD0-B657-9FFDB2BE1B4C}" destId="{1B56A242-6B09-41D6-849C-9028F563385B}" srcOrd="3" destOrd="0" parTransId="{08B897C7-EABE-4E62-9BA9-CED7628FAE11}" sibTransId="{F93EC069-BCD6-4473-9BF3-82D77EE95067}"/>
    <dgm:cxn modelId="{A0B840C4-BB47-4E34-9DB9-E4196B1E34C7}" type="presOf" srcId="{1B56A242-6B09-41D6-849C-9028F563385B}" destId="{CFD45812-2500-471C-9083-8C6EEA7330AF}" srcOrd="0" destOrd="0" presId="urn:microsoft.com/office/officeart/2005/8/layout/vList2"/>
    <dgm:cxn modelId="{2B9C70C4-E40E-499B-AA43-B83613CAA233}" srcId="{BEF924E9-2496-4FD0-B657-9FFDB2BE1B4C}" destId="{52EC8B4B-DFB3-4D6C-86C1-8A08CAB47468}" srcOrd="6" destOrd="0" parTransId="{A130FC23-6AEE-4FB6-AC42-8160B1138B38}" sibTransId="{D034CB68-7874-473F-8D5E-9407360AF5B9}"/>
    <dgm:cxn modelId="{9435D7D1-0D3C-4A90-9B36-7095EFAAF4FD}" srcId="{BEF924E9-2496-4FD0-B657-9FFDB2BE1B4C}" destId="{EB24468C-7926-4613-A9AF-7FA529D65574}" srcOrd="2" destOrd="0" parTransId="{C7473EFE-1308-46EF-83A7-30E92FDBBA26}" sibTransId="{C59D370C-20BB-4EFC-861E-348F2266251E}"/>
    <dgm:cxn modelId="{43E2D3D3-4F27-473F-A053-DC7BD737A8F2}" type="presOf" srcId="{52EC8B4B-DFB3-4D6C-86C1-8A08CAB47468}" destId="{01C8D7E1-A67D-419B-BB6A-3F20B4421826}" srcOrd="0" destOrd="0" presId="urn:microsoft.com/office/officeart/2005/8/layout/vList2"/>
    <dgm:cxn modelId="{8B40A1DA-6D05-45E6-AC02-C0EF667B95D4}" srcId="{BEF924E9-2496-4FD0-B657-9FFDB2BE1B4C}" destId="{61568CE4-FEA4-4786-92CF-CCF12368FD88}" srcOrd="5" destOrd="0" parTransId="{E5EE2FEC-615B-4795-AA18-11148A914D26}" sibTransId="{4B0F97BA-3528-48A7-9813-BFFF607DAA5B}"/>
    <dgm:cxn modelId="{1F6762F7-BB81-4BCF-B9ED-F353A873FFFB}" srcId="{BEF924E9-2496-4FD0-B657-9FFDB2BE1B4C}" destId="{1F301CD6-7FC4-4028-9893-F71BFD405C16}" srcOrd="4" destOrd="0" parTransId="{054BDE72-43D8-479A-B07C-B78D6FB69B16}" sibTransId="{01D6957D-8ACF-4A75-9EF3-FB1DA3629270}"/>
    <dgm:cxn modelId="{4C1DEC4A-0F8C-4D94-8BE1-2E6F5D79CCDD}" type="presParOf" srcId="{AF5550D7-965A-4105-97F0-F0535FA04F4A}" destId="{BCE0EF91-7C3E-4638-938E-74E21F3EA017}" srcOrd="0" destOrd="0" presId="urn:microsoft.com/office/officeart/2005/8/layout/vList2"/>
    <dgm:cxn modelId="{A28520AA-9951-41FF-BB7A-8832D149EB7E}" type="presParOf" srcId="{AF5550D7-965A-4105-97F0-F0535FA04F4A}" destId="{B67DD5E2-0A80-41E9-B866-30B0E4C3858F}" srcOrd="1" destOrd="0" presId="urn:microsoft.com/office/officeart/2005/8/layout/vList2"/>
    <dgm:cxn modelId="{DD495B30-42C4-4651-9B70-21A313CE9C13}" type="presParOf" srcId="{AF5550D7-965A-4105-97F0-F0535FA04F4A}" destId="{D7A1C500-344E-4B85-84C2-198D96DFABFE}" srcOrd="2" destOrd="0" presId="urn:microsoft.com/office/officeart/2005/8/layout/vList2"/>
    <dgm:cxn modelId="{89DB0899-C035-4791-806D-76EEB36CE715}" type="presParOf" srcId="{AF5550D7-965A-4105-97F0-F0535FA04F4A}" destId="{62EF601C-245D-4472-8428-9D2B67854A3F}" srcOrd="3" destOrd="0" presId="urn:microsoft.com/office/officeart/2005/8/layout/vList2"/>
    <dgm:cxn modelId="{72096F82-469F-4B76-B8FC-01F0C795A5A4}" type="presParOf" srcId="{AF5550D7-965A-4105-97F0-F0535FA04F4A}" destId="{776457E1-17E7-489F-A2D2-B4D7022775B7}" srcOrd="4" destOrd="0" presId="urn:microsoft.com/office/officeart/2005/8/layout/vList2"/>
    <dgm:cxn modelId="{1BECEAFE-6ED2-4756-8C74-41E55673D06C}" type="presParOf" srcId="{AF5550D7-965A-4105-97F0-F0535FA04F4A}" destId="{63435920-E045-46FA-896D-772E7EDBEC89}" srcOrd="5" destOrd="0" presId="urn:microsoft.com/office/officeart/2005/8/layout/vList2"/>
    <dgm:cxn modelId="{576D1F5F-D2B9-49A1-A240-0DC9A91E6EC2}" type="presParOf" srcId="{AF5550D7-965A-4105-97F0-F0535FA04F4A}" destId="{CFD45812-2500-471C-9083-8C6EEA7330AF}" srcOrd="6" destOrd="0" presId="urn:microsoft.com/office/officeart/2005/8/layout/vList2"/>
    <dgm:cxn modelId="{58C6D782-84E6-47BB-9030-8BA7CFBD2C82}" type="presParOf" srcId="{AF5550D7-965A-4105-97F0-F0535FA04F4A}" destId="{5A281900-ABDD-4BD8-AAC1-0A77355C04C5}" srcOrd="7" destOrd="0" presId="urn:microsoft.com/office/officeart/2005/8/layout/vList2"/>
    <dgm:cxn modelId="{72742C07-7495-4AA6-AC2C-FE3273D8AC9E}" type="presParOf" srcId="{AF5550D7-965A-4105-97F0-F0535FA04F4A}" destId="{612D2261-99F4-4DA1-8335-541B6C468057}" srcOrd="8" destOrd="0" presId="urn:microsoft.com/office/officeart/2005/8/layout/vList2"/>
    <dgm:cxn modelId="{C9F14CFD-7518-498C-8D58-03AB106F9012}" type="presParOf" srcId="{AF5550D7-965A-4105-97F0-F0535FA04F4A}" destId="{396C487D-A08F-4E77-A91E-F051A5ABC38B}" srcOrd="9" destOrd="0" presId="urn:microsoft.com/office/officeart/2005/8/layout/vList2"/>
    <dgm:cxn modelId="{193504FA-A656-4D7D-A290-11C3A9F732C3}" type="presParOf" srcId="{AF5550D7-965A-4105-97F0-F0535FA04F4A}" destId="{22BEF6F8-DC2E-418B-8BD1-65C84549A50F}" srcOrd="10" destOrd="0" presId="urn:microsoft.com/office/officeart/2005/8/layout/vList2"/>
    <dgm:cxn modelId="{4DEBDBEE-F5AA-42F2-85ED-9D5377BBE739}" type="presParOf" srcId="{AF5550D7-965A-4105-97F0-F0535FA04F4A}" destId="{684B781F-189D-42C8-A9E4-7098ACBAE1D1}" srcOrd="11" destOrd="0" presId="urn:microsoft.com/office/officeart/2005/8/layout/vList2"/>
    <dgm:cxn modelId="{78E8CB6C-EF9F-4D87-85DB-1AF81171E57D}" type="presParOf" srcId="{AF5550D7-965A-4105-97F0-F0535FA04F4A}" destId="{01C8D7E1-A67D-419B-BB6A-3F20B4421826}" srcOrd="12"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C2F51F3C-7878-4AE8-AEB9-50190AF86182}"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nl-BE"/>
        </a:p>
      </dgm:t>
    </dgm:pt>
    <dgm:pt modelId="{55031C9D-614B-43CB-91BE-5D999E60E74A}">
      <dgm:prSet phldrT="[Tekst]" custT="1"/>
      <dgm:spPr/>
      <dgm:t>
        <a:bodyPr/>
        <a:lstStyle/>
        <a:p>
          <a:r>
            <a:rPr lang="nl-BE" sz="2300"/>
            <a:t>Vlaamse Codex Wonen van 2021</a:t>
          </a:r>
        </a:p>
      </dgm:t>
    </dgm:pt>
    <dgm:pt modelId="{48387AB5-D983-48C9-9718-924EDB27C1B5}" type="parTrans" cxnId="{CF2167D2-5E76-4770-B95B-8AA652833EC3}">
      <dgm:prSet/>
      <dgm:spPr/>
      <dgm:t>
        <a:bodyPr/>
        <a:lstStyle/>
        <a:p>
          <a:endParaRPr lang="nl-BE"/>
        </a:p>
      </dgm:t>
    </dgm:pt>
    <dgm:pt modelId="{C0BC3856-AC27-4358-BF6A-2F0D0F392A94}" type="sibTrans" cxnId="{CF2167D2-5E76-4770-B95B-8AA652833EC3}">
      <dgm:prSet/>
      <dgm:spPr/>
      <dgm:t>
        <a:bodyPr/>
        <a:lstStyle/>
        <a:p>
          <a:endParaRPr lang="nl-BE"/>
        </a:p>
      </dgm:t>
    </dgm:pt>
    <dgm:pt modelId="{9EAC5ADF-D702-4FE3-8C91-4AA60F8CA60A}">
      <dgm:prSet phldrT="[Tekst]" custT="1"/>
      <dgm:spPr/>
      <dgm:t>
        <a:bodyPr/>
        <a:lstStyle/>
        <a:p>
          <a:r>
            <a:rPr lang="nl-BE" sz="2300"/>
            <a:t>Eengemaakt uitvoeringsbesluit</a:t>
          </a:r>
        </a:p>
      </dgm:t>
    </dgm:pt>
    <dgm:pt modelId="{F1B5F3AC-196B-4A8E-8270-B38ABA09CC14}" type="parTrans" cxnId="{1027F2AC-E091-4E30-AB15-480E7CA95356}">
      <dgm:prSet/>
      <dgm:spPr/>
      <dgm:t>
        <a:bodyPr/>
        <a:lstStyle/>
        <a:p>
          <a:endParaRPr lang="nl-BE"/>
        </a:p>
      </dgm:t>
    </dgm:pt>
    <dgm:pt modelId="{FD231ED6-E0A5-49E1-946A-92A79D9D7FFA}" type="sibTrans" cxnId="{1027F2AC-E091-4E30-AB15-480E7CA95356}">
      <dgm:prSet/>
      <dgm:spPr/>
      <dgm:t>
        <a:bodyPr/>
        <a:lstStyle/>
        <a:p>
          <a:endParaRPr lang="nl-BE"/>
        </a:p>
      </dgm:t>
    </dgm:pt>
    <dgm:pt modelId="{195373B3-E042-4C44-AC28-3873BAD2A737}" type="pres">
      <dgm:prSet presAssocID="{C2F51F3C-7878-4AE8-AEB9-50190AF86182}" presName="compositeShape" presStyleCnt="0">
        <dgm:presLayoutVars>
          <dgm:chMax val="2"/>
          <dgm:dir/>
          <dgm:resizeHandles val="exact"/>
        </dgm:presLayoutVars>
      </dgm:prSet>
      <dgm:spPr/>
    </dgm:pt>
    <dgm:pt modelId="{CB09F9DB-29E4-482A-B431-473ADB96346B}" type="pres">
      <dgm:prSet presAssocID="{C2F51F3C-7878-4AE8-AEB9-50190AF86182}" presName="ribbon" presStyleLbl="node1" presStyleIdx="0" presStyleCnt="1"/>
      <dgm:spPr>
        <a:solidFill>
          <a:srgbClr val="40B7B9"/>
        </a:solidFill>
      </dgm:spPr>
    </dgm:pt>
    <dgm:pt modelId="{A72933BC-FBBA-4DD5-B5AA-5EF263C70FEF}" type="pres">
      <dgm:prSet presAssocID="{C2F51F3C-7878-4AE8-AEB9-50190AF86182}" presName="leftArrowText" presStyleLbl="node1" presStyleIdx="0" presStyleCnt="1">
        <dgm:presLayoutVars>
          <dgm:chMax val="0"/>
          <dgm:bulletEnabled val="1"/>
        </dgm:presLayoutVars>
      </dgm:prSet>
      <dgm:spPr/>
    </dgm:pt>
    <dgm:pt modelId="{651A9A15-19E9-4065-BCF4-F220AC29D3A1}" type="pres">
      <dgm:prSet presAssocID="{C2F51F3C-7878-4AE8-AEB9-50190AF86182}" presName="rightArrowText" presStyleLbl="node1" presStyleIdx="0" presStyleCnt="1">
        <dgm:presLayoutVars>
          <dgm:chMax val="0"/>
          <dgm:bulletEnabled val="1"/>
        </dgm:presLayoutVars>
      </dgm:prSet>
      <dgm:spPr/>
    </dgm:pt>
  </dgm:ptLst>
  <dgm:cxnLst>
    <dgm:cxn modelId="{E2BFCE18-75E6-4B93-B3C1-E641D329F95E}" type="presOf" srcId="{C2F51F3C-7878-4AE8-AEB9-50190AF86182}" destId="{195373B3-E042-4C44-AC28-3873BAD2A737}" srcOrd="0" destOrd="0" presId="urn:microsoft.com/office/officeart/2005/8/layout/arrow6"/>
    <dgm:cxn modelId="{2C10F161-949C-41E0-9C89-75620D67D193}" type="presOf" srcId="{55031C9D-614B-43CB-91BE-5D999E60E74A}" destId="{A72933BC-FBBA-4DD5-B5AA-5EF263C70FEF}" srcOrd="0" destOrd="0" presId="urn:microsoft.com/office/officeart/2005/8/layout/arrow6"/>
    <dgm:cxn modelId="{1027F2AC-E091-4E30-AB15-480E7CA95356}" srcId="{C2F51F3C-7878-4AE8-AEB9-50190AF86182}" destId="{9EAC5ADF-D702-4FE3-8C91-4AA60F8CA60A}" srcOrd="1" destOrd="0" parTransId="{F1B5F3AC-196B-4A8E-8270-B38ABA09CC14}" sibTransId="{FD231ED6-E0A5-49E1-946A-92A79D9D7FFA}"/>
    <dgm:cxn modelId="{021CF3C7-9D06-4884-AE56-DEA4C0C688DA}" type="presOf" srcId="{9EAC5ADF-D702-4FE3-8C91-4AA60F8CA60A}" destId="{651A9A15-19E9-4065-BCF4-F220AC29D3A1}" srcOrd="0" destOrd="0" presId="urn:microsoft.com/office/officeart/2005/8/layout/arrow6"/>
    <dgm:cxn modelId="{CF2167D2-5E76-4770-B95B-8AA652833EC3}" srcId="{C2F51F3C-7878-4AE8-AEB9-50190AF86182}" destId="{55031C9D-614B-43CB-91BE-5D999E60E74A}" srcOrd="0" destOrd="0" parTransId="{48387AB5-D983-48C9-9718-924EDB27C1B5}" sibTransId="{C0BC3856-AC27-4358-BF6A-2F0D0F392A94}"/>
    <dgm:cxn modelId="{1A7EAFFA-DE24-4533-896F-3E47C54C725B}" type="presParOf" srcId="{195373B3-E042-4C44-AC28-3873BAD2A737}" destId="{CB09F9DB-29E4-482A-B431-473ADB96346B}" srcOrd="0" destOrd="0" presId="urn:microsoft.com/office/officeart/2005/8/layout/arrow6"/>
    <dgm:cxn modelId="{36CB0ADC-267F-46E3-AC73-51F7225896AD}" type="presParOf" srcId="{195373B3-E042-4C44-AC28-3873BAD2A737}" destId="{A72933BC-FBBA-4DD5-B5AA-5EF263C70FEF}" srcOrd="1" destOrd="0" presId="urn:microsoft.com/office/officeart/2005/8/layout/arrow6"/>
    <dgm:cxn modelId="{88D4FCC6-619C-4ABD-A55E-559C52D32BCA}" type="presParOf" srcId="{195373B3-E042-4C44-AC28-3873BAD2A737}" destId="{651A9A15-19E9-4065-BCF4-F220AC29D3A1}"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4A85545-7BA6-411B-866A-84AF77762BB6}" type="doc">
      <dgm:prSet loTypeId="urn:microsoft.com/office/officeart/2005/8/layout/default" loCatId="list" qsTypeId="urn:microsoft.com/office/officeart/2005/8/quickstyle/simple1" qsCatId="simple" csTypeId="urn:microsoft.com/office/officeart/2005/8/colors/accent5_2" csCatId="accent5" phldr="1"/>
      <dgm:spPr/>
      <dgm:t>
        <a:bodyPr/>
        <a:lstStyle/>
        <a:p>
          <a:endParaRPr lang="nl-BE"/>
        </a:p>
      </dgm:t>
    </dgm:pt>
    <dgm:pt modelId="{E3BCA175-0640-4AD8-9B28-27DFE31C6B11}">
      <dgm:prSet phldrT="[Tekst]"/>
      <dgm:spPr/>
      <dgm:t>
        <a:bodyPr/>
        <a:lstStyle/>
        <a:p>
          <a:r>
            <a:rPr lang="nl-BE"/>
            <a:t>Hou rekening met nodige tijd voor kennisgeving HT/melding herstel/hercontrole</a:t>
          </a:r>
        </a:p>
      </dgm:t>
    </dgm:pt>
    <dgm:pt modelId="{BD2C8F0B-DE2C-4E2F-8550-FF05B60275C5}" type="parTrans" cxnId="{BC05D026-BB86-40BE-8F06-5CCBD6D3F03C}">
      <dgm:prSet/>
      <dgm:spPr/>
      <dgm:t>
        <a:bodyPr/>
        <a:lstStyle/>
        <a:p>
          <a:endParaRPr lang="nl-BE"/>
        </a:p>
      </dgm:t>
    </dgm:pt>
    <dgm:pt modelId="{DE828CFC-A6CE-4775-9C6E-B412EE5B694C}" type="sibTrans" cxnId="{BC05D026-BB86-40BE-8F06-5CCBD6D3F03C}">
      <dgm:prSet/>
      <dgm:spPr/>
      <dgm:t>
        <a:bodyPr/>
        <a:lstStyle/>
        <a:p>
          <a:endParaRPr lang="nl-BE"/>
        </a:p>
      </dgm:t>
    </dgm:pt>
    <dgm:pt modelId="{82BE9765-3F96-429C-917C-23D3F8072C5A}">
      <dgm:prSet phldrT="[Tekst]"/>
      <dgm:spPr/>
      <dgm:t>
        <a:bodyPr/>
        <a:lstStyle/>
        <a:p>
          <a:r>
            <a:rPr lang="nl-BE"/>
            <a:t>Aandachtspunten:</a:t>
          </a:r>
        </a:p>
      </dgm:t>
    </dgm:pt>
    <dgm:pt modelId="{AE812BD1-B61A-43D1-B6F1-93768D3F9E99}" type="parTrans" cxnId="{7F614F5D-45AA-463F-9434-4F9DE3D35C4B}">
      <dgm:prSet/>
      <dgm:spPr/>
      <dgm:t>
        <a:bodyPr/>
        <a:lstStyle/>
        <a:p>
          <a:endParaRPr lang="nl-BE"/>
        </a:p>
      </dgm:t>
    </dgm:pt>
    <dgm:pt modelId="{0B80A9D3-14F6-4847-A677-43C2A927D876}" type="sibTrans" cxnId="{7F614F5D-45AA-463F-9434-4F9DE3D35C4B}">
      <dgm:prSet/>
      <dgm:spPr/>
      <dgm:t>
        <a:bodyPr/>
        <a:lstStyle/>
        <a:p>
          <a:endParaRPr lang="nl-BE"/>
        </a:p>
      </dgm:t>
    </dgm:pt>
    <dgm:pt modelId="{3083CF58-8F1F-4179-BD22-9BC753110877}">
      <dgm:prSet phldrT="[Tekst]"/>
      <dgm:spPr/>
      <dgm:t>
        <a:bodyPr/>
        <a:lstStyle/>
        <a:p>
          <a:r>
            <a:rPr lang="nl-BE"/>
            <a:t>Hoe sneller conformiteitsonderzoek en opleg hersteltermijn, des te langer hersteltermijn kan zijn</a:t>
          </a:r>
        </a:p>
      </dgm:t>
    </dgm:pt>
    <dgm:pt modelId="{80253544-9C54-4431-BAF2-C33CE3CE820E}" type="parTrans" cxnId="{CBCEC8F1-7E79-4AAA-809B-196C284A3D10}">
      <dgm:prSet/>
      <dgm:spPr/>
      <dgm:t>
        <a:bodyPr/>
        <a:lstStyle/>
        <a:p>
          <a:endParaRPr lang="nl-BE"/>
        </a:p>
      </dgm:t>
    </dgm:pt>
    <dgm:pt modelId="{5C358517-4B5E-48F4-9FA4-F7CC71045D27}" type="sibTrans" cxnId="{CBCEC8F1-7E79-4AAA-809B-196C284A3D10}">
      <dgm:prSet/>
      <dgm:spPr/>
      <dgm:t>
        <a:bodyPr/>
        <a:lstStyle/>
        <a:p>
          <a:endParaRPr lang="nl-BE"/>
        </a:p>
      </dgm:t>
    </dgm:pt>
    <dgm:pt modelId="{8B18BC94-EEB7-4CD7-B262-145FFB69039C}" type="pres">
      <dgm:prSet presAssocID="{54A85545-7BA6-411B-866A-84AF77762BB6}" presName="diagram" presStyleCnt="0">
        <dgm:presLayoutVars>
          <dgm:dir/>
          <dgm:resizeHandles val="exact"/>
        </dgm:presLayoutVars>
      </dgm:prSet>
      <dgm:spPr/>
    </dgm:pt>
    <dgm:pt modelId="{EA0646AD-C988-46FA-9E08-1BF42BB995EE}" type="pres">
      <dgm:prSet presAssocID="{82BE9765-3F96-429C-917C-23D3F8072C5A}" presName="node" presStyleLbl="node1" presStyleIdx="0" presStyleCnt="1">
        <dgm:presLayoutVars>
          <dgm:bulletEnabled val="1"/>
        </dgm:presLayoutVars>
      </dgm:prSet>
      <dgm:spPr/>
    </dgm:pt>
  </dgm:ptLst>
  <dgm:cxnLst>
    <dgm:cxn modelId="{BC05D026-BB86-40BE-8F06-5CCBD6D3F03C}" srcId="{82BE9765-3F96-429C-917C-23D3F8072C5A}" destId="{E3BCA175-0640-4AD8-9B28-27DFE31C6B11}" srcOrd="1" destOrd="0" parTransId="{BD2C8F0B-DE2C-4E2F-8550-FF05B60275C5}" sibTransId="{DE828CFC-A6CE-4775-9C6E-B412EE5B694C}"/>
    <dgm:cxn modelId="{E4B5EF2C-7896-4687-81EC-1BA1437FB94F}" type="presOf" srcId="{54A85545-7BA6-411B-866A-84AF77762BB6}" destId="{8B18BC94-EEB7-4CD7-B262-145FFB69039C}" srcOrd="0" destOrd="0" presId="urn:microsoft.com/office/officeart/2005/8/layout/default"/>
    <dgm:cxn modelId="{7F614F5D-45AA-463F-9434-4F9DE3D35C4B}" srcId="{54A85545-7BA6-411B-866A-84AF77762BB6}" destId="{82BE9765-3F96-429C-917C-23D3F8072C5A}" srcOrd="0" destOrd="0" parTransId="{AE812BD1-B61A-43D1-B6F1-93768D3F9E99}" sibTransId="{0B80A9D3-14F6-4847-A677-43C2A927D876}"/>
    <dgm:cxn modelId="{64D34FE2-351B-4CA2-BA69-47EAB3195221}" type="presOf" srcId="{E3BCA175-0640-4AD8-9B28-27DFE31C6B11}" destId="{EA0646AD-C988-46FA-9E08-1BF42BB995EE}" srcOrd="0" destOrd="2" presId="urn:microsoft.com/office/officeart/2005/8/layout/default"/>
    <dgm:cxn modelId="{BCE700E4-1507-466C-99EC-B54D4E8FB602}" type="presOf" srcId="{3083CF58-8F1F-4179-BD22-9BC753110877}" destId="{EA0646AD-C988-46FA-9E08-1BF42BB995EE}" srcOrd="0" destOrd="1" presId="urn:microsoft.com/office/officeart/2005/8/layout/default"/>
    <dgm:cxn modelId="{8F6457F0-AF68-43F0-BE1F-92744DB32111}" type="presOf" srcId="{82BE9765-3F96-429C-917C-23D3F8072C5A}" destId="{EA0646AD-C988-46FA-9E08-1BF42BB995EE}" srcOrd="0" destOrd="0" presId="urn:microsoft.com/office/officeart/2005/8/layout/default"/>
    <dgm:cxn modelId="{CBCEC8F1-7E79-4AAA-809B-196C284A3D10}" srcId="{82BE9765-3F96-429C-917C-23D3F8072C5A}" destId="{3083CF58-8F1F-4179-BD22-9BC753110877}" srcOrd="0" destOrd="0" parTransId="{80253544-9C54-4431-BAF2-C33CE3CE820E}" sibTransId="{5C358517-4B5E-48F4-9FA4-F7CC71045D27}"/>
    <dgm:cxn modelId="{63C5BD69-76BF-4E63-8679-530BC75272AA}" type="presParOf" srcId="{8B18BC94-EEB7-4CD7-B262-145FFB69039C}" destId="{EA0646AD-C988-46FA-9E08-1BF42BB995EE}"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1245313-CFD0-4638-9E79-26E582700739}"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nl-BE"/>
        </a:p>
      </dgm:t>
    </dgm:pt>
    <dgm:pt modelId="{5CF518A0-19D0-4843-85AE-3B3EA63167FB}">
      <dgm:prSet phldrT="[Tekst]" custT="1"/>
      <dgm:spPr>
        <a:solidFill>
          <a:srgbClr val="40B7B9"/>
        </a:solidFill>
      </dgm:spPr>
      <dgm:t>
        <a:bodyPr/>
        <a:lstStyle/>
        <a:p>
          <a:r>
            <a:rPr lang="nl-BE" sz="2200">
              <a:latin typeface="Calibri" panose="020F0502020204030204" pitchFamily="34" charset="0"/>
              <a:cs typeface="Calibri" panose="020F0502020204030204" pitchFamily="34" charset="0"/>
            </a:rPr>
            <a:t>Concept gericht op vermijden tijdverlies =&gt; procedure O/O</a:t>
          </a:r>
        </a:p>
      </dgm:t>
    </dgm:pt>
    <dgm:pt modelId="{ED69BA52-7056-424C-9BEC-F8BCF6D53FA6}" type="parTrans" cxnId="{80A601B6-CBBE-4210-A4BB-4FA969F6CEBC}">
      <dgm:prSet/>
      <dgm:spPr/>
      <dgm:t>
        <a:bodyPr/>
        <a:lstStyle/>
        <a:p>
          <a:endParaRPr lang="nl-BE"/>
        </a:p>
      </dgm:t>
    </dgm:pt>
    <dgm:pt modelId="{35C582C6-B238-4FF2-88B8-A28D335537A3}" type="sibTrans" cxnId="{80A601B6-CBBE-4210-A4BB-4FA969F6CEBC}">
      <dgm:prSet/>
      <dgm:spPr/>
      <dgm:t>
        <a:bodyPr/>
        <a:lstStyle/>
        <a:p>
          <a:endParaRPr lang="nl-BE"/>
        </a:p>
      </dgm:t>
    </dgm:pt>
    <dgm:pt modelId="{BE18A363-35AB-4839-830B-8F4B73AB9853}">
      <dgm:prSet phldrT="[Tekst]" custT="1"/>
      <dgm:spPr>
        <a:solidFill>
          <a:schemeClr val="bg1">
            <a:alpha val="90000"/>
          </a:schemeClr>
        </a:solidFill>
      </dgm:spPr>
      <dgm:t>
        <a:bodyPr/>
        <a:lstStyle/>
        <a:p>
          <a:r>
            <a:rPr lang="nl-BE" sz="1800">
              <a:latin typeface="Calibri" panose="020F0502020204030204" pitchFamily="34" charset="0"/>
              <a:cs typeface="Calibri" panose="020F0502020204030204" pitchFamily="34" charset="0"/>
            </a:rPr>
            <a:t>Niet tijdig onderzoeken (14d) =&gt; geen WP</a:t>
          </a:r>
        </a:p>
      </dgm:t>
    </dgm:pt>
    <dgm:pt modelId="{EE44F378-9E6F-4F8A-97D0-4F5A00FBE3A8}" type="parTrans" cxnId="{23F35AFC-F333-4FAE-88DA-89D7B467D71F}">
      <dgm:prSet/>
      <dgm:spPr/>
      <dgm:t>
        <a:bodyPr/>
        <a:lstStyle/>
        <a:p>
          <a:endParaRPr lang="nl-BE"/>
        </a:p>
      </dgm:t>
    </dgm:pt>
    <dgm:pt modelId="{5403F253-BFBD-4E35-AB07-DA22273DD24A}" type="sibTrans" cxnId="{23F35AFC-F333-4FAE-88DA-89D7B467D71F}">
      <dgm:prSet/>
      <dgm:spPr/>
      <dgm:t>
        <a:bodyPr/>
        <a:lstStyle/>
        <a:p>
          <a:endParaRPr lang="nl-BE"/>
        </a:p>
      </dgm:t>
    </dgm:pt>
    <dgm:pt modelId="{C2FE90AF-E53F-4608-8418-8BCA76E4CA71}">
      <dgm:prSet phldrT="[Tekst]" custT="1"/>
      <dgm:spPr>
        <a:solidFill>
          <a:schemeClr val="bg1">
            <a:alpha val="90000"/>
          </a:schemeClr>
        </a:solidFill>
      </dgm:spPr>
      <dgm:t>
        <a:bodyPr/>
        <a:lstStyle/>
        <a:p>
          <a:r>
            <a:rPr lang="nl-BE" sz="1800">
              <a:latin typeface="Calibri" panose="020F0502020204030204" pitchFamily="34" charset="0"/>
              <a:cs typeface="Calibri" panose="020F0502020204030204" pitchFamily="34" charset="0"/>
            </a:rPr>
            <a:t>Geen melding herstel binnen toegekende termijn =&gt;OO</a:t>
          </a:r>
        </a:p>
      </dgm:t>
    </dgm:pt>
    <dgm:pt modelId="{B7F1FFD3-04DF-443E-BC55-67213664130F}" type="parTrans" cxnId="{2DE8CF98-27E3-4555-A737-F44061CDB116}">
      <dgm:prSet/>
      <dgm:spPr/>
      <dgm:t>
        <a:bodyPr/>
        <a:lstStyle/>
        <a:p>
          <a:endParaRPr lang="nl-BE"/>
        </a:p>
      </dgm:t>
    </dgm:pt>
    <dgm:pt modelId="{28829EA5-32B2-4742-A982-DE1D33BCCC95}" type="sibTrans" cxnId="{2DE8CF98-27E3-4555-A737-F44061CDB116}">
      <dgm:prSet/>
      <dgm:spPr/>
      <dgm:t>
        <a:bodyPr/>
        <a:lstStyle/>
        <a:p>
          <a:endParaRPr lang="nl-BE"/>
        </a:p>
      </dgm:t>
    </dgm:pt>
    <dgm:pt modelId="{D4266F95-30C8-4CC7-ADCB-4AE4AB7C3470}">
      <dgm:prSet phldrT="[Tekst]" custT="1"/>
      <dgm:spPr>
        <a:solidFill>
          <a:schemeClr val="bg1">
            <a:alpha val="90000"/>
          </a:schemeClr>
        </a:solidFill>
      </dgm:spPr>
      <dgm:t>
        <a:bodyPr/>
        <a:lstStyle/>
        <a:p>
          <a:r>
            <a:rPr lang="nl-BE" sz="1800">
              <a:latin typeface="Calibri" panose="020F0502020204030204" pitchFamily="34" charset="0"/>
              <a:cs typeface="Calibri" panose="020F0502020204030204" pitchFamily="34" charset="0"/>
            </a:rPr>
            <a:t>Niet tijdig hersteltermijn geven (1m) =&gt;geen WP</a:t>
          </a:r>
        </a:p>
      </dgm:t>
    </dgm:pt>
    <dgm:pt modelId="{2D730892-762C-4298-B160-ABD131DCD96C}" type="parTrans" cxnId="{5DF7F7C3-17CB-4845-B99E-C0A7B13BCBF3}">
      <dgm:prSet/>
      <dgm:spPr/>
      <dgm:t>
        <a:bodyPr/>
        <a:lstStyle/>
        <a:p>
          <a:endParaRPr lang="nl-BE"/>
        </a:p>
      </dgm:t>
    </dgm:pt>
    <dgm:pt modelId="{51773E11-AAAF-490A-8306-3AC83A321CBD}" type="sibTrans" cxnId="{5DF7F7C3-17CB-4845-B99E-C0A7B13BCBF3}">
      <dgm:prSet/>
      <dgm:spPr/>
      <dgm:t>
        <a:bodyPr/>
        <a:lstStyle/>
        <a:p>
          <a:endParaRPr lang="nl-BE"/>
        </a:p>
      </dgm:t>
    </dgm:pt>
    <dgm:pt modelId="{D9851865-797F-4F09-8E33-23DB234C3230}">
      <dgm:prSet phldrT="[Tekst]" custT="1"/>
      <dgm:spPr>
        <a:solidFill>
          <a:schemeClr val="bg1">
            <a:alpha val="90000"/>
          </a:schemeClr>
        </a:solidFill>
      </dgm:spPr>
      <dgm:t>
        <a:bodyPr/>
        <a:lstStyle/>
        <a:p>
          <a:endParaRPr lang="nl-BE" sz="1800">
            <a:latin typeface="Calibri" panose="020F0502020204030204" pitchFamily="34" charset="0"/>
            <a:cs typeface="Calibri" panose="020F0502020204030204" pitchFamily="34" charset="0"/>
          </a:endParaRPr>
        </a:p>
      </dgm:t>
    </dgm:pt>
    <dgm:pt modelId="{5242CD81-83AE-4A75-9D9F-C1EA8459B8C9}" type="parTrans" cxnId="{EF87A275-3C0C-4CD4-9DC3-040249472EE9}">
      <dgm:prSet/>
      <dgm:spPr/>
      <dgm:t>
        <a:bodyPr/>
        <a:lstStyle/>
        <a:p>
          <a:endParaRPr lang="nl-BE"/>
        </a:p>
      </dgm:t>
    </dgm:pt>
    <dgm:pt modelId="{AAF71CD9-7DD5-4DAC-9D78-25E7EEB6130D}" type="sibTrans" cxnId="{EF87A275-3C0C-4CD4-9DC3-040249472EE9}">
      <dgm:prSet/>
      <dgm:spPr/>
      <dgm:t>
        <a:bodyPr/>
        <a:lstStyle/>
        <a:p>
          <a:endParaRPr lang="nl-BE"/>
        </a:p>
      </dgm:t>
    </dgm:pt>
    <dgm:pt modelId="{A52D1495-543B-49B6-8A77-83FDDE3ACDAC}">
      <dgm:prSet phldrT="[Tekst]" custT="1"/>
      <dgm:spPr>
        <a:solidFill>
          <a:schemeClr val="bg1">
            <a:alpha val="90000"/>
          </a:schemeClr>
        </a:solidFill>
      </dgm:spPr>
      <dgm:t>
        <a:bodyPr/>
        <a:lstStyle/>
        <a:p>
          <a:endParaRPr lang="nl-BE" sz="1800">
            <a:latin typeface="Calibri" panose="020F0502020204030204" pitchFamily="34" charset="0"/>
            <a:cs typeface="Calibri" panose="020F0502020204030204" pitchFamily="34" charset="0"/>
          </a:endParaRPr>
        </a:p>
      </dgm:t>
    </dgm:pt>
    <dgm:pt modelId="{929AA4A8-7FAB-4117-B499-C6CB21CF9C35}" type="parTrans" cxnId="{B5AB842E-B4DA-4EDF-9CFF-162248896658}">
      <dgm:prSet/>
      <dgm:spPr/>
      <dgm:t>
        <a:bodyPr/>
        <a:lstStyle/>
        <a:p>
          <a:endParaRPr lang="nl-BE"/>
        </a:p>
      </dgm:t>
    </dgm:pt>
    <dgm:pt modelId="{1A820EB4-E73C-469F-8AD0-85692A281574}" type="sibTrans" cxnId="{B5AB842E-B4DA-4EDF-9CFF-162248896658}">
      <dgm:prSet/>
      <dgm:spPr/>
      <dgm:t>
        <a:bodyPr/>
        <a:lstStyle/>
        <a:p>
          <a:endParaRPr lang="nl-BE"/>
        </a:p>
      </dgm:t>
    </dgm:pt>
    <dgm:pt modelId="{7DD37410-D0E0-4481-8E01-CC60E5249192}">
      <dgm:prSet phldrT="[Tekst]" custT="1"/>
      <dgm:spPr>
        <a:solidFill>
          <a:schemeClr val="bg1">
            <a:alpha val="90000"/>
          </a:schemeClr>
        </a:solidFill>
      </dgm:spPr>
      <dgm:t>
        <a:bodyPr/>
        <a:lstStyle/>
        <a:p>
          <a:r>
            <a:rPr lang="nl-BE" sz="1800">
              <a:latin typeface="Calibri" panose="020F0502020204030204" pitchFamily="34" charset="0"/>
              <a:cs typeface="Calibri" panose="020F0502020204030204" pitchFamily="34" charset="0"/>
            </a:rPr>
            <a:t>Geen </a:t>
          </a:r>
          <a:r>
            <a:rPr lang="nl-BE" sz="1800" err="1">
              <a:latin typeface="Calibri" panose="020F0502020204030204" pitchFamily="34" charset="0"/>
              <a:cs typeface="Calibri" panose="020F0502020204030204" pitchFamily="34" charset="0"/>
            </a:rPr>
            <a:t>hercontrole</a:t>
          </a:r>
          <a:r>
            <a:rPr lang="nl-BE" sz="1800">
              <a:latin typeface="Calibri" panose="020F0502020204030204" pitchFamily="34" charset="0"/>
              <a:cs typeface="Calibri" panose="020F0502020204030204" pitchFamily="34" charset="0"/>
            </a:rPr>
            <a:t> binnen 3m of </a:t>
          </a:r>
          <a:r>
            <a:rPr lang="nl-BE" sz="1800" err="1">
              <a:latin typeface="Calibri" panose="020F0502020204030204" pitchFamily="34" charset="0"/>
              <a:cs typeface="Calibri" panose="020F0502020204030204" pitchFamily="34" charset="0"/>
            </a:rPr>
            <a:t>hercontrole</a:t>
          </a:r>
          <a:r>
            <a:rPr lang="nl-BE" sz="1800">
              <a:latin typeface="Calibri" panose="020F0502020204030204" pitchFamily="34" charset="0"/>
              <a:cs typeface="Calibri" panose="020F0502020204030204" pitchFamily="34" charset="0"/>
            </a:rPr>
            <a:t> negatief =&gt; OO</a:t>
          </a:r>
        </a:p>
      </dgm:t>
    </dgm:pt>
    <dgm:pt modelId="{592D7521-4A0F-4255-8FF2-C1C12CA31EBE}" type="parTrans" cxnId="{F038C9BE-1196-4DE7-9B15-1B1B3965DE52}">
      <dgm:prSet/>
      <dgm:spPr/>
      <dgm:t>
        <a:bodyPr/>
        <a:lstStyle/>
        <a:p>
          <a:endParaRPr lang="nl-BE"/>
        </a:p>
      </dgm:t>
    </dgm:pt>
    <dgm:pt modelId="{5AFBB6E1-A5D4-4486-A2E3-B9CFF82F44E4}" type="sibTrans" cxnId="{F038C9BE-1196-4DE7-9B15-1B1B3965DE52}">
      <dgm:prSet/>
      <dgm:spPr/>
      <dgm:t>
        <a:bodyPr/>
        <a:lstStyle/>
        <a:p>
          <a:endParaRPr lang="nl-BE"/>
        </a:p>
      </dgm:t>
    </dgm:pt>
    <dgm:pt modelId="{FF9B751A-DADA-46DA-A732-8342CA6ED952}">
      <dgm:prSet phldrT="[Tekst]" custT="1"/>
      <dgm:spPr>
        <a:solidFill>
          <a:schemeClr val="bg1">
            <a:alpha val="90000"/>
          </a:schemeClr>
        </a:solidFill>
      </dgm:spPr>
      <dgm:t>
        <a:bodyPr/>
        <a:lstStyle/>
        <a:p>
          <a:endParaRPr lang="nl-BE" sz="1800">
            <a:latin typeface="Calibri" panose="020F0502020204030204" pitchFamily="34" charset="0"/>
            <a:cs typeface="Calibri" panose="020F0502020204030204" pitchFamily="34" charset="0"/>
          </a:endParaRPr>
        </a:p>
      </dgm:t>
    </dgm:pt>
    <dgm:pt modelId="{62208F68-A176-4BB8-A75C-69AECE0A3B47}" type="parTrans" cxnId="{4888287E-5642-499A-965F-28EA73AD8758}">
      <dgm:prSet/>
      <dgm:spPr/>
      <dgm:t>
        <a:bodyPr/>
        <a:lstStyle/>
        <a:p>
          <a:endParaRPr lang="nl-BE"/>
        </a:p>
      </dgm:t>
    </dgm:pt>
    <dgm:pt modelId="{09E43CDE-AE65-4795-AF84-5E59290665AD}" type="sibTrans" cxnId="{4888287E-5642-499A-965F-28EA73AD8758}">
      <dgm:prSet/>
      <dgm:spPr/>
      <dgm:t>
        <a:bodyPr/>
        <a:lstStyle/>
        <a:p>
          <a:endParaRPr lang="nl-BE"/>
        </a:p>
      </dgm:t>
    </dgm:pt>
    <dgm:pt modelId="{D72B11E7-F065-4834-AEE1-363BDEDC88DE}" type="pres">
      <dgm:prSet presAssocID="{81245313-CFD0-4638-9E79-26E582700739}" presName="Name0" presStyleCnt="0">
        <dgm:presLayoutVars>
          <dgm:dir/>
          <dgm:animLvl val="lvl"/>
          <dgm:resizeHandles val="exact"/>
        </dgm:presLayoutVars>
      </dgm:prSet>
      <dgm:spPr/>
    </dgm:pt>
    <dgm:pt modelId="{996760C0-40B4-4705-9C87-B20AD42F50F1}" type="pres">
      <dgm:prSet presAssocID="{5CF518A0-19D0-4843-85AE-3B3EA63167FB}" presName="composite" presStyleCnt="0"/>
      <dgm:spPr/>
    </dgm:pt>
    <dgm:pt modelId="{F9C1A58F-7BD4-4ACD-A928-6387F38B1D15}" type="pres">
      <dgm:prSet presAssocID="{5CF518A0-19D0-4843-85AE-3B3EA63167FB}" presName="parTx" presStyleLbl="alignNode1" presStyleIdx="0" presStyleCnt="1" custLinFactNeighborX="18252" custLinFactNeighborY="-4199">
        <dgm:presLayoutVars>
          <dgm:chMax val="0"/>
          <dgm:chPref val="0"/>
          <dgm:bulletEnabled val="1"/>
        </dgm:presLayoutVars>
      </dgm:prSet>
      <dgm:spPr/>
    </dgm:pt>
    <dgm:pt modelId="{8E542919-3652-4447-8C87-2B1912C8D2DA}" type="pres">
      <dgm:prSet presAssocID="{5CF518A0-19D0-4843-85AE-3B3EA63167FB}" presName="desTx" presStyleLbl="alignAccFollowNode1" presStyleIdx="0" presStyleCnt="1">
        <dgm:presLayoutVars>
          <dgm:bulletEnabled val="1"/>
        </dgm:presLayoutVars>
      </dgm:prSet>
      <dgm:spPr/>
    </dgm:pt>
  </dgm:ptLst>
  <dgm:cxnLst>
    <dgm:cxn modelId="{8196BD02-C3EB-410F-A13C-6CBFF9FCBAA9}" type="presOf" srcId="{C2FE90AF-E53F-4608-8418-8BCA76E4CA71}" destId="{8E542919-3652-4447-8C87-2B1912C8D2DA}" srcOrd="0" destOrd="4" presId="urn:microsoft.com/office/officeart/2005/8/layout/hList1"/>
    <dgm:cxn modelId="{80272310-B3AF-4160-85AD-624D8FA6F366}" type="presOf" srcId="{81245313-CFD0-4638-9E79-26E582700739}" destId="{D72B11E7-F065-4834-AEE1-363BDEDC88DE}" srcOrd="0" destOrd="0" presId="urn:microsoft.com/office/officeart/2005/8/layout/hList1"/>
    <dgm:cxn modelId="{B5AB842E-B4DA-4EDF-9CFF-162248896658}" srcId="{5CF518A0-19D0-4843-85AE-3B3EA63167FB}" destId="{A52D1495-543B-49B6-8A77-83FDDE3ACDAC}" srcOrd="3" destOrd="0" parTransId="{929AA4A8-7FAB-4117-B499-C6CB21CF9C35}" sibTransId="{1A820EB4-E73C-469F-8AD0-85692A281574}"/>
    <dgm:cxn modelId="{DCD04732-A0C1-4687-AD95-2379AE5A72C9}" type="presOf" srcId="{FF9B751A-DADA-46DA-A732-8342CA6ED952}" destId="{8E542919-3652-4447-8C87-2B1912C8D2DA}" srcOrd="0" destOrd="5" presId="urn:microsoft.com/office/officeart/2005/8/layout/hList1"/>
    <dgm:cxn modelId="{853B6133-0EB8-44A5-BA6E-26CA13B53145}" type="presOf" srcId="{BE18A363-35AB-4839-830B-8F4B73AB9853}" destId="{8E542919-3652-4447-8C87-2B1912C8D2DA}" srcOrd="0" destOrd="0" presId="urn:microsoft.com/office/officeart/2005/8/layout/hList1"/>
    <dgm:cxn modelId="{5E508667-706C-4DDD-AEE2-076DB0C88306}" type="presOf" srcId="{A52D1495-543B-49B6-8A77-83FDDE3ACDAC}" destId="{8E542919-3652-4447-8C87-2B1912C8D2DA}" srcOrd="0" destOrd="3" presId="urn:microsoft.com/office/officeart/2005/8/layout/hList1"/>
    <dgm:cxn modelId="{09B5BD53-B29F-4D6B-9A94-BB4C04EF3E1D}" type="presOf" srcId="{5CF518A0-19D0-4843-85AE-3B3EA63167FB}" destId="{F9C1A58F-7BD4-4ACD-A928-6387F38B1D15}" srcOrd="0" destOrd="0" presId="urn:microsoft.com/office/officeart/2005/8/layout/hList1"/>
    <dgm:cxn modelId="{EF87A275-3C0C-4CD4-9DC3-040249472EE9}" srcId="{5CF518A0-19D0-4843-85AE-3B3EA63167FB}" destId="{D9851865-797F-4F09-8E33-23DB234C3230}" srcOrd="1" destOrd="0" parTransId="{5242CD81-83AE-4A75-9D9F-C1EA8459B8C9}" sibTransId="{AAF71CD9-7DD5-4DAC-9D78-25E7EEB6130D}"/>
    <dgm:cxn modelId="{4888287E-5642-499A-965F-28EA73AD8758}" srcId="{5CF518A0-19D0-4843-85AE-3B3EA63167FB}" destId="{FF9B751A-DADA-46DA-A732-8342CA6ED952}" srcOrd="5" destOrd="0" parTransId="{62208F68-A176-4BB8-A75C-69AECE0A3B47}" sibTransId="{09E43CDE-AE65-4795-AF84-5E59290665AD}"/>
    <dgm:cxn modelId="{2DE8CF98-27E3-4555-A737-F44061CDB116}" srcId="{5CF518A0-19D0-4843-85AE-3B3EA63167FB}" destId="{C2FE90AF-E53F-4608-8418-8BCA76E4CA71}" srcOrd="4" destOrd="0" parTransId="{B7F1FFD3-04DF-443E-BC55-67213664130F}" sibTransId="{28829EA5-32B2-4742-A982-DE1D33BCCC95}"/>
    <dgm:cxn modelId="{1B455B9B-DCD8-414D-9A1B-0A3251774798}" type="presOf" srcId="{D4266F95-30C8-4CC7-ADCB-4AE4AB7C3470}" destId="{8E542919-3652-4447-8C87-2B1912C8D2DA}" srcOrd="0" destOrd="2" presId="urn:microsoft.com/office/officeart/2005/8/layout/hList1"/>
    <dgm:cxn modelId="{80A601B6-CBBE-4210-A4BB-4FA969F6CEBC}" srcId="{81245313-CFD0-4638-9E79-26E582700739}" destId="{5CF518A0-19D0-4843-85AE-3B3EA63167FB}" srcOrd="0" destOrd="0" parTransId="{ED69BA52-7056-424C-9BEC-F8BCF6D53FA6}" sibTransId="{35C582C6-B238-4FF2-88B8-A28D335537A3}"/>
    <dgm:cxn modelId="{F038C9BE-1196-4DE7-9B15-1B1B3965DE52}" srcId="{5CF518A0-19D0-4843-85AE-3B3EA63167FB}" destId="{7DD37410-D0E0-4481-8E01-CC60E5249192}" srcOrd="6" destOrd="0" parTransId="{592D7521-4A0F-4255-8FF2-C1C12CA31EBE}" sibTransId="{5AFBB6E1-A5D4-4486-A2E3-B9CFF82F44E4}"/>
    <dgm:cxn modelId="{5DF7F7C3-17CB-4845-B99E-C0A7B13BCBF3}" srcId="{5CF518A0-19D0-4843-85AE-3B3EA63167FB}" destId="{D4266F95-30C8-4CC7-ADCB-4AE4AB7C3470}" srcOrd="2" destOrd="0" parTransId="{2D730892-762C-4298-B160-ABD131DCD96C}" sibTransId="{51773E11-AAAF-490A-8306-3AC83A321CBD}"/>
    <dgm:cxn modelId="{B17A77C4-6A72-4041-97BF-F9652EA36C42}" type="presOf" srcId="{7DD37410-D0E0-4481-8E01-CC60E5249192}" destId="{8E542919-3652-4447-8C87-2B1912C8D2DA}" srcOrd="0" destOrd="6" presId="urn:microsoft.com/office/officeart/2005/8/layout/hList1"/>
    <dgm:cxn modelId="{23F35AFC-F333-4FAE-88DA-89D7B467D71F}" srcId="{5CF518A0-19D0-4843-85AE-3B3EA63167FB}" destId="{BE18A363-35AB-4839-830B-8F4B73AB9853}" srcOrd="0" destOrd="0" parTransId="{EE44F378-9E6F-4F8A-97D0-4F5A00FBE3A8}" sibTransId="{5403F253-BFBD-4E35-AB07-DA22273DD24A}"/>
    <dgm:cxn modelId="{CE5A0EFF-37CB-4EC9-8CDB-6922BAF699B7}" type="presOf" srcId="{D9851865-797F-4F09-8E33-23DB234C3230}" destId="{8E542919-3652-4447-8C87-2B1912C8D2DA}" srcOrd="0" destOrd="1" presId="urn:microsoft.com/office/officeart/2005/8/layout/hList1"/>
    <dgm:cxn modelId="{A1A3510F-7262-4448-A331-9461D3FD7ABB}" type="presParOf" srcId="{D72B11E7-F065-4834-AEE1-363BDEDC88DE}" destId="{996760C0-40B4-4705-9C87-B20AD42F50F1}" srcOrd="0" destOrd="0" presId="urn:microsoft.com/office/officeart/2005/8/layout/hList1"/>
    <dgm:cxn modelId="{8313B3C6-C1BC-4BD5-B385-832B354FAEC3}" type="presParOf" srcId="{996760C0-40B4-4705-9C87-B20AD42F50F1}" destId="{F9C1A58F-7BD4-4ACD-A928-6387F38B1D15}" srcOrd="0" destOrd="0" presId="urn:microsoft.com/office/officeart/2005/8/layout/hList1"/>
    <dgm:cxn modelId="{DEC9C929-6F58-4581-BCFB-969E82DECECF}" type="presParOf" srcId="{996760C0-40B4-4705-9C87-B20AD42F50F1}" destId="{8E542919-3652-4447-8C87-2B1912C8D2D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297F027-579F-49E2-A9D4-C5B42C7F1921}" type="doc">
      <dgm:prSet loTypeId="urn:microsoft.com/office/officeart/2005/8/layout/hierarchy4" loCatId="hierarchy" qsTypeId="urn:microsoft.com/office/officeart/2005/8/quickstyle/simple1" qsCatId="simple" csTypeId="urn:microsoft.com/office/officeart/2005/8/colors/accent5_2" csCatId="accent5" phldr="1"/>
      <dgm:spPr/>
      <dgm:t>
        <a:bodyPr/>
        <a:lstStyle/>
        <a:p>
          <a:endParaRPr lang="nl-BE"/>
        </a:p>
      </dgm:t>
    </dgm:pt>
    <dgm:pt modelId="{184D9465-7B4E-4FEF-949A-215BB99E22A8}">
      <dgm:prSet phldrT="[Tekst]"/>
      <dgm:spPr/>
      <dgm:t>
        <a:bodyPr/>
        <a:lstStyle/>
        <a:p>
          <a:r>
            <a:rPr lang="nl-BE"/>
            <a:t>formeel verzoek</a:t>
          </a:r>
        </a:p>
      </dgm:t>
    </dgm:pt>
    <dgm:pt modelId="{D482D42C-744B-4312-A023-7775636BFCC9}" type="parTrans" cxnId="{EC5623F3-E34E-4660-8D5B-BAC5A19F57AD}">
      <dgm:prSet/>
      <dgm:spPr/>
      <dgm:t>
        <a:bodyPr/>
        <a:lstStyle/>
        <a:p>
          <a:endParaRPr lang="nl-BE"/>
        </a:p>
      </dgm:t>
    </dgm:pt>
    <dgm:pt modelId="{C174FE42-B7E4-4C48-B588-46421C69462D}" type="sibTrans" cxnId="{EC5623F3-E34E-4660-8D5B-BAC5A19F57AD}">
      <dgm:prSet/>
      <dgm:spPr/>
      <dgm:t>
        <a:bodyPr/>
        <a:lstStyle/>
        <a:p>
          <a:endParaRPr lang="nl-BE"/>
        </a:p>
      </dgm:t>
    </dgm:pt>
    <dgm:pt modelId="{A32F8E96-1E81-4665-9162-B920B11CB7E8}">
      <dgm:prSet phldrT="[Tekst]"/>
      <dgm:spPr/>
      <dgm:t>
        <a:bodyPr/>
        <a:lstStyle/>
        <a:p>
          <a:r>
            <a:rPr lang="nl-BE"/>
            <a:t>informele melding</a:t>
          </a:r>
        </a:p>
      </dgm:t>
    </dgm:pt>
    <dgm:pt modelId="{8F995D86-B2FE-469B-8526-A3221338A9CB}" type="parTrans" cxnId="{66359C45-B231-4F40-80B4-E3A0C71B74C7}">
      <dgm:prSet/>
      <dgm:spPr/>
      <dgm:t>
        <a:bodyPr/>
        <a:lstStyle/>
        <a:p>
          <a:endParaRPr lang="nl-BE"/>
        </a:p>
      </dgm:t>
    </dgm:pt>
    <dgm:pt modelId="{C7B14EF4-64EF-474E-982D-BD1BE2663665}" type="sibTrans" cxnId="{66359C45-B231-4F40-80B4-E3A0C71B74C7}">
      <dgm:prSet/>
      <dgm:spPr/>
      <dgm:t>
        <a:bodyPr/>
        <a:lstStyle/>
        <a:p>
          <a:endParaRPr lang="nl-BE"/>
        </a:p>
      </dgm:t>
    </dgm:pt>
    <dgm:pt modelId="{B58CDA13-F85D-4AF0-B8B4-C77B0C7EB395}">
      <dgm:prSet phldrT="[Tekst]"/>
      <dgm:spPr/>
      <dgm:t>
        <a:bodyPr/>
        <a:lstStyle/>
        <a:p>
          <a:r>
            <a:rPr lang="nl-BE"/>
            <a:t>De melding</a:t>
          </a:r>
        </a:p>
      </dgm:t>
    </dgm:pt>
    <dgm:pt modelId="{10274DD1-8424-4A5B-880F-DF5B14A2130A}" type="parTrans" cxnId="{E830E130-DF59-424F-B173-7CB88672915C}">
      <dgm:prSet/>
      <dgm:spPr/>
      <dgm:t>
        <a:bodyPr/>
        <a:lstStyle/>
        <a:p>
          <a:endParaRPr lang="nl-BE"/>
        </a:p>
      </dgm:t>
    </dgm:pt>
    <dgm:pt modelId="{4CA02818-A354-4731-8C32-9E2ABCC4DEA3}" type="sibTrans" cxnId="{E830E130-DF59-424F-B173-7CB88672915C}">
      <dgm:prSet/>
      <dgm:spPr/>
      <dgm:t>
        <a:bodyPr/>
        <a:lstStyle/>
        <a:p>
          <a:endParaRPr lang="nl-BE"/>
        </a:p>
      </dgm:t>
    </dgm:pt>
    <dgm:pt modelId="{33C83A66-5AD3-4DEB-8CE1-900729CD202C}" type="pres">
      <dgm:prSet presAssocID="{7297F027-579F-49E2-A9D4-C5B42C7F1921}" presName="Name0" presStyleCnt="0">
        <dgm:presLayoutVars>
          <dgm:chPref val="1"/>
          <dgm:dir/>
          <dgm:animOne val="branch"/>
          <dgm:animLvl val="lvl"/>
          <dgm:resizeHandles/>
        </dgm:presLayoutVars>
      </dgm:prSet>
      <dgm:spPr/>
    </dgm:pt>
    <dgm:pt modelId="{42899CB9-2309-4E36-B9BD-AF8C5D3CCB24}" type="pres">
      <dgm:prSet presAssocID="{B58CDA13-F85D-4AF0-B8B4-C77B0C7EB395}" presName="vertOne" presStyleCnt="0"/>
      <dgm:spPr/>
    </dgm:pt>
    <dgm:pt modelId="{4E64484E-918C-463F-B2CE-F88C57DA1056}" type="pres">
      <dgm:prSet presAssocID="{B58CDA13-F85D-4AF0-B8B4-C77B0C7EB395}" presName="txOne" presStyleLbl="node0" presStyleIdx="0" presStyleCnt="1">
        <dgm:presLayoutVars>
          <dgm:chPref val="3"/>
        </dgm:presLayoutVars>
      </dgm:prSet>
      <dgm:spPr/>
    </dgm:pt>
    <dgm:pt modelId="{98A635A5-4D45-4666-ABEF-CF40833BEFF3}" type="pres">
      <dgm:prSet presAssocID="{B58CDA13-F85D-4AF0-B8B4-C77B0C7EB395}" presName="parTransOne" presStyleCnt="0"/>
      <dgm:spPr/>
    </dgm:pt>
    <dgm:pt modelId="{4FBAC683-C5DD-4651-862A-B4ABBDE00A4C}" type="pres">
      <dgm:prSet presAssocID="{B58CDA13-F85D-4AF0-B8B4-C77B0C7EB395}" presName="horzOne" presStyleCnt="0"/>
      <dgm:spPr/>
    </dgm:pt>
    <dgm:pt modelId="{2C764F5C-D765-4100-A4E4-F8C180A0C5B5}" type="pres">
      <dgm:prSet presAssocID="{184D9465-7B4E-4FEF-949A-215BB99E22A8}" presName="vertTwo" presStyleCnt="0"/>
      <dgm:spPr/>
    </dgm:pt>
    <dgm:pt modelId="{FD465058-9307-45EA-9658-64331A8E0FC4}" type="pres">
      <dgm:prSet presAssocID="{184D9465-7B4E-4FEF-949A-215BB99E22A8}" presName="txTwo" presStyleLbl="node2" presStyleIdx="0" presStyleCnt="2">
        <dgm:presLayoutVars>
          <dgm:chPref val="3"/>
        </dgm:presLayoutVars>
      </dgm:prSet>
      <dgm:spPr/>
    </dgm:pt>
    <dgm:pt modelId="{57FCFA8F-0D4D-4B0C-83EA-7E5178E2A2C8}" type="pres">
      <dgm:prSet presAssocID="{184D9465-7B4E-4FEF-949A-215BB99E22A8}" presName="horzTwo" presStyleCnt="0"/>
      <dgm:spPr/>
    </dgm:pt>
    <dgm:pt modelId="{5923F7D6-5863-46D6-9CD8-C551A5AF14DD}" type="pres">
      <dgm:prSet presAssocID="{C174FE42-B7E4-4C48-B588-46421C69462D}" presName="sibSpaceTwo" presStyleCnt="0"/>
      <dgm:spPr/>
    </dgm:pt>
    <dgm:pt modelId="{689C8E37-03EA-4CA1-BCA3-4E6EE6637C16}" type="pres">
      <dgm:prSet presAssocID="{A32F8E96-1E81-4665-9162-B920B11CB7E8}" presName="vertTwo" presStyleCnt="0"/>
      <dgm:spPr/>
    </dgm:pt>
    <dgm:pt modelId="{2FCAEDB2-B9EC-4A81-8641-2D03D27C0683}" type="pres">
      <dgm:prSet presAssocID="{A32F8E96-1E81-4665-9162-B920B11CB7E8}" presName="txTwo" presStyleLbl="node2" presStyleIdx="1" presStyleCnt="2">
        <dgm:presLayoutVars>
          <dgm:chPref val="3"/>
        </dgm:presLayoutVars>
      </dgm:prSet>
      <dgm:spPr/>
    </dgm:pt>
    <dgm:pt modelId="{CED5B606-6D8F-4B40-9AB1-8D02FBFFA1AF}" type="pres">
      <dgm:prSet presAssocID="{A32F8E96-1E81-4665-9162-B920B11CB7E8}" presName="horzTwo" presStyleCnt="0"/>
      <dgm:spPr/>
    </dgm:pt>
  </dgm:ptLst>
  <dgm:cxnLst>
    <dgm:cxn modelId="{D05D3D06-5103-48D3-BBCC-BFFAB5893175}" type="presOf" srcId="{184D9465-7B4E-4FEF-949A-215BB99E22A8}" destId="{FD465058-9307-45EA-9658-64331A8E0FC4}" srcOrd="0" destOrd="0" presId="urn:microsoft.com/office/officeart/2005/8/layout/hierarchy4"/>
    <dgm:cxn modelId="{48FAE016-36FE-4ED6-82D1-F5288BB1E20E}" type="presOf" srcId="{B58CDA13-F85D-4AF0-B8B4-C77B0C7EB395}" destId="{4E64484E-918C-463F-B2CE-F88C57DA1056}" srcOrd="0" destOrd="0" presId="urn:microsoft.com/office/officeart/2005/8/layout/hierarchy4"/>
    <dgm:cxn modelId="{E830E130-DF59-424F-B173-7CB88672915C}" srcId="{7297F027-579F-49E2-A9D4-C5B42C7F1921}" destId="{B58CDA13-F85D-4AF0-B8B4-C77B0C7EB395}" srcOrd="0" destOrd="0" parTransId="{10274DD1-8424-4A5B-880F-DF5B14A2130A}" sibTransId="{4CA02818-A354-4731-8C32-9E2ABCC4DEA3}"/>
    <dgm:cxn modelId="{965BA860-210E-4B9D-8410-BCE7E96D94EB}" type="presOf" srcId="{A32F8E96-1E81-4665-9162-B920B11CB7E8}" destId="{2FCAEDB2-B9EC-4A81-8641-2D03D27C0683}" srcOrd="0" destOrd="0" presId="urn:microsoft.com/office/officeart/2005/8/layout/hierarchy4"/>
    <dgm:cxn modelId="{66359C45-B231-4F40-80B4-E3A0C71B74C7}" srcId="{B58CDA13-F85D-4AF0-B8B4-C77B0C7EB395}" destId="{A32F8E96-1E81-4665-9162-B920B11CB7E8}" srcOrd="1" destOrd="0" parTransId="{8F995D86-B2FE-469B-8526-A3221338A9CB}" sibTransId="{C7B14EF4-64EF-474E-982D-BD1BE2663665}"/>
    <dgm:cxn modelId="{7E47EBE3-BF0D-43EE-B340-C2968729BDFA}" type="presOf" srcId="{7297F027-579F-49E2-A9D4-C5B42C7F1921}" destId="{33C83A66-5AD3-4DEB-8CE1-900729CD202C}" srcOrd="0" destOrd="0" presId="urn:microsoft.com/office/officeart/2005/8/layout/hierarchy4"/>
    <dgm:cxn modelId="{EC5623F3-E34E-4660-8D5B-BAC5A19F57AD}" srcId="{B58CDA13-F85D-4AF0-B8B4-C77B0C7EB395}" destId="{184D9465-7B4E-4FEF-949A-215BB99E22A8}" srcOrd="0" destOrd="0" parTransId="{D482D42C-744B-4312-A023-7775636BFCC9}" sibTransId="{C174FE42-B7E4-4C48-B588-46421C69462D}"/>
    <dgm:cxn modelId="{2FDDBED2-4560-4B9F-ACB8-ACC74C18A798}" type="presParOf" srcId="{33C83A66-5AD3-4DEB-8CE1-900729CD202C}" destId="{42899CB9-2309-4E36-B9BD-AF8C5D3CCB24}" srcOrd="0" destOrd="0" presId="urn:microsoft.com/office/officeart/2005/8/layout/hierarchy4"/>
    <dgm:cxn modelId="{91CBFAC8-4A4F-4981-AF84-59EF8D1462FC}" type="presParOf" srcId="{42899CB9-2309-4E36-B9BD-AF8C5D3CCB24}" destId="{4E64484E-918C-463F-B2CE-F88C57DA1056}" srcOrd="0" destOrd="0" presId="urn:microsoft.com/office/officeart/2005/8/layout/hierarchy4"/>
    <dgm:cxn modelId="{469A617F-C494-43C7-8675-BFE25B8C51DB}" type="presParOf" srcId="{42899CB9-2309-4E36-B9BD-AF8C5D3CCB24}" destId="{98A635A5-4D45-4666-ABEF-CF40833BEFF3}" srcOrd="1" destOrd="0" presId="urn:microsoft.com/office/officeart/2005/8/layout/hierarchy4"/>
    <dgm:cxn modelId="{8A180AD5-C9F5-4F61-8691-3BF25EE5EB1E}" type="presParOf" srcId="{42899CB9-2309-4E36-B9BD-AF8C5D3CCB24}" destId="{4FBAC683-C5DD-4651-862A-B4ABBDE00A4C}" srcOrd="2" destOrd="0" presId="urn:microsoft.com/office/officeart/2005/8/layout/hierarchy4"/>
    <dgm:cxn modelId="{D76F88A2-C00F-4A9E-9732-8FFE9F0A1F03}" type="presParOf" srcId="{4FBAC683-C5DD-4651-862A-B4ABBDE00A4C}" destId="{2C764F5C-D765-4100-A4E4-F8C180A0C5B5}" srcOrd="0" destOrd="0" presId="urn:microsoft.com/office/officeart/2005/8/layout/hierarchy4"/>
    <dgm:cxn modelId="{0740A909-FE71-4C30-910E-CAEEBF8359BC}" type="presParOf" srcId="{2C764F5C-D765-4100-A4E4-F8C180A0C5B5}" destId="{FD465058-9307-45EA-9658-64331A8E0FC4}" srcOrd="0" destOrd="0" presId="urn:microsoft.com/office/officeart/2005/8/layout/hierarchy4"/>
    <dgm:cxn modelId="{141FA0CB-5D91-4601-9BFF-1F11C545C5E6}" type="presParOf" srcId="{2C764F5C-D765-4100-A4E4-F8C180A0C5B5}" destId="{57FCFA8F-0D4D-4B0C-83EA-7E5178E2A2C8}" srcOrd="1" destOrd="0" presId="urn:microsoft.com/office/officeart/2005/8/layout/hierarchy4"/>
    <dgm:cxn modelId="{EF418F55-3892-417A-BA6B-96C7671C0F16}" type="presParOf" srcId="{4FBAC683-C5DD-4651-862A-B4ABBDE00A4C}" destId="{5923F7D6-5863-46D6-9CD8-C551A5AF14DD}" srcOrd="1" destOrd="0" presId="urn:microsoft.com/office/officeart/2005/8/layout/hierarchy4"/>
    <dgm:cxn modelId="{A360427E-08D6-436E-B707-5D29F0E1BBD7}" type="presParOf" srcId="{4FBAC683-C5DD-4651-862A-B4ABBDE00A4C}" destId="{689C8E37-03EA-4CA1-BCA3-4E6EE6637C16}" srcOrd="2" destOrd="0" presId="urn:microsoft.com/office/officeart/2005/8/layout/hierarchy4"/>
    <dgm:cxn modelId="{A90B3A6B-9D97-4635-8F27-4C870D9CF45F}" type="presParOf" srcId="{689C8E37-03EA-4CA1-BCA3-4E6EE6637C16}" destId="{2FCAEDB2-B9EC-4A81-8641-2D03D27C0683}" srcOrd="0" destOrd="0" presId="urn:microsoft.com/office/officeart/2005/8/layout/hierarchy4"/>
    <dgm:cxn modelId="{6B68A4AA-F57A-470B-8B3F-827D62B72F2A}" type="presParOf" srcId="{689C8E37-03EA-4CA1-BCA3-4E6EE6637C16}" destId="{CED5B606-6D8F-4B40-9AB1-8D02FBFFA1AF}"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01740356-240F-41BF-8D10-0BF9FDF06691}" type="doc">
      <dgm:prSet loTypeId="urn:microsoft.com/office/officeart/2005/8/layout/list1" loCatId="list" qsTypeId="urn:microsoft.com/office/officeart/2005/8/quickstyle/simple1" qsCatId="simple" csTypeId="urn:microsoft.com/office/officeart/2005/8/colors/accent5_2" csCatId="accent5" phldr="1"/>
      <dgm:spPr/>
      <dgm:t>
        <a:bodyPr/>
        <a:lstStyle/>
        <a:p>
          <a:endParaRPr lang="nl-BE"/>
        </a:p>
      </dgm:t>
    </dgm:pt>
    <dgm:pt modelId="{0D46756E-5B52-4A6B-BC62-2FCBC96557D4}">
      <dgm:prSet phldrT="[Tekst]" custT="1"/>
      <dgm:spPr/>
      <dgm:t>
        <a:bodyPr/>
        <a:lstStyle/>
        <a:p>
          <a:r>
            <a:rPr lang="nl-BE" sz="2000"/>
            <a:t>Formeel verzoek OO door belanghebbende</a:t>
          </a:r>
        </a:p>
      </dgm:t>
    </dgm:pt>
    <dgm:pt modelId="{4B658CC7-19CE-4CD7-BB35-80BD5C009196}" type="parTrans" cxnId="{30D88110-B73B-472E-BAC8-A50B9C5C6085}">
      <dgm:prSet/>
      <dgm:spPr/>
      <dgm:t>
        <a:bodyPr/>
        <a:lstStyle/>
        <a:p>
          <a:endParaRPr lang="nl-BE"/>
        </a:p>
      </dgm:t>
    </dgm:pt>
    <dgm:pt modelId="{69F2576E-2907-411A-9F94-243CF68125F5}" type="sibTrans" cxnId="{30D88110-B73B-472E-BAC8-A50B9C5C6085}">
      <dgm:prSet/>
      <dgm:spPr/>
      <dgm:t>
        <a:bodyPr/>
        <a:lstStyle/>
        <a:p>
          <a:endParaRPr lang="nl-BE"/>
        </a:p>
      </dgm:t>
    </dgm:pt>
    <dgm:pt modelId="{48788316-1F87-45D8-BB05-7B1BE4F6CAC8}">
      <dgm:prSet phldrT="[Tekst]" custT="1"/>
      <dgm:spPr/>
      <dgm:t>
        <a:bodyPr/>
        <a:lstStyle/>
        <a:p>
          <a:r>
            <a:rPr lang="nl-BE" sz="1800"/>
            <a:t>Door:</a:t>
          </a:r>
        </a:p>
      </dgm:t>
    </dgm:pt>
    <dgm:pt modelId="{EC52F6FE-EA39-4E1B-857A-B9AA8BE7E318}" type="parTrans" cxnId="{BD4C4846-99B1-465B-BA77-159FC190B71B}">
      <dgm:prSet/>
      <dgm:spPr/>
      <dgm:t>
        <a:bodyPr/>
        <a:lstStyle/>
        <a:p>
          <a:endParaRPr lang="nl-BE"/>
        </a:p>
      </dgm:t>
    </dgm:pt>
    <dgm:pt modelId="{F6355646-8CE8-45E3-9F71-62682708AE95}" type="sibTrans" cxnId="{BD4C4846-99B1-465B-BA77-159FC190B71B}">
      <dgm:prSet/>
      <dgm:spPr/>
      <dgm:t>
        <a:bodyPr/>
        <a:lstStyle/>
        <a:p>
          <a:endParaRPr lang="nl-BE"/>
        </a:p>
      </dgm:t>
    </dgm:pt>
    <dgm:pt modelId="{143B59C0-BAF5-42CC-A0B8-D9BACD903DCB}">
      <dgm:prSet phldrT="[Tekst]" custT="1"/>
      <dgm:spPr/>
      <dgm:t>
        <a:bodyPr/>
        <a:lstStyle/>
        <a:p>
          <a:r>
            <a:rPr lang="nl-BE" sz="1800"/>
            <a:t>Afgifte (schriftelijk) tegen ontvangstbewijs</a:t>
          </a:r>
        </a:p>
      </dgm:t>
    </dgm:pt>
    <dgm:pt modelId="{5D029BA6-0722-4CD5-A7D6-192C26D746E0}" type="parTrans" cxnId="{8F26A11D-AC20-4A05-B6AA-0DF2409A1BBC}">
      <dgm:prSet/>
      <dgm:spPr/>
      <dgm:t>
        <a:bodyPr/>
        <a:lstStyle/>
        <a:p>
          <a:endParaRPr lang="nl-BE"/>
        </a:p>
      </dgm:t>
    </dgm:pt>
    <dgm:pt modelId="{959F4DAA-96EB-4877-9A72-CEBEFD477D9F}" type="sibTrans" cxnId="{8F26A11D-AC20-4A05-B6AA-0DF2409A1BBC}">
      <dgm:prSet/>
      <dgm:spPr/>
      <dgm:t>
        <a:bodyPr/>
        <a:lstStyle/>
        <a:p>
          <a:endParaRPr lang="nl-BE"/>
        </a:p>
      </dgm:t>
    </dgm:pt>
    <dgm:pt modelId="{780FD4AD-71BB-4890-A204-2419FD0356B3}">
      <dgm:prSet phldrT="[Tekst]" custT="1"/>
      <dgm:spPr/>
      <dgm:t>
        <a:bodyPr/>
        <a:lstStyle/>
        <a:p>
          <a:r>
            <a:rPr lang="nl-BE" sz="1800"/>
            <a:t>aangetekende e-mail!</a:t>
          </a:r>
        </a:p>
      </dgm:t>
    </dgm:pt>
    <dgm:pt modelId="{96B71C59-814E-4130-B30C-5B98575EBBD7}" type="parTrans" cxnId="{8C4BCE59-019F-4534-BC44-90F0DA7EA73F}">
      <dgm:prSet/>
      <dgm:spPr/>
      <dgm:t>
        <a:bodyPr/>
        <a:lstStyle/>
        <a:p>
          <a:endParaRPr lang="nl-BE"/>
        </a:p>
      </dgm:t>
    </dgm:pt>
    <dgm:pt modelId="{290C1AC2-9342-44AA-B670-7C05A9B047E9}" type="sibTrans" cxnId="{8C4BCE59-019F-4534-BC44-90F0DA7EA73F}">
      <dgm:prSet/>
      <dgm:spPr/>
      <dgm:t>
        <a:bodyPr/>
        <a:lstStyle/>
        <a:p>
          <a:endParaRPr lang="nl-BE"/>
        </a:p>
      </dgm:t>
    </dgm:pt>
    <dgm:pt modelId="{8457F497-3332-4720-A747-E4E670A81199}">
      <dgm:prSet phldrT="[Tekst]" custT="1"/>
      <dgm:spPr/>
      <dgm:t>
        <a:bodyPr/>
        <a:lstStyle/>
        <a:p>
          <a:r>
            <a:rPr lang="nl-BE" sz="1800"/>
            <a:t>aangetekend schrijven</a:t>
          </a:r>
        </a:p>
      </dgm:t>
    </dgm:pt>
    <dgm:pt modelId="{9ACEB292-0E4E-4585-BA15-46FBBE364762}" type="parTrans" cxnId="{2D93DB7C-63E1-4FA6-87D7-8DA92532ADC8}">
      <dgm:prSet/>
      <dgm:spPr/>
      <dgm:t>
        <a:bodyPr/>
        <a:lstStyle/>
        <a:p>
          <a:endParaRPr lang="nl-BE"/>
        </a:p>
      </dgm:t>
    </dgm:pt>
    <dgm:pt modelId="{FC5C9964-B1E0-4E40-8F64-43F99542885D}" type="sibTrans" cxnId="{2D93DB7C-63E1-4FA6-87D7-8DA92532ADC8}">
      <dgm:prSet/>
      <dgm:spPr/>
      <dgm:t>
        <a:bodyPr/>
        <a:lstStyle/>
        <a:p>
          <a:endParaRPr lang="nl-BE"/>
        </a:p>
      </dgm:t>
    </dgm:pt>
    <dgm:pt modelId="{9A046D3A-1CAE-4BF0-AA8F-1357D7D1C320}">
      <dgm:prSet phldrT="[Tekst]" custT="1"/>
      <dgm:spPr/>
      <dgm:t>
        <a:bodyPr/>
        <a:lstStyle/>
        <a:p>
          <a:pPr>
            <a:buFont typeface="Courier New" panose="02070309020205020404" pitchFamily="49" charset="0"/>
            <a:buChar char="o"/>
          </a:pPr>
          <a:r>
            <a:rPr lang="nl-BE" sz="1800"/>
            <a:t>Iedere belanghebbende</a:t>
          </a:r>
        </a:p>
      </dgm:t>
    </dgm:pt>
    <dgm:pt modelId="{AE17A379-0A11-4ED9-AF52-528159FA966F}" type="parTrans" cxnId="{B48EBAFC-356E-4E94-A029-B853931FBEA4}">
      <dgm:prSet/>
      <dgm:spPr/>
      <dgm:t>
        <a:bodyPr/>
        <a:lstStyle/>
        <a:p>
          <a:endParaRPr lang="nl-BE"/>
        </a:p>
      </dgm:t>
    </dgm:pt>
    <dgm:pt modelId="{353AFD6C-821A-4E51-B426-986C7A0DE441}" type="sibTrans" cxnId="{B48EBAFC-356E-4E94-A029-B853931FBEA4}">
      <dgm:prSet/>
      <dgm:spPr/>
      <dgm:t>
        <a:bodyPr/>
        <a:lstStyle/>
        <a:p>
          <a:endParaRPr lang="nl-BE"/>
        </a:p>
      </dgm:t>
    </dgm:pt>
    <dgm:pt modelId="{917012E7-D95E-4D40-BA9B-061D82C55994}">
      <dgm:prSet phldrT="[Tekst]" custT="1"/>
      <dgm:spPr/>
      <dgm:t>
        <a:bodyPr/>
        <a:lstStyle/>
        <a:p>
          <a:pPr>
            <a:buFont typeface="Courier New" panose="02070309020205020404" pitchFamily="49" charset="0"/>
            <a:buChar char="o"/>
          </a:pPr>
          <a:r>
            <a:rPr lang="nl-BE" sz="1800"/>
            <a:t>Gewestelijk ambtenaar</a:t>
          </a:r>
        </a:p>
      </dgm:t>
    </dgm:pt>
    <dgm:pt modelId="{31E876F7-8228-4E8E-8D94-3DE03329B68E}" type="parTrans" cxnId="{A617C6BB-BC0E-4721-AFD5-2CFB211D9009}">
      <dgm:prSet/>
      <dgm:spPr/>
      <dgm:t>
        <a:bodyPr/>
        <a:lstStyle/>
        <a:p>
          <a:endParaRPr lang="nl-BE"/>
        </a:p>
      </dgm:t>
    </dgm:pt>
    <dgm:pt modelId="{75106D79-4658-4684-B2FC-81D3D73B716A}" type="sibTrans" cxnId="{A617C6BB-BC0E-4721-AFD5-2CFB211D9009}">
      <dgm:prSet/>
      <dgm:spPr/>
      <dgm:t>
        <a:bodyPr/>
        <a:lstStyle/>
        <a:p>
          <a:endParaRPr lang="nl-BE"/>
        </a:p>
      </dgm:t>
    </dgm:pt>
    <dgm:pt modelId="{22C24493-5A5A-4D8D-AC4E-F9640E97AF01}">
      <dgm:prSet phldrT="[Tekst]" custT="1"/>
      <dgm:spPr/>
      <dgm:t>
        <a:bodyPr/>
        <a:lstStyle/>
        <a:p>
          <a:pPr>
            <a:buFont typeface="Courier New" panose="02070309020205020404" pitchFamily="49" charset="0"/>
            <a:buChar char="o"/>
          </a:pPr>
          <a:r>
            <a:rPr lang="nl-BE" sz="1800"/>
            <a:t>OCMW-voorzitter</a:t>
          </a:r>
        </a:p>
      </dgm:t>
    </dgm:pt>
    <dgm:pt modelId="{BB0C9E8C-334F-4F90-9397-E36CD324C632}" type="parTrans" cxnId="{9F9F288B-C51E-4ADC-A777-9F427DB1EA3A}">
      <dgm:prSet/>
      <dgm:spPr/>
      <dgm:t>
        <a:bodyPr/>
        <a:lstStyle/>
        <a:p>
          <a:endParaRPr lang="nl-BE"/>
        </a:p>
      </dgm:t>
    </dgm:pt>
    <dgm:pt modelId="{6F048964-C008-4B07-BD79-08546A17B35C}" type="sibTrans" cxnId="{9F9F288B-C51E-4ADC-A777-9F427DB1EA3A}">
      <dgm:prSet/>
      <dgm:spPr/>
      <dgm:t>
        <a:bodyPr/>
        <a:lstStyle/>
        <a:p>
          <a:endParaRPr lang="nl-BE"/>
        </a:p>
      </dgm:t>
    </dgm:pt>
    <dgm:pt modelId="{F10DB0EA-1F2D-4FAD-B157-F096DB4E5571}">
      <dgm:prSet phldrT="[Tekst]" custT="1"/>
      <dgm:spPr/>
      <dgm:t>
        <a:bodyPr/>
        <a:lstStyle/>
        <a:p>
          <a:r>
            <a:rPr lang="nl-BE" sz="1800"/>
            <a:t>Gemotiveerd</a:t>
          </a:r>
        </a:p>
      </dgm:t>
    </dgm:pt>
    <dgm:pt modelId="{EC36643E-B3D3-4656-BD53-1C48236E846E}" type="parTrans" cxnId="{157979FA-D369-49FE-B13B-D0616C76D833}">
      <dgm:prSet/>
      <dgm:spPr/>
      <dgm:t>
        <a:bodyPr/>
        <a:lstStyle/>
        <a:p>
          <a:endParaRPr lang="nl-BE"/>
        </a:p>
      </dgm:t>
    </dgm:pt>
    <dgm:pt modelId="{B36624B5-65A9-4E0F-BA35-46799092D93F}" type="sibTrans" cxnId="{157979FA-D369-49FE-B13B-D0616C76D833}">
      <dgm:prSet/>
      <dgm:spPr/>
      <dgm:t>
        <a:bodyPr/>
        <a:lstStyle/>
        <a:p>
          <a:endParaRPr lang="nl-BE"/>
        </a:p>
      </dgm:t>
    </dgm:pt>
    <dgm:pt modelId="{9ED5B4C0-455B-4B0A-94A1-E681E24EF6A0}">
      <dgm:prSet phldrT="[Tekst]" custT="1"/>
      <dgm:spPr/>
      <dgm:t>
        <a:bodyPr/>
        <a:lstStyle/>
        <a:p>
          <a:r>
            <a:rPr lang="nl-BE" sz="1800"/>
            <a:t>Komt meest voor (ruime interpretatie -&gt; bestaande werkwijze)</a:t>
          </a:r>
          <a:endParaRPr lang="nl-BE" sz="2000"/>
        </a:p>
      </dgm:t>
    </dgm:pt>
    <dgm:pt modelId="{93EF5A18-549B-40BA-BC6E-C84AA4F6E838}" type="parTrans" cxnId="{C48CFED1-0CD4-4A72-9415-DE9A64253E67}">
      <dgm:prSet/>
      <dgm:spPr/>
      <dgm:t>
        <a:bodyPr/>
        <a:lstStyle/>
        <a:p>
          <a:endParaRPr lang="nl-BE"/>
        </a:p>
      </dgm:t>
    </dgm:pt>
    <dgm:pt modelId="{4AC3B276-AFA9-499B-99FF-429627CA1F74}" type="sibTrans" cxnId="{C48CFED1-0CD4-4A72-9415-DE9A64253E67}">
      <dgm:prSet/>
      <dgm:spPr/>
      <dgm:t>
        <a:bodyPr/>
        <a:lstStyle/>
        <a:p>
          <a:endParaRPr lang="nl-BE"/>
        </a:p>
      </dgm:t>
    </dgm:pt>
    <dgm:pt modelId="{DC59FC5D-2E5B-4BA3-A7B1-A30DC30D95C0}" type="pres">
      <dgm:prSet presAssocID="{01740356-240F-41BF-8D10-0BF9FDF06691}" presName="linear" presStyleCnt="0">
        <dgm:presLayoutVars>
          <dgm:dir/>
          <dgm:animLvl val="lvl"/>
          <dgm:resizeHandles val="exact"/>
        </dgm:presLayoutVars>
      </dgm:prSet>
      <dgm:spPr/>
    </dgm:pt>
    <dgm:pt modelId="{637F759C-5554-4CD8-95AD-5B3619DC38F5}" type="pres">
      <dgm:prSet presAssocID="{0D46756E-5B52-4A6B-BC62-2FCBC96557D4}" presName="parentLin" presStyleCnt="0"/>
      <dgm:spPr/>
    </dgm:pt>
    <dgm:pt modelId="{A2E52A5A-9AB3-4859-9B0A-9FD5B9F37DFC}" type="pres">
      <dgm:prSet presAssocID="{0D46756E-5B52-4A6B-BC62-2FCBC96557D4}" presName="parentLeftMargin" presStyleLbl="node1" presStyleIdx="0" presStyleCnt="1"/>
      <dgm:spPr/>
    </dgm:pt>
    <dgm:pt modelId="{C51723F0-93A0-47DE-858C-11CD31740125}" type="pres">
      <dgm:prSet presAssocID="{0D46756E-5B52-4A6B-BC62-2FCBC96557D4}" presName="parentText" presStyleLbl="node1" presStyleIdx="0" presStyleCnt="1" custScaleX="110751" custScaleY="190680" custLinFactNeighborX="42027" custLinFactNeighborY="-25503">
        <dgm:presLayoutVars>
          <dgm:chMax val="0"/>
          <dgm:bulletEnabled val="1"/>
        </dgm:presLayoutVars>
      </dgm:prSet>
      <dgm:spPr/>
    </dgm:pt>
    <dgm:pt modelId="{4182A08D-8796-43F3-9E29-DD7E9ADC25CA}" type="pres">
      <dgm:prSet presAssocID="{0D46756E-5B52-4A6B-BC62-2FCBC96557D4}" presName="negativeSpace" presStyleCnt="0"/>
      <dgm:spPr/>
    </dgm:pt>
    <dgm:pt modelId="{8727620B-19C9-4002-8113-82729619842D}" type="pres">
      <dgm:prSet presAssocID="{0D46756E-5B52-4A6B-BC62-2FCBC96557D4}" presName="childText" presStyleLbl="conFgAcc1" presStyleIdx="0" presStyleCnt="1" custScaleY="114904" custLinFactNeighborY="-46334">
        <dgm:presLayoutVars>
          <dgm:bulletEnabled val="1"/>
        </dgm:presLayoutVars>
      </dgm:prSet>
      <dgm:spPr/>
    </dgm:pt>
  </dgm:ptLst>
  <dgm:cxnLst>
    <dgm:cxn modelId="{30D88110-B73B-472E-BAC8-A50B9C5C6085}" srcId="{01740356-240F-41BF-8D10-0BF9FDF06691}" destId="{0D46756E-5B52-4A6B-BC62-2FCBC96557D4}" srcOrd="0" destOrd="0" parTransId="{4B658CC7-19CE-4CD7-BB35-80BD5C009196}" sibTransId="{69F2576E-2907-411A-9F94-243CF68125F5}"/>
    <dgm:cxn modelId="{8F26A11D-AC20-4A05-B6AA-0DF2409A1BBC}" srcId="{0D46756E-5B52-4A6B-BC62-2FCBC96557D4}" destId="{143B59C0-BAF5-42CC-A0B8-D9BACD903DCB}" srcOrd="5" destOrd="0" parTransId="{5D029BA6-0722-4CD5-A7D6-192C26D746E0}" sibTransId="{959F4DAA-96EB-4877-9A72-CEBEFD477D9F}"/>
    <dgm:cxn modelId="{FD983635-4D25-434C-AB50-08B5A46DF276}" type="presOf" srcId="{143B59C0-BAF5-42CC-A0B8-D9BACD903DCB}" destId="{8727620B-19C9-4002-8113-82729619842D}" srcOrd="0" destOrd="8" presId="urn:microsoft.com/office/officeart/2005/8/layout/list1"/>
    <dgm:cxn modelId="{DA45FA3E-C738-4A2D-9CE8-A851A5041B33}" type="presOf" srcId="{917012E7-D95E-4D40-BA9B-061D82C55994}" destId="{8727620B-19C9-4002-8113-82729619842D}" srcOrd="0" destOrd="3" presId="urn:microsoft.com/office/officeart/2005/8/layout/list1"/>
    <dgm:cxn modelId="{2CD0CC3F-88B6-438C-86B7-C74D84986211}" type="presOf" srcId="{48788316-1F87-45D8-BB05-7B1BE4F6CAC8}" destId="{8727620B-19C9-4002-8113-82729619842D}" srcOrd="0" destOrd="1" presId="urn:microsoft.com/office/officeart/2005/8/layout/list1"/>
    <dgm:cxn modelId="{BD4C4846-99B1-465B-BA77-159FC190B71B}" srcId="{0D46756E-5B52-4A6B-BC62-2FCBC96557D4}" destId="{48788316-1F87-45D8-BB05-7B1BE4F6CAC8}" srcOrd="1" destOrd="0" parTransId="{EC52F6FE-EA39-4E1B-857A-B9AA8BE7E318}" sibTransId="{F6355646-8CE8-45E3-9F71-62682708AE95}"/>
    <dgm:cxn modelId="{65CF7947-12A0-4336-8A50-7FA8D83F462F}" type="presOf" srcId="{9A046D3A-1CAE-4BF0-AA8F-1357D7D1C320}" destId="{8727620B-19C9-4002-8113-82729619842D}" srcOrd="0" destOrd="2" presId="urn:microsoft.com/office/officeart/2005/8/layout/list1"/>
    <dgm:cxn modelId="{65CC944C-D420-49BE-846E-504F7F87E7AC}" type="presOf" srcId="{8457F497-3332-4720-A747-E4E670A81199}" destId="{8727620B-19C9-4002-8113-82729619842D}" srcOrd="0" destOrd="6" presId="urn:microsoft.com/office/officeart/2005/8/layout/list1"/>
    <dgm:cxn modelId="{39AE124F-CF20-4665-A4AB-BBF5ED9671A7}" type="presOf" srcId="{01740356-240F-41BF-8D10-0BF9FDF06691}" destId="{DC59FC5D-2E5B-4BA3-A7B1-A30DC30D95C0}" srcOrd="0" destOrd="0" presId="urn:microsoft.com/office/officeart/2005/8/layout/list1"/>
    <dgm:cxn modelId="{445F4F71-3EA0-46E2-B59C-84AF3C0D4A05}" type="presOf" srcId="{0D46756E-5B52-4A6B-BC62-2FCBC96557D4}" destId="{C51723F0-93A0-47DE-858C-11CD31740125}" srcOrd="1" destOrd="0" presId="urn:microsoft.com/office/officeart/2005/8/layout/list1"/>
    <dgm:cxn modelId="{3844AA59-C4F4-4FBE-AE3A-403FA5AECCD9}" type="presOf" srcId="{F10DB0EA-1F2D-4FAD-B157-F096DB4E5571}" destId="{8727620B-19C9-4002-8113-82729619842D}" srcOrd="0" destOrd="5" presId="urn:microsoft.com/office/officeart/2005/8/layout/list1"/>
    <dgm:cxn modelId="{8C4BCE59-019F-4534-BC44-90F0DA7EA73F}" srcId="{0D46756E-5B52-4A6B-BC62-2FCBC96557D4}" destId="{780FD4AD-71BB-4890-A204-2419FD0356B3}" srcOrd="4" destOrd="0" parTransId="{96B71C59-814E-4130-B30C-5B98575EBBD7}" sibTransId="{290C1AC2-9342-44AA-B670-7C05A9B047E9}"/>
    <dgm:cxn modelId="{2D93DB7C-63E1-4FA6-87D7-8DA92532ADC8}" srcId="{0D46756E-5B52-4A6B-BC62-2FCBC96557D4}" destId="{8457F497-3332-4720-A747-E4E670A81199}" srcOrd="3" destOrd="0" parTransId="{9ACEB292-0E4E-4585-BA15-46FBBE364762}" sibTransId="{FC5C9964-B1E0-4E40-8F64-43F99542885D}"/>
    <dgm:cxn modelId="{9F9F288B-C51E-4ADC-A777-9F427DB1EA3A}" srcId="{48788316-1F87-45D8-BB05-7B1BE4F6CAC8}" destId="{22C24493-5A5A-4D8D-AC4E-F9640E97AF01}" srcOrd="2" destOrd="0" parTransId="{BB0C9E8C-334F-4F90-9397-E36CD324C632}" sibTransId="{6F048964-C008-4B07-BD79-08546A17B35C}"/>
    <dgm:cxn modelId="{18488F92-D187-401A-A6C3-F870F772C5D1}" type="presOf" srcId="{9ED5B4C0-455B-4B0A-94A1-E681E24EF6A0}" destId="{8727620B-19C9-4002-8113-82729619842D}" srcOrd="0" destOrd="0" presId="urn:microsoft.com/office/officeart/2005/8/layout/list1"/>
    <dgm:cxn modelId="{B25C959C-5C73-4D2A-BA5B-3AFC3931EA2E}" type="presOf" srcId="{22C24493-5A5A-4D8D-AC4E-F9640E97AF01}" destId="{8727620B-19C9-4002-8113-82729619842D}" srcOrd="0" destOrd="4" presId="urn:microsoft.com/office/officeart/2005/8/layout/list1"/>
    <dgm:cxn modelId="{A617C6BB-BC0E-4721-AFD5-2CFB211D9009}" srcId="{48788316-1F87-45D8-BB05-7B1BE4F6CAC8}" destId="{917012E7-D95E-4D40-BA9B-061D82C55994}" srcOrd="1" destOrd="0" parTransId="{31E876F7-8228-4E8E-8D94-3DE03329B68E}" sibTransId="{75106D79-4658-4684-B2FC-81D3D73B716A}"/>
    <dgm:cxn modelId="{07D704C5-09A0-42B6-B700-969679DECC33}" type="presOf" srcId="{780FD4AD-71BB-4890-A204-2419FD0356B3}" destId="{8727620B-19C9-4002-8113-82729619842D}" srcOrd="0" destOrd="7" presId="urn:microsoft.com/office/officeart/2005/8/layout/list1"/>
    <dgm:cxn modelId="{C48CFED1-0CD4-4A72-9415-DE9A64253E67}" srcId="{0D46756E-5B52-4A6B-BC62-2FCBC96557D4}" destId="{9ED5B4C0-455B-4B0A-94A1-E681E24EF6A0}" srcOrd="0" destOrd="0" parTransId="{93EF5A18-549B-40BA-BC6E-C84AA4F6E838}" sibTransId="{4AC3B276-AFA9-499B-99FF-429627CA1F74}"/>
    <dgm:cxn modelId="{47FB06E8-759D-4F66-AEF0-B167E37243BC}" type="presOf" srcId="{0D46756E-5B52-4A6B-BC62-2FCBC96557D4}" destId="{A2E52A5A-9AB3-4859-9B0A-9FD5B9F37DFC}" srcOrd="0" destOrd="0" presId="urn:microsoft.com/office/officeart/2005/8/layout/list1"/>
    <dgm:cxn modelId="{157979FA-D369-49FE-B13B-D0616C76D833}" srcId="{0D46756E-5B52-4A6B-BC62-2FCBC96557D4}" destId="{F10DB0EA-1F2D-4FAD-B157-F096DB4E5571}" srcOrd="2" destOrd="0" parTransId="{EC36643E-B3D3-4656-BD53-1C48236E846E}" sibTransId="{B36624B5-65A9-4E0F-BA35-46799092D93F}"/>
    <dgm:cxn modelId="{B48EBAFC-356E-4E94-A029-B853931FBEA4}" srcId="{48788316-1F87-45D8-BB05-7B1BE4F6CAC8}" destId="{9A046D3A-1CAE-4BF0-AA8F-1357D7D1C320}" srcOrd="0" destOrd="0" parTransId="{AE17A379-0A11-4ED9-AF52-528159FA966F}" sibTransId="{353AFD6C-821A-4E51-B426-986C7A0DE441}"/>
    <dgm:cxn modelId="{E132E996-F2AF-45FF-A695-2868A7599AB9}" type="presParOf" srcId="{DC59FC5D-2E5B-4BA3-A7B1-A30DC30D95C0}" destId="{637F759C-5554-4CD8-95AD-5B3619DC38F5}" srcOrd="0" destOrd="0" presId="urn:microsoft.com/office/officeart/2005/8/layout/list1"/>
    <dgm:cxn modelId="{0776F137-4CC4-412A-91E1-181D521B2727}" type="presParOf" srcId="{637F759C-5554-4CD8-95AD-5B3619DC38F5}" destId="{A2E52A5A-9AB3-4859-9B0A-9FD5B9F37DFC}" srcOrd="0" destOrd="0" presId="urn:microsoft.com/office/officeart/2005/8/layout/list1"/>
    <dgm:cxn modelId="{F1041A5C-F261-4489-A6BB-EB050BE349D7}" type="presParOf" srcId="{637F759C-5554-4CD8-95AD-5B3619DC38F5}" destId="{C51723F0-93A0-47DE-858C-11CD31740125}" srcOrd="1" destOrd="0" presId="urn:microsoft.com/office/officeart/2005/8/layout/list1"/>
    <dgm:cxn modelId="{A3F542B0-B5CB-420A-AAAB-27FCFC278301}" type="presParOf" srcId="{DC59FC5D-2E5B-4BA3-A7B1-A30DC30D95C0}" destId="{4182A08D-8796-43F3-9E29-DD7E9ADC25CA}" srcOrd="1" destOrd="0" presId="urn:microsoft.com/office/officeart/2005/8/layout/list1"/>
    <dgm:cxn modelId="{01F07540-3CB3-449D-9242-019D27765027}" type="presParOf" srcId="{DC59FC5D-2E5B-4BA3-A7B1-A30DC30D95C0}" destId="{8727620B-19C9-4002-8113-82729619842D}"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01740356-240F-41BF-8D10-0BF9FDF06691}" type="doc">
      <dgm:prSet loTypeId="urn:microsoft.com/office/officeart/2005/8/layout/list1" loCatId="list" qsTypeId="urn:microsoft.com/office/officeart/2005/8/quickstyle/simple1" qsCatId="simple" csTypeId="urn:microsoft.com/office/officeart/2005/8/colors/accent5_2" csCatId="accent5" phldr="1"/>
      <dgm:spPr/>
      <dgm:t>
        <a:bodyPr/>
        <a:lstStyle/>
        <a:p>
          <a:endParaRPr lang="nl-BE"/>
        </a:p>
      </dgm:t>
    </dgm:pt>
    <dgm:pt modelId="{10C0E28C-8BEF-4AA6-B6C0-D9C7C691FB5C}">
      <dgm:prSet phldrT="[Tekst]" custT="1"/>
      <dgm:spPr/>
      <dgm:t>
        <a:bodyPr/>
        <a:lstStyle/>
        <a:p>
          <a:r>
            <a:rPr lang="nl-BE" sz="2000"/>
            <a:t>Informele melding van woningkwaliteitsproblemen</a:t>
          </a:r>
        </a:p>
      </dgm:t>
    </dgm:pt>
    <dgm:pt modelId="{6232F5BA-33C4-4557-84A1-F070BD867A10}" type="parTrans" cxnId="{5F77DB74-375A-439B-83B5-BC628ABB1752}">
      <dgm:prSet/>
      <dgm:spPr/>
      <dgm:t>
        <a:bodyPr/>
        <a:lstStyle/>
        <a:p>
          <a:endParaRPr lang="nl-BE"/>
        </a:p>
      </dgm:t>
    </dgm:pt>
    <dgm:pt modelId="{B1589C03-E384-4960-B7CB-D193E9B6886F}" type="sibTrans" cxnId="{5F77DB74-375A-439B-83B5-BC628ABB1752}">
      <dgm:prSet/>
      <dgm:spPr/>
      <dgm:t>
        <a:bodyPr/>
        <a:lstStyle/>
        <a:p>
          <a:endParaRPr lang="nl-BE"/>
        </a:p>
      </dgm:t>
    </dgm:pt>
    <dgm:pt modelId="{F8001A8D-A88F-4022-AAB8-ECF2A0232057}">
      <dgm:prSet phldrT="[Tekst]" custT="1"/>
      <dgm:spPr/>
      <dgm:t>
        <a:bodyPr/>
        <a:lstStyle/>
        <a:p>
          <a:r>
            <a:rPr lang="nl-BE" sz="1800"/>
            <a:t>Mondeling, vb. aan loket of telefoon</a:t>
          </a:r>
        </a:p>
      </dgm:t>
    </dgm:pt>
    <dgm:pt modelId="{2A75AAB1-2DF9-4A8A-B098-774BC6C8FF0B}" type="parTrans" cxnId="{94480AEA-A842-407E-8A05-8888AE86B8E6}">
      <dgm:prSet/>
      <dgm:spPr/>
      <dgm:t>
        <a:bodyPr/>
        <a:lstStyle/>
        <a:p>
          <a:endParaRPr lang="nl-BE"/>
        </a:p>
      </dgm:t>
    </dgm:pt>
    <dgm:pt modelId="{5A8023F8-712D-4419-A056-02648682C39D}" type="sibTrans" cxnId="{94480AEA-A842-407E-8A05-8888AE86B8E6}">
      <dgm:prSet/>
      <dgm:spPr/>
      <dgm:t>
        <a:bodyPr/>
        <a:lstStyle/>
        <a:p>
          <a:endParaRPr lang="nl-BE"/>
        </a:p>
      </dgm:t>
    </dgm:pt>
    <dgm:pt modelId="{B8F1AB16-1AD4-4784-8F84-24D2B171E9D6}">
      <dgm:prSet custT="1"/>
      <dgm:spPr/>
      <dgm:t>
        <a:bodyPr/>
        <a:lstStyle/>
        <a:p>
          <a:r>
            <a:rPr lang="nl-BE" sz="1800"/>
            <a:t>Mail</a:t>
          </a:r>
        </a:p>
      </dgm:t>
    </dgm:pt>
    <dgm:pt modelId="{74DFB807-2514-4E26-8B89-E93959C6617B}" type="parTrans" cxnId="{70208AA1-5DA8-466B-9526-2C1F91944C5A}">
      <dgm:prSet/>
      <dgm:spPr/>
      <dgm:t>
        <a:bodyPr/>
        <a:lstStyle/>
        <a:p>
          <a:endParaRPr lang="nl-BE"/>
        </a:p>
      </dgm:t>
    </dgm:pt>
    <dgm:pt modelId="{775EAA24-9053-4EAD-A0C5-FDC8B536ECE0}" type="sibTrans" cxnId="{70208AA1-5DA8-466B-9526-2C1F91944C5A}">
      <dgm:prSet/>
      <dgm:spPr/>
      <dgm:t>
        <a:bodyPr/>
        <a:lstStyle/>
        <a:p>
          <a:endParaRPr lang="nl-BE"/>
        </a:p>
      </dgm:t>
    </dgm:pt>
    <dgm:pt modelId="{BE66BCB6-37E8-4652-A91B-F2F489E7F1E8}">
      <dgm:prSet custT="1"/>
      <dgm:spPr/>
      <dgm:t>
        <a:bodyPr/>
        <a:lstStyle/>
        <a:p>
          <a:r>
            <a:rPr lang="nl-BE" sz="1800"/>
            <a:t>Intern meldingssysteem gemeente</a:t>
          </a:r>
        </a:p>
      </dgm:t>
    </dgm:pt>
    <dgm:pt modelId="{B1356E4E-BF09-4533-9857-6BA48036E80D}" type="parTrans" cxnId="{CDD11C5B-B064-42D7-A0A8-5951AA8656B9}">
      <dgm:prSet/>
      <dgm:spPr/>
      <dgm:t>
        <a:bodyPr/>
        <a:lstStyle/>
        <a:p>
          <a:endParaRPr lang="nl-BE"/>
        </a:p>
      </dgm:t>
    </dgm:pt>
    <dgm:pt modelId="{39C80AFA-5B9D-44C4-914E-98206BE34E2A}" type="sibTrans" cxnId="{CDD11C5B-B064-42D7-A0A8-5951AA8656B9}">
      <dgm:prSet/>
      <dgm:spPr/>
      <dgm:t>
        <a:bodyPr/>
        <a:lstStyle/>
        <a:p>
          <a:endParaRPr lang="nl-BE"/>
        </a:p>
      </dgm:t>
    </dgm:pt>
    <dgm:pt modelId="{87778BEF-5A4A-4693-923F-38D077ED4695}">
      <dgm:prSet custT="1"/>
      <dgm:spPr/>
      <dgm:t>
        <a:bodyPr/>
        <a:lstStyle/>
        <a:p>
          <a:r>
            <a:rPr lang="nl-BE" sz="1800"/>
            <a:t>Briefje</a:t>
          </a:r>
        </a:p>
      </dgm:t>
    </dgm:pt>
    <dgm:pt modelId="{578827E2-426F-4F31-8C18-8B516334E71B}" type="parTrans" cxnId="{BB4B6089-33CD-4D1A-AC7C-0CF69D160E55}">
      <dgm:prSet/>
      <dgm:spPr/>
      <dgm:t>
        <a:bodyPr/>
        <a:lstStyle/>
        <a:p>
          <a:endParaRPr lang="nl-BE"/>
        </a:p>
      </dgm:t>
    </dgm:pt>
    <dgm:pt modelId="{9140230F-6D50-43AA-AE57-6674FBBF7E01}" type="sibTrans" cxnId="{BB4B6089-33CD-4D1A-AC7C-0CF69D160E55}">
      <dgm:prSet/>
      <dgm:spPr/>
      <dgm:t>
        <a:bodyPr/>
        <a:lstStyle/>
        <a:p>
          <a:endParaRPr lang="nl-BE"/>
        </a:p>
      </dgm:t>
    </dgm:pt>
    <dgm:pt modelId="{0109CA86-7B18-495A-B9D9-FB79935681FE}">
      <dgm:prSet phldrT="[Tekst]" custT="1"/>
      <dgm:spPr/>
      <dgm:t>
        <a:bodyPr/>
        <a:lstStyle/>
        <a:p>
          <a:r>
            <a:rPr lang="nl-BE" sz="1800"/>
            <a:t>Kan door iedereen, vb. bewoner, wijkagent, maatschappelijk werker, omwonende, eigen diensten,…</a:t>
          </a:r>
        </a:p>
      </dgm:t>
    </dgm:pt>
    <dgm:pt modelId="{6A27B070-CA64-42AB-A1D9-BDFCAF8F4034}" type="parTrans" cxnId="{1BF6A51D-F2C6-4118-8053-BE1AFE29A45D}">
      <dgm:prSet/>
      <dgm:spPr/>
      <dgm:t>
        <a:bodyPr/>
        <a:lstStyle/>
        <a:p>
          <a:endParaRPr lang="nl-BE"/>
        </a:p>
      </dgm:t>
    </dgm:pt>
    <dgm:pt modelId="{04A32D75-26EF-4C9F-8252-62BA8BB71289}" type="sibTrans" cxnId="{1BF6A51D-F2C6-4118-8053-BE1AFE29A45D}">
      <dgm:prSet/>
      <dgm:spPr/>
      <dgm:t>
        <a:bodyPr/>
        <a:lstStyle/>
        <a:p>
          <a:endParaRPr lang="nl-BE"/>
        </a:p>
      </dgm:t>
    </dgm:pt>
    <dgm:pt modelId="{03AE953A-2CB1-48A0-8921-F1C8B428B184}">
      <dgm:prSet custT="1"/>
      <dgm:spPr/>
      <dgm:t>
        <a:bodyPr/>
        <a:lstStyle/>
        <a:p>
          <a:endParaRPr lang="nl-BE" sz="1800"/>
        </a:p>
      </dgm:t>
    </dgm:pt>
    <dgm:pt modelId="{E2716D8A-ED57-4774-8D53-CCD333F12927}" type="parTrans" cxnId="{5C7A77C7-C9C6-455F-937A-5B70F424FBA4}">
      <dgm:prSet/>
      <dgm:spPr/>
      <dgm:t>
        <a:bodyPr/>
        <a:lstStyle/>
        <a:p>
          <a:endParaRPr lang="nl-BE"/>
        </a:p>
      </dgm:t>
    </dgm:pt>
    <dgm:pt modelId="{0F85F1E5-71B3-462C-BD27-7FAF2157C83B}" type="sibTrans" cxnId="{5C7A77C7-C9C6-455F-937A-5B70F424FBA4}">
      <dgm:prSet/>
      <dgm:spPr/>
      <dgm:t>
        <a:bodyPr/>
        <a:lstStyle/>
        <a:p>
          <a:endParaRPr lang="nl-BE"/>
        </a:p>
      </dgm:t>
    </dgm:pt>
    <dgm:pt modelId="{DC59FC5D-2E5B-4BA3-A7B1-A30DC30D95C0}" type="pres">
      <dgm:prSet presAssocID="{01740356-240F-41BF-8D10-0BF9FDF06691}" presName="linear" presStyleCnt="0">
        <dgm:presLayoutVars>
          <dgm:dir/>
          <dgm:animLvl val="lvl"/>
          <dgm:resizeHandles val="exact"/>
        </dgm:presLayoutVars>
      </dgm:prSet>
      <dgm:spPr/>
    </dgm:pt>
    <dgm:pt modelId="{95269C12-A238-48FB-8275-E98B6C3407D2}" type="pres">
      <dgm:prSet presAssocID="{10C0E28C-8BEF-4AA6-B6C0-D9C7C691FB5C}" presName="parentLin" presStyleCnt="0"/>
      <dgm:spPr/>
    </dgm:pt>
    <dgm:pt modelId="{17D36821-CA5A-40CC-A850-BE2F9F745412}" type="pres">
      <dgm:prSet presAssocID="{10C0E28C-8BEF-4AA6-B6C0-D9C7C691FB5C}" presName="parentLeftMargin" presStyleLbl="node1" presStyleIdx="0" presStyleCnt="1"/>
      <dgm:spPr/>
    </dgm:pt>
    <dgm:pt modelId="{515CD855-896B-4BEA-B946-9588CB8B135B}" type="pres">
      <dgm:prSet presAssocID="{10C0E28C-8BEF-4AA6-B6C0-D9C7C691FB5C}" presName="parentText" presStyleLbl="node1" presStyleIdx="0" presStyleCnt="1" custScaleX="112876" custScaleY="37611" custLinFactNeighborX="27259" custLinFactNeighborY="-27558">
        <dgm:presLayoutVars>
          <dgm:chMax val="0"/>
          <dgm:bulletEnabled val="1"/>
        </dgm:presLayoutVars>
      </dgm:prSet>
      <dgm:spPr/>
    </dgm:pt>
    <dgm:pt modelId="{E26446EE-F7D7-4500-9FFE-0F53B7F26F57}" type="pres">
      <dgm:prSet presAssocID="{10C0E28C-8BEF-4AA6-B6C0-D9C7C691FB5C}" presName="negativeSpace" presStyleCnt="0"/>
      <dgm:spPr/>
    </dgm:pt>
    <dgm:pt modelId="{6A0A116D-E301-4D13-A6B6-E17629BB785E}" type="pres">
      <dgm:prSet presAssocID="{10C0E28C-8BEF-4AA6-B6C0-D9C7C691FB5C}" presName="childText" presStyleLbl="conFgAcc1" presStyleIdx="0" presStyleCnt="1" custScaleY="84898" custLinFactNeighborX="-3" custLinFactNeighborY="18888">
        <dgm:presLayoutVars>
          <dgm:bulletEnabled val="1"/>
        </dgm:presLayoutVars>
      </dgm:prSet>
      <dgm:spPr/>
    </dgm:pt>
  </dgm:ptLst>
  <dgm:cxnLst>
    <dgm:cxn modelId="{315ED10D-BABC-451D-B292-70576B57A729}" type="presOf" srcId="{87778BEF-5A4A-4693-923F-38D077ED4695}" destId="{6A0A116D-E301-4D13-A6B6-E17629BB785E}" srcOrd="0" destOrd="4" presId="urn:microsoft.com/office/officeart/2005/8/layout/list1"/>
    <dgm:cxn modelId="{1BF6A51D-F2C6-4118-8053-BE1AFE29A45D}" srcId="{10C0E28C-8BEF-4AA6-B6C0-D9C7C691FB5C}" destId="{0109CA86-7B18-495A-B9D9-FB79935681FE}" srcOrd="0" destOrd="0" parTransId="{6A27B070-CA64-42AB-A1D9-BDFCAF8F4034}" sibTransId="{04A32D75-26EF-4C9F-8252-62BA8BB71289}"/>
    <dgm:cxn modelId="{7C496E39-6E04-4637-AC90-1F16EEF2DE2D}" type="presOf" srcId="{03AE953A-2CB1-48A0-8921-F1C8B428B184}" destId="{6A0A116D-E301-4D13-A6B6-E17629BB785E}" srcOrd="0" destOrd="5" presId="urn:microsoft.com/office/officeart/2005/8/layout/list1"/>
    <dgm:cxn modelId="{CDD11C5B-B064-42D7-A0A8-5951AA8656B9}" srcId="{10C0E28C-8BEF-4AA6-B6C0-D9C7C691FB5C}" destId="{BE66BCB6-37E8-4652-A91B-F2F489E7F1E8}" srcOrd="3" destOrd="0" parTransId="{B1356E4E-BF09-4533-9857-6BA48036E80D}" sibTransId="{39C80AFA-5B9D-44C4-914E-98206BE34E2A}"/>
    <dgm:cxn modelId="{855A8A64-488B-4C13-AF9C-DDD89BE7C84B}" type="presOf" srcId="{0109CA86-7B18-495A-B9D9-FB79935681FE}" destId="{6A0A116D-E301-4D13-A6B6-E17629BB785E}" srcOrd="0" destOrd="0" presId="urn:microsoft.com/office/officeart/2005/8/layout/list1"/>
    <dgm:cxn modelId="{B4E5F869-96B3-45B3-ACA4-B99B583F35E1}" type="presOf" srcId="{10C0E28C-8BEF-4AA6-B6C0-D9C7C691FB5C}" destId="{515CD855-896B-4BEA-B946-9588CB8B135B}" srcOrd="1" destOrd="0" presId="urn:microsoft.com/office/officeart/2005/8/layout/list1"/>
    <dgm:cxn modelId="{39AE124F-CF20-4665-A4AB-BBF5ED9671A7}" type="presOf" srcId="{01740356-240F-41BF-8D10-0BF9FDF06691}" destId="{DC59FC5D-2E5B-4BA3-A7B1-A30DC30D95C0}" srcOrd="0" destOrd="0" presId="urn:microsoft.com/office/officeart/2005/8/layout/list1"/>
    <dgm:cxn modelId="{5F77DB74-375A-439B-83B5-BC628ABB1752}" srcId="{01740356-240F-41BF-8D10-0BF9FDF06691}" destId="{10C0E28C-8BEF-4AA6-B6C0-D9C7C691FB5C}" srcOrd="0" destOrd="0" parTransId="{6232F5BA-33C4-4557-84A1-F070BD867A10}" sibTransId="{B1589C03-E384-4960-B7CB-D193E9B6886F}"/>
    <dgm:cxn modelId="{BB4B6089-33CD-4D1A-AC7C-0CF69D160E55}" srcId="{10C0E28C-8BEF-4AA6-B6C0-D9C7C691FB5C}" destId="{87778BEF-5A4A-4693-923F-38D077ED4695}" srcOrd="4" destOrd="0" parTransId="{578827E2-426F-4F31-8C18-8B516334E71B}" sibTransId="{9140230F-6D50-43AA-AE57-6674FBBF7E01}"/>
    <dgm:cxn modelId="{7C328A8F-AEB2-41D0-B64B-D51573003F6C}" type="presOf" srcId="{BE66BCB6-37E8-4652-A91B-F2F489E7F1E8}" destId="{6A0A116D-E301-4D13-A6B6-E17629BB785E}" srcOrd="0" destOrd="3" presId="urn:microsoft.com/office/officeart/2005/8/layout/list1"/>
    <dgm:cxn modelId="{70208AA1-5DA8-466B-9526-2C1F91944C5A}" srcId="{10C0E28C-8BEF-4AA6-B6C0-D9C7C691FB5C}" destId="{B8F1AB16-1AD4-4784-8F84-24D2B171E9D6}" srcOrd="2" destOrd="0" parTransId="{74DFB807-2514-4E26-8B89-E93959C6617B}" sibTransId="{775EAA24-9053-4EAD-A0C5-FDC8B536ECE0}"/>
    <dgm:cxn modelId="{F135A8AF-01A2-459E-A290-6858955E3E4E}" type="presOf" srcId="{F8001A8D-A88F-4022-AAB8-ECF2A0232057}" destId="{6A0A116D-E301-4D13-A6B6-E17629BB785E}" srcOrd="0" destOrd="1" presId="urn:microsoft.com/office/officeart/2005/8/layout/list1"/>
    <dgm:cxn modelId="{F4F8C2B1-159B-4FDE-AF4F-234587A03E2D}" type="presOf" srcId="{B8F1AB16-1AD4-4784-8F84-24D2B171E9D6}" destId="{6A0A116D-E301-4D13-A6B6-E17629BB785E}" srcOrd="0" destOrd="2" presId="urn:microsoft.com/office/officeart/2005/8/layout/list1"/>
    <dgm:cxn modelId="{5C7A77C7-C9C6-455F-937A-5B70F424FBA4}" srcId="{10C0E28C-8BEF-4AA6-B6C0-D9C7C691FB5C}" destId="{03AE953A-2CB1-48A0-8921-F1C8B428B184}" srcOrd="5" destOrd="0" parTransId="{E2716D8A-ED57-4774-8D53-CCD333F12927}" sibTransId="{0F85F1E5-71B3-462C-BD27-7FAF2157C83B}"/>
    <dgm:cxn modelId="{A71524E2-ABB5-405A-9156-51644A7BBD2A}" type="presOf" srcId="{10C0E28C-8BEF-4AA6-B6C0-D9C7C691FB5C}" destId="{17D36821-CA5A-40CC-A850-BE2F9F745412}" srcOrd="0" destOrd="0" presId="urn:microsoft.com/office/officeart/2005/8/layout/list1"/>
    <dgm:cxn modelId="{94480AEA-A842-407E-8A05-8888AE86B8E6}" srcId="{10C0E28C-8BEF-4AA6-B6C0-D9C7C691FB5C}" destId="{F8001A8D-A88F-4022-AAB8-ECF2A0232057}" srcOrd="1" destOrd="0" parTransId="{2A75AAB1-2DF9-4A8A-B098-774BC6C8FF0B}" sibTransId="{5A8023F8-712D-4419-A056-02648682C39D}"/>
    <dgm:cxn modelId="{6B5BD5E4-A143-44B8-83E1-1F4B0518FC01}" type="presParOf" srcId="{DC59FC5D-2E5B-4BA3-A7B1-A30DC30D95C0}" destId="{95269C12-A238-48FB-8275-E98B6C3407D2}" srcOrd="0" destOrd="0" presId="urn:microsoft.com/office/officeart/2005/8/layout/list1"/>
    <dgm:cxn modelId="{869EA5AC-B244-43D5-84D1-2A31FD21F071}" type="presParOf" srcId="{95269C12-A238-48FB-8275-E98B6C3407D2}" destId="{17D36821-CA5A-40CC-A850-BE2F9F745412}" srcOrd="0" destOrd="0" presId="urn:microsoft.com/office/officeart/2005/8/layout/list1"/>
    <dgm:cxn modelId="{0F629BA1-47C0-4747-88B9-207EDB85E598}" type="presParOf" srcId="{95269C12-A238-48FB-8275-E98B6C3407D2}" destId="{515CD855-896B-4BEA-B946-9588CB8B135B}" srcOrd="1" destOrd="0" presId="urn:microsoft.com/office/officeart/2005/8/layout/list1"/>
    <dgm:cxn modelId="{DE2F3818-23B8-451C-AEE7-48C8921FC66A}" type="presParOf" srcId="{DC59FC5D-2E5B-4BA3-A7B1-A30DC30D95C0}" destId="{E26446EE-F7D7-4500-9FFE-0F53B7F26F57}" srcOrd="1" destOrd="0" presId="urn:microsoft.com/office/officeart/2005/8/layout/list1"/>
    <dgm:cxn modelId="{AADF6491-A202-47D3-8A15-58B24A5C4FD4}" type="presParOf" srcId="{DC59FC5D-2E5B-4BA3-A7B1-A30DC30D95C0}" destId="{6A0A116D-E301-4D13-A6B6-E17629BB785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01740356-240F-41BF-8D10-0BF9FDF06691}" type="doc">
      <dgm:prSet loTypeId="urn:microsoft.com/office/officeart/2005/8/layout/list1" loCatId="list" qsTypeId="urn:microsoft.com/office/officeart/2005/8/quickstyle/simple1" qsCatId="simple" csTypeId="urn:microsoft.com/office/officeart/2005/8/colors/accent5_2" csCatId="accent5" phldr="1"/>
      <dgm:spPr/>
      <dgm:t>
        <a:bodyPr/>
        <a:lstStyle/>
        <a:p>
          <a:endParaRPr lang="nl-BE"/>
        </a:p>
      </dgm:t>
    </dgm:pt>
    <dgm:pt modelId="{0D46756E-5B52-4A6B-BC62-2FCBC96557D4}">
      <dgm:prSet phldrT="[Tekst]" custT="1"/>
      <dgm:spPr/>
      <dgm:t>
        <a:bodyPr/>
        <a:lstStyle/>
        <a:p>
          <a:r>
            <a:rPr lang="nl-BE" sz="2000"/>
            <a:t>Onderscheid melding/verzoek </a:t>
          </a:r>
        </a:p>
        <a:p>
          <a:r>
            <a:rPr lang="nl-BE" sz="2000"/>
            <a:t>Aanbeveling: ruime interpretatie van verzoek!</a:t>
          </a:r>
        </a:p>
      </dgm:t>
    </dgm:pt>
    <dgm:pt modelId="{4B658CC7-19CE-4CD7-BB35-80BD5C009196}" type="parTrans" cxnId="{30D88110-B73B-472E-BAC8-A50B9C5C6085}">
      <dgm:prSet/>
      <dgm:spPr/>
      <dgm:t>
        <a:bodyPr/>
        <a:lstStyle/>
        <a:p>
          <a:endParaRPr lang="nl-BE"/>
        </a:p>
      </dgm:t>
    </dgm:pt>
    <dgm:pt modelId="{69F2576E-2907-411A-9F94-243CF68125F5}" type="sibTrans" cxnId="{30D88110-B73B-472E-BAC8-A50B9C5C6085}">
      <dgm:prSet/>
      <dgm:spPr/>
      <dgm:t>
        <a:bodyPr/>
        <a:lstStyle/>
        <a:p>
          <a:endParaRPr lang="nl-BE"/>
        </a:p>
      </dgm:t>
    </dgm:pt>
    <dgm:pt modelId="{47354CF5-10CB-416D-9861-94C2DEE7FAC2}">
      <dgm:prSet phldrT="[Tekst]" custT="1"/>
      <dgm:spPr/>
      <dgm:t>
        <a:bodyPr/>
        <a:lstStyle/>
        <a:p>
          <a:r>
            <a:rPr lang="nl-BE" sz="1800"/>
            <a:t>Ruime interpretatie verzoek = sluit aan bij bestaande werkwijze gemeenten</a:t>
          </a:r>
        </a:p>
      </dgm:t>
    </dgm:pt>
    <dgm:pt modelId="{79D3028D-F8CB-4A02-96E7-CD6AE21E668E}" type="parTrans" cxnId="{12A863EA-8B16-4B6D-BDDA-06833D26F342}">
      <dgm:prSet/>
      <dgm:spPr/>
      <dgm:t>
        <a:bodyPr/>
        <a:lstStyle/>
        <a:p>
          <a:endParaRPr lang="nl-BE"/>
        </a:p>
      </dgm:t>
    </dgm:pt>
    <dgm:pt modelId="{069EAF76-09A2-4962-932D-5171E287C462}" type="sibTrans" cxnId="{12A863EA-8B16-4B6D-BDDA-06833D26F342}">
      <dgm:prSet/>
      <dgm:spPr/>
      <dgm:t>
        <a:bodyPr/>
        <a:lstStyle/>
        <a:p>
          <a:endParaRPr lang="nl-BE"/>
        </a:p>
      </dgm:t>
    </dgm:pt>
    <dgm:pt modelId="{9533D414-1E89-4735-AB92-CF30EDB7715E}">
      <dgm:prSet phldrT="[Tekst]" custT="1"/>
      <dgm:spPr/>
      <dgm:t>
        <a:bodyPr/>
        <a:lstStyle/>
        <a:p>
          <a:r>
            <a:rPr lang="nl-BE" sz="1800"/>
            <a:t>Elke melding van bewoner/burger beschouwen als verzoek</a:t>
          </a:r>
        </a:p>
      </dgm:t>
    </dgm:pt>
    <dgm:pt modelId="{5CD66C21-205E-4A9E-ABC2-4E11F05A782E}" type="parTrans" cxnId="{C78A1E4E-47B2-4292-9459-4AC14A2703B2}">
      <dgm:prSet/>
      <dgm:spPr/>
      <dgm:t>
        <a:bodyPr/>
        <a:lstStyle/>
        <a:p>
          <a:endParaRPr lang="nl-BE"/>
        </a:p>
      </dgm:t>
    </dgm:pt>
    <dgm:pt modelId="{79E881CB-347F-4C45-AB5B-E2BBC97DBC71}" type="sibTrans" cxnId="{C78A1E4E-47B2-4292-9459-4AC14A2703B2}">
      <dgm:prSet/>
      <dgm:spPr/>
      <dgm:t>
        <a:bodyPr/>
        <a:lstStyle/>
        <a:p>
          <a:endParaRPr lang="nl-BE"/>
        </a:p>
      </dgm:t>
    </dgm:pt>
    <dgm:pt modelId="{F2620654-457A-4EB7-83D8-B41E639C3535}">
      <dgm:prSet phldrT="[Tekst]" custT="1"/>
      <dgm:spPr/>
      <dgm:t>
        <a:bodyPr/>
        <a:lstStyle/>
        <a:p>
          <a:r>
            <a:rPr lang="nl-BE" sz="1800"/>
            <a:t>Mondelinge klacht = melding (maar kan geformaliseerd worden met invulformulier en ontvangstbewijs)</a:t>
          </a:r>
        </a:p>
      </dgm:t>
    </dgm:pt>
    <dgm:pt modelId="{F3E4421C-3FB6-49C2-A895-80B3AE18E45C}" type="parTrans" cxnId="{99FBD64E-C05A-4777-B5BA-9B95ACD1B30A}">
      <dgm:prSet/>
      <dgm:spPr/>
      <dgm:t>
        <a:bodyPr/>
        <a:lstStyle/>
        <a:p>
          <a:endParaRPr lang="nl-BE"/>
        </a:p>
      </dgm:t>
    </dgm:pt>
    <dgm:pt modelId="{5EAA9972-CB60-4545-8647-AD787B086C39}" type="sibTrans" cxnId="{99FBD64E-C05A-4777-B5BA-9B95ACD1B30A}">
      <dgm:prSet/>
      <dgm:spPr/>
      <dgm:t>
        <a:bodyPr/>
        <a:lstStyle/>
        <a:p>
          <a:endParaRPr lang="nl-BE"/>
        </a:p>
      </dgm:t>
    </dgm:pt>
    <dgm:pt modelId="{8A3AE36B-4DEC-4F3C-BD20-8A5BEFC7175E}">
      <dgm:prSet phldrT="[Tekst]" custT="1"/>
      <dgm:spPr/>
      <dgm:t>
        <a:bodyPr/>
        <a:lstStyle/>
        <a:p>
          <a:r>
            <a:rPr lang="nl-BE" sz="1800"/>
            <a:t>Meer speling bij melding van andere (vb. politiedienst, welzijnswerker,…)</a:t>
          </a:r>
        </a:p>
      </dgm:t>
    </dgm:pt>
    <dgm:pt modelId="{94D91F02-A149-40E3-BFE8-FD7530DF04BA}" type="parTrans" cxnId="{363C8BA4-D27B-4071-BE60-2EF28789F54A}">
      <dgm:prSet/>
      <dgm:spPr/>
      <dgm:t>
        <a:bodyPr/>
        <a:lstStyle/>
        <a:p>
          <a:endParaRPr lang="nl-BE"/>
        </a:p>
      </dgm:t>
    </dgm:pt>
    <dgm:pt modelId="{02EC4F1A-5793-48A5-B4D6-149245C2AF62}" type="sibTrans" cxnId="{363C8BA4-D27B-4071-BE60-2EF28789F54A}">
      <dgm:prSet/>
      <dgm:spPr/>
      <dgm:t>
        <a:bodyPr/>
        <a:lstStyle/>
        <a:p>
          <a:endParaRPr lang="nl-BE"/>
        </a:p>
      </dgm:t>
    </dgm:pt>
    <dgm:pt modelId="{91CFE6C1-919E-4A69-889E-C223046B9242}">
      <dgm:prSet phldrT="[Tekst]" custT="1"/>
      <dgm:spPr/>
      <dgm:t>
        <a:bodyPr/>
        <a:lstStyle/>
        <a:p>
          <a:r>
            <a:rPr lang="nl-BE" sz="1800"/>
            <a:t>Of onmiddellijk verzoek (initiatief van burgemeester)</a:t>
          </a:r>
        </a:p>
      </dgm:t>
    </dgm:pt>
    <dgm:pt modelId="{A95C25A8-0060-497D-A292-876585BB70DB}" type="parTrans" cxnId="{5FDA1EB9-0E86-4661-8E48-0B02A109FCC2}">
      <dgm:prSet/>
      <dgm:spPr/>
      <dgm:t>
        <a:bodyPr/>
        <a:lstStyle/>
        <a:p>
          <a:endParaRPr lang="nl-BE"/>
        </a:p>
      </dgm:t>
    </dgm:pt>
    <dgm:pt modelId="{85B1C146-C5F7-48FC-99B8-D962D96079B8}" type="sibTrans" cxnId="{5FDA1EB9-0E86-4661-8E48-0B02A109FCC2}">
      <dgm:prSet/>
      <dgm:spPr/>
      <dgm:t>
        <a:bodyPr/>
        <a:lstStyle/>
        <a:p>
          <a:endParaRPr lang="nl-BE"/>
        </a:p>
      </dgm:t>
    </dgm:pt>
    <dgm:pt modelId="{6184FF85-BBAF-463A-95F8-A9A74658794A}">
      <dgm:prSet phldrT="[Tekst]" custT="1"/>
      <dgm:spPr/>
      <dgm:t>
        <a:bodyPr/>
        <a:lstStyle/>
        <a:p>
          <a:r>
            <a:rPr lang="nl-BE" sz="1800"/>
            <a:t>Of melding, eerst WP en eventueel OO via initiatief burgemeester</a:t>
          </a:r>
        </a:p>
      </dgm:t>
    </dgm:pt>
    <dgm:pt modelId="{8FD5AEB2-9581-4B06-9093-669CD21F26D3}" type="parTrans" cxnId="{1AB75D97-5B19-4B32-BF74-7CE5EE26C0E8}">
      <dgm:prSet/>
      <dgm:spPr/>
      <dgm:t>
        <a:bodyPr/>
        <a:lstStyle/>
        <a:p>
          <a:endParaRPr lang="nl-BE"/>
        </a:p>
      </dgm:t>
    </dgm:pt>
    <dgm:pt modelId="{A1284E8E-51AB-4A1D-81DD-F405DA3F00F3}" type="sibTrans" cxnId="{1AB75D97-5B19-4B32-BF74-7CE5EE26C0E8}">
      <dgm:prSet/>
      <dgm:spPr/>
      <dgm:t>
        <a:bodyPr/>
        <a:lstStyle/>
        <a:p>
          <a:endParaRPr lang="nl-BE"/>
        </a:p>
      </dgm:t>
    </dgm:pt>
    <dgm:pt modelId="{5E5C9875-005E-4394-B4D0-10B00ED51FA1}">
      <dgm:prSet phldrT="[Tekst]" custT="1"/>
      <dgm:spPr/>
      <dgm:t>
        <a:bodyPr/>
        <a:lstStyle/>
        <a:p>
          <a:endParaRPr lang="nl-BE" sz="1800"/>
        </a:p>
      </dgm:t>
    </dgm:pt>
    <dgm:pt modelId="{C62E672A-1D96-4F4E-A10D-3531ABCD84F5}" type="parTrans" cxnId="{4190F9C5-BED3-40E3-BDED-D4BCBBB8E6ED}">
      <dgm:prSet/>
      <dgm:spPr/>
      <dgm:t>
        <a:bodyPr/>
        <a:lstStyle/>
        <a:p>
          <a:endParaRPr lang="nl-BE"/>
        </a:p>
      </dgm:t>
    </dgm:pt>
    <dgm:pt modelId="{F81E8A59-5237-441B-BADB-33C5780851F5}" type="sibTrans" cxnId="{4190F9C5-BED3-40E3-BDED-D4BCBBB8E6ED}">
      <dgm:prSet/>
      <dgm:spPr/>
      <dgm:t>
        <a:bodyPr/>
        <a:lstStyle/>
        <a:p>
          <a:endParaRPr lang="nl-BE"/>
        </a:p>
      </dgm:t>
    </dgm:pt>
    <dgm:pt modelId="{65B9A2CC-C2BA-4DFB-87E3-0DB7EBF58C8E}">
      <dgm:prSet phldrT="[Tekst]" custT="1"/>
      <dgm:spPr/>
      <dgm:t>
        <a:bodyPr/>
        <a:lstStyle/>
        <a:p>
          <a:r>
            <a:rPr lang="nl-BE" sz="1800"/>
            <a:t>Melding formaliseren met ontvangstbewijs -&gt; verzoek</a:t>
          </a:r>
        </a:p>
      </dgm:t>
    </dgm:pt>
    <dgm:pt modelId="{C026E469-1020-42EE-B3CD-904D20AEE240}" type="parTrans" cxnId="{032BC6AD-9550-4052-84BF-C9875B13D4F3}">
      <dgm:prSet/>
      <dgm:spPr/>
      <dgm:t>
        <a:bodyPr/>
        <a:lstStyle/>
        <a:p>
          <a:endParaRPr lang="nl-BE"/>
        </a:p>
      </dgm:t>
    </dgm:pt>
    <dgm:pt modelId="{86592772-886D-4076-A4F1-4E4785E64FE0}" type="sibTrans" cxnId="{032BC6AD-9550-4052-84BF-C9875B13D4F3}">
      <dgm:prSet/>
      <dgm:spPr/>
      <dgm:t>
        <a:bodyPr/>
        <a:lstStyle/>
        <a:p>
          <a:endParaRPr lang="nl-BE"/>
        </a:p>
      </dgm:t>
    </dgm:pt>
    <dgm:pt modelId="{DC59FC5D-2E5B-4BA3-A7B1-A30DC30D95C0}" type="pres">
      <dgm:prSet presAssocID="{01740356-240F-41BF-8D10-0BF9FDF06691}" presName="linear" presStyleCnt="0">
        <dgm:presLayoutVars>
          <dgm:dir/>
          <dgm:animLvl val="lvl"/>
          <dgm:resizeHandles val="exact"/>
        </dgm:presLayoutVars>
      </dgm:prSet>
      <dgm:spPr/>
    </dgm:pt>
    <dgm:pt modelId="{637F759C-5554-4CD8-95AD-5B3619DC38F5}" type="pres">
      <dgm:prSet presAssocID="{0D46756E-5B52-4A6B-BC62-2FCBC96557D4}" presName="parentLin" presStyleCnt="0"/>
      <dgm:spPr/>
    </dgm:pt>
    <dgm:pt modelId="{A2E52A5A-9AB3-4859-9B0A-9FD5B9F37DFC}" type="pres">
      <dgm:prSet presAssocID="{0D46756E-5B52-4A6B-BC62-2FCBC96557D4}" presName="parentLeftMargin" presStyleLbl="node1" presStyleIdx="0" presStyleCnt="1"/>
      <dgm:spPr/>
    </dgm:pt>
    <dgm:pt modelId="{C51723F0-93A0-47DE-858C-11CD31740125}" type="pres">
      <dgm:prSet presAssocID="{0D46756E-5B52-4A6B-BC62-2FCBC96557D4}" presName="parentText" presStyleLbl="node1" presStyleIdx="0" presStyleCnt="1" custScaleX="112241" custScaleY="622419" custLinFactNeighborX="42027" custLinFactNeighborY="-25503">
        <dgm:presLayoutVars>
          <dgm:chMax val="0"/>
          <dgm:bulletEnabled val="1"/>
        </dgm:presLayoutVars>
      </dgm:prSet>
      <dgm:spPr/>
    </dgm:pt>
    <dgm:pt modelId="{4182A08D-8796-43F3-9E29-DD7E9ADC25CA}" type="pres">
      <dgm:prSet presAssocID="{0D46756E-5B52-4A6B-BC62-2FCBC96557D4}" presName="negativeSpace" presStyleCnt="0"/>
      <dgm:spPr/>
    </dgm:pt>
    <dgm:pt modelId="{8727620B-19C9-4002-8113-82729619842D}" type="pres">
      <dgm:prSet presAssocID="{0D46756E-5B52-4A6B-BC62-2FCBC96557D4}" presName="childText" presStyleLbl="conFgAcc1" presStyleIdx="0" presStyleCnt="1" custScaleY="142269" custLinFactY="-8171" custLinFactNeighborY="-100000">
        <dgm:presLayoutVars>
          <dgm:bulletEnabled val="1"/>
        </dgm:presLayoutVars>
      </dgm:prSet>
      <dgm:spPr/>
    </dgm:pt>
  </dgm:ptLst>
  <dgm:cxnLst>
    <dgm:cxn modelId="{CBDA4D04-B399-40D9-B913-1C240C097E86}" type="presOf" srcId="{9533D414-1E89-4735-AB92-CF30EDB7715E}" destId="{8727620B-19C9-4002-8113-82729619842D}" srcOrd="0" destOrd="3" presId="urn:microsoft.com/office/officeart/2005/8/layout/list1"/>
    <dgm:cxn modelId="{30D88110-B73B-472E-BAC8-A50B9C5C6085}" srcId="{01740356-240F-41BF-8D10-0BF9FDF06691}" destId="{0D46756E-5B52-4A6B-BC62-2FCBC96557D4}" srcOrd="0" destOrd="0" parTransId="{4B658CC7-19CE-4CD7-BB35-80BD5C009196}" sibTransId="{69F2576E-2907-411A-9F94-243CF68125F5}"/>
    <dgm:cxn modelId="{C5B27F27-6F19-4AAB-92F3-37D40F56409A}" type="presOf" srcId="{91CFE6C1-919E-4A69-889E-C223046B9242}" destId="{8727620B-19C9-4002-8113-82729619842D}" srcOrd="0" destOrd="6" presId="urn:microsoft.com/office/officeart/2005/8/layout/list1"/>
    <dgm:cxn modelId="{D2265B2E-97F0-4D54-8408-421D967ABF9D}" type="presOf" srcId="{F2620654-457A-4EB7-83D8-B41E639C3535}" destId="{8727620B-19C9-4002-8113-82729619842D}" srcOrd="0" destOrd="4" presId="urn:microsoft.com/office/officeart/2005/8/layout/list1"/>
    <dgm:cxn modelId="{B35E304C-508F-4937-9573-C62D46829CD3}" type="presOf" srcId="{5E5C9875-005E-4394-B4D0-10B00ED51FA1}" destId="{8727620B-19C9-4002-8113-82729619842D}" srcOrd="0" destOrd="0" presId="urn:microsoft.com/office/officeart/2005/8/layout/list1"/>
    <dgm:cxn modelId="{C78A1E4E-47B2-4292-9459-4AC14A2703B2}" srcId="{0D46756E-5B52-4A6B-BC62-2FCBC96557D4}" destId="{9533D414-1E89-4735-AB92-CF30EDB7715E}" srcOrd="3" destOrd="0" parTransId="{5CD66C21-205E-4A9E-ABC2-4E11F05A782E}" sibTransId="{79E881CB-347F-4C45-AB5B-E2BBC97DBC71}"/>
    <dgm:cxn modelId="{99FBD64E-C05A-4777-B5BA-9B95ACD1B30A}" srcId="{0D46756E-5B52-4A6B-BC62-2FCBC96557D4}" destId="{F2620654-457A-4EB7-83D8-B41E639C3535}" srcOrd="4" destOrd="0" parTransId="{F3E4421C-3FB6-49C2-A895-80B3AE18E45C}" sibTransId="{5EAA9972-CB60-4545-8647-AD787B086C39}"/>
    <dgm:cxn modelId="{39AE124F-CF20-4665-A4AB-BBF5ED9671A7}" type="presOf" srcId="{01740356-240F-41BF-8D10-0BF9FDF06691}" destId="{DC59FC5D-2E5B-4BA3-A7B1-A30DC30D95C0}" srcOrd="0" destOrd="0" presId="urn:microsoft.com/office/officeart/2005/8/layout/list1"/>
    <dgm:cxn modelId="{445F4F71-3EA0-46E2-B59C-84AF3C0D4A05}" type="presOf" srcId="{0D46756E-5B52-4A6B-BC62-2FCBC96557D4}" destId="{C51723F0-93A0-47DE-858C-11CD31740125}" srcOrd="1" destOrd="0" presId="urn:microsoft.com/office/officeart/2005/8/layout/list1"/>
    <dgm:cxn modelId="{6C816A78-38D4-495F-8B2A-5A01AFE4E468}" type="presOf" srcId="{65B9A2CC-C2BA-4DFB-87E3-0DB7EBF58C8E}" destId="{8727620B-19C9-4002-8113-82729619842D}" srcOrd="0" destOrd="2" presId="urn:microsoft.com/office/officeart/2005/8/layout/list1"/>
    <dgm:cxn modelId="{F57C925A-3C58-4A0B-8ED3-21F018C630BC}" type="presOf" srcId="{6184FF85-BBAF-463A-95F8-A9A74658794A}" destId="{8727620B-19C9-4002-8113-82729619842D}" srcOrd="0" destOrd="7" presId="urn:microsoft.com/office/officeart/2005/8/layout/list1"/>
    <dgm:cxn modelId="{1AB75D97-5B19-4B32-BF74-7CE5EE26C0E8}" srcId="{8A3AE36B-4DEC-4F3C-BD20-8A5BEFC7175E}" destId="{6184FF85-BBAF-463A-95F8-A9A74658794A}" srcOrd="1" destOrd="0" parTransId="{8FD5AEB2-9581-4B06-9093-669CD21F26D3}" sibTransId="{A1284E8E-51AB-4A1D-81DD-F405DA3F00F3}"/>
    <dgm:cxn modelId="{363C8BA4-D27B-4071-BE60-2EF28789F54A}" srcId="{0D46756E-5B52-4A6B-BC62-2FCBC96557D4}" destId="{8A3AE36B-4DEC-4F3C-BD20-8A5BEFC7175E}" srcOrd="5" destOrd="0" parTransId="{94D91F02-A149-40E3-BFE8-FD7530DF04BA}" sibTransId="{02EC4F1A-5793-48A5-B4D6-149245C2AF62}"/>
    <dgm:cxn modelId="{032BC6AD-9550-4052-84BF-C9875B13D4F3}" srcId="{0D46756E-5B52-4A6B-BC62-2FCBC96557D4}" destId="{65B9A2CC-C2BA-4DFB-87E3-0DB7EBF58C8E}" srcOrd="2" destOrd="0" parTransId="{C026E469-1020-42EE-B3CD-904D20AEE240}" sibTransId="{86592772-886D-4076-A4F1-4E4785E64FE0}"/>
    <dgm:cxn modelId="{4345B8AE-6F83-4357-BF57-02C0F18EC118}" type="presOf" srcId="{8A3AE36B-4DEC-4F3C-BD20-8A5BEFC7175E}" destId="{8727620B-19C9-4002-8113-82729619842D}" srcOrd="0" destOrd="5" presId="urn:microsoft.com/office/officeart/2005/8/layout/list1"/>
    <dgm:cxn modelId="{5FDA1EB9-0E86-4661-8E48-0B02A109FCC2}" srcId="{8A3AE36B-4DEC-4F3C-BD20-8A5BEFC7175E}" destId="{91CFE6C1-919E-4A69-889E-C223046B9242}" srcOrd="0" destOrd="0" parTransId="{A95C25A8-0060-497D-A292-876585BB70DB}" sibTransId="{85B1C146-C5F7-48FC-99B8-D962D96079B8}"/>
    <dgm:cxn modelId="{4190F9C5-BED3-40E3-BDED-D4BCBBB8E6ED}" srcId="{0D46756E-5B52-4A6B-BC62-2FCBC96557D4}" destId="{5E5C9875-005E-4394-B4D0-10B00ED51FA1}" srcOrd="0" destOrd="0" parTransId="{C62E672A-1D96-4F4E-A10D-3531ABCD84F5}" sibTransId="{F81E8A59-5237-441B-BADB-33C5780851F5}"/>
    <dgm:cxn modelId="{47FB06E8-759D-4F66-AEF0-B167E37243BC}" type="presOf" srcId="{0D46756E-5B52-4A6B-BC62-2FCBC96557D4}" destId="{A2E52A5A-9AB3-4859-9B0A-9FD5B9F37DFC}" srcOrd="0" destOrd="0" presId="urn:microsoft.com/office/officeart/2005/8/layout/list1"/>
    <dgm:cxn modelId="{12A863EA-8B16-4B6D-BDDA-06833D26F342}" srcId="{0D46756E-5B52-4A6B-BC62-2FCBC96557D4}" destId="{47354CF5-10CB-416D-9861-94C2DEE7FAC2}" srcOrd="1" destOrd="0" parTransId="{79D3028D-F8CB-4A02-96E7-CD6AE21E668E}" sibTransId="{069EAF76-09A2-4962-932D-5171E287C462}"/>
    <dgm:cxn modelId="{654557F3-CEEA-4B2D-8A5A-6A3ABDB1BCF7}" type="presOf" srcId="{47354CF5-10CB-416D-9861-94C2DEE7FAC2}" destId="{8727620B-19C9-4002-8113-82729619842D}" srcOrd="0" destOrd="1" presId="urn:microsoft.com/office/officeart/2005/8/layout/list1"/>
    <dgm:cxn modelId="{E132E996-F2AF-45FF-A695-2868A7599AB9}" type="presParOf" srcId="{DC59FC5D-2E5B-4BA3-A7B1-A30DC30D95C0}" destId="{637F759C-5554-4CD8-95AD-5B3619DC38F5}" srcOrd="0" destOrd="0" presId="urn:microsoft.com/office/officeart/2005/8/layout/list1"/>
    <dgm:cxn modelId="{0776F137-4CC4-412A-91E1-181D521B2727}" type="presParOf" srcId="{637F759C-5554-4CD8-95AD-5B3619DC38F5}" destId="{A2E52A5A-9AB3-4859-9B0A-9FD5B9F37DFC}" srcOrd="0" destOrd="0" presId="urn:microsoft.com/office/officeart/2005/8/layout/list1"/>
    <dgm:cxn modelId="{F1041A5C-F261-4489-A6BB-EB050BE349D7}" type="presParOf" srcId="{637F759C-5554-4CD8-95AD-5B3619DC38F5}" destId="{C51723F0-93A0-47DE-858C-11CD31740125}" srcOrd="1" destOrd="0" presId="urn:microsoft.com/office/officeart/2005/8/layout/list1"/>
    <dgm:cxn modelId="{A3F542B0-B5CB-420A-AAAB-27FCFC278301}" type="presParOf" srcId="{DC59FC5D-2E5B-4BA3-A7B1-A30DC30D95C0}" destId="{4182A08D-8796-43F3-9E29-DD7E9ADC25CA}" srcOrd="1" destOrd="0" presId="urn:microsoft.com/office/officeart/2005/8/layout/list1"/>
    <dgm:cxn modelId="{01F07540-3CB3-449D-9242-019D27765027}" type="presParOf" srcId="{DC59FC5D-2E5B-4BA3-A7B1-A30DC30D95C0}" destId="{8727620B-19C9-4002-8113-82729619842D}"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16D41667-C548-48C0-BDE9-53089935E434}" type="doc">
      <dgm:prSet loTypeId="urn:microsoft.com/office/officeart/2005/8/layout/hierarchy2" loCatId="hierarchy" qsTypeId="urn:microsoft.com/office/officeart/2005/8/quickstyle/simple1" qsCatId="simple" csTypeId="urn:microsoft.com/office/officeart/2005/8/colors/accent5_2" csCatId="accent5" phldr="1"/>
      <dgm:spPr/>
      <dgm:t>
        <a:bodyPr/>
        <a:lstStyle/>
        <a:p>
          <a:endParaRPr lang="nl-BE"/>
        </a:p>
      </dgm:t>
    </dgm:pt>
    <dgm:pt modelId="{3FF77DFC-6173-47E7-BBC2-A51746D67AD2}">
      <dgm:prSet phldrT="[Tekst]" custT="1"/>
      <dgm:spPr/>
      <dgm:t>
        <a:bodyPr/>
        <a:lstStyle/>
        <a:p>
          <a:r>
            <a:rPr lang="nl-BE" sz="2000"/>
            <a:t>Ontvangstbewijs + informatie</a:t>
          </a:r>
        </a:p>
      </dgm:t>
    </dgm:pt>
    <dgm:pt modelId="{A052755B-E753-41CE-B594-9F5938103550}" type="parTrans" cxnId="{C0D838E0-3EB0-4E20-BE19-7965232BA3C0}">
      <dgm:prSet/>
      <dgm:spPr/>
      <dgm:t>
        <a:bodyPr/>
        <a:lstStyle/>
        <a:p>
          <a:endParaRPr lang="nl-BE"/>
        </a:p>
      </dgm:t>
    </dgm:pt>
    <dgm:pt modelId="{729ADD70-4371-435B-8315-665B61E0D65C}" type="sibTrans" cxnId="{C0D838E0-3EB0-4E20-BE19-7965232BA3C0}">
      <dgm:prSet/>
      <dgm:spPr/>
      <dgm:t>
        <a:bodyPr/>
        <a:lstStyle/>
        <a:p>
          <a:endParaRPr lang="nl-BE"/>
        </a:p>
      </dgm:t>
    </dgm:pt>
    <dgm:pt modelId="{CB70A293-688F-45AA-B94A-DD63CC9B76CD}">
      <dgm:prSet phldrT="[Tekst]" custT="1"/>
      <dgm:spPr/>
      <dgm:t>
        <a:bodyPr/>
        <a:lstStyle/>
        <a:p>
          <a:r>
            <a:rPr lang="nl-BE" sz="1600"/>
            <a:t>Cruciaal voor verder procedureverloop (datum!)</a:t>
          </a:r>
        </a:p>
      </dgm:t>
    </dgm:pt>
    <dgm:pt modelId="{D2C470EF-5484-41D4-A1EB-1D478500EEF3}" type="parTrans" cxnId="{0A662149-3EA5-4384-98D3-D69BBC609C87}">
      <dgm:prSet/>
      <dgm:spPr/>
      <dgm:t>
        <a:bodyPr/>
        <a:lstStyle/>
        <a:p>
          <a:endParaRPr lang="nl-BE"/>
        </a:p>
      </dgm:t>
    </dgm:pt>
    <dgm:pt modelId="{1FB3E1B4-1C52-4752-975C-CDBB397F2017}" type="sibTrans" cxnId="{0A662149-3EA5-4384-98D3-D69BBC609C87}">
      <dgm:prSet/>
      <dgm:spPr/>
      <dgm:t>
        <a:bodyPr/>
        <a:lstStyle/>
        <a:p>
          <a:endParaRPr lang="nl-BE"/>
        </a:p>
      </dgm:t>
    </dgm:pt>
    <dgm:pt modelId="{54088C31-7D92-45E1-A32E-A4E9D73FC32C}">
      <dgm:prSet custT="1"/>
      <dgm:spPr/>
      <dgm:t>
        <a:bodyPr/>
        <a:lstStyle/>
        <a:p>
          <a:r>
            <a:rPr lang="nl-BE" sz="1600"/>
            <a:t>Informeren over procedures WP en OO</a:t>
          </a:r>
        </a:p>
      </dgm:t>
    </dgm:pt>
    <dgm:pt modelId="{59ADF999-DB48-484E-A038-41F7682229A9}" type="parTrans" cxnId="{EA3D1542-5EE6-487B-927C-84A34B5BA4FD}">
      <dgm:prSet/>
      <dgm:spPr/>
      <dgm:t>
        <a:bodyPr/>
        <a:lstStyle/>
        <a:p>
          <a:endParaRPr lang="nl-BE"/>
        </a:p>
      </dgm:t>
    </dgm:pt>
    <dgm:pt modelId="{D712E420-3F24-4C12-A1A4-DC5102898B6C}" type="sibTrans" cxnId="{EA3D1542-5EE6-487B-927C-84A34B5BA4FD}">
      <dgm:prSet/>
      <dgm:spPr/>
      <dgm:t>
        <a:bodyPr/>
        <a:lstStyle/>
        <a:p>
          <a:endParaRPr lang="nl-BE"/>
        </a:p>
      </dgm:t>
    </dgm:pt>
    <dgm:pt modelId="{4116B92A-85C6-47E9-B410-2988E233F954}">
      <dgm:prSet custT="1"/>
      <dgm:spPr/>
      <dgm:t>
        <a:bodyPr/>
        <a:lstStyle/>
        <a:p>
          <a:r>
            <a:rPr lang="nl-BE" sz="1600"/>
            <a:t>Informeren over gemeentelijk beleid</a:t>
          </a:r>
        </a:p>
      </dgm:t>
    </dgm:pt>
    <dgm:pt modelId="{F9A3B319-32DA-4F5E-85F5-B303A9D3BA1C}" type="parTrans" cxnId="{A93CBE83-306D-4964-A116-583F075F79AB}">
      <dgm:prSet/>
      <dgm:spPr/>
      <dgm:t>
        <a:bodyPr/>
        <a:lstStyle/>
        <a:p>
          <a:endParaRPr lang="nl-BE"/>
        </a:p>
      </dgm:t>
    </dgm:pt>
    <dgm:pt modelId="{032BE7A9-54D0-4816-ABD5-84DA6C3BDF3E}" type="sibTrans" cxnId="{A93CBE83-306D-4964-A116-583F075F79AB}">
      <dgm:prSet/>
      <dgm:spPr/>
      <dgm:t>
        <a:bodyPr/>
        <a:lstStyle/>
        <a:p>
          <a:endParaRPr lang="nl-BE"/>
        </a:p>
      </dgm:t>
    </dgm:pt>
    <dgm:pt modelId="{D37C565C-0429-4CC4-9ECF-C68246AE3C88}">
      <dgm:prSet phldrT="[Tekst]" custT="1"/>
      <dgm:spPr/>
      <dgm:t>
        <a:bodyPr/>
        <a:lstStyle/>
        <a:p>
          <a:r>
            <a:rPr lang="nl-BE" sz="1600"/>
            <a:t>Zowel bij melding als verzoek</a:t>
          </a:r>
        </a:p>
      </dgm:t>
    </dgm:pt>
    <dgm:pt modelId="{9D7BA541-33D0-40E5-A5E6-2FAC2005AC07}" type="parTrans" cxnId="{09189DC4-2ADA-40AB-80B9-1C18FD275B1A}">
      <dgm:prSet/>
      <dgm:spPr/>
      <dgm:t>
        <a:bodyPr/>
        <a:lstStyle/>
        <a:p>
          <a:endParaRPr lang="nl-BE"/>
        </a:p>
      </dgm:t>
    </dgm:pt>
    <dgm:pt modelId="{EFBBEF2A-E3A6-4579-9C84-5832E7351D1A}" type="sibTrans" cxnId="{09189DC4-2ADA-40AB-80B9-1C18FD275B1A}">
      <dgm:prSet/>
      <dgm:spPr/>
      <dgm:t>
        <a:bodyPr/>
        <a:lstStyle/>
        <a:p>
          <a:endParaRPr lang="nl-BE"/>
        </a:p>
      </dgm:t>
    </dgm:pt>
    <dgm:pt modelId="{32B82B32-0BBE-485F-A5ED-83296C42565C}" type="pres">
      <dgm:prSet presAssocID="{16D41667-C548-48C0-BDE9-53089935E434}" presName="diagram" presStyleCnt="0">
        <dgm:presLayoutVars>
          <dgm:chPref val="1"/>
          <dgm:dir/>
          <dgm:animOne val="branch"/>
          <dgm:animLvl val="lvl"/>
          <dgm:resizeHandles val="exact"/>
        </dgm:presLayoutVars>
      </dgm:prSet>
      <dgm:spPr/>
    </dgm:pt>
    <dgm:pt modelId="{98593265-BF83-462A-8C56-314E73E34AEB}" type="pres">
      <dgm:prSet presAssocID="{3FF77DFC-6173-47E7-BBC2-A51746D67AD2}" presName="root1" presStyleCnt="0"/>
      <dgm:spPr/>
    </dgm:pt>
    <dgm:pt modelId="{7A216D7D-3EEA-4357-99C8-0F885674FB0F}" type="pres">
      <dgm:prSet presAssocID="{3FF77DFC-6173-47E7-BBC2-A51746D67AD2}" presName="LevelOneTextNode" presStyleLbl="node0" presStyleIdx="0" presStyleCnt="1" custScaleX="178307">
        <dgm:presLayoutVars>
          <dgm:chPref val="3"/>
        </dgm:presLayoutVars>
      </dgm:prSet>
      <dgm:spPr/>
    </dgm:pt>
    <dgm:pt modelId="{D756BCB3-AEB3-41E5-A3BF-1B912F6B3F14}" type="pres">
      <dgm:prSet presAssocID="{3FF77DFC-6173-47E7-BBC2-A51746D67AD2}" presName="level2hierChild" presStyleCnt="0"/>
      <dgm:spPr/>
    </dgm:pt>
    <dgm:pt modelId="{E8867A5B-C80C-445A-8A71-1ED80283F0AE}" type="pres">
      <dgm:prSet presAssocID="{9D7BA541-33D0-40E5-A5E6-2FAC2005AC07}" presName="conn2-1" presStyleLbl="parChTrans1D2" presStyleIdx="0" presStyleCnt="4"/>
      <dgm:spPr/>
    </dgm:pt>
    <dgm:pt modelId="{91157E1E-CB3C-4387-AB6A-AAB306345F1D}" type="pres">
      <dgm:prSet presAssocID="{9D7BA541-33D0-40E5-A5E6-2FAC2005AC07}" presName="connTx" presStyleLbl="parChTrans1D2" presStyleIdx="0" presStyleCnt="4"/>
      <dgm:spPr/>
    </dgm:pt>
    <dgm:pt modelId="{2F3D1B45-8733-4B56-AE74-5481EDA2DB5A}" type="pres">
      <dgm:prSet presAssocID="{D37C565C-0429-4CC4-9ECF-C68246AE3C88}" presName="root2" presStyleCnt="0"/>
      <dgm:spPr/>
    </dgm:pt>
    <dgm:pt modelId="{DA672C99-86AA-428D-9D01-9A8C2EBF51D5}" type="pres">
      <dgm:prSet presAssocID="{D37C565C-0429-4CC4-9ECF-C68246AE3C88}" presName="LevelTwoTextNode" presStyleLbl="node2" presStyleIdx="0" presStyleCnt="4" custScaleX="153540">
        <dgm:presLayoutVars>
          <dgm:chPref val="3"/>
        </dgm:presLayoutVars>
      </dgm:prSet>
      <dgm:spPr/>
    </dgm:pt>
    <dgm:pt modelId="{FBB53C2E-EFD2-42CE-9455-ED6846EA8A9C}" type="pres">
      <dgm:prSet presAssocID="{D37C565C-0429-4CC4-9ECF-C68246AE3C88}" presName="level3hierChild" presStyleCnt="0"/>
      <dgm:spPr/>
    </dgm:pt>
    <dgm:pt modelId="{2A19ABE9-E60B-4347-B7B7-2CAF8739F64D}" type="pres">
      <dgm:prSet presAssocID="{D2C470EF-5484-41D4-A1EB-1D478500EEF3}" presName="conn2-1" presStyleLbl="parChTrans1D2" presStyleIdx="1" presStyleCnt="4"/>
      <dgm:spPr/>
    </dgm:pt>
    <dgm:pt modelId="{6D1207C5-FA04-48E5-A7F4-BA12D4B73F63}" type="pres">
      <dgm:prSet presAssocID="{D2C470EF-5484-41D4-A1EB-1D478500EEF3}" presName="connTx" presStyleLbl="parChTrans1D2" presStyleIdx="1" presStyleCnt="4"/>
      <dgm:spPr/>
    </dgm:pt>
    <dgm:pt modelId="{AABF32BA-CC49-43FE-95C5-916131077E3C}" type="pres">
      <dgm:prSet presAssocID="{CB70A293-688F-45AA-B94A-DD63CC9B76CD}" presName="root2" presStyleCnt="0"/>
      <dgm:spPr/>
    </dgm:pt>
    <dgm:pt modelId="{F9C5946C-2D2B-470E-839B-F16F1BC90039}" type="pres">
      <dgm:prSet presAssocID="{CB70A293-688F-45AA-B94A-DD63CC9B76CD}" presName="LevelTwoTextNode" presStyleLbl="node2" presStyleIdx="1" presStyleCnt="4" custScaleX="156697">
        <dgm:presLayoutVars>
          <dgm:chPref val="3"/>
        </dgm:presLayoutVars>
      </dgm:prSet>
      <dgm:spPr/>
    </dgm:pt>
    <dgm:pt modelId="{840A5AB2-3302-4664-9036-2165A13E42E3}" type="pres">
      <dgm:prSet presAssocID="{CB70A293-688F-45AA-B94A-DD63CC9B76CD}" presName="level3hierChild" presStyleCnt="0"/>
      <dgm:spPr/>
    </dgm:pt>
    <dgm:pt modelId="{B62673E3-6C57-4F14-A9EE-052DBFD5B9CB}" type="pres">
      <dgm:prSet presAssocID="{59ADF999-DB48-484E-A038-41F7682229A9}" presName="conn2-1" presStyleLbl="parChTrans1D2" presStyleIdx="2" presStyleCnt="4"/>
      <dgm:spPr/>
    </dgm:pt>
    <dgm:pt modelId="{60D03C6E-1BC8-4813-96E9-4D90B7E44C1F}" type="pres">
      <dgm:prSet presAssocID="{59ADF999-DB48-484E-A038-41F7682229A9}" presName="connTx" presStyleLbl="parChTrans1D2" presStyleIdx="2" presStyleCnt="4"/>
      <dgm:spPr/>
    </dgm:pt>
    <dgm:pt modelId="{A719EC07-B032-4621-9B36-BFB8D08282C3}" type="pres">
      <dgm:prSet presAssocID="{54088C31-7D92-45E1-A32E-A4E9D73FC32C}" presName="root2" presStyleCnt="0"/>
      <dgm:spPr/>
    </dgm:pt>
    <dgm:pt modelId="{A15EE888-D6DE-48BE-9765-E48B7C731CEE}" type="pres">
      <dgm:prSet presAssocID="{54088C31-7D92-45E1-A32E-A4E9D73FC32C}" presName="LevelTwoTextNode" presStyleLbl="node2" presStyleIdx="2" presStyleCnt="4" custScaleX="156697">
        <dgm:presLayoutVars>
          <dgm:chPref val="3"/>
        </dgm:presLayoutVars>
      </dgm:prSet>
      <dgm:spPr/>
    </dgm:pt>
    <dgm:pt modelId="{E21BFD09-69BD-49AC-ABE6-E0D081B7181D}" type="pres">
      <dgm:prSet presAssocID="{54088C31-7D92-45E1-A32E-A4E9D73FC32C}" presName="level3hierChild" presStyleCnt="0"/>
      <dgm:spPr/>
    </dgm:pt>
    <dgm:pt modelId="{6C2F92E9-DE49-422B-A046-5EDE323B10B5}" type="pres">
      <dgm:prSet presAssocID="{F9A3B319-32DA-4F5E-85F5-B303A9D3BA1C}" presName="conn2-1" presStyleLbl="parChTrans1D2" presStyleIdx="3" presStyleCnt="4"/>
      <dgm:spPr/>
    </dgm:pt>
    <dgm:pt modelId="{90E312B1-CA9B-489F-BF91-5B7899D744C0}" type="pres">
      <dgm:prSet presAssocID="{F9A3B319-32DA-4F5E-85F5-B303A9D3BA1C}" presName="connTx" presStyleLbl="parChTrans1D2" presStyleIdx="3" presStyleCnt="4"/>
      <dgm:spPr/>
    </dgm:pt>
    <dgm:pt modelId="{176D07C3-51DB-45EF-92F3-FC4DBA0B9757}" type="pres">
      <dgm:prSet presAssocID="{4116B92A-85C6-47E9-B410-2988E233F954}" presName="root2" presStyleCnt="0"/>
      <dgm:spPr/>
    </dgm:pt>
    <dgm:pt modelId="{3AB8477D-3F31-4369-BF90-028A04F0C2F6}" type="pres">
      <dgm:prSet presAssocID="{4116B92A-85C6-47E9-B410-2988E233F954}" presName="LevelTwoTextNode" presStyleLbl="node2" presStyleIdx="3" presStyleCnt="4" custScaleX="155450">
        <dgm:presLayoutVars>
          <dgm:chPref val="3"/>
        </dgm:presLayoutVars>
      </dgm:prSet>
      <dgm:spPr/>
    </dgm:pt>
    <dgm:pt modelId="{27A646A9-5D4E-4C48-95B0-497DD2484FCA}" type="pres">
      <dgm:prSet presAssocID="{4116B92A-85C6-47E9-B410-2988E233F954}" presName="level3hierChild" presStyleCnt="0"/>
      <dgm:spPr/>
    </dgm:pt>
  </dgm:ptLst>
  <dgm:cxnLst>
    <dgm:cxn modelId="{C8077309-F974-4AF1-845A-A2D2F2ED82DD}" type="presOf" srcId="{F9A3B319-32DA-4F5E-85F5-B303A9D3BA1C}" destId="{90E312B1-CA9B-489F-BF91-5B7899D744C0}" srcOrd="1" destOrd="0" presId="urn:microsoft.com/office/officeart/2005/8/layout/hierarchy2"/>
    <dgm:cxn modelId="{C866002C-872A-4FE9-AA02-2DDC0FC6F4DC}" type="presOf" srcId="{9D7BA541-33D0-40E5-A5E6-2FAC2005AC07}" destId="{91157E1E-CB3C-4387-AB6A-AAB306345F1D}" srcOrd="1" destOrd="0" presId="urn:microsoft.com/office/officeart/2005/8/layout/hierarchy2"/>
    <dgm:cxn modelId="{EA3D1542-5EE6-487B-927C-84A34B5BA4FD}" srcId="{3FF77DFC-6173-47E7-BBC2-A51746D67AD2}" destId="{54088C31-7D92-45E1-A32E-A4E9D73FC32C}" srcOrd="2" destOrd="0" parTransId="{59ADF999-DB48-484E-A038-41F7682229A9}" sibTransId="{D712E420-3F24-4C12-A1A4-DC5102898B6C}"/>
    <dgm:cxn modelId="{70878A66-C7FB-47EF-9586-758ADAB23C5F}" type="presOf" srcId="{3FF77DFC-6173-47E7-BBC2-A51746D67AD2}" destId="{7A216D7D-3EEA-4357-99C8-0F885674FB0F}" srcOrd="0" destOrd="0" presId="urn:microsoft.com/office/officeart/2005/8/layout/hierarchy2"/>
    <dgm:cxn modelId="{0A662149-3EA5-4384-98D3-D69BBC609C87}" srcId="{3FF77DFC-6173-47E7-BBC2-A51746D67AD2}" destId="{CB70A293-688F-45AA-B94A-DD63CC9B76CD}" srcOrd="1" destOrd="0" parTransId="{D2C470EF-5484-41D4-A1EB-1D478500EEF3}" sibTransId="{1FB3E1B4-1C52-4752-975C-CDBB397F2017}"/>
    <dgm:cxn modelId="{4D2A596B-6B1E-4DA4-B7B1-36B68C3E41F6}" type="presOf" srcId="{D2C470EF-5484-41D4-A1EB-1D478500EEF3}" destId="{2A19ABE9-E60B-4347-B7B7-2CAF8739F64D}" srcOrd="0" destOrd="0" presId="urn:microsoft.com/office/officeart/2005/8/layout/hierarchy2"/>
    <dgm:cxn modelId="{AE18AD51-1E4A-4D40-90FD-A06FF20114D1}" type="presOf" srcId="{16D41667-C548-48C0-BDE9-53089935E434}" destId="{32B82B32-0BBE-485F-A5ED-83296C42565C}" srcOrd="0" destOrd="0" presId="urn:microsoft.com/office/officeart/2005/8/layout/hierarchy2"/>
    <dgm:cxn modelId="{2F072B76-B1BE-496C-BC02-DD5135BA594D}" type="presOf" srcId="{D37C565C-0429-4CC4-9ECF-C68246AE3C88}" destId="{DA672C99-86AA-428D-9D01-9A8C2EBF51D5}" srcOrd="0" destOrd="0" presId="urn:microsoft.com/office/officeart/2005/8/layout/hierarchy2"/>
    <dgm:cxn modelId="{A93CBE83-306D-4964-A116-583F075F79AB}" srcId="{3FF77DFC-6173-47E7-BBC2-A51746D67AD2}" destId="{4116B92A-85C6-47E9-B410-2988E233F954}" srcOrd="3" destOrd="0" parTransId="{F9A3B319-32DA-4F5E-85F5-B303A9D3BA1C}" sibTransId="{032BE7A9-54D0-4816-ABD5-84DA6C3BDF3E}"/>
    <dgm:cxn modelId="{4CA5799E-0A03-4B95-A1C2-73780E697D11}" type="presOf" srcId="{CB70A293-688F-45AA-B94A-DD63CC9B76CD}" destId="{F9C5946C-2D2B-470E-839B-F16F1BC90039}" srcOrd="0" destOrd="0" presId="urn:microsoft.com/office/officeart/2005/8/layout/hierarchy2"/>
    <dgm:cxn modelId="{B286AEA2-4B2C-4CFF-8009-236CB4AF4B69}" type="presOf" srcId="{59ADF999-DB48-484E-A038-41F7682229A9}" destId="{B62673E3-6C57-4F14-A9EE-052DBFD5B9CB}" srcOrd="0" destOrd="0" presId="urn:microsoft.com/office/officeart/2005/8/layout/hierarchy2"/>
    <dgm:cxn modelId="{949071A3-86A7-413C-B6E8-F32A359EEE04}" type="presOf" srcId="{9D7BA541-33D0-40E5-A5E6-2FAC2005AC07}" destId="{E8867A5B-C80C-445A-8A71-1ED80283F0AE}" srcOrd="0" destOrd="0" presId="urn:microsoft.com/office/officeart/2005/8/layout/hierarchy2"/>
    <dgm:cxn modelId="{79FBC3A5-EC00-4CD4-83CB-8910CE47F239}" type="presOf" srcId="{4116B92A-85C6-47E9-B410-2988E233F954}" destId="{3AB8477D-3F31-4369-BF90-028A04F0C2F6}" srcOrd="0" destOrd="0" presId="urn:microsoft.com/office/officeart/2005/8/layout/hierarchy2"/>
    <dgm:cxn modelId="{E5D7DFBE-73B6-4A70-9F26-0E75E4B195F3}" type="presOf" srcId="{F9A3B319-32DA-4F5E-85F5-B303A9D3BA1C}" destId="{6C2F92E9-DE49-422B-A046-5EDE323B10B5}" srcOrd="0" destOrd="0" presId="urn:microsoft.com/office/officeart/2005/8/layout/hierarchy2"/>
    <dgm:cxn modelId="{D3F3ADC0-76EC-42DD-BCD3-4688E029E6E3}" type="presOf" srcId="{59ADF999-DB48-484E-A038-41F7682229A9}" destId="{60D03C6E-1BC8-4813-96E9-4D90B7E44C1F}" srcOrd="1" destOrd="0" presId="urn:microsoft.com/office/officeart/2005/8/layout/hierarchy2"/>
    <dgm:cxn modelId="{09189DC4-2ADA-40AB-80B9-1C18FD275B1A}" srcId="{3FF77DFC-6173-47E7-BBC2-A51746D67AD2}" destId="{D37C565C-0429-4CC4-9ECF-C68246AE3C88}" srcOrd="0" destOrd="0" parTransId="{9D7BA541-33D0-40E5-A5E6-2FAC2005AC07}" sibTransId="{EFBBEF2A-E3A6-4579-9C84-5832E7351D1A}"/>
    <dgm:cxn modelId="{9ADECBD1-5352-4245-A7E6-CA6EA83E8F0A}" type="presOf" srcId="{D2C470EF-5484-41D4-A1EB-1D478500EEF3}" destId="{6D1207C5-FA04-48E5-A7F4-BA12D4B73F63}" srcOrd="1" destOrd="0" presId="urn:microsoft.com/office/officeart/2005/8/layout/hierarchy2"/>
    <dgm:cxn modelId="{C0D838E0-3EB0-4E20-BE19-7965232BA3C0}" srcId="{16D41667-C548-48C0-BDE9-53089935E434}" destId="{3FF77DFC-6173-47E7-BBC2-A51746D67AD2}" srcOrd="0" destOrd="0" parTransId="{A052755B-E753-41CE-B594-9F5938103550}" sibTransId="{729ADD70-4371-435B-8315-665B61E0D65C}"/>
    <dgm:cxn modelId="{754360E2-A76A-4156-84B0-355516684B24}" type="presOf" srcId="{54088C31-7D92-45E1-A32E-A4E9D73FC32C}" destId="{A15EE888-D6DE-48BE-9765-E48B7C731CEE}" srcOrd="0" destOrd="0" presId="urn:microsoft.com/office/officeart/2005/8/layout/hierarchy2"/>
    <dgm:cxn modelId="{3CA482D3-2A07-4069-B171-CF8F2C4E712F}" type="presParOf" srcId="{32B82B32-0BBE-485F-A5ED-83296C42565C}" destId="{98593265-BF83-462A-8C56-314E73E34AEB}" srcOrd="0" destOrd="0" presId="urn:microsoft.com/office/officeart/2005/8/layout/hierarchy2"/>
    <dgm:cxn modelId="{96C31372-2C6C-4DDA-B338-83E8334AEC2C}" type="presParOf" srcId="{98593265-BF83-462A-8C56-314E73E34AEB}" destId="{7A216D7D-3EEA-4357-99C8-0F885674FB0F}" srcOrd="0" destOrd="0" presId="urn:microsoft.com/office/officeart/2005/8/layout/hierarchy2"/>
    <dgm:cxn modelId="{69EEFC58-9235-4A9B-A7D3-3895C004DA90}" type="presParOf" srcId="{98593265-BF83-462A-8C56-314E73E34AEB}" destId="{D756BCB3-AEB3-41E5-A3BF-1B912F6B3F14}" srcOrd="1" destOrd="0" presId="urn:microsoft.com/office/officeart/2005/8/layout/hierarchy2"/>
    <dgm:cxn modelId="{69BE2D5F-A263-4FBB-8406-8200B5D871E4}" type="presParOf" srcId="{D756BCB3-AEB3-41E5-A3BF-1B912F6B3F14}" destId="{E8867A5B-C80C-445A-8A71-1ED80283F0AE}" srcOrd="0" destOrd="0" presId="urn:microsoft.com/office/officeart/2005/8/layout/hierarchy2"/>
    <dgm:cxn modelId="{9CEC2B5D-5C88-4769-8D90-EF9045789A59}" type="presParOf" srcId="{E8867A5B-C80C-445A-8A71-1ED80283F0AE}" destId="{91157E1E-CB3C-4387-AB6A-AAB306345F1D}" srcOrd="0" destOrd="0" presId="urn:microsoft.com/office/officeart/2005/8/layout/hierarchy2"/>
    <dgm:cxn modelId="{25938A05-9D03-4D34-84F6-E5C1DD894AAA}" type="presParOf" srcId="{D756BCB3-AEB3-41E5-A3BF-1B912F6B3F14}" destId="{2F3D1B45-8733-4B56-AE74-5481EDA2DB5A}" srcOrd="1" destOrd="0" presId="urn:microsoft.com/office/officeart/2005/8/layout/hierarchy2"/>
    <dgm:cxn modelId="{9B41904A-D4B3-424B-865A-E7E6CF06F47C}" type="presParOf" srcId="{2F3D1B45-8733-4B56-AE74-5481EDA2DB5A}" destId="{DA672C99-86AA-428D-9D01-9A8C2EBF51D5}" srcOrd="0" destOrd="0" presId="urn:microsoft.com/office/officeart/2005/8/layout/hierarchy2"/>
    <dgm:cxn modelId="{372B0CBC-A661-454A-A08E-E4C20EAAD6C1}" type="presParOf" srcId="{2F3D1B45-8733-4B56-AE74-5481EDA2DB5A}" destId="{FBB53C2E-EFD2-42CE-9455-ED6846EA8A9C}" srcOrd="1" destOrd="0" presId="urn:microsoft.com/office/officeart/2005/8/layout/hierarchy2"/>
    <dgm:cxn modelId="{BB7AA049-69B5-4973-B656-A2A4A59A8973}" type="presParOf" srcId="{D756BCB3-AEB3-41E5-A3BF-1B912F6B3F14}" destId="{2A19ABE9-E60B-4347-B7B7-2CAF8739F64D}" srcOrd="2" destOrd="0" presId="urn:microsoft.com/office/officeart/2005/8/layout/hierarchy2"/>
    <dgm:cxn modelId="{2232D287-38BF-4815-B189-E9CEEE13D893}" type="presParOf" srcId="{2A19ABE9-E60B-4347-B7B7-2CAF8739F64D}" destId="{6D1207C5-FA04-48E5-A7F4-BA12D4B73F63}" srcOrd="0" destOrd="0" presId="urn:microsoft.com/office/officeart/2005/8/layout/hierarchy2"/>
    <dgm:cxn modelId="{704C4AA5-E1B8-467B-A392-FFFD5200BD76}" type="presParOf" srcId="{D756BCB3-AEB3-41E5-A3BF-1B912F6B3F14}" destId="{AABF32BA-CC49-43FE-95C5-916131077E3C}" srcOrd="3" destOrd="0" presId="urn:microsoft.com/office/officeart/2005/8/layout/hierarchy2"/>
    <dgm:cxn modelId="{E56AF25D-648A-49F4-A75B-30C864B5BCB5}" type="presParOf" srcId="{AABF32BA-CC49-43FE-95C5-916131077E3C}" destId="{F9C5946C-2D2B-470E-839B-F16F1BC90039}" srcOrd="0" destOrd="0" presId="urn:microsoft.com/office/officeart/2005/8/layout/hierarchy2"/>
    <dgm:cxn modelId="{941E61E3-A9EC-473D-9957-E0EE51539D40}" type="presParOf" srcId="{AABF32BA-CC49-43FE-95C5-916131077E3C}" destId="{840A5AB2-3302-4664-9036-2165A13E42E3}" srcOrd="1" destOrd="0" presId="urn:microsoft.com/office/officeart/2005/8/layout/hierarchy2"/>
    <dgm:cxn modelId="{9F5BA7C0-268C-4CB1-9C17-5CFDC844E47A}" type="presParOf" srcId="{D756BCB3-AEB3-41E5-A3BF-1B912F6B3F14}" destId="{B62673E3-6C57-4F14-A9EE-052DBFD5B9CB}" srcOrd="4" destOrd="0" presId="urn:microsoft.com/office/officeart/2005/8/layout/hierarchy2"/>
    <dgm:cxn modelId="{CACF1A2C-CA0C-470E-8F74-49CD561CE568}" type="presParOf" srcId="{B62673E3-6C57-4F14-A9EE-052DBFD5B9CB}" destId="{60D03C6E-1BC8-4813-96E9-4D90B7E44C1F}" srcOrd="0" destOrd="0" presId="urn:microsoft.com/office/officeart/2005/8/layout/hierarchy2"/>
    <dgm:cxn modelId="{0203863D-9D8D-4025-9698-738E59AD3AD5}" type="presParOf" srcId="{D756BCB3-AEB3-41E5-A3BF-1B912F6B3F14}" destId="{A719EC07-B032-4621-9B36-BFB8D08282C3}" srcOrd="5" destOrd="0" presId="urn:microsoft.com/office/officeart/2005/8/layout/hierarchy2"/>
    <dgm:cxn modelId="{C9EBDD16-F1A5-4DE2-90A6-AA02A59FB39B}" type="presParOf" srcId="{A719EC07-B032-4621-9B36-BFB8D08282C3}" destId="{A15EE888-D6DE-48BE-9765-E48B7C731CEE}" srcOrd="0" destOrd="0" presId="urn:microsoft.com/office/officeart/2005/8/layout/hierarchy2"/>
    <dgm:cxn modelId="{F68C02EE-A6A3-470E-A8E3-933533FFD235}" type="presParOf" srcId="{A719EC07-B032-4621-9B36-BFB8D08282C3}" destId="{E21BFD09-69BD-49AC-ABE6-E0D081B7181D}" srcOrd="1" destOrd="0" presId="urn:microsoft.com/office/officeart/2005/8/layout/hierarchy2"/>
    <dgm:cxn modelId="{74E586E0-86D9-44C1-8906-D65DAEDE74F5}" type="presParOf" srcId="{D756BCB3-AEB3-41E5-A3BF-1B912F6B3F14}" destId="{6C2F92E9-DE49-422B-A046-5EDE323B10B5}" srcOrd="6" destOrd="0" presId="urn:microsoft.com/office/officeart/2005/8/layout/hierarchy2"/>
    <dgm:cxn modelId="{B6615B72-B56F-4C1D-A828-BA5ABC7E400C}" type="presParOf" srcId="{6C2F92E9-DE49-422B-A046-5EDE323B10B5}" destId="{90E312B1-CA9B-489F-BF91-5B7899D744C0}" srcOrd="0" destOrd="0" presId="urn:microsoft.com/office/officeart/2005/8/layout/hierarchy2"/>
    <dgm:cxn modelId="{1367BDEB-AF7D-4024-A2B9-C9C7E5B84051}" type="presParOf" srcId="{D756BCB3-AEB3-41E5-A3BF-1B912F6B3F14}" destId="{176D07C3-51DB-45EF-92F3-FC4DBA0B9757}" srcOrd="7" destOrd="0" presId="urn:microsoft.com/office/officeart/2005/8/layout/hierarchy2"/>
    <dgm:cxn modelId="{E3E01E4A-5780-4A9C-8FDE-D3FDB11081FD}" type="presParOf" srcId="{176D07C3-51DB-45EF-92F3-FC4DBA0B9757}" destId="{3AB8477D-3F31-4369-BF90-028A04F0C2F6}" srcOrd="0" destOrd="0" presId="urn:microsoft.com/office/officeart/2005/8/layout/hierarchy2"/>
    <dgm:cxn modelId="{D3F306E1-2C47-4270-85DA-E455E4C99B69}" type="presParOf" srcId="{176D07C3-51DB-45EF-92F3-FC4DBA0B9757}" destId="{27A646A9-5D4E-4C48-95B0-497DD2484FCA}"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16D41667-C548-48C0-BDE9-53089935E434}" type="doc">
      <dgm:prSet loTypeId="urn:microsoft.com/office/officeart/2005/8/layout/hierarchy2" loCatId="hierarchy" qsTypeId="urn:microsoft.com/office/officeart/2005/8/quickstyle/simple1" qsCatId="simple" csTypeId="urn:microsoft.com/office/officeart/2005/8/colors/accent5_2" csCatId="accent5" phldr="1"/>
      <dgm:spPr/>
      <dgm:t>
        <a:bodyPr/>
        <a:lstStyle/>
        <a:p>
          <a:endParaRPr lang="nl-BE"/>
        </a:p>
      </dgm:t>
    </dgm:pt>
    <dgm:pt modelId="{D7EEB84B-04BD-43E8-BAB2-8B5DE6C078D3}">
      <dgm:prSet phldrT="[Tekst]" custT="1"/>
      <dgm:spPr/>
      <dgm:t>
        <a:bodyPr/>
        <a:lstStyle/>
        <a:p>
          <a:r>
            <a:rPr lang="nl-BE" sz="1600"/>
            <a:t>Binnen 14 dagen vanaf verzoek/melding</a:t>
          </a:r>
        </a:p>
      </dgm:t>
    </dgm:pt>
    <dgm:pt modelId="{A625E852-490F-40AC-9AB9-33A46605AB2C}" type="parTrans" cxnId="{D61722E1-26D8-4043-B53C-AA6C24938A0D}">
      <dgm:prSet/>
      <dgm:spPr/>
      <dgm:t>
        <a:bodyPr/>
        <a:lstStyle/>
        <a:p>
          <a:endParaRPr lang="nl-BE"/>
        </a:p>
      </dgm:t>
    </dgm:pt>
    <dgm:pt modelId="{B702411A-EDB6-4FFD-B046-70A60B77585B}" type="sibTrans" cxnId="{D61722E1-26D8-4043-B53C-AA6C24938A0D}">
      <dgm:prSet/>
      <dgm:spPr/>
      <dgm:t>
        <a:bodyPr/>
        <a:lstStyle/>
        <a:p>
          <a:endParaRPr lang="nl-BE"/>
        </a:p>
      </dgm:t>
    </dgm:pt>
    <dgm:pt modelId="{C2DF8D10-EBB8-4564-B4A3-80F043938E0B}">
      <dgm:prSet phldrT="[Tekst]" custT="1"/>
      <dgm:spPr/>
      <dgm:t>
        <a:bodyPr/>
        <a:lstStyle/>
        <a:p>
          <a:r>
            <a:rPr lang="nl-BE" sz="1600"/>
            <a:t>a.d.h.v. technisch verslag</a:t>
          </a:r>
        </a:p>
      </dgm:t>
    </dgm:pt>
    <dgm:pt modelId="{17F6B222-B07C-462A-B337-BCB95A1C079D}" type="parTrans" cxnId="{AD4D035A-1CB7-4167-99AE-37F86C08E140}">
      <dgm:prSet/>
      <dgm:spPr/>
      <dgm:t>
        <a:bodyPr/>
        <a:lstStyle/>
        <a:p>
          <a:endParaRPr lang="nl-BE"/>
        </a:p>
      </dgm:t>
    </dgm:pt>
    <dgm:pt modelId="{A3733BC8-D726-4E78-AECD-6042266E54A9}" type="sibTrans" cxnId="{AD4D035A-1CB7-4167-99AE-37F86C08E140}">
      <dgm:prSet/>
      <dgm:spPr/>
      <dgm:t>
        <a:bodyPr/>
        <a:lstStyle/>
        <a:p>
          <a:endParaRPr lang="nl-BE"/>
        </a:p>
      </dgm:t>
    </dgm:pt>
    <dgm:pt modelId="{4116B92A-85C6-47E9-B410-2988E233F954}">
      <dgm:prSet custT="1"/>
      <dgm:spPr/>
      <dgm:t>
        <a:bodyPr/>
        <a:lstStyle/>
        <a:p>
          <a:r>
            <a:rPr lang="nl-BE" sz="2000"/>
            <a:t>Conformiteits-onderzoek</a:t>
          </a:r>
          <a:endParaRPr lang="nl-BE" sz="1600"/>
        </a:p>
      </dgm:t>
    </dgm:pt>
    <dgm:pt modelId="{F9A3B319-32DA-4F5E-85F5-B303A9D3BA1C}" type="parTrans" cxnId="{A93CBE83-306D-4964-A116-583F075F79AB}">
      <dgm:prSet/>
      <dgm:spPr/>
      <dgm:t>
        <a:bodyPr/>
        <a:lstStyle/>
        <a:p>
          <a:endParaRPr lang="nl-BE"/>
        </a:p>
      </dgm:t>
    </dgm:pt>
    <dgm:pt modelId="{032BE7A9-54D0-4816-ABD5-84DA6C3BDF3E}" type="sibTrans" cxnId="{A93CBE83-306D-4964-A116-583F075F79AB}">
      <dgm:prSet/>
      <dgm:spPr/>
      <dgm:t>
        <a:bodyPr/>
        <a:lstStyle/>
        <a:p>
          <a:endParaRPr lang="nl-BE"/>
        </a:p>
      </dgm:t>
    </dgm:pt>
    <dgm:pt modelId="{CAB49D7A-CE0C-4193-A24B-F92404F9B773}">
      <dgm:prSet phldrT="[Tekst]" custT="1"/>
      <dgm:spPr/>
      <dgm:t>
        <a:bodyPr/>
        <a:lstStyle/>
        <a:p>
          <a:r>
            <a:rPr lang="nl-BE" sz="1600"/>
            <a:t>Geen onderzoek / niet  op tijd = geen WP</a:t>
          </a:r>
        </a:p>
      </dgm:t>
    </dgm:pt>
    <dgm:pt modelId="{AB8035B0-21BC-4650-9764-253827D084AC}" type="parTrans" cxnId="{A740D61F-B00E-479E-9142-9C2FF668976E}">
      <dgm:prSet/>
      <dgm:spPr/>
      <dgm:t>
        <a:bodyPr/>
        <a:lstStyle/>
        <a:p>
          <a:endParaRPr lang="nl-BE"/>
        </a:p>
      </dgm:t>
    </dgm:pt>
    <dgm:pt modelId="{137A9517-6CF1-4CB9-A7AB-0F83CF768E1F}" type="sibTrans" cxnId="{A740D61F-B00E-479E-9142-9C2FF668976E}">
      <dgm:prSet/>
      <dgm:spPr/>
      <dgm:t>
        <a:bodyPr/>
        <a:lstStyle/>
        <a:p>
          <a:endParaRPr lang="nl-BE"/>
        </a:p>
      </dgm:t>
    </dgm:pt>
    <dgm:pt modelId="{083E48CA-040F-4AE3-B871-353168B38902}">
      <dgm:prSet phldrT="[Tekst]" custT="1"/>
      <dgm:spPr/>
      <dgm:t>
        <a:bodyPr/>
        <a:lstStyle/>
        <a:p>
          <a:r>
            <a:rPr lang="nl-BE" sz="1600" b="1"/>
            <a:t>Verzoek</a:t>
          </a:r>
          <a:r>
            <a:rPr lang="nl-BE" sz="1600"/>
            <a:t> -&gt; automatisch procedure OO (startdatum verzoek)</a:t>
          </a:r>
        </a:p>
      </dgm:t>
    </dgm:pt>
    <dgm:pt modelId="{AC68A968-007A-4D70-B596-223C0FE7F59D}" type="parTrans" cxnId="{58731C3A-C75E-4650-AD0A-385072F5BDDF}">
      <dgm:prSet/>
      <dgm:spPr/>
      <dgm:t>
        <a:bodyPr/>
        <a:lstStyle/>
        <a:p>
          <a:endParaRPr lang="nl-BE"/>
        </a:p>
      </dgm:t>
    </dgm:pt>
    <dgm:pt modelId="{243420FA-ECBB-4A03-9638-E6CCCE8478AD}" type="sibTrans" cxnId="{58731C3A-C75E-4650-AD0A-385072F5BDDF}">
      <dgm:prSet/>
      <dgm:spPr/>
      <dgm:t>
        <a:bodyPr/>
        <a:lstStyle/>
        <a:p>
          <a:endParaRPr lang="nl-BE"/>
        </a:p>
      </dgm:t>
    </dgm:pt>
    <dgm:pt modelId="{86A69394-D220-4515-941A-3619E25AB7E8}">
      <dgm:prSet phldrT="[Tekst]" custT="1"/>
      <dgm:spPr/>
      <dgm:t>
        <a:bodyPr/>
        <a:lstStyle/>
        <a:p>
          <a:r>
            <a:rPr lang="nl-BE" sz="1600" b="1"/>
            <a:t>Melding</a:t>
          </a:r>
          <a:r>
            <a:rPr lang="nl-BE" sz="1600"/>
            <a:t> -&gt; mogelijkheid OO-procedure op initiatief (startdatum initiatief)</a:t>
          </a:r>
        </a:p>
      </dgm:t>
    </dgm:pt>
    <dgm:pt modelId="{ABD4A2BB-D252-473C-8214-23BA55F6B812}" type="parTrans" cxnId="{1132ED5B-E86F-4673-BC3E-951C1D87AA26}">
      <dgm:prSet/>
      <dgm:spPr/>
      <dgm:t>
        <a:bodyPr/>
        <a:lstStyle/>
        <a:p>
          <a:endParaRPr lang="nl-BE"/>
        </a:p>
      </dgm:t>
    </dgm:pt>
    <dgm:pt modelId="{E7B1DB29-DCAF-4FC4-A0C1-F9102F9C5604}" type="sibTrans" cxnId="{1132ED5B-E86F-4673-BC3E-951C1D87AA26}">
      <dgm:prSet/>
      <dgm:spPr/>
      <dgm:t>
        <a:bodyPr/>
        <a:lstStyle/>
        <a:p>
          <a:endParaRPr lang="nl-BE"/>
        </a:p>
      </dgm:t>
    </dgm:pt>
    <dgm:pt modelId="{7C8F2260-55EC-413A-BEA7-752B2506AC85}" type="pres">
      <dgm:prSet presAssocID="{16D41667-C548-48C0-BDE9-53089935E434}" presName="diagram" presStyleCnt="0">
        <dgm:presLayoutVars>
          <dgm:chPref val="1"/>
          <dgm:dir/>
          <dgm:animOne val="branch"/>
          <dgm:animLvl val="lvl"/>
          <dgm:resizeHandles val="exact"/>
        </dgm:presLayoutVars>
      </dgm:prSet>
      <dgm:spPr/>
    </dgm:pt>
    <dgm:pt modelId="{E5B6A44A-6E65-4D48-9434-5F99AD330860}" type="pres">
      <dgm:prSet presAssocID="{4116B92A-85C6-47E9-B410-2988E233F954}" presName="root1" presStyleCnt="0"/>
      <dgm:spPr/>
    </dgm:pt>
    <dgm:pt modelId="{07EDE612-333A-465D-9716-6D25111B117D}" type="pres">
      <dgm:prSet presAssocID="{4116B92A-85C6-47E9-B410-2988E233F954}" presName="LevelOneTextNode" presStyleLbl="node0" presStyleIdx="0" presStyleCnt="1">
        <dgm:presLayoutVars>
          <dgm:chPref val="3"/>
        </dgm:presLayoutVars>
      </dgm:prSet>
      <dgm:spPr/>
    </dgm:pt>
    <dgm:pt modelId="{3EC6952D-E8BA-4C03-B4D0-74050F84D260}" type="pres">
      <dgm:prSet presAssocID="{4116B92A-85C6-47E9-B410-2988E233F954}" presName="level2hierChild" presStyleCnt="0"/>
      <dgm:spPr/>
    </dgm:pt>
    <dgm:pt modelId="{3BCE8422-A145-41F3-AA69-0D51970C139A}" type="pres">
      <dgm:prSet presAssocID="{A625E852-490F-40AC-9AB9-33A46605AB2C}" presName="conn2-1" presStyleLbl="parChTrans1D2" presStyleIdx="0" presStyleCnt="3"/>
      <dgm:spPr/>
    </dgm:pt>
    <dgm:pt modelId="{B20872EE-8A7E-4386-A689-C9D85934EB2A}" type="pres">
      <dgm:prSet presAssocID="{A625E852-490F-40AC-9AB9-33A46605AB2C}" presName="connTx" presStyleLbl="parChTrans1D2" presStyleIdx="0" presStyleCnt="3"/>
      <dgm:spPr/>
    </dgm:pt>
    <dgm:pt modelId="{8F7EDB8C-47A9-458E-B778-A9DA35FD0B35}" type="pres">
      <dgm:prSet presAssocID="{D7EEB84B-04BD-43E8-BAB2-8B5DE6C078D3}" presName="root2" presStyleCnt="0"/>
      <dgm:spPr/>
    </dgm:pt>
    <dgm:pt modelId="{1E41A385-2922-47B5-8190-E33F6303306A}" type="pres">
      <dgm:prSet presAssocID="{D7EEB84B-04BD-43E8-BAB2-8B5DE6C078D3}" presName="LevelTwoTextNode" presStyleLbl="node2" presStyleIdx="0" presStyleCnt="3">
        <dgm:presLayoutVars>
          <dgm:chPref val="3"/>
        </dgm:presLayoutVars>
      </dgm:prSet>
      <dgm:spPr/>
    </dgm:pt>
    <dgm:pt modelId="{F9825C60-6A00-4C6C-8C42-598A9C76D93B}" type="pres">
      <dgm:prSet presAssocID="{D7EEB84B-04BD-43E8-BAB2-8B5DE6C078D3}" presName="level3hierChild" presStyleCnt="0"/>
      <dgm:spPr/>
    </dgm:pt>
    <dgm:pt modelId="{81EFD600-D3A6-48BD-A1F2-A1D3CC587203}" type="pres">
      <dgm:prSet presAssocID="{17F6B222-B07C-462A-B337-BCB95A1C079D}" presName="conn2-1" presStyleLbl="parChTrans1D2" presStyleIdx="1" presStyleCnt="3"/>
      <dgm:spPr/>
    </dgm:pt>
    <dgm:pt modelId="{92C3207D-2453-4929-8262-019F7E4185F8}" type="pres">
      <dgm:prSet presAssocID="{17F6B222-B07C-462A-B337-BCB95A1C079D}" presName="connTx" presStyleLbl="parChTrans1D2" presStyleIdx="1" presStyleCnt="3"/>
      <dgm:spPr/>
    </dgm:pt>
    <dgm:pt modelId="{4C73A131-76E8-496B-AA9D-8340F1B5763E}" type="pres">
      <dgm:prSet presAssocID="{C2DF8D10-EBB8-4564-B4A3-80F043938E0B}" presName="root2" presStyleCnt="0"/>
      <dgm:spPr/>
    </dgm:pt>
    <dgm:pt modelId="{5B7BC5AA-BEA1-4303-982D-4FF54F95BA18}" type="pres">
      <dgm:prSet presAssocID="{C2DF8D10-EBB8-4564-B4A3-80F043938E0B}" presName="LevelTwoTextNode" presStyleLbl="node2" presStyleIdx="1" presStyleCnt="3">
        <dgm:presLayoutVars>
          <dgm:chPref val="3"/>
        </dgm:presLayoutVars>
      </dgm:prSet>
      <dgm:spPr/>
    </dgm:pt>
    <dgm:pt modelId="{3F9E340F-F008-4E74-986C-A22E41290B93}" type="pres">
      <dgm:prSet presAssocID="{C2DF8D10-EBB8-4564-B4A3-80F043938E0B}" presName="level3hierChild" presStyleCnt="0"/>
      <dgm:spPr/>
    </dgm:pt>
    <dgm:pt modelId="{7590AC12-81CE-4C64-8199-8FFE6D0E9CB6}" type="pres">
      <dgm:prSet presAssocID="{AB8035B0-21BC-4650-9764-253827D084AC}" presName="conn2-1" presStyleLbl="parChTrans1D2" presStyleIdx="2" presStyleCnt="3"/>
      <dgm:spPr/>
    </dgm:pt>
    <dgm:pt modelId="{1BB5F881-5449-4435-8D9A-871BFCA50C3D}" type="pres">
      <dgm:prSet presAssocID="{AB8035B0-21BC-4650-9764-253827D084AC}" presName="connTx" presStyleLbl="parChTrans1D2" presStyleIdx="2" presStyleCnt="3"/>
      <dgm:spPr/>
    </dgm:pt>
    <dgm:pt modelId="{47B1E219-0799-466A-B13B-2F99B25CD06C}" type="pres">
      <dgm:prSet presAssocID="{CAB49D7A-CE0C-4193-A24B-F92404F9B773}" presName="root2" presStyleCnt="0"/>
      <dgm:spPr/>
    </dgm:pt>
    <dgm:pt modelId="{B82F5FE2-E3E5-4395-870E-1992C45436E3}" type="pres">
      <dgm:prSet presAssocID="{CAB49D7A-CE0C-4193-A24B-F92404F9B773}" presName="LevelTwoTextNode" presStyleLbl="node2" presStyleIdx="2" presStyleCnt="3">
        <dgm:presLayoutVars>
          <dgm:chPref val="3"/>
        </dgm:presLayoutVars>
      </dgm:prSet>
      <dgm:spPr/>
    </dgm:pt>
    <dgm:pt modelId="{390D12F6-82E1-4DA4-A5D7-FD21351519A4}" type="pres">
      <dgm:prSet presAssocID="{CAB49D7A-CE0C-4193-A24B-F92404F9B773}" presName="level3hierChild" presStyleCnt="0"/>
      <dgm:spPr/>
    </dgm:pt>
    <dgm:pt modelId="{FD767268-2DCC-4486-8DC0-C707446F5D06}" type="pres">
      <dgm:prSet presAssocID="{AC68A968-007A-4D70-B596-223C0FE7F59D}" presName="conn2-1" presStyleLbl="parChTrans1D3" presStyleIdx="0" presStyleCnt="2"/>
      <dgm:spPr/>
    </dgm:pt>
    <dgm:pt modelId="{E67968C1-A504-4B98-A8D1-5B496510BD3E}" type="pres">
      <dgm:prSet presAssocID="{AC68A968-007A-4D70-B596-223C0FE7F59D}" presName="connTx" presStyleLbl="parChTrans1D3" presStyleIdx="0" presStyleCnt="2"/>
      <dgm:spPr/>
    </dgm:pt>
    <dgm:pt modelId="{98F5FA8D-6E5A-4A05-BACE-9E21FB22993D}" type="pres">
      <dgm:prSet presAssocID="{083E48CA-040F-4AE3-B871-353168B38902}" presName="root2" presStyleCnt="0"/>
      <dgm:spPr/>
    </dgm:pt>
    <dgm:pt modelId="{399A8569-CE34-4F78-A1F9-24619A681BF2}" type="pres">
      <dgm:prSet presAssocID="{083E48CA-040F-4AE3-B871-353168B38902}" presName="LevelTwoTextNode" presStyleLbl="node3" presStyleIdx="0" presStyleCnt="2">
        <dgm:presLayoutVars>
          <dgm:chPref val="3"/>
        </dgm:presLayoutVars>
      </dgm:prSet>
      <dgm:spPr/>
    </dgm:pt>
    <dgm:pt modelId="{B8C6D81E-1A12-4D84-890F-AB9B680C78FA}" type="pres">
      <dgm:prSet presAssocID="{083E48CA-040F-4AE3-B871-353168B38902}" presName="level3hierChild" presStyleCnt="0"/>
      <dgm:spPr/>
    </dgm:pt>
    <dgm:pt modelId="{2797D68F-575B-4C03-89C9-43AD333FA3F4}" type="pres">
      <dgm:prSet presAssocID="{ABD4A2BB-D252-473C-8214-23BA55F6B812}" presName="conn2-1" presStyleLbl="parChTrans1D3" presStyleIdx="1" presStyleCnt="2"/>
      <dgm:spPr/>
    </dgm:pt>
    <dgm:pt modelId="{AAEEEB9C-0120-4A4A-900D-B979C7CD5B6F}" type="pres">
      <dgm:prSet presAssocID="{ABD4A2BB-D252-473C-8214-23BA55F6B812}" presName="connTx" presStyleLbl="parChTrans1D3" presStyleIdx="1" presStyleCnt="2"/>
      <dgm:spPr/>
    </dgm:pt>
    <dgm:pt modelId="{607ACE35-3F28-49EA-8D3B-F1B7B4E38B08}" type="pres">
      <dgm:prSet presAssocID="{86A69394-D220-4515-941A-3619E25AB7E8}" presName="root2" presStyleCnt="0"/>
      <dgm:spPr/>
    </dgm:pt>
    <dgm:pt modelId="{09C43B50-D9F1-49F7-AEB1-AD0085788449}" type="pres">
      <dgm:prSet presAssocID="{86A69394-D220-4515-941A-3619E25AB7E8}" presName="LevelTwoTextNode" presStyleLbl="node3" presStyleIdx="1" presStyleCnt="2">
        <dgm:presLayoutVars>
          <dgm:chPref val="3"/>
        </dgm:presLayoutVars>
      </dgm:prSet>
      <dgm:spPr/>
    </dgm:pt>
    <dgm:pt modelId="{2EA74DE3-D30A-46D5-B7BC-1B588E37365D}" type="pres">
      <dgm:prSet presAssocID="{86A69394-D220-4515-941A-3619E25AB7E8}" presName="level3hierChild" presStyleCnt="0"/>
      <dgm:spPr/>
    </dgm:pt>
  </dgm:ptLst>
  <dgm:cxnLst>
    <dgm:cxn modelId="{71EFC306-9507-4F4D-A555-3633661A6732}" type="presOf" srcId="{AC68A968-007A-4D70-B596-223C0FE7F59D}" destId="{E67968C1-A504-4B98-A8D1-5B496510BD3E}" srcOrd="1" destOrd="0" presId="urn:microsoft.com/office/officeart/2005/8/layout/hierarchy2"/>
    <dgm:cxn modelId="{3671640E-F91E-4A5A-A52D-C11DA7F0FE61}" type="presOf" srcId="{AB8035B0-21BC-4650-9764-253827D084AC}" destId="{1BB5F881-5449-4435-8D9A-871BFCA50C3D}" srcOrd="1" destOrd="0" presId="urn:microsoft.com/office/officeart/2005/8/layout/hierarchy2"/>
    <dgm:cxn modelId="{86C3BB17-E851-41AA-B4AF-0E6CAA3F5949}" type="presOf" srcId="{A625E852-490F-40AC-9AB9-33A46605AB2C}" destId="{3BCE8422-A145-41F3-AA69-0D51970C139A}" srcOrd="0" destOrd="0" presId="urn:microsoft.com/office/officeart/2005/8/layout/hierarchy2"/>
    <dgm:cxn modelId="{A740D61F-B00E-479E-9142-9C2FF668976E}" srcId="{4116B92A-85C6-47E9-B410-2988E233F954}" destId="{CAB49D7A-CE0C-4193-A24B-F92404F9B773}" srcOrd="2" destOrd="0" parTransId="{AB8035B0-21BC-4650-9764-253827D084AC}" sibTransId="{137A9517-6CF1-4CB9-A7AB-0F83CF768E1F}"/>
    <dgm:cxn modelId="{1BE77622-6F5F-49EC-B876-E595EB131F87}" type="presOf" srcId="{86A69394-D220-4515-941A-3619E25AB7E8}" destId="{09C43B50-D9F1-49F7-AEB1-AD0085788449}" srcOrd="0" destOrd="0" presId="urn:microsoft.com/office/officeart/2005/8/layout/hierarchy2"/>
    <dgm:cxn modelId="{58731C3A-C75E-4650-AD0A-385072F5BDDF}" srcId="{CAB49D7A-CE0C-4193-A24B-F92404F9B773}" destId="{083E48CA-040F-4AE3-B871-353168B38902}" srcOrd="0" destOrd="0" parTransId="{AC68A968-007A-4D70-B596-223C0FE7F59D}" sibTransId="{243420FA-ECBB-4A03-9638-E6CCCE8478AD}"/>
    <dgm:cxn modelId="{1132ED5B-E86F-4673-BC3E-951C1D87AA26}" srcId="{CAB49D7A-CE0C-4193-A24B-F92404F9B773}" destId="{86A69394-D220-4515-941A-3619E25AB7E8}" srcOrd="1" destOrd="0" parTransId="{ABD4A2BB-D252-473C-8214-23BA55F6B812}" sibTransId="{E7B1DB29-DCAF-4FC4-A0C1-F9102F9C5604}"/>
    <dgm:cxn modelId="{1C83FA48-C0E5-4158-924B-1B306E169B40}" type="presOf" srcId="{A625E852-490F-40AC-9AB9-33A46605AB2C}" destId="{B20872EE-8A7E-4386-A689-C9D85934EB2A}" srcOrd="1" destOrd="0" presId="urn:microsoft.com/office/officeart/2005/8/layout/hierarchy2"/>
    <dgm:cxn modelId="{2EB76169-5E7F-45CA-8338-005298898CCF}" type="presOf" srcId="{ABD4A2BB-D252-473C-8214-23BA55F6B812}" destId="{2797D68F-575B-4C03-89C9-43AD333FA3F4}" srcOrd="0" destOrd="0" presId="urn:microsoft.com/office/officeart/2005/8/layout/hierarchy2"/>
    <dgm:cxn modelId="{0A6F6A51-7DB4-4E8B-939A-7BBB36DF5222}" type="presOf" srcId="{D7EEB84B-04BD-43E8-BAB2-8B5DE6C078D3}" destId="{1E41A385-2922-47B5-8190-E33F6303306A}" srcOrd="0" destOrd="0" presId="urn:microsoft.com/office/officeart/2005/8/layout/hierarchy2"/>
    <dgm:cxn modelId="{8ACEFF56-E816-4AED-96DB-1040BFB1B4DB}" type="presOf" srcId="{17F6B222-B07C-462A-B337-BCB95A1C079D}" destId="{81EFD600-D3A6-48BD-A1F2-A1D3CC587203}" srcOrd="0" destOrd="0" presId="urn:microsoft.com/office/officeart/2005/8/layout/hierarchy2"/>
    <dgm:cxn modelId="{3B11C858-A4C7-4C76-A8B4-8CA7DF338825}" type="presOf" srcId="{CAB49D7A-CE0C-4193-A24B-F92404F9B773}" destId="{B82F5FE2-E3E5-4395-870E-1992C45436E3}" srcOrd="0" destOrd="0" presId="urn:microsoft.com/office/officeart/2005/8/layout/hierarchy2"/>
    <dgm:cxn modelId="{AD4D035A-1CB7-4167-99AE-37F86C08E140}" srcId="{4116B92A-85C6-47E9-B410-2988E233F954}" destId="{C2DF8D10-EBB8-4564-B4A3-80F043938E0B}" srcOrd="1" destOrd="0" parTransId="{17F6B222-B07C-462A-B337-BCB95A1C079D}" sibTransId="{A3733BC8-D726-4E78-AECD-6042266E54A9}"/>
    <dgm:cxn modelId="{A93CBE83-306D-4964-A116-583F075F79AB}" srcId="{16D41667-C548-48C0-BDE9-53089935E434}" destId="{4116B92A-85C6-47E9-B410-2988E233F954}" srcOrd="0" destOrd="0" parTransId="{F9A3B319-32DA-4F5E-85F5-B303A9D3BA1C}" sibTransId="{032BE7A9-54D0-4816-ABD5-84DA6C3BDF3E}"/>
    <dgm:cxn modelId="{82F1619F-0561-4DC5-BAF0-ADC32D0AE6D4}" type="presOf" srcId="{4116B92A-85C6-47E9-B410-2988E233F954}" destId="{07EDE612-333A-465D-9716-6D25111B117D}" srcOrd="0" destOrd="0" presId="urn:microsoft.com/office/officeart/2005/8/layout/hierarchy2"/>
    <dgm:cxn modelId="{0D791EA9-CCD1-4DE8-8EF1-B52F8527B4FE}" type="presOf" srcId="{16D41667-C548-48C0-BDE9-53089935E434}" destId="{7C8F2260-55EC-413A-BEA7-752B2506AC85}" srcOrd="0" destOrd="0" presId="urn:microsoft.com/office/officeart/2005/8/layout/hierarchy2"/>
    <dgm:cxn modelId="{65040DC6-54BB-45F6-A7B9-55F6C5C73C9A}" type="presOf" srcId="{ABD4A2BB-D252-473C-8214-23BA55F6B812}" destId="{AAEEEB9C-0120-4A4A-900D-B979C7CD5B6F}" srcOrd="1" destOrd="0" presId="urn:microsoft.com/office/officeart/2005/8/layout/hierarchy2"/>
    <dgm:cxn modelId="{D61722E1-26D8-4043-B53C-AA6C24938A0D}" srcId="{4116B92A-85C6-47E9-B410-2988E233F954}" destId="{D7EEB84B-04BD-43E8-BAB2-8B5DE6C078D3}" srcOrd="0" destOrd="0" parTransId="{A625E852-490F-40AC-9AB9-33A46605AB2C}" sibTransId="{B702411A-EDB6-4FFD-B046-70A60B77585B}"/>
    <dgm:cxn modelId="{1F7598F0-8DBB-4217-AC69-56F51F48AD3B}" type="presOf" srcId="{C2DF8D10-EBB8-4564-B4A3-80F043938E0B}" destId="{5B7BC5AA-BEA1-4303-982D-4FF54F95BA18}" srcOrd="0" destOrd="0" presId="urn:microsoft.com/office/officeart/2005/8/layout/hierarchy2"/>
    <dgm:cxn modelId="{047768F5-70E0-4E78-A4AA-DE1A544C3D8D}" type="presOf" srcId="{17F6B222-B07C-462A-B337-BCB95A1C079D}" destId="{92C3207D-2453-4929-8262-019F7E4185F8}" srcOrd="1" destOrd="0" presId="urn:microsoft.com/office/officeart/2005/8/layout/hierarchy2"/>
    <dgm:cxn modelId="{07AAC6F7-66D5-4414-9034-8EA71272E58B}" type="presOf" srcId="{AB8035B0-21BC-4650-9764-253827D084AC}" destId="{7590AC12-81CE-4C64-8199-8FFE6D0E9CB6}" srcOrd="0" destOrd="0" presId="urn:microsoft.com/office/officeart/2005/8/layout/hierarchy2"/>
    <dgm:cxn modelId="{CBE60AF8-97C9-4338-BCC5-92B53D0A76A2}" type="presOf" srcId="{083E48CA-040F-4AE3-B871-353168B38902}" destId="{399A8569-CE34-4F78-A1F9-24619A681BF2}" srcOrd="0" destOrd="0" presId="urn:microsoft.com/office/officeart/2005/8/layout/hierarchy2"/>
    <dgm:cxn modelId="{3A8AAFF8-F930-4F61-A075-0D55BC9B2FC6}" type="presOf" srcId="{AC68A968-007A-4D70-B596-223C0FE7F59D}" destId="{FD767268-2DCC-4486-8DC0-C707446F5D06}" srcOrd="0" destOrd="0" presId="urn:microsoft.com/office/officeart/2005/8/layout/hierarchy2"/>
    <dgm:cxn modelId="{1B50E1D9-1C8C-4943-9670-51C3BE9377E1}" type="presParOf" srcId="{7C8F2260-55EC-413A-BEA7-752B2506AC85}" destId="{E5B6A44A-6E65-4D48-9434-5F99AD330860}" srcOrd="0" destOrd="0" presId="urn:microsoft.com/office/officeart/2005/8/layout/hierarchy2"/>
    <dgm:cxn modelId="{BF146A38-B6AE-4B9B-BE9C-4C01B9366B19}" type="presParOf" srcId="{E5B6A44A-6E65-4D48-9434-5F99AD330860}" destId="{07EDE612-333A-465D-9716-6D25111B117D}" srcOrd="0" destOrd="0" presId="urn:microsoft.com/office/officeart/2005/8/layout/hierarchy2"/>
    <dgm:cxn modelId="{3BA2919E-05AA-48E3-A5B7-570E59A1D4C2}" type="presParOf" srcId="{E5B6A44A-6E65-4D48-9434-5F99AD330860}" destId="{3EC6952D-E8BA-4C03-B4D0-74050F84D260}" srcOrd="1" destOrd="0" presId="urn:microsoft.com/office/officeart/2005/8/layout/hierarchy2"/>
    <dgm:cxn modelId="{81C5768D-04C9-46FE-9375-4BD709283665}" type="presParOf" srcId="{3EC6952D-E8BA-4C03-B4D0-74050F84D260}" destId="{3BCE8422-A145-41F3-AA69-0D51970C139A}" srcOrd="0" destOrd="0" presId="urn:microsoft.com/office/officeart/2005/8/layout/hierarchy2"/>
    <dgm:cxn modelId="{F845DCCC-1FE0-4464-9EBE-6F728BEC6204}" type="presParOf" srcId="{3BCE8422-A145-41F3-AA69-0D51970C139A}" destId="{B20872EE-8A7E-4386-A689-C9D85934EB2A}" srcOrd="0" destOrd="0" presId="urn:microsoft.com/office/officeart/2005/8/layout/hierarchy2"/>
    <dgm:cxn modelId="{E73DFD05-5348-4BAE-9145-D0783EEE446E}" type="presParOf" srcId="{3EC6952D-E8BA-4C03-B4D0-74050F84D260}" destId="{8F7EDB8C-47A9-458E-B778-A9DA35FD0B35}" srcOrd="1" destOrd="0" presId="urn:microsoft.com/office/officeart/2005/8/layout/hierarchy2"/>
    <dgm:cxn modelId="{196CD95D-EF4E-4959-AEBC-9C9424044A1D}" type="presParOf" srcId="{8F7EDB8C-47A9-458E-B778-A9DA35FD0B35}" destId="{1E41A385-2922-47B5-8190-E33F6303306A}" srcOrd="0" destOrd="0" presId="urn:microsoft.com/office/officeart/2005/8/layout/hierarchy2"/>
    <dgm:cxn modelId="{EEF10C38-D756-477A-99F9-8DE26DFFFDA0}" type="presParOf" srcId="{8F7EDB8C-47A9-458E-B778-A9DA35FD0B35}" destId="{F9825C60-6A00-4C6C-8C42-598A9C76D93B}" srcOrd="1" destOrd="0" presId="urn:microsoft.com/office/officeart/2005/8/layout/hierarchy2"/>
    <dgm:cxn modelId="{87EA596B-32C9-4A09-9280-F156FD41FFA4}" type="presParOf" srcId="{3EC6952D-E8BA-4C03-B4D0-74050F84D260}" destId="{81EFD600-D3A6-48BD-A1F2-A1D3CC587203}" srcOrd="2" destOrd="0" presId="urn:microsoft.com/office/officeart/2005/8/layout/hierarchy2"/>
    <dgm:cxn modelId="{F6C63F8A-49AF-4FFE-838B-9B20ABF3A27D}" type="presParOf" srcId="{81EFD600-D3A6-48BD-A1F2-A1D3CC587203}" destId="{92C3207D-2453-4929-8262-019F7E4185F8}" srcOrd="0" destOrd="0" presId="urn:microsoft.com/office/officeart/2005/8/layout/hierarchy2"/>
    <dgm:cxn modelId="{A60BC534-59DB-47EA-8183-742AE44CC9F6}" type="presParOf" srcId="{3EC6952D-E8BA-4C03-B4D0-74050F84D260}" destId="{4C73A131-76E8-496B-AA9D-8340F1B5763E}" srcOrd="3" destOrd="0" presId="urn:microsoft.com/office/officeart/2005/8/layout/hierarchy2"/>
    <dgm:cxn modelId="{4D5F6CF1-1F51-4537-BA23-4FFF59D98290}" type="presParOf" srcId="{4C73A131-76E8-496B-AA9D-8340F1B5763E}" destId="{5B7BC5AA-BEA1-4303-982D-4FF54F95BA18}" srcOrd="0" destOrd="0" presId="urn:microsoft.com/office/officeart/2005/8/layout/hierarchy2"/>
    <dgm:cxn modelId="{C056E09F-80BD-4EE4-B257-378EBCC15A11}" type="presParOf" srcId="{4C73A131-76E8-496B-AA9D-8340F1B5763E}" destId="{3F9E340F-F008-4E74-986C-A22E41290B93}" srcOrd="1" destOrd="0" presId="urn:microsoft.com/office/officeart/2005/8/layout/hierarchy2"/>
    <dgm:cxn modelId="{84B1857A-2E7F-4DA0-8C32-9F346DF65FE6}" type="presParOf" srcId="{3EC6952D-E8BA-4C03-B4D0-74050F84D260}" destId="{7590AC12-81CE-4C64-8199-8FFE6D0E9CB6}" srcOrd="4" destOrd="0" presId="urn:microsoft.com/office/officeart/2005/8/layout/hierarchy2"/>
    <dgm:cxn modelId="{8A0AF421-A941-42CD-9A3D-8B7C3F2FD901}" type="presParOf" srcId="{7590AC12-81CE-4C64-8199-8FFE6D0E9CB6}" destId="{1BB5F881-5449-4435-8D9A-871BFCA50C3D}" srcOrd="0" destOrd="0" presId="urn:microsoft.com/office/officeart/2005/8/layout/hierarchy2"/>
    <dgm:cxn modelId="{15F0A0BF-3E1E-4E1C-B944-B4A7CF1373C6}" type="presParOf" srcId="{3EC6952D-E8BA-4C03-B4D0-74050F84D260}" destId="{47B1E219-0799-466A-B13B-2F99B25CD06C}" srcOrd="5" destOrd="0" presId="urn:microsoft.com/office/officeart/2005/8/layout/hierarchy2"/>
    <dgm:cxn modelId="{968F5CF9-0DF1-4727-86BB-DB7A017D4C31}" type="presParOf" srcId="{47B1E219-0799-466A-B13B-2F99B25CD06C}" destId="{B82F5FE2-E3E5-4395-870E-1992C45436E3}" srcOrd="0" destOrd="0" presId="urn:microsoft.com/office/officeart/2005/8/layout/hierarchy2"/>
    <dgm:cxn modelId="{B881AA5D-1D3B-4243-A19E-1699E18C1414}" type="presParOf" srcId="{47B1E219-0799-466A-B13B-2F99B25CD06C}" destId="{390D12F6-82E1-4DA4-A5D7-FD21351519A4}" srcOrd="1" destOrd="0" presId="urn:microsoft.com/office/officeart/2005/8/layout/hierarchy2"/>
    <dgm:cxn modelId="{7845451B-ABB5-4403-8EFE-10AECECAF684}" type="presParOf" srcId="{390D12F6-82E1-4DA4-A5D7-FD21351519A4}" destId="{FD767268-2DCC-4486-8DC0-C707446F5D06}" srcOrd="0" destOrd="0" presId="urn:microsoft.com/office/officeart/2005/8/layout/hierarchy2"/>
    <dgm:cxn modelId="{96B2F350-915F-4E60-84FA-959E63F3DEB4}" type="presParOf" srcId="{FD767268-2DCC-4486-8DC0-C707446F5D06}" destId="{E67968C1-A504-4B98-A8D1-5B496510BD3E}" srcOrd="0" destOrd="0" presId="urn:microsoft.com/office/officeart/2005/8/layout/hierarchy2"/>
    <dgm:cxn modelId="{08F31B1B-4742-4D8E-8D0C-7F8E4351E572}" type="presParOf" srcId="{390D12F6-82E1-4DA4-A5D7-FD21351519A4}" destId="{98F5FA8D-6E5A-4A05-BACE-9E21FB22993D}" srcOrd="1" destOrd="0" presId="urn:microsoft.com/office/officeart/2005/8/layout/hierarchy2"/>
    <dgm:cxn modelId="{6C275AF0-26D6-461A-82C3-18C0709BD155}" type="presParOf" srcId="{98F5FA8D-6E5A-4A05-BACE-9E21FB22993D}" destId="{399A8569-CE34-4F78-A1F9-24619A681BF2}" srcOrd="0" destOrd="0" presId="urn:microsoft.com/office/officeart/2005/8/layout/hierarchy2"/>
    <dgm:cxn modelId="{32710A91-17FD-4C23-AEBD-D287774DAD81}" type="presParOf" srcId="{98F5FA8D-6E5A-4A05-BACE-9E21FB22993D}" destId="{B8C6D81E-1A12-4D84-890F-AB9B680C78FA}" srcOrd="1" destOrd="0" presId="urn:microsoft.com/office/officeart/2005/8/layout/hierarchy2"/>
    <dgm:cxn modelId="{5E31E1FF-EEE2-4B53-93EC-640C1CF61B34}" type="presParOf" srcId="{390D12F6-82E1-4DA4-A5D7-FD21351519A4}" destId="{2797D68F-575B-4C03-89C9-43AD333FA3F4}" srcOrd="2" destOrd="0" presId="urn:microsoft.com/office/officeart/2005/8/layout/hierarchy2"/>
    <dgm:cxn modelId="{2371027D-BF56-4E3C-A2B3-53E68EF42FCE}" type="presParOf" srcId="{2797D68F-575B-4C03-89C9-43AD333FA3F4}" destId="{AAEEEB9C-0120-4A4A-900D-B979C7CD5B6F}" srcOrd="0" destOrd="0" presId="urn:microsoft.com/office/officeart/2005/8/layout/hierarchy2"/>
    <dgm:cxn modelId="{494F7C5A-6318-4A19-9162-0C7F0BADAE5B}" type="presParOf" srcId="{390D12F6-82E1-4DA4-A5D7-FD21351519A4}" destId="{607ACE35-3F28-49EA-8D3B-F1B7B4E38B08}" srcOrd="3" destOrd="0" presId="urn:microsoft.com/office/officeart/2005/8/layout/hierarchy2"/>
    <dgm:cxn modelId="{C64D5899-59F9-441B-B3B3-FD386B841C78}" type="presParOf" srcId="{607ACE35-3F28-49EA-8D3B-F1B7B4E38B08}" destId="{09C43B50-D9F1-49F7-AEB1-AD0085788449}" srcOrd="0" destOrd="0" presId="urn:microsoft.com/office/officeart/2005/8/layout/hierarchy2"/>
    <dgm:cxn modelId="{38C9B1C4-1585-4BBB-8C53-531E0724E72E}" type="presParOf" srcId="{607ACE35-3F28-49EA-8D3B-F1B7B4E38B08}" destId="{2EA74DE3-D30A-46D5-B7BC-1B588E37365D}"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16D41667-C548-48C0-BDE9-53089935E434}" type="doc">
      <dgm:prSet loTypeId="urn:microsoft.com/office/officeart/2005/8/layout/hierarchy2" loCatId="hierarchy" qsTypeId="urn:microsoft.com/office/officeart/2005/8/quickstyle/simple1" qsCatId="simple" csTypeId="urn:microsoft.com/office/officeart/2005/8/colors/accent5_2" csCatId="accent5" phldr="1"/>
      <dgm:spPr/>
      <dgm:t>
        <a:bodyPr/>
        <a:lstStyle/>
        <a:p>
          <a:endParaRPr lang="nl-BE"/>
        </a:p>
      </dgm:t>
    </dgm:pt>
    <dgm:pt modelId="{832D1DAE-BF59-40B5-87DF-E42BB3D8BAC8}">
      <dgm:prSet phldrT="[Tekst]" custT="1"/>
      <dgm:spPr/>
      <dgm:t>
        <a:bodyPr/>
        <a:lstStyle/>
        <a:p>
          <a:r>
            <a:rPr lang="nl-BE" sz="2000"/>
            <a:t>Opleg hersteltermijn (HT)</a:t>
          </a:r>
        </a:p>
      </dgm:t>
    </dgm:pt>
    <dgm:pt modelId="{A331300E-9371-4E68-A026-68ED4C5B3E81}" type="parTrans" cxnId="{29CBB318-B3CA-4F08-B57F-060B491E00E2}">
      <dgm:prSet/>
      <dgm:spPr/>
      <dgm:t>
        <a:bodyPr/>
        <a:lstStyle/>
        <a:p>
          <a:endParaRPr lang="nl-BE"/>
        </a:p>
      </dgm:t>
    </dgm:pt>
    <dgm:pt modelId="{2100188B-3F07-40A3-BAEC-52B9404D6F9C}" type="sibTrans" cxnId="{29CBB318-B3CA-4F08-B57F-060B491E00E2}">
      <dgm:prSet/>
      <dgm:spPr/>
      <dgm:t>
        <a:bodyPr/>
        <a:lstStyle/>
        <a:p>
          <a:endParaRPr lang="nl-BE"/>
        </a:p>
      </dgm:t>
    </dgm:pt>
    <dgm:pt modelId="{177107DE-6066-4C9D-8770-C7378017416B}">
      <dgm:prSet phldrT="[Tekst]" custT="1"/>
      <dgm:spPr/>
      <dgm:t>
        <a:bodyPr/>
        <a:lstStyle/>
        <a:p>
          <a:r>
            <a:rPr lang="nl-BE" sz="1600"/>
            <a:t>Binnen 1 maand vanaf verzoek/melding</a:t>
          </a:r>
        </a:p>
      </dgm:t>
    </dgm:pt>
    <dgm:pt modelId="{420DCAE5-C1AB-4276-AFA8-102895465CDF}" type="parTrans" cxnId="{446D69DA-33DA-4569-B0EB-AC5D8C307897}">
      <dgm:prSet/>
      <dgm:spPr/>
      <dgm:t>
        <a:bodyPr/>
        <a:lstStyle/>
        <a:p>
          <a:endParaRPr lang="nl-BE"/>
        </a:p>
      </dgm:t>
    </dgm:pt>
    <dgm:pt modelId="{7DCE3DBE-55CE-4715-ACF5-E6314D55426F}" type="sibTrans" cxnId="{446D69DA-33DA-4569-B0EB-AC5D8C307897}">
      <dgm:prSet/>
      <dgm:spPr/>
      <dgm:t>
        <a:bodyPr/>
        <a:lstStyle/>
        <a:p>
          <a:endParaRPr lang="nl-BE"/>
        </a:p>
      </dgm:t>
    </dgm:pt>
    <dgm:pt modelId="{E602E0AB-813A-49F3-9830-8B089D745525}">
      <dgm:prSet custT="1"/>
      <dgm:spPr/>
      <dgm:t>
        <a:bodyPr/>
        <a:lstStyle/>
        <a:p>
          <a:r>
            <a:rPr lang="nl-BE" sz="1600"/>
            <a:t>Datum ontvangst HZR!!!</a:t>
          </a:r>
        </a:p>
      </dgm:t>
    </dgm:pt>
    <dgm:pt modelId="{0D97A0D3-B361-4E22-A31A-8A4342CE69AC}" type="parTrans" cxnId="{35784915-E124-42C1-87DE-C90232A7A60F}">
      <dgm:prSet/>
      <dgm:spPr/>
      <dgm:t>
        <a:bodyPr/>
        <a:lstStyle/>
        <a:p>
          <a:endParaRPr lang="nl-BE"/>
        </a:p>
      </dgm:t>
    </dgm:pt>
    <dgm:pt modelId="{47F9BAFA-6535-4B2D-BC0C-DEF833517CC5}" type="sibTrans" cxnId="{35784915-E124-42C1-87DE-C90232A7A60F}">
      <dgm:prSet/>
      <dgm:spPr/>
      <dgm:t>
        <a:bodyPr/>
        <a:lstStyle/>
        <a:p>
          <a:endParaRPr lang="nl-BE"/>
        </a:p>
      </dgm:t>
    </dgm:pt>
    <dgm:pt modelId="{CA23DF39-82A3-45D6-8F1A-EE3D57FAE601}">
      <dgm:prSet custT="1"/>
      <dgm:spPr/>
      <dgm:t>
        <a:bodyPr/>
        <a:lstStyle/>
        <a:p>
          <a:r>
            <a:rPr lang="nl-BE" sz="1600"/>
            <a:t>Geen HT = geen WP</a:t>
          </a:r>
        </a:p>
      </dgm:t>
    </dgm:pt>
    <dgm:pt modelId="{DD36BC5E-14F9-467E-A5C9-409EFFC1EC13}" type="parTrans" cxnId="{5CDB2B79-B3B6-4B00-A484-F9BAABC65110}">
      <dgm:prSet/>
      <dgm:spPr/>
      <dgm:t>
        <a:bodyPr/>
        <a:lstStyle/>
        <a:p>
          <a:endParaRPr lang="nl-BE"/>
        </a:p>
      </dgm:t>
    </dgm:pt>
    <dgm:pt modelId="{16C3771C-4EF2-436C-B186-5F6990CD3A13}" type="sibTrans" cxnId="{5CDB2B79-B3B6-4B00-A484-F9BAABC65110}">
      <dgm:prSet/>
      <dgm:spPr/>
      <dgm:t>
        <a:bodyPr/>
        <a:lstStyle/>
        <a:p>
          <a:endParaRPr lang="nl-BE"/>
        </a:p>
      </dgm:t>
    </dgm:pt>
    <dgm:pt modelId="{FD6E1F93-2072-45D4-BF50-B40032BD7942}">
      <dgm:prSet custT="1"/>
      <dgm:spPr/>
      <dgm:t>
        <a:bodyPr/>
        <a:lstStyle/>
        <a:p>
          <a:r>
            <a:rPr lang="nl-BE" sz="1600"/>
            <a:t>Ook bewoner informeren</a:t>
          </a:r>
        </a:p>
      </dgm:t>
    </dgm:pt>
    <dgm:pt modelId="{5179C06C-21CB-466C-8EE4-C701ADBEEA66}" type="parTrans" cxnId="{DE37CC94-72CB-4B91-AF8F-A60C26DB42A0}">
      <dgm:prSet/>
      <dgm:spPr/>
      <dgm:t>
        <a:bodyPr/>
        <a:lstStyle/>
        <a:p>
          <a:endParaRPr lang="nl-BE"/>
        </a:p>
      </dgm:t>
    </dgm:pt>
    <dgm:pt modelId="{F720DE5B-0F86-4FCD-99C6-3C393D22440B}" type="sibTrans" cxnId="{DE37CC94-72CB-4B91-AF8F-A60C26DB42A0}">
      <dgm:prSet/>
      <dgm:spPr/>
      <dgm:t>
        <a:bodyPr/>
        <a:lstStyle/>
        <a:p>
          <a:endParaRPr lang="nl-BE"/>
        </a:p>
      </dgm:t>
    </dgm:pt>
    <dgm:pt modelId="{C746C253-40B4-406E-822F-2A9E39286A40}">
      <dgm:prSet custT="1"/>
      <dgm:spPr/>
      <dgm:t>
        <a:bodyPr/>
        <a:lstStyle/>
        <a:p>
          <a:r>
            <a:rPr lang="nl-BE" sz="1600"/>
            <a:t>Einde HT = tot max 3 maanden na verzoek</a:t>
          </a:r>
        </a:p>
      </dgm:t>
    </dgm:pt>
    <dgm:pt modelId="{0256E494-08FA-4E4E-9DF7-848A8D8071E8}" type="parTrans" cxnId="{F2E52A0A-292A-45FA-B269-F1B2ED450402}">
      <dgm:prSet/>
      <dgm:spPr/>
      <dgm:t>
        <a:bodyPr/>
        <a:lstStyle/>
        <a:p>
          <a:endParaRPr lang="nl-BE"/>
        </a:p>
      </dgm:t>
    </dgm:pt>
    <dgm:pt modelId="{4BB45457-BDA0-4A74-BD83-83C03DDB2EF1}" type="sibTrans" cxnId="{F2E52A0A-292A-45FA-B269-F1B2ED450402}">
      <dgm:prSet/>
      <dgm:spPr/>
      <dgm:t>
        <a:bodyPr/>
        <a:lstStyle/>
        <a:p>
          <a:endParaRPr lang="nl-BE"/>
        </a:p>
      </dgm:t>
    </dgm:pt>
    <dgm:pt modelId="{DDD2C4FE-34DC-4F52-93B2-91DF44F00DAF}">
      <dgm:prSet custT="1"/>
      <dgm:spPr/>
      <dgm:t>
        <a:bodyPr/>
        <a:lstStyle/>
        <a:p>
          <a:r>
            <a:rPr lang="nl-BE" sz="1600"/>
            <a:t>Verzoek -&gt;   automatisch procedure OO (startdatum verzoek)</a:t>
          </a:r>
        </a:p>
      </dgm:t>
    </dgm:pt>
    <dgm:pt modelId="{61DC4334-E78E-477A-BAA9-7C3BEAD017E9}" type="parTrans" cxnId="{01A57D26-1534-4A74-A120-A25EC50A9017}">
      <dgm:prSet/>
      <dgm:spPr/>
      <dgm:t>
        <a:bodyPr/>
        <a:lstStyle/>
        <a:p>
          <a:endParaRPr lang="nl-BE"/>
        </a:p>
      </dgm:t>
    </dgm:pt>
    <dgm:pt modelId="{8D4B7A4C-2575-40B9-BCCA-43069E9193B3}" type="sibTrans" cxnId="{01A57D26-1534-4A74-A120-A25EC50A9017}">
      <dgm:prSet/>
      <dgm:spPr/>
      <dgm:t>
        <a:bodyPr/>
        <a:lstStyle/>
        <a:p>
          <a:endParaRPr lang="nl-BE"/>
        </a:p>
      </dgm:t>
    </dgm:pt>
    <dgm:pt modelId="{FCE3F688-1FC3-43DD-BF35-6F40468C00B6}">
      <dgm:prSet custT="1"/>
      <dgm:spPr/>
      <dgm:t>
        <a:bodyPr/>
        <a:lstStyle/>
        <a:p>
          <a:r>
            <a:rPr lang="nl-BE" sz="1600"/>
            <a:t>Melding -&gt;mogelijkheid OO-procedure op initiatief (startdatum initiatief)</a:t>
          </a:r>
        </a:p>
      </dgm:t>
    </dgm:pt>
    <dgm:pt modelId="{62A00BB4-00E2-46B7-BA06-BB82BA087721}" type="parTrans" cxnId="{9B1F77F4-12C5-4E36-9657-9059C2FA2514}">
      <dgm:prSet/>
      <dgm:spPr/>
      <dgm:t>
        <a:bodyPr/>
        <a:lstStyle/>
        <a:p>
          <a:endParaRPr lang="nl-BE"/>
        </a:p>
      </dgm:t>
    </dgm:pt>
    <dgm:pt modelId="{E6A9F08C-7C05-47C0-841D-DC84702E8513}" type="sibTrans" cxnId="{9B1F77F4-12C5-4E36-9657-9059C2FA2514}">
      <dgm:prSet/>
      <dgm:spPr/>
      <dgm:t>
        <a:bodyPr/>
        <a:lstStyle/>
        <a:p>
          <a:endParaRPr lang="nl-BE"/>
        </a:p>
      </dgm:t>
    </dgm:pt>
    <dgm:pt modelId="{4B6AD66A-DEE9-4197-B10B-81DB0F69B0F4}" type="pres">
      <dgm:prSet presAssocID="{16D41667-C548-48C0-BDE9-53089935E434}" presName="diagram" presStyleCnt="0">
        <dgm:presLayoutVars>
          <dgm:chPref val="1"/>
          <dgm:dir/>
          <dgm:animOne val="branch"/>
          <dgm:animLvl val="lvl"/>
          <dgm:resizeHandles val="exact"/>
        </dgm:presLayoutVars>
      </dgm:prSet>
      <dgm:spPr/>
    </dgm:pt>
    <dgm:pt modelId="{F84C4399-EF6F-45A4-ACF2-190E4CFE9D4E}" type="pres">
      <dgm:prSet presAssocID="{832D1DAE-BF59-40B5-87DF-E42BB3D8BAC8}" presName="root1" presStyleCnt="0"/>
      <dgm:spPr/>
    </dgm:pt>
    <dgm:pt modelId="{080BC213-37DF-4A06-B55D-14EFD9256118}" type="pres">
      <dgm:prSet presAssocID="{832D1DAE-BF59-40B5-87DF-E42BB3D8BAC8}" presName="LevelOneTextNode" presStyleLbl="node0" presStyleIdx="0" presStyleCnt="1" custScaleX="186156" custScaleY="154076">
        <dgm:presLayoutVars>
          <dgm:chPref val="3"/>
        </dgm:presLayoutVars>
      </dgm:prSet>
      <dgm:spPr/>
    </dgm:pt>
    <dgm:pt modelId="{640133D1-DC49-4C81-9C82-453AB4884D43}" type="pres">
      <dgm:prSet presAssocID="{832D1DAE-BF59-40B5-87DF-E42BB3D8BAC8}" presName="level2hierChild" presStyleCnt="0"/>
      <dgm:spPr/>
    </dgm:pt>
    <dgm:pt modelId="{7BA5A316-781B-4ECB-828A-51AD1238EFCB}" type="pres">
      <dgm:prSet presAssocID="{420DCAE5-C1AB-4276-AFA8-102895465CDF}" presName="conn2-1" presStyleLbl="parChTrans1D2" presStyleIdx="0" presStyleCnt="5"/>
      <dgm:spPr/>
    </dgm:pt>
    <dgm:pt modelId="{07B030C4-2793-42D1-9D1B-55E483EAD54C}" type="pres">
      <dgm:prSet presAssocID="{420DCAE5-C1AB-4276-AFA8-102895465CDF}" presName="connTx" presStyleLbl="parChTrans1D2" presStyleIdx="0" presStyleCnt="5"/>
      <dgm:spPr/>
    </dgm:pt>
    <dgm:pt modelId="{17ED38E2-0FDF-4649-8D16-9C855E3E3894}" type="pres">
      <dgm:prSet presAssocID="{177107DE-6066-4C9D-8770-C7378017416B}" presName="root2" presStyleCnt="0"/>
      <dgm:spPr/>
    </dgm:pt>
    <dgm:pt modelId="{3F9041CC-10CE-41C8-9EA1-AE04BB659A73}" type="pres">
      <dgm:prSet presAssocID="{177107DE-6066-4C9D-8770-C7378017416B}" presName="LevelTwoTextNode" presStyleLbl="node2" presStyleIdx="0" presStyleCnt="5" custScaleX="258822">
        <dgm:presLayoutVars>
          <dgm:chPref val="3"/>
        </dgm:presLayoutVars>
      </dgm:prSet>
      <dgm:spPr/>
    </dgm:pt>
    <dgm:pt modelId="{8F7AF308-4BC6-4A5C-B45D-26DA494A3D33}" type="pres">
      <dgm:prSet presAssocID="{177107DE-6066-4C9D-8770-C7378017416B}" presName="level3hierChild" presStyleCnt="0"/>
      <dgm:spPr/>
    </dgm:pt>
    <dgm:pt modelId="{5665F36F-6B04-410A-8EA4-07CA0EAF7B36}" type="pres">
      <dgm:prSet presAssocID="{0D97A0D3-B361-4E22-A31A-8A4342CE69AC}" presName="conn2-1" presStyleLbl="parChTrans1D2" presStyleIdx="1" presStyleCnt="5"/>
      <dgm:spPr/>
    </dgm:pt>
    <dgm:pt modelId="{E38B69DE-44FF-4CFA-A8FD-B376CD492CAB}" type="pres">
      <dgm:prSet presAssocID="{0D97A0D3-B361-4E22-A31A-8A4342CE69AC}" presName="connTx" presStyleLbl="parChTrans1D2" presStyleIdx="1" presStyleCnt="5"/>
      <dgm:spPr/>
    </dgm:pt>
    <dgm:pt modelId="{09D3CD0C-3C72-46FD-A093-941788696870}" type="pres">
      <dgm:prSet presAssocID="{E602E0AB-813A-49F3-9830-8B089D745525}" presName="root2" presStyleCnt="0"/>
      <dgm:spPr/>
    </dgm:pt>
    <dgm:pt modelId="{B03A35A5-A755-4855-B8A0-393D4955269B}" type="pres">
      <dgm:prSet presAssocID="{E602E0AB-813A-49F3-9830-8B089D745525}" presName="LevelTwoTextNode" presStyleLbl="node2" presStyleIdx="1" presStyleCnt="5" custScaleX="258441">
        <dgm:presLayoutVars>
          <dgm:chPref val="3"/>
        </dgm:presLayoutVars>
      </dgm:prSet>
      <dgm:spPr/>
    </dgm:pt>
    <dgm:pt modelId="{B3ECA278-3895-4756-952D-732892B4C309}" type="pres">
      <dgm:prSet presAssocID="{E602E0AB-813A-49F3-9830-8B089D745525}" presName="level3hierChild" presStyleCnt="0"/>
      <dgm:spPr/>
    </dgm:pt>
    <dgm:pt modelId="{2B997A46-5B42-440F-82B5-0E44A87D2367}" type="pres">
      <dgm:prSet presAssocID="{5179C06C-21CB-466C-8EE4-C701ADBEEA66}" presName="conn2-1" presStyleLbl="parChTrans1D2" presStyleIdx="2" presStyleCnt="5"/>
      <dgm:spPr/>
    </dgm:pt>
    <dgm:pt modelId="{5CF738BA-2D2E-48BE-9513-4103BD0147F0}" type="pres">
      <dgm:prSet presAssocID="{5179C06C-21CB-466C-8EE4-C701ADBEEA66}" presName="connTx" presStyleLbl="parChTrans1D2" presStyleIdx="2" presStyleCnt="5"/>
      <dgm:spPr/>
    </dgm:pt>
    <dgm:pt modelId="{C30D3D86-B470-4E11-BC3E-F5719C2A9D58}" type="pres">
      <dgm:prSet presAssocID="{FD6E1F93-2072-45D4-BF50-B40032BD7942}" presName="root2" presStyleCnt="0"/>
      <dgm:spPr/>
    </dgm:pt>
    <dgm:pt modelId="{6D8CED01-F874-4272-9361-BB1E8C1D1278}" type="pres">
      <dgm:prSet presAssocID="{FD6E1F93-2072-45D4-BF50-B40032BD7942}" presName="LevelTwoTextNode" presStyleLbl="node2" presStyleIdx="2" presStyleCnt="5" custScaleX="261931">
        <dgm:presLayoutVars>
          <dgm:chPref val="3"/>
        </dgm:presLayoutVars>
      </dgm:prSet>
      <dgm:spPr/>
    </dgm:pt>
    <dgm:pt modelId="{E7072890-870F-4220-B0E3-13C864CE26F3}" type="pres">
      <dgm:prSet presAssocID="{FD6E1F93-2072-45D4-BF50-B40032BD7942}" presName="level3hierChild" presStyleCnt="0"/>
      <dgm:spPr/>
    </dgm:pt>
    <dgm:pt modelId="{3C030ECA-6B24-49BC-9087-F94856C55FE3}" type="pres">
      <dgm:prSet presAssocID="{0256E494-08FA-4E4E-9DF7-848A8D8071E8}" presName="conn2-1" presStyleLbl="parChTrans1D2" presStyleIdx="3" presStyleCnt="5"/>
      <dgm:spPr/>
    </dgm:pt>
    <dgm:pt modelId="{73EC43BA-AC2A-4021-B962-280A9E7D2501}" type="pres">
      <dgm:prSet presAssocID="{0256E494-08FA-4E4E-9DF7-848A8D8071E8}" presName="connTx" presStyleLbl="parChTrans1D2" presStyleIdx="3" presStyleCnt="5"/>
      <dgm:spPr/>
    </dgm:pt>
    <dgm:pt modelId="{0AA71BC6-C14C-4E4C-9D1C-6677A55628DA}" type="pres">
      <dgm:prSet presAssocID="{C746C253-40B4-406E-822F-2A9E39286A40}" presName="root2" presStyleCnt="0"/>
      <dgm:spPr/>
    </dgm:pt>
    <dgm:pt modelId="{71473801-DA2C-4694-A402-360C88393535}" type="pres">
      <dgm:prSet presAssocID="{C746C253-40B4-406E-822F-2A9E39286A40}" presName="LevelTwoTextNode" presStyleLbl="node2" presStyleIdx="3" presStyleCnt="5" custScaleX="264057">
        <dgm:presLayoutVars>
          <dgm:chPref val="3"/>
        </dgm:presLayoutVars>
      </dgm:prSet>
      <dgm:spPr/>
    </dgm:pt>
    <dgm:pt modelId="{DEFCAAB4-E4BB-493D-9C7A-F26334FDB73C}" type="pres">
      <dgm:prSet presAssocID="{C746C253-40B4-406E-822F-2A9E39286A40}" presName="level3hierChild" presStyleCnt="0"/>
      <dgm:spPr/>
    </dgm:pt>
    <dgm:pt modelId="{2748A38A-271C-4569-A87F-74D480101066}" type="pres">
      <dgm:prSet presAssocID="{DD36BC5E-14F9-467E-A5C9-409EFFC1EC13}" presName="conn2-1" presStyleLbl="parChTrans1D2" presStyleIdx="4" presStyleCnt="5"/>
      <dgm:spPr/>
    </dgm:pt>
    <dgm:pt modelId="{B97CB870-908E-4503-8B2A-6668AB453261}" type="pres">
      <dgm:prSet presAssocID="{DD36BC5E-14F9-467E-A5C9-409EFFC1EC13}" presName="connTx" presStyleLbl="parChTrans1D2" presStyleIdx="4" presStyleCnt="5"/>
      <dgm:spPr/>
    </dgm:pt>
    <dgm:pt modelId="{D0199C64-0941-44C1-8CF0-1BAAC2424939}" type="pres">
      <dgm:prSet presAssocID="{CA23DF39-82A3-45D6-8F1A-EE3D57FAE601}" presName="root2" presStyleCnt="0"/>
      <dgm:spPr/>
    </dgm:pt>
    <dgm:pt modelId="{57A4313E-F9C3-47DC-95D5-4FE1BDA2006D}" type="pres">
      <dgm:prSet presAssocID="{CA23DF39-82A3-45D6-8F1A-EE3D57FAE601}" presName="LevelTwoTextNode" presStyleLbl="node2" presStyleIdx="4" presStyleCnt="5" custScaleX="264056">
        <dgm:presLayoutVars>
          <dgm:chPref val="3"/>
        </dgm:presLayoutVars>
      </dgm:prSet>
      <dgm:spPr/>
    </dgm:pt>
    <dgm:pt modelId="{B08AAC4C-F238-4145-A098-83DF71368CEE}" type="pres">
      <dgm:prSet presAssocID="{CA23DF39-82A3-45D6-8F1A-EE3D57FAE601}" presName="level3hierChild" presStyleCnt="0"/>
      <dgm:spPr/>
    </dgm:pt>
    <dgm:pt modelId="{91B4AB95-4727-450E-980F-C729B3873FF7}" type="pres">
      <dgm:prSet presAssocID="{61DC4334-E78E-477A-BAA9-7C3BEAD017E9}" presName="conn2-1" presStyleLbl="parChTrans1D3" presStyleIdx="0" presStyleCnt="2"/>
      <dgm:spPr/>
    </dgm:pt>
    <dgm:pt modelId="{BA1DCDEE-53C7-4BD2-BAC7-E90EA81C4131}" type="pres">
      <dgm:prSet presAssocID="{61DC4334-E78E-477A-BAA9-7C3BEAD017E9}" presName="connTx" presStyleLbl="parChTrans1D3" presStyleIdx="0" presStyleCnt="2"/>
      <dgm:spPr/>
    </dgm:pt>
    <dgm:pt modelId="{7DB54B04-A29E-4400-BC92-28A0ADB0C630}" type="pres">
      <dgm:prSet presAssocID="{DDD2C4FE-34DC-4F52-93B2-91DF44F00DAF}" presName="root2" presStyleCnt="0"/>
      <dgm:spPr/>
    </dgm:pt>
    <dgm:pt modelId="{AAD39A65-A9A3-4138-A2BD-C75B24340C98}" type="pres">
      <dgm:prSet presAssocID="{DDD2C4FE-34DC-4F52-93B2-91DF44F00DAF}" presName="LevelTwoTextNode" presStyleLbl="node3" presStyleIdx="0" presStyleCnt="2" custScaleX="229210" custScaleY="180789">
        <dgm:presLayoutVars>
          <dgm:chPref val="3"/>
        </dgm:presLayoutVars>
      </dgm:prSet>
      <dgm:spPr/>
    </dgm:pt>
    <dgm:pt modelId="{67BE979C-1057-481A-A734-00DF20245CE5}" type="pres">
      <dgm:prSet presAssocID="{DDD2C4FE-34DC-4F52-93B2-91DF44F00DAF}" presName="level3hierChild" presStyleCnt="0"/>
      <dgm:spPr/>
    </dgm:pt>
    <dgm:pt modelId="{EEE54B21-12C2-4858-8FDC-242AB344E524}" type="pres">
      <dgm:prSet presAssocID="{62A00BB4-00E2-46B7-BA06-BB82BA087721}" presName="conn2-1" presStyleLbl="parChTrans1D3" presStyleIdx="1" presStyleCnt="2"/>
      <dgm:spPr/>
    </dgm:pt>
    <dgm:pt modelId="{F3425AF9-023B-4D3F-AEBA-E735EAB5505F}" type="pres">
      <dgm:prSet presAssocID="{62A00BB4-00E2-46B7-BA06-BB82BA087721}" presName="connTx" presStyleLbl="parChTrans1D3" presStyleIdx="1" presStyleCnt="2"/>
      <dgm:spPr/>
    </dgm:pt>
    <dgm:pt modelId="{48B40D37-6AD2-4AA8-8D97-444BFF66EE65}" type="pres">
      <dgm:prSet presAssocID="{FCE3F688-1FC3-43DD-BF35-6F40468C00B6}" presName="root2" presStyleCnt="0"/>
      <dgm:spPr/>
    </dgm:pt>
    <dgm:pt modelId="{A87DE4CC-60A9-4E6C-BEF3-624F77C893F1}" type="pres">
      <dgm:prSet presAssocID="{FCE3F688-1FC3-43DD-BF35-6F40468C00B6}" presName="LevelTwoTextNode" presStyleLbl="node3" presStyleIdx="1" presStyleCnt="2" custScaleX="229096" custScaleY="187490">
        <dgm:presLayoutVars>
          <dgm:chPref val="3"/>
        </dgm:presLayoutVars>
      </dgm:prSet>
      <dgm:spPr/>
    </dgm:pt>
    <dgm:pt modelId="{39D6D222-81C9-490B-AA35-D68D2F898C36}" type="pres">
      <dgm:prSet presAssocID="{FCE3F688-1FC3-43DD-BF35-6F40468C00B6}" presName="level3hierChild" presStyleCnt="0"/>
      <dgm:spPr/>
    </dgm:pt>
  </dgm:ptLst>
  <dgm:cxnLst>
    <dgm:cxn modelId="{94900D05-020F-432D-A994-27B4F065A9F7}" type="presOf" srcId="{0256E494-08FA-4E4E-9DF7-848A8D8071E8}" destId="{73EC43BA-AC2A-4021-B962-280A9E7D2501}" srcOrd="1" destOrd="0" presId="urn:microsoft.com/office/officeart/2005/8/layout/hierarchy2"/>
    <dgm:cxn modelId="{F2E52A0A-292A-45FA-B269-F1B2ED450402}" srcId="{832D1DAE-BF59-40B5-87DF-E42BB3D8BAC8}" destId="{C746C253-40B4-406E-822F-2A9E39286A40}" srcOrd="3" destOrd="0" parTransId="{0256E494-08FA-4E4E-9DF7-848A8D8071E8}" sibTransId="{4BB45457-BDA0-4A74-BD83-83C03DDB2EF1}"/>
    <dgm:cxn modelId="{35784915-E124-42C1-87DE-C90232A7A60F}" srcId="{832D1DAE-BF59-40B5-87DF-E42BB3D8BAC8}" destId="{E602E0AB-813A-49F3-9830-8B089D745525}" srcOrd="1" destOrd="0" parTransId="{0D97A0D3-B361-4E22-A31A-8A4342CE69AC}" sibTransId="{47F9BAFA-6535-4B2D-BC0C-DEF833517CC5}"/>
    <dgm:cxn modelId="{29CBB318-B3CA-4F08-B57F-060B491E00E2}" srcId="{16D41667-C548-48C0-BDE9-53089935E434}" destId="{832D1DAE-BF59-40B5-87DF-E42BB3D8BAC8}" srcOrd="0" destOrd="0" parTransId="{A331300E-9371-4E68-A026-68ED4C5B3E81}" sibTransId="{2100188B-3F07-40A3-BAEC-52B9404D6F9C}"/>
    <dgm:cxn modelId="{49069419-DF93-4F1E-ACB1-933E4BDF5870}" type="presOf" srcId="{5179C06C-21CB-466C-8EE4-C701ADBEEA66}" destId="{5CF738BA-2D2E-48BE-9513-4103BD0147F0}" srcOrd="1" destOrd="0" presId="urn:microsoft.com/office/officeart/2005/8/layout/hierarchy2"/>
    <dgm:cxn modelId="{8D90C820-6466-4B96-86D9-273CE738B1BB}" type="presOf" srcId="{177107DE-6066-4C9D-8770-C7378017416B}" destId="{3F9041CC-10CE-41C8-9EA1-AE04BB659A73}" srcOrd="0" destOrd="0" presId="urn:microsoft.com/office/officeart/2005/8/layout/hierarchy2"/>
    <dgm:cxn modelId="{E81BBD23-FD19-4C1D-836D-D6A72000CEE7}" type="presOf" srcId="{16D41667-C548-48C0-BDE9-53089935E434}" destId="{4B6AD66A-DEE9-4197-B10B-81DB0F69B0F4}" srcOrd="0" destOrd="0" presId="urn:microsoft.com/office/officeart/2005/8/layout/hierarchy2"/>
    <dgm:cxn modelId="{01A57D26-1534-4A74-A120-A25EC50A9017}" srcId="{CA23DF39-82A3-45D6-8F1A-EE3D57FAE601}" destId="{DDD2C4FE-34DC-4F52-93B2-91DF44F00DAF}" srcOrd="0" destOrd="0" parTransId="{61DC4334-E78E-477A-BAA9-7C3BEAD017E9}" sibTransId="{8D4B7A4C-2575-40B9-BCCA-43069E9193B3}"/>
    <dgm:cxn modelId="{5921622B-F3B2-490B-B768-38C30C68DAC5}" type="presOf" srcId="{61DC4334-E78E-477A-BAA9-7C3BEAD017E9}" destId="{BA1DCDEE-53C7-4BD2-BAC7-E90EA81C4131}" srcOrd="1" destOrd="0" presId="urn:microsoft.com/office/officeart/2005/8/layout/hierarchy2"/>
    <dgm:cxn modelId="{C125E22D-64E3-4968-9AF9-3B24F2E01575}" type="presOf" srcId="{0256E494-08FA-4E4E-9DF7-848A8D8071E8}" destId="{3C030ECA-6B24-49BC-9087-F94856C55FE3}" srcOrd="0" destOrd="0" presId="urn:microsoft.com/office/officeart/2005/8/layout/hierarchy2"/>
    <dgm:cxn modelId="{4966E12E-FF0F-4EA3-B449-8C61DAE8AE6D}" type="presOf" srcId="{DD36BC5E-14F9-467E-A5C9-409EFFC1EC13}" destId="{2748A38A-271C-4569-A87F-74D480101066}" srcOrd="0" destOrd="0" presId="urn:microsoft.com/office/officeart/2005/8/layout/hierarchy2"/>
    <dgm:cxn modelId="{BF5F4D36-B412-436C-BBF8-7AFEA8667C19}" type="presOf" srcId="{832D1DAE-BF59-40B5-87DF-E42BB3D8BAC8}" destId="{080BC213-37DF-4A06-B55D-14EFD9256118}" srcOrd="0" destOrd="0" presId="urn:microsoft.com/office/officeart/2005/8/layout/hierarchy2"/>
    <dgm:cxn modelId="{8773C041-6341-4643-87AF-242847818A44}" type="presOf" srcId="{DD36BC5E-14F9-467E-A5C9-409EFFC1EC13}" destId="{B97CB870-908E-4503-8B2A-6668AB453261}" srcOrd="1" destOrd="0" presId="urn:microsoft.com/office/officeart/2005/8/layout/hierarchy2"/>
    <dgm:cxn modelId="{39DC2F65-E4FE-4224-B37C-A89482BDE36D}" type="presOf" srcId="{62A00BB4-00E2-46B7-BA06-BB82BA087721}" destId="{F3425AF9-023B-4D3F-AEBA-E735EAB5505F}" srcOrd="1" destOrd="0" presId="urn:microsoft.com/office/officeart/2005/8/layout/hierarchy2"/>
    <dgm:cxn modelId="{C1848068-0B91-4A89-B99D-064C42A9C013}" type="presOf" srcId="{0D97A0D3-B361-4E22-A31A-8A4342CE69AC}" destId="{E38B69DE-44FF-4CFA-A8FD-B376CD492CAB}" srcOrd="1" destOrd="0" presId="urn:microsoft.com/office/officeart/2005/8/layout/hierarchy2"/>
    <dgm:cxn modelId="{0DCF9C6B-64CA-4D77-82A0-88BF6C51DA53}" type="presOf" srcId="{420DCAE5-C1AB-4276-AFA8-102895465CDF}" destId="{7BA5A316-781B-4ECB-828A-51AD1238EFCB}" srcOrd="0" destOrd="0" presId="urn:microsoft.com/office/officeart/2005/8/layout/hierarchy2"/>
    <dgm:cxn modelId="{70C4DA70-2B9B-4DFA-B6FB-A955B897B22D}" type="presOf" srcId="{0D97A0D3-B361-4E22-A31A-8A4342CE69AC}" destId="{5665F36F-6B04-410A-8EA4-07CA0EAF7B36}" srcOrd="0" destOrd="0" presId="urn:microsoft.com/office/officeart/2005/8/layout/hierarchy2"/>
    <dgm:cxn modelId="{366A8C51-EB37-4952-A0D2-D6E0A550C088}" type="presOf" srcId="{C746C253-40B4-406E-822F-2A9E39286A40}" destId="{71473801-DA2C-4694-A402-360C88393535}" srcOrd="0" destOrd="0" presId="urn:microsoft.com/office/officeart/2005/8/layout/hierarchy2"/>
    <dgm:cxn modelId="{7D15F055-2A24-44A6-AFEE-D78BCAD4385C}" type="presOf" srcId="{E602E0AB-813A-49F3-9830-8B089D745525}" destId="{B03A35A5-A755-4855-B8A0-393D4955269B}" srcOrd="0" destOrd="0" presId="urn:microsoft.com/office/officeart/2005/8/layout/hierarchy2"/>
    <dgm:cxn modelId="{5CDB2B79-B3B6-4B00-A484-F9BAABC65110}" srcId="{832D1DAE-BF59-40B5-87DF-E42BB3D8BAC8}" destId="{CA23DF39-82A3-45D6-8F1A-EE3D57FAE601}" srcOrd="4" destOrd="0" parTransId="{DD36BC5E-14F9-467E-A5C9-409EFFC1EC13}" sibTransId="{16C3771C-4EF2-436C-B186-5F6990CD3A13}"/>
    <dgm:cxn modelId="{0E44238B-0B2D-48DD-91B2-03949B0CEF5D}" type="presOf" srcId="{FCE3F688-1FC3-43DD-BF35-6F40468C00B6}" destId="{A87DE4CC-60A9-4E6C-BEF3-624F77C893F1}" srcOrd="0" destOrd="0" presId="urn:microsoft.com/office/officeart/2005/8/layout/hierarchy2"/>
    <dgm:cxn modelId="{DE37CC94-72CB-4B91-AF8F-A60C26DB42A0}" srcId="{832D1DAE-BF59-40B5-87DF-E42BB3D8BAC8}" destId="{FD6E1F93-2072-45D4-BF50-B40032BD7942}" srcOrd="2" destOrd="0" parTransId="{5179C06C-21CB-466C-8EE4-C701ADBEEA66}" sibTransId="{F720DE5B-0F86-4FCD-99C6-3C393D22440B}"/>
    <dgm:cxn modelId="{DEF04C99-DB6A-48FE-8432-96C667417A79}" type="presOf" srcId="{FD6E1F93-2072-45D4-BF50-B40032BD7942}" destId="{6D8CED01-F874-4272-9361-BB1E8C1D1278}" srcOrd="0" destOrd="0" presId="urn:microsoft.com/office/officeart/2005/8/layout/hierarchy2"/>
    <dgm:cxn modelId="{C801529B-A0C5-43AD-8774-1D807003E6B6}" type="presOf" srcId="{5179C06C-21CB-466C-8EE4-C701ADBEEA66}" destId="{2B997A46-5B42-440F-82B5-0E44A87D2367}" srcOrd="0" destOrd="0" presId="urn:microsoft.com/office/officeart/2005/8/layout/hierarchy2"/>
    <dgm:cxn modelId="{10B31AAF-C688-4E54-B6FF-3AD135126E21}" type="presOf" srcId="{61DC4334-E78E-477A-BAA9-7C3BEAD017E9}" destId="{91B4AB95-4727-450E-980F-C729B3873FF7}" srcOrd="0" destOrd="0" presId="urn:microsoft.com/office/officeart/2005/8/layout/hierarchy2"/>
    <dgm:cxn modelId="{AF7DA5B3-28DE-4566-B905-6F1C25648548}" type="presOf" srcId="{CA23DF39-82A3-45D6-8F1A-EE3D57FAE601}" destId="{57A4313E-F9C3-47DC-95D5-4FE1BDA2006D}" srcOrd="0" destOrd="0" presId="urn:microsoft.com/office/officeart/2005/8/layout/hierarchy2"/>
    <dgm:cxn modelId="{446D69DA-33DA-4569-B0EB-AC5D8C307897}" srcId="{832D1DAE-BF59-40B5-87DF-E42BB3D8BAC8}" destId="{177107DE-6066-4C9D-8770-C7378017416B}" srcOrd="0" destOrd="0" parTransId="{420DCAE5-C1AB-4276-AFA8-102895465CDF}" sibTransId="{7DCE3DBE-55CE-4715-ACF5-E6314D55426F}"/>
    <dgm:cxn modelId="{0354B6EC-068B-45B7-920F-06C7B0AEA9DC}" type="presOf" srcId="{420DCAE5-C1AB-4276-AFA8-102895465CDF}" destId="{07B030C4-2793-42D1-9D1B-55E483EAD54C}" srcOrd="1" destOrd="0" presId="urn:microsoft.com/office/officeart/2005/8/layout/hierarchy2"/>
    <dgm:cxn modelId="{9B1F77F4-12C5-4E36-9657-9059C2FA2514}" srcId="{CA23DF39-82A3-45D6-8F1A-EE3D57FAE601}" destId="{FCE3F688-1FC3-43DD-BF35-6F40468C00B6}" srcOrd="1" destOrd="0" parTransId="{62A00BB4-00E2-46B7-BA06-BB82BA087721}" sibTransId="{E6A9F08C-7C05-47C0-841D-DC84702E8513}"/>
    <dgm:cxn modelId="{9724EAFC-77D0-447D-9884-332C1B06F842}" type="presOf" srcId="{62A00BB4-00E2-46B7-BA06-BB82BA087721}" destId="{EEE54B21-12C2-4858-8FDC-242AB344E524}" srcOrd="0" destOrd="0" presId="urn:microsoft.com/office/officeart/2005/8/layout/hierarchy2"/>
    <dgm:cxn modelId="{2652CCFE-0D8A-4A2D-B6D8-DBF6099CEA85}" type="presOf" srcId="{DDD2C4FE-34DC-4F52-93B2-91DF44F00DAF}" destId="{AAD39A65-A9A3-4138-A2BD-C75B24340C98}" srcOrd="0" destOrd="0" presId="urn:microsoft.com/office/officeart/2005/8/layout/hierarchy2"/>
    <dgm:cxn modelId="{FFD61251-C1B6-421F-8A53-A1AFF2DB55B2}" type="presParOf" srcId="{4B6AD66A-DEE9-4197-B10B-81DB0F69B0F4}" destId="{F84C4399-EF6F-45A4-ACF2-190E4CFE9D4E}" srcOrd="0" destOrd="0" presId="urn:microsoft.com/office/officeart/2005/8/layout/hierarchy2"/>
    <dgm:cxn modelId="{6E36F58D-22AF-4C12-9500-9EDD4AA468EE}" type="presParOf" srcId="{F84C4399-EF6F-45A4-ACF2-190E4CFE9D4E}" destId="{080BC213-37DF-4A06-B55D-14EFD9256118}" srcOrd="0" destOrd="0" presId="urn:microsoft.com/office/officeart/2005/8/layout/hierarchy2"/>
    <dgm:cxn modelId="{4280A680-E3D6-418B-B405-B4547B05EC28}" type="presParOf" srcId="{F84C4399-EF6F-45A4-ACF2-190E4CFE9D4E}" destId="{640133D1-DC49-4C81-9C82-453AB4884D43}" srcOrd="1" destOrd="0" presId="urn:microsoft.com/office/officeart/2005/8/layout/hierarchy2"/>
    <dgm:cxn modelId="{ACCAB214-4232-4C21-B704-E9BC10DD469F}" type="presParOf" srcId="{640133D1-DC49-4C81-9C82-453AB4884D43}" destId="{7BA5A316-781B-4ECB-828A-51AD1238EFCB}" srcOrd="0" destOrd="0" presId="urn:microsoft.com/office/officeart/2005/8/layout/hierarchy2"/>
    <dgm:cxn modelId="{DD457F08-3515-4006-BC2A-0E499061BC3A}" type="presParOf" srcId="{7BA5A316-781B-4ECB-828A-51AD1238EFCB}" destId="{07B030C4-2793-42D1-9D1B-55E483EAD54C}" srcOrd="0" destOrd="0" presId="urn:microsoft.com/office/officeart/2005/8/layout/hierarchy2"/>
    <dgm:cxn modelId="{63B9B980-7013-4CF3-B68F-50181AC260AC}" type="presParOf" srcId="{640133D1-DC49-4C81-9C82-453AB4884D43}" destId="{17ED38E2-0FDF-4649-8D16-9C855E3E3894}" srcOrd="1" destOrd="0" presId="urn:microsoft.com/office/officeart/2005/8/layout/hierarchy2"/>
    <dgm:cxn modelId="{491F0DA9-BF5D-46BD-A370-B5D55DCC2C36}" type="presParOf" srcId="{17ED38E2-0FDF-4649-8D16-9C855E3E3894}" destId="{3F9041CC-10CE-41C8-9EA1-AE04BB659A73}" srcOrd="0" destOrd="0" presId="urn:microsoft.com/office/officeart/2005/8/layout/hierarchy2"/>
    <dgm:cxn modelId="{3267E929-D954-45EB-9A61-9BECC9834333}" type="presParOf" srcId="{17ED38E2-0FDF-4649-8D16-9C855E3E3894}" destId="{8F7AF308-4BC6-4A5C-B45D-26DA494A3D33}" srcOrd="1" destOrd="0" presId="urn:microsoft.com/office/officeart/2005/8/layout/hierarchy2"/>
    <dgm:cxn modelId="{14BCCBC7-BB7B-4B0B-BD3C-A8941972F158}" type="presParOf" srcId="{640133D1-DC49-4C81-9C82-453AB4884D43}" destId="{5665F36F-6B04-410A-8EA4-07CA0EAF7B36}" srcOrd="2" destOrd="0" presId="urn:microsoft.com/office/officeart/2005/8/layout/hierarchy2"/>
    <dgm:cxn modelId="{003EF253-6D45-4C1E-B39E-966A77600243}" type="presParOf" srcId="{5665F36F-6B04-410A-8EA4-07CA0EAF7B36}" destId="{E38B69DE-44FF-4CFA-A8FD-B376CD492CAB}" srcOrd="0" destOrd="0" presId="urn:microsoft.com/office/officeart/2005/8/layout/hierarchy2"/>
    <dgm:cxn modelId="{30E80FD6-7811-479A-A0D8-C2C9F2CCCC00}" type="presParOf" srcId="{640133D1-DC49-4C81-9C82-453AB4884D43}" destId="{09D3CD0C-3C72-46FD-A093-941788696870}" srcOrd="3" destOrd="0" presId="urn:microsoft.com/office/officeart/2005/8/layout/hierarchy2"/>
    <dgm:cxn modelId="{C75BD164-D8D9-4B63-9426-614CE5771B02}" type="presParOf" srcId="{09D3CD0C-3C72-46FD-A093-941788696870}" destId="{B03A35A5-A755-4855-B8A0-393D4955269B}" srcOrd="0" destOrd="0" presId="urn:microsoft.com/office/officeart/2005/8/layout/hierarchy2"/>
    <dgm:cxn modelId="{8E7BE9D4-48AA-44BD-9B2C-6A41BBA1C8DE}" type="presParOf" srcId="{09D3CD0C-3C72-46FD-A093-941788696870}" destId="{B3ECA278-3895-4756-952D-732892B4C309}" srcOrd="1" destOrd="0" presId="urn:microsoft.com/office/officeart/2005/8/layout/hierarchy2"/>
    <dgm:cxn modelId="{C7F8B4E3-833C-46F2-8B33-372FD9C0A90B}" type="presParOf" srcId="{640133D1-DC49-4C81-9C82-453AB4884D43}" destId="{2B997A46-5B42-440F-82B5-0E44A87D2367}" srcOrd="4" destOrd="0" presId="urn:microsoft.com/office/officeart/2005/8/layout/hierarchy2"/>
    <dgm:cxn modelId="{36C39C29-C3CB-4DEB-955E-FF190340105D}" type="presParOf" srcId="{2B997A46-5B42-440F-82B5-0E44A87D2367}" destId="{5CF738BA-2D2E-48BE-9513-4103BD0147F0}" srcOrd="0" destOrd="0" presId="urn:microsoft.com/office/officeart/2005/8/layout/hierarchy2"/>
    <dgm:cxn modelId="{05089F32-9535-40ED-96CB-DB4FB33B3457}" type="presParOf" srcId="{640133D1-DC49-4C81-9C82-453AB4884D43}" destId="{C30D3D86-B470-4E11-BC3E-F5719C2A9D58}" srcOrd="5" destOrd="0" presId="urn:microsoft.com/office/officeart/2005/8/layout/hierarchy2"/>
    <dgm:cxn modelId="{F0A715C5-1F8B-47A8-B3CF-E9F0575E3BD4}" type="presParOf" srcId="{C30D3D86-B470-4E11-BC3E-F5719C2A9D58}" destId="{6D8CED01-F874-4272-9361-BB1E8C1D1278}" srcOrd="0" destOrd="0" presId="urn:microsoft.com/office/officeart/2005/8/layout/hierarchy2"/>
    <dgm:cxn modelId="{31AE89E7-EB14-449D-9D1C-9C87F5BAC014}" type="presParOf" srcId="{C30D3D86-B470-4E11-BC3E-F5719C2A9D58}" destId="{E7072890-870F-4220-B0E3-13C864CE26F3}" srcOrd="1" destOrd="0" presId="urn:microsoft.com/office/officeart/2005/8/layout/hierarchy2"/>
    <dgm:cxn modelId="{B0761153-EE0D-440E-8FB2-7C808CF9EB33}" type="presParOf" srcId="{640133D1-DC49-4C81-9C82-453AB4884D43}" destId="{3C030ECA-6B24-49BC-9087-F94856C55FE3}" srcOrd="6" destOrd="0" presId="urn:microsoft.com/office/officeart/2005/8/layout/hierarchy2"/>
    <dgm:cxn modelId="{D27B1508-DC60-4A80-B617-037DBC300F88}" type="presParOf" srcId="{3C030ECA-6B24-49BC-9087-F94856C55FE3}" destId="{73EC43BA-AC2A-4021-B962-280A9E7D2501}" srcOrd="0" destOrd="0" presId="urn:microsoft.com/office/officeart/2005/8/layout/hierarchy2"/>
    <dgm:cxn modelId="{0C59A741-70BA-46F7-B31D-40DE34EE4E8F}" type="presParOf" srcId="{640133D1-DC49-4C81-9C82-453AB4884D43}" destId="{0AA71BC6-C14C-4E4C-9D1C-6677A55628DA}" srcOrd="7" destOrd="0" presId="urn:microsoft.com/office/officeart/2005/8/layout/hierarchy2"/>
    <dgm:cxn modelId="{873A6651-3D61-4247-A721-2EAA3351AB1D}" type="presParOf" srcId="{0AA71BC6-C14C-4E4C-9D1C-6677A55628DA}" destId="{71473801-DA2C-4694-A402-360C88393535}" srcOrd="0" destOrd="0" presId="urn:microsoft.com/office/officeart/2005/8/layout/hierarchy2"/>
    <dgm:cxn modelId="{4D0A7580-9F49-4266-920D-59CF7DE570DF}" type="presParOf" srcId="{0AA71BC6-C14C-4E4C-9D1C-6677A55628DA}" destId="{DEFCAAB4-E4BB-493D-9C7A-F26334FDB73C}" srcOrd="1" destOrd="0" presId="urn:microsoft.com/office/officeart/2005/8/layout/hierarchy2"/>
    <dgm:cxn modelId="{033CED2B-4818-447E-93A4-2693FC962D50}" type="presParOf" srcId="{640133D1-DC49-4C81-9C82-453AB4884D43}" destId="{2748A38A-271C-4569-A87F-74D480101066}" srcOrd="8" destOrd="0" presId="urn:microsoft.com/office/officeart/2005/8/layout/hierarchy2"/>
    <dgm:cxn modelId="{B6B1A77E-D338-4274-82D5-3CF32A7920B8}" type="presParOf" srcId="{2748A38A-271C-4569-A87F-74D480101066}" destId="{B97CB870-908E-4503-8B2A-6668AB453261}" srcOrd="0" destOrd="0" presId="urn:microsoft.com/office/officeart/2005/8/layout/hierarchy2"/>
    <dgm:cxn modelId="{7E2200F9-28A4-4D4B-A1EC-BEFDC972ACAC}" type="presParOf" srcId="{640133D1-DC49-4C81-9C82-453AB4884D43}" destId="{D0199C64-0941-44C1-8CF0-1BAAC2424939}" srcOrd="9" destOrd="0" presId="urn:microsoft.com/office/officeart/2005/8/layout/hierarchy2"/>
    <dgm:cxn modelId="{257400F1-03CE-4392-83D1-2403756787B4}" type="presParOf" srcId="{D0199C64-0941-44C1-8CF0-1BAAC2424939}" destId="{57A4313E-F9C3-47DC-95D5-4FE1BDA2006D}" srcOrd="0" destOrd="0" presId="urn:microsoft.com/office/officeart/2005/8/layout/hierarchy2"/>
    <dgm:cxn modelId="{C3B86ADC-CDCB-4905-B931-A2BA276625DC}" type="presParOf" srcId="{D0199C64-0941-44C1-8CF0-1BAAC2424939}" destId="{B08AAC4C-F238-4145-A098-83DF71368CEE}" srcOrd="1" destOrd="0" presId="urn:microsoft.com/office/officeart/2005/8/layout/hierarchy2"/>
    <dgm:cxn modelId="{8AC1B314-9569-4FC6-9157-3C181A5680CE}" type="presParOf" srcId="{B08AAC4C-F238-4145-A098-83DF71368CEE}" destId="{91B4AB95-4727-450E-980F-C729B3873FF7}" srcOrd="0" destOrd="0" presId="urn:microsoft.com/office/officeart/2005/8/layout/hierarchy2"/>
    <dgm:cxn modelId="{4539FED1-EA9B-4E22-8DD1-B4FB99908A65}" type="presParOf" srcId="{91B4AB95-4727-450E-980F-C729B3873FF7}" destId="{BA1DCDEE-53C7-4BD2-BAC7-E90EA81C4131}" srcOrd="0" destOrd="0" presId="urn:microsoft.com/office/officeart/2005/8/layout/hierarchy2"/>
    <dgm:cxn modelId="{120E4380-90D8-439B-AA52-8D05A5BB45B2}" type="presParOf" srcId="{B08AAC4C-F238-4145-A098-83DF71368CEE}" destId="{7DB54B04-A29E-4400-BC92-28A0ADB0C630}" srcOrd="1" destOrd="0" presId="urn:microsoft.com/office/officeart/2005/8/layout/hierarchy2"/>
    <dgm:cxn modelId="{C5F4E4B5-B49C-4614-B6C0-A5D85528943B}" type="presParOf" srcId="{7DB54B04-A29E-4400-BC92-28A0ADB0C630}" destId="{AAD39A65-A9A3-4138-A2BD-C75B24340C98}" srcOrd="0" destOrd="0" presId="urn:microsoft.com/office/officeart/2005/8/layout/hierarchy2"/>
    <dgm:cxn modelId="{FE546CFE-7B48-4AC3-BF7A-2C742438DDEE}" type="presParOf" srcId="{7DB54B04-A29E-4400-BC92-28A0ADB0C630}" destId="{67BE979C-1057-481A-A734-00DF20245CE5}" srcOrd="1" destOrd="0" presId="urn:microsoft.com/office/officeart/2005/8/layout/hierarchy2"/>
    <dgm:cxn modelId="{C6A6A48E-C881-4498-AEE8-0DB4C0BECB1B}" type="presParOf" srcId="{B08AAC4C-F238-4145-A098-83DF71368CEE}" destId="{EEE54B21-12C2-4858-8FDC-242AB344E524}" srcOrd="2" destOrd="0" presId="urn:microsoft.com/office/officeart/2005/8/layout/hierarchy2"/>
    <dgm:cxn modelId="{AFD62314-A7BA-48FB-B2FB-1D917AC99163}" type="presParOf" srcId="{EEE54B21-12C2-4858-8FDC-242AB344E524}" destId="{F3425AF9-023B-4D3F-AEBA-E735EAB5505F}" srcOrd="0" destOrd="0" presId="urn:microsoft.com/office/officeart/2005/8/layout/hierarchy2"/>
    <dgm:cxn modelId="{C47314E9-125F-4054-AF2A-01CE3125465F}" type="presParOf" srcId="{B08AAC4C-F238-4145-A098-83DF71368CEE}" destId="{48B40D37-6AD2-4AA8-8D97-444BFF66EE65}" srcOrd="3" destOrd="0" presId="urn:microsoft.com/office/officeart/2005/8/layout/hierarchy2"/>
    <dgm:cxn modelId="{F4D91536-C577-4E96-8CDC-EEF2B7FEFED3}" type="presParOf" srcId="{48B40D37-6AD2-4AA8-8D97-444BFF66EE65}" destId="{A87DE4CC-60A9-4E6C-BEF3-624F77C893F1}" srcOrd="0" destOrd="0" presId="urn:microsoft.com/office/officeart/2005/8/layout/hierarchy2"/>
    <dgm:cxn modelId="{AF72914B-68FF-4D92-A1A4-F090DE627E09}" type="presParOf" srcId="{48B40D37-6AD2-4AA8-8D97-444BFF66EE65}" destId="{39D6D222-81C9-490B-AA35-D68D2F898C36}"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16D41667-C548-48C0-BDE9-53089935E434}" type="doc">
      <dgm:prSet loTypeId="urn:microsoft.com/office/officeart/2005/8/layout/vList5" loCatId="list" qsTypeId="urn:microsoft.com/office/officeart/2005/8/quickstyle/simple1" qsCatId="simple" csTypeId="urn:microsoft.com/office/officeart/2005/8/colors/accent5_2" csCatId="accent5" phldr="1"/>
      <dgm:spPr/>
      <dgm:t>
        <a:bodyPr/>
        <a:lstStyle/>
        <a:p>
          <a:endParaRPr lang="nl-BE"/>
        </a:p>
      </dgm:t>
    </dgm:pt>
    <dgm:pt modelId="{8572E6F6-FBC9-4B77-9ADC-A5DD76539E82}">
      <dgm:prSet phldrT="[Tekst]" custT="1"/>
      <dgm:spPr/>
      <dgm:t>
        <a:bodyPr/>
        <a:lstStyle/>
        <a:p>
          <a:r>
            <a:rPr lang="nl-BE" sz="2000"/>
            <a:t>In ‘aanloopfase’ 2 grote verschillen tussen melding en verzoek</a:t>
          </a:r>
        </a:p>
      </dgm:t>
    </dgm:pt>
    <dgm:pt modelId="{2215D529-0668-4EBD-8328-32FBEB8C39B4}" type="parTrans" cxnId="{C72399A0-D596-424A-95CA-DA8173081395}">
      <dgm:prSet/>
      <dgm:spPr/>
      <dgm:t>
        <a:bodyPr/>
        <a:lstStyle/>
        <a:p>
          <a:endParaRPr lang="nl-BE"/>
        </a:p>
      </dgm:t>
    </dgm:pt>
    <dgm:pt modelId="{0D0F71B0-CC19-4C22-8AC8-942D266C0E13}" type="sibTrans" cxnId="{C72399A0-D596-424A-95CA-DA8173081395}">
      <dgm:prSet/>
      <dgm:spPr/>
      <dgm:t>
        <a:bodyPr/>
        <a:lstStyle/>
        <a:p>
          <a:endParaRPr lang="nl-BE"/>
        </a:p>
      </dgm:t>
    </dgm:pt>
    <dgm:pt modelId="{06B03509-1579-4F1B-A944-E359BF958B16}">
      <dgm:prSet/>
      <dgm:spPr/>
      <dgm:t>
        <a:bodyPr/>
        <a:lstStyle/>
        <a:p>
          <a:pPr>
            <a:buFont typeface="+mj-lt"/>
            <a:buNone/>
          </a:pPr>
          <a:r>
            <a:rPr lang="nl-BE"/>
            <a:t>Melding</a:t>
          </a:r>
        </a:p>
      </dgm:t>
    </dgm:pt>
    <dgm:pt modelId="{D9DFF244-D864-4692-B8C9-EEDE32252CCC}" type="parTrans" cxnId="{E56F1039-98D0-4EEE-A33F-0240EE241378}">
      <dgm:prSet/>
      <dgm:spPr/>
      <dgm:t>
        <a:bodyPr/>
        <a:lstStyle/>
        <a:p>
          <a:endParaRPr lang="nl-BE"/>
        </a:p>
      </dgm:t>
    </dgm:pt>
    <dgm:pt modelId="{8B423409-5D88-4DE5-8054-AF50E7DC815D}" type="sibTrans" cxnId="{E56F1039-98D0-4EEE-A33F-0240EE241378}">
      <dgm:prSet/>
      <dgm:spPr/>
      <dgm:t>
        <a:bodyPr/>
        <a:lstStyle/>
        <a:p>
          <a:endParaRPr lang="nl-BE"/>
        </a:p>
      </dgm:t>
    </dgm:pt>
    <dgm:pt modelId="{C388AF12-2FFD-4697-8DFA-0FB712A88D0D}">
      <dgm:prSet/>
      <dgm:spPr/>
      <dgm:t>
        <a:bodyPr/>
        <a:lstStyle/>
        <a:p>
          <a:pPr>
            <a:buFont typeface="+mj-lt"/>
            <a:buNone/>
          </a:pPr>
          <a:r>
            <a:rPr lang="nl-BE"/>
            <a:t>Niet opstarten procedure O/O = geen onmiddellijke gevolgen, geen beroepsmogelijkheid</a:t>
          </a:r>
        </a:p>
      </dgm:t>
    </dgm:pt>
    <dgm:pt modelId="{5247C310-690C-4E41-A8A5-2B18F685308D}" type="parTrans" cxnId="{66E25339-19E8-4526-8ADD-CC60E5BC11A1}">
      <dgm:prSet/>
      <dgm:spPr/>
      <dgm:t>
        <a:bodyPr/>
        <a:lstStyle/>
        <a:p>
          <a:endParaRPr lang="nl-BE"/>
        </a:p>
      </dgm:t>
    </dgm:pt>
    <dgm:pt modelId="{89EDB878-BCE5-4E73-AC5D-92BD6603284F}" type="sibTrans" cxnId="{66E25339-19E8-4526-8ADD-CC60E5BC11A1}">
      <dgm:prSet/>
      <dgm:spPr/>
      <dgm:t>
        <a:bodyPr/>
        <a:lstStyle/>
        <a:p>
          <a:endParaRPr lang="nl-BE"/>
        </a:p>
      </dgm:t>
    </dgm:pt>
    <dgm:pt modelId="{C7719F3C-92C0-452C-A185-E2AE4A42987E}">
      <dgm:prSet/>
      <dgm:spPr/>
      <dgm:t>
        <a:bodyPr/>
        <a:lstStyle/>
        <a:p>
          <a:pPr>
            <a:buFont typeface="+mj-lt"/>
            <a:buNone/>
          </a:pPr>
          <a:r>
            <a:rPr lang="nl-BE"/>
            <a:t> Opstarten procedure O/O = steeds op initiatief burgemeester </a:t>
          </a:r>
        </a:p>
      </dgm:t>
    </dgm:pt>
    <dgm:pt modelId="{D64C3753-9495-4DE9-8FF6-850889E00CBD}" type="parTrans" cxnId="{561B400C-7CB6-47A3-A3E5-EFB2400B857F}">
      <dgm:prSet/>
      <dgm:spPr/>
      <dgm:t>
        <a:bodyPr/>
        <a:lstStyle/>
        <a:p>
          <a:endParaRPr lang="nl-BE"/>
        </a:p>
      </dgm:t>
    </dgm:pt>
    <dgm:pt modelId="{ECB47CD1-55D2-4110-BE41-8266C30796EE}" type="sibTrans" cxnId="{561B400C-7CB6-47A3-A3E5-EFB2400B857F}">
      <dgm:prSet/>
      <dgm:spPr/>
      <dgm:t>
        <a:bodyPr/>
        <a:lstStyle/>
        <a:p>
          <a:endParaRPr lang="nl-BE"/>
        </a:p>
      </dgm:t>
    </dgm:pt>
    <dgm:pt modelId="{AA7029DA-D390-41F3-9638-C8EC4AD93298}">
      <dgm:prSet/>
      <dgm:spPr/>
      <dgm:t>
        <a:bodyPr/>
        <a:lstStyle/>
        <a:p>
          <a:pPr>
            <a:buFont typeface="+mj-lt"/>
            <a:buNone/>
          </a:pPr>
          <a:r>
            <a:rPr lang="nl-BE"/>
            <a:t>Verzoek: automatische start procedure OO</a:t>
          </a:r>
        </a:p>
      </dgm:t>
    </dgm:pt>
    <dgm:pt modelId="{C21D4DF7-8CC8-4210-AC3B-96E4D5D5A6EA}" type="parTrans" cxnId="{59A4B6EA-25B9-42C7-A03E-1A71FCDC206C}">
      <dgm:prSet/>
      <dgm:spPr/>
      <dgm:t>
        <a:bodyPr/>
        <a:lstStyle/>
        <a:p>
          <a:endParaRPr lang="nl-BE"/>
        </a:p>
      </dgm:t>
    </dgm:pt>
    <dgm:pt modelId="{C912C5CE-909F-4D86-B7F1-C40DA8906DE2}" type="sibTrans" cxnId="{59A4B6EA-25B9-42C7-A03E-1A71FCDC206C}">
      <dgm:prSet/>
      <dgm:spPr/>
      <dgm:t>
        <a:bodyPr/>
        <a:lstStyle/>
        <a:p>
          <a:endParaRPr lang="nl-BE"/>
        </a:p>
      </dgm:t>
    </dgm:pt>
    <dgm:pt modelId="{9E07A966-D053-4B9F-BFAD-6C47021EC96D}" type="pres">
      <dgm:prSet presAssocID="{16D41667-C548-48C0-BDE9-53089935E434}" presName="Name0" presStyleCnt="0">
        <dgm:presLayoutVars>
          <dgm:dir/>
          <dgm:animLvl val="lvl"/>
          <dgm:resizeHandles val="exact"/>
        </dgm:presLayoutVars>
      </dgm:prSet>
      <dgm:spPr/>
    </dgm:pt>
    <dgm:pt modelId="{C5E4D01E-70D5-42F0-AA59-2EE6D8CE5771}" type="pres">
      <dgm:prSet presAssocID="{8572E6F6-FBC9-4B77-9ADC-A5DD76539E82}" presName="linNode" presStyleCnt="0"/>
      <dgm:spPr/>
    </dgm:pt>
    <dgm:pt modelId="{592194A1-3FD8-4CC0-8B3C-A2B54EADA0B6}" type="pres">
      <dgm:prSet presAssocID="{8572E6F6-FBC9-4B77-9ADC-A5DD76539E82}" presName="parentText" presStyleLbl="node1" presStyleIdx="0" presStyleCnt="1">
        <dgm:presLayoutVars>
          <dgm:chMax val="1"/>
          <dgm:bulletEnabled val="1"/>
        </dgm:presLayoutVars>
      </dgm:prSet>
      <dgm:spPr/>
    </dgm:pt>
    <dgm:pt modelId="{AAD1A1A6-AD41-4757-AFDA-0DD1E76FB43D}" type="pres">
      <dgm:prSet presAssocID="{8572E6F6-FBC9-4B77-9ADC-A5DD76539E82}" presName="descendantText" presStyleLbl="alignAccFollowNode1" presStyleIdx="0" presStyleCnt="1">
        <dgm:presLayoutVars>
          <dgm:bulletEnabled val="1"/>
        </dgm:presLayoutVars>
      </dgm:prSet>
      <dgm:spPr/>
    </dgm:pt>
  </dgm:ptLst>
  <dgm:cxnLst>
    <dgm:cxn modelId="{561B400C-7CB6-47A3-A3E5-EFB2400B857F}" srcId="{06B03509-1579-4F1B-A944-E359BF958B16}" destId="{C7719F3C-92C0-452C-A185-E2AE4A42987E}" srcOrd="0" destOrd="0" parTransId="{D64C3753-9495-4DE9-8FF6-850889E00CBD}" sibTransId="{ECB47CD1-55D2-4110-BE41-8266C30796EE}"/>
    <dgm:cxn modelId="{E56F1039-98D0-4EEE-A33F-0240EE241378}" srcId="{8572E6F6-FBC9-4B77-9ADC-A5DD76539E82}" destId="{06B03509-1579-4F1B-A944-E359BF958B16}" srcOrd="0" destOrd="0" parTransId="{D9DFF244-D864-4692-B8C9-EEDE32252CCC}" sibTransId="{8B423409-5D88-4DE5-8054-AF50E7DC815D}"/>
    <dgm:cxn modelId="{66E25339-19E8-4526-8ADD-CC60E5BC11A1}" srcId="{06B03509-1579-4F1B-A944-E359BF958B16}" destId="{C388AF12-2FFD-4697-8DFA-0FB712A88D0D}" srcOrd="1" destOrd="0" parTransId="{5247C310-690C-4E41-A8A5-2B18F685308D}" sibTransId="{89EDB878-BCE5-4E73-AC5D-92BD6603284F}"/>
    <dgm:cxn modelId="{CEBA0741-0835-400F-B992-A1616D7DFEC2}" type="presOf" srcId="{06B03509-1579-4F1B-A944-E359BF958B16}" destId="{AAD1A1A6-AD41-4757-AFDA-0DD1E76FB43D}" srcOrd="0" destOrd="0" presId="urn:microsoft.com/office/officeart/2005/8/layout/vList5"/>
    <dgm:cxn modelId="{793BBF6E-2606-4EE8-8679-D86B85E5ABE4}" type="presOf" srcId="{AA7029DA-D390-41F3-9638-C8EC4AD93298}" destId="{AAD1A1A6-AD41-4757-AFDA-0DD1E76FB43D}" srcOrd="0" destOrd="3" presId="urn:microsoft.com/office/officeart/2005/8/layout/vList5"/>
    <dgm:cxn modelId="{6C249057-8DB1-4AD3-B793-B36A04FA80BD}" type="presOf" srcId="{16D41667-C548-48C0-BDE9-53089935E434}" destId="{9E07A966-D053-4B9F-BFAD-6C47021EC96D}" srcOrd="0" destOrd="0" presId="urn:microsoft.com/office/officeart/2005/8/layout/vList5"/>
    <dgm:cxn modelId="{C72399A0-D596-424A-95CA-DA8173081395}" srcId="{16D41667-C548-48C0-BDE9-53089935E434}" destId="{8572E6F6-FBC9-4B77-9ADC-A5DD76539E82}" srcOrd="0" destOrd="0" parTransId="{2215D529-0668-4EBD-8328-32FBEB8C39B4}" sibTransId="{0D0F71B0-CC19-4C22-8AC8-942D266C0E13}"/>
    <dgm:cxn modelId="{D7F26EA8-870D-416E-ACFF-9448BC0B6B8A}" type="presOf" srcId="{8572E6F6-FBC9-4B77-9ADC-A5DD76539E82}" destId="{592194A1-3FD8-4CC0-8B3C-A2B54EADA0B6}" srcOrd="0" destOrd="0" presId="urn:microsoft.com/office/officeart/2005/8/layout/vList5"/>
    <dgm:cxn modelId="{F977B1CE-594E-4878-82F8-319B489BD997}" type="presOf" srcId="{C7719F3C-92C0-452C-A185-E2AE4A42987E}" destId="{AAD1A1A6-AD41-4757-AFDA-0DD1E76FB43D}" srcOrd="0" destOrd="1" presId="urn:microsoft.com/office/officeart/2005/8/layout/vList5"/>
    <dgm:cxn modelId="{A4F06ED8-9C8E-4794-8DB2-C585A9A082DD}" type="presOf" srcId="{C388AF12-2FFD-4697-8DFA-0FB712A88D0D}" destId="{AAD1A1A6-AD41-4757-AFDA-0DD1E76FB43D}" srcOrd="0" destOrd="2" presId="urn:microsoft.com/office/officeart/2005/8/layout/vList5"/>
    <dgm:cxn modelId="{59A4B6EA-25B9-42C7-A03E-1A71FCDC206C}" srcId="{8572E6F6-FBC9-4B77-9ADC-A5DD76539E82}" destId="{AA7029DA-D390-41F3-9638-C8EC4AD93298}" srcOrd="1" destOrd="0" parTransId="{C21D4DF7-8CC8-4210-AC3B-96E4D5D5A6EA}" sibTransId="{C912C5CE-909F-4D86-B7F1-C40DA8906DE2}"/>
    <dgm:cxn modelId="{10D52710-E344-4A99-9026-B37E90835E11}" type="presParOf" srcId="{9E07A966-D053-4B9F-BFAD-6C47021EC96D}" destId="{C5E4D01E-70D5-42F0-AA59-2EE6D8CE5771}" srcOrd="0" destOrd="0" presId="urn:microsoft.com/office/officeart/2005/8/layout/vList5"/>
    <dgm:cxn modelId="{2D767409-C8FA-4F0A-B0F5-6CEF6C65D901}" type="presParOf" srcId="{C5E4D01E-70D5-42F0-AA59-2EE6D8CE5771}" destId="{592194A1-3FD8-4CC0-8B3C-A2B54EADA0B6}" srcOrd="0" destOrd="0" presId="urn:microsoft.com/office/officeart/2005/8/layout/vList5"/>
    <dgm:cxn modelId="{E21F2041-A4BC-4E30-B7E1-F6F23C3F0DC4}" type="presParOf" srcId="{C5E4D01E-70D5-42F0-AA59-2EE6D8CE5771}" destId="{AAD1A1A6-AD41-4757-AFDA-0DD1E76FB43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7F587A-2128-44BE-B03E-4BBCFF6B1722}" type="doc">
      <dgm:prSet loTypeId="urn:microsoft.com/office/officeart/2005/8/layout/process4" loCatId="list" qsTypeId="urn:microsoft.com/office/officeart/2005/8/quickstyle/simple1" qsCatId="simple" csTypeId="urn:microsoft.com/office/officeart/2005/8/colors/accent5_2" csCatId="accent5" phldr="1"/>
      <dgm:spPr/>
      <dgm:t>
        <a:bodyPr/>
        <a:lstStyle/>
        <a:p>
          <a:endParaRPr lang="nl-BE"/>
        </a:p>
      </dgm:t>
    </dgm:pt>
    <dgm:pt modelId="{CE4F844B-C7D8-4914-A94C-9580DF47C66F}">
      <dgm:prSet phldrT="[Tekst]"/>
      <dgm:spPr/>
      <dgm:t>
        <a:bodyPr/>
        <a:lstStyle/>
        <a:p>
          <a:r>
            <a:rPr lang="nl-BE"/>
            <a:t>3 pijlers</a:t>
          </a:r>
        </a:p>
      </dgm:t>
    </dgm:pt>
    <dgm:pt modelId="{A4C28D8D-F2AD-48F7-8F8F-33FEFC7771E1}" type="parTrans" cxnId="{AAF2AC73-2413-4BCC-8FE3-14934EFF091D}">
      <dgm:prSet/>
      <dgm:spPr/>
      <dgm:t>
        <a:bodyPr/>
        <a:lstStyle/>
        <a:p>
          <a:endParaRPr lang="nl-BE"/>
        </a:p>
      </dgm:t>
    </dgm:pt>
    <dgm:pt modelId="{B3F26D73-0CF5-47F0-8A5D-B3DAB32F85B2}" type="sibTrans" cxnId="{AAF2AC73-2413-4BCC-8FE3-14934EFF091D}">
      <dgm:prSet/>
      <dgm:spPr/>
      <dgm:t>
        <a:bodyPr/>
        <a:lstStyle/>
        <a:p>
          <a:endParaRPr lang="nl-BE"/>
        </a:p>
      </dgm:t>
    </dgm:pt>
    <dgm:pt modelId="{1C536B99-943D-4D6D-99CA-D50B4DA603D8}">
      <dgm:prSet phldrT="[Tekst]" custT="1"/>
      <dgm:spPr/>
      <dgm:t>
        <a:bodyPr/>
        <a:lstStyle/>
        <a:p>
          <a:r>
            <a:rPr lang="nl-BE" sz="2000"/>
            <a:t>1. Optimalisatie instrumenten</a:t>
          </a:r>
        </a:p>
      </dgm:t>
    </dgm:pt>
    <dgm:pt modelId="{7113EA68-62C5-4120-AC7D-937519598D2B}" type="parTrans" cxnId="{C801DEAB-5E5C-40D0-8D3C-0A759A7D67F5}">
      <dgm:prSet/>
      <dgm:spPr/>
      <dgm:t>
        <a:bodyPr/>
        <a:lstStyle/>
        <a:p>
          <a:endParaRPr lang="nl-BE"/>
        </a:p>
      </dgm:t>
    </dgm:pt>
    <dgm:pt modelId="{CA38C1F8-4193-4B5E-A4EA-FA26B38B39BC}" type="sibTrans" cxnId="{C801DEAB-5E5C-40D0-8D3C-0A759A7D67F5}">
      <dgm:prSet/>
      <dgm:spPr/>
      <dgm:t>
        <a:bodyPr/>
        <a:lstStyle/>
        <a:p>
          <a:endParaRPr lang="nl-BE"/>
        </a:p>
      </dgm:t>
    </dgm:pt>
    <dgm:pt modelId="{0581F616-9B07-4CA9-83E6-86870E4FCB2B}">
      <dgm:prSet phldrT="[Tekst]" custT="1"/>
      <dgm:spPr/>
      <dgm:t>
        <a:bodyPr/>
        <a:lstStyle/>
        <a:p>
          <a:r>
            <a:rPr lang="nl-BE" sz="2000"/>
            <a:t>2. Bepaling inventaris naar VCW</a:t>
          </a:r>
        </a:p>
      </dgm:t>
    </dgm:pt>
    <dgm:pt modelId="{131E15E1-71CA-40A9-8589-61419681108C}" type="parTrans" cxnId="{94883BC6-7A66-42AA-B432-FAFCC04C2D77}">
      <dgm:prSet/>
      <dgm:spPr/>
      <dgm:t>
        <a:bodyPr/>
        <a:lstStyle/>
        <a:p>
          <a:endParaRPr lang="nl-BE"/>
        </a:p>
      </dgm:t>
    </dgm:pt>
    <dgm:pt modelId="{01579C80-6500-4F5A-A2E1-D3E391BA1A22}" type="sibTrans" cxnId="{94883BC6-7A66-42AA-B432-FAFCC04C2D77}">
      <dgm:prSet/>
      <dgm:spPr/>
      <dgm:t>
        <a:bodyPr/>
        <a:lstStyle/>
        <a:p>
          <a:endParaRPr lang="nl-BE"/>
        </a:p>
      </dgm:t>
    </dgm:pt>
    <dgm:pt modelId="{3196697C-952B-48D6-9A45-221DBC8E033F}">
      <dgm:prSet phldrT="[Tekst]" custT="1"/>
      <dgm:spPr/>
      <dgm:t>
        <a:bodyPr/>
        <a:lstStyle/>
        <a:p>
          <a:r>
            <a:rPr lang="nl-BE" sz="2000"/>
            <a:t>3. Wijzigingen Vlaamse Codex Fiscaliteit</a:t>
          </a:r>
        </a:p>
      </dgm:t>
    </dgm:pt>
    <dgm:pt modelId="{14CAEC23-EB3D-4EF6-85DE-11C7B06E20AF}" type="parTrans" cxnId="{7A8D1E6F-B1B5-4EB7-9704-20E33AC3ABC1}">
      <dgm:prSet/>
      <dgm:spPr/>
      <dgm:t>
        <a:bodyPr/>
        <a:lstStyle/>
        <a:p>
          <a:endParaRPr lang="nl-BE"/>
        </a:p>
      </dgm:t>
    </dgm:pt>
    <dgm:pt modelId="{49FA5CBE-E71D-486F-A003-2526DEB41190}" type="sibTrans" cxnId="{7A8D1E6F-B1B5-4EB7-9704-20E33AC3ABC1}">
      <dgm:prSet/>
      <dgm:spPr/>
      <dgm:t>
        <a:bodyPr/>
        <a:lstStyle/>
        <a:p>
          <a:endParaRPr lang="nl-BE"/>
        </a:p>
      </dgm:t>
    </dgm:pt>
    <dgm:pt modelId="{8D0AE001-203A-4129-AE50-90108398C39B}">
      <dgm:prSet phldrT="[Tekst]"/>
      <dgm:spPr/>
      <dgm:t>
        <a:bodyPr/>
        <a:lstStyle/>
        <a:p>
          <a:r>
            <a:rPr lang="nl-BE"/>
            <a:t>Focus opleiding op pijler 1</a:t>
          </a:r>
        </a:p>
      </dgm:t>
    </dgm:pt>
    <dgm:pt modelId="{61D07468-0D1A-4DB5-96E5-B83B20920D51}" type="parTrans" cxnId="{BBBA63B7-1208-4F9A-A727-6F0B9B6ED3A0}">
      <dgm:prSet/>
      <dgm:spPr/>
      <dgm:t>
        <a:bodyPr/>
        <a:lstStyle/>
        <a:p>
          <a:endParaRPr lang="nl-BE"/>
        </a:p>
      </dgm:t>
    </dgm:pt>
    <dgm:pt modelId="{38C4D1AB-B87D-4527-8005-E2C9181034D7}" type="sibTrans" cxnId="{BBBA63B7-1208-4F9A-A727-6F0B9B6ED3A0}">
      <dgm:prSet/>
      <dgm:spPr/>
      <dgm:t>
        <a:bodyPr/>
        <a:lstStyle/>
        <a:p>
          <a:endParaRPr lang="nl-BE"/>
        </a:p>
      </dgm:t>
    </dgm:pt>
    <dgm:pt modelId="{29BE735E-571A-4819-A74F-82E1834EEB4B}" type="pres">
      <dgm:prSet presAssocID="{5B7F587A-2128-44BE-B03E-4BBCFF6B1722}" presName="Name0" presStyleCnt="0">
        <dgm:presLayoutVars>
          <dgm:dir/>
          <dgm:animLvl val="lvl"/>
          <dgm:resizeHandles val="exact"/>
        </dgm:presLayoutVars>
      </dgm:prSet>
      <dgm:spPr/>
    </dgm:pt>
    <dgm:pt modelId="{74A5B24D-BF0C-4CDF-A02E-5BEBCC8FE5C7}" type="pres">
      <dgm:prSet presAssocID="{8D0AE001-203A-4129-AE50-90108398C39B}" presName="boxAndChildren" presStyleCnt="0"/>
      <dgm:spPr/>
    </dgm:pt>
    <dgm:pt modelId="{3DF8C801-EAF5-4222-9CE4-8849E2620C5A}" type="pres">
      <dgm:prSet presAssocID="{8D0AE001-203A-4129-AE50-90108398C39B}" presName="parentTextBox" presStyleLbl="node1" presStyleIdx="0" presStyleCnt="2" custScaleY="65617"/>
      <dgm:spPr/>
    </dgm:pt>
    <dgm:pt modelId="{379CABFE-F62F-4B10-BBB1-80EEE27E5DCB}" type="pres">
      <dgm:prSet presAssocID="{B3F26D73-0CF5-47F0-8A5D-B3DAB32F85B2}" presName="sp" presStyleCnt="0"/>
      <dgm:spPr/>
    </dgm:pt>
    <dgm:pt modelId="{1D347A29-1010-4033-BB07-01B68D2FEE63}" type="pres">
      <dgm:prSet presAssocID="{CE4F844B-C7D8-4914-A94C-9580DF47C66F}" presName="arrowAndChildren" presStyleCnt="0"/>
      <dgm:spPr/>
    </dgm:pt>
    <dgm:pt modelId="{34D7C1E9-7091-4B33-94B4-D1496F3928F7}" type="pres">
      <dgm:prSet presAssocID="{CE4F844B-C7D8-4914-A94C-9580DF47C66F}" presName="parentTextArrow" presStyleLbl="node1" presStyleIdx="0" presStyleCnt="2"/>
      <dgm:spPr/>
    </dgm:pt>
    <dgm:pt modelId="{40DE4D1F-935F-4A0E-8B79-2D30D877510C}" type="pres">
      <dgm:prSet presAssocID="{CE4F844B-C7D8-4914-A94C-9580DF47C66F}" presName="arrow" presStyleLbl="node1" presStyleIdx="1" presStyleCnt="2" custScaleY="166639"/>
      <dgm:spPr/>
    </dgm:pt>
    <dgm:pt modelId="{1A676678-7813-4D88-A561-3CD7C7964825}" type="pres">
      <dgm:prSet presAssocID="{CE4F844B-C7D8-4914-A94C-9580DF47C66F}" presName="descendantArrow" presStyleCnt="0"/>
      <dgm:spPr/>
    </dgm:pt>
    <dgm:pt modelId="{1F9B9410-49AA-4704-A3EE-8B3E36FABB54}" type="pres">
      <dgm:prSet presAssocID="{1C536B99-943D-4D6D-99CA-D50B4DA603D8}" presName="childTextArrow" presStyleLbl="fgAccFollowNode1" presStyleIdx="0" presStyleCnt="3" custScaleY="153499">
        <dgm:presLayoutVars>
          <dgm:bulletEnabled val="1"/>
        </dgm:presLayoutVars>
      </dgm:prSet>
      <dgm:spPr/>
    </dgm:pt>
    <dgm:pt modelId="{56D3DBCE-C272-4102-B9B3-0BA4011F92ED}" type="pres">
      <dgm:prSet presAssocID="{0581F616-9B07-4CA9-83E6-86870E4FCB2B}" presName="childTextArrow" presStyleLbl="fgAccFollowNode1" presStyleIdx="1" presStyleCnt="3" custScaleY="153499">
        <dgm:presLayoutVars>
          <dgm:bulletEnabled val="1"/>
        </dgm:presLayoutVars>
      </dgm:prSet>
      <dgm:spPr/>
    </dgm:pt>
    <dgm:pt modelId="{6E75DAC8-4905-48D7-9477-B9BCB4C30BD4}" type="pres">
      <dgm:prSet presAssocID="{3196697C-952B-48D6-9A45-221DBC8E033F}" presName="childTextArrow" presStyleLbl="fgAccFollowNode1" presStyleIdx="2" presStyleCnt="3" custScaleY="153499">
        <dgm:presLayoutVars>
          <dgm:bulletEnabled val="1"/>
        </dgm:presLayoutVars>
      </dgm:prSet>
      <dgm:spPr/>
    </dgm:pt>
  </dgm:ptLst>
  <dgm:cxnLst>
    <dgm:cxn modelId="{84041310-D5A1-43D7-81EF-6C7D60CAC60C}" type="presOf" srcId="{5B7F587A-2128-44BE-B03E-4BBCFF6B1722}" destId="{29BE735E-571A-4819-A74F-82E1834EEB4B}" srcOrd="0" destOrd="0" presId="urn:microsoft.com/office/officeart/2005/8/layout/process4"/>
    <dgm:cxn modelId="{969DEF40-AE46-433F-A9B8-B11E51EECDBB}" type="presOf" srcId="{CE4F844B-C7D8-4914-A94C-9580DF47C66F}" destId="{40DE4D1F-935F-4A0E-8B79-2D30D877510C}" srcOrd="1" destOrd="0" presId="urn:microsoft.com/office/officeart/2005/8/layout/process4"/>
    <dgm:cxn modelId="{7A8D1E6F-B1B5-4EB7-9704-20E33AC3ABC1}" srcId="{CE4F844B-C7D8-4914-A94C-9580DF47C66F}" destId="{3196697C-952B-48D6-9A45-221DBC8E033F}" srcOrd="2" destOrd="0" parTransId="{14CAEC23-EB3D-4EF6-85DE-11C7B06E20AF}" sibTransId="{49FA5CBE-E71D-486F-A003-2526DEB41190}"/>
    <dgm:cxn modelId="{AAF2AC73-2413-4BCC-8FE3-14934EFF091D}" srcId="{5B7F587A-2128-44BE-B03E-4BBCFF6B1722}" destId="{CE4F844B-C7D8-4914-A94C-9580DF47C66F}" srcOrd="0" destOrd="0" parTransId="{A4C28D8D-F2AD-48F7-8F8F-33FEFC7771E1}" sibTransId="{B3F26D73-0CF5-47F0-8A5D-B3DAB32F85B2}"/>
    <dgm:cxn modelId="{1BDE348E-F9B5-4685-8B55-C0FCFF71742B}" type="presOf" srcId="{CE4F844B-C7D8-4914-A94C-9580DF47C66F}" destId="{34D7C1E9-7091-4B33-94B4-D1496F3928F7}" srcOrd="0" destOrd="0" presId="urn:microsoft.com/office/officeart/2005/8/layout/process4"/>
    <dgm:cxn modelId="{C801DEAB-5E5C-40D0-8D3C-0A759A7D67F5}" srcId="{CE4F844B-C7D8-4914-A94C-9580DF47C66F}" destId="{1C536B99-943D-4D6D-99CA-D50B4DA603D8}" srcOrd="0" destOrd="0" parTransId="{7113EA68-62C5-4120-AC7D-937519598D2B}" sibTransId="{CA38C1F8-4193-4B5E-A4EA-FA26B38B39BC}"/>
    <dgm:cxn modelId="{BBBA63B7-1208-4F9A-A727-6F0B9B6ED3A0}" srcId="{5B7F587A-2128-44BE-B03E-4BBCFF6B1722}" destId="{8D0AE001-203A-4129-AE50-90108398C39B}" srcOrd="1" destOrd="0" parTransId="{61D07468-0D1A-4DB5-96E5-B83B20920D51}" sibTransId="{38C4D1AB-B87D-4527-8005-E2C9181034D7}"/>
    <dgm:cxn modelId="{5263AEC2-1912-4126-A43B-891815BFE1D5}" type="presOf" srcId="{3196697C-952B-48D6-9A45-221DBC8E033F}" destId="{6E75DAC8-4905-48D7-9477-B9BCB4C30BD4}" srcOrd="0" destOrd="0" presId="urn:microsoft.com/office/officeart/2005/8/layout/process4"/>
    <dgm:cxn modelId="{94883BC6-7A66-42AA-B432-FAFCC04C2D77}" srcId="{CE4F844B-C7D8-4914-A94C-9580DF47C66F}" destId="{0581F616-9B07-4CA9-83E6-86870E4FCB2B}" srcOrd="1" destOrd="0" parTransId="{131E15E1-71CA-40A9-8589-61419681108C}" sibTransId="{01579C80-6500-4F5A-A2E1-D3E391BA1A22}"/>
    <dgm:cxn modelId="{5376B5CF-8870-448B-8262-275ABFAEF08C}" type="presOf" srcId="{0581F616-9B07-4CA9-83E6-86870E4FCB2B}" destId="{56D3DBCE-C272-4102-B9B3-0BA4011F92ED}" srcOrd="0" destOrd="0" presId="urn:microsoft.com/office/officeart/2005/8/layout/process4"/>
    <dgm:cxn modelId="{FE6399D2-4B21-4919-AFA2-7CC1A92F1167}" type="presOf" srcId="{1C536B99-943D-4D6D-99CA-D50B4DA603D8}" destId="{1F9B9410-49AA-4704-A3EE-8B3E36FABB54}" srcOrd="0" destOrd="0" presId="urn:microsoft.com/office/officeart/2005/8/layout/process4"/>
    <dgm:cxn modelId="{64545EF6-34DE-497F-835A-F90013456A0F}" type="presOf" srcId="{8D0AE001-203A-4129-AE50-90108398C39B}" destId="{3DF8C801-EAF5-4222-9CE4-8849E2620C5A}" srcOrd="0" destOrd="0" presId="urn:microsoft.com/office/officeart/2005/8/layout/process4"/>
    <dgm:cxn modelId="{B7D9B490-D069-4967-A0D8-B4D76E3208DE}" type="presParOf" srcId="{29BE735E-571A-4819-A74F-82E1834EEB4B}" destId="{74A5B24D-BF0C-4CDF-A02E-5BEBCC8FE5C7}" srcOrd="0" destOrd="0" presId="urn:microsoft.com/office/officeart/2005/8/layout/process4"/>
    <dgm:cxn modelId="{A5832071-74ED-48AE-A6D3-F3B0F3AB48C2}" type="presParOf" srcId="{74A5B24D-BF0C-4CDF-A02E-5BEBCC8FE5C7}" destId="{3DF8C801-EAF5-4222-9CE4-8849E2620C5A}" srcOrd="0" destOrd="0" presId="urn:microsoft.com/office/officeart/2005/8/layout/process4"/>
    <dgm:cxn modelId="{3BB3DD3F-2126-4E7C-AC16-E2E272031B01}" type="presParOf" srcId="{29BE735E-571A-4819-A74F-82E1834EEB4B}" destId="{379CABFE-F62F-4B10-BBB1-80EEE27E5DCB}" srcOrd="1" destOrd="0" presId="urn:microsoft.com/office/officeart/2005/8/layout/process4"/>
    <dgm:cxn modelId="{2C20259F-5BF4-442B-8718-89BBCA3BDAA8}" type="presParOf" srcId="{29BE735E-571A-4819-A74F-82E1834EEB4B}" destId="{1D347A29-1010-4033-BB07-01B68D2FEE63}" srcOrd="2" destOrd="0" presId="urn:microsoft.com/office/officeart/2005/8/layout/process4"/>
    <dgm:cxn modelId="{CB352F03-3AFC-4FBD-9099-D7D48B7D255C}" type="presParOf" srcId="{1D347A29-1010-4033-BB07-01B68D2FEE63}" destId="{34D7C1E9-7091-4B33-94B4-D1496F3928F7}" srcOrd="0" destOrd="0" presId="urn:microsoft.com/office/officeart/2005/8/layout/process4"/>
    <dgm:cxn modelId="{EAF4364D-D03B-4C7F-95C7-0C2A9299FDD3}" type="presParOf" srcId="{1D347A29-1010-4033-BB07-01B68D2FEE63}" destId="{40DE4D1F-935F-4A0E-8B79-2D30D877510C}" srcOrd="1" destOrd="0" presId="urn:microsoft.com/office/officeart/2005/8/layout/process4"/>
    <dgm:cxn modelId="{FE9C7925-B7FC-4594-B987-7ADD29D407D9}" type="presParOf" srcId="{1D347A29-1010-4033-BB07-01B68D2FEE63}" destId="{1A676678-7813-4D88-A561-3CD7C7964825}" srcOrd="2" destOrd="0" presId="urn:microsoft.com/office/officeart/2005/8/layout/process4"/>
    <dgm:cxn modelId="{C9C05EF9-AA96-4E85-AE4B-8DEA87F6F1F1}" type="presParOf" srcId="{1A676678-7813-4D88-A561-3CD7C7964825}" destId="{1F9B9410-49AA-4704-A3EE-8B3E36FABB54}" srcOrd="0" destOrd="0" presId="urn:microsoft.com/office/officeart/2005/8/layout/process4"/>
    <dgm:cxn modelId="{6FC02159-2013-4C80-A949-753248F9A7F7}" type="presParOf" srcId="{1A676678-7813-4D88-A561-3CD7C7964825}" destId="{56D3DBCE-C272-4102-B9B3-0BA4011F92ED}" srcOrd="1" destOrd="0" presId="urn:microsoft.com/office/officeart/2005/8/layout/process4"/>
    <dgm:cxn modelId="{B04344D0-EC7B-457F-B379-10702045C4D4}" type="presParOf" srcId="{1A676678-7813-4D88-A561-3CD7C7964825}" destId="{6E75DAC8-4905-48D7-9477-B9BCB4C30BD4}" srcOrd="2"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16D41667-C548-48C0-BDE9-53089935E434}" type="doc">
      <dgm:prSet loTypeId="urn:microsoft.com/office/officeart/2005/8/layout/vList5" loCatId="list" qsTypeId="urn:microsoft.com/office/officeart/2005/8/quickstyle/simple1" qsCatId="simple" csTypeId="urn:microsoft.com/office/officeart/2005/8/colors/accent5_2" csCatId="accent5" phldr="1"/>
      <dgm:spPr/>
      <dgm:t>
        <a:bodyPr/>
        <a:lstStyle/>
        <a:p>
          <a:endParaRPr lang="nl-BE"/>
        </a:p>
      </dgm:t>
    </dgm:pt>
    <dgm:pt modelId="{3FF77DFC-6173-47E7-BBC2-A51746D67AD2}">
      <dgm:prSet phldrT="[Tekst]" custT="1"/>
      <dgm:spPr/>
      <dgm:t>
        <a:bodyPr/>
        <a:lstStyle/>
        <a:p>
          <a:r>
            <a:rPr lang="nl-BE" sz="2000"/>
            <a:t>Melding herstel</a:t>
          </a:r>
        </a:p>
      </dgm:t>
    </dgm:pt>
    <dgm:pt modelId="{A052755B-E753-41CE-B594-9F5938103550}" type="parTrans" cxnId="{C0D838E0-3EB0-4E20-BE19-7965232BA3C0}">
      <dgm:prSet/>
      <dgm:spPr/>
      <dgm:t>
        <a:bodyPr/>
        <a:lstStyle/>
        <a:p>
          <a:endParaRPr lang="nl-BE"/>
        </a:p>
      </dgm:t>
    </dgm:pt>
    <dgm:pt modelId="{729ADD70-4371-435B-8315-665B61E0D65C}" type="sibTrans" cxnId="{C0D838E0-3EB0-4E20-BE19-7965232BA3C0}">
      <dgm:prSet/>
      <dgm:spPr/>
      <dgm:t>
        <a:bodyPr/>
        <a:lstStyle/>
        <a:p>
          <a:endParaRPr lang="nl-BE"/>
        </a:p>
      </dgm:t>
    </dgm:pt>
    <dgm:pt modelId="{CB70A293-688F-45AA-B94A-DD63CC9B76CD}">
      <dgm:prSet phldrT="[Tekst]" custT="1"/>
      <dgm:spPr/>
      <dgm:t>
        <a:bodyPr/>
        <a:lstStyle/>
        <a:p>
          <a:r>
            <a:rPr lang="nl-BE" sz="1800"/>
            <a:t>Door HZR binnen opgelegde HT (datum ontvangst!)</a:t>
          </a:r>
        </a:p>
      </dgm:t>
    </dgm:pt>
    <dgm:pt modelId="{D2C470EF-5484-41D4-A1EB-1D478500EEF3}" type="parTrans" cxnId="{0A662149-3EA5-4384-98D3-D69BBC609C87}">
      <dgm:prSet/>
      <dgm:spPr/>
      <dgm:t>
        <a:bodyPr/>
        <a:lstStyle/>
        <a:p>
          <a:endParaRPr lang="nl-BE"/>
        </a:p>
      </dgm:t>
    </dgm:pt>
    <dgm:pt modelId="{1FB3E1B4-1C52-4752-975C-CDBB397F2017}" type="sibTrans" cxnId="{0A662149-3EA5-4384-98D3-D69BBC609C87}">
      <dgm:prSet/>
      <dgm:spPr/>
      <dgm:t>
        <a:bodyPr/>
        <a:lstStyle/>
        <a:p>
          <a:endParaRPr lang="nl-BE"/>
        </a:p>
      </dgm:t>
    </dgm:pt>
    <dgm:pt modelId="{A805CFA4-76EB-4B83-9EAD-EB7143C12C30}">
      <dgm:prSet custT="1"/>
      <dgm:spPr/>
      <dgm:t>
        <a:bodyPr/>
        <a:lstStyle/>
        <a:p>
          <a:r>
            <a:rPr lang="nl-BE" sz="1800"/>
            <a:t>Geen melding herstel, automatisch procedure OO (startdatum dag na verstrijken HT)</a:t>
          </a:r>
        </a:p>
      </dgm:t>
    </dgm:pt>
    <dgm:pt modelId="{0E1EF1FB-D56D-4316-B5C8-0280576C809B}" type="parTrans" cxnId="{DFA089C6-756D-4986-B208-73761C96928B}">
      <dgm:prSet/>
      <dgm:spPr/>
      <dgm:t>
        <a:bodyPr/>
        <a:lstStyle/>
        <a:p>
          <a:endParaRPr lang="nl-BE"/>
        </a:p>
      </dgm:t>
    </dgm:pt>
    <dgm:pt modelId="{57340A6E-3A3E-4EAD-8ADF-04C9E30A86A7}" type="sibTrans" cxnId="{DFA089C6-756D-4986-B208-73761C96928B}">
      <dgm:prSet/>
      <dgm:spPr/>
      <dgm:t>
        <a:bodyPr/>
        <a:lstStyle/>
        <a:p>
          <a:endParaRPr lang="nl-BE"/>
        </a:p>
      </dgm:t>
    </dgm:pt>
    <dgm:pt modelId="{8E64DE36-CBD7-48E6-9DD5-5B840DB8C468}">
      <dgm:prSet custT="1"/>
      <dgm:spPr/>
      <dgm:t>
        <a:bodyPr/>
        <a:lstStyle/>
        <a:p>
          <a:pPr>
            <a:buFont typeface="+mj-lt"/>
            <a:buNone/>
          </a:pPr>
          <a:r>
            <a:rPr lang="nl-BE" sz="2000"/>
            <a:t>Herstelfase</a:t>
          </a:r>
        </a:p>
      </dgm:t>
    </dgm:pt>
    <dgm:pt modelId="{40756D0B-8B20-4215-B3F4-FB9D6ECB75A1}" type="parTrans" cxnId="{C653606B-7D78-4341-86F9-A95AE4C8B67B}">
      <dgm:prSet/>
      <dgm:spPr/>
      <dgm:t>
        <a:bodyPr/>
        <a:lstStyle/>
        <a:p>
          <a:endParaRPr lang="nl-BE"/>
        </a:p>
      </dgm:t>
    </dgm:pt>
    <dgm:pt modelId="{3E53F3F7-706F-4A64-A13A-178F6342535C}" type="sibTrans" cxnId="{C653606B-7D78-4341-86F9-A95AE4C8B67B}">
      <dgm:prSet/>
      <dgm:spPr/>
      <dgm:t>
        <a:bodyPr/>
        <a:lstStyle/>
        <a:p>
          <a:endParaRPr lang="nl-BE"/>
        </a:p>
      </dgm:t>
    </dgm:pt>
    <dgm:pt modelId="{76D57F87-8FCB-4368-9A24-7395DE7DB349}">
      <dgm:prSet custT="1"/>
      <dgm:spPr/>
      <dgm:t>
        <a:bodyPr/>
        <a:lstStyle/>
        <a:p>
          <a:pPr>
            <a:buFont typeface="+mj-lt"/>
            <a:buNone/>
          </a:pPr>
          <a:r>
            <a:rPr lang="nl-BE" sz="1800"/>
            <a:t>Vanaf opleggen hersteltermijn is de procedure dezelfde bij verzoek en melding</a:t>
          </a:r>
        </a:p>
      </dgm:t>
    </dgm:pt>
    <dgm:pt modelId="{00740416-D47F-4DA7-BBAB-86505A9DADA8}" type="parTrans" cxnId="{E4B5D2E7-A424-43B8-973B-6690758B3BFB}">
      <dgm:prSet/>
      <dgm:spPr/>
      <dgm:t>
        <a:bodyPr/>
        <a:lstStyle/>
        <a:p>
          <a:endParaRPr lang="nl-BE"/>
        </a:p>
      </dgm:t>
    </dgm:pt>
    <dgm:pt modelId="{00242CF5-3546-4D44-909E-5929503D64E6}" type="sibTrans" cxnId="{E4B5D2E7-A424-43B8-973B-6690758B3BFB}">
      <dgm:prSet/>
      <dgm:spPr/>
      <dgm:t>
        <a:bodyPr/>
        <a:lstStyle/>
        <a:p>
          <a:endParaRPr lang="nl-BE"/>
        </a:p>
      </dgm:t>
    </dgm:pt>
    <dgm:pt modelId="{9E07A966-D053-4B9F-BFAD-6C47021EC96D}" type="pres">
      <dgm:prSet presAssocID="{16D41667-C548-48C0-BDE9-53089935E434}" presName="Name0" presStyleCnt="0">
        <dgm:presLayoutVars>
          <dgm:dir/>
          <dgm:animLvl val="lvl"/>
          <dgm:resizeHandles val="exact"/>
        </dgm:presLayoutVars>
      </dgm:prSet>
      <dgm:spPr/>
    </dgm:pt>
    <dgm:pt modelId="{325F4BA4-DE7B-441B-BA77-F61D50A11242}" type="pres">
      <dgm:prSet presAssocID="{8E64DE36-CBD7-48E6-9DD5-5B840DB8C468}" presName="linNode" presStyleCnt="0"/>
      <dgm:spPr/>
    </dgm:pt>
    <dgm:pt modelId="{A931128F-C424-4B88-B891-24C40DA83FBF}" type="pres">
      <dgm:prSet presAssocID="{8E64DE36-CBD7-48E6-9DD5-5B840DB8C468}" presName="parentText" presStyleLbl="node1" presStyleIdx="0" presStyleCnt="2" custLinFactNeighborX="-2610" custLinFactNeighborY="623">
        <dgm:presLayoutVars>
          <dgm:chMax val="1"/>
          <dgm:bulletEnabled val="1"/>
        </dgm:presLayoutVars>
      </dgm:prSet>
      <dgm:spPr/>
    </dgm:pt>
    <dgm:pt modelId="{B4AED5EC-8613-471E-8A21-0822A2794C5B}" type="pres">
      <dgm:prSet presAssocID="{8E64DE36-CBD7-48E6-9DD5-5B840DB8C468}" presName="descendantText" presStyleLbl="alignAccFollowNode1" presStyleIdx="0" presStyleCnt="2" custLinFactNeighborX="-1118">
        <dgm:presLayoutVars>
          <dgm:bulletEnabled val="1"/>
        </dgm:presLayoutVars>
      </dgm:prSet>
      <dgm:spPr/>
    </dgm:pt>
    <dgm:pt modelId="{8237EC5F-CDF3-4055-9816-211925F33086}" type="pres">
      <dgm:prSet presAssocID="{3E53F3F7-706F-4A64-A13A-178F6342535C}" presName="sp" presStyleCnt="0"/>
      <dgm:spPr/>
    </dgm:pt>
    <dgm:pt modelId="{5987C307-0E71-4D01-9798-9221326419FD}" type="pres">
      <dgm:prSet presAssocID="{3FF77DFC-6173-47E7-BBC2-A51746D67AD2}" presName="linNode" presStyleCnt="0"/>
      <dgm:spPr/>
    </dgm:pt>
    <dgm:pt modelId="{5D606BE3-C045-472B-8771-C4CE4082CD72}" type="pres">
      <dgm:prSet presAssocID="{3FF77DFC-6173-47E7-BBC2-A51746D67AD2}" presName="parentText" presStyleLbl="node1" presStyleIdx="1" presStyleCnt="2">
        <dgm:presLayoutVars>
          <dgm:chMax val="1"/>
          <dgm:bulletEnabled val="1"/>
        </dgm:presLayoutVars>
      </dgm:prSet>
      <dgm:spPr/>
    </dgm:pt>
    <dgm:pt modelId="{DD9B4884-A3E0-44D9-9067-21A56A518F04}" type="pres">
      <dgm:prSet presAssocID="{3FF77DFC-6173-47E7-BBC2-A51746D67AD2}" presName="descendantText" presStyleLbl="alignAccFollowNode1" presStyleIdx="1" presStyleCnt="2">
        <dgm:presLayoutVars>
          <dgm:bulletEnabled val="1"/>
        </dgm:presLayoutVars>
      </dgm:prSet>
      <dgm:spPr/>
    </dgm:pt>
  </dgm:ptLst>
  <dgm:cxnLst>
    <dgm:cxn modelId="{9F36D23F-0856-416C-8A69-AFEB176B92D3}" type="presOf" srcId="{A805CFA4-76EB-4B83-9EAD-EB7143C12C30}" destId="{DD9B4884-A3E0-44D9-9067-21A56A518F04}" srcOrd="0" destOrd="1" presId="urn:microsoft.com/office/officeart/2005/8/layout/vList5"/>
    <dgm:cxn modelId="{0A662149-3EA5-4384-98D3-D69BBC609C87}" srcId="{3FF77DFC-6173-47E7-BBC2-A51746D67AD2}" destId="{CB70A293-688F-45AA-B94A-DD63CC9B76CD}" srcOrd="0" destOrd="0" parTransId="{D2C470EF-5484-41D4-A1EB-1D478500EEF3}" sibTransId="{1FB3E1B4-1C52-4752-975C-CDBB397F2017}"/>
    <dgm:cxn modelId="{C653606B-7D78-4341-86F9-A95AE4C8B67B}" srcId="{16D41667-C548-48C0-BDE9-53089935E434}" destId="{8E64DE36-CBD7-48E6-9DD5-5B840DB8C468}" srcOrd="0" destOrd="0" parTransId="{40756D0B-8B20-4215-B3F4-FB9D6ECB75A1}" sibTransId="{3E53F3F7-706F-4A64-A13A-178F6342535C}"/>
    <dgm:cxn modelId="{C2F19D74-6DEF-4D64-885F-D3EA067B4444}" type="presOf" srcId="{3FF77DFC-6173-47E7-BBC2-A51746D67AD2}" destId="{5D606BE3-C045-472B-8771-C4CE4082CD72}" srcOrd="0" destOrd="0" presId="urn:microsoft.com/office/officeart/2005/8/layout/vList5"/>
    <dgm:cxn modelId="{6C249057-8DB1-4AD3-B793-B36A04FA80BD}" type="presOf" srcId="{16D41667-C548-48C0-BDE9-53089935E434}" destId="{9E07A966-D053-4B9F-BFAD-6C47021EC96D}" srcOrd="0" destOrd="0" presId="urn:microsoft.com/office/officeart/2005/8/layout/vList5"/>
    <dgm:cxn modelId="{0A6B1E79-3186-4AE4-AB7D-FA0ACDAEE343}" type="presOf" srcId="{8E64DE36-CBD7-48E6-9DD5-5B840DB8C468}" destId="{A931128F-C424-4B88-B891-24C40DA83FBF}" srcOrd="0" destOrd="0" presId="urn:microsoft.com/office/officeart/2005/8/layout/vList5"/>
    <dgm:cxn modelId="{DFA089C6-756D-4986-B208-73761C96928B}" srcId="{3FF77DFC-6173-47E7-BBC2-A51746D67AD2}" destId="{A805CFA4-76EB-4B83-9EAD-EB7143C12C30}" srcOrd="1" destOrd="0" parTransId="{0E1EF1FB-D56D-4316-B5C8-0280576C809B}" sibTransId="{57340A6E-3A3E-4EAD-8ADF-04C9E30A86A7}"/>
    <dgm:cxn modelId="{CE8AFBCA-77BB-403C-899D-C916FC08B8A1}" type="presOf" srcId="{76D57F87-8FCB-4368-9A24-7395DE7DB349}" destId="{B4AED5EC-8613-471E-8A21-0822A2794C5B}" srcOrd="0" destOrd="0" presId="urn:microsoft.com/office/officeart/2005/8/layout/vList5"/>
    <dgm:cxn modelId="{0D4C35D7-0EE6-40D5-9150-C24A1F8B1AA5}" type="presOf" srcId="{CB70A293-688F-45AA-B94A-DD63CC9B76CD}" destId="{DD9B4884-A3E0-44D9-9067-21A56A518F04}" srcOrd="0" destOrd="0" presId="urn:microsoft.com/office/officeart/2005/8/layout/vList5"/>
    <dgm:cxn modelId="{C0D838E0-3EB0-4E20-BE19-7965232BA3C0}" srcId="{16D41667-C548-48C0-BDE9-53089935E434}" destId="{3FF77DFC-6173-47E7-BBC2-A51746D67AD2}" srcOrd="1" destOrd="0" parTransId="{A052755B-E753-41CE-B594-9F5938103550}" sibTransId="{729ADD70-4371-435B-8315-665B61E0D65C}"/>
    <dgm:cxn modelId="{E4B5D2E7-A424-43B8-973B-6690758B3BFB}" srcId="{8E64DE36-CBD7-48E6-9DD5-5B840DB8C468}" destId="{76D57F87-8FCB-4368-9A24-7395DE7DB349}" srcOrd="0" destOrd="0" parTransId="{00740416-D47F-4DA7-BBAB-86505A9DADA8}" sibTransId="{00242CF5-3546-4D44-909E-5929503D64E6}"/>
    <dgm:cxn modelId="{D1A52F6F-9139-4D96-8CEE-C5CB0BEE27D0}" type="presParOf" srcId="{9E07A966-D053-4B9F-BFAD-6C47021EC96D}" destId="{325F4BA4-DE7B-441B-BA77-F61D50A11242}" srcOrd="0" destOrd="0" presId="urn:microsoft.com/office/officeart/2005/8/layout/vList5"/>
    <dgm:cxn modelId="{F0E7E4BC-4F87-4416-83CE-7B3609BFBFAA}" type="presParOf" srcId="{325F4BA4-DE7B-441B-BA77-F61D50A11242}" destId="{A931128F-C424-4B88-B891-24C40DA83FBF}" srcOrd="0" destOrd="0" presId="urn:microsoft.com/office/officeart/2005/8/layout/vList5"/>
    <dgm:cxn modelId="{E2BCC17F-A8CC-4D0C-A1F0-849CDAE633D3}" type="presParOf" srcId="{325F4BA4-DE7B-441B-BA77-F61D50A11242}" destId="{B4AED5EC-8613-471E-8A21-0822A2794C5B}" srcOrd="1" destOrd="0" presId="urn:microsoft.com/office/officeart/2005/8/layout/vList5"/>
    <dgm:cxn modelId="{B727A0AD-0855-4946-B10C-0BC6ECBEE0BA}" type="presParOf" srcId="{9E07A966-D053-4B9F-BFAD-6C47021EC96D}" destId="{8237EC5F-CDF3-4055-9816-211925F33086}" srcOrd="1" destOrd="0" presId="urn:microsoft.com/office/officeart/2005/8/layout/vList5"/>
    <dgm:cxn modelId="{2C0BC1B4-3F29-4EFF-BB59-5019FC6BBB93}" type="presParOf" srcId="{9E07A966-D053-4B9F-BFAD-6C47021EC96D}" destId="{5987C307-0E71-4D01-9798-9221326419FD}" srcOrd="2" destOrd="0" presId="urn:microsoft.com/office/officeart/2005/8/layout/vList5"/>
    <dgm:cxn modelId="{DE16C341-6AEB-4719-80D9-84675E6807DC}" type="presParOf" srcId="{5987C307-0E71-4D01-9798-9221326419FD}" destId="{5D606BE3-C045-472B-8771-C4CE4082CD72}" srcOrd="0" destOrd="0" presId="urn:microsoft.com/office/officeart/2005/8/layout/vList5"/>
    <dgm:cxn modelId="{2B7EDE9B-84B5-4C64-957F-69F3B44BF402}" type="presParOf" srcId="{5987C307-0E71-4D01-9798-9221326419FD}" destId="{DD9B4884-A3E0-44D9-9067-21A56A518F0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16D41667-C548-48C0-BDE9-53089935E434}" type="doc">
      <dgm:prSet loTypeId="urn:microsoft.com/office/officeart/2005/8/layout/vList5" loCatId="list" qsTypeId="urn:microsoft.com/office/officeart/2005/8/quickstyle/simple1" qsCatId="simple" csTypeId="urn:microsoft.com/office/officeart/2005/8/colors/accent5_2" csCatId="accent5" phldr="1"/>
      <dgm:spPr/>
      <dgm:t>
        <a:bodyPr/>
        <a:lstStyle/>
        <a:p>
          <a:endParaRPr lang="nl-BE"/>
        </a:p>
      </dgm:t>
    </dgm:pt>
    <dgm:pt modelId="{317973B2-4168-470C-8372-F58290B6B6A4}">
      <dgm:prSet phldrT="[Tekst]" custT="1"/>
      <dgm:spPr/>
      <dgm:t>
        <a:bodyPr/>
        <a:lstStyle/>
        <a:p>
          <a:r>
            <a:rPr lang="nl-BE" sz="2000" err="1"/>
            <a:t>Hercontrole</a:t>
          </a:r>
          <a:endParaRPr lang="nl-BE" sz="2000"/>
        </a:p>
      </dgm:t>
    </dgm:pt>
    <dgm:pt modelId="{099F7897-086A-4627-A00C-F1847A16E93C}" type="parTrans" cxnId="{F6C760C7-77CF-4F06-AE86-0345247E4331}">
      <dgm:prSet/>
      <dgm:spPr/>
      <dgm:t>
        <a:bodyPr/>
        <a:lstStyle/>
        <a:p>
          <a:endParaRPr lang="nl-BE"/>
        </a:p>
      </dgm:t>
    </dgm:pt>
    <dgm:pt modelId="{2417DCC7-5884-44F9-BFDF-AE1562A72F13}" type="sibTrans" cxnId="{F6C760C7-77CF-4F06-AE86-0345247E4331}">
      <dgm:prSet/>
      <dgm:spPr/>
      <dgm:t>
        <a:bodyPr/>
        <a:lstStyle/>
        <a:p>
          <a:endParaRPr lang="nl-BE"/>
        </a:p>
      </dgm:t>
    </dgm:pt>
    <dgm:pt modelId="{D7EEB84B-04BD-43E8-BAB2-8B5DE6C078D3}">
      <dgm:prSet phldrT="[Tekst]" custT="1"/>
      <dgm:spPr/>
      <dgm:t>
        <a:bodyPr/>
        <a:lstStyle/>
        <a:p>
          <a:r>
            <a:rPr lang="nl-BE" sz="1600"/>
            <a:t>Binnen 3 maanden na verzoek (ordetermijn)</a:t>
          </a:r>
        </a:p>
      </dgm:t>
    </dgm:pt>
    <dgm:pt modelId="{A625E852-490F-40AC-9AB9-33A46605AB2C}" type="parTrans" cxnId="{D61722E1-26D8-4043-B53C-AA6C24938A0D}">
      <dgm:prSet/>
      <dgm:spPr/>
      <dgm:t>
        <a:bodyPr/>
        <a:lstStyle/>
        <a:p>
          <a:endParaRPr lang="nl-BE"/>
        </a:p>
      </dgm:t>
    </dgm:pt>
    <dgm:pt modelId="{B702411A-EDB6-4FFD-B046-70A60B77585B}" type="sibTrans" cxnId="{D61722E1-26D8-4043-B53C-AA6C24938A0D}">
      <dgm:prSet/>
      <dgm:spPr/>
      <dgm:t>
        <a:bodyPr/>
        <a:lstStyle/>
        <a:p>
          <a:endParaRPr lang="nl-BE"/>
        </a:p>
      </dgm:t>
    </dgm:pt>
    <dgm:pt modelId="{E5209652-73C5-49B1-8ABF-8B7ECFFBF768}">
      <dgm:prSet phldrT="[Tekst]" custT="1"/>
      <dgm:spPr/>
      <dgm:t>
        <a:bodyPr/>
        <a:lstStyle/>
        <a:p>
          <a:r>
            <a:rPr lang="nl-BE" sz="1600"/>
            <a:t>Niet tijdig = automatisch procedure OO (startdatum 3 maanden na vooronderzoek) (sanctie)</a:t>
          </a:r>
        </a:p>
      </dgm:t>
    </dgm:pt>
    <dgm:pt modelId="{9B86DB3A-0F67-4B06-8316-C0BD35225A8B}" type="parTrans" cxnId="{55B4CD0F-092F-4F6D-9469-6234B6F9830D}">
      <dgm:prSet/>
      <dgm:spPr/>
      <dgm:t>
        <a:bodyPr/>
        <a:lstStyle/>
        <a:p>
          <a:endParaRPr lang="nl-BE"/>
        </a:p>
      </dgm:t>
    </dgm:pt>
    <dgm:pt modelId="{2FEC3365-47C4-48A0-9B39-8EBB4093F1A8}" type="sibTrans" cxnId="{55B4CD0F-092F-4F6D-9469-6234B6F9830D}">
      <dgm:prSet/>
      <dgm:spPr/>
      <dgm:t>
        <a:bodyPr/>
        <a:lstStyle/>
        <a:p>
          <a:endParaRPr lang="nl-BE"/>
        </a:p>
      </dgm:t>
    </dgm:pt>
    <dgm:pt modelId="{64D36440-8DD5-423E-8C1F-3606C381FB0F}">
      <dgm:prSet phldrT="[Tekst]" custT="1"/>
      <dgm:spPr/>
      <dgm:t>
        <a:bodyPr/>
        <a:lstStyle/>
        <a:p>
          <a:r>
            <a:rPr lang="nl-BE" sz="2000"/>
            <a:t>Resultaat </a:t>
          </a:r>
          <a:r>
            <a:rPr lang="nl-BE" sz="2000" err="1"/>
            <a:t>hercontrole</a:t>
          </a:r>
          <a:endParaRPr lang="nl-BE" sz="2000"/>
        </a:p>
      </dgm:t>
    </dgm:pt>
    <dgm:pt modelId="{DCD6B580-5E7B-4C51-A28E-EF4851356B8E}" type="parTrans" cxnId="{1BF8D138-30BA-43A7-8093-2F2D8A9373CF}">
      <dgm:prSet/>
      <dgm:spPr/>
      <dgm:t>
        <a:bodyPr/>
        <a:lstStyle/>
        <a:p>
          <a:endParaRPr lang="nl-BE"/>
        </a:p>
      </dgm:t>
    </dgm:pt>
    <dgm:pt modelId="{8DC36688-BD60-431F-818D-B2B35C807960}" type="sibTrans" cxnId="{1BF8D138-30BA-43A7-8093-2F2D8A9373CF}">
      <dgm:prSet/>
      <dgm:spPr/>
      <dgm:t>
        <a:bodyPr/>
        <a:lstStyle/>
        <a:p>
          <a:endParaRPr lang="nl-BE"/>
        </a:p>
      </dgm:t>
    </dgm:pt>
    <dgm:pt modelId="{630E566A-6369-4F74-95E7-0DDC2514ED74}">
      <dgm:prSet phldrT="[Tekst]" custT="1"/>
      <dgm:spPr/>
      <dgm:t>
        <a:bodyPr/>
        <a:lstStyle/>
        <a:p>
          <a:r>
            <a:rPr lang="nl-BE" sz="1600"/>
            <a:t>Conform -&gt; CA</a:t>
          </a:r>
        </a:p>
      </dgm:t>
    </dgm:pt>
    <dgm:pt modelId="{38F18490-0E66-4355-91B7-3C6F503E3BE1}" type="parTrans" cxnId="{34220201-6F62-448E-B835-A096090B46F5}">
      <dgm:prSet/>
      <dgm:spPr/>
      <dgm:t>
        <a:bodyPr/>
        <a:lstStyle/>
        <a:p>
          <a:endParaRPr lang="nl-BE"/>
        </a:p>
      </dgm:t>
    </dgm:pt>
    <dgm:pt modelId="{BCDF735D-159E-4963-A334-3DDBCE5A0E83}" type="sibTrans" cxnId="{34220201-6F62-448E-B835-A096090B46F5}">
      <dgm:prSet/>
      <dgm:spPr/>
      <dgm:t>
        <a:bodyPr/>
        <a:lstStyle/>
        <a:p>
          <a:endParaRPr lang="nl-BE"/>
        </a:p>
      </dgm:t>
    </dgm:pt>
    <dgm:pt modelId="{19D03BA6-36C2-4B61-8F47-3AF6C03B4889}">
      <dgm:prSet phldrT="[Tekst]" custT="1"/>
      <dgm:spPr/>
      <dgm:t>
        <a:bodyPr/>
        <a:lstStyle/>
        <a:p>
          <a:r>
            <a:rPr lang="nl-BE" sz="1600"/>
            <a:t>Niet conform, automatisch procedure OO (startdatum 3 maanden na vooronderzoek)</a:t>
          </a:r>
        </a:p>
      </dgm:t>
    </dgm:pt>
    <dgm:pt modelId="{420151C6-8D24-41D7-B9ED-B99872908BB2}" type="parTrans" cxnId="{BC986D4E-A17C-49E0-B4A7-118D3A5FB62E}">
      <dgm:prSet/>
      <dgm:spPr/>
      <dgm:t>
        <a:bodyPr/>
        <a:lstStyle/>
        <a:p>
          <a:endParaRPr lang="nl-BE"/>
        </a:p>
      </dgm:t>
    </dgm:pt>
    <dgm:pt modelId="{DCA42503-BE30-4068-8354-27ADB97934FB}" type="sibTrans" cxnId="{BC986D4E-A17C-49E0-B4A7-118D3A5FB62E}">
      <dgm:prSet/>
      <dgm:spPr/>
      <dgm:t>
        <a:bodyPr/>
        <a:lstStyle/>
        <a:p>
          <a:endParaRPr lang="nl-BE"/>
        </a:p>
      </dgm:t>
    </dgm:pt>
    <dgm:pt modelId="{6E3B17B3-0A52-4A00-A461-F2884CAD276F}">
      <dgm:prSet phldrT="[Tekst]" custT="1"/>
      <dgm:spPr/>
      <dgm:t>
        <a:bodyPr/>
        <a:lstStyle/>
        <a:p>
          <a:r>
            <a:rPr lang="nl-BE" sz="1600"/>
            <a:t>Geen termijn op afleveren CA</a:t>
          </a:r>
        </a:p>
      </dgm:t>
    </dgm:pt>
    <dgm:pt modelId="{012FA9F3-F3C8-46B8-ADD3-B0DC27731727}" type="parTrans" cxnId="{5D249F09-B897-4A9D-9FE0-0AF7634BFCB0}">
      <dgm:prSet/>
      <dgm:spPr/>
      <dgm:t>
        <a:bodyPr/>
        <a:lstStyle/>
        <a:p>
          <a:endParaRPr lang="nl-BE"/>
        </a:p>
      </dgm:t>
    </dgm:pt>
    <dgm:pt modelId="{918BC9D2-A252-4C30-920E-925EA170FA94}" type="sibTrans" cxnId="{5D249F09-B897-4A9D-9FE0-0AF7634BFCB0}">
      <dgm:prSet/>
      <dgm:spPr/>
      <dgm:t>
        <a:bodyPr/>
        <a:lstStyle/>
        <a:p>
          <a:endParaRPr lang="nl-BE"/>
        </a:p>
      </dgm:t>
    </dgm:pt>
    <dgm:pt modelId="{A46EB1C3-226D-4C89-A174-0B902FBBB787}">
      <dgm:prSet phldrT="[Tekst]" custT="1"/>
      <dgm:spPr/>
      <dgm:t>
        <a:bodyPr/>
        <a:lstStyle/>
        <a:p>
          <a:r>
            <a:rPr lang="nl-BE" sz="1600"/>
            <a:t>Na melding herstel </a:t>
          </a:r>
        </a:p>
      </dgm:t>
    </dgm:pt>
    <dgm:pt modelId="{028CD357-02CF-4F84-A28B-5090D2DF5506}" type="parTrans" cxnId="{105DC6EA-2012-474B-B1A3-59A14C15B32A}">
      <dgm:prSet/>
      <dgm:spPr/>
      <dgm:t>
        <a:bodyPr/>
        <a:lstStyle/>
        <a:p>
          <a:endParaRPr lang="nl-BE"/>
        </a:p>
      </dgm:t>
    </dgm:pt>
    <dgm:pt modelId="{A47749D7-2081-4E0B-9627-E66AD17B5BF0}" type="sibTrans" cxnId="{105DC6EA-2012-474B-B1A3-59A14C15B32A}">
      <dgm:prSet/>
      <dgm:spPr/>
      <dgm:t>
        <a:bodyPr/>
        <a:lstStyle/>
        <a:p>
          <a:endParaRPr lang="nl-BE"/>
        </a:p>
      </dgm:t>
    </dgm:pt>
    <dgm:pt modelId="{82B7F097-972B-4343-BB08-0F454432D8DE}">
      <dgm:prSet phldrT="[Tekst]" custT="1"/>
      <dgm:spPr/>
      <dgm:t>
        <a:bodyPr/>
        <a:lstStyle/>
        <a:p>
          <a:r>
            <a:rPr lang="nl-BE" sz="1600"/>
            <a:t>a.d.h.v. technisch verslag</a:t>
          </a:r>
        </a:p>
      </dgm:t>
    </dgm:pt>
    <dgm:pt modelId="{12CC7D73-3323-46DC-A025-3946DDB85B66}" type="parTrans" cxnId="{D1ECEF09-E56B-4023-82EA-2CDDB4151D06}">
      <dgm:prSet/>
      <dgm:spPr/>
      <dgm:t>
        <a:bodyPr/>
        <a:lstStyle/>
        <a:p>
          <a:endParaRPr lang="nl-BE"/>
        </a:p>
      </dgm:t>
    </dgm:pt>
    <dgm:pt modelId="{2E13B7A9-B3E8-4313-98D3-9608A3CDC558}" type="sibTrans" cxnId="{D1ECEF09-E56B-4023-82EA-2CDDB4151D06}">
      <dgm:prSet/>
      <dgm:spPr/>
      <dgm:t>
        <a:bodyPr/>
        <a:lstStyle/>
        <a:p>
          <a:endParaRPr lang="nl-BE"/>
        </a:p>
      </dgm:t>
    </dgm:pt>
    <dgm:pt modelId="{953024F5-B19E-4257-B1FA-A4997EE93D0A}">
      <dgm:prSet phldrT="[Tekst]" custT="1"/>
      <dgm:spPr/>
      <dgm:t>
        <a:bodyPr/>
        <a:lstStyle/>
        <a:p>
          <a:r>
            <a:rPr lang="nl-BE" sz="1600"/>
            <a:t>Geen vergoeding voor CA mogelijk</a:t>
          </a:r>
        </a:p>
      </dgm:t>
    </dgm:pt>
    <dgm:pt modelId="{7856CEE5-E0BE-4983-8E20-AEA5C89D6CC0}" type="parTrans" cxnId="{DB6783FE-3BBB-4B4E-94A7-E864558C6D12}">
      <dgm:prSet/>
      <dgm:spPr/>
      <dgm:t>
        <a:bodyPr/>
        <a:lstStyle/>
        <a:p>
          <a:endParaRPr lang="nl-BE"/>
        </a:p>
      </dgm:t>
    </dgm:pt>
    <dgm:pt modelId="{0C23580F-D411-4A21-98D7-AC6E29600C7C}" type="sibTrans" cxnId="{DB6783FE-3BBB-4B4E-94A7-E864558C6D12}">
      <dgm:prSet/>
      <dgm:spPr/>
      <dgm:t>
        <a:bodyPr/>
        <a:lstStyle/>
        <a:p>
          <a:endParaRPr lang="nl-BE"/>
        </a:p>
      </dgm:t>
    </dgm:pt>
    <dgm:pt modelId="{9E07A966-D053-4B9F-BFAD-6C47021EC96D}" type="pres">
      <dgm:prSet presAssocID="{16D41667-C548-48C0-BDE9-53089935E434}" presName="Name0" presStyleCnt="0">
        <dgm:presLayoutVars>
          <dgm:dir/>
          <dgm:animLvl val="lvl"/>
          <dgm:resizeHandles val="exact"/>
        </dgm:presLayoutVars>
      </dgm:prSet>
      <dgm:spPr/>
    </dgm:pt>
    <dgm:pt modelId="{763529BA-9884-437A-BBAE-F51133352FE7}" type="pres">
      <dgm:prSet presAssocID="{317973B2-4168-470C-8372-F58290B6B6A4}" presName="linNode" presStyleCnt="0"/>
      <dgm:spPr/>
    </dgm:pt>
    <dgm:pt modelId="{5860C78A-CA2D-44D0-BB13-EFA00E43A7B1}" type="pres">
      <dgm:prSet presAssocID="{317973B2-4168-470C-8372-F58290B6B6A4}" presName="parentText" presStyleLbl="node1" presStyleIdx="0" presStyleCnt="2">
        <dgm:presLayoutVars>
          <dgm:chMax val="1"/>
          <dgm:bulletEnabled val="1"/>
        </dgm:presLayoutVars>
      </dgm:prSet>
      <dgm:spPr/>
    </dgm:pt>
    <dgm:pt modelId="{34C88977-566F-4C75-B695-0ABF759B6F7B}" type="pres">
      <dgm:prSet presAssocID="{317973B2-4168-470C-8372-F58290B6B6A4}" presName="descendantText" presStyleLbl="alignAccFollowNode1" presStyleIdx="0" presStyleCnt="2">
        <dgm:presLayoutVars>
          <dgm:bulletEnabled val="1"/>
        </dgm:presLayoutVars>
      </dgm:prSet>
      <dgm:spPr/>
    </dgm:pt>
    <dgm:pt modelId="{53A9030C-F5BB-425B-AFA5-F99AF58662D9}" type="pres">
      <dgm:prSet presAssocID="{2417DCC7-5884-44F9-BFDF-AE1562A72F13}" presName="sp" presStyleCnt="0"/>
      <dgm:spPr/>
    </dgm:pt>
    <dgm:pt modelId="{5446A3E4-261B-495D-927C-DA5DACC6EBE6}" type="pres">
      <dgm:prSet presAssocID="{64D36440-8DD5-423E-8C1F-3606C381FB0F}" presName="linNode" presStyleCnt="0"/>
      <dgm:spPr/>
    </dgm:pt>
    <dgm:pt modelId="{2F0CD07B-07A8-4FA3-AF8C-FBACF67A700D}" type="pres">
      <dgm:prSet presAssocID="{64D36440-8DD5-423E-8C1F-3606C381FB0F}" presName="parentText" presStyleLbl="node1" presStyleIdx="1" presStyleCnt="2">
        <dgm:presLayoutVars>
          <dgm:chMax val="1"/>
          <dgm:bulletEnabled val="1"/>
        </dgm:presLayoutVars>
      </dgm:prSet>
      <dgm:spPr/>
    </dgm:pt>
    <dgm:pt modelId="{D862D989-86AE-4059-A304-D4A9D6477059}" type="pres">
      <dgm:prSet presAssocID="{64D36440-8DD5-423E-8C1F-3606C381FB0F}" presName="descendantText" presStyleLbl="alignAccFollowNode1" presStyleIdx="1" presStyleCnt="2">
        <dgm:presLayoutVars>
          <dgm:bulletEnabled val="1"/>
        </dgm:presLayoutVars>
      </dgm:prSet>
      <dgm:spPr/>
    </dgm:pt>
  </dgm:ptLst>
  <dgm:cxnLst>
    <dgm:cxn modelId="{34220201-6F62-448E-B835-A096090B46F5}" srcId="{64D36440-8DD5-423E-8C1F-3606C381FB0F}" destId="{630E566A-6369-4F74-95E7-0DDC2514ED74}" srcOrd="0" destOrd="0" parTransId="{38F18490-0E66-4355-91B7-3C6F503E3BE1}" sibTransId="{BCDF735D-159E-4963-A334-3DDBCE5A0E83}"/>
    <dgm:cxn modelId="{7A312203-A45A-4D1E-9682-9A9CEB7D613D}" type="presOf" srcId="{A46EB1C3-226D-4C89-A174-0B902FBBB787}" destId="{34C88977-566F-4C75-B695-0ABF759B6F7B}" srcOrd="0" destOrd="0" presId="urn:microsoft.com/office/officeart/2005/8/layout/vList5"/>
    <dgm:cxn modelId="{5D249F09-B897-4A9D-9FE0-0AF7634BFCB0}" srcId="{64D36440-8DD5-423E-8C1F-3606C381FB0F}" destId="{6E3B17B3-0A52-4A00-A461-F2884CAD276F}" srcOrd="1" destOrd="0" parTransId="{012FA9F3-F3C8-46B8-ADD3-B0DC27731727}" sibTransId="{918BC9D2-A252-4C30-920E-925EA170FA94}"/>
    <dgm:cxn modelId="{D1ECEF09-E56B-4023-82EA-2CDDB4151D06}" srcId="{317973B2-4168-470C-8372-F58290B6B6A4}" destId="{82B7F097-972B-4343-BB08-0F454432D8DE}" srcOrd="2" destOrd="0" parTransId="{12CC7D73-3323-46DC-A025-3946DDB85B66}" sibTransId="{2E13B7A9-B3E8-4313-98D3-9608A3CDC558}"/>
    <dgm:cxn modelId="{55B4CD0F-092F-4F6D-9469-6234B6F9830D}" srcId="{317973B2-4168-470C-8372-F58290B6B6A4}" destId="{E5209652-73C5-49B1-8ABF-8B7ECFFBF768}" srcOrd="3" destOrd="0" parTransId="{9B86DB3A-0F67-4B06-8316-C0BD35225A8B}" sibTransId="{2FEC3365-47C4-48A0-9B39-8EBB4093F1A8}"/>
    <dgm:cxn modelId="{6553A427-BBBA-49AA-A8E8-DA0ED8EE8540}" type="presOf" srcId="{953024F5-B19E-4257-B1FA-A4997EE93D0A}" destId="{D862D989-86AE-4059-A304-D4A9D6477059}" srcOrd="0" destOrd="2" presId="urn:microsoft.com/office/officeart/2005/8/layout/vList5"/>
    <dgm:cxn modelId="{5A7D9F38-0FB0-4954-8D5D-F6982A1341DE}" type="presOf" srcId="{82B7F097-972B-4343-BB08-0F454432D8DE}" destId="{34C88977-566F-4C75-B695-0ABF759B6F7B}" srcOrd="0" destOrd="2" presId="urn:microsoft.com/office/officeart/2005/8/layout/vList5"/>
    <dgm:cxn modelId="{1BF8D138-30BA-43A7-8093-2F2D8A9373CF}" srcId="{16D41667-C548-48C0-BDE9-53089935E434}" destId="{64D36440-8DD5-423E-8C1F-3606C381FB0F}" srcOrd="1" destOrd="0" parTransId="{DCD6B580-5E7B-4C51-A28E-EF4851356B8E}" sibTransId="{8DC36688-BD60-431F-818D-B2B35C807960}"/>
    <dgm:cxn modelId="{BC986D4E-A17C-49E0-B4A7-118D3A5FB62E}" srcId="{64D36440-8DD5-423E-8C1F-3606C381FB0F}" destId="{19D03BA6-36C2-4B61-8F47-3AF6C03B4889}" srcOrd="3" destOrd="0" parTransId="{420151C6-8D24-41D7-B9ED-B99872908BB2}" sibTransId="{DCA42503-BE30-4068-8354-27ADB97934FB}"/>
    <dgm:cxn modelId="{8ECE8557-DF43-4ECB-B871-C57728104C58}" type="presOf" srcId="{D7EEB84B-04BD-43E8-BAB2-8B5DE6C078D3}" destId="{34C88977-566F-4C75-B695-0ABF759B6F7B}" srcOrd="0" destOrd="1" presId="urn:microsoft.com/office/officeart/2005/8/layout/vList5"/>
    <dgm:cxn modelId="{6C249057-8DB1-4AD3-B793-B36A04FA80BD}" type="presOf" srcId="{16D41667-C548-48C0-BDE9-53089935E434}" destId="{9E07A966-D053-4B9F-BFAD-6C47021EC96D}" srcOrd="0" destOrd="0" presId="urn:microsoft.com/office/officeart/2005/8/layout/vList5"/>
    <dgm:cxn modelId="{BE128F86-4C3A-4BF3-9D34-9CE5E02765F3}" type="presOf" srcId="{317973B2-4168-470C-8372-F58290B6B6A4}" destId="{5860C78A-CA2D-44D0-BB13-EFA00E43A7B1}" srcOrd="0" destOrd="0" presId="urn:microsoft.com/office/officeart/2005/8/layout/vList5"/>
    <dgm:cxn modelId="{838388C2-AEC0-428D-AD8A-728C5095759E}" type="presOf" srcId="{E5209652-73C5-49B1-8ABF-8B7ECFFBF768}" destId="{34C88977-566F-4C75-B695-0ABF759B6F7B}" srcOrd="0" destOrd="3" presId="urn:microsoft.com/office/officeart/2005/8/layout/vList5"/>
    <dgm:cxn modelId="{F6C760C7-77CF-4F06-AE86-0345247E4331}" srcId="{16D41667-C548-48C0-BDE9-53089935E434}" destId="{317973B2-4168-470C-8372-F58290B6B6A4}" srcOrd="0" destOrd="0" parTransId="{099F7897-086A-4627-A00C-F1847A16E93C}" sibTransId="{2417DCC7-5884-44F9-BFDF-AE1562A72F13}"/>
    <dgm:cxn modelId="{116E4FC8-E091-4E13-A2C4-4326BEFDA90B}" type="presOf" srcId="{630E566A-6369-4F74-95E7-0DDC2514ED74}" destId="{D862D989-86AE-4059-A304-D4A9D6477059}" srcOrd="0" destOrd="0" presId="urn:microsoft.com/office/officeart/2005/8/layout/vList5"/>
    <dgm:cxn modelId="{C325ADDE-A8E2-492D-A9E4-0E31BB2F5000}" type="presOf" srcId="{64D36440-8DD5-423E-8C1F-3606C381FB0F}" destId="{2F0CD07B-07A8-4FA3-AF8C-FBACF67A700D}" srcOrd="0" destOrd="0" presId="urn:microsoft.com/office/officeart/2005/8/layout/vList5"/>
    <dgm:cxn modelId="{D61722E1-26D8-4043-B53C-AA6C24938A0D}" srcId="{317973B2-4168-470C-8372-F58290B6B6A4}" destId="{D7EEB84B-04BD-43E8-BAB2-8B5DE6C078D3}" srcOrd="1" destOrd="0" parTransId="{A625E852-490F-40AC-9AB9-33A46605AB2C}" sibTransId="{B702411A-EDB6-4FFD-B046-70A60B77585B}"/>
    <dgm:cxn modelId="{105DC6EA-2012-474B-B1A3-59A14C15B32A}" srcId="{317973B2-4168-470C-8372-F58290B6B6A4}" destId="{A46EB1C3-226D-4C89-A174-0B902FBBB787}" srcOrd="0" destOrd="0" parTransId="{028CD357-02CF-4F84-A28B-5090D2DF5506}" sibTransId="{A47749D7-2081-4E0B-9627-E66AD17B5BF0}"/>
    <dgm:cxn modelId="{FA85CCF9-15CE-4C5F-BB09-1F66EEE995A7}" type="presOf" srcId="{6E3B17B3-0A52-4A00-A461-F2884CAD276F}" destId="{D862D989-86AE-4059-A304-D4A9D6477059}" srcOrd="0" destOrd="1" presId="urn:microsoft.com/office/officeart/2005/8/layout/vList5"/>
    <dgm:cxn modelId="{4D2C06FC-A4B8-454F-98A3-A39A5F56646D}" type="presOf" srcId="{19D03BA6-36C2-4B61-8F47-3AF6C03B4889}" destId="{D862D989-86AE-4059-A304-D4A9D6477059}" srcOrd="0" destOrd="3" presId="urn:microsoft.com/office/officeart/2005/8/layout/vList5"/>
    <dgm:cxn modelId="{DB6783FE-3BBB-4B4E-94A7-E864558C6D12}" srcId="{64D36440-8DD5-423E-8C1F-3606C381FB0F}" destId="{953024F5-B19E-4257-B1FA-A4997EE93D0A}" srcOrd="2" destOrd="0" parTransId="{7856CEE5-E0BE-4983-8E20-AEA5C89D6CC0}" sibTransId="{0C23580F-D411-4A21-98D7-AC6E29600C7C}"/>
    <dgm:cxn modelId="{5DB44E17-B0E7-4B62-8166-284D4A6CA2E3}" type="presParOf" srcId="{9E07A966-D053-4B9F-BFAD-6C47021EC96D}" destId="{763529BA-9884-437A-BBAE-F51133352FE7}" srcOrd="0" destOrd="0" presId="urn:microsoft.com/office/officeart/2005/8/layout/vList5"/>
    <dgm:cxn modelId="{77F95B1B-0FA5-4D9F-A78E-224C8B24654D}" type="presParOf" srcId="{763529BA-9884-437A-BBAE-F51133352FE7}" destId="{5860C78A-CA2D-44D0-BB13-EFA00E43A7B1}" srcOrd="0" destOrd="0" presId="urn:microsoft.com/office/officeart/2005/8/layout/vList5"/>
    <dgm:cxn modelId="{947D79F5-5440-46E8-8B77-FE93CE127E1C}" type="presParOf" srcId="{763529BA-9884-437A-BBAE-F51133352FE7}" destId="{34C88977-566F-4C75-B695-0ABF759B6F7B}" srcOrd="1" destOrd="0" presId="urn:microsoft.com/office/officeart/2005/8/layout/vList5"/>
    <dgm:cxn modelId="{9769B20A-AAE2-4633-A5AE-10AF5E9AB6F1}" type="presParOf" srcId="{9E07A966-D053-4B9F-BFAD-6C47021EC96D}" destId="{53A9030C-F5BB-425B-AFA5-F99AF58662D9}" srcOrd="1" destOrd="0" presId="urn:microsoft.com/office/officeart/2005/8/layout/vList5"/>
    <dgm:cxn modelId="{57430170-A5F7-4C3C-AC6D-0ACEB4B1CDA7}" type="presParOf" srcId="{9E07A966-D053-4B9F-BFAD-6C47021EC96D}" destId="{5446A3E4-261B-495D-927C-DA5DACC6EBE6}" srcOrd="2" destOrd="0" presId="urn:microsoft.com/office/officeart/2005/8/layout/vList5"/>
    <dgm:cxn modelId="{299AE924-9375-4050-B666-5954347070BE}" type="presParOf" srcId="{5446A3E4-261B-495D-927C-DA5DACC6EBE6}" destId="{2F0CD07B-07A8-4FA3-AF8C-FBACF67A700D}" srcOrd="0" destOrd="0" presId="urn:microsoft.com/office/officeart/2005/8/layout/vList5"/>
    <dgm:cxn modelId="{28B0F8F9-32E8-403C-A4AC-A243B531E202}" type="presParOf" srcId="{5446A3E4-261B-495D-927C-DA5DACC6EBE6}" destId="{D862D989-86AE-4059-A304-D4A9D647705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2309F178-7180-443D-9FEF-E776AB8F33D8}" type="doc">
      <dgm:prSet loTypeId="urn:microsoft.com/office/officeart/2005/8/layout/hProcess7" loCatId="list" qsTypeId="urn:microsoft.com/office/officeart/2005/8/quickstyle/simple1" qsCatId="simple" csTypeId="urn:microsoft.com/office/officeart/2005/8/colors/accent5_1" csCatId="accent5" phldr="1"/>
      <dgm:spPr/>
      <dgm:t>
        <a:bodyPr/>
        <a:lstStyle/>
        <a:p>
          <a:endParaRPr lang="nl-BE"/>
        </a:p>
      </dgm:t>
    </dgm:pt>
    <dgm:pt modelId="{E81A3BBF-1E02-4BD7-AC28-FE2D220AFD09}">
      <dgm:prSet phldrT="[Tekst]" custT="1"/>
      <dgm:spPr/>
      <dgm:t>
        <a:bodyPr/>
        <a:lstStyle/>
        <a:p>
          <a:r>
            <a:rPr lang="nl-BE" sz="2000">
              <a:latin typeface="FlandersArtSans-Regular" panose="00000500000000000000"/>
              <a:cs typeface="Calibri Light" panose="020F0302020204030204" pitchFamily="34" charset="0"/>
            </a:rPr>
            <a:t>Capaciteit</a:t>
          </a:r>
        </a:p>
      </dgm:t>
    </dgm:pt>
    <dgm:pt modelId="{AE2E03DE-CEB9-4B6B-B728-5210214FC2EC}" type="parTrans" cxnId="{4D34A692-3169-49F2-BA2C-123718A6AC40}">
      <dgm:prSet/>
      <dgm:spPr/>
      <dgm:t>
        <a:bodyPr/>
        <a:lstStyle/>
        <a:p>
          <a:endParaRPr lang="nl-BE"/>
        </a:p>
      </dgm:t>
    </dgm:pt>
    <dgm:pt modelId="{63286A80-6753-4882-B169-454414D33AEA}" type="sibTrans" cxnId="{4D34A692-3169-49F2-BA2C-123718A6AC40}">
      <dgm:prSet/>
      <dgm:spPr/>
      <dgm:t>
        <a:bodyPr/>
        <a:lstStyle/>
        <a:p>
          <a:endParaRPr lang="nl-BE"/>
        </a:p>
      </dgm:t>
    </dgm:pt>
    <dgm:pt modelId="{8D5EA1F3-6934-428F-B331-DFEEED572A98}">
      <dgm:prSet phldrT="[Tekst]" custT="1"/>
      <dgm:spPr/>
      <dgm:t>
        <a:bodyPr/>
        <a:lstStyle/>
        <a:p>
          <a:r>
            <a:rPr lang="nl-BE" sz="1800">
              <a:latin typeface="+mn-lt"/>
            </a:rPr>
            <a:t>Hoeveel dossiers WP?</a:t>
          </a:r>
        </a:p>
      </dgm:t>
    </dgm:pt>
    <dgm:pt modelId="{63C77192-D0DC-488B-8046-EE840DAF8FAF}" type="parTrans" cxnId="{A553A8D0-0D93-4CE9-9F70-3FF3CC1549B5}">
      <dgm:prSet/>
      <dgm:spPr/>
      <dgm:t>
        <a:bodyPr/>
        <a:lstStyle/>
        <a:p>
          <a:endParaRPr lang="nl-BE"/>
        </a:p>
      </dgm:t>
    </dgm:pt>
    <dgm:pt modelId="{7BF1B43E-ADD3-4E9F-ACD5-B1C5889E1A8F}" type="sibTrans" cxnId="{A553A8D0-0D93-4CE9-9F70-3FF3CC1549B5}">
      <dgm:prSet/>
      <dgm:spPr/>
      <dgm:t>
        <a:bodyPr/>
        <a:lstStyle/>
        <a:p>
          <a:endParaRPr lang="nl-BE"/>
        </a:p>
      </dgm:t>
    </dgm:pt>
    <dgm:pt modelId="{CF929505-6D93-472D-BE69-B4E85D4BB3EC}">
      <dgm:prSet phldrT="[Tekst]" custT="1"/>
      <dgm:spPr/>
      <dgm:t>
        <a:bodyPr/>
        <a:lstStyle/>
        <a:p>
          <a:r>
            <a:rPr lang="nl-BE" sz="1800">
              <a:latin typeface="+mn-lt"/>
            </a:rPr>
            <a:t>Hoeveel onderzoeken binnen 14 dagen?</a:t>
          </a:r>
        </a:p>
      </dgm:t>
    </dgm:pt>
    <dgm:pt modelId="{3A4ED0E9-9976-4F2B-8660-9FD0A4EEF862}" type="parTrans" cxnId="{E7DA1237-67E9-4E93-9225-B96A5905AAC5}">
      <dgm:prSet/>
      <dgm:spPr/>
      <dgm:t>
        <a:bodyPr/>
        <a:lstStyle/>
        <a:p>
          <a:endParaRPr lang="nl-BE"/>
        </a:p>
      </dgm:t>
    </dgm:pt>
    <dgm:pt modelId="{2A05C566-E2A5-412A-B3D7-207141D35FEA}" type="sibTrans" cxnId="{E7DA1237-67E9-4E93-9225-B96A5905AAC5}">
      <dgm:prSet/>
      <dgm:spPr/>
      <dgm:t>
        <a:bodyPr/>
        <a:lstStyle/>
        <a:p>
          <a:endParaRPr lang="nl-BE"/>
        </a:p>
      </dgm:t>
    </dgm:pt>
    <dgm:pt modelId="{72528D32-9311-4470-B90F-B87F89065EBB}">
      <dgm:prSet phldrT="[Tekst]" custT="1"/>
      <dgm:spPr/>
      <dgm:t>
        <a:bodyPr/>
        <a:lstStyle/>
        <a:p>
          <a:r>
            <a:rPr lang="nl-BE" sz="1800">
              <a:latin typeface="+mn-lt"/>
            </a:rPr>
            <a:t>Wanneer wel/niet onderzoek?</a:t>
          </a:r>
        </a:p>
      </dgm:t>
    </dgm:pt>
    <dgm:pt modelId="{C48B537A-5E4B-4814-B264-DF5422668637}" type="parTrans" cxnId="{DAC64567-9F23-4BD4-9F11-EF5E1CED077A}">
      <dgm:prSet/>
      <dgm:spPr/>
      <dgm:t>
        <a:bodyPr/>
        <a:lstStyle/>
        <a:p>
          <a:endParaRPr lang="nl-BE"/>
        </a:p>
      </dgm:t>
    </dgm:pt>
    <dgm:pt modelId="{EF77E841-ECD0-4BCA-9DE1-B9D1829A956F}" type="sibTrans" cxnId="{DAC64567-9F23-4BD4-9F11-EF5E1CED077A}">
      <dgm:prSet/>
      <dgm:spPr/>
      <dgm:t>
        <a:bodyPr/>
        <a:lstStyle/>
        <a:p>
          <a:endParaRPr lang="nl-BE"/>
        </a:p>
      </dgm:t>
    </dgm:pt>
    <dgm:pt modelId="{5DE5FE37-F730-4DF3-9DAA-E3E68575DED9}">
      <dgm:prSet phldrT="[Tekst]" custT="1"/>
      <dgm:spPr/>
      <dgm:t>
        <a:bodyPr/>
        <a:lstStyle/>
        <a:p>
          <a:r>
            <a:rPr lang="nl-BE" sz="2000">
              <a:latin typeface="+mn-lt"/>
              <a:cs typeface="Calibri" panose="020F0502020204030204" pitchFamily="34" charset="0"/>
            </a:rPr>
            <a:t>Beleid uitstippelen</a:t>
          </a:r>
          <a:endParaRPr lang="nl-BE" sz="2000"/>
        </a:p>
      </dgm:t>
    </dgm:pt>
    <dgm:pt modelId="{0E924311-135B-4861-988E-745F654DC8BA}" type="sibTrans" cxnId="{06E9F23B-B44C-48AB-892A-941016109D95}">
      <dgm:prSet/>
      <dgm:spPr/>
      <dgm:t>
        <a:bodyPr/>
        <a:lstStyle/>
        <a:p>
          <a:endParaRPr lang="nl-BE"/>
        </a:p>
      </dgm:t>
    </dgm:pt>
    <dgm:pt modelId="{AF60C831-A9A2-45E0-8CE7-BA840992E1D8}" type="parTrans" cxnId="{06E9F23B-B44C-48AB-892A-941016109D95}">
      <dgm:prSet/>
      <dgm:spPr/>
      <dgm:t>
        <a:bodyPr/>
        <a:lstStyle/>
        <a:p>
          <a:endParaRPr lang="nl-BE"/>
        </a:p>
      </dgm:t>
    </dgm:pt>
    <dgm:pt modelId="{ED980E9C-9C12-4284-A1BC-97BEAD024494}">
      <dgm:prSet phldrT="[Tekst]"/>
      <dgm:spPr/>
      <dgm:t>
        <a:bodyPr/>
        <a:lstStyle/>
        <a:p>
          <a:r>
            <a:rPr lang="nl-BE" sz="1400">
              <a:latin typeface="+mn-lt"/>
            </a:rPr>
            <a:t>Voor welke woningen WP? Welke gebreken?</a:t>
          </a:r>
        </a:p>
      </dgm:t>
    </dgm:pt>
    <dgm:pt modelId="{C58ED471-E361-4B21-B426-5CDDE664C9DA}" type="sibTrans" cxnId="{531C8FFB-CAE0-4E4E-AAA3-4149E58E9BB8}">
      <dgm:prSet/>
      <dgm:spPr/>
      <dgm:t>
        <a:bodyPr/>
        <a:lstStyle/>
        <a:p>
          <a:endParaRPr lang="nl-BE"/>
        </a:p>
      </dgm:t>
    </dgm:pt>
    <dgm:pt modelId="{DDCE8F3C-53F3-4AE2-B1E8-4B0A9EC4E7D1}" type="parTrans" cxnId="{531C8FFB-CAE0-4E4E-AAA3-4149E58E9BB8}">
      <dgm:prSet/>
      <dgm:spPr/>
      <dgm:t>
        <a:bodyPr/>
        <a:lstStyle/>
        <a:p>
          <a:endParaRPr lang="nl-BE"/>
        </a:p>
      </dgm:t>
    </dgm:pt>
    <dgm:pt modelId="{B72E6D63-B7ED-486B-922C-972954DDF079}">
      <dgm:prSet phldrT="[Tekst]"/>
      <dgm:spPr/>
      <dgm:t>
        <a:bodyPr/>
        <a:lstStyle/>
        <a:p>
          <a:r>
            <a:rPr lang="nl-BE" sz="1400">
              <a:latin typeface="+mn-lt"/>
            </a:rPr>
            <a:t>Bij welke eigenaars WP? (</a:t>
          </a:r>
          <a:r>
            <a:rPr lang="nl-BE" sz="1400" err="1">
              <a:latin typeface="+mn-lt"/>
            </a:rPr>
            <a:t>vb</a:t>
          </a:r>
          <a:r>
            <a:rPr lang="nl-BE" sz="1400">
              <a:latin typeface="+mn-lt"/>
            </a:rPr>
            <a:t> voorgeschiedenis eigenaar, …)</a:t>
          </a:r>
        </a:p>
      </dgm:t>
    </dgm:pt>
    <dgm:pt modelId="{C8DB62A1-2C4E-4A30-8115-D8F4DCC3EEAD}" type="sibTrans" cxnId="{AED4EB68-5BE7-4E62-A767-AE8F80BCF3E1}">
      <dgm:prSet/>
      <dgm:spPr/>
      <dgm:t>
        <a:bodyPr/>
        <a:lstStyle/>
        <a:p>
          <a:endParaRPr lang="nl-BE"/>
        </a:p>
      </dgm:t>
    </dgm:pt>
    <dgm:pt modelId="{6E30DEEC-9815-4B1E-BF60-7899971C03A8}" type="parTrans" cxnId="{AED4EB68-5BE7-4E62-A767-AE8F80BCF3E1}">
      <dgm:prSet/>
      <dgm:spPr/>
      <dgm:t>
        <a:bodyPr/>
        <a:lstStyle/>
        <a:p>
          <a:endParaRPr lang="nl-BE"/>
        </a:p>
      </dgm:t>
    </dgm:pt>
    <dgm:pt modelId="{6CCA0177-9FD6-4ED8-9B6E-51475FC19483}">
      <dgm:prSet phldrT="[Tekst]"/>
      <dgm:spPr/>
      <dgm:t>
        <a:bodyPr/>
        <a:lstStyle/>
        <a:p>
          <a:r>
            <a:rPr lang="nl-BE" sz="1400">
              <a:latin typeface="+mn-lt"/>
            </a:rPr>
            <a:t>Welke hersteltermijn? </a:t>
          </a:r>
        </a:p>
      </dgm:t>
    </dgm:pt>
    <dgm:pt modelId="{D880E183-BF25-42D1-9B1F-1B3C6EAFDAD2}" type="sibTrans" cxnId="{7973BCC4-5297-4A3E-A3F2-315534AA4408}">
      <dgm:prSet/>
      <dgm:spPr/>
      <dgm:t>
        <a:bodyPr/>
        <a:lstStyle/>
        <a:p>
          <a:endParaRPr lang="nl-BE"/>
        </a:p>
      </dgm:t>
    </dgm:pt>
    <dgm:pt modelId="{984861BA-AF93-469B-BE56-36860BB54061}" type="parTrans" cxnId="{7973BCC4-5297-4A3E-A3F2-315534AA4408}">
      <dgm:prSet/>
      <dgm:spPr/>
      <dgm:t>
        <a:bodyPr/>
        <a:lstStyle/>
        <a:p>
          <a:endParaRPr lang="nl-BE"/>
        </a:p>
      </dgm:t>
    </dgm:pt>
    <dgm:pt modelId="{FCB2DC09-CC10-4BF4-801C-B2D5E2C748EE}">
      <dgm:prSet phldrT="[Tekst]" custT="1"/>
      <dgm:spPr/>
      <dgm:t>
        <a:bodyPr/>
        <a:lstStyle/>
        <a:p>
          <a:r>
            <a:rPr lang="nl-BE" sz="2000"/>
            <a:t>Communicatie</a:t>
          </a:r>
        </a:p>
      </dgm:t>
    </dgm:pt>
    <dgm:pt modelId="{BD7CF754-54A5-472E-A9F0-140F8D07FF2C}" type="parTrans" cxnId="{CB8B18E5-9252-45BE-9D69-F3E3BB60F247}">
      <dgm:prSet/>
      <dgm:spPr/>
      <dgm:t>
        <a:bodyPr/>
        <a:lstStyle/>
        <a:p>
          <a:endParaRPr lang="nl-BE"/>
        </a:p>
      </dgm:t>
    </dgm:pt>
    <dgm:pt modelId="{200DB786-B154-4308-B86D-B0CBD67FA3CE}" type="sibTrans" cxnId="{CB8B18E5-9252-45BE-9D69-F3E3BB60F247}">
      <dgm:prSet/>
      <dgm:spPr/>
      <dgm:t>
        <a:bodyPr/>
        <a:lstStyle/>
        <a:p>
          <a:endParaRPr lang="nl-BE"/>
        </a:p>
      </dgm:t>
    </dgm:pt>
    <dgm:pt modelId="{3EF7C3B7-9AE5-4BED-90CD-77650EF51184}">
      <dgm:prSet phldrT="[Tekst]" custT="1"/>
      <dgm:spPr/>
      <dgm:t>
        <a:bodyPr/>
        <a:lstStyle/>
        <a:p>
          <a:r>
            <a:rPr lang="nl-BE" sz="1800"/>
            <a:t>Hoe communiceren (zie informeren / communiceren)</a:t>
          </a:r>
        </a:p>
      </dgm:t>
    </dgm:pt>
    <dgm:pt modelId="{AC5E3D62-1B90-421C-874D-325DBBB1A556}" type="parTrans" cxnId="{E130AD8C-5F98-429E-A641-71F9853CAD5E}">
      <dgm:prSet/>
      <dgm:spPr/>
      <dgm:t>
        <a:bodyPr/>
        <a:lstStyle/>
        <a:p>
          <a:endParaRPr lang="nl-BE"/>
        </a:p>
      </dgm:t>
    </dgm:pt>
    <dgm:pt modelId="{E2FBE0DB-92BC-4132-9033-7DAA00F1D463}" type="sibTrans" cxnId="{E130AD8C-5F98-429E-A641-71F9853CAD5E}">
      <dgm:prSet/>
      <dgm:spPr/>
      <dgm:t>
        <a:bodyPr/>
        <a:lstStyle/>
        <a:p>
          <a:endParaRPr lang="nl-BE"/>
        </a:p>
      </dgm:t>
    </dgm:pt>
    <dgm:pt modelId="{6628DDB7-B840-4C31-B243-EEA909CDC909}" type="pres">
      <dgm:prSet presAssocID="{2309F178-7180-443D-9FEF-E776AB8F33D8}" presName="Name0" presStyleCnt="0">
        <dgm:presLayoutVars>
          <dgm:dir/>
          <dgm:animLvl val="lvl"/>
          <dgm:resizeHandles val="exact"/>
        </dgm:presLayoutVars>
      </dgm:prSet>
      <dgm:spPr/>
    </dgm:pt>
    <dgm:pt modelId="{A17B3505-E8FC-42B0-B309-6547BCA8FF41}" type="pres">
      <dgm:prSet presAssocID="{E81A3BBF-1E02-4BD7-AC28-FE2D220AFD09}" presName="compositeNode" presStyleCnt="0">
        <dgm:presLayoutVars>
          <dgm:bulletEnabled val="1"/>
        </dgm:presLayoutVars>
      </dgm:prSet>
      <dgm:spPr/>
    </dgm:pt>
    <dgm:pt modelId="{6ACAE90F-4C56-4A9B-B672-546DABBE8E72}" type="pres">
      <dgm:prSet presAssocID="{E81A3BBF-1E02-4BD7-AC28-FE2D220AFD09}" presName="bgRect" presStyleLbl="node1" presStyleIdx="0" presStyleCnt="3"/>
      <dgm:spPr/>
    </dgm:pt>
    <dgm:pt modelId="{86E43242-1543-4323-A6C4-25D2680F3C6B}" type="pres">
      <dgm:prSet presAssocID="{E81A3BBF-1E02-4BD7-AC28-FE2D220AFD09}" presName="parentNode" presStyleLbl="node1" presStyleIdx="0" presStyleCnt="3">
        <dgm:presLayoutVars>
          <dgm:chMax val="0"/>
          <dgm:bulletEnabled val="1"/>
        </dgm:presLayoutVars>
      </dgm:prSet>
      <dgm:spPr/>
    </dgm:pt>
    <dgm:pt modelId="{9CA7E2F1-948F-44A3-84D1-30FA2B799346}" type="pres">
      <dgm:prSet presAssocID="{E81A3BBF-1E02-4BD7-AC28-FE2D220AFD09}" presName="childNode" presStyleLbl="node1" presStyleIdx="0" presStyleCnt="3">
        <dgm:presLayoutVars>
          <dgm:bulletEnabled val="1"/>
        </dgm:presLayoutVars>
      </dgm:prSet>
      <dgm:spPr/>
    </dgm:pt>
    <dgm:pt modelId="{72BAC899-EA10-450A-AF0C-BD1292A5E1E3}" type="pres">
      <dgm:prSet presAssocID="{63286A80-6753-4882-B169-454414D33AEA}" presName="hSp" presStyleCnt="0"/>
      <dgm:spPr/>
    </dgm:pt>
    <dgm:pt modelId="{E7834145-8D7F-4967-BB50-D7AA48A1FA81}" type="pres">
      <dgm:prSet presAssocID="{63286A80-6753-4882-B169-454414D33AEA}" presName="vProcSp" presStyleCnt="0"/>
      <dgm:spPr/>
    </dgm:pt>
    <dgm:pt modelId="{82EA8079-16BE-4D0E-BFCF-C9B1D7582B16}" type="pres">
      <dgm:prSet presAssocID="{63286A80-6753-4882-B169-454414D33AEA}" presName="vSp1" presStyleCnt="0"/>
      <dgm:spPr/>
    </dgm:pt>
    <dgm:pt modelId="{5A9E6B4F-8CD1-4AD2-A467-1398C67968E8}" type="pres">
      <dgm:prSet presAssocID="{63286A80-6753-4882-B169-454414D33AEA}" presName="simulatedConn" presStyleLbl="solidFgAcc1" presStyleIdx="0" presStyleCnt="2"/>
      <dgm:spPr/>
    </dgm:pt>
    <dgm:pt modelId="{4F18F94D-CC1F-4143-B9EE-6FF75C249E65}" type="pres">
      <dgm:prSet presAssocID="{63286A80-6753-4882-B169-454414D33AEA}" presName="vSp2" presStyleCnt="0"/>
      <dgm:spPr/>
    </dgm:pt>
    <dgm:pt modelId="{9DD67D5B-2D97-41FF-ACBB-846097D41968}" type="pres">
      <dgm:prSet presAssocID="{63286A80-6753-4882-B169-454414D33AEA}" presName="sibTrans" presStyleCnt="0"/>
      <dgm:spPr/>
    </dgm:pt>
    <dgm:pt modelId="{5F0137A3-699A-4948-8C81-5FF5635867AD}" type="pres">
      <dgm:prSet presAssocID="{5DE5FE37-F730-4DF3-9DAA-E3E68575DED9}" presName="compositeNode" presStyleCnt="0">
        <dgm:presLayoutVars>
          <dgm:bulletEnabled val="1"/>
        </dgm:presLayoutVars>
      </dgm:prSet>
      <dgm:spPr/>
    </dgm:pt>
    <dgm:pt modelId="{1998ED4A-395F-4820-8DA8-2EF7495EC9FC}" type="pres">
      <dgm:prSet presAssocID="{5DE5FE37-F730-4DF3-9DAA-E3E68575DED9}" presName="bgRect" presStyleLbl="node1" presStyleIdx="1" presStyleCnt="3"/>
      <dgm:spPr/>
    </dgm:pt>
    <dgm:pt modelId="{12C8A14B-F32C-4CAB-B3C0-FE26426786CE}" type="pres">
      <dgm:prSet presAssocID="{5DE5FE37-F730-4DF3-9DAA-E3E68575DED9}" presName="parentNode" presStyleLbl="node1" presStyleIdx="1" presStyleCnt="3">
        <dgm:presLayoutVars>
          <dgm:chMax val="0"/>
          <dgm:bulletEnabled val="1"/>
        </dgm:presLayoutVars>
      </dgm:prSet>
      <dgm:spPr/>
    </dgm:pt>
    <dgm:pt modelId="{FBC82B61-4BEC-419B-8698-BE92EF185A12}" type="pres">
      <dgm:prSet presAssocID="{5DE5FE37-F730-4DF3-9DAA-E3E68575DED9}" presName="childNode" presStyleLbl="node1" presStyleIdx="1" presStyleCnt="3">
        <dgm:presLayoutVars>
          <dgm:bulletEnabled val="1"/>
        </dgm:presLayoutVars>
      </dgm:prSet>
      <dgm:spPr/>
    </dgm:pt>
    <dgm:pt modelId="{FEDB711E-BA02-4F43-9FAB-DCE167581C03}" type="pres">
      <dgm:prSet presAssocID="{0E924311-135B-4861-988E-745F654DC8BA}" presName="hSp" presStyleCnt="0"/>
      <dgm:spPr/>
    </dgm:pt>
    <dgm:pt modelId="{FEE05D94-BC99-4040-8117-3913927F2E57}" type="pres">
      <dgm:prSet presAssocID="{0E924311-135B-4861-988E-745F654DC8BA}" presName="vProcSp" presStyleCnt="0"/>
      <dgm:spPr/>
    </dgm:pt>
    <dgm:pt modelId="{1FD198EF-EE7F-4B8F-8941-1543BC398959}" type="pres">
      <dgm:prSet presAssocID="{0E924311-135B-4861-988E-745F654DC8BA}" presName="vSp1" presStyleCnt="0"/>
      <dgm:spPr/>
    </dgm:pt>
    <dgm:pt modelId="{9D1814C3-92E2-46E4-A4F1-62B1ED62A95F}" type="pres">
      <dgm:prSet presAssocID="{0E924311-135B-4861-988E-745F654DC8BA}" presName="simulatedConn" presStyleLbl="solidFgAcc1" presStyleIdx="1" presStyleCnt="2"/>
      <dgm:spPr/>
    </dgm:pt>
    <dgm:pt modelId="{5F8361C2-82FF-4145-999D-08C62A6287D3}" type="pres">
      <dgm:prSet presAssocID="{0E924311-135B-4861-988E-745F654DC8BA}" presName="vSp2" presStyleCnt="0"/>
      <dgm:spPr/>
    </dgm:pt>
    <dgm:pt modelId="{30C368B0-88A5-4BB3-936B-2284D583705B}" type="pres">
      <dgm:prSet presAssocID="{0E924311-135B-4861-988E-745F654DC8BA}" presName="sibTrans" presStyleCnt="0"/>
      <dgm:spPr/>
    </dgm:pt>
    <dgm:pt modelId="{6B052784-AFFE-49F1-B438-9358AD558176}" type="pres">
      <dgm:prSet presAssocID="{FCB2DC09-CC10-4BF4-801C-B2D5E2C748EE}" presName="compositeNode" presStyleCnt="0">
        <dgm:presLayoutVars>
          <dgm:bulletEnabled val="1"/>
        </dgm:presLayoutVars>
      </dgm:prSet>
      <dgm:spPr/>
    </dgm:pt>
    <dgm:pt modelId="{3E355491-86CD-4B0D-90D4-2A706923B7FE}" type="pres">
      <dgm:prSet presAssocID="{FCB2DC09-CC10-4BF4-801C-B2D5E2C748EE}" presName="bgRect" presStyleLbl="node1" presStyleIdx="2" presStyleCnt="3"/>
      <dgm:spPr/>
    </dgm:pt>
    <dgm:pt modelId="{9D3B2018-C13F-4C80-833D-364BB5CE3AE5}" type="pres">
      <dgm:prSet presAssocID="{FCB2DC09-CC10-4BF4-801C-B2D5E2C748EE}" presName="parentNode" presStyleLbl="node1" presStyleIdx="2" presStyleCnt="3">
        <dgm:presLayoutVars>
          <dgm:chMax val="0"/>
          <dgm:bulletEnabled val="1"/>
        </dgm:presLayoutVars>
      </dgm:prSet>
      <dgm:spPr/>
    </dgm:pt>
    <dgm:pt modelId="{0322CA97-BDF9-4180-8E00-3FD76C998F83}" type="pres">
      <dgm:prSet presAssocID="{FCB2DC09-CC10-4BF4-801C-B2D5E2C748EE}" presName="childNode" presStyleLbl="node1" presStyleIdx="2" presStyleCnt="3">
        <dgm:presLayoutVars>
          <dgm:bulletEnabled val="1"/>
        </dgm:presLayoutVars>
      </dgm:prSet>
      <dgm:spPr/>
    </dgm:pt>
  </dgm:ptLst>
  <dgm:cxnLst>
    <dgm:cxn modelId="{E7DA1237-67E9-4E93-9225-B96A5905AAC5}" srcId="{E81A3BBF-1E02-4BD7-AC28-FE2D220AFD09}" destId="{CF929505-6D93-472D-BE69-B4E85D4BB3EC}" srcOrd="1" destOrd="0" parTransId="{3A4ED0E9-9976-4F2B-8660-9FD0A4EEF862}" sibTransId="{2A05C566-E2A5-412A-B3D7-207141D35FEA}"/>
    <dgm:cxn modelId="{0936F53A-DF8B-4EF9-AFBF-33B77CB6C69D}" type="presOf" srcId="{FCB2DC09-CC10-4BF4-801C-B2D5E2C748EE}" destId="{9D3B2018-C13F-4C80-833D-364BB5CE3AE5}" srcOrd="1" destOrd="0" presId="urn:microsoft.com/office/officeart/2005/8/layout/hProcess7"/>
    <dgm:cxn modelId="{06E9F23B-B44C-48AB-892A-941016109D95}" srcId="{2309F178-7180-443D-9FEF-E776AB8F33D8}" destId="{5DE5FE37-F730-4DF3-9DAA-E3E68575DED9}" srcOrd="1" destOrd="0" parTransId="{AF60C831-A9A2-45E0-8CE7-BA840992E1D8}" sibTransId="{0E924311-135B-4861-988E-745F654DC8BA}"/>
    <dgm:cxn modelId="{59811D5B-D95B-4083-8065-14473D703444}" type="presOf" srcId="{E81A3BBF-1E02-4BD7-AC28-FE2D220AFD09}" destId="{86E43242-1543-4323-A6C4-25D2680F3C6B}" srcOrd="1" destOrd="0" presId="urn:microsoft.com/office/officeart/2005/8/layout/hProcess7"/>
    <dgm:cxn modelId="{37E31861-DDD6-473A-8EA6-B5028D9C5614}" type="presOf" srcId="{FCB2DC09-CC10-4BF4-801C-B2D5E2C748EE}" destId="{3E355491-86CD-4B0D-90D4-2A706923B7FE}" srcOrd="0" destOrd="0" presId="urn:microsoft.com/office/officeart/2005/8/layout/hProcess7"/>
    <dgm:cxn modelId="{80BDE545-BD37-4CA3-B213-F0B28BD17966}" type="presOf" srcId="{6CCA0177-9FD6-4ED8-9B6E-51475FC19483}" destId="{FBC82B61-4BEC-419B-8698-BE92EF185A12}" srcOrd="0" destOrd="2" presId="urn:microsoft.com/office/officeart/2005/8/layout/hProcess7"/>
    <dgm:cxn modelId="{6B695B47-E75F-401F-A3F0-E2F742F837AC}" type="presOf" srcId="{3EF7C3B7-9AE5-4BED-90CD-77650EF51184}" destId="{0322CA97-BDF9-4180-8E00-3FD76C998F83}" srcOrd="0" destOrd="0" presId="urn:microsoft.com/office/officeart/2005/8/layout/hProcess7"/>
    <dgm:cxn modelId="{DAC64567-9F23-4BD4-9F11-EF5E1CED077A}" srcId="{E81A3BBF-1E02-4BD7-AC28-FE2D220AFD09}" destId="{72528D32-9311-4470-B90F-B87F89065EBB}" srcOrd="2" destOrd="0" parTransId="{C48B537A-5E4B-4814-B264-DF5422668637}" sibTransId="{EF77E841-ECD0-4BCA-9DE1-B9D1829A956F}"/>
    <dgm:cxn modelId="{AED4EB68-5BE7-4E62-A767-AE8F80BCF3E1}" srcId="{5DE5FE37-F730-4DF3-9DAA-E3E68575DED9}" destId="{B72E6D63-B7ED-486B-922C-972954DDF079}" srcOrd="1" destOrd="0" parTransId="{6E30DEEC-9815-4B1E-BF60-7899971C03A8}" sibTransId="{C8DB62A1-2C4E-4A30-8115-D8F4DCC3EEAD}"/>
    <dgm:cxn modelId="{E357A66E-B5AE-4B5B-9C41-0641651915BF}" type="presOf" srcId="{CF929505-6D93-472D-BE69-B4E85D4BB3EC}" destId="{9CA7E2F1-948F-44A3-84D1-30FA2B799346}" srcOrd="0" destOrd="1" presId="urn:microsoft.com/office/officeart/2005/8/layout/hProcess7"/>
    <dgm:cxn modelId="{D6F42B52-4F2C-450D-AC7A-D3F3F165EC83}" type="presOf" srcId="{2309F178-7180-443D-9FEF-E776AB8F33D8}" destId="{6628DDB7-B840-4C31-B243-EEA909CDC909}" srcOrd="0" destOrd="0" presId="urn:microsoft.com/office/officeart/2005/8/layout/hProcess7"/>
    <dgm:cxn modelId="{9AE45D74-AEF0-4C11-AB70-EB8A5F90F0DE}" type="presOf" srcId="{5DE5FE37-F730-4DF3-9DAA-E3E68575DED9}" destId="{12C8A14B-F32C-4CAB-B3C0-FE26426786CE}" srcOrd="1" destOrd="0" presId="urn:microsoft.com/office/officeart/2005/8/layout/hProcess7"/>
    <dgm:cxn modelId="{E130AD8C-5F98-429E-A641-71F9853CAD5E}" srcId="{FCB2DC09-CC10-4BF4-801C-B2D5E2C748EE}" destId="{3EF7C3B7-9AE5-4BED-90CD-77650EF51184}" srcOrd="0" destOrd="0" parTransId="{AC5E3D62-1B90-421C-874D-325DBBB1A556}" sibTransId="{E2FBE0DB-92BC-4132-9033-7DAA00F1D463}"/>
    <dgm:cxn modelId="{CAC6F58F-9E15-495E-8759-3F70597F4198}" type="presOf" srcId="{ED980E9C-9C12-4284-A1BC-97BEAD024494}" destId="{FBC82B61-4BEC-419B-8698-BE92EF185A12}" srcOrd="0" destOrd="0" presId="urn:microsoft.com/office/officeart/2005/8/layout/hProcess7"/>
    <dgm:cxn modelId="{4D34A692-3169-49F2-BA2C-123718A6AC40}" srcId="{2309F178-7180-443D-9FEF-E776AB8F33D8}" destId="{E81A3BBF-1E02-4BD7-AC28-FE2D220AFD09}" srcOrd="0" destOrd="0" parTransId="{AE2E03DE-CEB9-4B6B-B728-5210214FC2EC}" sibTransId="{63286A80-6753-4882-B169-454414D33AEA}"/>
    <dgm:cxn modelId="{43878D98-3911-45D7-9C56-DF17E090C612}" type="presOf" srcId="{5DE5FE37-F730-4DF3-9DAA-E3E68575DED9}" destId="{1998ED4A-395F-4820-8DA8-2EF7495EC9FC}" srcOrd="0" destOrd="0" presId="urn:microsoft.com/office/officeart/2005/8/layout/hProcess7"/>
    <dgm:cxn modelId="{644BE0B6-8F6C-4559-A9E0-0B67D0CDA47D}" type="presOf" srcId="{E81A3BBF-1E02-4BD7-AC28-FE2D220AFD09}" destId="{6ACAE90F-4C56-4A9B-B672-546DABBE8E72}" srcOrd="0" destOrd="0" presId="urn:microsoft.com/office/officeart/2005/8/layout/hProcess7"/>
    <dgm:cxn modelId="{7973BCC4-5297-4A3E-A3F2-315534AA4408}" srcId="{5DE5FE37-F730-4DF3-9DAA-E3E68575DED9}" destId="{6CCA0177-9FD6-4ED8-9B6E-51475FC19483}" srcOrd="2" destOrd="0" parTransId="{984861BA-AF93-469B-BE56-36860BB54061}" sibTransId="{D880E183-BF25-42D1-9B1F-1B3C6EAFDAD2}"/>
    <dgm:cxn modelId="{D6B650D0-F341-4ABD-8310-085E18B9F27F}" type="presOf" srcId="{B72E6D63-B7ED-486B-922C-972954DDF079}" destId="{FBC82B61-4BEC-419B-8698-BE92EF185A12}" srcOrd="0" destOrd="1" presId="urn:microsoft.com/office/officeart/2005/8/layout/hProcess7"/>
    <dgm:cxn modelId="{A553A8D0-0D93-4CE9-9F70-3FF3CC1549B5}" srcId="{E81A3BBF-1E02-4BD7-AC28-FE2D220AFD09}" destId="{8D5EA1F3-6934-428F-B331-DFEEED572A98}" srcOrd="0" destOrd="0" parTransId="{63C77192-D0DC-488B-8046-EE840DAF8FAF}" sibTransId="{7BF1B43E-ADD3-4E9F-ACD5-B1C5889E1A8F}"/>
    <dgm:cxn modelId="{105F7BD2-E495-429C-863C-927130994B1A}" type="presOf" srcId="{72528D32-9311-4470-B90F-B87F89065EBB}" destId="{9CA7E2F1-948F-44A3-84D1-30FA2B799346}" srcOrd="0" destOrd="2" presId="urn:microsoft.com/office/officeart/2005/8/layout/hProcess7"/>
    <dgm:cxn modelId="{CB8B18E5-9252-45BE-9D69-F3E3BB60F247}" srcId="{2309F178-7180-443D-9FEF-E776AB8F33D8}" destId="{FCB2DC09-CC10-4BF4-801C-B2D5E2C748EE}" srcOrd="2" destOrd="0" parTransId="{BD7CF754-54A5-472E-A9F0-140F8D07FF2C}" sibTransId="{200DB786-B154-4308-B86D-B0CBD67FA3CE}"/>
    <dgm:cxn modelId="{531C8FFB-CAE0-4E4E-AAA3-4149E58E9BB8}" srcId="{5DE5FE37-F730-4DF3-9DAA-E3E68575DED9}" destId="{ED980E9C-9C12-4284-A1BC-97BEAD024494}" srcOrd="0" destOrd="0" parTransId="{DDCE8F3C-53F3-4AE2-B1E8-4B0A9EC4E7D1}" sibTransId="{C58ED471-E361-4B21-B426-5CDDE664C9DA}"/>
    <dgm:cxn modelId="{798547FC-E018-4579-A474-1DB6A2817863}" type="presOf" srcId="{8D5EA1F3-6934-428F-B331-DFEEED572A98}" destId="{9CA7E2F1-948F-44A3-84D1-30FA2B799346}" srcOrd="0" destOrd="0" presId="urn:microsoft.com/office/officeart/2005/8/layout/hProcess7"/>
    <dgm:cxn modelId="{C14E7071-1A50-45C8-93B5-49A83C553139}" type="presParOf" srcId="{6628DDB7-B840-4C31-B243-EEA909CDC909}" destId="{A17B3505-E8FC-42B0-B309-6547BCA8FF41}" srcOrd="0" destOrd="0" presId="urn:microsoft.com/office/officeart/2005/8/layout/hProcess7"/>
    <dgm:cxn modelId="{7DEB9348-3070-49FD-B1EB-B9782F391836}" type="presParOf" srcId="{A17B3505-E8FC-42B0-B309-6547BCA8FF41}" destId="{6ACAE90F-4C56-4A9B-B672-546DABBE8E72}" srcOrd="0" destOrd="0" presId="urn:microsoft.com/office/officeart/2005/8/layout/hProcess7"/>
    <dgm:cxn modelId="{A2E84B54-10A6-4D16-B445-35B16DBB8644}" type="presParOf" srcId="{A17B3505-E8FC-42B0-B309-6547BCA8FF41}" destId="{86E43242-1543-4323-A6C4-25D2680F3C6B}" srcOrd="1" destOrd="0" presId="urn:microsoft.com/office/officeart/2005/8/layout/hProcess7"/>
    <dgm:cxn modelId="{EECFBEB1-23C2-4F30-87D5-8E3E9D0B1410}" type="presParOf" srcId="{A17B3505-E8FC-42B0-B309-6547BCA8FF41}" destId="{9CA7E2F1-948F-44A3-84D1-30FA2B799346}" srcOrd="2" destOrd="0" presId="urn:microsoft.com/office/officeart/2005/8/layout/hProcess7"/>
    <dgm:cxn modelId="{34668D66-71D4-4F18-BC66-8BA783B74E22}" type="presParOf" srcId="{6628DDB7-B840-4C31-B243-EEA909CDC909}" destId="{72BAC899-EA10-450A-AF0C-BD1292A5E1E3}" srcOrd="1" destOrd="0" presId="urn:microsoft.com/office/officeart/2005/8/layout/hProcess7"/>
    <dgm:cxn modelId="{DD9AF5D1-1C9E-40F7-9D4E-5F924ECFC953}" type="presParOf" srcId="{6628DDB7-B840-4C31-B243-EEA909CDC909}" destId="{E7834145-8D7F-4967-BB50-D7AA48A1FA81}" srcOrd="2" destOrd="0" presId="urn:microsoft.com/office/officeart/2005/8/layout/hProcess7"/>
    <dgm:cxn modelId="{54D12835-61EC-4E83-9940-EC2D3271EE6A}" type="presParOf" srcId="{E7834145-8D7F-4967-BB50-D7AA48A1FA81}" destId="{82EA8079-16BE-4D0E-BFCF-C9B1D7582B16}" srcOrd="0" destOrd="0" presId="urn:microsoft.com/office/officeart/2005/8/layout/hProcess7"/>
    <dgm:cxn modelId="{C53361CD-93C1-466D-9931-660933454497}" type="presParOf" srcId="{E7834145-8D7F-4967-BB50-D7AA48A1FA81}" destId="{5A9E6B4F-8CD1-4AD2-A467-1398C67968E8}" srcOrd="1" destOrd="0" presId="urn:microsoft.com/office/officeart/2005/8/layout/hProcess7"/>
    <dgm:cxn modelId="{70B1FFB4-48ED-45B7-ABA1-B90FFEB29D68}" type="presParOf" srcId="{E7834145-8D7F-4967-BB50-D7AA48A1FA81}" destId="{4F18F94D-CC1F-4143-B9EE-6FF75C249E65}" srcOrd="2" destOrd="0" presId="urn:microsoft.com/office/officeart/2005/8/layout/hProcess7"/>
    <dgm:cxn modelId="{006578C7-25E8-4CBE-BA4C-565FFA058097}" type="presParOf" srcId="{6628DDB7-B840-4C31-B243-EEA909CDC909}" destId="{9DD67D5B-2D97-41FF-ACBB-846097D41968}" srcOrd="3" destOrd="0" presId="urn:microsoft.com/office/officeart/2005/8/layout/hProcess7"/>
    <dgm:cxn modelId="{F619C156-DBB7-4BF7-9B4B-9D3DCC79C648}" type="presParOf" srcId="{6628DDB7-B840-4C31-B243-EEA909CDC909}" destId="{5F0137A3-699A-4948-8C81-5FF5635867AD}" srcOrd="4" destOrd="0" presId="urn:microsoft.com/office/officeart/2005/8/layout/hProcess7"/>
    <dgm:cxn modelId="{C6DB1116-0288-46AB-B286-ACEBE7533C35}" type="presParOf" srcId="{5F0137A3-699A-4948-8C81-5FF5635867AD}" destId="{1998ED4A-395F-4820-8DA8-2EF7495EC9FC}" srcOrd="0" destOrd="0" presId="urn:microsoft.com/office/officeart/2005/8/layout/hProcess7"/>
    <dgm:cxn modelId="{9DC90901-5CB2-4D0E-AD50-3F11FDFFF6BC}" type="presParOf" srcId="{5F0137A3-699A-4948-8C81-5FF5635867AD}" destId="{12C8A14B-F32C-4CAB-B3C0-FE26426786CE}" srcOrd="1" destOrd="0" presId="urn:microsoft.com/office/officeart/2005/8/layout/hProcess7"/>
    <dgm:cxn modelId="{DD499A6D-B8C2-4013-8DA3-07B92070468D}" type="presParOf" srcId="{5F0137A3-699A-4948-8C81-5FF5635867AD}" destId="{FBC82B61-4BEC-419B-8698-BE92EF185A12}" srcOrd="2" destOrd="0" presId="urn:microsoft.com/office/officeart/2005/8/layout/hProcess7"/>
    <dgm:cxn modelId="{BFEA5936-4DAD-47A9-8D90-F3791B845031}" type="presParOf" srcId="{6628DDB7-B840-4C31-B243-EEA909CDC909}" destId="{FEDB711E-BA02-4F43-9FAB-DCE167581C03}" srcOrd="5" destOrd="0" presId="urn:microsoft.com/office/officeart/2005/8/layout/hProcess7"/>
    <dgm:cxn modelId="{C4CC1498-D3C3-4AF8-B788-1FD2D071815C}" type="presParOf" srcId="{6628DDB7-B840-4C31-B243-EEA909CDC909}" destId="{FEE05D94-BC99-4040-8117-3913927F2E57}" srcOrd="6" destOrd="0" presId="urn:microsoft.com/office/officeart/2005/8/layout/hProcess7"/>
    <dgm:cxn modelId="{CDB847A6-39DE-4422-9EFA-440634DC979E}" type="presParOf" srcId="{FEE05D94-BC99-4040-8117-3913927F2E57}" destId="{1FD198EF-EE7F-4B8F-8941-1543BC398959}" srcOrd="0" destOrd="0" presId="urn:microsoft.com/office/officeart/2005/8/layout/hProcess7"/>
    <dgm:cxn modelId="{A702A619-28E1-430B-A960-33BA6F2F721E}" type="presParOf" srcId="{FEE05D94-BC99-4040-8117-3913927F2E57}" destId="{9D1814C3-92E2-46E4-A4F1-62B1ED62A95F}" srcOrd="1" destOrd="0" presId="urn:microsoft.com/office/officeart/2005/8/layout/hProcess7"/>
    <dgm:cxn modelId="{E089FB27-CF60-4F84-915B-4827A6E63BED}" type="presParOf" srcId="{FEE05D94-BC99-4040-8117-3913927F2E57}" destId="{5F8361C2-82FF-4145-999D-08C62A6287D3}" srcOrd="2" destOrd="0" presId="urn:microsoft.com/office/officeart/2005/8/layout/hProcess7"/>
    <dgm:cxn modelId="{CBF74017-27C6-477B-8FCE-ADF47099CC32}" type="presParOf" srcId="{6628DDB7-B840-4C31-B243-EEA909CDC909}" destId="{30C368B0-88A5-4BB3-936B-2284D583705B}" srcOrd="7" destOrd="0" presId="urn:microsoft.com/office/officeart/2005/8/layout/hProcess7"/>
    <dgm:cxn modelId="{AA61C6F2-3E31-40BA-972D-4CABEA3DFA30}" type="presParOf" srcId="{6628DDB7-B840-4C31-B243-EEA909CDC909}" destId="{6B052784-AFFE-49F1-B438-9358AD558176}" srcOrd="8" destOrd="0" presId="urn:microsoft.com/office/officeart/2005/8/layout/hProcess7"/>
    <dgm:cxn modelId="{0A547EDF-0877-4C7B-8DD7-CF90B4394CAD}" type="presParOf" srcId="{6B052784-AFFE-49F1-B438-9358AD558176}" destId="{3E355491-86CD-4B0D-90D4-2A706923B7FE}" srcOrd="0" destOrd="0" presId="urn:microsoft.com/office/officeart/2005/8/layout/hProcess7"/>
    <dgm:cxn modelId="{053F72D1-B1EC-4FEA-8140-9F9511E49958}" type="presParOf" srcId="{6B052784-AFFE-49F1-B438-9358AD558176}" destId="{9D3B2018-C13F-4C80-833D-364BB5CE3AE5}" srcOrd="1" destOrd="0" presId="urn:microsoft.com/office/officeart/2005/8/layout/hProcess7"/>
    <dgm:cxn modelId="{851D3D10-4E4A-4F7F-98A3-7D120E40DDBF}" type="presParOf" srcId="{6B052784-AFFE-49F1-B438-9358AD558176}" destId="{0322CA97-BDF9-4180-8E00-3FD76C998F83}"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4DDA620A-43BF-4E27-A776-F73F6E449D8D}"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nl-BE"/>
        </a:p>
      </dgm:t>
    </dgm:pt>
    <dgm:pt modelId="{80FB3266-E620-4A2F-8389-CFC893E252CE}">
      <dgm:prSet phldrT="[Tekst]"/>
      <dgm:spPr/>
      <dgm:t>
        <a:bodyPr/>
        <a:lstStyle/>
        <a:p>
          <a:r>
            <a:rPr lang="nl-BE">
              <a:latin typeface="+mn-lt"/>
            </a:rPr>
            <a:t>Op voorhand nadenken en grote lijnen bepalen</a:t>
          </a:r>
          <a:endParaRPr lang="nl-BE"/>
        </a:p>
      </dgm:t>
    </dgm:pt>
    <dgm:pt modelId="{B55C0263-AA1A-45E3-867F-5A47A84D761B}" type="parTrans" cxnId="{356BF6A7-EFAE-4E52-9E6D-65CA55EB92BF}">
      <dgm:prSet/>
      <dgm:spPr/>
      <dgm:t>
        <a:bodyPr/>
        <a:lstStyle/>
        <a:p>
          <a:endParaRPr lang="nl-BE"/>
        </a:p>
      </dgm:t>
    </dgm:pt>
    <dgm:pt modelId="{3702094F-DF0F-4C15-9A8F-8E1220D82529}" type="sibTrans" cxnId="{356BF6A7-EFAE-4E52-9E6D-65CA55EB92BF}">
      <dgm:prSet/>
      <dgm:spPr/>
      <dgm:t>
        <a:bodyPr/>
        <a:lstStyle/>
        <a:p>
          <a:endParaRPr lang="nl-BE"/>
        </a:p>
      </dgm:t>
    </dgm:pt>
    <dgm:pt modelId="{1DB7ADAF-EC05-49E3-8D4E-6B72D8F98A64}" type="pres">
      <dgm:prSet presAssocID="{4DDA620A-43BF-4E27-A776-F73F6E449D8D}" presName="linear" presStyleCnt="0">
        <dgm:presLayoutVars>
          <dgm:animLvl val="lvl"/>
          <dgm:resizeHandles val="exact"/>
        </dgm:presLayoutVars>
      </dgm:prSet>
      <dgm:spPr/>
    </dgm:pt>
    <dgm:pt modelId="{74941F4E-C695-438A-8BF3-439A0033DE57}" type="pres">
      <dgm:prSet presAssocID="{80FB3266-E620-4A2F-8389-CFC893E252CE}" presName="parentText" presStyleLbl="node1" presStyleIdx="0" presStyleCnt="1" custScaleY="13549">
        <dgm:presLayoutVars>
          <dgm:chMax val="0"/>
          <dgm:bulletEnabled val="1"/>
        </dgm:presLayoutVars>
      </dgm:prSet>
      <dgm:spPr/>
    </dgm:pt>
  </dgm:ptLst>
  <dgm:cxnLst>
    <dgm:cxn modelId="{66BB7D0C-7C12-4769-B3D3-9B615AB34529}" type="presOf" srcId="{4DDA620A-43BF-4E27-A776-F73F6E449D8D}" destId="{1DB7ADAF-EC05-49E3-8D4E-6B72D8F98A64}" srcOrd="0" destOrd="0" presId="urn:microsoft.com/office/officeart/2005/8/layout/vList2"/>
    <dgm:cxn modelId="{5F20E551-FC63-44CD-B465-5F0EACF5B09E}" type="presOf" srcId="{80FB3266-E620-4A2F-8389-CFC893E252CE}" destId="{74941F4E-C695-438A-8BF3-439A0033DE57}" srcOrd="0" destOrd="0" presId="urn:microsoft.com/office/officeart/2005/8/layout/vList2"/>
    <dgm:cxn modelId="{356BF6A7-EFAE-4E52-9E6D-65CA55EB92BF}" srcId="{4DDA620A-43BF-4E27-A776-F73F6E449D8D}" destId="{80FB3266-E620-4A2F-8389-CFC893E252CE}" srcOrd="0" destOrd="0" parTransId="{B55C0263-AA1A-45E3-867F-5A47A84D761B}" sibTransId="{3702094F-DF0F-4C15-9A8F-8E1220D82529}"/>
    <dgm:cxn modelId="{B7E833AD-41C3-4910-B679-A538D00075E1}" type="presParOf" srcId="{1DB7ADAF-EC05-49E3-8D4E-6B72D8F98A64}" destId="{74941F4E-C695-438A-8BF3-439A0033DE57}"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2309F178-7180-443D-9FEF-E776AB8F33D8}" type="doc">
      <dgm:prSet loTypeId="urn:microsoft.com/office/officeart/2005/8/layout/hProcess7" loCatId="list" qsTypeId="urn:microsoft.com/office/officeart/2005/8/quickstyle/simple1" qsCatId="simple" csTypeId="urn:microsoft.com/office/officeart/2005/8/colors/accent5_1" csCatId="accent5" phldr="1"/>
      <dgm:spPr/>
      <dgm:t>
        <a:bodyPr/>
        <a:lstStyle/>
        <a:p>
          <a:endParaRPr lang="nl-BE"/>
        </a:p>
      </dgm:t>
    </dgm:pt>
    <dgm:pt modelId="{E81A3BBF-1E02-4BD7-AC28-FE2D220AFD09}">
      <dgm:prSet phldrT="[Tekst]" custT="1"/>
      <dgm:spPr/>
      <dgm:t>
        <a:bodyPr/>
        <a:lstStyle/>
        <a:p>
          <a:r>
            <a:rPr lang="nl-BE" sz="2000">
              <a:latin typeface="FlandersArtSans-Regular" panose="00000500000000000000"/>
              <a:cs typeface="Calibri Light" panose="020F0302020204030204" pitchFamily="34" charset="0"/>
            </a:rPr>
            <a:t>Conformiteitsonderzoek</a:t>
          </a:r>
        </a:p>
      </dgm:t>
    </dgm:pt>
    <dgm:pt modelId="{AE2E03DE-CEB9-4B6B-B728-5210214FC2EC}" type="parTrans" cxnId="{4D34A692-3169-49F2-BA2C-123718A6AC40}">
      <dgm:prSet/>
      <dgm:spPr/>
      <dgm:t>
        <a:bodyPr/>
        <a:lstStyle/>
        <a:p>
          <a:endParaRPr lang="nl-BE"/>
        </a:p>
      </dgm:t>
    </dgm:pt>
    <dgm:pt modelId="{63286A80-6753-4882-B169-454414D33AEA}" type="sibTrans" cxnId="{4D34A692-3169-49F2-BA2C-123718A6AC40}">
      <dgm:prSet/>
      <dgm:spPr/>
      <dgm:t>
        <a:bodyPr/>
        <a:lstStyle/>
        <a:p>
          <a:endParaRPr lang="nl-BE"/>
        </a:p>
      </dgm:t>
    </dgm:pt>
    <dgm:pt modelId="{8D5EA1F3-6934-428F-B331-DFEEED572A98}">
      <dgm:prSet phldrT="[Tekst]" custT="1"/>
      <dgm:spPr/>
      <dgm:t>
        <a:bodyPr/>
        <a:lstStyle/>
        <a:p>
          <a:r>
            <a:rPr lang="nl-BE" sz="1800">
              <a:latin typeface="+mn-lt"/>
            </a:rPr>
            <a:t>Einddatum = melding/verzoek + 14 dagen</a:t>
          </a:r>
        </a:p>
      </dgm:t>
    </dgm:pt>
    <dgm:pt modelId="{63C77192-D0DC-488B-8046-EE840DAF8FAF}" type="parTrans" cxnId="{A553A8D0-0D93-4CE9-9F70-3FF3CC1549B5}">
      <dgm:prSet/>
      <dgm:spPr/>
      <dgm:t>
        <a:bodyPr/>
        <a:lstStyle/>
        <a:p>
          <a:endParaRPr lang="nl-BE"/>
        </a:p>
      </dgm:t>
    </dgm:pt>
    <dgm:pt modelId="{7BF1B43E-ADD3-4E9F-ACD5-B1C5889E1A8F}" type="sibTrans" cxnId="{A553A8D0-0D93-4CE9-9F70-3FF3CC1549B5}">
      <dgm:prSet/>
      <dgm:spPr/>
      <dgm:t>
        <a:bodyPr/>
        <a:lstStyle/>
        <a:p>
          <a:endParaRPr lang="nl-BE"/>
        </a:p>
      </dgm:t>
    </dgm:pt>
    <dgm:pt modelId="{CF929505-6D93-472D-BE69-B4E85D4BB3EC}">
      <dgm:prSet phldrT="[Tekst]" custT="1"/>
      <dgm:spPr/>
      <dgm:t>
        <a:bodyPr/>
        <a:lstStyle/>
        <a:p>
          <a:r>
            <a:rPr lang="nl-BE" sz="1800">
              <a:latin typeface="+mn-lt"/>
            </a:rPr>
            <a:t>Best zo snel mogelijk</a:t>
          </a:r>
        </a:p>
      </dgm:t>
    </dgm:pt>
    <dgm:pt modelId="{3A4ED0E9-9976-4F2B-8660-9FD0A4EEF862}" type="parTrans" cxnId="{E7DA1237-67E9-4E93-9225-B96A5905AAC5}">
      <dgm:prSet/>
      <dgm:spPr/>
      <dgm:t>
        <a:bodyPr/>
        <a:lstStyle/>
        <a:p>
          <a:endParaRPr lang="nl-BE"/>
        </a:p>
      </dgm:t>
    </dgm:pt>
    <dgm:pt modelId="{2A05C566-E2A5-412A-B3D7-207141D35FEA}" type="sibTrans" cxnId="{E7DA1237-67E9-4E93-9225-B96A5905AAC5}">
      <dgm:prSet/>
      <dgm:spPr/>
      <dgm:t>
        <a:bodyPr/>
        <a:lstStyle/>
        <a:p>
          <a:endParaRPr lang="nl-BE"/>
        </a:p>
      </dgm:t>
    </dgm:pt>
    <dgm:pt modelId="{5DE5FE37-F730-4DF3-9DAA-E3E68575DED9}">
      <dgm:prSet phldrT="[Tekst]" custT="1"/>
      <dgm:spPr/>
      <dgm:t>
        <a:bodyPr/>
        <a:lstStyle/>
        <a:p>
          <a:r>
            <a:rPr lang="nl-BE" sz="2000">
              <a:latin typeface="+mn-lt"/>
              <a:cs typeface="Calibri" panose="020F0502020204030204" pitchFamily="34" charset="0"/>
            </a:rPr>
            <a:t>Hersteltermijn</a:t>
          </a:r>
          <a:endParaRPr lang="nl-BE" sz="2000"/>
        </a:p>
      </dgm:t>
    </dgm:pt>
    <dgm:pt modelId="{0E924311-135B-4861-988E-745F654DC8BA}" type="sibTrans" cxnId="{06E9F23B-B44C-48AB-892A-941016109D95}">
      <dgm:prSet/>
      <dgm:spPr/>
      <dgm:t>
        <a:bodyPr/>
        <a:lstStyle/>
        <a:p>
          <a:endParaRPr lang="nl-BE"/>
        </a:p>
      </dgm:t>
    </dgm:pt>
    <dgm:pt modelId="{AF60C831-A9A2-45E0-8CE7-BA840992E1D8}" type="parTrans" cxnId="{06E9F23B-B44C-48AB-892A-941016109D95}">
      <dgm:prSet/>
      <dgm:spPr/>
      <dgm:t>
        <a:bodyPr/>
        <a:lstStyle/>
        <a:p>
          <a:endParaRPr lang="nl-BE"/>
        </a:p>
      </dgm:t>
    </dgm:pt>
    <dgm:pt modelId="{82D56AED-F8AB-42F3-88C4-979B2F99C5CE}">
      <dgm:prSet phldrT="[Tekst]" custT="1"/>
      <dgm:spPr/>
      <dgm:t>
        <a:bodyPr/>
        <a:lstStyle/>
        <a:p>
          <a:r>
            <a:rPr lang="nl-BE" sz="1800">
              <a:latin typeface="+mn-lt"/>
            </a:rPr>
            <a:t>Zo snel mogelijk HT communiceren</a:t>
          </a:r>
        </a:p>
        <a:p>
          <a:r>
            <a:rPr lang="nl-BE" sz="1800">
              <a:latin typeface="+mn-lt"/>
            </a:rPr>
            <a:t>Datum ontvangst door HZR geldt</a:t>
          </a:r>
        </a:p>
      </dgm:t>
    </dgm:pt>
    <dgm:pt modelId="{84F05F69-DEFB-491A-BFB0-E8CDFB05D7D1}" type="parTrans" cxnId="{E91752A9-B6BF-4505-AD80-91076A6D7E97}">
      <dgm:prSet/>
      <dgm:spPr/>
      <dgm:t>
        <a:bodyPr/>
        <a:lstStyle/>
        <a:p>
          <a:endParaRPr lang="nl-BE"/>
        </a:p>
      </dgm:t>
    </dgm:pt>
    <dgm:pt modelId="{998BF663-DC96-47AE-AD16-76C3CF0BD3B0}" type="sibTrans" cxnId="{E91752A9-B6BF-4505-AD80-91076A6D7E97}">
      <dgm:prSet/>
      <dgm:spPr/>
      <dgm:t>
        <a:bodyPr/>
        <a:lstStyle/>
        <a:p>
          <a:endParaRPr lang="nl-BE"/>
        </a:p>
      </dgm:t>
    </dgm:pt>
    <dgm:pt modelId="{1F299736-9A1A-48AF-BC96-5DC55C3EC354}">
      <dgm:prSet phldrT="[Tekst]" custT="1"/>
      <dgm:spPr/>
      <dgm:t>
        <a:bodyPr/>
        <a:lstStyle/>
        <a:p>
          <a:r>
            <a:rPr lang="nl-BE" sz="1800">
              <a:latin typeface="+mn-lt"/>
            </a:rPr>
            <a:t>Einddatum = datum melding/verzoek + 1 maand (vb. 15 jan -&gt; 15feb)</a:t>
          </a:r>
          <a:endParaRPr lang="nl-BE" sz="1800"/>
        </a:p>
      </dgm:t>
    </dgm:pt>
    <dgm:pt modelId="{DAF63F9B-18D7-4F9B-97D7-7D13AFA9FE45}" type="parTrans" cxnId="{B5C1CCF3-7B58-491B-8D76-D12E4BA41E84}">
      <dgm:prSet/>
      <dgm:spPr/>
      <dgm:t>
        <a:bodyPr/>
        <a:lstStyle/>
        <a:p>
          <a:endParaRPr lang="nl-BE"/>
        </a:p>
      </dgm:t>
    </dgm:pt>
    <dgm:pt modelId="{6433A27D-9A7F-4804-9A57-47394268F739}" type="sibTrans" cxnId="{B5C1CCF3-7B58-491B-8D76-D12E4BA41E84}">
      <dgm:prSet/>
      <dgm:spPr/>
      <dgm:t>
        <a:bodyPr/>
        <a:lstStyle/>
        <a:p>
          <a:endParaRPr lang="nl-BE"/>
        </a:p>
      </dgm:t>
    </dgm:pt>
    <dgm:pt modelId="{FCB2DC09-CC10-4BF4-801C-B2D5E2C748EE}">
      <dgm:prSet phldrT="[Tekst]" custT="1"/>
      <dgm:spPr/>
      <dgm:t>
        <a:bodyPr/>
        <a:lstStyle/>
        <a:p>
          <a:r>
            <a:rPr lang="nl-BE" sz="2000"/>
            <a:t>Melding herstel</a:t>
          </a:r>
        </a:p>
      </dgm:t>
    </dgm:pt>
    <dgm:pt modelId="{200DB786-B154-4308-B86D-B0CBD67FA3CE}" type="sibTrans" cxnId="{CB8B18E5-9252-45BE-9D69-F3E3BB60F247}">
      <dgm:prSet/>
      <dgm:spPr/>
      <dgm:t>
        <a:bodyPr/>
        <a:lstStyle/>
        <a:p>
          <a:endParaRPr lang="nl-BE"/>
        </a:p>
      </dgm:t>
    </dgm:pt>
    <dgm:pt modelId="{BD7CF754-54A5-472E-A9F0-140F8D07FF2C}" type="parTrans" cxnId="{CB8B18E5-9252-45BE-9D69-F3E3BB60F247}">
      <dgm:prSet/>
      <dgm:spPr/>
      <dgm:t>
        <a:bodyPr/>
        <a:lstStyle/>
        <a:p>
          <a:endParaRPr lang="nl-BE"/>
        </a:p>
      </dgm:t>
    </dgm:pt>
    <dgm:pt modelId="{CA68BCED-F473-46CA-9F55-97AC18C67C5F}">
      <dgm:prSet phldrT="[Tekst]" custT="1"/>
      <dgm:spPr/>
      <dgm:t>
        <a:bodyPr/>
        <a:lstStyle/>
        <a:p>
          <a:r>
            <a:rPr lang="nl-BE" sz="1800">
              <a:latin typeface="+mn-lt"/>
            </a:rPr>
            <a:t>HZR moet herstel tijdig signaleren</a:t>
          </a:r>
        </a:p>
        <a:p>
          <a:r>
            <a:rPr lang="nl-BE" sz="1800">
              <a:latin typeface="+mn-lt"/>
            </a:rPr>
            <a:t>Datum ontvangst gemeente geldt</a:t>
          </a:r>
        </a:p>
        <a:p>
          <a:r>
            <a:rPr lang="nl-BE" sz="1800">
              <a:latin typeface="+mn-lt"/>
            </a:rPr>
            <a:t>Hercontrole moet binnen 3 maanden na verzoek!</a:t>
          </a:r>
          <a:endParaRPr lang="nl-BE" sz="1800"/>
        </a:p>
      </dgm:t>
    </dgm:pt>
    <dgm:pt modelId="{A0F1BC86-D4E5-4B6C-8453-0DF45309751C}" type="parTrans" cxnId="{603DAFEC-3B76-4696-BC83-8213909CAE8E}">
      <dgm:prSet/>
      <dgm:spPr/>
      <dgm:t>
        <a:bodyPr/>
        <a:lstStyle/>
        <a:p>
          <a:endParaRPr lang="nl-BE"/>
        </a:p>
      </dgm:t>
    </dgm:pt>
    <dgm:pt modelId="{14D463E3-2853-4DB1-984B-FD55BC753DFC}" type="sibTrans" cxnId="{603DAFEC-3B76-4696-BC83-8213909CAE8E}">
      <dgm:prSet/>
      <dgm:spPr/>
      <dgm:t>
        <a:bodyPr/>
        <a:lstStyle/>
        <a:p>
          <a:endParaRPr lang="nl-BE"/>
        </a:p>
      </dgm:t>
    </dgm:pt>
    <dgm:pt modelId="{48BBA2FC-DB64-4E11-AC4D-359AFAE31027}">
      <dgm:prSet custT="1"/>
      <dgm:spPr/>
      <dgm:t>
        <a:bodyPr/>
        <a:lstStyle/>
        <a:p>
          <a:r>
            <a:rPr lang="nl-BE" sz="1800">
              <a:latin typeface="+mn-lt"/>
            </a:rPr>
            <a:t>Registratie in VLOK!</a:t>
          </a:r>
        </a:p>
      </dgm:t>
    </dgm:pt>
    <dgm:pt modelId="{576A9FBE-B191-4572-8C8E-74713FD54E75}" type="parTrans" cxnId="{B95EC08E-8B39-4988-80E3-58F2A2BD536D}">
      <dgm:prSet/>
      <dgm:spPr/>
      <dgm:t>
        <a:bodyPr/>
        <a:lstStyle/>
        <a:p>
          <a:endParaRPr lang="nl-BE"/>
        </a:p>
      </dgm:t>
    </dgm:pt>
    <dgm:pt modelId="{DA1D2309-AD94-408E-B38E-FB27ACBE5992}" type="sibTrans" cxnId="{B95EC08E-8B39-4988-80E3-58F2A2BD536D}">
      <dgm:prSet/>
      <dgm:spPr/>
      <dgm:t>
        <a:bodyPr/>
        <a:lstStyle/>
        <a:p>
          <a:endParaRPr lang="nl-BE"/>
        </a:p>
      </dgm:t>
    </dgm:pt>
    <dgm:pt modelId="{6628DDB7-B840-4C31-B243-EEA909CDC909}" type="pres">
      <dgm:prSet presAssocID="{2309F178-7180-443D-9FEF-E776AB8F33D8}" presName="Name0" presStyleCnt="0">
        <dgm:presLayoutVars>
          <dgm:dir/>
          <dgm:animLvl val="lvl"/>
          <dgm:resizeHandles val="exact"/>
        </dgm:presLayoutVars>
      </dgm:prSet>
      <dgm:spPr/>
    </dgm:pt>
    <dgm:pt modelId="{A17B3505-E8FC-42B0-B309-6547BCA8FF41}" type="pres">
      <dgm:prSet presAssocID="{E81A3BBF-1E02-4BD7-AC28-FE2D220AFD09}" presName="compositeNode" presStyleCnt="0">
        <dgm:presLayoutVars>
          <dgm:bulletEnabled val="1"/>
        </dgm:presLayoutVars>
      </dgm:prSet>
      <dgm:spPr/>
    </dgm:pt>
    <dgm:pt modelId="{6ACAE90F-4C56-4A9B-B672-546DABBE8E72}" type="pres">
      <dgm:prSet presAssocID="{E81A3BBF-1E02-4BD7-AC28-FE2D220AFD09}" presName="bgRect" presStyleLbl="node1" presStyleIdx="0" presStyleCnt="3" custScaleY="111565"/>
      <dgm:spPr/>
    </dgm:pt>
    <dgm:pt modelId="{86E43242-1543-4323-A6C4-25D2680F3C6B}" type="pres">
      <dgm:prSet presAssocID="{E81A3BBF-1E02-4BD7-AC28-FE2D220AFD09}" presName="parentNode" presStyleLbl="node1" presStyleIdx="0" presStyleCnt="3">
        <dgm:presLayoutVars>
          <dgm:chMax val="0"/>
          <dgm:bulletEnabled val="1"/>
        </dgm:presLayoutVars>
      </dgm:prSet>
      <dgm:spPr/>
    </dgm:pt>
    <dgm:pt modelId="{9CA7E2F1-948F-44A3-84D1-30FA2B799346}" type="pres">
      <dgm:prSet presAssocID="{E81A3BBF-1E02-4BD7-AC28-FE2D220AFD09}" presName="childNode" presStyleLbl="node1" presStyleIdx="0" presStyleCnt="3">
        <dgm:presLayoutVars>
          <dgm:bulletEnabled val="1"/>
        </dgm:presLayoutVars>
      </dgm:prSet>
      <dgm:spPr/>
    </dgm:pt>
    <dgm:pt modelId="{72BAC899-EA10-450A-AF0C-BD1292A5E1E3}" type="pres">
      <dgm:prSet presAssocID="{63286A80-6753-4882-B169-454414D33AEA}" presName="hSp" presStyleCnt="0"/>
      <dgm:spPr/>
    </dgm:pt>
    <dgm:pt modelId="{E7834145-8D7F-4967-BB50-D7AA48A1FA81}" type="pres">
      <dgm:prSet presAssocID="{63286A80-6753-4882-B169-454414D33AEA}" presName="vProcSp" presStyleCnt="0"/>
      <dgm:spPr/>
    </dgm:pt>
    <dgm:pt modelId="{82EA8079-16BE-4D0E-BFCF-C9B1D7582B16}" type="pres">
      <dgm:prSet presAssocID="{63286A80-6753-4882-B169-454414D33AEA}" presName="vSp1" presStyleCnt="0"/>
      <dgm:spPr/>
    </dgm:pt>
    <dgm:pt modelId="{5A9E6B4F-8CD1-4AD2-A467-1398C67968E8}" type="pres">
      <dgm:prSet presAssocID="{63286A80-6753-4882-B169-454414D33AEA}" presName="simulatedConn" presStyleLbl="solidFgAcc1" presStyleIdx="0" presStyleCnt="2"/>
      <dgm:spPr/>
    </dgm:pt>
    <dgm:pt modelId="{4F18F94D-CC1F-4143-B9EE-6FF75C249E65}" type="pres">
      <dgm:prSet presAssocID="{63286A80-6753-4882-B169-454414D33AEA}" presName="vSp2" presStyleCnt="0"/>
      <dgm:spPr/>
    </dgm:pt>
    <dgm:pt modelId="{9DD67D5B-2D97-41FF-ACBB-846097D41968}" type="pres">
      <dgm:prSet presAssocID="{63286A80-6753-4882-B169-454414D33AEA}" presName="sibTrans" presStyleCnt="0"/>
      <dgm:spPr/>
    </dgm:pt>
    <dgm:pt modelId="{5F0137A3-699A-4948-8C81-5FF5635867AD}" type="pres">
      <dgm:prSet presAssocID="{5DE5FE37-F730-4DF3-9DAA-E3E68575DED9}" presName="compositeNode" presStyleCnt="0">
        <dgm:presLayoutVars>
          <dgm:bulletEnabled val="1"/>
        </dgm:presLayoutVars>
      </dgm:prSet>
      <dgm:spPr/>
    </dgm:pt>
    <dgm:pt modelId="{1998ED4A-395F-4820-8DA8-2EF7495EC9FC}" type="pres">
      <dgm:prSet presAssocID="{5DE5FE37-F730-4DF3-9DAA-E3E68575DED9}" presName="bgRect" presStyleLbl="node1" presStyleIdx="1" presStyleCnt="3" custScaleY="111565"/>
      <dgm:spPr/>
    </dgm:pt>
    <dgm:pt modelId="{12C8A14B-F32C-4CAB-B3C0-FE26426786CE}" type="pres">
      <dgm:prSet presAssocID="{5DE5FE37-F730-4DF3-9DAA-E3E68575DED9}" presName="parentNode" presStyleLbl="node1" presStyleIdx="1" presStyleCnt="3">
        <dgm:presLayoutVars>
          <dgm:chMax val="0"/>
          <dgm:bulletEnabled val="1"/>
        </dgm:presLayoutVars>
      </dgm:prSet>
      <dgm:spPr/>
    </dgm:pt>
    <dgm:pt modelId="{D0D7CC27-585C-4072-AE89-97D3A01619DB}" type="pres">
      <dgm:prSet presAssocID="{5DE5FE37-F730-4DF3-9DAA-E3E68575DED9}" presName="childNode" presStyleLbl="node1" presStyleIdx="1" presStyleCnt="3">
        <dgm:presLayoutVars>
          <dgm:bulletEnabled val="1"/>
        </dgm:presLayoutVars>
      </dgm:prSet>
      <dgm:spPr/>
    </dgm:pt>
    <dgm:pt modelId="{FEDB711E-BA02-4F43-9FAB-DCE167581C03}" type="pres">
      <dgm:prSet presAssocID="{0E924311-135B-4861-988E-745F654DC8BA}" presName="hSp" presStyleCnt="0"/>
      <dgm:spPr/>
    </dgm:pt>
    <dgm:pt modelId="{FEE05D94-BC99-4040-8117-3913927F2E57}" type="pres">
      <dgm:prSet presAssocID="{0E924311-135B-4861-988E-745F654DC8BA}" presName="vProcSp" presStyleCnt="0"/>
      <dgm:spPr/>
    </dgm:pt>
    <dgm:pt modelId="{1FD198EF-EE7F-4B8F-8941-1543BC398959}" type="pres">
      <dgm:prSet presAssocID="{0E924311-135B-4861-988E-745F654DC8BA}" presName="vSp1" presStyleCnt="0"/>
      <dgm:spPr/>
    </dgm:pt>
    <dgm:pt modelId="{9D1814C3-92E2-46E4-A4F1-62B1ED62A95F}" type="pres">
      <dgm:prSet presAssocID="{0E924311-135B-4861-988E-745F654DC8BA}" presName="simulatedConn" presStyleLbl="solidFgAcc1" presStyleIdx="1" presStyleCnt="2"/>
      <dgm:spPr/>
    </dgm:pt>
    <dgm:pt modelId="{5F8361C2-82FF-4145-999D-08C62A6287D3}" type="pres">
      <dgm:prSet presAssocID="{0E924311-135B-4861-988E-745F654DC8BA}" presName="vSp2" presStyleCnt="0"/>
      <dgm:spPr/>
    </dgm:pt>
    <dgm:pt modelId="{30C368B0-88A5-4BB3-936B-2284D583705B}" type="pres">
      <dgm:prSet presAssocID="{0E924311-135B-4861-988E-745F654DC8BA}" presName="sibTrans" presStyleCnt="0"/>
      <dgm:spPr/>
    </dgm:pt>
    <dgm:pt modelId="{6B052784-AFFE-49F1-B438-9358AD558176}" type="pres">
      <dgm:prSet presAssocID="{FCB2DC09-CC10-4BF4-801C-B2D5E2C748EE}" presName="compositeNode" presStyleCnt="0">
        <dgm:presLayoutVars>
          <dgm:bulletEnabled val="1"/>
        </dgm:presLayoutVars>
      </dgm:prSet>
      <dgm:spPr/>
    </dgm:pt>
    <dgm:pt modelId="{3E355491-86CD-4B0D-90D4-2A706923B7FE}" type="pres">
      <dgm:prSet presAssocID="{FCB2DC09-CC10-4BF4-801C-B2D5E2C748EE}" presName="bgRect" presStyleLbl="node1" presStyleIdx="2" presStyleCnt="3" custScaleY="112334"/>
      <dgm:spPr/>
    </dgm:pt>
    <dgm:pt modelId="{9D3B2018-C13F-4C80-833D-364BB5CE3AE5}" type="pres">
      <dgm:prSet presAssocID="{FCB2DC09-CC10-4BF4-801C-B2D5E2C748EE}" presName="parentNode" presStyleLbl="node1" presStyleIdx="2" presStyleCnt="3">
        <dgm:presLayoutVars>
          <dgm:chMax val="0"/>
          <dgm:bulletEnabled val="1"/>
        </dgm:presLayoutVars>
      </dgm:prSet>
      <dgm:spPr/>
    </dgm:pt>
    <dgm:pt modelId="{5BE81E80-ECAC-4D55-8CC7-53A3E8550B9F}" type="pres">
      <dgm:prSet presAssocID="{FCB2DC09-CC10-4BF4-801C-B2D5E2C748EE}" presName="childNode" presStyleLbl="node1" presStyleIdx="2" presStyleCnt="3">
        <dgm:presLayoutVars>
          <dgm:bulletEnabled val="1"/>
        </dgm:presLayoutVars>
      </dgm:prSet>
      <dgm:spPr/>
    </dgm:pt>
  </dgm:ptLst>
  <dgm:cxnLst>
    <dgm:cxn modelId="{E7DA1237-67E9-4E93-9225-B96A5905AAC5}" srcId="{E81A3BBF-1E02-4BD7-AC28-FE2D220AFD09}" destId="{CF929505-6D93-472D-BE69-B4E85D4BB3EC}" srcOrd="1" destOrd="0" parTransId="{3A4ED0E9-9976-4F2B-8660-9FD0A4EEF862}" sibTransId="{2A05C566-E2A5-412A-B3D7-207141D35FEA}"/>
    <dgm:cxn modelId="{0936F53A-DF8B-4EF9-AFBF-33B77CB6C69D}" type="presOf" srcId="{FCB2DC09-CC10-4BF4-801C-B2D5E2C748EE}" destId="{9D3B2018-C13F-4C80-833D-364BB5CE3AE5}" srcOrd="1" destOrd="0" presId="urn:microsoft.com/office/officeart/2005/8/layout/hProcess7"/>
    <dgm:cxn modelId="{06E9F23B-B44C-48AB-892A-941016109D95}" srcId="{2309F178-7180-443D-9FEF-E776AB8F33D8}" destId="{5DE5FE37-F730-4DF3-9DAA-E3E68575DED9}" srcOrd="1" destOrd="0" parTransId="{AF60C831-A9A2-45E0-8CE7-BA840992E1D8}" sibTransId="{0E924311-135B-4861-988E-745F654DC8BA}"/>
    <dgm:cxn modelId="{59811D5B-D95B-4083-8065-14473D703444}" type="presOf" srcId="{E81A3BBF-1E02-4BD7-AC28-FE2D220AFD09}" destId="{86E43242-1543-4323-A6C4-25D2680F3C6B}" srcOrd="1" destOrd="0" presId="urn:microsoft.com/office/officeart/2005/8/layout/hProcess7"/>
    <dgm:cxn modelId="{36807060-15D8-4064-A3DF-E550F86BEED7}" type="presOf" srcId="{48BBA2FC-DB64-4E11-AC4D-359AFAE31027}" destId="{5BE81E80-ECAC-4D55-8CC7-53A3E8550B9F}" srcOrd="0" destOrd="1" presId="urn:microsoft.com/office/officeart/2005/8/layout/hProcess7"/>
    <dgm:cxn modelId="{37E31861-DDD6-473A-8EA6-B5028D9C5614}" type="presOf" srcId="{FCB2DC09-CC10-4BF4-801C-B2D5E2C748EE}" destId="{3E355491-86CD-4B0D-90D4-2A706923B7FE}" srcOrd="0" destOrd="0" presId="urn:microsoft.com/office/officeart/2005/8/layout/hProcess7"/>
    <dgm:cxn modelId="{F35BD26C-A57D-4155-949D-EC3C4590E50A}" type="presOf" srcId="{1F299736-9A1A-48AF-BC96-5DC55C3EC354}" destId="{D0D7CC27-585C-4072-AE89-97D3A01619DB}" srcOrd="0" destOrd="0" presId="urn:microsoft.com/office/officeart/2005/8/layout/hProcess7"/>
    <dgm:cxn modelId="{E357A66E-B5AE-4B5B-9C41-0641651915BF}" type="presOf" srcId="{CF929505-6D93-472D-BE69-B4E85D4BB3EC}" destId="{9CA7E2F1-948F-44A3-84D1-30FA2B799346}" srcOrd="0" destOrd="1" presId="urn:microsoft.com/office/officeart/2005/8/layout/hProcess7"/>
    <dgm:cxn modelId="{D6F42B52-4F2C-450D-AC7A-D3F3F165EC83}" type="presOf" srcId="{2309F178-7180-443D-9FEF-E776AB8F33D8}" destId="{6628DDB7-B840-4C31-B243-EEA909CDC909}" srcOrd="0" destOrd="0" presId="urn:microsoft.com/office/officeart/2005/8/layout/hProcess7"/>
    <dgm:cxn modelId="{9AE45D74-AEF0-4C11-AB70-EB8A5F90F0DE}" type="presOf" srcId="{5DE5FE37-F730-4DF3-9DAA-E3E68575DED9}" destId="{12C8A14B-F32C-4CAB-B3C0-FE26426786CE}" srcOrd="1" destOrd="0" presId="urn:microsoft.com/office/officeart/2005/8/layout/hProcess7"/>
    <dgm:cxn modelId="{B95EC08E-8B39-4988-80E3-58F2A2BD536D}" srcId="{FCB2DC09-CC10-4BF4-801C-B2D5E2C748EE}" destId="{48BBA2FC-DB64-4E11-AC4D-359AFAE31027}" srcOrd="1" destOrd="0" parTransId="{576A9FBE-B191-4572-8C8E-74713FD54E75}" sibTransId="{DA1D2309-AD94-408E-B38E-FB27ACBE5992}"/>
    <dgm:cxn modelId="{4D34A692-3169-49F2-BA2C-123718A6AC40}" srcId="{2309F178-7180-443D-9FEF-E776AB8F33D8}" destId="{E81A3BBF-1E02-4BD7-AC28-FE2D220AFD09}" srcOrd="0" destOrd="0" parTransId="{AE2E03DE-CEB9-4B6B-B728-5210214FC2EC}" sibTransId="{63286A80-6753-4882-B169-454414D33AEA}"/>
    <dgm:cxn modelId="{43878D98-3911-45D7-9C56-DF17E090C612}" type="presOf" srcId="{5DE5FE37-F730-4DF3-9DAA-E3E68575DED9}" destId="{1998ED4A-395F-4820-8DA8-2EF7495EC9FC}" srcOrd="0" destOrd="0" presId="urn:microsoft.com/office/officeart/2005/8/layout/hProcess7"/>
    <dgm:cxn modelId="{96111BA6-048B-48C2-87D6-358B61FF0013}" type="presOf" srcId="{82D56AED-F8AB-42F3-88C4-979B2F99C5CE}" destId="{D0D7CC27-585C-4072-AE89-97D3A01619DB}" srcOrd="0" destOrd="1" presId="urn:microsoft.com/office/officeart/2005/8/layout/hProcess7"/>
    <dgm:cxn modelId="{604A5EA8-F263-4D41-836A-F2AB0F17E47B}" type="presOf" srcId="{CA68BCED-F473-46CA-9F55-97AC18C67C5F}" destId="{5BE81E80-ECAC-4D55-8CC7-53A3E8550B9F}" srcOrd="0" destOrd="0" presId="urn:microsoft.com/office/officeart/2005/8/layout/hProcess7"/>
    <dgm:cxn modelId="{E91752A9-B6BF-4505-AD80-91076A6D7E97}" srcId="{5DE5FE37-F730-4DF3-9DAA-E3E68575DED9}" destId="{82D56AED-F8AB-42F3-88C4-979B2F99C5CE}" srcOrd="1" destOrd="0" parTransId="{84F05F69-DEFB-491A-BFB0-E8CDFB05D7D1}" sibTransId="{998BF663-DC96-47AE-AD16-76C3CF0BD3B0}"/>
    <dgm:cxn modelId="{644BE0B6-8F6C-4559-A9E0-0B67D0CDA47D}" type="presOf" srcId="{E81A3BBF-1E02-4BD7-AC28-FE2D220AFD09}" destId="{6ACAE90F-4C56-4A9B-B672-546DABBE8E72}" srcOrd="0" destOrd="0" presId="urn:microsoft.com/office/officeart/2005/8/layout/hProcess7"/>
    <dgm:cxn modelId="{A553A8D0-0D93-4CE9-9F70-3FF3CC1549B5}" srcId="{E81A3BBF-1E02-4BD7-AC28-FE2D220AFD09}" destId="{8D5EA1F3-6934-428F-B331-DFEEED572A98}" srcOrd="0" destOrd="0" parTransId="{63C77192-D0DC-488B-8046-EE840DAF8FAF}" sibTransId="{7BF1B43E-ADD3-4E9F-ACD5-B1C5889E1A8F}"/>
    <dgm:cxn modelId="{CB8B18E5-9252-45BE-9D69-F3E3BB60F247}" srcId="{2309F178-7180-443D-9FEF-E776AB8F33D8}" destId="{FCB2DC09-CC10-4BF4-801C-B2D5E2C748EE}" srcOrd="2" destOrd="0" parTransId="{BD7CF754-54A5-472E-A9F0-140F8D07FF2C}" sibTransId="{200DB786-B154-4308-B86D-B0CBD67FA3CE}"/>
    <dgm:cxn modelId="{603DAFEC-3B76-4696-BC83-8213909CAE8E}" srcId="{FCB2DC09-CC10-4BF4-801C-B2D5E2C748EE}" destId="{CA68BCED-F473-46CA-9F55-97AC18C67C5F}" srcOrd="0" destOrd="0" parTransId="{A0F1BC86-D4E5-4B6C-8453-0DF45309751C}" sibTransId="{14D463E3-2853-4DB1-984B-FD55BC753DFC}"/>
    <dgm:cxn modelId="{B5C1CCF3-7B58-491B-8D76-D12E4BA41E84}" srcId="{5DE5FE37-F730-4DF3-9DAA-E3E68575DED9}" destId="{1F299736-9A1A-48AF-BC96-5DC55C3EC354}" srcOrd="0" destOrd="0" parTransId="{DAF63F9B-18D7-4F9B-97D7-7D13AFA9FE45}" sibTransId="{6433A27D-9A7F-4804-9A57-47394268F739}"/>
    <dgm:cxn modelId="{798547FC-E018-4579-A474-1DB6A2817863}" type="presOf" srcId="{8D5EA1F3-6934-428F-B331-DFEEED572A98}" destId="{9CA7E2F1-948F-44A3-84D1-30FA2B799346}" srcOrd="0" destOrd="0" presId="urn:microsoft.com/office/officeart/2005/8/layout/hProcess7"/>
    <dgm:cxn modelId="{C14E7071-1A50-45C8-93B5-49A83C553139}" type="presParOf" srcId="{6628DDB7-B840-4C31-B243-EEA909CDC909}" destId="{A17B3505-E8FC-42B0-B309-6547BCA8FF41}" srcOrd="0" destOrd="0" presId="urn:microsoft.com/office/officeart/2005/8/layout/hProcess7"/>
    <dgm:cxn modelId="{7DEB9348-3070-49FD-B1EB-B9782F391836}" type="presParOf" srcId="{A17B3505-E8FC-42B0-B309-6547BCA8FF41}" destId="{6ACAE90F-4C56-4A9B-B672-546DABBE8E72}" srcOrd="0" destOrd="0" presId="urn:microsoft.com/office/officeart/2005/8/layout/hProcess7"/>
    <dgm:cxn modelId="{A2E84B54-10A6-4D16-B445-35B16DBB8644}" type="presParOf" srcId="{A17B3505-E8FC-42B0-B309-6547BCA8FF41}" destId="{86E43242-1543-4323-A6C4-25D2680F3C6B}" srcOrd="1" destOrd="0" presId="urn:microsoft.com/office/officeart/2005/8/layout/hProcess7"/>
    <dgm:cxn modelId="{EECFBEB1-23C2-4F30-87D5-8E3E9D0B1410}" type="presParOf" srcId="{A17B3505-E8FC-42B0-B309-6547BCA8FF41}" destId="{9CA7E2F1-948F-44A3-84D1-30FA2B799346}" srcOrd="2" destOrd="0" presId="urn:microsoft.com/office/officeart/2005/8/layout/hProcess7"/>
    <dgm:cxn modelId="{34668D66-71D4-4F18-BC66-8BA783B74E22}" type="presParOf" srcId="{6628DDB7-B840-4C31-B243-EEA909CDC909}" destId="{72BAC899-EA10-450A-AF0C-BD1292A5E1E3}" srcOrd="1" destOrd="0" presId="urn:microsoft.com/office/officeart/2005/8/layout/hProcess7"/>
    <dgm:cxn modelId="{DD9AF5D1-1C9E-40F7-9D4E-5F924ECFC953}" type="presParOf" srcId="{6628DDB7-B840-4C31-B243-EEA909CDC909}" destId="{E7834145-8D7F-4967-BB50-D7AA48A1FA81}" srcOrd="2" destOrd="0" presId="urn:microsoft.com/office/officeart/2005/8/layout/hProcess7"/>
    <dgm:cxn modelId="{54D12835-61EC-4E83-9940-EC2D3271EE6A}" type="presParOf" srcId="{E7834145-8D7F-4967-BB50-D7AA48A1FA81}" destId="{82EA8079-16BE-4D0E-BFCF-C9B1D7582B16}" srcOrd="0" destOrd="0" presId="urn:microsoft.com/office/officeart/2005/8/layout/hProcess7"/>
    <dgm:cxn modelId="{C53361CD-93C1-466D-9931-660933454497}" type="presParOf" srcId="{E7834145-8D7F-4967-BB50-D7AA48A1FA81}" destId="{5A9E6B4F-8CD1-4AD2-A467-1398C67968E8}" srcOrd="1" destOrd="0" presId="urn:microsoft.com/office/officeart/2005/8/layout/hProcess7"/>
    <dgm:cxn modelId="{70B1FFB4-48ED-45B7-ABA1-B90FFEB29D68}" type="presParOf" srcId="{E7834145-8D7F-4967-BB50-D7AA48A1FA81}" destId="{4F18F94D-CC1F-4143-B9EE-6FF75C249E65}" srcOrd="2" destOrd="0" presId="urn:microsoft.com/office/officeart/2005/8/layout/hProcess7"/>
    <dgm:cxn modelId="{006578C7-25E8-4CBE-BA4C-565FFA058097}" type="presParOf" srcId="{6628DDB7-B840-4C31-B243-EEA909CDC909}" destId="{9DD67D5B-2D97-41FF-ACBB-846097D41968}" srcOrd="3" destOrd="0" presId="urn:microsoft.com/office/officeart/2005/8/layout/hProcess7"/>
    <dgm:cxn modelId="{F619C156-DBB7-4BF7-9B4B-9D3DCC79C648}" type="presParOf" srcId="{6628DDB7-B840-4C31-B243-EEA909CDC909}" destId="{5F0137A3-699A-4948-8C81-5FF5635867AD}" srcOrd="4" destOrd="0" presId="urn:microsoft.com/office/officeart/2005/8/layout/hProcess7"/>
    <dgm:cxn modelId="{C6DB1116-0288-46AB-B286-ACEBE7533C35}" type="presParOf" srcId="{5F0137A3-699A-4948-8C81-5FF5635867AD}" destId="{1998ED4A-395F-4820-8DA8-2EF7495EC9FC}" srcOrd="0" destOrd="0" presId="urn:microsoft.com/office/officeart/2005/8/layout/hProcess7"/>
    <dgm:cxn modelId="{9DC90901-5CB2-4D0E-AD50-3F11FDFFF6BC}" type="presParOf" srcId="{5F0137A3-699A-4948-8C81-5FF5635867AD}" destId="{12C8A14B-F32C-4CAB-B3C0-FE26426786CE}" srcOrd="1" destOrd="0" presId="urn:microsoft.com/office/officeart/2005/8/layout/hProcess7"/>
    <dgm:cxn modelId="{E5749E2E-814D-4E88-8611-DC432CDC3000}" type="presParOf" srcId="{5F0137A3-699A-4948-8C81-5FF5635867AD}" destId="{D0D7CC27-585C-4072-AE89-97D3A01619DB}" srcOrd="2" destOrd="0" presId="urn:microsoft.com/office/officeart/2005/8/layout/hProcess7"/>
    <dgm:cxn modelId="{BFEA5936-4DAD-47A9-8D90-F3791B845031}" type="presParOf" srcId="{6628DDB7-B840-4C31-B243-EEA909CDC909}" destId="{FEDB711E-BA02-4F43-9FAB-DCE167581C03}" srcOrd="5" destOrd="0" presId="urn:microsoft.com/office/officeart/2005/8/layout/hProcess7"/>
    <dgm:cxn modelId="{C4CC1498-D3C3-4AF8-B788-1FD2D071815C}" type="presParOf" srcId="{6628DDB7-B840-4C31-B243-EEA909CDC909}" destId="{FEE05D94-BC99-4040-8117-3913927F2E57}" srcOrd="6" destOrd="0" presId="urn:microsoft.com/office/officeart/2005/8/layout/hProcess7"/>
    <dgm:cxn modelId="{CDB847A6-39DE-4422-9EFA-440634DC979E}" type="presParOf" srcId="{FEE05D94-BC99-4040-8117-3913927F2E57}" destId="{1FD198EF-EE7F-4B8F-8941-1543BC398959}" srcOrd="0" destOrd="0" presId="urn:microsoft.com/office/officeart/2005/8/layout/hProcess7"/>
    <dgm:cxn modelId="{A702A619-28E1-430B-A960-33BA6F2F721E}" type="presParOf" srcId="{FEE05D94-BC99-4040-8117-3913927F2E57}" destId="{9D1814C3-92E2-46E4-A4F1-62B1ED62A95F}" srcOrd="1" destOrd="0" presId="urn:microsoft.com/office/officeart/2005/8/layout/hProcess7"/>
    <dgm:cxn modelId="{E089FB27-CF60-4F84-915B-4827A6E63BED}" type="presParOf" srcId="{FEE05D94-BC99-4040-8117-3913927F2E57}" destId="{5F8361C2-82FF-4145-999D-08C62A6287D3}" srcOrd="2" destOrd="0" presId="urn:microsoft.com/office/officeart/2005/8/layout/hProcess7"/>
    <dgm:cxn modelId="{CBF74017-27C6-477B-8FCE-ADF47099CC32}" type="presParOf" srcId="{6628DDB7-B840-4C31-B243-EEA909CDC909}" destId="{30C368B0-88A5-4BB3-936B-2284D583705B}" srcOrd="7" destOrd="0" presId="urn:microsoft.com/office/officeart/2005/8/layout/hProcess7"/>
    <dgm:cxn modelId="{AA61C6F2-3E31-40BA-972D-4CABEA3DFA30}" type="presParOf" srcId="{6628DDB7-B840-4C31-B243-EEA909CDC909}" destId="{6B052784-AFFE-49F1-B438-9358AD558176}" srcOrd="8" destOrd="0" presId="urn:microsoft.com/office/officeart/2005/8/layout/hProcess7"/>
    <dgm:cxn modelId="{0A547EDF-0877-4C7B-8DD7-CF90B4394CAD}" type="presParOf" srcId="{6B052784-AFFE-49F1-B438-9358AD558176}" destId="{3E355491-86CD-4B0D-90D4-2A706923B7FE}" srcOrd="0" destOrd="0" presId="urn:microsoft.com/office/officeart/2005/8/layout/hProcess7"/>
    <dgm:cxn modelId="{053F72D1-B1EC-4FEA-8140-9F9511E49958}" type="presParOf" srcId="{6B052784-AFFE-49F1-B438-9358AD558176}" destId="{9D3B2018-C13F-4C80-833D-364BB5CE3AE5}" srcOrd="1" destOrd="0" presId="urn:microsoft.com/office/officeart/2005/8/layout/hProcess7"/>
    <dgm:cxn modelId="{422CCE11-121B-466B-BA7D-4259EF165D07}" type="presParOf" srcId="{6B052784-AFFE-49F1-B438-9358AD558176}" destId="{5BE81E80-ECAC-4D55-8CC7-53A3E8550B9F}"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4DDA620A-43BF-4E27-A776-F73F6E449D8D}"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nl-BE"/>
        </a:p>
      </dgm:t>
    </dgm:pt>
    <dgm:pt modelId="{80FB3266-E620-4A2F-8389-CFC893E252CE}">
      <dgm:prSet phldrT="[Tekst]" custT="1"/>
      <dgm:spPr/>
      <dgm:t>
        <a:bodyPr/>
        <a:lstStyle/>
        <a:p>
          <a:r>
            <a:rPr lang="nl-BE" sz="2400">
              <a:latin typeface="+mn-lt"/>
            </a:rPr>
            <a:t>Termijnen respecteren </a:t>
          </a:r>
          <a:endParaRPr lang="nl-BE" sz="2400"/>
        </a:p>
      </dgm:t>
    </dgm:pt>
    <dgm:pt modelId="{B55C0263-AA1A-45E3-867F-5A47A84D761B}" type="parTrans" cxnId="{356BF6A7-EFAE-4E52-9E6D-65CA55EB92BF}">
      <dgm:prSet/>
      <dgm:spPr/>
      <dgm:t>
        <a:bodyPr/>
        <a:lstStyle/>
        <a:p>
          <a:endParaRPr lang="nl-BE"/>
        </a:p>
      </dgm:t>
    </dgm:pt>
    <dgm:pt modelId="{3702094F-DF0F-4C15-9A8F-8E1220D82529}" type="sibTrans" cxnId="{356BF6A7-EFAE-4E52-9E6D-65CA55EB92BF}">
      <dgm:prSet/>
      <dgm:spPr/>
      <dgm:t>
        <a:bodyPr/>
        <a:lstStyle/>
        <a:p>
          <a:endParaRPr lang="nl-BE"/>
        </a:p>
      </dgm:t>
    </dgm:pt>
    <dgm:pt modelId="{1DB7ADAF-EC05-49E3-8D4E-6B72D8F98A64}" type="pres">
      <dgm:prSet presAssocID="{4DDA620A-43BF-4E27-A776-F73F6E449D8D}" presName="linear" presStyleCnt="0">
        <dgm:presLayoutVars>
          <dgm:animLvl val="lvl"/>
          <dgm:resizeHandles val="exact"/>
        </dgm:presLayoutVars>
      </dgm:prSet>
      <dgm:spPr/>
    </dgm:pt>
    <dgm:pt modelId="{74941F4E-C695-438A-8BF3-439A0033DE57}" type="pres">
      <dgm:prSet presAssocID="{80FB3266-E620-4A2F-8389-CFC893E252CE}" presName="parentText" presStyleLbl="node1" presStyleIdx="0" presStyleCnt="1" custScaleY="48669">
        <dgm:presLayoutVars>
          <dgm:chMax val="0"/>
          <dgm:bulletEnabled val="1"/>
        </dgm:presLayoutVars>
      </dgm:prSet>
      <dgm:spPr/>
    </dgm:pt>
  </dgm:ptLst>
  <dgm:cxnLst>
    <dgm:cxn modelId="{66BB7D0C-7C12-4769-B3D3-9B615AB34529}" type="presOf" srcId="{4DDA620A-43BF-4E27-A776-F73F6E449D8D}" destId="{1DB7ADAF-EC05-49E3-8D4E-6B72D8F98A64}" srcOrd="0" destOrd="0" presId="urn:microsoft.com/office/officeart/2005/8/layout/vList2"/>
    <dgm:cxn modelId="{5F20E551-FC63-44CD-B465-5F0EACF5B09E}" type="presOf" srcId="{80FB3266-E620-4A2F-8389-CFC893E252CE}" destId="{74941F4E-C695-438A-8BF3-439A0033DE57}" srcOrd="0" destOrd="0" presId="urn:microsoft.com/office/officeart/2005/8/layout/vList2"/>
    <dgm:cxn modelId="{356BF6A7-EFAE-4E52-9E6D-65CA55EB92BF}" srcId="{4DDA620A-43BF-4E27-A776-F73F6E449D8D}" destId="{80FB3266-E620-4A2F-8389-CFC893E252CE}" srcOrd="0" destOrd="0" parTransId="{B55C0263-AA1A-45E3-867F-5A47A84D761B}" sibTransId="{3702094F-DF0F-4C15-9A8F-8E1220D82529}"/>
    <dgm:cxn modelId="{B7E833AD-41C3-4910-B679-A538D00075E1}" type="presParOf" srcId="{1DB7ADAF-EC05-49E3-8D4E-6B72D8F98A64}" destId="{74941F4E-C695-438A-8BF3-439A0033DE57}"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2309F178-7180-443D-9FEF-E776AB8F33D8}" type="doc">
      <dgm:prSet loTypeId="urn:microsoft.com/office/officeart/2005/8/layout/hProcess7" loCatId="list" qsTypeId="urn:microsoft.com/office/officeart/2005/8/quickstyle/simple1" qsCatId="simple" csTypeId="urn:microsoft.com/office/officeart/2005/8/colors/accent5_1" csCatId="accent5" phldr="1"/>
      <dgm:spPr/>
      <dgm:t>
        <a:bodyPr/>
        <a:lstStyle/>
        <a:p>
          <a:endParaRPr lang="nl-BE"/>
        </a:p>
      </dgm:t>
    </dgm:pt>
    <dgm:pt modelId="{E81A3BBF-1E02-4BD7-AC28-FE2D220AFD09}">
      <dgm:prSet phldrT="[Tekst]" custT="1"/>
      <dgm:spPr/>
      <dgm:t>
        <a:bodyPr/>
        <a:lstStyle/>
        <a:p>
          <a:r>
            <a:rPr lang="nl-BE" sz="2000">
              <a:latin typeface="FlandersArtSans-Regular" panose="00000500000000000000"/>
              <a:cs typeface="Calibri Light" panose="020F0302020204030204" pitchFamily="34" charset="0"/>
            </a:rPr>
            <a:t>Informatieplicht</a:t>
          </a:r>
        </a:p>
      </dgm:t>
    </dgm:pt>
    <dgm:pt modelId="{AE2E03DE-CEB9-4B6B-B728-5210214FC2EC}" type="parTrans" cxnId="{4D34A692-3169-49F2-BA2C-123718A6AC40}">
      <dgm:prSet/>
      <dgm:spPr/>
      <dgm:t>
        <a:bodyPr/>
        <a:lstStyle/>
        <a:p>
          <a:endParaRPr lang="nl-BE"/>
        </a:p>
      </dgm:t>
    </dgm:pt>
    <dgm:pt modelId="{63286A80-6753-4882-B169-454414D33AEA}" type="sibTrans" cxnId="{4D34A692-3169-49F2-BA2C-123718A6AC40}">
      <dgm:prSet/>
      <dgm:spPr/>
      <dgm:t>
        <a:bodyPr/>
        <a:lstStyle/>
        <a:p>
          <a:endParaRPr lang="nl-BE"/>
        </a:p>
      </dgm:t>
    </dgm:pt>
    <dgm:pt modelId="{8D5EA1F3-6934-428F-B331-DFEEED572A98}">
      <dgm:prSet phldrT="[Tekst]" custT="1"/>
      <dgm:spPr/>
      <dgm:t>
        <a:bodyPr/>
        <a:lstStyle/>
        <a:p>
          <a:r>
            <a:rPr lang="nl-BE" sz="1600">
              <a:latin typeface="+mn-lt"/>
            </a:rPr>
            <a:t>Verzoeker/melder duidelijk informeren over WP EN OO (en onderscheid melding/verzoek)!!!</a:t>
          </a:r>
        </a:p>
        <a:p>
          <a:r>
            <a:rPr lang="nl-BE" sz="1600">
              <a:latin typeface="+mn-lt"/>
            </a:rPr>
            <a:t>Ontvangstbewijs (met korte uitleg) -&gt; sjablonen WVL</a:t>
          </a:r>
        </a:p>
        <a:p>
          <a:r>
            <a:rPr lang="nl-BE" sz="1600">
              <a:latin typeface="+mn-lt"/>
            </a:rPr>
            <a:t>Folder met uitleg bij ontvangstbewijs</a:t>
          </a:r>
        </a:p>
        <a:p>
          <a:r>
            <a:rPr lang="nl-BE" sz="1600">
              <a:latin typeface="+mn-lt"/>
            </a:rPr>
            <a:t>Informeren over beleid (zie beleid uitstippelen)</a:t>
          </a:r>
        </a:p>
      </dgm:t>
    </dgm:pt>
    <dgm:pt modelId="{63C77192-D0DC-488B-8046-EE840DAF8FAF}" type="parTrans" cxnId="{A553A8D0-0D93-4CE9-9F70-3FF3CC1549B5}">
      <dgm:prSet/>
      <dgm:spPr/>
      <dgm:t>
        <a:bodyPr/>
        <a:lstStyle/>
        <a:p>
          <a:endParaRPr lang="nl-BE"/>
        </a:p>
      </dgm:t>
    </dgm:pt>
    <dgm:pt modelId="{7BF1B43E-ADD3-4E9F-ACD5-B1C5889E1A8F}" type="sibTrans" cxnId="{A553A8D0-0D93-4CE9-9F70-3FF3CC1549B5}">
      <dgm:prSet/>
      <dgm:spPr/>
      <dgm:t>
        <a:bodyPr/>
        <a:lstStyle/>
        <a:p>
          <a:endParaRPr lang="nl-BE"/>
        </a:p>
      </dgm:t>
    </dgm:pt>
    <dgm:pt modelId="{5DE5FE37-F730-4DF3-9DAA-E3E68575DED9}">
      <dgm:prSet phldrT="[Tekst]" custT="1"/>
      <dgm:spPr/>
      <dgm:t>
        <a:bodyPr/>
        <a:lstStyle/>
        <a:p>
          <a:r>
            <a:rPr lang="nl-BE" sz="2000">
              <a:latin typeface="+mn-lt"/>
              <a:cs typeface="Calibri" panose="020F0502020204030204" pitchFamily="34" charset="0"/>
            </a:rPr>
            <a:t>Communicatie</a:t>
          </a:r>
          <a:endParaRPr lang="nl-BE" sz="2000"/>
        </a:p>
      </dgm:t>
    </dgm:pt>
    <dgm:pt modelId="{0E924311-135B-4861-988E-745F654DC8BA}" type="sibTrans" cxnId="{06E9F23B-B44C-48AB-892A-941016109D95}">
      <dgm:prSet/>
      <dgm:spPr/>
      <dgm:t>
        <a:bodyPr/>
        <a:lstStyle/>
        <a:p>
          <a:endParaRPr lang="nl-BE"/>
        </a:p>
      </dgm:t>
    </dgm:pt>
    <dgm:pt modelId="{AF60C831-A9A2-45E0-8CE7-BA840992E1D8}" type="parTrans" cxnId="{06E9F23B-B44C-48AB-892A-941016109D95}">
      <dgm:prSet/>
      <dgm:spPr/>
      <dgm:t>
        <a:bodyPr/>
        <a:lstStyle/>
        <a:p>
          <a:endParaRPr lang="nl-BE"/>
        </a:p>
      </dgm:t>
    </dgm:pt>
    <dgm:pt modelId="{1F299736-9A1A-48AF-BC96-5DC55C3EC354}">
      <dgm:prSet phldrT="[Tekst]" custT="1"/>
      <dgm:spPr/>
      <dgm:t>
        <a:bodyPr/>
        <a:lstStyle/>
        <a:p>
          <a:r>
            <a:rPr lang="nl-BE" sz="1600">
              <a:latin typeface="+mn-lt"/>
            </a:rPr>
            <a:t>Hoe hersteltermijn communiceren?</a:t>
          </a:r>
        </a:p>
        <a:p>
          <a:r>
            <a:rPr lang="nl-BE" sz="1600">
              <a:latin typeface="+mn-lt"/>
            </a:rPr>
            <a:t>(aangetekend? E-mail? …)</a:t>
          </a:r>
        </a:p>
      </dgm:t>
    </dgm:pt>
    <dgm:pt modelId="{DAF63F9B-18D7-4F9B-97D7-7D13AFA9FE45}" type="parTrans" cxnId="{B5C1CCF3-7B58-491B-8D76-D12E4BA41E84}">
      <dgm:prSet/>
      <dgm:spPr/>
      <dgm:t>
        <a:bodyPr/>
        <a:lstStyle/>
        <a:p>
          <a:endParaRPr lang="nl-BE"/>
        </a:p>
      </dgm:t>
    </dgm:pt>
    <dgm:pt modelId="{6433A27D-9A7F-4804-9A57-47394268F739}" type="sibTrans" cxnId="{B5C1CCF3-7B58-491B-8D76-D12E4BA41E84}">
      <dgm:prSet/>
      <dgm:spPr/>
      <dgm:t>
        <a:bodyPr/>
        <a:lstStyle/>
        <a:p>
          <a:endParaRPr lang="nl-BE"/>
        </a:p>
      </dgm:t>
    </dgm:pt>
    <dgm:pt modelId="{8EB91D4E-C638-453D-BBC0-11C8846ECD83}">
      <dgm:prSet phldrT="[Tekst]" custT="1"/>
      <dgm:spPr/>
      <dgm:t>
        <a:bodyPr/>
        <a:lstStyle/>
        <a:p>
          <a:r>
            <a:rPr lang="nl-BE" sz="1600">
              <a:latin typeface="+mn-lt"/>
            </a:rPr>
            <a:t>Algemene communicatie naar alle inwoners (eigen brochure? Folder WVL?...)</a:t>
          </a:r>
        </a:p>
      </dgm:t>
    </dgm:pt>
    <dgm:pt modelId="{FE5F0F24-25A4-4E48-BD88-183B61F555AE}" type="parTrans" cxnId="{EE1E4250-0BF3-4C9B-A80B-5107BA37BB4D}">
      <dgm:prSet/>
      <dgm:spPr/>
      <dgm:t>
        <a:bodyPr/>
        <a:lstStyle/>
        <a:p>
          <a:endParaRPr lang="nl-BE"/>
        </a:p>
      </dgm:t>
    </dgm:pt>
    <dgm:pt modelId="{E97D04E5-516B-4252-BE1D-F7F80016418C}" type="sibTrans" cxnId="{EE1E4250-0BF3-4C9B-A80B-5107BA37BB4D}">
      <dgm:prSet/>
      <dgm:spPr/>
      <dgm:t>
        <a:bodyPr/>
        <a:lstStyle/>
        <a:p>
          <a:endParaRPr lang="nl-BE"/>
        </a:p>
      </dgm:t>
    </dgm:pt>
    <dgm:pt modelId="{6628DDB7-B840-4C31-B243-EEA909CDC909}" type="pres">
      <dgm:prSet presAssocID="{2309F178-7180-443D-9FEF-E776AB8F33D8}" presName="Name0" presStyleCnt="0">
        <dgm:presLayoutVars>
          <dgm:dir/>
          <dgm:animLvl val="lvl"/>
          <dgm:resizeHandles val="exact"/>
        </dgm:presLayoutVars>
      </dgm:prSet>
      <dgm:spPr/>
    </dgm:pt>
    <dgm:pt modelId="{A17B3505-E8FC-42B0-B309-6547BCA8FF41}" type="pres">
      <dgm:prSet presAssocID="{E81A3BBF-1E02-4BD7-AC28-FE2D220AFD09}" presName="compositeNode" presStyleCnt="0">
        <dgm:presLayoutVars>
          <dgm:bulletEnabled val="1"/>
        </dgm:presLayoutVars>
      </dgm:prSet>
      <dgm:spPr/>
    </dgm:pt>
    <dgm:pt modelId="{6ACAE90F-4C56-4A9B-B672-546DABBE8E72}" type="pres">
      <dgm:prSet presAssocID="{E81A3BBF-1E02-4BD7-AC28-FE2D220AFD09}" presName="bgRect" presStyleLbl="node1" presStyleIdx="0" presStyleCnt="2" custScaleY="74346" custLinFactNeighborX="-39" custLinFactNeighborY="11729"/>
      <dgm:spPr/>
    </dgm:pt>
    <dgm:pt modelId="{86E43242-1543-4323-A6C4-25D2680F3C6B}" type="pres">
      <dgm:prSet presAssocID="{E81A3BBF-1E02-4BD7-AC28-FE2D220AFD09}" presName="parentNode" presStyleLbl="node1" presStyleIdx="0" presStyleCnt="2">
        <dgm:presLayoutVars>
          <dgm:chMax val="0"/>
          <dgm:bulletEnabled val="1"/>
        </dgm:presLayoutVars>
      </dgm:prSet>
      <dgm:spPr/>
    </dgm:pt>
    <dgm:pt modelId="{9CA7E2F1-948F-44A3-84D1-30FA2B799346}" type="pres">
      <dgm:prSet presAssocID="{E81A3BBF-1E02-4BD7-AC28-FE2D220AFD09}" presName="childNode" presStyleLbl="node1" presStyleIdx="0" presStyleCnt="2">
        <dgm:presLayoutVars>
          <dgm:bulletEnabled val="1"/>
        </dgm:presLayoutVars>
      </dgm:prSet>
      <dgm:spPr/>
    </dgm:pt>
    <dgm:pt modelId="{72BAC899-EA10-450A-AF0C-BD1292A5E1E3}" type="pres">
      <dgm:prSet presAssocID="{63286A80-6753-4882-B169-454414D33AEA}" presName="hSp" presStyleCnt="0"/>
      <dgm:spPr/>
    </dgm:pt>
    <dgm:pt modelId="{E7834145-8D7F-4967-BB50-D7AA48A1FA81}" type="pres">
      <dgm:prSet presAssocID="{63286A80-6753-4882-B169-454414D33AEA}" presName="vProcSp" presStyleCnt="0"/>
      <dgm:spPr/>
    </dgm:pt>
    <dgm:pt modelId="{82EA8079-16BE-4D0E-BFCF-C9B1D7582B16}" type="pres">
      <dgm:prSet presAssocID="{63286A80-6753-4882-B169-454414D33AEA}" presName="vSp1" presStyleCnt="0"/>
      <dgm:spPr/>
    </dgm:pt>
    <dgm:pt modelId="{5A9E6B4F-8CD1-4AD2-A467-1398C67968E8}" type="pres">
      <dgm:prSet presAssocID="{63286A80-6753-4882-B169-454414D33AEA}" presName="simulatedConn" presStyleLbl="solidFgAcc1" presStyleIdx="0" presStyleCnt="1" custLinFactY="-74505" custLinFactNeighborX="4081" custLinFactNeighborY="-100000"/>
      <dgm:spPr/>
    </dgm:pt>
    <dgm:pt modelId="{4F18F94D-CC1F-4143-B9EE-6FF75C249E65}" type="pres">
      <dgm:prSet presAssocID="{63286A80-6753-4882-B169-454414D33AEA}" presName="vSp2" presStyleCnt="0"/>
      <dgm:spPr/>
    </dgm:pt>
    <dgm:pt modelId="{9DD67D5B-2D97-41FF-ACBB-846097D41968}" type="pres">
      <dgm:prSet presAssocID="{63286A80-6753-4882-B169-454414D33AEA}" presName="sibTrans" presStyleCnt="0"/>
      <dgm:spPr/>
    </dgm:pt>
    <dgm:pt modelId="{5F0137A3-699A-4948-8C81-5FF5635867AD}" type="pres">
      <dgm:prSet presAssocID="{5DE5FE37-F730-4DF3-9DAA-E3E68575DED9}" presName="compositeNode" presStyleCnt="0">
        <dgm:presLayoutVars>
          <dgm:bulletEnabled val="1"/>
        </dgm:presLayoutVars>
      </dgm:prSet>
      <dgm:spPr/>
    </dgm:pt>
    <dgm:pt modelId="{1998ED4A-395F-4820-8DA8-2EF7495EC9FC}" type="pres">
      <dgm:prSet presAssocID="{5DE5FE37-F730-4DF3-9DAA-E3E68575DED9}" presName="bgRect" presStyleLbl="node1" presStyleIdx="1" presStyleCnt="2" custScaleY="74095" custLinFactNeighborX="-1744" custLinFactNeighborY="11854"/>
      <dgm:spPr/>
    </dgm:pt>
    <dgm:pt modelId="{12C8A14B-F32C-4CAB-B3C0-FE26426786CE}" type="pres">
      <dgm:prSet presAssocID="{5DE5FE37-F730-4DF3-9DAA-E3E68575DED9}" presName="parentNode" presStyleLbl="node1" presStyleIdx="1" presStyleCnt="2">
        <dgm:presLayoutVars>
          <dgm:chMax val="0"/>
          <dgm:bulletEnabled val="1"/>
        </dgm:presLayoutVars>
      </dgm:prSet>
      <dgm:spPr/>
    </dgm:pt>
    <dgm:pt modelId="{D0D7CC27-585C-4072-AE89-97D3A01619DB}" type="pres">
      <dgm:prSet presAssocID="{5DE5FE37-F730-4DF3-9DAA-E3E68575DED9}" presName="childNode" presStyleLbl="node1" presStyleIdx="1" presStyleCnt="2">
        <dgm:presLayoutVars>
          <dgm:bulletEnabled val="1"/>
        </dgm:presLayoutVars>
      </dgm:prSet>
      <dgm:spPr/>
    </dgm:pt>
  </dgm:ptLst>
  <dgm:cxnLst>
    <dgm:cxn modelId="{06E9F23B-B44C-48AB-892A-941016109D95}" srcId="{2309F178-7180-443D-9FEF-E776AB8F33D8}" destId="{5DE5FE37-F730-4DF3-9DAA-E3E68575DED9}" srcOrd="1" destOrd="0" parTransId="{AF60C831-A9A2-45E0-8CE7-BA840992E1D8}" sibTransId="{0E924311-135B-4861-988E-745F654DC8BA}"/>
    <dgm:cxn modelId="{59811D5B-D95B-4083-8065-14473D703444}" type="presOf" srcId="{E81A3BBF-1E02-4BD7-AC28-FE2D220AFD09}" destId="{86E43242-1543-4323-A6C4-25D2680F3C6B}" srcOrd="1" destOrd="0" presId="urn:microsoft.com/office/officeart/2005/8/layout/hProcess7"/>
    <dgm:cxn modelId="{F35BD26C-A57D-4155-949D-EC3C4590E50A}" type="presOf" srcId="{1F299736-9A1A-48AF-BC96-5DC55C3EC354}" destId="{D0D7CC27-585C-4072-AE89-97D3A01619DB}" srcOrd="0" destOrd="0" presId="urn:microsoft.com/office/officeart/2005/8/layout/hProcess7"/>
    <dgm:cxn modelId="{EE1E4250-0BF3-4C9B-A80B-5107BA37BB4D}" srcId="{5DE5FE37-F730-4DF3-9DAA-E3E68575DED9}" destId="{8EB91D4E-C638-453D-BBC0-11C8846ECD83}" srcOrd="1" destOrd="0" parTransId="{FE5F0F24-25A4-4E48-BD88-183B61F555AE}" sibTransId="{E97D04E5-516B-4252-BE1D-F7F80016418C}"/>
    <dgm:cxn modelId="{D6F42B52-4F2C-450D-AC7A-D3F3F165EC83}" type="presOf" srcId="{2309F178-7180-443D-9FEF-E776AB8F33D8}" destId="{6628DDB7-B840-4C31-B243-EEA909CDC909}" srcOrd="0" destOrd="0" presId="urn:microsoft.com/office/officeart/2005/8/layout/hProcess7"/>
    <dgm:cxn modelId="{9AE45D74-AEF0-4C11-AB70-EB8A5F90F0DE}" type="presOf" srcId="{5DE5FE37-F730-4DF3-9DAA-E3E68575DED9}" destId="{12C8A14B-F32C-4CAB-B3C0-FE26426786CE}" srcOrd="1" destOrd="0" presId="urn:microsoft.com/office/officeart/2005/8/layout/hProcess7"/>
    <dgm:cxn modelId="{4D34A692-3169-49F2-BA2C-123718A6AC40}" srcId="{2309F178-7180-443D-9FEF-E776AB8F33D8}" destId="{E81A3BBF-1E02-4BD7-AC28-FE2D220AFD09}" srcOrd="0" destOrd="0" parTransId="{AE2E03DE-CEB9-4B6B-B728-5210214FC2EC}" sibTransId="{63286A80-6753-4882-B169-454414D33AEA}"/>
    <dgm:cxn modelId="{43878D98-3911-45D7-9C56-DF17E090C612}" type="presOf" srcId="{5DE5FE37-F730-4DF3-9DAA-E3E68575DED9}" destId="{1998ED4A-395F-4820-8DA8-2EF7495EC9FC}" srcOrd="0" destOrd="0" presId="urn:microsoft.com/office/officeart/2005/8/layout/hProcess7"/>
    <dgm:cxn modelId="{644BE0B6-8F6C-4559-A9E0-0B67D0CDA47D}" type="presOf" srcId="{E81A3BBF-1E02-4BD7-AC28-FE2D220AFD09}" destId="{6ACAE90F-4C56-4A9B-B672-546DABBE8E72}" srcOrd="0" destOrd="0" presId="urn:microsoft.com/office/officeart/2005/8/layout/hProcess7"/>
    <dgm:cxn modelId="{A553A8D0-0D93-4CE9-9F70-3FF3CC1549B5}" srcId="{E81A3BBF-1E02-4BD7-AC28-FE2D220AFD09}" destId="{8D5EA1F3-6934-428F-B331-DFEEED572A98}" srcOrd="0" destOrd="0" parTransId="{63C77192-D0DC-488B-8046-EE840DAF8FAF}" sibTransId="{7BF1B43E-ADD3-4E9F-ACD5-B1C5889E1A8F}"/>
    <dgm:cxn modelId="{2BB47CD5-CD98-4339-8386-5557AA65EE1B}" type="presOf" srcId="{8EB91D4E-C638-453D-BBC0-11C8846ECD83}" destId="{D0D7CC27-585C-4072-AE89-97D3A01619DB}" srcOrd="0" destOrd="1" presId="urn:microsoft.com/office/officeart/2005/8/layout/hProcess7"/>
    <dgm:cxn modelId="{B5C1CCF3-7B58-491B-8D76-D12E4BA41E84}" srcId="{5DE5FE37-F730-4DF3-9DAA-E3E68575DED9}" destId="{1F299736-9A1A-48AF-BC96-5DC55C3EC354}" srcOrd="0" destOrd="0" parTransId="{DAF63F9B-18D7-4F9B-97D7-7D13AFA9FE45}" sibTransId="{6433A27D-9A7F-4804-9A57-47394268F739}"/>
    <dgm:cxn modelId="{798547FC-E018-4579-A474-1DB6A2817863}" type="presOf" srcId="{8D5EA1F3-6934-428F-B331-DFEEED572A98}" destId="{9CA7E2F1-948F-44A3-84D1-30FA2B799346}" srcOrd="0" destOrd="0" presId="urn:microsoft.com/office/officeart/2005/8/layout/hProcess7"/>
    <dgm:cxn modelId="{C14E7071-1A50-45C8-93B5-49A83C553139}" type="presParOf" srcId="{6628DDB7-B840-4C31-B243-EEA909CDC909}" destId="{A17B3505-E8FC-42B0-B309-6547BCA8FF41}" srcOrd="0" destOrd="0" presId="urn:microsoft.com/office/officeart/2005/8/layout/hProcess7"/>
    <dgm:cxn modelId="{7DEB9348-3070-49FD-B1EB-B9782F391836}" type="presParOf" srcId="{A17B3505-E8FC-42B0-B309-6547BCA8FF41}" destId="{6ACAE90F-4C56-4A9B-B672-546DABBE8E72}" srcOrd="0" destOrd="0" presId="urn:microsoft.com/office/officeart/2005/8/layout/hProcess7"/>
    <dgm:cxn modelId="{A2E84B54-10A6-4D16-B445-35B16DBB8644}" type="presParOf" srcId="{A17B3505-E8FC-42B0-B309-6547BCA8FF41}" destId="{86E43242-1543-4323-A6C4-25D2680F3C6B}" srcOrd="1" destOrd="0" presId="urn:microsoft.com/office/officeart/2005/8/layout/hProcess7"/>
    <dgm:cxn modelId="{EECFBEB1-23C2-4F30-87D5-8E3E9D0B1410}" type="presParOf" srcId="{A17B3505-E8FC-42B0-B309-6547BCA8FF41}" destId="{9CA7E2F1-948F-44A3-84D1-30FA2B799346}" srcOrd="2" destOrd="0" presId="urn:microsoft.com/office/officeart/2005/8/layout/hProcess7"/>
    <dgm:cxn modelId="{34668D66-71D4-4F18-BC66-8BA783B74E22}" type="presParOf" srcId="{6628DDB7-B840-4C31-B243-EEA909CDC909}" destId="{72BAC899-EA10-450A-AF0C-BD1292A5E1E3}" srcOrd="1" destOrd="0" presId="urn:microsoft.com/office/officeart/2005/8/layout/hProcess7"/>
    <dgm:cxn modelId="{DD9AF5D1-1C9E-40F7-9D4E-5F924ECFC953}" type="presParOf" srcId="{6628DDB7-B840-4C31-B243-EEA909CDC909}" destId="{E7834145-8D7F-4967-BB50-D7AA48A1FA81}" srcOrd="2" destOrd="0" presId="urn:microsoft.com/office/officeart/2005/8/layout/hProcess7"/>
    <dgm:cxn modelId="{54D12835-61EC-4E83-9940-EC2D3271EE6A}" type="presParOf" srcId="{E7834145-8D7F-4967-BB50-D7AA48A1FA81}" destId="{82EA8079-16BE-4D0E-BFCF-C9B1D7582B16}" srcOrd="0" destOrd="0" presId="urn:microsoft.com/office/officeart/2005/8/layout/hProcess7"/>
    <dgm:cxn modelId="{C53361CD-93C1-466D-9931-660933454497}" type="presParOf" srcId="{E7834145-8D7F-4967-BB50-D7AA48A1FA81}" destId="{5A9E6B4F-8CD1-4AD2-A467-1398C67968E8}" srcOrd="1" destOrd="0" presId="urn:microsoft.com/office/officeart/2005/8/layout/hProcess7"/>
    <dgm:cxn modelId="{70B1FFB4-48ED-45B7-ABA1-B90FFEB29D68}" type="presParOf" srcId="{E7834145-8D7F-4967-BB50-D7AA48A1FA81}" destId="{4F18F94D-CC1F-4143-B9EE-6FF75C249E65}" srcOrd="2" destOrd="0" presId="urn:microsoft.com/office/officeart/2005/8/layout/hProcess7"/>
    <dgm:cxn modelId="{006578C7-25E8-4CBE-BA4C-565FFA058097}" type="presParOf" srcId="{6628DDB7-B840-4C31-B243-EEA909CDC909}" destId="{9DD67D5B-2D97-41FF-ACBB-846097D41968}" srcOrd="3" destOrd="0" presId="urn:microsoft.com/office/officeart/2005/8/layout/hProcess7"/>
    <dgm:cxn modelId="{F619C156-DBB7-4BF7-9B4B-9D3DCC79C648}" type="presParOf" srcId="{6628DDB7-B840-4C31-B243-EEA909CDC909}" destId="{5F0137A3-699A-4948-8C81-5FF5635867AD}" srcOrd="4" destOrd="0" presId="urn:microsoft.com/office/officeart/2005/8/layout/hProcess7"/>
    <dgm:cxn modelId="{C6DB1116-0288-46AB-B286-ACEBE7533C35}" type="presParOf" srcId="{5F0137A3-699A-4948-8C81-5FF5635867AD}" destId="{1998ED4A-395F-4820-8DA8-2EF7495EC9FC}" srcOrd="0" destOrd="0" presId="urn:microsoft.com/office/officeart/2005/8/layout/hProcess7"/>
    <dgm:cxn modelId="{9DC90901-5CB2-4D0E-AD50-3F11FDFFF6BC}" type="presParOf" srcId="{5F0137A3-699A-4948-8C81-5FF5635867AD}" destId="{12C8A14B-F32C-4CAB-B3C0-FE26426786CE}" srcOrd="1" destOrd="0" presId="urn:microsoft.com/office/officeart/2005/8/layout/hProcess7"/>
    <dgm:cxn modelId="{E5749E2E-814D-4E88-8611-DC432CDC3000}" type="presParOf" srcId="{5F0137A3-699A-4948-8C81-5FF5635867AD}" destId="{D0D7CC27-585C-4072-AE89-97D3A01619DB}"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4DDA620A-43BF-4E27-A776-F73F6E449D8D}"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nl-BE"/>
        </a:p>
      </dgm:t>
    </dgm:pt>
    <dgm:pt modelId="{80FB3266-E620-4A2F-8389-CFC893E252CE}">
      <dgm:prSet phldrT="[Tekst]" custT="1"/>
      <dgm:spPr/>
      <dgm:t>
        <a:bodyPr/>
        <a:lstStyle/>
        <a:p>
          <a:r>
            <a:rPr lang="nl-BE" sz="2400">
              <a:latin typeface="+mn-lt"/>
            </a:rPr>
            <a:t>Informeren / communiceren</a:t>
          </a:r>
          <a:endParaRPr lang="nl-BE" sz="2400"/>
        </a:p>
      </dgm:t>
    </dgm:pt>
    <dgm:pt modelId="{B55C0263-AA1A-45E3-867F-5A47A84D761B}" type="parTrans" cxnId="{356BF6A7-EFAE-4E52-9E6D-65CA55EB92BF}">
      <dgm:prSet/>
      <dgm:spPr/>
      <dgm:t>
        <a:bodyPr/>
        <a:lstStyle/>
        <a:p>
          <a:endParaRPr lang="nl-BE"/>
        </a:p>
      </dgm:t>
    </dgm:pt>
    <dgm:pt modelId="{3702094F-DF0F-4C15-9A8F-8E1220D82529}" type="sibTrans" cxnId="{356BF6A7-EFAE-4E52-9E6D-65CA55EB92BF}">
      <dgm:prSet/>
      <dgm:spPr/>
      <dgm:t>
        <a:bodyPr/>
        <a:lstStyle/>
        <a:p>
          <a:endParaRPr lang="nl-BE"/>
        </a:p>
      </dgm:t>
    </dgm:pt>
    <dgm:pt modelId="{1DB7ADAF-EC05-49E3-8D4E-6B72D8F98A64}" type="pres">
      <dgm:prSet presAssocID="{4DDA620A-43BF-4E27-A776-F73F6E449D8D}" presName="linear" presStyleCnt="0">
        <dgm:presLayoutVars>
          <dgm:animLvl val="lvl"/>
          <dgm:resizeHandles val="exact"/>
        </dgm:presLayoutVars>
      </dgm:prSet>
      <dgm:spPr/>
    </dgm:pt>
    <dgm:pt modelId="{74941F4E-C695-438A-8BF3-439A0033DE57}" type="pres">
      <dgm:prSet presAssocID="{80FB3266-E620-4A2F-8389-CFC893E252CE}" presName="parentText" presStyleLbl="node1" presStyleIdx="0" presStyleCnt="1" custScaleY="48669">
        <dgm:presLayoutVars>
          <dgm:chMax val="0"/>
          <dgm:bulletEnabled val="1"/>
        </dgm:presLayoutVars>
      </dgm:prSet>
      <dgm:spPr/>
    </dgm:pt>
  </dgm:ptLst>
  <dgm:cxnLst>
    <dgm:cxn modelId="{66BB7D0C-7C12-4769-B3D3-9B615AB34529}" type="presOf" srcId="{4DDA620A-43BF-4E27-A776-F73F6E449D8D}" destId="{1DB7ADAF-EC05-49E3-8D4E-6B72D8F98A64}" srcOrd="0" destOrd="0" presId="urn:microsoft.com/office/officeart/2005/8/layout/vList2"/>
    <dgm:cxn modelId="{5F20E551-FC63-44CD-B465-5F0EACF5B09E}" type="presOf" srcId="{80FB3266-E620-4A2F-8389-CFC893E252CE}" destId="{74941F4E-C695-438A-8BF3-439A0033DE57}" srcOrd="0" destOrd="0" presId="urn:microsoft.com/office/officeart/2005/8/layout/vList2"/>
    <dgm:cxn modelId="{356BF6A7-EFAE-4E52-9E6D-65CA55EB92BF}" srcId="{4DDA620A-43BF-4E27-A776-F73F6E449D8D}" destId="{80FB3266-E620-4A2F-8389-CFC893E252CE}" srcOrd="0" destOrd="0" parTransId="{B55C0263-AA1A-45E3-867F-5A47A84D761B}" sibTransId="{3702094F-DF0F-4C15-9A8F-8E1220D82529}"/>
    <dgm:cxn modelId="{B7E833AD-41C3-4910-B679-A538D00075E1}" type="presParOf" srcId="{1DB7ADAF-EC05-49E3-8D4E-6B72D8F98A64}" destId="{74941F4E-C695-438A-8BF3-439A0033DE57}"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E9C76DD2-954D-404A-A77A-BAFE27EFD523}"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nl-BE"/>
        </a:p>
      </dgm:t>
    </dgm:pt>
    <dgm:pt modelId="{9F68F746-C0B5-483A-A0D2-4D9BCE061D93}">
      <dgm:prSet phldrT="[Tekst]"/>
      <dgm:spPr/>
      <dgm:t>
        <a:bodyPr/>
        <a:lstStyle/>
        <a:p>
          <a:r>
            <a:rPr lang="nl-BE"/>
            <a:t>Procedure verandert niet</a:t>
          </a:r>
        </a:p>
      </dgm:t>
    </dgm:pt>
    <dgm:pt modelId="{A0B3369C-4D43-42B6-9CE3-2C4E4A06D9F4}" type="parTrans" cxnId="{F79D8C3C-D9E8-4B24-8EEB-EFD4DF4A2024}">
      <dgm:prSet/>
      <dgm:spPr/>
      <dgm:t>
        <a:bodyPr/>
        <a:lstStyle/>
        <a:p>
          <a:endParaRPr lang="nl-BE"/>
        </a:p>
      </dgm:t>
    </dgm:pt>
    <dgm:pt modelId="{D3AA1481-6B9A-4867-B9EF-FB6FAD42F287}" type="sibTrans" cxnId="{F79D8C3C-D9E8-4B24-8EEB-EFD4DF4A2024}">
      <dgm:prSet/>
      <dgm:spPr/>
      <dgm:t>
        <a:bodyPr/>
        <a:lstStyle/>
        <a:p>
          <a:endParaRPr lang="nl-BE"/>
        </a:p>
      </dgm:t>
    </dgm:pt>
    <dgm:pt modelId="{9DEEF9B3-6B5F-4799-B4A0-703EBD3F96C9}">
      <dgm:prSet phldrT="[Tekst]"/>
      <dgm:spPr/>
      <dgm:t>
        <a:bodyPr/>
        <a:lstStyle/>
        <a:p>
          <a:r>
            <a:rPr lang="nl-BE"/>
            <a:t>Nieuwe technische richtlijnen conformiteitsonderzoek</a:t>
          </a:r>
        </a:p>
      </dgm:t>
    </dgm:pt>
    <dgm:pt modelId="{1D2AD715-24A9-4E0F-B524-D52BEAA7669E}" type="parTrans" cxnId="{1D928557-4BA9-4D4D-9D29-33DC5A367C41}">
      <dgm:prSet/>
      <dgm:spPr/>
      <dgm:t>
        <a:bodyPr/>
        <a:lstStyle/>
        <a:p>
          <a:endParaRPr lang="nl-BE"/>
        </a:p>
      </dgm:t>
    </dgm:pt>
    <dgm:pt modelId="{88BA25DA-11C5-45E0-B19C-91B201F8FD6B}" type="sibTrans" cxnId="{1D928557-4BA9-4D4D-9D29-33DC5A367C41}">
      <dgm:prSet/>
      <dgm:spPr/>
      <dgm:t>
        <a:bodyPr/>
        <a:lstStyle/>
        <a:p>
          <a:endParaRPr lang="nl-BE"/>
        </a:p>
      </dgm:t>
    </dgm:pt>
    <dgm:pt modelId="{F886BBAF-FDA4-4FEE-A467-BDF6802B50C7}">
      <dgm:prSet phldrT="[Tekst]"/>
      <dgm:spPr/>
      <dgm:t>
        <a:bodyPr/>
        <a:lstStyle/>
        <a:p>
          <a:r>
            <a:rPr lang="nl-BE"/>
            <a:t>Nieuwe modellen CA</a:t>
          </a:r>
        </a:p>
      </dgm:t>
    </dgm:pt>
    <dgm:pt modelId="{419513D5-D6EC-4F19-8D82-F7AE912E3D12}" type="parTrans" cxnId="{0F4156D4-058E-4FE6-A26B-376229FCCFE4}">
      <dgm:prSet/>
      <dgm:spPr/>
      <dgm:t>
        <a:bodyPr/>
        <a:lstStyle/>
        <a:p>
          <a:endParaRPr lang="nl-BE"/>
        </a:p>
      </dgm:t>
    </dgm:pt>
    <dgm:pt modelId="{50644376-6897-4A4F-81F2-6F46FF1CC64C}" type="sibTrans" cxnId="{0F4156D4-058E-4FE6-A26B-376229FCCFE4}">
      <dgm:prSet/>
      <dgm:spPr/>
      <dgm:t>
        <a:bodyPr/>
        <a:lstStyle/>
        <a:p>
          <a:endParaRPr lang="nl-BE"/>
        </a:p>
      </dgm:t>
    </dgm:pt>
    <dgm:pt modelId="{3C30DAD1-DAAB-4B01-AADA-4547574F81AD}">
      <dgm:prSet phldrT="[Tekst]"/>
      <dgm:spPr/>
      <dgm:t>
        <a:bodyPr/>
        <a:lstStyle/>
        <a:p>
          <a:r>
            <a:rPr lang="nl-BE" err="1"/>
            <a:t>Cfr</a:t>
          </a:r>
          <a:r>
            <a:rPr lang="nl-BE"/>
            <a:t>. Nieuwe categorieën gebreken</a:t>
          </a:r>
        </a:p>
      </dgm:t>
    </dgm:pt>
    <dgm:pt modelId="{99407A0E-8021-4DB9-8334-983DC083EF43}" type="parTrans" cxnId="{BE90BB15-B44B-41E8-BF1E-BDF8D04A55A1}">
      <dgm:prSet/>
      <dgm:spPr/>
      <dgm:t>
        <a:bodyPr/>
        <a:lstStyle/>
        <a:p>
          <a:endParaRPr lang="nl-BE"/>
        </a:p>
      </dgm:t>
    </dgm:pt>
    <dgm:pt modelId="{247B6AE2-C092-4C25-9C6C-0C2B94F087F2}" type="sibTrans" cxnId="{BE90BB15-B44B-41E8-BF1E-BDF8D04A55A1}">
      <dgm:prSet/>
      <dgm:spPr/>
      <dgm:t>
        <a:bodyPr/>
        <a:lstStyle/>
        <a:p>
          <a:endParaRPr lang="nl-BE"/>
        </a:p>
      </dgm:t>
    </dgm:pt>
    <dgm:pt modelId="{EE978E7C-D141-4FD4-93DB-71EB5CFDE324}">
      <dgm:prSet phldrT="[Tekst]"/>
      <dgm:spPr/>
      <dgm:t>
        <a:bodyPr/>
        <a:lstStyle/>
        <a:p>
          <a:r>
            <a:rPr lang="nl-BE"/>
            <a:t>Nieuw technisch handboek -&gt; MB</a:t>
          </a:r>
        </a:p>
      </dgm:t>
    </dgm:pt>
    <dgm:pt modelId="{C6CE617D-7A06-4A72-81A7-1CB1645E481C}" type="parTrans" cxnId="{93F6D86E-3D53-486C-8623-51009179AF4C}">
      <dgm:prSet/>
      <dgm:spPr/>
      <dgm:t>
        <a:bodyPr/>
        <a:lstStyle/>
        <a:p>
          <a:endParaRPr lang="nl-BE"/>
        </a:p>
      </dgm:t>
    </dgm:pt>
    <dgm:pt modelId="{FC8EB7DF-28EA-4D54-9DDA-944934C0FC1D}" type="sibTrans" cxnId="{93F6D86E-3D53-486C-8623-51009179AF4C}">
      <dgm:prSet/>
      <dgm:spPr/>
      <dgm:t>
        <a:bodyPr/>
        <a:lstStyle/>
        <a:p>
          <a:endParaRPr lang="nl-BE"/>
        </a:p>
      </dgm:t>
    </dgm:pt>
    <dgm:pt modelId="{5052BB74-8486-414D-BC24-BE43E9833133}">
      <dgm:prSet phldrT="[Tekst]"/>
      <dgm:spPr/>
      <dgm:t>
        <a:bodyPr/>
        <a:lstStyle/>
        <a:p>
          <a:r>
            <a:rPr lang="nl-BE"/>
            <a:t>Nieuwe </a:t>
          </a:r>
          <a:r>
            <a:rPr lang="nl-BE" err="1"/>
            <a:t>TV’s</a:t>
          </a:r>
          <a:endParaRPr lang="nl-BE"/>
        </a:p>
      </dgm:t>
    </dgm:pt>
    <dgm:pt modelId="{9AD319E6-9D2E-41E1-A47A-CBBA8633778D}" type="parTrans" cxnId="{A11F2D81-A236-44FE-83B9-08F6FDA8C175}">
      <dgm:prSet/>
      <dgm:spPr/>
      <dgm:t>
        <a:bodyPr/>
        <a:lstStyle/>
        <a:p>
          <a:endParaRPr lang="nl-BE"/>
        </a:p>
      </dgm:t>
    </dgm:pt>
    <dgm:pt modelId="{3DB8270C-FB8D-423D-BF0E-56D6D54050D0}" type="sibTrans" cxnId="{A11F2D81-A236-44FE-83B9-08F6FDA8C175}">
      <dgm:prSet/>
      <dgm:spPr/>
      <dgm:t>
        <a:bodyPr/>
        <a:lstStyle/>
        <a:p>
          <a:endParaRPr lang="nl-BE"/>
        </a:p>
      </dgm:t>
    </dgm:pt>
    <dgm:pt modelId="{B39415FD-7B52-4082-8D17-7671BC48E05B}">
      <dgm:prSet phldrT="[Tekst]"/>
      <dgm:spPr/>
      <dgm:t>
        <a:bodyPr/>
        <a:lstStyle/>
        <a:p>
          <a:r>
            <a:rPr lang="nl-BE"/>
            <a:t>Vermelding </a:t>
          </a:r>
          <a:r>
            <a:rPr lang="nl-BE" b="1"/>
            <a:t>aantal</a:t>
          </a:r>
          <a:r>
            <a:rPr lang="nl-BE"/>
            <a:t> gebreken op CA</a:t>
          </a:r>
        </a:p>
      </dgm:t>
    </dgm:pt>
    <dgm:pt modelId="{E3CE62CA-E509-4195-8D13-9A6CA52AF388}" type="parTrans" cxnId="{350CA11D-F4D0-4864-975D-A3A8836BBBAC}">
      <dgm:prSet/>
      <dgm:spPr/>
      <dgm:t>
        <a:bodyPr/>
        <a:lstStyle/>
        <a:p>
          <a:endParaRPr lang="nl-BE"/>
        </a:p>
      </dgm:t>
    </dgm:pt>
    <dgm:pt modelId="{1CC3423C-A9B0-49D8-87C7-E0830E6DD8AE}" type="sibTrans" cxnId="{350CA11D-F4D0-4864-975D-A3A8836BBBAC}">
      <dgm:prSet/>
      <dgm:spPr/>
      <dgm:t>
        <a:bodyPr/>
        <a:lstStyle/>
        <a:p>
          <a:endParaRPr lang="nl-BE"/>
        </a:p>
      </dgm:t>
    </dgm:pt>
    <dgm:pt modelId="{9D68B209-E83A-4889-AECA-2665CF4145D5}" type="pres">
      <dgm:prSet presAssocID="{E9C76DD2-954D-404A-A77A-BAFE27EFD523}" presName="linear" presStyleCnt="0">
        <dgm:presLayoutVars>
          <dgm:animLvl val="lvl"/>
          <dgm:resizeHandles val="exact"/>
        </dgm:presLayoutVars>
      </dgm:prSet>
      <dgm:spPr/>
    </dgm:pt>
    <dgm:pt modelId="{3A380BC3-08D8-4952-8BD6-A5C3DF551465}" type="pres">
      <dgm:prSet presAssocID="{9F68F746-C0B5-483A-A0D2-4D9BCE061D93}" presName="parentText" presStyleLbl="node1" presStyleIdx="0" presStyleCnt="3">
        <dgm:presLayoutVars>
          <dgm:chMax val="0"/>
          <dgm:bulletEnabled val="1"/>
        </dgm:presLayoutVars>
      </dgm:prSet>
      <dgm:spPr/>
    </dgm:pt>
    <dgm:pt modelId="{3EE9DBDA-792D-430A-8331-4D8B6C9AA297}" type="pres">
      <dgm:prSet presAssocID="{D3AA1481-6B9A-4867-B9EF-FB6FAD42F287}" presName="spacer" presStyleCnt="0"/>
      <dgm:spPr/>
    </dgm:pt>
    <dgm:pt modelId="{533CD4C4-900D-4A98-9163-B17B3D7B93FE}" type="pres">
      <dgm:prSet presAssocID="{9DEEF9B3-6B5F-4799-B4A0-703EBD3F96C9}" presName="parentText" presStyleLbl="node1" presStyleIdx="1" presStyleCnt="3">
        <dgm:presLayoutVars>
          <dgm:chMax val="0"/>
          <dgm:bulletEnabled val="1"/>
        </dgm:presLayoutVars>
      </dgm:prSet>
      <dgm:spPr/>
    </dgm:pt>
    <dgm:pt modelId="{465BAAFC-E1EB-489D-9846-AD95E5E67C14}" type="pres">
      <dgm:prSet presAssocID="{9DEEF9B3-6B5F-4799-B4A0-703EBD3F96C9}" presName="childText" presStyleLbl="revTx" presStyleIdx="0" presStyleCnt="2">
        <dgm:presLayoutVars>
          <dgm:bulletEnabled val="1"/>
        </dgm:presLayoutVars>
      </dgm:prSet>
      <dgm:spPr/>
    </dgm:pt>
    <dgm:pt modelId="{D37C9C71-375F-4124-996C-3101FF5BCAC1}" type="pres">
      <dgm:prSet presAssocID="{F886BBAF-FDA4-4FEE-A467-BDF6802B50C7}" presName="parentText" presStyleLbl="node1" presStyleIdx="2" presStyleCnt="3">
        <dgm:presLayoutVars>
          <dgm:chMax val="0"/>
          <dgm:bulletEnabled val="1"/>
        </dgm:presLayoutVars>
      </dgm:prSet>
      <dgm:spPr/>
    </dgm:pt>
    <dgm:pt modelId="{BEF7570E-DDDD-4744-88B3-D131725A1AED}" type="pres">
      <dgm:prSet presAssocID="{F886BBAF-FDA4-4FEE-A467-BDF6802B50C7}" presName="childText" presStyleLbl="revTx" presStyleIdx="1" presStyleCnt="2">
        <dgm:presLayoutVars>
          <dgm:bulletEnabled val="1"/>
        </dgm:presLayoutVars>
      </dgm:prSet>
      <dgm:spPr/>
    </dgm:pt>
  </dgm:ptLst>
  <dgm:cxnLst>
    <dgm:cxn modelId="{BE90BB15-B44B-41E8-BF1E-BDF8D04A55A1}" srcId="{9DEEF9B3-6B5F-4799-B4A0-703EBD3F96C9}" destId="{3C30DAD1-DAAB-4B01-AADA-4547574F81AD}" srcOrd="0" destOrd="0" parTransId="{99407A0E-8021-4DB9-8334-983DC083EF43}" sibTransId="{247B6AE2-C092-4C25-9C6C-0C2B94F087F2}"/>
    <dgm:cxn modelId="{350CA11D-F4D0-4864-975D-A3A8836BBBAC}" srcId="{F886BBAF-FDA4-4FEE-A467-BDF6802B50C7}" destId="{B39415FD-7B52-4082-8D17-7671BC48E05B}" srcOrd="0" destOrd="0" parTransId="{E3CE62CA-E509-4195-8D13-9A6CA52AF388}" sibTransId="{1CC3423C-A9B0-49D8-87C7-E0830E6DD8AE}"/>
    <dgm:cxn modelId="{F79D8C3C-D9E8-4B24-8EEB-EFD4DF4A2024}" srcId="{E9C76DD2-954D-404A-A77A-BAFE27EFD523}" destId="{9F68F746-C0B5-483A-A0D2-4D9BCE061D93}" srcOrd="0" destOrd="0" parTransId="{A0B3369C-4D43-42B6-9CE3-2C4E4A06D9F4}" sibTransId="{D3AA1481-6B9A-4867-B9EF-FB6FAD42F287}"/>
    <dgm:cxn modelId="{CEC8D469-C943-4BFC-AC47-7FA70EAE0ED1}" type="presOf" srcId="{3C30DAD1-DAAB-4B01-AADA-4547574F81AD}" destId="{465BAAFC-E1EB-489D-9846-AD95E5E67C14}" srcOrd="0" destOrd="0" presId="urn:microsoft.com/office/officeart/2005/8/layout/vList2"/>
    <dgm:cxn modelId="{E8C6034C-DE18-4DA3-A1AA-C32B581BB480}" type="presOf" srcId="{F886BBAF-FDA4-4FEE-A467-BDF6802B50C7}" destId="{D37C9C71-375F-4124-996C-3101FF5BCAC1}" srcOrd="0" destOrd="0" presId="urn:microsoft.com/office/officeart/2005/8/layout/vList2"/>
    <dgm:cxn modelId="{93F6D86E-3D53-486C-8623-51009179AF4C}" srcId="{9DEEF9B3-6B5F-4799-B4A0-703EBD3F96C9}" destId="{EE978E7C-D141-4FD4-93DB-71EB5CFDE324}" srcOrd="2" destOrd="0" parTransId="{C6CE617D-7A06-4A72-81A7-1CB1645E481C}" sibTransId="{FC8EB7DF-28EA-4D54-9DDA-944934C0FC1D}"/>
    <dgm:cxn modelId="{1D928557-4BA9-4D4D-9D29-33DC5A367C41}" srcId="{E9C76DD2-954D-404A-A77A-BAFE27EFD523}" destId="{9DEEF9B3-6B5F-4799-B4A0-703EBD3F96C9}" srcOrd="1" destOrd="0" parTransId="{1D2AD715-24A9-4E0F-B524-D52BEAA7669E}" sibTransId="{88BA25DA-11C5-45E0-B19C-91B201F8FD6B}"/>
    <dgm:cxn modelId="{A11F2D81-A236-44FE-83B9-08F6FDA8C175}" srcId="{9DEEF9B3-6B5F-4799-B4A0-703EBD3F96C9}" destId="{5052BB74-8486-414D-BC24-BE43E9833133}" srcOrd="1" destOrd="0" parTransId="{9AD319E6-9D2E-41E1-A47A-CBBA8633778D}" sibTransId="{3DB8270C-FB8D-423D-BF0E-56D6D54050D0}"/>
    <dgm:cxn modelId="{EA491094-B9EA-426E-8D6A-BD1492EE409C}" type="presOf" srcId="{9DEEF9B3-6B5F-4799-B4A0-703EBD3F96C9}" destId="{533CD4C4-900D-4A98-9163-B17B3D7B93FE}" srcOrd="0" destOrd="0" presId="urn:microsoft.com/office/officeart/2005/8/layout/vList2"/>
    <dgm:cxn modelId="{D97CF595-44D6-4010-8384-A0F7B102B085}" type="presOf" srcId="{E9C76DD2-954D-404A-A77A-BAFE27EFD523}" destId="{9D68B209-E83A-4889-AECA-2665CF4145D5}" srcOrd="0" destOrd="0" presId="urn:microsoft.com/office/officeart/2005/8/layout/vList2"/>
    <dgm:cxn modelId="{9242309B-2D06-4D4A-8968-3E4D076F2DD7}" type="presOf" srcId="{9F68F746-C0B5-483A-A0D2-4D9BCE061D93}" destId="{3A380BC3-08D8-4952-8BD6-A5C3DF551465}" srcOrd="0" destOrd="0" presId="urn:microsoft.com/office/officeart/2005/8/layout/vList2"/>
    <dgm:cxn modelId="{0F4156D4-058E-4FE6-A26B-376229FCCFE4}" srcId="{E9C76DD2-954D-404A-A77A-BAFE27EFD523}" destId="{F886BBAF-FDA4-4FEE-A467-BDF6802B50C7}" srcOrd="2" destOrd="0" parTransId="{419513D5-D6EC-4F19-8D82-F7AE912E3D12}" sibTransId="{50644376-6897-4A4F-81F2-6F46FF1CC64C}"/>
    <dgm:cxn modelId="{617EA7DF-A90D-4917-BE18-F07BAC3E23B1}" type="presOf" srcId="{5052BB74-8486-414D-BC24-BE43E9833133}" destId="{465BAAFC-E1EB-489D-9846-AD95E5E67C14}" srcOrd="0" destOrd="1" presId="urn:microsoft.com/office/officeart/2005/8/layout/vList2"/>
    <dgm:cxn modelId="{C8B26CE3-8B5B-4DE5-BB9A-CEA4825F225B}" type="presOf" srcId="{B39415FD-7B52-4082-8D17-7671BC48E05B}" destId="{BEF7570E-DDDD-4744-88B3-D131725A1AED}" srcOrd="0" destOrd="0" presId="urn:microsoft.com/office/officeart/2005/8/layout/vList2"/>
    <dgm:cxn modelId="{201FE2E9-6F47-4489-9CD3-DA60C20EB554}" type="presOf" srcId="{EE978E7C-D141-4FD4-93DB-71EB5CFDE324}" destId="{465BAAFC-E1EB-489D-9846-AD95E5E67C14}" srcOrd="0" destOrd="2" presId="urn:microsoft.com/office/officeart/2005/8/layout/vList2"/>
    <dgm:cxn modelId="{04720B67-E7B1-41DA-A55A-C287E694E9ED}" type="presParOf" srcId="{9D68B209-E83A-4889-AECA-2665CF4145D5}" destId="{3A380BC3-08D8-4952-8BD6-A5C3DF551465}" srcOrd="0" destOrd="0" presId="urn:microsoft.com/office/officeart/2005/8/layout/vList2"/>
    <dgm:cxn modelId="{B26380D0-78EB-4686-80E1-5EE97B300A02}" type="presParOf" srcId="{9D68B209-E83A-4889-AECA-2665CF4145D5}" destId="{3EE9DBDA-792D-430A-8331-4D8B6C9AA297}" srcOrd="1" destOrd="0" presId="urn:microsoft.com/office/officeart/2005/8/layout/vList2"/>
    <dgm:cxn modelId="{F3D1093B-2869-4D9A-89A8-0B80653305FB}" type="presParOf" srcId="{9D68B209-E83A-4889-AECA-2665CF4145D5}" destId="{533CD4C4-900D-4A98-9163-B17B3D7B93FE}" srcOrd="2" destOrd="0" presId="urn:microsoft.com/office/officeart/2005/8/layout/vList2"/>
    <dgm:cxn modelId="{EE5BF771-6DD4-4400-929A-2249C91E88C3}" type="presParOf" srcId="{9D68B209-E83A-4889-AECA-2665CF4145D5}" destId="{465BAAFC-E1EB-489D-9846-AD95E5E67C14}" srcOrd="3" destOrd="0" presId="urn:microsoft.com/office/officeart/2005/8/layout/vList2"/>
    <dgm:cxn modelId="{5545DC2B-F756-4653-9A22-44A93C3F210D}" type="presParOf" srcId="{9D68B209-E83A-4889-AECA-2665CF4145D5}" destId="{D37C9C71-375F-4124-996C-3101FF5BCAC1}" srcOrd="4" destOrd="0" presId="urn:microsoft.com/office/officeart/2005/8/layout/vList2"/>
    <dgm:cxn modelId="{2EBA8BC4-7FFE-4238-9001-480AC62C5F99}" type="presParOf" srcId="{9D68B209-E83A-4889-AECA-2665CF4145D5}" destId="{BEF7570E-DDDD-4744-88B3-D131725A1AED}"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E9C76DD2-954D-404A-A77A-BAFE27EFD523}"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nl-BE"/>
        </a:p>
      </dgm:t>
    </dgm:pt>
    <dgm:pt modelId="{9F68F746-C0B5-483A-A0D2-4D9BCE061D93}">
      <dgm:prSet phldrT="[Tekst]" custT="1"/>
      <dgm:spPr/>
      <dgm:t>
        <a:bodyPr/>
        <a:lstStyle/>
        <a:p>
          <a:r>
            <a:rPr lang="nl-BE" sz="2400"/>
            <a:t>Vergoeding CA</a:t>
          </a:r>
        </a:p>
      </dgm:t>
    </dgm:pt>
    <dgm:pt modelId="{A0B3369C-4D43-42B6-9CE3-2C4E4A06D9F4}" type="parTrans" cxnId="{F79D8C3C-D9E8-4B24-8EEB-EFD4DF4A2024}">
      <dgm:prSet/>
      <dgm:spPr/>
      <dgm:t>
        <a:bodyPr/>
        <a:lstStyle/>
        <a:p>
          <a:endParaRPr lang="nl-BE"/>
        </a:p>
      </dgm:t>
    </dgm:pt>
    <dgm:pt modelId="{D3AA1481-6B9A-4867-B9EF-FB6FAD42F287}" type="sibTrans" cxnId="{F79D8C3C-D9E8-4B24-8EEB-EFD4DF4A2024}">
      <dgm:prSet/>
      <dgm:spPr/>
      <dgm:t>
        <a:bodyPr/>
        <a:lstStyle/>
        <a:p>
          <a:endParaRPr lang="nl-BE"/>
        </a:p>
      </dgm:t>
    </dgm:pt>
    <dgm:pt modelId="{0BC2E7A6-EC8B-4C94-8BF3-5F80478792C0}">
      <dgm:prSet phldrT="[Tekst]" custT="1"/>
      <dgm:spPr/>
      <dgm:t>
        <a:bodyPr/>
        <a:lstStyle/>
        <a:p>
          <a:r>
            <a:rPr lang="nl-BE" sz="1800"/>
            <a:t>Voor aanvraag CA (niet enkel bij afgifte CA, dus ook bij weigering)</a:t>
          </a:r>
        </a:p>
      </dgm:t>
    </dgm:pt>
    <dgm:pt modelId="{21760E46-65AF-4EF0-A72E-80A3FB0AC023}" type="parTrans" cxnId="{9051312D-DC8E-420D-AADE-A9C18FF84928}">
      <dgm:prSet/>
      <dgm:spPr/>
      <dgm:t>
        <a:bodyPr/>
        <a:lstStyle/>
        <a:p>
          <a:endParaRPr lang="nl-BE"/>
        </a:p>
      </dgm:t>
    </dgm:pt>
    <dgm:pt modelId="{3740E547-0266-477E-9ACD-1996B677AF3E}" type="sibTrans" cxnId="{9051312D-DC8E-420D-AADE-A9C18FF84928}">
      <dgm:prSet/>
      <dgm:spPr/>
      <dgm:t>
        <a:bodyPr/>
        <a:lstStyle/>
        <a:p>
          <a:endParaRPr lang="nl-BE"/>
        </a:p>
      </dgm:t>
    </dgm:pt>
    <dgm:pt modelId="{372C30F7-8960-4D50-939C-B8DA7F7B6A55}">
      <dgm:prSet phldrT="[Tekst]" custT="1"/>
      <dgm:spPr/>
      <dgm:t>
        <a:bodyPr/>
        <a:lstStyle/>
        <a:p>
          <a:r>
            <a:rPr lang="nl-BE" sz="1800"/>
            <a:t>Hoger max bedrag (90 ZW; 90/kamerwoning + 15 euro per kamer,  met max 1775)</a:t>
          </a:r>
        </a:p>
      </dgm:t>
    </dgm:pt>
    <dgm:pt modelId="{5F021D99-496D-4B4F-ACD3-8979BB352240}" type="parTrans" cxnId="{F7106E87-E138-4A67-9036-8473BD87CAC2}">
      <dgm:prSet/>
      <dgm:spPr/>
      <dgm:t>
        <a:bodyPr/>
        <a:lstStyle/>
        <a:p>
          <a:endParaRPr lang="nl-BE"/>
        </a:p>
      </dgm:t>
    </dgm:pt>
    <dgm:pt modelId="{B60B2E3B-6B41-4562-8CB7-E0C293903E23}" type="sibTrans" cxnId="{F7106E87-E138-4A67-9036-8473BD87CAC2}">
      <dgm:prSet/>
      <dgm:spPr/>
      <dgm:t>
        <a:bodyPr/>
        <a:lstStyle/>
        <a:p>
          <a:endParaRPr lang="nl-BE"/>
        </a:p>
      </dgm:t>
    </dgm:pt>
    <dgm:pt modelId="{A724A01F-FE61-4C84-86B8-69AC43614284}">
      <dgm:prSet phldrT="[Tekst]" custT="1"/>
      <dgm:spPr/>
      <dgm:t>
        <a:bodyPr/>
        <a:lstStyle/>
        <a:p>
          <a:endParaRPr lang="nl-BE" sz="1800"/>
        </a:p>
      </dgm:t>
    </dgm:pt>
    <dgm:pt modelId="{4F3AC9DE-7CC2-4002-912D-909AB1B1DF1F}" type="parTrans" cxnId="{7042F128-25EF-42A8-AA56-75696804AE0F}">
      <dgm:prSet/>
      <dgm:spPr/>
      <dgm:t>
        <a:bodyPr/>
        <a:lstStyle/>
        <a:p>
          <a:endParaRPr lang="nl-BE"/>
        </a:p>
      </dgm:t>
    </dgm:pt>
    <dgm:pt modelId="{9DCCD802-FCE2-49D0-BC55-EDC9837DFB98}" type="sibTrans" cxnId="{7042F128-25EF-42A8-AA56-75696804AE0F}">
      <dgm:prSet/>
      <dgm:spPr/>
      <dgm:t>
        <a:bodyPr/>
        <a:lstStyle/>
        <a:p>
          <a:endParaRPr lang="nl-BE"/>
        </a:p>
      </dgm:t>
    </dgm:pt>
    <dgm:pt modelId="{41E21F7F-E2F7-4933-8505-3C7911B50DEF}">
      <dgm:prSet phldrT="[Tekst]" custT="1"/>
      <dgm:spPr/>
      <dgm:t>
        <a:bodyPr/>
        <a:lstStyle/>
        <a:p>
          <a:r>
            <a:rPr lang="nl-BE" sz="1800"/>
            <a:t>Aanpasbaar aan gezondheidsindex</a:t>
          </a:r>
        </a:p>
      </dgm:t>
    </dgm:pt>
    <dgm:pt modelId="{A659CD7C-50C6-409E-B037-D4F929429DF1}" type="parTrans" cxnId="{FD6EEF5E-264A-4F8A-B42D-431A168D5490}">
      <dgm:prSet/>
      <dgm:spPr/>
      <dgm:t>
        <a:bodyPr/>
        <a:lstStyle/>
        <a:p>
          <a:endParaRPr lang="nl-BE"/>
        </a:p>
      </dgm:t>
    </dgm:pt>
    <dgm:pt modelId="{D5058AC2-53D9-4960-88C9-F11C4E969D12}" type="sibTrans" cxnId="{FD6EEF5E-264A-4F8A-B42D-431A168D5490}">
      <dgm:prSet/>
      <dgm:spPr/>
      <dgm:t>
        <a:bodyPr/>
        <a:lstStyle/>
        <a:p>
          <a:endParaRPr lang="nl-BE"/>
        </a:p>
      </dgm:t>
    </dgm:pt>
    <dgm:pt modelId="{D036DD4B-70D3-4A91-B30B-D7DE7249AAE2}">
      <dgm:prSet phldrT="[Tekst]" custT="1"/>
      <dgm:spPr/>
      <dgm:t>
        <a:bodyPr/>
        <a:lstStyle/>
        <a:p>
          <a:r>
            <a:rPr lang="nl-BE" sz="1800"/>
            <a:t>Geen vergoeding CA bij waarschuwingsprocedure</a:t>
          </a:r>
        </a:p>
      </dgm:t>
    </dgm:pt>
    <dgm:pt modelId="{19CAF444-1538-4009-9388-54F3B6A8C4E0}" type="parTrans" cxnId="{425C285B-ED4A-4545-8E3C-39261A4D82C6}">
      <dgm:prSet/>
      <dgm:spPr/>
      <dgm:t>
        <a:bodyPr/>
        <a:lstStyle/>
        <a:p>
          <a:endParaRPr lang="nl-BE"/>
        </a:p>
      </dgm:t>
    </dgm:pt>
    <dgm:pt modelId="{248DB4CB-9B96-47B0-8224-7C9D78CC6561}" type="sibTrans" cxnId="{425C285B-ED4A-4545-8E3C-39261A4D82C6}">
      <dgm:prSet/>
      <dgm:spPr/>
      <dgm:t>
        <a:bodyPr/>
        <a:lstStyle/>
        <a:p>
          <a:endParaRPr lang="nl-BE"/>
        </a:p>
      </dgm:t>
    </dgm:pt>
    <dgm:pt modelId="{9D68B209-E83A-4889-AECA-2665CF4145D5}" type="pres">
      <dgm:prSet presAssocID="{E9C76DD2-954D-404A-A77A-BAFE27EFD523}" presName="linear" presStyleCnt="0">
        <dgm:presLayoutVars>
          <dgm:animLvl val="lvl"/>
          <dgm:resizeHandles val="exact"/>
        </dgm:presLayoutVars>
      </dgm:prSet>
      <dgm:spPr/>
    </dgm:pt>
    <dgm:pt modelId="{3A380BC3-08D8-4952-8BD6-A5C3DF551465}" type="pres">
      <dgm:prSet presAssocID="{9F68F746-C0B5-483A-A0D2-4D9BCE061D93}" presName="parentText" presStyleLbl="node1" presStyleIdx="0" presStyleCnt="1" custScaleY="49553">
        <dgm:presLayoutVars>
          <dgm:chMax val="0"/>
          <dgm:bulletEnabled val="1"/>
        </dgm:presLayoutVars>
      </dgm:prSet>
      <dgm:spPr/>
    </dgm:pt>
    <dgm:pt modelId="{D5140A66-8C19-4F1A-9501-B89AAF15464E}" type="pres">
      <dgm:prSet presAssocID="{9F68F746-C0B5-483A-A0D2-4D9BCE061D93}" presName="childText" presStyleLbl="revTx" presStyleIdx="0" presStyleCnt="1">
        <dgm:presLayoutVars>
          <dgm:bulletEnabled val="1"/>
        </dgm:presLayoutVars>
      </dgm:prSet>
      <dgm:spPr/>
    </dgm:pt>
  </dgm:ptLst>
  <dgm:cxnLst>
    <dgm:cxn modelId="{7042F128-25EF-42A8-AA56-75696804AE0F}" srcId="{9F68F746-C0B5-483A-A0D2-4D9BCE061D93}" destId="{A724A01F-FE61-4C84-86B8-69AC43614284}" srcOrd="0" destOrd="0" parTransId="{4F3AC9DE-7CC2-4002-912D-909AB1B1DF1F}" sibTransId="{9DCCD802-FCE2-49D0-BC55-EDC9837DFB98}"/>
    <dgm:cxn modelId="{9051312D-DC8E-420D-AADE-A9C18FF84928}" srcId="{9F68F746-C0B5-483A-A0D2-4D9BCE061D93}" destId="{0BC2E7A6-EC8B-4C94-8BF3-5F80478792C0}" srcOrd="1" destOrd="0" parTransId="{21760E46-65AF-4EF0-A72E-80A3FB0AC023}" sibTransId="{3740E547-0266-477E-9ACD-1996B677AF3E}"/>
    <dgm:cxn modelId="{017A243A-04C0-4C57-B196-22520C4A0F33}" type="presOf" srcId="{0BC2E7A6-EC8B-4C94-8BF3-5F80478792C0}" destId="{D5140A66-8C19-4F1A-9501-B89AAF15464E}" srcOrd="0" destOrd="1" presId="urn:microsoft.com/office/officeart/2005/8/layout/vList2"/>
    <dgm:cxn modelId="{F79D8C3C-D9E8-4B24-8EEB-EFD4DF4A2024}" srcId="{E9C76DD2-954D-404A-A77A-BAFE27EFD523}" destId="{9F68F746-C0B5-483A-A0D2-4D9BCE061D93}" srcOrd="0" destOrd="0" parTransId="{A0B3369C-4D43-42B6-9CE3-2C4E4A06D9F4}" sibTransId="{D3AA1481-6B9A-4867-B9EF-FB6FAD42F287}"/>
    <dgm:cxn modelId="{425C285B-ED4A-4545-8E3C-39261A4D82C6}" srcId="{9F68F746-C0B5-483A-A0D2-4D9BCE061D93}" destId="{D036DD4B-70D3-4A91-B30B-D7DE7249AAE2}" srcOrd="2" destOrd="0" parTransId="{19CAF444-1538-4009-9388-54F3B6A8C4E0}" sibTransId="{248DB4CB-9B96-47B0-8224-7C9D78CC6561}"/>
    <dgm:cxn modelId="{FD6EEF5E-264A-4F8A-B42D-431A168D5490}" srcId="{9F68F746-C0B5-483A-A0D2-4D9BCE061D93}" destId="{41E21F7F-E2F7-4933-8505-3C7911B50DEF}" srcOrd="4" destOrd="0" parTransId="{A659CD7C-50C6-409E-B037-D4F929429DF1}" sibTransId="{D5058AC2-53D9-4960-88C9-F11C4E969D12}"/>
    <dgm:cxn modelId="{685BEA81-31D3-4972-AB9F-6F11DE763B3E}" type="presOf" srcId="{D036DD4B-70D3-4A91-B30B-D7DE7249AAE2}" destId="{D5140A66-8C19-4F1A-9501-B89AAF15464E}" srcOrd="0" destOrd="2" presId="urn:microsoft.com/office/officeart/2005/8/layout/vList2"/>
    <dgm:cxn modelId="{F7106E87-E138-4A67-9036-8473BD87CAC2}" srcId="{9F68F746-C0B5-483A-A0D2-4D9BCE061D93}" destId="{372C30F7-8960-4D50-939C-B8DA7F7B6A55}" srcOrd="3" destOrd="0" parTransId="{5F021D99-496D-4B4F-ACD3-8979BB352240}" sibTransId="{B60B2E3B-6B41-4562-8CB7-E0C293903E23}"/>
    <dgm:cxn modelId="{D97CF595-44D6-4010-8384-A0F7B102B085}" type="presOf" srcId="{E9C76DD2-954D-404A-A77A-BAFE27EFD523}" destId="{9D68B209-E83A-4889-AECA-2665CF4145D5}" srcOrd="0" destOrd="0" presId="urn:microsoft.com/office/officeart/2005/8/layout/vList2"/>
    <dgm:cxn modelId="{9242309B-2D06-4D4A-8968-3E4D076F2DD7}" type="presOf" srcId="{9F68F746-C0B5-483A-A0D2-4D9BCE061D93}" destId="{3A380BC3-08D8-4952-8BD6-A5C3DF551465}" srcOrd="0" destOrd="0" presId="urn:microsoft.com/office/officeart/2005/8/layout/vList2"/>
    <dgm:cxn modelId="{E5232DBC-2E7A-4FC9-A2A2-55D071F8C298}" type="presOf" srcId="{41E21F7F-E2F7-4933-8505-3C7911B50DEF}" destId="{D5140A66-8C19-4F1A-9501-B89AAF15464E}" srcOrd="0" destOrd="4" presId="urn:microsoft.com/office/officeart/2005/8/layout/vList2"/>
    <dgm:cxn modelId="{D10160D0-3034-4D2F-99AF-E47B5FF3A183}" type="presOf" srcId="{A724A01F-FE61-4C84-86B8-69AC43614284}" destId="{D5140A66-8C19-4F1A-9501-B89AAF15464E}" srcOrd="0" destOrd="0" presId="urn:microsoft.com/office/officeart/2005/8/layout/vList2"/>
    <dgm:cxn modelId="{1276EFFA-177C-4E1A-835A-13CDCADA8A82}" type="presOf" srcId="{372C30F7-8960-4D50-939C-B8DA7F7B6A55}" destId="{D5140A66-8C19-4F1A-9501-B89AAF15464E}" srcOrd="0" destOrd="3" presId="urn:microsoft.com/office/officeart/2005/8/layout/vList2"/>
    <dgm:cxn modelId="{04720B67-E7B1-41DA-A55A-C287E694E9ED}" type="presParOf" srcId="{9D68B209-E83A-4889-AECA-2665CF4145D5}" destId="{3A380BC3-08D8-4952-8BD6-A5C3DF551465}" srcOrd="0" destOrd="0" presId="urn:microsoft.com/office/officeart/2005/8/layout/vList2"/>
    <dgm:cxn modelId="{D2230D00-3C45-4FD2-BDB5-44839C24432C}" type="presParOf" srcId="{9D68B209-E83A-4889-AECA-2665CF4145D5}" destId="{D5140A66-8C19-4F1A-9501-B89AAF15464E}"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F9599B-5419-4492-96F2-5932DA5CB022}" type="doc">
      <dgm:prSet loTypeId="urn:microsoft.com/office/officeart/2008/layout/VerticalCurvedList" loCatId="list" qsTypeId="urn:microsoft.com/office/officeart/2005/8/quickstyle/simple1" qsCatId="simple" csTypeId="urn:microsoft.com/office/officeart/2005/8/colors/accent5_2" csCatId="accent5" phldr="1"/>
      <dgm:spPr/>
      <dgm:t>
        <a:bodyPr/>
        <a:lstStyle/>
        <a:p>
          <a:endParaRPr lang="nl-BE"/>
        </a:p>
      </dgm:t>
    </dgm:pt>
    <dgm:pt modelId="{15932195-2D5D-414B-AB5B-7CFCB54E9293}">
      <dgm:prSet phldrT="[Tekst]"/>
      <dgm:spPr/>
      <dgm:t>
        <a:bodyPr/>
        <a:lstStyle/>
        <a:p>
          <a:r>
            <a:rPr lang="nl-BE"/>
            <a:t>Afstemmen Administratieve en strafrechtelijke procedure</a:t>
          </a:r>
        </a:p>
      </dgm:t>
    </dgm:pt>
    <dgm:pt modelId="{258CDDD7-8235-40BA-AE2D-420854D457FE}" type="parTrans" cxnId="{78C5FE73-55EA-44B9-8788-85C7C7FA1C6E}">
      <dgm:prSet/>
      <dgm:spPr/>
      <dgm:t>
        <a:bodyPr/>
        <a:lstStyle/>
        <a:p>
          <a:endParaRPr lang="nl-BE"/>
        </a:p>
      </dgm:t>
    </dgm:pt>
    <dgm:pt modelId="{0B6208CA-EB62-471C-BD98-23DF53893ECF}" type="sibTrans" cxnId="{78C5FE73-55EA-44B9-8788-85C7C7FA1C6E}">
      <dgm:prSet/>
      <dgm:spPr/>
      <dgm:t>
        <a:bodyPr/>
        <a:lstStyle/>
        <a:p>
          <a:endParaRPr lang="nl-BE"/>
        </a:p>
      </dgm:t>
    </dgm:pt>
    <dgm:pt modelId="{3ECB9CC1-BA29-42C5-BB5F-A1EBEE2B5675}">
      <dgm:prSet phldrT="[Tekst]"/>
      <dgm:spPr/>
      <dgm:t>
        <a:bodyPr/>
        <a:lstStyle/>
        <a:p>
          <a:r>
            <a:rPr lang="nl-BE"/>
            <a:t>Decretaal kader bemiddelende rol gemeenten</a:t>
          </a:r>
        </a:p>
      </dgm:t>
    </dgm:pt>
    <dgm:pt modelId="{8DB1FBD8-0715-4027-BA78-0F2E0597E050}" type="parTrans" cxnId="{C6A812CC-275F-492D-9B82-AC6473423043}">
      <dgm:prSet/>
      <dgm:spPr/>
      <dgm:t>
        <a:bodyPr/>
        <a:lstStyle/>
        <a:p>
          <a:endParaRPr lang="nl-BE"/>
        </a:p>
      </dgm:t>
    </dgm:pt>
    <dgm:pt modelId="{E62ED39F-2DE6-419B-98C7-023F7F516ADE}" type="sibTrans" cxnId="{C6A812CC-275F-492D-9B82-AC6473423043}">
      <dgm:prSet/>
      <dgm:spPr/>
      <dgm:t>
        <a:bodyPr/>
        <a:lstStyle/>
        <a:p>
          <a:endParaRPr lang="nl-BE"/>
        </a:p>
      </dgm:t>
    </dgm:pt>
    <dgm:pt modelId="{9EEA2206-3E60-414E-B7DC-459DF349A4E1}">
      <dgm:prSet phldrT="[Tekst]"/>
      <dgm:spPr/>
      <dgm:t>
        <a:bodyPr/>
        <a:lstStyle/>
        <a:p>
          <a:r>
            <a:rPr lang="nl-BE"/>
            <a:t>Conformiteitsattest centraal stellen</a:t>
          </a:r>
        </a:p>
      </dgm:t>
    </dgm:pt>
    <dgm:pt modelId="{16A26371-7623-4E03-A5C9-EC35A61696B1}" type="parTrans" cxnId="{6FE9A17B-99A0-47FC-A044-CDDBB83DC94A}">
      <dgm:prSet/>
      <dgm:spPr/>
      <dgm:t>
        <a:bodyPr/>
        <a:lstStyle/>
        <a:p>
          <a:endParaRPr lang="nl-BE"/>
        </a:p>
      </dgm:t>
    </dgm:pt>
    <dgm:pt modelId="{B3D9332F-1EC9-4F04-9C00-5A743A5651BF}" type="sibTrans" cxnId="{6FE9A17B-99A0-47FC-A044-CDDBB83DC94A}">
      <dgm:prSet/>
      <dgm:spPr/>
      <dgm:t>
        <a:bodyPr/>
        <a:lstStyle/>
        <a:p>
          <a:endParaRPr lang="nl-BE"/>
        </a:p>
      </dgm:t>
    </dgm:pt>
    <dgm:pt modelId="{53BB4A8C-41FF-41C2-B524-871AD862D89F}" type="pres">
      <dgm:prSet presAssocID="{1CF9599B-5419-4492-96F2-5932DA5CB022}" presName="Name0" presStyleCnt="0">
        <dgm:presLayoutVars>
          <dgm:chMax val="7"/>
          <dgm:chPref val="7"/>
          <dgm:dir/>
        </dgm:presLayoutVars>
      </dgm:prSet>
      <dgm:spPr/>
    </dgm:pt>
    <dgm:pt modelId="{B7859D20-CD50-4370-A128-52994A5B1CD7}" type="pres">
      <dgm:prSet presAssocID="{1CF9599B-5419-4492-96F2-5932DA5CB022}" presName="Name1" presStyleCnt="0"/>
      <dgm:spPr/>
    </dgm:pt>
    <dgm:pt modelId="{CF866E35-4428-4DC3-B4FC-FCCEBA2C63FD}" type="pres">
      <dgm:prSet presAssocID="{1CF9599B-5419-4492-96F2-5932DA5CB022}" presName="cycle" presStyleCnt="0"/>
      <dgm:spPr/>
    </dgm:pt>
    <dgm:pt modelId="{E12F0258-C1F1-4810-B6E0-6205FA52B4CA}" type="pres">
      <dgm:prSet presAssocID="{1CF9599B-5419-4492-96F2-5932DA5CB022}" presName="srcNode" presStyleLbl="node1" presStyleIdx="0" presStyleCnt="3"/>
      <dgm:spPr/>
    </dgm:pt>
    <dgm:pt modelId="{2DF5CAA7-7D4F-44FA-9826-8FE6F79492F7}" type="pres">
      <dgm:prSet presAssocID="{1CF9599B-5419-4492-96F2-5932DA5CB022}" presName="conn" presStyleLbl="parChTrans1D2" presStyleIdx="0" presStyleCnt="1"/>
      <dgm:spPr/>
    </dgm:pt>
    <dgm:pt modelId="{21D9194D-A28F-4228-BB3F-D26363C32C9C}" type="pres">
      <dgm:prSet presAssocID="{1CF9599B-5419-4492-96F2-5932DA5CB022}" presName="extraNode" presStyleLbl="node1" presStyleIdx="0" presStyleCnt="3"/>
      <dgm:spPr/>
    </dgm:pt>
    <dgm:pt modelId="{0CBCB2D1-1E40-48C6-AE77-4EDD29B77058}" type="pres">
      <dgm:prSet presAssocID="{1CF9599B-5419-4492-96F2-5932DA5CB022}" presName="dstNode" presStyleLbl="node1" presStyleIdx="0" presStyleCnt="3"/>
      <dgm:spPr/>
    </dgm:pt>
    <dgm:pt modelId="{96AEE0F7-C6E8-47D4-B798-2A96FC813BEC}" type="pres">
      <dgm:prSet presAssocID="{15932195-2D5D-414B-AB5B-7CFCB54E9293}" presName="text_1" presStyleLbl="node1" presStyleIdx="0" presStyleCnt="3">
        <dgm:presLayoutVars>
          <dgm:bulletEnabled val="1"/>
        </dgm:presLayoutVars>
      </dgm:prSet>
      <dgm:spPr/>
    </dgm:pt>
    <dgm:pt modelId="{2170D4BA-0822-4CE3-A5AE-3CDF42F9D205}" type="pres">
      <dgm:prSet presAssocID="{15932195-2D5D-414B-AB5B-7CFCB54E9293}" presName="accent_1" presStyleCnt="0"/>
      <dgm:spPr/>
    </dgm:pt>
    <dgm:pt modelId="{CE33F0CE-A6A9-44F7-9B69-26D70057A246}" type="pres">
      <dgm:prSet presAssocID="{15932195-2D5D-414B-AB5B-7CFCB54E9293}" presName="accentRepeatNode" presStyleLbl="solidFgAcc1" presStyleIdx="0" presStyleCnt="3"/>
      <dgm:spPr/>
    </dgm:pt>
    <dgm:pt modelId="{73BC44C7-7F39-431B-9CB5-351A7035F5C5}" type="pres">
      <dgm:prSet presAssocID="{3ECB9CC1-BA29-42C5-BB5F-A1EBEE2B5675}" presName="text_2" presStyleLbl="node1" presStyleIdx="1" presStyleCnt="3">
        <dgm:presLayoutVars>
          <dgm:bulletEnabled val="1"/>
        </dgm:presLayoutVars>
      </dgm:prSet>
      <dgm:spPr/>
    </dgm:pt>
    <dgm:pt modelId="{2ED5954A-89E8-4959-A2DE-E1B8BAC7F472}" type="pres">
      <dgm:prSet presAssocID="{3ECB9CC1-BA29-42C5-BB5F-A1EBEE2B5675}" presName="accent_2" presStyleCnt="0"/>
      <dgm:spPr/>
    </dgm:pt>
    <dgm:pt modelId="{510E11ED-04DA-4A19-BDF7-A4B32D250518}" type="pres">
      <dgm:prSet presAssocID="{3ECB9CC1-BA29-42C5-BB5F-A1EBEE2B5675}" presName="accentRepeatNode" presStyleLbl="solidFgAcc1" presStyleIdx="1" presStyleCnt="3"/>
      <dgm:spPr/>
    </dgm:pt>
    <dgm:pt modelId="{D09270D4-D4A5-4497-8FC5-433F60B9A935}" type="pres">
      <dgm:prSet presAssocID="{9EEA2206-3E60-414E-B7DC-459DF349A4E1}" presName="text_3" presStyleLbl="node1" presStyleIdx="2" presStyleCnt="3">
        <dgm:presLayoutVars>
          <dgm:bulletEnabled val="1"/>
        </dgm:presLayoutVars>
      </dgm:prSet>
      <dgm:spPr/>
    </dgm:pt>
    <dgm:pt modelId="{B09320A6-4507-4E0B-93E1-A1C0FA6E81F2}" type="pres">
      <dgm:prSet presAssocID="{9EEA2206-3E60-414E-B7DC-459DF349A4E1}" presName="accent_3" presStyleCnt="0"/>
      <dgm:spPr/>
    </dgm:pt>
    <dgm:pt modelId="{E5621112-D866-4BA1-BC06-5665C285F011}" type="pres">
      <dgm:prSet presAssocID="{9EEA2206-3E60-414E-B7DC-459DF349A4E1}" presName="accentRepeatNode" presStyleLbl="solidFgAcc1" presStyleIdx="2" presStyleCnt="3"/>
      <dgm:spPr/>
    </dgm:pt>
  </dgm:ptLst>
  <dgm:cxnLst>
    <dgm:cxn modelId="{7988190A-99E3-4EA5-9C50-9B1DD4341FF7}" type="presOf" srcId="{0B6208CA-EB62-471C-BD98-23DF53893ECF}" destId="{2DF5CAA7-7D4F-44FA-9826-8FE6F79492F7}" srcOrd="0" destOrd="0" presId="urn:microsoft.com/office/officeart/2008/layout/VerticalCurvedList"/>
    <dgm:cxn modelId="{78C5FE73-55EA-44B9-8788-85C7C7FA1C6E}" srcId="{1CF9599B-5419-4492-96F2-5932DA5CB022}" destId="{15932195-2D5D-414B-AB5B-7CFCB54E9293}" srcOrd="0" destOrd="0" parTransId="{258CDDD7-8235-40BA-AE2D-420854D457FE}" sibTransId="{0B6208CA-EB62-471C-BD98-23DF53893ECF}"/>
    <dgm:cxn modelId="{6FE9A17B-99A0-47FC-A044-CDDBB83DC94A}" srcId="{1CF9599B-5419-4492-96F2-5932DA5CB022}" destId="{9EEA2206-3E60-414E-B7DC-459DF349A4E1}" srcOrd="2" destOrd="0" parTransId="{16A26371-7623-4E03-A5C9-EC35A61696B1}" sibTransId="{B3D9332F-1EC9-4F04-9C00-5A743A5651BF}"/>
    <dgm:cxn modelId="{BFB02B81-8958-4A85-87A4-7AF5D1CDE802}" type="presOf" srcId="{9EEA2206-3E60-414E-B7DC-459DF349A4E1}" destId="{D09270D4-D4A5-4497-8FC5-433F60B9A935}" srcOrd="0" destOrd="0" presId="urn:microsoft.com/office/officeart/2008/layout/VerticalCurvedList"/>
    <dgm:cxn modelId="{342D5D95-5753-4606-9AD0-11CE7C477BBE}" type="presOf" srcId="{1CF9599B-5419-4492-96F2-5932DA5CB022}" destId="{53BB4A8C-41FF-41C2-B524-871AD862D89F}" srcOrd="0" destOrd="0" presId="urn:microsoft.com/office/officeart/2008/layout/VerticalCurvedList"/>
    <dgm:cxn modelId="{AE7653A6-CD30-4C62-A0F9-A857FC1CF9DB}" type="presOf" srcId="{15932195-2D5D-414B-AB5B-7CFCB54E9293}" destId="{96AEE0F7-C6E8-47D4-B798-2A96FC813BEC}" srcOrd="0" destOrd="0" presId="urn:microsoft.com/office/officeart/2008/layout/VerticalCurvedList"/>
    <dgm:cxn modelId="{C6A812CC-275F-492D-9B82-AC6473423043}" srcId="{1CF9599B-5419-4492-96F2-5932DA5CB022}" destId="{3ECB9CC1-BA29-42C5-BB5F-A1EBEE2B5675}" srcOrd="1" destOrd="0" parTransId="{8DB1FBD8-0715-4027-BA78-0F2E0597E050}" sibTransId="{E62ED39F-2DE6-419B-98C7-023F7F516ADE}"/>
    <dgm:cxn modelId="{B76060FF-1C45-46EF-BBEF-F88AEF768A0C}" type="presOf" srcId="{3ECB9CC1-BA29-42C5-BB5F-A1EBEE2B5675}" destId="{73BC44C7-7F39-431B-9CB5-351A7035F5C5}" srcOrd="0" destOrd="0" presId="urn:microsoft.com/office/officeart/2008/layout/VerticalCurvedList"/>
    <dgm:cxn modelId="{61F56414-55FC-4394-9B06-95EB593D3B6D}" type="presParOf" srcId="{53BB4A8C-41FF-41C2-B524-871AD862D89F}" destId="{B7859D20-CD50-4370-A128-52994A5B1CD7}" srcOrd="0" destOrd="0" presId="urn:microsoft.com/office/officeart/2008/layout/VerticalCurvedList"/>
    <dgm:cxn modelId="{9A0CB5DC-ED9F-4203-AD2C-B1D570312926}" type="presParOf" srcId="{B7859D20-CD50-4370-A128-52994A5B1CD7}" destId="{CF866E35-4428-4DC3-B4FC-FCCEBA2C63FD}" srcOrd="0" destOrd="0" presId="urn:microsoft.com/office/officeart/2008/layout/VerticalCurvedList"/>
    <dgm:cxn modelId="{7044F7E1-40B5-49F7-8E31-0ED6918B68D5}" type="presParOf" srcId="{CF866E35-4428-4DC3-B4FC-FCCEBA2C63FD}" destId="{E12F0258-C1F1-4810-B6E0-6205FA52B4CA}" srcOrd="0" destOrd="0" presId="urn:microsoft.com/office/officeart/2008/layout/VerticalCurvedList"/>
    <dgm:cxn modelId="{07B34894-43AA-4A8B-9E34-835D2E8D03CD}" type="presParOf" srcId="{CF866E35-4428-4DC3-B4FC-FCCEBA2C63FD}" destId="{2DF5CAA7-7D4F-44FA-9826-8FE6F79492F7}" srcOrd="1" destOrd="0" presId="urn:microsoft.com/office/officeart/2008/layout/VerticalCurvedList"/>
    <dgm:cxn modelId="{6D86F59A-62C3-4DC3-A168-9C6F1ED2B5B1}" type="presParOf" srcId="{CF866E35-4428-4DC3-B4FC-FCCEBA2C63FD}" destId="{21D9194D-A28F-4228-BB3F-D26363C32C9C}" srcOrd="2" destOrd="0" presId="urn:microsoft.com/office/officeart/2008/layout/VerticalCurvedList"/>
    <dgm:cxn modelId="{811915E8-FC8B-463D-885E-7A0DC43B9F0C}" type="presParOf" srcId="{CF866E35-4428-4DC3-B4FC-FCCEBA2C63FD}" destId="{0CBCB2D1-1E40-48C6-AE77-4EDD29B77058}" srcOrd="3" destOrd="0" presId="urn:microsoft.com/office/officeart/2008/layout/VerticalCurvedList"/>
    <dgm:cxn modelId="{29ED05E2-6C49-457E-82B3-B8BA037876F3}" type="presParOf" srcId="{B7859D20-CD50-4370-A128-52994A5B1CD7}" destId="{96AEE0F7-C6E8-47D4-B798-2A96FC813BEC}" srcOrd="1" destOrd="0" presId="urn:microsoft.com/office/officeart/2008/layout/VerticalCurvedList"/>
    <dgm:cxn modelId="{836A8722-89B5-4023-881A-4DDB79F70260}" type="presParOf" srcId="{B7859D20-CD50-4370-A128-52994A5B1CD7}" destId="{2170D4BA-0822-4CE3-A5AE-3CDF42F9D205}" srcOrd="2" destOrd="0" presId="urn:microsoft.com/office/officeart/2008/layout/VerticalCurvedList"/>
    <dgm:cxn modelId="{9C557B91-0640-4D14-8926-AD9C8293D654}" type="presParOf" srcId="{2170D4BA-0822-4CE3-A5AE-3CDF42F9D205}" destId="{CE33F0CE-A6A9-44F7-9B69-26D70057A246}" srcOrd="0" destOrd="0" presId="urn:microsoft.com/office/officeart/2008/layout/VerticalCurvedList"/>
    <dgm:cxn modelId="{6838A9EC-40DD-4A72-9D52-41325D3719DE}" type="presParOf" srcId="{B7859D20-CD50-4370-A128-52994A5B1CD7}" destId="{73BC44C7-7F39-431B-9CB5-351A7035F5C5}" srcOrd="3" destOrd="0" presId="urn:microsoft.com/office/officeart/2008/layout/VerticalCurvedList"/>
    <dgm:cxn modelId="{C33276D6-0378-474A-A279-5AE516919A92}" type="presParOf" srcId="{B7859D20-CD50-4370-A128-52994A5B1CD7}" destId="{2ED5954A-89E8-4959-A2DE-E1B8BAC7F472}" srcOrd="4" destOrd="0" presId="urn:microsoft.com/office/officeart/2008/layout/VerticalCurvedList"/>
    <dgm:cxn modelId="{1CD6E6B1-D784-46C4-A55F-303B8D0A8EAE}" type="presParOf" srcId="{2ED5954A-89E8-4959-A2DE-E1B8BAC7F472}" destId="{510E11ED-04DA-4A19-BDF7-A4B32D250518}" srcOrd="0" destOrd="0" presId="urn:microsoft.com/office/officeart/2008/layout/VerticalCurvedList"/>
    <dgm:cxn modelId="{67626F19-3D80-4A41-9AAF-2CF6FA302018}" type="presParOf" srcId="{B7859D20-CD50-4370-A128-52994A5B1CD7}" destId="{D09270D4-D4A5-4497-8FC5-433F60B9A935}" srcOrd="5" destOrd="0" presId="urn:microsoft.com/office/officeart/2008/layout/VerticalCurvedList"/>
    <dgm:cxn modelId="{539209D0-1FD0-49F2-8CC0-D88610D78572}" type="presParOf" srcId="{B7859D20-CD50-4370-A128-52994A5B1CD7}" destId="{B09320A6-4507-4E0B-93E1-A1C0FA6E81F2}" srcOrd="6" destOrd="0" presId="urn:microsoft.com/office/officeart/2008/layout/VerticalCurvedList"/>
    <dgm:cxn modelId="{2CF120EB-F34E-401C-B1A5-C608DD0B97E0}" type="presParOf" srcId="{B09320A6-4507-4E0B-93E1-A1C0FA6E81F2}" destId="{E5621112-D866-4BA1-BC06-5665C285F01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E9C76DD2-954D-404A-A77A-BAFE27EFD523}"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nl-BE"/>
        </a:p>
      </dgm:t>
    </dgm:pt>
    <dgm:pt modelId="{9DEEF9B3-6B5F-4799-B4A0-703EBD3F96C9}">
      <dgm:prSet phldrT="[Tekst]" custT="1"/>
      <dgm:spPr/>
      <dgm:t>
        <a:bodyPr/>
        <a:lstStyle/>
        <a:p>
          <a:r>
            <a:rPr lang="nl-BE" sz="2400"/>
            <a:t>Aflevering CA door wooninspecteur</a:t>
          </a:r>
        </a:p>
      </dgm:t>
    </dgm:pt>
    <dgm:pt modelId="{1D2AD715-24A9-4E0F-B524-D52BEAA7669E}" type="parTrans" cxnId="{1D928557-4BA9-4D4D-9D29-33DC5A367C41}">
      <dgm:prSet/>
      <dgm:spPr/>
      <dgm:t>
        <a:bodyPr/>
        <a:lstStyle/>
        <a:p>
          <a:endParaRPr lang="nl-BE"/>
        </a:p>
      </dgm:t>
    </dgm:pt>
    <dgm:pt modelId="{88BA25DA-11C5-45E0-B19C-91B201F8FD6B}" type="sibTrans" cxnId="{1D928557-4BA9-4D4D-9D29-33DC5A367C41}">
      <dgm:prSet/>
      <dgm:spPr/>
      <dgm:t>
        <a:bodyPr/>
        <a:lstStyle/>
        <a:p>
          <a:endParaRPr lang="nl-BE"/>
        </a:p>
      </dgm:t>
    </dgm:pt>
    <dgm:pt modelId="{3C30DAD1-DAAB-4B01-AADA-4547574F81AD}">
      <dgm:prSet phldrT="[Tekst]" custT="1"/>
      <dgm:spPr/>
      <dgm:t>
        <a:bodyPr/>
        <a:lstStyle/>
        <a:p>
          <a:r>
            <a:rPr lang="nl-BE" sz="1800"/>
            <a:t>Voor conforme woning in pand</a:t>
          </a:r>
        </a:p>
      </dgm:t>
    </dgm:pt>
    <dgm:pt modelId="{99407A0E-8021-4DB9-8334-983DC083EF43}" type="parTrans" cxnId="{BE90BB15-B44B-41E8-BF1E-BDF8D04A55A1}">
      <dgm:prSet/>
      <dgm:spPr/>
      <dgm:t>
        <a:bodyPr/>
        <a:lstStyle/>
        <a:p>
          <a:endParaRPr lang="nl-BE"/>
        </a:p>
      </dgm:t>
    </dgm:pt>
    <dgm:pt modelId="{247B6AE2-C092-4C25-9C6C-0C2B94F087F2}" type="sibTrans" cxnId="{BE90BB15-B44B-41E8-BF1E-BDF8D04A55A1}">
      <dgm:prSet/>
      <dgm:spPr/>
      <dgm:t>
        <a:bodyPr/>
        <a:lstStyle/>
        <a:p>
          <a:endParaRPr lang="nl-BE"/>
        </a:p>
      </dgm:t>
    </dgm:pt>
    <dgm:pt modelId="{9517BED1-04C2-4C08-B3F7-451C3AB71345}">
      <dgm:prSet phldrT="[Tekst]"/>
      <dgm:spPr/>
      <dgm:t>
        <a:bodyPr/>
        <a:lstStyle/>
        <a:p>
          <a:endParaRPr lang="nl-BE" sz="1500"/>
        </a:p>
      </dgm:t>
    </dgm:pt>
    <dgm:pt modelId="{7AE35CD4-806E-4BA0-95D2-93FE6EFD897E}" type="parTrans" cxnId="{9ECA44DC-0793-4469-9809-9DA2B6AFE2EF}">
      <dgm:prSet/>
      <dgm:spPr/>
      <dgm:t>
        <a:bodyPr/>
        <a:lstStyle/>
        <a:p>
          <a:endParaRPr lang="nl-BE"/>
        </a:p>
      </dgm:t>
    </dgm:pt>
    <dgm:pt modelId="{D010A882-D97A-4E34-903C-C9DB7BE13589}" type="sibTrans" cxnId="{9ECA44DC-0793-4469-9809-9DA2B6AFE2EF}">
      <dgm:prSet/>
      <dgm:spPr/>
      <dgm:t>
        <a:bodyPr/>
        <a:lstStyle/>
        <a:p>
          <a:endParaRPr lang="nl-BE"/>
        </a:p>
      </dgm:t>
    </dgm:pt>
    <dgm:pt modelId="{17A53942-23D2-44C8-A930-87FB14E435DB}">
      <dgm:prSet phldrT="[Tekst]" custT="1"/>
      <dgm:spPr/>
      <dgm:t>
        <a:bodyPr/>
        <a:lstStyle/>
        <a:p>
          <a:r>
            <a:rPr lang="nl-BE" sz="1800"/>
            <a:t>Herstel voor andere woningen in pand niet OK</a:t>
          </a:r>
        </a:p>
      </dgm:t>
    </dgm:pt>
    <dgm:pt modelId="{47853D78-EDE9-4729-A7B1-7537CF049585}" type="parTrans" cxnId="{F4C8CC97-B95F-4F91-B240-64805957B22E}">
      <dgm:prSet/>
      <dgm:spPr/>
      <dgm:t>
        <a:bodyPr/>
        <a:lstStyle/>
        <a:p>
          <a:endParaRPr lang="nl-BE"/>
        </a:p>
      </dgm:t>
    </dgm:pt>
    <dgm:pt modelId="{7D1781CE-5663-43B8-A232-A7C2308B4A00}" type="sibTrans" cxnId="{F4C8CC97-B95F-4F91-B240-64805957B22E}">
      <dgm:prSet/>
      <dgm:spPr/>
      <dgm:t>
        <a:bodyPr/>
        <a:lstStyle/>
        <a:p>
          <a:endParaRPr lang="nl-BE"/>
        </a:p>
      </dgm:t>
    </dgm:pt>
    <dgm:pt modelId="{5006B04E-4EF8-4B3A-A2F2-9A5862522D91}">
      <dgm:prSet phldrT="[Tekst]" custT="1"/>
      <dgm:spPr/>
      <dgm:t>
        <a:bodyPr/>
        <a:lstStyle/>
        <a:p>
          <a:r>
            <a:rPr lang="nl-BE" sz="1800"/>
            <a:t>Alle woningen uit herstelvordering onderzoeken</a:t>
          </a:r>
        </a:p>
      </dgm:t>
    </dgm:pt>
    <dgm:pt modelId="{BA752610-D5EF-403E-B6E9-6CCF5E9AF884}" type="parTrans" cxnId="{BD7C614A-3FBF-4E17-A9C6-732659549F6D}">
      <dgm:prSet/>
      <dgm:spPr/>
      <dgm:t>
        <a:bodyPr/>
        <a:lstStyle/>
        <a:p>
          <a:endParaRPr lang="nl-BE"/>
        </a:p>
      </dgm:t>
    </dgm:pt>
    <dgm:pt modelId="{0CCD9BEF-8465-41A6-B52E-2DF0B8CA7014}" type="sibTrans" cxnId="{BD7C614A-3FBF-4E17-A9C6-732659549F6D}">
      <dgm:prSet/>
      <dgm:spPr/>
      <dgm:t>
        <a:bodyPr/>
        <a:lstStyle/>
        <a:p>
          <a:endParaRPr lang="nl-BE"/>
        </a:p>
      </dgm:t>
    </dgm:pt>
    <dgm:pt modelId="{6B7D7C5D-1B41-425A-8383-17FB4203DD81}">
      <dgm:prSet phldrT="[Tekst]" custT="1"/>
      <dgm:spPr/>
      <dgm:t>
        <a:bodyPr/>
        <a:lstStyle/>
        <a:p>
          <a:r>
            <a:rPr lang="nl-BE" sz="1800"/>
            <a:t>Nakende heffing of ernstig nadeel aanvrager</a:t>
          </a:r>
        </a:p>
      </dgm:t>
    </dgm:pt>
    <dgm:pt modelId="{158B265D-A9B3-453C-BFA9-CFB88C3783F6}" type="parTrans" cxnId="{7AFD8B9D-4514-4C0C-9FBE-7DCFEEEA2A14}">
      <dgm:prSet/>
      <dgm:spPr/>
      <dgm:t>
        <a:bodyPr/>
        <a:lstStyle/>
        <a:p>
          <a:endParaRPr lang="nl-BE"/>
        </a:p>
      </dgm:t>
    </dgm:pt>
    <dgm:pt modelId="{DB8FC1BC-27DB-4F57-96B9-D87FFD056871}" type="sibTrans" cxnId="{7AFD8B9D-4514-4C0C-9FBE-7DCFEEEA2A14}">
      <dgm:prSet/>
      <dgm:spPr/>
      <dgm:t>
        <a:bodyPr/>
        <a:lstStyle/>
        <a:p>
          <a:endParaRPr lang="nl-BE"/>
        </a:p>
      </dgm:t>
    </dgm:pt>
    <dgm:pt modelId="{351E2348-9B1D-42F7-8922-936A7A7ADE69}">
      <dgm:prSet phldrT="[Tekst]" custT="1"/>
      <dgm:spPr/>
      <dgm:t>
        <a:bodyPr/>
        <a:lstStyle/>
        <a:p>
          <a:r>
            <a:rPr lang="nl-BE" sz="1800"/>
            <a:t>Geen tweede opinie</a:t>
          </a:r>
        </a:p>
      </dgm:t>
    </dgm:pt>
    <dgm:pt modelId="{C462E419-1D7E-4E90-9F49-8A266AB9CA73}" type="parTrans" cxnId="{1243CEE5-2791-4B39-80C6-5EA55DAD714D}">
      <dgm:prSet/>
      <dgm:spPr/>
      <dgm:t>
        <a:bodyPr/>
        <a:lstStyle/>
        <a:p>
          <a:endParaRPr lang="nl-BE"/>
        </a:p>
      </dgm:t>
    </dgm:pt>
    <dgm:pt modelId="{3B08FF13-6C60-4895-AE33-0EA75FFE5B14}" type="sibTrans" cxnId="{1243CEE5-2791-4B39-80C6-5EA55DAD714D}">
      <dgm:prSet/>
      <dgm:spPr/>
      <dgm:t>
        <a:bodyPr/>
        <a:lstStyle/>
        <a:p>
          <a:endParaRPr lang="nl-BE"/>
        </a:p>
      </dgm:t>
    </dgm:pt>
    <dgm:pt modelId="{D2466B06-4BAC-4BD4-9C33-A44758FA7187}">
      <dgm:prSet phldrT="[Tekst]" custT="1"/>
      <dgm:spPr/>
      <dgm:t>
        <a:bodyPr/>
        <a:lstStyle/>
        <a:p>
          <a:endParaRPr lang="nl-BE" sz="1800"/>
        </a:p>
      </dgm:t>
    </dgm:pt>
    <dgm:pt modelId="{E11A1C03-72F6-442A-9DE7-B2B48A1930A3}" type="parTrans" cxnId="{345EC2E5-FD2A-487A-9F6B-D72ECED54935}">
      <dgm:prSet/>
      <dgm:spPr/>
      <dgm:t>
        <a:bodyPr/>
        <a:lstStyle/>
        <a:p>
          <a:endParaRPr lang="nl-BE"/>
        </a:p>
      </dgm:t>
    </dgm:pt>
    <dgm:pt modelId="{41E6D9D4-FAD5-4848-80BB-51CD361F9540}" type="sibTrans" cxnId="{345EC2E5-FD2A-487A-9F6B-D72ECED54935}">
      <dgm:prSet/>
      <dgm:spPr/>
      <dgm:t>
        <a:bodyPr/>
        <a:lstStyle/>
        <a:p>
          <a:endParaRPr lang="nl-BE"/>
        </a:p>
      </dgm:t>
    </dgm:pt>
    <dgm:pt modelId="{36DF1565-B529-434E-960F-8168F0E95C65}">
      <dgm:prSet phldrT="[Tekst]" custT="1"/>
      <dgm:spPr/>
      <dgm:t>
        <a:bodyPr/>
        <a:lstStyle/>
        <a:p>
          <a:endParaRPr lang="nl-BE" sz="1800"/>
        </a:p>
      </dgm:t>
    </dgm:pt>
    <dgm:pt modelId="{80B736C3-5FB9-4A31-A55C-A4A2F53038D7}" type="parTrans" cxnId="{AC722E75-F64B-4CCF-BB34-AEB7C8F278FE}">
      <dgm:prSet/>
      <dgm:spPr/>
      <dgm:t>
        <a:bodyPr/>
        <a:lstStyle/>
        <a:p>
          <a:endParaRPr lang="nl-BE"/>
        </a:p>
      </dgm:t>
    </dgm:pt>
    <dgm:pt modelId="{FC1D3978-6573-43E3-BA78-5187AA19D3FC}" type="sibTrans" cxnId="{AC722E75-F64B-4CCF-BB34-AEB7C8F278FE}">
      <dgm:prSet/>
      <dgm:spPr/>
      <dgm:t>
        <a:bodyPr/>
        <a:lstStyle/>
        <a:p>
          <a:endParaRPr lang="nl-BE"/>
        </a:p>
      </dgm:t>
    </dgm:pt>
    <dgm:pt modelId="{9D68B209-E83A-4889-AECA-2665CF4145D5}" type="pres">
      <dgm:prSet presAssocID="{E9C76DD2-954D-404A-A77A-BAFE27EFD523}" presName="linear" presStyleCnt="0">
        <dgm:presLayoutVars>
          <dgm:animLvl val="lvl"/>
          <dgm:resizeHandles val="exact"/>
        </dgm:presLayoutVars>
      </dgm:prSet>
      <dgm:spPr/>
    </dgm:pt>
    <dgm:pt modelId="{533CD4C4-900D-4A98-9163-B17B3D7B93FE}" type="pres">
      <dgm:prSet presAssocID="{9DEEF9B3-6B5F-4799-B4A0-703EBD3F96C9}" presName="parentText" presStyleLbl="node1" presStyleIdx="0" presStyleCnt="1" custScaleY="55308">
        <dgm:presLayoutVars>
          <dgm:chMax val="0"/>
          <dgm:bulletEnabled val="1"/>
        </dgm:presLayoutVars>
      </dgm:prSet>
      <dgm:spPr/>
    </dgm:pt>
    <dgm:pt modelId="{465BAAFC-E1EB-489D-9846-AD95E5E67C14}" type="pres">
      <dgm:prSet presAssocID="{9DEEF9B3-6B5F-4799-B4A0-703EBD3F96C9}" presName="childText" presStyleLbl="revTx" presStyleIdx="0" presStyleCnt="1">
        <dgm:presLayoutVars>
          <dgm:bulletEnabled val="1"/>
        </dgm:presLayoutVars>
      </dgm:prSet>
      <dgm:spPr/>
    </dgm:pt>
  </dgm:ptLst>
  <dgm:cxnLst>
    <dgm:cxn modelId="{BE90BB15-B44B-41E8-BF1E-BDF8D04A55A1}" srcId="{9DEEF9B3-6B5F-4799-B4A0-703EBD3F96C9}" destId="{3C30DAD1-DAAB-4B01-AADA-4547574F81AD}" srcOrd="1" destOrd="0" parTransId="{99407A0E-8021-4DB9-8334-983DC083EF43}" sibTransId="{247B6AE2-C092-4C25-9C6C-0C2B94F087F2}"/>
    <dgm:cxn modelId="{44B52D2D-3C49-4DF6-94A0-1E87C9813116}" type="presOf" srcId="{351E2348-9B1D-42F7-8922-936A7A7ADE69}" destId="{465BAAFC-E1EB-489D-9846-AD95E5E67C14}" srcOrd="0" destOrd="6" presId="urn:microsoft.com/office/officeart/2005/8/layout/vList2"/>
    <dgm:cxn modelId="{CEC8D469-C943-4BFC-AC47-7FA70EAE0ED1}" type="presOf" srcId="{3C30DAD1-DAAB-4B01-AADA-4547574F81AD}" destId="{465BAAFC-E1EB-489D-9846-AD95E5E67C14}" srcOrd="0" destOrd="1" presId="urn:microsoft.com/office/officeart/2005/8/layout/vList2"/>
    <dgm:cxn modelId="{BD7C614A-3FBF-4E17-A9C6-732659549F6D}" srcId="{9DEEF9B3-6B5F-4799-B4A0-703EBD3F96C9}" destId="{5006B04E-4EF8-4B3A-A2F2-9A5862522D91}" srcOrd="3" destOrd="0" parTransId="{BA752610-D5EF-403E-B6E9-6CCF5E9AF884}" sibTransId="{0CCD9BEF-8465-41A6-B52E-2DF0B8CA7014}"/>
    <dgm:cxn modelId="{3BEC6F6B-941E-4793-AED0-E3073588DE99}" type="presOf" srcId="{5006B04E-4EF8-4B3A-A2F2-9A5862522D91}" destId="{465BAAFC-E1EB-489D-9846-AD95E5E67C14}" srcOrd="0" destOrd="3" presId="urn:microsoft.com/office/officeart/2005/8/layout/vList2"/>
    <dgm:cxn modelId="{AC722E75-F64B-4CCF-BB34-AEB7C8F278FE}" srcId="{9DEEF9B3-6B5F-4799-B4A0-703EBD3F96C9}" destId="{36DF1565-B529-434E-960F-8168F0E95C65}" srcOrd="0" destOrd="0" parTransId="{80B736C3-5FB9-4A31-A55C-A4A2F53038D7}" sibTransId="{FC1D3978-6573-43E3-BA78-5187AA19D3FC}"/>
    <dgm:cxn modelId="{1D928557-4BA9-4D4D-9D29-33DC5A367C41}" srcId="{E9C76DD2-954D-404A-A77A-BAFE27EFD523}" destId="{9DEEF9B3-6B5F-4799-B4A0-703EBD3F96C9}" srcOrd="0" destOrd="0" parTransId="{1D2AD715-24A9-4E0F-B524-D52BEAA7669E}" sibTransId="{88BA25DA-11C5-45E0-B19C-91B201F8FD6B}"/>
    <dgm:cxn modelId="{EA491094-B9EA-426E-8D6A-BD1492EE409C}" type="presOf" srcId="{9DEEF9B3-6B5F-4799-B4A0-703EBD3F96C9}" destId="{533CD4C4-900D-4A98-9163-B17B3D7B93FE}" srcOrd="0" destOrd="0" presId="urn:microsoft.com/office/officeart/2005/8/layout/vList2"/>
    <dgm:cxn modelId="{D97CF595-44D6-4010-8384-A0F7B102B085}" type="presOf" srcId="{E9C76DD2-954D-404A-A77A-BAFE27EFD523}" destId="{9D68B209-E83A-4889-AECA-2665CF4145D5}" srcOrd="0" destOrd="0" presId="urn:microsoft.com/office/officeart/2005/8/layout/vList2"/>
    <dgm:cxn modelId="{1C70F895-0F8C-4425-83E6-43B2FFF3DE21}" type="presOf" srcId="{36DF1565-B529-434E-960F-8168F0E95C65}" destId="{465BAAFC-E1EB-489D-9846-AD95E5E67C14}" srcOrd="0" destOrd="0" presId="urn:microsoft.com/office/officeart/2005/8/layout/vList2"/>
    <dgm:cxn modelId="{F4C8CC97-B95F-4F91-B240-64805957B22E}" srcId="{9DEEF9B3-6B5F-4799-B4A0-703EBD3F96C9}" destId="{17A53942-23D2-44C8-A930-87FB14E435DB}" srcOrd="2" destOrd="0" parTransId="{47853D78-EDE9-4729-A7B1-7537CF049585}" sibTransId="{7D1781CE-5663-43B8-A232-A7C2308B4A00}"/>
    <dgm:cxn modelId="{7AFD8B9D-4514-4C0C-9FBE-7DCFEEEA2A14}" srcId="{9DEEF9B3-6B5F-4799-B4A0-703EBD3F96C9}" destId="{6B7D7C5D-1B41-425A-8383-17FB4203DD81}" srcOrd="4" destOrd="0" parTransId="{158B265D-A9B3-453C-BFA9-CFB88C3783F6}" sibTransId="{DB8FC1BC-27DB-4F57-96B9-D87FFD056871}"/>
    <dgm:cxn modelId="{B90841AA-9F36-4876-96C7-A5042DE25442}" type="presOf" srcId="{6B7D7C5D-1B41-425A-8383-17FB4203DD81}" destId="{465BAAFC-E1EB-489D-9846-AD95E5E67C14}" srcOrd="0" destOrd="4" presId="urn:microsoft.com/office/officeart/2005/8/layout/vList2"/>
    <dgm:cxn modelId="{685AF3BC-1DD7-47E9-80FA-18B899E1A3CE}" type="presOf" srcId="{17A53942-23D2-44C8-A930-87FB14E435DB}" destId="{465BAAFC-E1EB-489D-9846-AD95E5E67C14}" srcOrd="0" destOrd="2" presId="urn:microsoft.com/office/officeart/2005/8/layout/vList2"/>
    <dgm:cxn modelId="{9ECA44DC-0793-4469-9809-9DA2B6AFE2EF}" srcId="{9DEEF9B3-6B5F-4799-B4A0-703EBD3F96C9}" destId="{9517BED1-04C2-4C08-B3F7-451C3AB71345}" srcOrd="7" destOrd="0" parTransId="{7AE35CD4-806E-4BA0-95D2-93FE6EFD897E}" sibTransId="{D010A882-D97A-4E34-903C-C9DB7BE13589}"/>
    <dgm:cxn modelId="{263C19E5-2F06-4162-8F4B-9D872CE2B43C}" type="presOf" srcId="{9517BED1-04C2-4C08-B3F7-451C3AB71345}" destId="{465BAAFC-E1EB-489D-9846-AD95E5E67C14}" srcOrd="0" destOrd="7" presId="urn:microsoft.com/office/officeart/2005/8/layout/vList2"/>
    <dgm:cxn modelId="{345EC2E5-FD2A-487A-9F6B-D72ECED54935}" srcId="{9DEEF9B3-6B5F-4799-B4A0-703EBD3F96C9}" destId="{D2466B06-4BAC-4BD4-9C33-A44758FA7187}" srcOrd="5" destOrd="0" parTransId="{E11A1C03-72F6-442A-9DE7-B2B48A1930A3}" sibTransId="{41E6D9D4-FAD5-4848-80BB-51CD361F9540}"/>
    <dgm:cxn modelId="{1243CEE5-2791-4B39-80C6-5EA55DAD714D}" srcId="{9DEEF9B3-6B5F-4799-B4A0-703EBD3F96C9}" destId="{351E2348-9B1D-42F7-8922-936A7A7ADE69}" srcOrd="6" destOrd="0" parTransId="{C462E419-1D7E-4E90-9F49-8A266AB9CA73}" sibTransId="{3B08FF13-6C60-4895-AE33-0EA75FFE5B14}"/>
    <dgm:cxn modelId="{DB3C3FFF-E18F-4FCB-8AA8-8F1FDC1A176B}" type="presOf" srcId="{D2466B06-4BAC-4BD4-9C33-A44758FA7187}" destId="{465BAAFC-E1EB-489D-9846-AD95E5E67C14}" srcOrd="0" destOrd="5" presId="urn:microsoft.com/office/officeart/2005/8/layout/vList2"/>
    <dgm:cxn modelId="{F3D1093B-2869-4D9A-89A8-0B80653305FB}" type="presParOf" srcId="{9D68B209-E83A-4889-AECA-2665CF4145D5}" destId="{533CD4C4-900D-4A98-9163-B17B3D7B93FE}" srcOrd="0" destOrd="0" presId="urn:microsoft.com/office/officeart/2005/8/layout/vList2"/>
    <dgm:cxn modelId="{EE5BF771-6DD4-4400-929A-2249C91E88C3}" type="presParOf" srcId="{9D68B209-E83A-4889-AECA-2665CF4145D5}" destId="{465BAAFC-E1EB-489D-9846-AD95E5E67C14}"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E9C76DD2-954D-404A-A77A-BAFE27EFD523}"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nl-BE"/>
        </a:p>
      </dgm:t>
    </dgm:pt>
    <dgm:pt modelId="{9DEEF9B3-6B5F-4799-B4A0-703EBD3F96C9}">
      <dgm:prSet phldrT="[Tekst]" custT="1"/>
      <dgm:spPr/>
      <dgm:t>
        <a:bodyPr/>
        <a:lstStyle/>
        <a:p>
          <a:r>
            <a:rPr lang="nl-BE" sz="2400"/>
            <a:t>Vuistregel</a:t>
          </a:r>
        </a:p>
      </dgm:t>
    </dgm:pt>
    <dgm:pt modelId="{1D2AD715-24A9-4E0F-B524-D52BEAA7669E}" type="parTrans" cxnId="{1D928557-4BA9-4D4D-9D29-33DC5A367C41}">
      <dgm:prSet/>
      <dgm:spPr/>
      <dgm:t>
        <a:bodyPr/>
        <a:lstStyle/>
        <a:p>
          <a:endParaRPr lang="nl-BE"/>
        </a:p>
      </dgm:t>
    </dgm:pt>
    <dgm:pt modelId="{88BA25DA-11C5-45E0-B19C-91B201F8FD6B}" type="sibTrans" cxnId="{1D928557-4BA9-4D4D-9D29-33DC5A367C41}">
      <dgm:prSet/>
      <dgm:spPr/>
      <dgm:t>
        <a:bodyPr/>
        <a:lstStyle/>
        <a:p>
          <a:endParaRPr lang="nl-BE"/>
        </a:p>
      </dgm:t>
    </dgm:pt>
    <dgm:pt modelId="{3C30DAD1-DAAB-4B01-AADA-4547574F81AD}">
      <dgm:prSet phldrT="[Tekst]" custT="1"/>
      <dgm:spPr/>
      <dgm:t>
        <a:bodyPr/>
        <a:lstStyle/>
        <a:p>
          <a:r>
            <a:rPr lang="nl-BE" sz="1800"/>
            <a:t>Conformiteitsonderzoeken voor 01/01/2021: gebruik huidige </a:t>
          </a:r>
          <a:r>
            <a:rPr lang="nl-BE" sz="1800" err="1"/>
            <a:t>TV’s</a:t>
          </a:r>
          <a:endParaRPr lang="nl-BE" sz="1800"/>
        </a:p>
      </dgm:t>
    </dgm:pt>
    <dgm:pt modelId="{99407A0E-8021-4DB9-8334-983DC083EF43}" type="parTrans" cxnId="{BE90BB15-B44B-41E8-BF1E-BDF8D04A55A1}">
      <dgm:prSet/>
      <dgm:spPr/>
      <dgm:t>
        <a:bodyPr/>
        <a:lstStyle/>
        <a:p>
          <a:endParaRPr lang="nl-BE"/>
        </a:p>
      </dgm:t>
    </dgm:pt>
    <dgm:pt modelId="{247B6AE2-C092-4C25-9C6C-0C2B94F087F2}" type="sibTrans" cxnId="{BE90BB15-B44B-41E8-BF1E-BDF8D04A55A1}">
      <dgm:prSet/>
      <dgm:spPr/>
      <dgm:t>
        <a:bodyPr/>
        <a:lstStyle/>
        <a:p>
          <a:endParaRPr lang="nl-BE"/>
        </a:p>
      </dgm:t>
    </dgm:pt>
    <dgm:pt modelId="{9517BED1-04C2-4C08-B3F7-451C3AB71345}">
      <dgm:prSet phldrT="[Tekst]"/>
      <dgm:spPr/>
      <dgm:t>
        <a:bodyPr/>
        <a:lstStyle/>
        <a:p>
          <a:endParaRPr lang="nl-BE" sz="1500"/>
        </a:p>
      </dgm:t>
    </dgm:pt>
    <dgm:pt modelId="{7AE35CD4-806E-4BA0-95D2-93FE6EFD897E}" type="parTrans" cxnId="{9ECA44DC-0793-4469-9809-9DA2B6AFE2EF}">
      <dgm:prSet/>
      <dgm:spPr/>
      <dgm:t>
        <a:bodyPr/>
        <a:lstStyle/>
        <a:p>
          <a:endParaRPr lang="nl-BE"/>
        </a:p>
      </dgm:t>
    </dgm:pt>
    <dgm:pt modelId="{D010A882-D97A-4E34-903C-C9DB7BE13589}" type="sibTrans" cxnId="{9ECA44DC-0793-4469-9809-9DA2B6AFE2EF}">
      <dgm:prSet/>
      <dgm:spPr/>
      <dgm:t>
        <a:bodyPr/>
        <a:lstStyle/>
        <a:p>
          <a:endParaRPr lang="nl-BE"/>
        </a:p>
      </dgm:t>
    </dgm:pt>
    <dgm:pt modelId="{36DF1565-B529-434E-960F-8168F0E95C65}">
      <dgm:prSet phldrT="[Tekst]" custT="1"/>
      <dgm:spPr/>
      <dgm:t>
        <a:bodyPr/>
        <a:lstStyle/>
        <a:p>
          <a:endParaRPr lang="nl-BE" sz="1800"/>
        </a:p>
      </dgm:t>
    </dgm:pt>
    <dgm:pt modelId="{80B736C3-5FB9-4A31-A55C-A4A2F53038D7}" type="parTrans" cxnId="{AC722E75-F64B-4CCF-BB34-AEB7C8F278FE}">
      <dgm:prSet/>
      <dgm:spPr/>
      <dgm:t>
        <a:bodyPr/>
        <a:lstStyle/>
        <a:p>
          <a:endParaRPr lang="nl-BE"/>
        </a:p>
      </dgm:t>
    </dgm:pt>
    <dgm:pt modelId="{FC1D3978-6573-43E3-BA78-5187AA19D3FC}" type="sibTrans" cxnId="{AC722E75-F64B-4CCF-BB34-AEB7C8F278FE}">
      <dgm:prSet/>
      <dgm:spPr/>
      <dgm:t>
        <a:bodyPr/>
        <a:lstStyle/>
        <a:p>
          <a:endParaRPr lang="nl-BE"/>
        </a:p>
      </dgm:t>
    </dgm:pt>
    <dgm:pt modelId="{C8BE00F3-61B4-4E70-8389-646E3AEAEDBB}">
      <dgm:prSet phldrT="[Tekst]" custT="1"/>
      <dgm:spPr/>
      <dgm:t>
        <a:bodyPr/>
        <a:lstStyle/>
        <a:p>
          <a:r>
            <a:rPr lang="nl-BE" sz="1800"/>
            <a:t>Conformiteitsonderzoeken vanaf 01/01/2021: gebruik nieuwe </a:t>
          </a:r>
          <a:r>
            <a:rPr lang="nl-BE" sz="1800" err="1"/>
            <a:t>TV’s</a:t>
          </a:r>
          <a:endParaRPr lang="nl-BE" sz="1800"/>
        </a:p>
      </dgm:t>
    </dgm:pt>
    <dgm:pt modelId="{3757D0B6-3A4A-4D8E-BBB1-22B43972DA4F}" type="parTrans" cxnId="{ACF31C89-F74F-416C-AEFE-6C4C21CA6903}">
      <dgm:prSet/>
      <dgm:spPr/>
    </dgm:pt>
    <dgm:pt modelId="{0CC88B80-1B76-45A5-8A7A-A406E40E5ACE}" type="sibTrans" cxnId="{ACF31C89-F74F-416C-AEFE-6C4C21CA6903}">
      <dgm:prSet/>
      <dgm:spPr/>
    </dgm:pt>
    <dgm:pt modelId="{9D68B209-E83A-4889-AECA-2665CF4145D5}" type="pres">
      <dgm:prSet presAssocID="{E9C76DD2-954D-404A-A77A-BAFE27EFD523}" presName="linear" presStyleCnt="0">
        <dgm:presLayoutVars>
          <dgm:animLvl val="lvl"/>
          <dgm:resizeHandles val="exact"/>
        </dgm:presLayoutVars>
      </dgm:prSet>
      <dgm:spPr/>
    </dgm:pt>
    <dgm:pt modelId="{533CD4C4-900D-4A98-9163-B17B3D7B93FE}" type="pres">
      <dgm:prSet presAssocID="{9DEEF9B3-6B5F-4799-B4A0-703EBD3F96C9}" presName="parentText" presStyleLbl="node1" presStyleIdx="0" presStyleCnt="1" custScaleY="55308">
        <dgm:presLayoutVars>
          <dgm:chMax val="0"/>
          <dgm:bulletEnabled val="1"/>
        </dgm:presLayoutVars>
      </dgm:prSet>
      <dgm:spPr/>
    </dgm:pt>
    <dgm:pt modelId="{465BAAFC-E1EB-489D-9846-AD95E5E67C14}" type="pres">
      <dgm:prSet presAssocID="{9DEEF9B3-6B5F-4799-B4A0-703EBD3F96C9}" presName="childText" presStyleLbl="revTx" presStyleIdx="0" presStyleCnt="1">
        <dgm:presLayoutVars>
          <dgm:bulletEnabled val="1"/>
        </dgm:presLayoutVars>
      </dgm:prSet>
      <dgm:spPr/>
    </dgm:pt>
  </dgm:ptLst>
  <dgm:cxnLst>
    <dgm:cxn modelId="{BE90BB15-B44B-41E8-BF1E-BDF8D04A55A1}" srcId="{9DEEF9B3-6B5F-4799-B4A0-703EBD3F96C9}" destId="{3C30DAD1-DAAB-4B01-AADA-4547574F81AD}" srcOrd="1" destOrd="0" parTransId="{99407A0E-8021-4DB9-8334-983DC083EF43}" sibTransId="{247B6AE2-C092-4C25-9C6C-0C2B94F087F2}"/>
    <dgm:cxn modelId="{CEC8D469-C943-4BFC-AC47-7FA70EAE0ED1}" type="presOf" srcId="{3C30DAD1-DAAB-4B01-AADA-4547574F81AD}" destId="{465BAAFC-E1EB-489D-9846-AD95E5E67C14}" srcOrd="0" destOrd="1" presId="urn:microsoft.com/office/officeart/2005/8/layout/vList2"/>
    <dgm:cxn modelId="{AC722E75-F64B-4CCF-BB34-AEB7C8F278FE}" srcId="{9DEEF9B3-6B5F-4799-B4A0-703EBD3F96C9}" destId="{36DF1565-B529-434E-960F-8168F0E95C65}" srcOrd="0" destOrd="0" parTransId="{80B736C3-5FB9-4A31-A55C-A4A2F53038D7}" sibTransId="{FC1D3978-6573-43E3-BA78-5187AA19D3FC}"/>
    <dgm:cxn modelId="{98D44B57-484F-4C9D-92CB-F472E4058072}" type="presOf" srcId="{C8BE00F3-61B4-4E70-8389-646E3AEAEDBB}" destId="{465BAAFC-E1EB-489D-9846-AD95E5E67C14}" srcOrd="0" destOrd="2" presId="urn:microsoft.com/office/officeart/2005/8/layout/vList2"/>
    <dgm:cxn modelId="{1D928557-4BA9-4D4D-9D29-33DC5A367C41}" srcId="{E9C76DD2-954D-404A-A77A-BAFE27EFD523}" destId="{9DEEF9B3-6B5F-4799-B4A0-703EBD3F96C9}" srcOrd="0" destOrd="0" parTransId="{1D2AD715-24A9-4E0F-B524-D52BEAA7669E}" sibTransId="{88BA25DA-11C5-45E0-B19C-91B201F8FD6B}"/>
    <dgm:cxn modelId="{ACF31C89-F74F-416C-AEFE-6C4C21CA6903}" srcId="{9DEEF9B3-6B5F-4799-B4A0-703EBD3F96C9}" destId="{C8BE00F3-61B4-4E70-8389-646E3AEAEDBB}" srcOrd="2" destOrd="0" parTransId="{3757D0B6-3A4A-4D8E-BBB1-22B43972DA4F}" sibTransId="{0CC88B80-1B76-45A5-8A7A-A406E40E5ACE}"/>
    <dgm:cxn modelId="{EA491094-B9EA-426E-8D6A-BD1492EE409C}" type="presOf" srcId="{9DEEF9B3-6B5F-4799-B4A0-703EBD3F96C9}" destId="{533CD4C4-900D-4A98-9163-B17B3D7B93FE}" srcOrd="0" destOrd="0" presId="urn:microsoft.com/office/officeart/2005/8/layout/vList2"/>
    <dgm:cxn modelId="{D97CF595-44D6-4010-8384-A0F7B102B085}" type="presOf" srcId="{E9C76DD2-954D-404A-A77A-BAFE27EFD523}" destId="{9D68B209-E83A-4889-AECA-2665CF4145D5}" srcOrd="0" destOrd="0" presId="urn:microsoft.com/office/officeart/2005/8/layout/vList2"/>
    <dgm:cxn modelId="{1C70F895-0F8C-4425-83E6-43B2FFF3DE21}" type="presOf" srcId="{36DF1565-B529-434E-960F-8168F0E95C65}" destId="{465BAAFC-E1EB-489D-9846-AD95E5E67C14}" srcOrd="0" destOrd="0" presId="urn:microsoft.com/office/officeart/2005/8/layout/vList2"/>
    <dgm:cxn modelId="{9ECA44DC-0793-4469-9809-9DA2B6AFE2EF}" srcId="{9DEEF9B3-6B5F-4799-B4A0-703EBD3F96C9}" destId="{9517BED1-04C2-4C08-B3F7-451C3AB71345}" srcOrd="3" destOrd="0" parTransId="{7AE35CD4-806E-4BA0-95D2-93FE6EFD897E}" sibTransId="{D010A882-D97A-4E34-903C-C9DB7BE13589}"/>
    <dgm:cxn modelId="{263C19E5-2F06-4162-8F4B-9D872CE2B43C}" type="presOf" srcId="{9517BED1-04C2-4C08-B3F7-451C3AB71345}" destId="{465BAAFC-E1EB-489D-9846-AD95E5E67C14}" srcOrd="0" destOrd="3" presId="urn:microsoft.com/office/officeart/2005/8/layout/vList2"/>
    <dgm:cxn modelId="{F3D1093B-2869-4D9A-89A8-0B80653305FB}" type="presParOf" srcId="{9D68B209-E83A-4889-AECA-2665CF4145D5}" destId="{533CD4C4-900D-4A98-9163-B17B3D7B93FE}" srcOrd="0" destOrd="0" presId="urn:microsoft.com/office/officeart/2005/8/layout/vList2"/>
    <dgm:cxn modelId="{EE5BF771-6DD4-4400-929A-2249C91E88C3}" type="presParOf" srcId="{9D68B209-E83A-4889-AECA-2665CF4145D5}" destId="{465BAAFC-E1EB-489D-9846-AD95E5E67C14}"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E9C76DD2-954D-404A-A77A-BAFE27EFD523}"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nl-BE"/>
        </a:p>
      </dgm:t>
    </dgm:pt>
    <dgm:pt modelId="{3C30DAD1-DAAB-4B01-AADA-4547574F81AD}">
      <dgm:prSet phldrT="[Tekst]" custT="1"/>
      <dgm:spPr/>
      <dgm:t>
        <a:bodyPr/>
        <a:lstStyle/>
        <a:p>
          <a:r>
            <a:rPr lang="nl-BE" sz="1800"/>
            <a:t> 	</a:t>
          </a:r>
          <a:r>
            <a:rPr lang="nl-BE" sz="2400"/>
            <a:t>Richtlijnen overgangsperiode</a:t>
          </a:r>
        </a:p>
      </dgm:t>
    </dgm:pt>
    <dgm:pt modelId="{99407A0E-8021-4DB9-8334-983DC083EF43}" type="parTrans" cxnId="{BE90BB15-B44B-41E8-BF1E-BDF8D04A55A1}">
      <dgm:prSet/>
      <dgm:spPr/>
      <dgm:t>
        <a:bodyPr/>
        <a:lstStyle/>
        <a:p>
          <a:endParaRPr lang="nl-BE"/>
        </a:p>
      </dgm:t>
    </dgm:pt>
    <dgm:pt modelId="{247B6AE2-C092-4C25-9C6C-0C2B94F087F2}" type="sibTrans" cxnId="{BE90BB15-B44B-41E8-BF1E-BDF8D04A55A1}">
      <dgm:prSet/>
      <dgm:spPr/>
      <dgm:t>
        <a:bodyPr/>
        <a:lstStyle/>
        <a:p>
          <a:endParaRPr lang="nl-BE"/>
        </a:p>
      </dgm:t>
    </dgm:pt>
    <dgm:pt modelId="{9517BED1-04C2-4C08-B3F7-451C3AB71345}">
      <dgm:prSet phldrT="[Tekst]"/>
      <dgm:spPr/>
      <dgm:t>
        <a:bodyPr/>
        <a:lstStyle/>
        <a:p>
          <a:endParaRPr lang="nl-BE" sz="1500"/>
        </a:p>
      </dgm:t>
    </dgm:pt>
    <dgm:pt modelId="{7AE35CD4-806E-4BA0-95D2-93FE6EFD897E}" type="parTrans" cxnId="{9ECA44DC-0793-4469-9809-9DA2B6AFE2EF}">
      <dgm:prSet/>
      <dgm:spPr/>
      <dgm:t>
        <a:bodyPr/>
        <a:lstStyle/>
        <a:p>
          <a:endParaRPr lang="nl-BE"/>
        </a:p>
      </dgm:t>
    </dgm:pt>
    <dgm:pt modelId="{D010A882-D97A-4E34-903C-C9DB7BE13589}" type="sibTrans" cxnId="{9ECA44DC-0793-4469-9809-9DA2B6AFE2EF}">
      <dgm:prSet/>
      <dgm:spPr/>
      <dgm:t>
        <a:bodyPr/>
        <a:lstStyle/>
        <a:p>
          <a:endParaRPr lang="nl-BE"/>
        </a:p>
      </dgm:t>
    </dgm:pt>
    <dgm:pt modelId="{36DF1565-B529-434E-960F-8168F0E95C65}">
      <dgm:prSet phldrT="[Tekst]" custT="1"/>
      <dgm:spPr/>
      <dgm:t>
        <a:bodyPr/>
        <a:lstStyle/>
        <a:p>
          <a:r>
            <a:rPr lang="nl-NL" sz="2400" b="1" i="0"/>
            <a:t>Burgemeester kan in 2021 geen CA uitreiken of besluiten ongeschikt-, onbewoonbaarheid of overbewoning nemen op basis van conformiteitsonderzoek uitgevoerd in 2020 (a.d.h.v. de huidige technische verslagen)!!!!</a:t>
          </a:r>
          <a:endParaRPr lang="nl-BE" sz="2400" b="1"/>
        </a:p>
      </dgm:t>
    </dgm:pt>
    <dgm:pt modelId="{80B736C3-5FB9-4A31-A55C-A4A2F53038D7}" type="parTrans" cxnId="{AC722E75-F64B-4CCF-BB34-AEB7C8F278FE}">
      <dgm:prSet/>
      <dgm:spPr/>
      <dgm:t>
        <a:bodyPr/>
        <a:lstStyle/>
        <a:p>
          <a:endParaRPr lang="nl-BE"/>
        </a:p>
      </dgm:t>
    </dgm:pt>
    <dgm:pt modelId="{FC1D3978-6573-43E3-BA78-5187AA19D3FC}" type="sibTrans" cxnId="{AC722E75-F64B-4CCF-BB34-AEB7C8F278FE}">
      <dgm:prSet/>
      <dgm:spPr/>
      <dgm:t>
        <a:bodyPr/>
        <a:lstStyle/>
        <a:p>
          <a:endParaRPr lang="nl-BE"/>
        </a:p>
      </dgm:t>
    </dgm:pt>
    <dgm:pt modelId="{711E695A-24C5-49D1-9736-7B41BB5541C7}">
      <dgm:prSet phldrT="[Tekst]" custT="1"/>
      <dgm:spPr/>
      <dgm:t>
        <a:bodyPr/>
        <a:lstStyle/>
        <a:p>
          <a:endParaRPr lang="nl-BE" sz="1800"/>
        </a:p>
      </dgm:t>
    </dgm:pt>
    <dgm:pt modelId="{A7BACC38-9B04-4ED4-8262-265D26AD14E3}" type="parTrans" cxnId="{55656A3D-235C-43A6-A811-81EFE2DBC3B3}">
      <dgm:prSet/>
      <dgm:spPr/>
      <dgm:t>
        <a:bodyPr/>
        <a:lstStyle/>
        <a:p>
          <a:endParaRPr lang="nl-BE"/>
        </a:p>
      </dgm:t>
    </dgm:pt>
    <dgm:pt modelId="{F734B620-162D-460B-B02E-9211CECD4FA3}" type="sibTrans" cxnId="{55656A3D-235C-43A6-A811-81EFE2DBC3B3}">
      <dgm:prSet/>
      <dgm:spPr/>
      <dgm:t>
        <a:bodyPr/>
        <a:lstStyle/>
        <a:p>
          <a:endParaRPr lang="nl-BE"/>
        </a:p>
      </dgm:t>
    </dgm:pt>
    <dgm:pt modelId="{9D68B209-E83A-4889-AECA-2665CF4145D5}" type="pres">
      <dgm:prSet presAssocID="{E9C76DD2-954D-404A-A77A-BAFE27EFD523}" presName="linear" presStyleCnt="0">
        <dgm:presLayoutVars>
          <dgm:animLvl val="lvl"/>
          <dgm:resizeHandles val="exact"/>
        </dgm:presLayoutVars>
      </dgm:prSet>
      <dgm:spPr/>
    </dgm:pt>
    <dgm:pt modelId="{F39D4A1A-A895-458B-9B42-D9E5FA84E235}" type="pres">
      <dgm:prSet presAssocID="{36DF1565-B529-434E-960F-8168F0E95C65}" presName="parentText" presStyleLbl="node1" presStyleIdx="0" presStyleCnt="1" custScaleY="851009">
        <dgm:presLayoutVars>
          <dgm:chMax val="0"/>
          <dgm:bulletEnabled val="1"/>
        </dgm:presLayoutVars>
      </dgm:prSet>
      <dgm:spPr/>
    </dgm:pt>
    <dgm:pt modelId="{6BA7EC3A-1623-4D53-BEB8-A4FC1B856835}" type="pres">
      <dgm:prSet presAssocID="{36DF1565-B529-434E-960F-8168F0E95C65}" presName="childText" presStyleLbl="revTx" presStyleIdx="0" presStyleCnt="1">
        <dgm:presLayoutVars>
          <dgm:bulletEnabled val="1"/>
        </dgm:presLayoutVars>
      </dgm:prSet>
      <dgm:spPr/>
    </dgm:pt>
  </dgm:ptLst>
  <dgm:cxnLst>
    <dgm:cxn modelId="{608F9A13-361D-423B-82B3-0A0DDB1EA5CC}" type="presOf" srcId="{36DF1565-B529-434E-960F-8168F0E95C65}" destId="{F39D4A1A-A895-458B-9B42-D9E5FA84E235}" srcOrd="0" destOrd="0" presId="urn:microsoft.com/office/officeart/2005/8/layout/vList2"/>
    <dgm:cxn modelId="{BE90BB15-B44B-41E8-BF1E-BDF8D04A55A1}" srcId="{36DF1565-B529-434E-960F-8168F0E95C65}" destId="{3C30DAD1-DAAB-4B01-AADA-4547574F81AD}" srcOrd="1" destOrd="0" parTransId="{99407A0E-8021-4DB9-8334-983DC083EF43}" sibTransId="{247B6AE2-C092-4C25-9C6C-0C2B94F087F2}"/>
    <dgm:cxn modelId="{55656A3D-235C-43A6-A811-81EFE2DBC3B3}" srcId="{36DF1565-B529-434E-960F-8168F0E95C65}" destId="{711E695A-24C5-49D1-9736-7B41BB5541C7}" srcOrd="0" destOrd="0" parTransId="{A7BACC38-9B04-4ED4-8262-265D26AD14E3}" sibTransId="{F734B620-162D-460B-B02E-9211CECD4FA3}"/>
    <dgm:cxn modelId="{AC722E75-F64B-4CCF-BB34-AEB7C8F278FE}" srcId="{E9C76DD2-954D-404A-A77A-BAFE27EFD523}" destId="{36DF1565-B529-434E-960F-8168F0E95C65}" srcOrd="0" destOrd="0" parTransId="{80B736C3-5FB9-4A31-A55C-A4A2F53038D7}" sibTransId="{FC1D3978-6573-43E3-BA78-5187AA19D3FC}"/>
    <dgm:cxn modelId="{D97CF595-44D6-4010-8384-A0F7B102B085}" type="presOf" srcId="{E9C76DD2-954D-404A-A77A-BAFE27EFD523}" destId="{9D68B209-E83A-4889-AECA-2665CF4145D5}" srcOrd="0" destOrd="0" presId="urn:microsoft.com/office/officeart/2005/8/layout/vList2"/>
    <dgm:cxn modelId="{5064D4A5-D398-4A4D-881F-E0D648068170}" type="presOf" srcId="{711E695A-24C5-49D1-9736-7B41BB5541C7}" destId="{6BA7EC3A-1623-4D53-BEB8-A4FC1B856835}" srcOrd="0" destOrd="0" presId="urn:microsoft.com/office/officeart/2005/8/layout/vList2"/>
    <dgm:cxn modelId="{5F5E89CE-DC6E-40DB-B649-7EF9FF976218}" type="presOf" srcId="{9517BED1-04C2-4C08-B3F7-451C3AB71345}" destId="{6BA7EC3A-1623-4D53-BEB8-A4FC1B856835}" srcOrd="0" destOrd="2" presId="urn:microsoft.com/office/officeart/2005/8/layout/vList2"/>
    <dgm:cxn modelId="{9ECA44DC-0793-4469-9809-9DA2B6AFE2EF}" srcId="{36DF1565-B529-434E-960F-8168F0E95C65}" destId="{9517BED1-04C2-4C08-B3F7-451C3AB71345}" srcOrd="2" destOrd="0" parTransId="{7AE35CD4-806E-4BA0-95D2-93FE6EFD897E}" sibTransId="{D010A882-D97A-4E34-903C-C9DB7BE13589}"/>
    <dgm:cxn modelId="{159A00ED-EDB6-4842-85A0-8688B164827A}" type="presOf" srcId="{3C30DAD1-DAAB-4B01-AADA-4547574F81AD}" destId="{6BA7EC3A-1623-4D53-BEB8-A4FC1B856835}" srcOrd="0" destOrd="1" presId="urn:microsoft.com/office/officeart/2005/8/layout/vList2"/>
    <dgm:cxn modelId="{B97271E6-5EE2-4193-ACE5-2C035289378F}" type="presParOf" srcId="{9D68B209-E83A-4889-AECA-2665CF4145D5}" destId="{F39D4A1A-A895-458B-9B42-D9E5FA84E235}" srcOrd="0" destOrd="0" presId="urn:microsoft.com/office/officeart/2005/8/layout/vList2"/>
    <dgm:cxn modelId="{EA34974E-9133-4B87-AD1B-95AAA02672B1}" type="presParOf" srcId="{9D68B209-E83A-4889-AECA-2665CF4145D5}" destId="{6BA7EC3A-1623-4D53-BEB8-A4FC1B856835}"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E9C76DD2-954D-404A-A77A-BAFE27EFD523}"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nl-BE"/>
        </a:p>
      </dgm:t>
    </dgm:pt>
    <dgm:pt modelId="{9DEEF9B3-6B5F-4799-B4A0-703EBD3F96C9}">
      <dgm:prSet phldrT="[Tekst]" custT="1"/>
      <dgm:spPr/>
      <dgm:t>
        <a:bodyPr/>
        <a:lstStyle/>
        <a:p>
          <a:r>
            <a:rPr lang="nl-BE" sz="2400"/>
            <a:t>Adviesvragen na 15/11</a:t>
          </a:r>
        </a:p>
      </dgm:t>
    </dgm:pt>
    <dgm:pt modelId="{1D2AD715-24A9-4E0F-B524-D52BEAA7669E}" type="parTrans" cxnId="{1D928557-4BA9-4D4D-9D29-33DC5A367C41}">
      <dgm:prSet/>
      <dgm:spPr/>
      <dgm:t>
        <a:bodyPr/>
        <a:lstStyle/>
        <a:p>
          <a:endParaRPr lang="nl-BE"/>
        </a:p>
      </dgm:t>
    </dgm:pt>
    <dgm:pt modelId="{88BA25DA-11C5-45E0-B19C-91B201F8FD6B}" type="sibTrans" cxnId="{1D928557-4BA9-4D4D-9D29-33DC5A367C41}">
      <dgm:prSet/>
      <dgm:spPr/>
      <dgm:t>
        <a:bodyPr/>
        <a:lstStyle/>
        <a:p>
          <a:endParaRPr lang="nl-BE"/>
        </a:p>
      </dgm:t>
    </dgm:pt>
    <dgm:pt modelId="{3C30DAD1-DAAB-4B01-AADA-4547574F81AD}">
      <dgm:prSet phldrT="[Tekst]" custT="1"/>
      <dgm:spPr/>
      <dgm:t>
        <a:bodyPr/>
        <a:lstStyle/>
        <a:p>
          <a:r>
            <a:rPr lang="nl-BE" sz="1800"/>
            <a:t>Conformiteitsonderzoek door WVL begin 2021</a:t>
          </a:r>
        </a:p>
      </dgm:t>
    </dgm:pt>
    <dgm:pt modelId="{99407A0E-8021-4DB9-8334-983DC083EF43}" type="parTrans" cxnId="{BE90BB15-B44B-41E8-BF1E-BDF8D04A55A1}">
      <dgm:prSet/>
      <dgm:spPr/>
      <dgm:t>
        <a:bodyPr/>
        <a:lstStyle/>
        <a:p>
          <a:endParaRPr lang="nl-BE"/>
        </a:p>
      </dgm:t>
    </dgm:pt>
    <dgm:pt modelId="{247B6AE2-C092-4C25-9C6C-0C2B94F087F2}" type="sibTrans" cxnId="{BE90BB15-B44B-41E8-BF1E-BDF8D04A55A1}">
      <dgm:prSet/>
      <dgm:spPr/>
      <dgm:t>
        <a:bodyPr/>
        <a:lstStyle/>
        <a:p>
          <a:endParaRPr lang="nl-BE"/>
        </a:p>
      </dgm:t>
    </dgm:pt>
    <dgm:pt modelId="{36DF1565-B529-434E-960F-8168F0E95C65}">
      <dgm:prSet phldrT="[Tekst]" custT="1"/>
      <dgm:spPr/>
      <dgm:t>
        <a:bodyPr/>
        <a:lstStyle/>
        <a:p>
          <a:endParaRPr lang="nl-BE" sz="1800"/>
        </a:p>
      </dgm:t>
    </dgm:pt>
    <dgm:pt modelId="{80B736C3-5FB9-4A31-A55C-A4A2F53038D7}" type="parTrans" cxnId="{AC722E75-F64B-4CCF-BB34-AEB7C8F278FE}">
      <dgm:prSet/>
      <dgm:spPr/>
      <dgm:t>
        <a:bodyPr/>
        <a:lstStyle/>
        <a:p>
          <a:endParaRPr lang="nl-BE"/>
        </a:p>
      </dgm:t>
    </dgm:pt>
    <dgm:pt modelId="{FC1D3978-6573-43E3-BA78-5187AA19D3FC}" type="sibTrans" cxnId="{AC722E75-F64B-4CCF-BB34-AEB7C8F278FE}">
      <dgm:prSet/>
      <dgm:spPr/>
      <dgm:t>
        <a:bodyPr/>
        <a:lstStyle/>
        <a:p>
          <a:endParaRPr lang="nl-BE"/>
        </a:p>
      </dgm:t>
    </dgm:pt>
    <dgm:pt modelId="{98F2E78E-FD82-4217-8C2B-C5B75CF2DD71}">
      <dgm:prSet phldrT="[Tekst]" custT="1"/>
      <dgm:spPr/>
      <dgm:t>
        <a:bodyPr/>
        <a:lstStyle/>
        <a:p>
          <a:r>
            <a:rPr lang="nl-BE" sz="1800"/>
            <a:t>Gemeenten en </a:t>
          </a:r>
          <a:r>
            <a:rPr lang="nl-BE" sz="1800" err="1"/>
            <a:t>IGS’en</a:t>
          </a:r>
          <a:r>
            <a:rPr lang="nl-BE" sz="1800"/>
            <a:t> kunnen vooronderzoeken blijven doen en verhuurders stimuleren</a:t>
          </a:r>
        </a:p>
      </dgm:t>
    </dgm:pt>
    <dgm:pt modelId="{C425FCF3-EA69-42F2-9EDB-ACFBA28E0A13}" type="parTrans" cxnId="{22B7533C-4D78-4A80-BC88-E16783BC97EB}">
      <dgm:prSet/>
      <dgm:spPr/>
      <dgm:t>
        <a:bodyPr/>
        <a:lstStyle/>
        <a:p>
          <a:endParaRPr lang="nl-BE"/>
        </a:p>
      </dgm:t>
    </dgm:pt>
    <dgm:pt modelId="{E19E27B7-4F79-4F77-85F3-EAC0A79E8D7C}" type="sibTrans" cxnId="{22B7533C-4D78-4A80-BC88-E16783BC97EB}">
      <dgm:prSet/>
      <dgm:spPr/>
      <dgm:t>
        <a:bodyPr/>
        <a:lstStyle/>
        <a:p>
          <a:endParaRPr lang="nl-BE"/>
        </a:p>
      </dgm:t>
    </dgm:pt>
    <dgm:pt modelId="{AFA86802-A2C9-4D17-81A9-6D08EB0AD56C}">
      <dgm:prSet phldrT="[Tekst]" custT="1"/>
      <dgm:spPr/>
      <dgm:t>
        <a:bodyPr/>
        <a:lstStyle/>
        <a:p>
          <a:r>
            <a:rPr lang="nl-BE" sz="1800"/>
            <a:t>Bij acute risico’s contact Meldpunt Woningkwaliteit</a:t>
          </a:r>
        </a:p>
      </dgm:t>
    </dgm:pt>
    <dgm:pt modelId="{E279AA03-574B-48EE-AD35-CABF163EEBC8}" type="parTrans" cxnId="{47CF536F-FFED-4C49-965F-9DBFF4FC9BCD}">
      <dgm:prSet/>
      <dgm:spPr/>
      <dgm:t>
        <a:bodyPr/>
        <a:lstStyle/>
        <a:p>
          <a:endParaRPr lang="nl-BE"/>
        </a:p>
      </dgm:t>
    </dgm:pt>
    <dgm:pt modelId="{65B1EF43-D0F9-4C36-8544-41B3AF5B0109}" type="sibTrans" cxnId="{47CF536F-FFED-4C49-965F-9DBFF4FC9BCD}">
      <dgm:prSet/>
      <dgm:spPr/>
      <dgm:t>
        <a:bodyPr/>
        <a:lstStyle/>
        <a:p>
          <a:endParaRPr lang="nl-BE"/>
        </a:p>
      </dgm:t>
    </dgm:pt>
    <dgm:pt modelId="{9D68B209-E83A-4889-AECA-2665CF4145D5}" type="pres">
      <dgm:prSet presAssocID="{E9C76DD2-954D-404A-A77A-BAFE27EFD523}" presName="linear" presStyleCnt="0">
        <dgm:presLayoutVars>
          <dgm:animLvl val="lvl"/>
          <dgm:resizeHandles val="exact"/>
        </dgm:presLayoutVars>
      </dgm:prSet>
      <dgm:spPr/>
    </dgm:pt>
    <dgm:pt modelId="{533CD4C4-900D-4A98-9163-B17B3D7B93FE}" type="pres">
      <dgm:prSet presAssocID="{9DEEF9B3-6B5F-4799-B4A0-703EBD3F96C9}" presName="parentText" presStyleLbl="node1" presStyleIdx="0" presStyleCnt="1" custScaleY="55308">
        <dgm:presLayoutVars>
          <dgm:chMax val="0"/>
          <dgm:bulletEnabled val="1"/>
        </dgm:presLayoutVars>
      </dgm:prSet>
      <dgm:spPr/>
    </dgm:pt>
    <dgm:pt modelId="{465BAAFC-E1EB-489D-9846-AD95E5E67C14}" type="pres">
      <dgm:prSet presAssocID="{9DEEF9B3-6B5F-4799-B4A0-703EBD3F96C9}" presName="childText" presStyleLbl="revTx" presStyleIdx="0" presStyleCnt="1">
        <dgm:presLayoutVars>
          <dgm:bulletEnabled val="1"/>
        </dgm:presLayoutVars>
      </dgm:prSet>
      <dgm:spPr/>
    </dgm:pt>
  </dgm:ptLst>
  <dgm:cxnLst>
    <dgm:cxn modelId="{BE90BB15-B44B-41E8-BF1E-BDF8D04A55A1}" srcId="{9DEEF9B3-6B5F-4799-B4A0-703EBD3F96C9}" destId="{3C30DAD1-DAAB-4B01-AADA-4547574F81AD}" srcOrd="1" destOrd="0" parTransId="{99407A0E-8021-4DB9-8334-983DC083EF43}" sibTransId="{247B6AE2-C092-4C25-9C6C-0C2B94F087F2}"/>
    <dgm:cxn modelId="{22B7533C-4D78-4A80-BC88-E16783BC97EB}" srcId="{9DEEF9B3-6B5F-4799-B4A0-703EBD3F96C9}" destId="{98F2E78E-FD82-4217-8C2B-C5B75CF2DD71}" srcOrd="2" destOrd="0" parTransId="{C425FCF3-EA69-42F2-9EDB-ACFBA28E0A13}" sibTransId="{E19E27B7-4F79-4F77-85F3-EAC0A79E8D7C}"/>
    <dgm:cxn modelId="{CEC8D469-C943-4BFC-AC47-7FA70EAE0ED1}" type="presOf" srcId="{3C30DAD1-DAAB-4B01-AADA-4547574F81AD}" destId="{465BAAFC-E1EB-489D-9846-AD95E5E67C14}" srcOrd="0" destOrd="1" presId="urn:microsoft.com/office/officeart/2005/8/layout/vList2"/>
    <dgm:cxn modelId="{47CF536F-FFED-4C49-965F-9DBFF4FC9BCD}" srcId="{9DEEF9B3-6B5F-4799-B4A0-703EBD3F96C9}" destId="{AFA86802-A2C9-4D17-81A9-6D08EB0AD56C}" srcOrd="3" destOrd="0" parTransId="{E279AA03-574B-48EE-AD35-CABF163EEBC8}" sibTransId="{65B1EF43-D0F9-4C36-8544-41B3AF5B0109}"/>
    <dgm:cxn modelId="{AC722E75-F64B-4CCF-BB34-AEB7C8F278FE}" srcId="{9DEEF9B3-6B5F-4799-B4A0-703EBD3F96C9}" destId="{36DF1565-B529-434E-960F-8168F0E95C65}" srcOrd="0" destOrd="0" parTransId="{80B736C3-5FB9-4A31-A55C-A4A2F53038D7}" sibTransId="{FC1D3978-6573-43E3-BA78-5187AA19D3FC}"/>
    <dgm:cxn modelId="{1D928557-4BA9-4D4D-9D29-33DC5A367C41}" srcId="{E9C76DD2-954D-404A-A77A-BAFE27EFD523}" destId="{9DEEF9B3-6B5F-4799-B4A0-703EBD3F96C9}" srcOrd="0" destOrd="0" parTransId="{1D2AD715-24A9-4E0F-B524-D52BEAA7669E}" sibTransId="{88BA25DA-11C5-45E0-B19C-91B201F8FD6B}"/>
    <dgm:cxn modelId="{EA491094-B9EA-426E-8D6A-BD1492EE409C}" type="presOf" srcId="{9DEEF9B3-6B5F-4799-B4A0-703EBD3F96C9}" destId="{533CD4C4-900D-4A98-9163-B17B3D7B93FE}" srcOrd="0" destOrd="0" presId="urn:microsoft.com/office/officeart/2005/8/layout/vList2"/>
    <dgm:cxn modelId="{D97CF595-44D6-4010-8384-A0F7B102B085}" type="presOf" srcId="{E9C76DD2-954D-404A-A77A-BAFE27EFD523}" destId="{9D68B209-E83A-4889-AECA-2665CF4145D5}" srcOrd="0" destOrd="0" presId="urn:microsoft.com/office/officeart/2005/8/layout/vList2"/>
    <dgm:cxn modelId="{1C70F895-0F8C-4425-83E6-43B2FFF3DE21}" type="presOf" srcId="{36DF1565-B529-434E-960F-8168F0E95C65}" destId="{465BAAFC-E1EB-489D-9846-AD95E5E67C14}" srcOrd="0" destOrd="0" presId="urn:microsoft.com/office/officeart/2005/8/layout/vList2"/>
    <dgm:cxn modelId="{126E4EAF-8D32-4F19-A609-BBD0867EFFBF}" type="presOf" srcId="{98F2E78E-FD82-4217-8C2B-C5B75CF2DD71}" destId="{465BAAFC-E1EB-489D-9846-AD95E5E67C14}" srcOrd="0" destOrd="2" presId="urn:microsoft.com/office/officeart/2005/8/layout/vList2"/>
    <dgm:cxn modelId="{689AB7DA-F183-4D2D-8CBC-477E735077AF}" type="presOf" srcId="{AFA86802-A2C9-4D17-81A9-6D08EB0AD56C}" destId="{465BAAFC-E1EB-489D-9846-AD95E5E67C14}" srcOrd="0" destOrd="3" presId="urn:microsoft.com/office/officeart/2005/8/layout/vList2"/>
    <dgm:cxn modelId="{F3D1093B-2869-4D9A-89A8-0B80653305FB}" type="presParOf" srcId="{9D68B209-E83A-4889-AECA-2665CF4145D5}" destId="{533CD4C4-900D-4A98-9163-B17B3D7B93FE}" srcOrd="0" destOrd="0" presId="urn:microsoft.com/office/officeart/2005/8/layout/vList2"/>
    <dgm:cxn modelId="{EE5BF771-6DD4-4400-929A-2249C91E88C3}" type="presParOf" srcId="{9D68B209-E83A-4889-AECA-2665CF4145D5}" destId="{465BAAFC-E1EB-489D-9846-AD95E5E67C14}"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E9C76DD2-954D-404A-A77A-BAFE27EFD523}"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nl-BE"/>
        </a:p>
      </dgm:t>
    </dgm:pt>
    <dgm:pt modelId="{7893B818-BFA1-492A-BCB6-139202A514E0}">
      <dgm:prSet phldrT="[Tekst]" custT="1"/>
      <dgm:spPr/>
      <dgm:t>
        <a:bodyPr/>
        <a:lstStyle/>
        <a:p>
          <a:r>
            <a:rPr lang="nl-BE" sz="1800"/>
            <a:t>Enkel voor huursubsidie en SVK-</a:t>
          </a:r>
          <a:r>
            <a:rPr lang="nl-BE" sz="1800" err="1"/>
            <a:t>inhuurname</a:t>
          </a:r>
          <a:endParaRPr lang="nl-BE" sz="1800"/>
        </a:p>
      </dgm:t>
    </dgm:pt>
    <dgm:pt modelId="{A19A969A-9AD7-47FE-96E2-7A6F56E537EF}" type="parTrans" cxnId="{0310243C-3309-4C5C-83C6-659C0BA90EE5}">
      <dgm:prSet/>
      <dgm:spPr/>
      <dgm:t>
        <a:bodyPr/>
        <a:lstStyle/>
        <a:p>
          <a:endParaRPr lang="nl-BE"/>
        </a:p>
      </dgm:t>
    </dgm:pt>
    <dgm:pt modelId="{0006BFE4-328A-4FC5-B6C8-C0BC351AEA84}" type="sibTrans" cxnId="{0310243C-3309-4C5C-83C6-659C0BA90EE5}">
      <dgm:prSet/>
      <dgm:spPr/>
      <dgm:t>
        <a:bodyPr/>
        <a:lstStyle/>
        <a:p>
          <a:endParaRPr lang="nl-BE"/>
        </a:p>
      </dgm:t>
    </dgm:pt>
    <dgm:pt modelId="{25F8F3B5-D11C-4EF4-B5F4-298A69CC4F70}">
      <dgm:prSet phldrT="[Tekst]" custT="1"/>
      <dgm:spPr/>
      <dgm:t>
        <a:bodyPr/>
        <a:lstStyle/>
        <a:p>
          <a:r>
            <a:rPr lang="nl-BE" sz="1800"/>
            <a:t>Zo snel mogelijk advies GA bij vaststelling OO</a:t>
          </a:r>
        </a:p>
      </dgm:t>
    </dgm:pt>
    <dgm:pt modelId="{5C33B70F-6589-4430-A8F4-BFDDA1420303}" type="parTrans" cxnId="{F0D31C38-52DA-4B7D-ADF3-EAE2F8ACB143}">
      <dgm:prSet/>
      <dgm:spPr/>
      <dgm:t>
        <a:bodyPr/>
        <a:lstStyle/>
        <a:p>
          <a:endParaRPr lang="nl-BE"/>
        </a:p>
      </dgm:t>
    </dgm:pt>
    <dgm:pt modelId="{FD7FF239-9369-415A-9046-7479FE3A3DE3}" type="sibTrans" cxnId="{F0D31C38-52DA-4B7D-ADF3-EAE2F8ACB143}">
      <dgm:prSet/>
      <dgm:spPr/>
      <dgm:t>
        <a:bodyPr/>
        <a:lstStyle/>
        <a:p>
          <a:endParaRPr lang="nl-BE"/>
        </a:p>
      </dgm:t>
    </dgm:pt>
    <dgm:pt modelId="{C047AE1A-E59F-4F74-A435-A774C275EC39}">
      <dgm:prSet phldrT="[Tekst]" custT="1"/>
      <dgm:spPr/>
      <dgm:t>
        <a:bodyPr/>
        <a:lstStyle/>
        <a:p>
          <a:endParaRPr lang="nl-BE" sz="2400"/>
        </a:p>
      </dgm:t>
    </dgm:pt>
    <dgm:pt modelId="{BE4500D5-DD5E-4EBA-A92C-D57DBC3C6D81}" type="parTrans" cxnId="{99009925-B8C0-4B51-84C3-5B390D37373F}">
      <dgm:prSet/>
      <dgm:spPr/>
      <dgm:t>
        <a:bodyPr/>
        <a:lstStyle/>
        <a:p>
          <a:endParaRPr lang="nl-BE"/>
        </a:p>
      </dgm:t>
    </dgm:pt>
    <dgm:pt modelId="{63D447B6-DA05-465D-B1D0-C19D956B8D54}" type="sibTrans" cxnId="{99009925-B8C0-4B51-84C3-5B390D37373F}">
      <dgm:prSet/>
      <dgm:spPr/>
      <dgm:t>
        <a:bodyPr/>
        <a:lstStyle/>
        <a:p>
          <a:endParaRPr lang="nl-BE"/>
        </a:p>
      </dgm:t>
    </dgm:pt>
    <dgm:pt modelId="{73421C51-4A0B-4A27-BF1C-A5125474CB69}">
      <dgm:prSet phldrT="[Tekst]" custT="1"/>
      <dgm:spPr/>
      <dgm:t>
        <a:bodyPr/>
        <a:lstStyle/>
        <a:p>
          <a:r>
            <a:rPr lang="nl-BE" sz="2400"/>
            <a:t>Conformiteitsonderzoeken door WVL na 15/11</a:t>
          </a:r>
          <a:endParaRPr lang="nl-BE" sz="1800"/>
        </a:p>
      </dgm:t>
    </dgm:pt>
    <dgm:pt modelId="{2B59301E-F313-4BFF-A4BC-97768E8C5367}" type="parTrans" cxnId="{5DEE6EBD-065A-4E7C-BBA1-00AE9C65226F}">
      <dgm:prSet/>
      <dgm:spPr/>
      <dgm:t>
        <a:bodyPr/>
        <a:lstStyle/>
        <a:p>
          <a:endParaRPr lang="nl-BE"/>
        </a:p>
      </dgm:t>
    </dgm:pt>
    <dgm:pt modelId="{A665BFCB-13CB-4417-9760-E751DC4595D5}" type="sibTrans" cxnId="{5DEE6EBD-065A-4E7C-BBA1-00AE9C65226F}">
      <dgm:prSet/>
      <dgm:spPr/>
      <dgm:t>
        <a:bodyPr/>
        <a:lstStyle/>
        <a:p>
          <a:endParaRPr lang="nl-BE"/>
        </a:p>
      </dgm:t>
    </dgm:pt>
    <dgm:pt modelId="{0525D313-31EF-45C7-BB03-ABA4B0095634}">
      <dgm:prSet phldrT="[Tekst]" custT="1"/>
      <dgm:spPr/>
      <dgm:t>
        <a:bodyPr/>
        <a:lstStyle/>
        <a:p>
          <a:r>
            <a:rPr lang="nl-BE" sz="1800"/>
            <a:t>Gemeente/IGS kan stappen zetten (informeren betrokkenen, stimuleren HZR)</a:t>
          </a:r>
        </a:p>
      </dgm:t>
    </dgm:pt>
    <dgm:pt modelId="{5E21159F-77C2-40E9-84C5-CF0C4222C114}" type="parTrans" cxnId="{00C8C035-0734-4880-B74C-0C953EB4A060}">
      <dgm:prSet/>
      <dgm:spPr/>
    </dgm:pt>
    <dgm:pt modelId="{33659BF4-A858-4159-B8A0-1874858BE878}" type="sibTrans" cxnId="{00C8C035-0734-4880-B74C-0C953EB4A060}">
      <dgm:prSet/>
      <dgm:spPr/>
    </dgm:pt>
    <dgm:pt modelId="{02A67591-702C-4D6A-BCC8-A6ED4746E9DF}">
      <dgm:prSet phldrT="[Tekst]" custT="1"/>
      <dgm:spPr/>
      <dgm:t>
        <a:bodyPr/>
        <a:lstStyle/>
        <a:p>
          <a:r>
            <a:rPr lang="nl-BE" sz="1800" err="1"/>
            <a:t>Hoorplicht</a:t>
          </a:r>
          <a:r>
            <a:rPr lang="nl-BE" sz="1800"/>
            <a:t> en besluit niet rond in 2020? -&gt; nieuw advies aan WVL -&gt; nieuw conformiteitsonderzoek begin 2021 -&gt; nieuwe </a:t>
          </a:r>
          <a:r>
            <a:rPr lang="nl-BE" sz="1800" err="1"/>
            <a:t>hoorplicht</a:t>
          </a:r>
          <a:r>
            <a:rPr lang="nl-BE" sz="1800"/>
            <a:t> en besluit op basis van nieuw TV</a:t>
          </a:r>
        </a:p>
      </dgm:t>
    </dgm:pt>
    <dgm:pt modelId="{C3BFF903-9F20-48F0-8398-5E3C8E8B2FFD}" type="parTrans" cxnId="{E7A9A34D-BFF0-4919-ACC4-67399B18BEAF}">
      <dgm:prSet/>
      <dgm:spPr/>
    </dgm:pt>
    <dgm:pt modelId="{A7698BEC-BC80-4455-962B-D2EA64B24EB6}" type="sibTrans" cxnId="{E7A9A34D-BFF0-4919-ACC4-67399B18BEAF}">
      <dgm:prSet/>
      <dgm:spPr/>
    </dgm:pt>
    <dgm:pt modelId="{9D68B209-E83A-4889-AECA-2665CF4145D5}" type="pres">
      <dgm:prSet presAssocID="{E9C76DD2-954D-404A-A77A-BAFE27EFD523}" presName="linear" presStyleCnt="0">
        <dgm:presLayoutVars>
          <dgm:animLvl val="lvl"/>
          <dgm:resizeHandles val="exact"/>
        </dgm:presLayoutVars>
      </dgm:prSet>
      <dgm:spPr/>
    </dgm:pt>
    <dgm:pt modelId="{CA27FFC1-5988-462D-8E51-01B7C2795088}" type="pres">
      <dgm:prSet presAssocID="{73421C51-4A0B-4A27-BF1C-A5125474CB69}" presName="parentText" presStyleLbl="node1" presStyleIdx="0" presStyleCnt="1" custScaleY="59906">
        <dgm:presLayoutVars>
          <dgm:chMax val="0"/>
          <dgm:bulletEnabled val="1"/>
        </dgm:presLayoutVars>
      </dgm:prSet>
      <dgm:spPr/>
    </dgm:pt>
    <dgm:pt modelId="{AA3F2576-145F-4791-B565-503306440D58}" type="pres">
      <dgm:prSet presAssocID="{73421C51-4A0B-4A27-BF1C-A5125474CB69}" presName="childText" presStyleLbl="revTx" presStyleIdx="0" presStyleCnt="1">
        <dgm:presLayoutVars>
          <dgm:bulletEnabled val="1"/>
        </dgm:presLayoutVars>
      </dgm:prSet>
      <dgm:spPr/>
    </dgm:pt>
  </dgm:ptLst>
  <dgm:cxnLst>
    <dgm:cxn modelId="{6DBB6C0E-9D43-455F-9B8A-21C7536BB757}" type="presOf" srcId="{C047AE1A-E59F-4F74-A435-A774C275EC39}" destId="{AA3F2576-145F-4791-B565-503306440D58}" srcOrd="0" destOrd="0" presId="urn:microsoft.com/office/officeart/2005/8/layout/vList2"/>
    <dgm:cxn modelId="{99009925-B8C0-4B51-84C3-5B390D37373F}" srcId="{73421C51-4A0B-4A27-BF1C-A5125474CB69}" destId="{C047AE1A-E59F-4F74-A435-A774C275EC39}" srcOrd="0" destOrd="0" parTransId="{BE4500D5-DD5E-4EBA-A92C-D57DBC3C6D81}" sibTransId="{63D447B6-DA05-465D-B1D0-C19D956B8D54}"/>
    <dgm:cxn modelId="{2437162B-D4FE-47A8-8AC2-C3EC55C82B75}" type="presOf" srcId="{25F8F3B5-D11C-4EF4-B5F4-298A69CC4F70}" destId="{AA3F2576-145F-4791-B565-503306440D58}" srcOrd="0" destOrd="2" presId="urn:microsoft.com/office/officeart/2005/8/layout/vList2"/>
    <dgm:cxn modelId="{00C8C035-0734-4880-B74C-0C953EB4A060}" srcId="{73421C51-4A0B-4A27-BF1C-A5125474CB69}" destId="{0525D313-31EF-45C7-BB03-ABA4B0095634}" srcOrd="3" destOrd="0" parTransId="{5E21159F-77C2-40E9-84C5-CF0C4222C114}" sibTransId="{33659BF4-A858-4159-B8A0-1874858BE878}"/>
    <dgm:cxn modelId="{F0D31C38-52DA-4B7D-ADF3-EAE2F8ACB143}" srcId="{73421C51-4A0B-4A27-BF1C-A5125474CB69}" destId="{25F8F3B5-D11C-4EF4-B5F4-298A69CC4F70}" srcOrd="2" destOrd="0" parTransId="{5C33B70F-6589-4430-A8F4-BFDDA1420303}" sibTransId="{FD7FF239-9369-415A-9046-7479FE3A3DE3}"/>
    <dgm:cxn modelId="{0310243C-3309-4C5C-83C6-659C0BA90EE5}" srcId="{73421C51-4A0B-4A27-BF1C-A5125474CB69}" destId="{7893B818-BFA1-492A-BCB6-139202A514E0}" srcOrd="1" destOrd="0" parTransId="{A19A969A-9AD7-47FE-96E2-7A6F56E537EF}" sibTransId="{0006BFE4-328A-4FC5-B6C8-C0BC351AEA84}"/>
    <dgm:cxn modelId="{1D44C35C-7F02-46B7-83FF-3403246D9474}" type="presOf" srcId="{0525D313-31EF-45C7-BB03-ABA4B0095634}" destId="{AA3F2576-145F-4791-B565-503306440D58}" srcOrd="0" destOrd="3" presId="urn:microsoft.com/office/officeart/2005/8/layout/vList2"/>
    <dgm:cxn modelId="{E7A9A34D-BFF0-4919-ACC4-67399B18BEAF}" srcId="{73421C51-4A0B-4A27-BF1C-A5125474CB69}" destId="{02A67591-702C-4D6A-BCC8-A6ED4746E9DF}" srcOrd="4" destOrd="0" parTransId="{C3BFF903-9F20-48F0-8398-5E3C8E8B2FFD}" sibTransId="{A7698BEC-BC80-4455-962B-D2EA64B24EB6}"/>
    <dgm:cxn modelId="{362D0684-0416-4873-8FD1-3FDB6F7052A2}" type="presOf" srcId="{7893B818-BFA1-492A-BCB6-139202A514E0}" destId="{AA3F2576-145F-4791-B565-503306440D58}" srcOrd="0" destOrd="1" presId="urn:microsoft.com/office/officeart/2005/8/layout/vList2"/>
    <dgm:cxn modelId="{D97CF595-44D6-4010-8384-A0F7B102B085}" type="presOf" srcId="{E9C76DD2-954D-404A-A77A-BAFE27EFD523}" destId="{9D68B209-E83A-4889-AECA-2665CF4145D5}" srcOrd="0" destOrd="0" presId="urn:microsoft.com/office/officeart/2005/8/layout/vList2"/>
    <dgm:cxn modelId="{3C7574BC-FA71-4466-95DA-1B86960EC347}" type="presOf" srcId="{73421C51-4A0B-4A27-BF1C-A5125474CB69}" destId="{CA27FFC1-5988-462D-8E51-01B7C2795088}" srcOrd="0" destOrd="0" presId="urn:microsoft.com/office/officeart/2005/8/layout/vList2"/>
    <dgm:cxn modelId="{5DEE6EBD-065A-4E7C-BBA1-00AE9C65226F}" srcId="{E9C76DD2-954D-404A-A77A-BAFE27EFD523}" destId="{73421C51-4A0B-4A27-BF1C-A5125474CB69}" srcOrd="0" destOrd="0" parTransId="{2B59301E-F313-4BFF-A4BC-97768E8C5367}" sibTransId="{A665BFCB-13CB-4417-9760-E751DC4595D5}"/>
    <dgm:cxn modelId="{A8F53BE9-EC42-48A3-8E67-E09D28412B18}" type="presOf" srcId="{02A67591-702C-4D6A-BCC8-A6ED4746E9DF}" destId="{AA3F2576-145F-4791-B565-503306440D58}" srcOrd="0" destOrd="4" presId="urn:microsoft.com/office/officeart/2005/8/layout/vList2"/>
    <dgm:cxn modelId="{BE66F733-556A-4DB5-95FD-45362D301CDB}" type="presParOf" srcId="{9D68B209-E83A-4889-AECA-2665CF4145D5}" destId="{CA27FFC1-5988-462D-8E51-01B7C2795088}" srcOrd="0" destOrd="0" presId="urn:microsoft.com/office/officeart/2005/8/layout/vList2"/>
    <dgm:cxn modelId="{902B9198-1023-4E83-8D52-5A359AC9F104}" type="presParOf" srcId="{9D68B209-E83A-4889-AECA-2665CF4145D5}" destId="{AA3F2576-145F-4791-B565-503306440D58}"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E9C76DD2-954D-404A-A77A-BAFE27EFD523}"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nl-BE"/>
        </a:p>
      </dgm:t>
    </dgm:pt>
    <dgm:pt modelId="{9DEEF9B3-6B5F-4799-B4A0-703EBD3F96C9}">
      <dgm:prSet phldrT="[Tekst]" custT="1"/>
      <dgm:spPr/>
      <dgm:t>
        <a:bodyPr/>
        <a:lstStyle/>
        <a:p>
          <a:r>
            <a:rPr lang="nl-BE" sz="2400"/>
            <a:t>Gemeenten vrijgesteld van adviesverplichting</a:t>
          </a:r>
        </a:p>
      </dgm:t>
    </dgm:pt>
    <dgm:pt modelId="{1D2AD715-24A9-4E0F-B524-D52BEAA7669E}" type="parTrans" cxnId="{1D928557-4BA9-4D4D-9D29-33DC5A367C41}">
      <dgm:prSet/>
      <dgm:spPr/>
      <dgm:t>
        <a:bodyPr/>
        <a:lstStyle/>
        <a:p>
          <a:endParaRPr lang="nl-BE"/>
        </a:p>
      </dgm:t>
    </dgm:pt>
    <dgm:pt modelId="{88BA25DA-11C5-45E0-B19C-91B201F8FD6B}" type="sibTrans" cxnId="{1D928557-4BA9-4D4D-9D29-33DC5A367C41}">
      <dgm:prSet/>
      <dgm:spPr/>
      <dgm:t>
        <a:bodyPr/>
        <a:lstStyle/>
        <a:p>
          <a:endParaRPr lang="nl-BE"/>
        </a:p>
      </dgm:t>
    </dgm:pt>
    <dgm:pt modelId="{3C30DAD1-DAAB-4B01-AADA-4547574F81AD}">
      <dgm:prSet phldrT="[Tekst]" custT="1"/>
      <dgm:spPr/>
      <dgm:t>
        <a:bodyPr/>
        <a:lstStyle/>
        <a:p>
          <a:r>
            <a:rPr lang="nl-BE" sz="1800"/>
            <a:t>Probeer alle lopende aanvragen CA en procedures OO af te ronden in 2020</a:t>
          </a:r>
        </a:p>
      </dgm:t>
    </dgm:pt>
    <dgm:pt modelId="{99407A0E-8021-4DB9-8334-983DC083EF43}" type="parTrans" cxnId="{BE90BB15-B44B-41E8-BF1E-BDF8D04A55A1}">
      <dgm:prSet/>
      <dgm:spPr/>
      <dgm:t>
        <a:bodyPr/>
        <a:lstStyle/>
        <a:p>
          <a:endParaRPr lang="nl-BE"/>
        </a:p>
      </dgm:t>
    </dgm:pt>
    <dgm:pt modelId="{247B6AE2-C092-4C25-9C6C-0C2B94F087F2}" type="sibTrans" cxnId="{BE90BB15-B44B-41E8-BF1E-BDF8D04A55A1}">
      <dgm:prSet/>
      <dgm:spPr/>
      <dgm:t>
        <a:bodyPr/>
        <a:lstStyle/>
        <a:p>
          <a:endParaRPr lang="nl-BE"/>
        </a:p>
      </dgm:t>
    </dgm:pt>
    <dgm:pt modelId="{36DF1565-B529-434E-960F-8168F0E95C65}">
      <dgm:prSet phldrT="[Tekst]" custT="1"/>
      <dgm:spPr/>
      <dgm:t>
        <a:bodyPr/>
        <a:lstStyle/>
        <a:p>
          <a:endParaRPr lang="nl-BE" sz="1800"/>
        </a:p>
      </dgm:t>
    </dgm:pt>
    <dgm:pt modelId="{80B736C3-5FB9-4A31-A55C-A4A2F53038D7}" type="parTrans" cxnId="{AC722E75-F64B-4CCF-BB34-AEB7C8F278FE}">
      <dgm:prSet/>
      <dgm:spPr/>
      <dgm:t>
        <a:bodyPr/>
        <a:lstStyle/>
        <a:p>
          <a:endParaRPr lang="nl-BE"/>
        </a:p>
      </dgm:t>
    </dgm:pt>
    <dgm:pt modelId="{FC1D3978-6573-43E3-BA78-5187AA19D3FC}" type="sibTrans" cxnId="{AC722E75-F64B-4CCF-BB34-AEB7C8F278FE}">
      <dgm:prSet/>
      <dgm:spPr/>
      <dgm:t>
        <a:bodyPr/>
        <a:lstStyle/>
        <a:p>
          <a:endParaRPr lang="nl-BE"/>
        </a:p>
      </dgm:t>
    </dgm:pt>
    <dgm:pt modelId="{7017034E-F9C5-49B9-809D-F051F721F5E0}">
      <dgm:prSet phldrT="[Tekst]" custT="1"/>
      <dgm:spPr/>
      <dgm:t>
        <a:bodyPr/>
        <a:lstStyle/>
        <a:p>
          <a:pPr rtl="0"/>
          <a:r>
            <a:rPr lang="nl-BE" sz="1800">
              <a:latin typeface="FlandersArtSans-Medium"/>
            </a:rPr>
            <a:t>Zo niet</a:t>
          </a:r>
          <a:r>
            <a:rPr lang="nl-BE" sz="1800"/>
            <a:t>: nieuw conformiteitsonderzoek op basis van nieuw TV (en opnieuw</a:t>
          </a:r>
          <a:r>
            <a:rPr lang="nl-BE" sz="1800">
              <a:latin typeface="FlandersArtSans-Medium"/>
            </a:rPr>
            <a:t> </a:t>
          </a:r>
          <a:r>
            <a:rPr lang="nl-BE" sz="1800"/>
            <a:t> hoorplicht) in 2021</a:t>
          </a:r>
        </a:p>
      </dgm:t>
    </dgm:pt>
    <dgm:pt modelId="{24865D95-9070-47E8-B18B-C2DFBC527806}" type="parTrans" cxnId="{E029FD3C-9D92-4C6C-9776-3DBB97212CBD}">
      <dgm:prSet/>
      <dgm:spPr/>
    </dgm:pt>
    <dgm:pt modelId="{7F0AA9A7-3AAA-4F2F-B455-18E360B6593E}" type="sibTrans" cxnId="{E029FD3C-9D92-4C6C-9776-3DBB97212CBD}">
      <dgm:prSet/>
      <dgm:spPr/>
    </dgm:pt>
    <dgm:pt modelId="{13151AB1-4AF6-4A7A-A0FA-B78C9DFE81E8}">
      <dgm:prSet phldrT="[Tekst]" custT="1"/>
      <dgm:spPr/>
      <dgm:t>
        <a:bodyPr/>
        <a:lstStyle/>
        <a:p>
          <a:r>
            <a:rPr lang="nl-BE" sz="1800"/>
            <a:t>Bij advies GA na aanvraag huursubsidie/SVK-</a:t>
          </a:r>
          <a:r>
            <a:rPr lang="nl-BE" sz="1800" err="1"/>
            <a:t>inhuurname</a:t>
          </a:r>
          <a:r>
            <a:rPr lang="nl-BE" sz="1800"/>
            <a:t>: geen besluit in 2020, dan nieuw conformiteitsonderzoek en nieuwe </a:t>
          </a:r>
          <a:r>
            <a:rPr lang="nl-BE" sz="1800" err="1"/>
            <a:t>hoorplicht</a:t>
          </a:r>
          <a:r>
            <a:rPr lang="nl-BE" sz="1800"/>
            <a:t> in 2021.</a:t>
          </a:r>
        </a:p>
      </dgm:t>
    </dgm:pt>
    <dgm:pt modelId="{9EA46AE1-759F-4D8D-99D1-9EA7BCC422E2}" type="parTrans" cxnId="{110CBC29-C890-4B85-BA5B-E616B2D488E0}">
      <dgm:prSet/>
      <dgm:spPr/>
    </dgm:pt>
    <dgm:pt modelId="{8CD13B6D-F920-4F10-8E40-824903E4F22D}" type="sibTrans" cxnId="{110CBC29-C890-4B85-BA5B-E616B2D488E0}">
      <dgm:prSet/>
      <dgm:spPr/>
    </dgm:pt>
    <dgm:pt modelId="{9D68B209-E83A-4889-AECA-2665CF4145D5}" type="pres">
      <dgm:prSet presAssocID="{E9C76DD2-954D-404A-A77A-BAFE27EFD523}" presName="linear" presStyleCnt="0">
        <dgm:presLayoutVars>
          <dgm:animLvl val="lvl"/>
          <dgm:resizeHandles val="exact"/>
        </dgm:presLayoutVars>
      </dgm:prSet>
      <dgm:spPr/>
    </dgm:pt>
    <dgm:pt modelId="{533CD4C4-900D-4A98-9163-B17B3D7B93FE}" type="pres">
      <dgm:prSet presAssocID="{9DEEF9B3-6B5F-4799-B4A0-703EBD3F96C9}" presName="parentText" presStyleLbl="node1" presStyleIdx="0" presStyleCnt="1" custScaleY="55308">
        <dgm:presLayoutVars>
          <dgm:chMax val="0"/>
          <dgm:bulletEnabled val="1"/>
        </dgm:presLayoutVars>
      </dgm:prSet>
      <dgm:spPr/>
    </dgm:pt>
    <dgm:pt modelId="{465BAAFC-E1EB-489D-9846-AD95E5E67C14}" type="pres">
      <dgm:prSet presAssocID="{9DEEF9B3-6B5F-4799-B4A0-703EBD3F96C9}" presName="childText" presStyleLbl="revTx" presStyleIdx="0" presStyleCnt="1">
        <dgm:presLayoutVars>
          <dgm:bulletEnabled val="1"/>
        </dgm:presLayoutVars>
      </dgm:prSet>
      <dgm:spPr/>
    </dgm:pt>
  </dgm:ptLst>
  <dgm:cxnLst>
    <dgm:cxn modelId="{BE90BB15-B44B-41E8-BF1E-BDF8D04A55A1}" srcId="{9DEEF9B3-6B5F-4799-B4A0-703EBD3F96C9}" destId="{3C30DAD1-DAAB-4B01-AADA-4547574F81AD}" srcOrd="1" destOrd="0" parTransId="{99407A0E-8021-4DB9-8334-983DC083EF43}" sibTransId="{247B6AE2-C092-4C25-9C6C-0C2B94F087F2}"/>
    <dgm:cxn modelId="{110CBC29-C890-4B85-BA5B-E616B2D488E0}" srcId="{9DEEF9B3-6B5F-4799-B4A0-703EBD3F96C9}" destId="{13151AB1-4AF6-4A7A-A0FA-B78C9DFE81E8}" srcOrd="3" destOrd="0" parTransId="{9EA46AE1-759F-4D8D-99D1-9EA7BCC422E2}" sibTransId="{8CD13B6D-F920-4F10-8E40-824903E4F22D}"/>
    <dgm:cxn modelId="{E029FD3C-9D92-4C6C-9776-3DBB97212CBD}" srcId="{9DEEF9B3-6B5F-4799-B4A0-703EBD3F96C9}" destId="{7017034E-F9C5-49B9-809D-F051F721F5E0}" srcOrd="2" destOrd="0" parTransId="{24865D95-9070-47E8-B18B-C2DFBC527806}" sibTransId="{7F0AA9A7-3AAA-4F2F-B455-18E360B6593E}"/>
    <dgm:cxn modelId="{64613F5F-A41C-488C-B715-ED9BAD4AA232}" type="presOf" srcId="{13151AB1-4AF6-4A7A-A0FA-B78C9DFE81E8}" destId="{465BAAFC-E1EB-489D-9846-AD95E5E67C14}" srcOrd="0" destOrd="3" presId="urn:microsoft.com/office/officeart/2005/8/layout/vList2"/>
    <dgm:cxn modelId="{0B5A3362-8C0E-4638-89FF-25AE32ABDA4D}" type="presOf" srcId="{7017034E-F9C5-49B9-809D-F051F721F5E0}" destId="{465BAAFC-E1EB-489D-9846-AD95E5E67C14}" srcOrd="0" destOrd="2" presId="urn:microsoft.com/office/officeart/2005/8/layout/vList2"/>
    <dgm:cxn modelId="{CEC8D469-C943-4BFC-AC47-7FA70EAE0ED1}" type="presOf" srcId="{3C30DAD1-DAAB-4B01-AADA-4547574F81AD}" destId="{465BAAFC-E1EB-489D-9846-AD95E5E67C14}" srcOrd="0" destOrd="1" presId="urn:microsoft.com/office/officeart/2005/8/layout/vList2"/>
    <dgm:cxn modelId="{AC722E75-F64B-4CCF-BB34-AEB7C8F278FE}" srcId="{9DEEF9B3-6B5F-4799-B4A0-703EBD3F96C9}" destId="{36DF1565-B529-434E-960F-8168F0E95C65}" srcOrd="0" destOrd="0" parTransId="{80B736C3-5FB9-4A31-A55C-A4A2F53038D7}" sibTransId="{FC1D3978-6573-43E3-BA78-5187AA19D3FC}"/>
    <dgm:cxn modelId="{1D928557-4BA9-4D4D-9D29-33DC5A367C41}" srcId="{E9C76DD2-954D-404A-A77A-BAFE27EFD523}" destId="{9DEEF9B3-6B5F-4799-B4A0-703EBD3F96C9}" srcOrd="0" destOrd="0" parTransId="{1D2AD715-24A9-4E0F-B524-D52BEAA7669E}" sibTransId="{88BA25DA-11C5-45E0-B19C-91B201F8FD6B}"/>
    <dgm:cxn modelId="{EA491094-B9EA-426E-8D6A-BD1492EE409C}" type="presOf" srcId="{9DEEF9B3-6B5F-4799-B4A0-703EBD3F96C9}" destId="{533CD4C4-900D-4A98-9163-B17B3D7B93FE}" srcOrd="0" destOrd="0" presId="urn:microsoft.com/office/officeart/2005/8/layout/vList2"/>
    <dgm:cxn modelId="{D97CF595-44D6-4010-8384-A0F7B102B085}" type="presOf" srcId="{E9C76DD2-954D-404A-A77A-BAFE27EFD523}" destId="{9D68B209-E83A-4889-AECA-2665CF4145D5}" srcOrd="0" destOrd="0" presId="urn:microsoft.com/office/officeart/2005/8/layout/vList2"/>
    <dgm:cxn modelId="{1C70F895-0F8C-4425-83E6-43B2FFF3DE21}" type="presOf" srcId="{36DF1565-B529-434E-960F-8168F0E95C65}" destId="{465BAAFC-E1EB-489D-9846-AD95E5E67C14}" srcOrd="0" destOrd="0" presId="urn:microsoft.com/office/officeart/2005/8/layout/vList2"/>
    <dgm:cxn modelId="{F3D1093B-2869-4D9A-89A8-0B80653305FB}" type="presParOf" srcId="{9D68B209-E83A-4889-AECA-2665CF4145D5}" destId="{533CD4C4-900D-4A98-9163-B17B3D7B93FE}" srcOrd="0" destOrd="0" presId="urn:microsoft.com/office/officeart/2005/8/layout/vList2"/>
    <dgm:cxn modelId="{EE5BF771-6DD4-4400-929A-2249C91E88C3}" type="presParOf" srcId="{9D68B209-E83A-4889-AECA-2665CF4145D5}" destId="{465BAAFC-E1EB-489D-9846-AD95E5E67C14}"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ACBE667F-A3FF-4A00-95FE-3965EDA40C64}"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nl-BE"/>
        </a:p>
      </dgm:t>
    </dgm:pt>
    <dgm:pt modelId="{1CA5E608-8C53-4052-80EA-A89A1D1EB732}">
      <dgm:prSet phldrT="[Tekst]" custT="1"/>
      <dgm:spPr>
        <a:solidFill>
          <a:srgbClr val="40B7B9"/>
        </a:solidFill>
      </dgm:spPr>
      <dgm:t>
        <a:bodyPr/>
        <a:lstStyle/>
        <a:p>
          <a:r>
            <a:rPr lang="nl-BE" sz="2200">
              <a:latin typeface="Calibri" panose="020F0502020204030204" pitchFamily="34" charset="0"/>
              <a:cs typeface="Calibri" panose="020F0502020204030204" pitchFamily="34" charset="0"/>
            </a:rPr>
            <a:t>Belastbaar voorwerp</a:t>
          </a:r>
        </a:p>
      </dgm:t>
    </dgm:pt>
    <dgm:pt modelId="{59FD19C5-E6F2-48F5-9858-FFF141B31E39}" type="parTrans" cxnId="{2B30BF1C-6A76-4E8E-B80A-A1003112A66C}">
      <dgm:prSet/>
      <dgm:spPr/>
      <dgm:t>
        <a:bodyPr/>
        <a:lstStyle/>
        <a:p>
          <a:endParaRPr lang="nl-BE"/>
        </a:p>
      </dgm:t>
    </dgm:pt>
    <dgm:pt modelId="{6D280DDC-13C1-4F15-B485-C1FCDB088370}" type="sibTrans" cxnId="{2B30BF1C-6A76-4E8E-B80A-A1003112A66C}">
      <dgm:prSet/>
      <dgm:spPr/>
      <dgm:t>
        <a:bodyPr/>
        <a:lstStyle/>
        <a:p>
          <a:endParaRPr lang="nl-BE"/>
        </a:p>
      </dgm:t>
    </dgm:pt>
    <dgm:pt modelId="{57ACFBE3-0F72-4045-B8A9-F470F0524D84}">
      <dgm:prSet phldrT="[Tekst]" custT="1"/>
      <dgm:spPr>
        <a:solidFill>
          <a:schemeClr val="bg1">
            <a:alpha val="90000"/>
          </a:schemeClr>
        </a:solidFill>
      </dgm:spPr>
      <dgm:t>
        <a:bodyPr/>
        <a:lstStyle/>
        <a:p>
          <a:r>
            <a:rPr lang="nl-BE" sz="1800">
              <a:latin typeface="Calibri" panose="020F0502020204030204" pitchFamily="34" charset="0"/>
              <a:cs typeface="Calibri" panose="020F0502020204030204" pitchFamily="34" charset="0"/>
            </a:rPr>
            <a:t>= de geïnventariseerde woning</a:t>
          </a:r>
        </a:p>
      </dgm:t>
    </dgm:pt>
    <dgm:pt modelId="{D63AB6F6-1522-4496-85D1-C164136A7A10}" type="parTrans" cxnId="{9C52DF16-93E2-400E-87D6-A77991A5B30B}">
      <dgm:prSet/>
      <dgm:spPr/>
      <dgm:t>
        <a:bodyPr/>
        <a:lstStyle/>
        <a:p>
          <a:endParaRPr lang="nl-BE"/>
        </a:p>
      </dgm:t>
    </dgm:pt>
    <dgm:pt modelId="{52012893-F008-4D47-A0E0-D77277079401}" type="sibTrans" cxnId="{9C52DF16-93E2-400E-87D6-A77991A5B30B}">
      <dgm:prSet/>
      <dgm:spPr/>
      <dgm:t>
        <a:bodyPr/>
        <a:lstStyle/>
        <a:p>
          <a:endParaRPr lang="nl-BE"/>
        </a:p>
      </dgm:t>
    </dgm:pt>
    <dgm:pt modelId="{B06A3397-16B4-40EF-823D-4DA8D5E65F49}">
      <dgm:prSet phldrT="[Tekst]" custT="1"/>
      <dgm:spPr>
        <a:solidFill>
          <a:schemeClr val="bg1">
            <a:alpha val="90000"/>
          </a:schemeClr>
        </a:solidFill>
      </dgm:spPr>
      <dgm:t>
        <a:bodyPr/>
        <a:lstStyle/>
        <a:p>
          <a:r>
            <a:rPr lang="nl-BE" sz="1800">
              <a:latin typeface="Calibri" panose="020F0502020204030204" pitchFamily="34" charset="0"/>
              <a:cs typeface="Calibri" panose="020F0502020204030204" pitchFamily="34" charset="0"/>
            </a:rPr>
            <a:t>Oplossing: weerlegbaar vermoeden voortbestaan</a:t>
          </a:r>
        </a:p>
      </dgm:t>
    </dgm:pt>
    <dgm:pt modelId="{2C12A4C7-5C7F-4C2E-9790-067FDA03D86D}" type="parTrans" cxnId="{DD682B8B-0E95-4D3E-BB45-C939B1A1F02E}">
      <dgm:prSet/>
      <dgm:spPr/>
      <dgm:t>
        <a:bodyPr/>
        <a:lstStyle/>
        <a:p>
          <a:endParaRPr lang="nl-BE"/>
        </a:p>
      </dgm:t>
    </dgm:pt>
    <dgm:pt modelId="{8B44B702-D606-41A3-9BE5-F1141F506BB9}" type="sibTrans" cxnId="{DD682B8B-0E95-4D3E-BB45-C939B1A1F02E}">
      <dgm:prSet/>
      <dgm:spPr/>
      <dgm:t>
        <a:bodyPr/>
        <a:lstStyle/>
        <a:p>
          <a:endParaRPr lang="nl-BE"/>
        </a:p>
      </dgm:t>
    </dgm:pt>
    <dgm:pt modelId="{D1FB9EF0-4CAA-4BDF-9C8C-A314AD2A460C}">
      <dgm:prSet phldrT="[Tekst]" custT="1"/>
      <dgm:spPr>
        <a:solidFill>
          <a:srgbClr val="40B7B9"/>
        </a:solidFill>
      </dgm:spPr>
      <dgm:t>
        <a:bodyPr/>
        <a:lstStyle/>
        <a:p>
          <a:r>
            <a:rPr lang="nl-BE" sz="2200">
              <a:latin typeface="Calibri" panose="020F0502020204030204" pitchFamily="34" charset="0"/>
              <a:cs typeface="Calibri" panose="020F0502020204030204" pitchFamily="34" charset="0"/>
            </a:rPr>
            <a:t>Belastbare grondslag</a:t>
          </a:r>
        </a:p>
      </dgm:t>
    </dgm:pt>
    <dgm:pt modelId="{72C6CDF4-F84A-4BDC-B7F9-2577034A506F}" type="parTrans" cxnId="{3707D6AD-7C39-45E4-90C8-CD32E49CB2DD}">
      <dgm:prSet/>
      <dgm:spPr/>
      <dgm:t>
        <a:bodyPr/>
        <a:lstStyle/>
        <a:p>
          <a:endParaRPr lang="nl-BE"/>
        </a:p>
      </dgm:t>
    </dgm:pt>
    <dgm:pt modelId="{888377B5-C18A-40A8-9EB4-67CDD20D3E72}" type="sibTrans" cxnId="{3707D6AD-7C39-45E4-90C8-CD32E49CB2DD}">
      <dgm:prSet/>
      <dgm:spPr/>
      <dgm:t>
        <a:bodyPr/>
        <a:lstStyle/>
        <a:p>
          <a:endParaRPr lang="nl-BE"/>
        </a:p>
      </dgm:t>
    </dgm:pt>
    <dgm:pt modelId="{EE9A4DE6-1A79-4106-96EE-8F92BD76F54C}">
      <dgm:prSet phldrT="[Tekst]" custT="1"/>
      <dgm:spPr>
        <a:solidFill>
          <a:schemeClr val="bg1">
            <a:alpha val="90000"/>
          </a:schemeClr>
        </a:solidFill>
      </dgm:spPr>
      <dgm:t>
        <a:bodyPr/>
        <a:lstStyle/>
        <a:p>
          <a:r>
            <a:rPr lang="nl-BE" sz="1800">
              <a:latin typeface="Calibri" panose="020F0502020204030204" pitchFamily="34" charset="0"/>
              <a:cs typeface="Calibri" panose="020F0502020204030204" pitchFamily="34" charset="0"/>
            </a:rPr>
            <a:t>Nu: berekend met KI, aantal jaren inventaris en min. €990</a:t>
          </a:r>
        </a:p>
      </dgm:t>
    </dgm:pt>
    <dgm:pt modelId="{8FB79606-FF5E-48F1-AF20-CBFC38E4E83C}" type="parTrans" cxnId="{9FC0EE93-69D8-428C-80E1-F04BEDCD7241}">
      <dgm:prSet/>
      <dgm:spPr/>
      <dgm:t>
        <a:bodyPr/>
        <a:lstStyle/>
        <a:p>
          <a:endParaRPr lang="nl-BE"/>
        </a:p>
      </dgm:t>
    </dgm:pt>
    <dgm:pt modelId="{7BE554C7-3BEA-416F-AD2A-8D3469D83DF4}" type="sibTrans" cxnId="{9FC0EE93-69D8-428C-80E1-F04BEDCD7241}">
      <dgm:prSet/>
      <dgm:spPr/>
      <dgm:t>
        <a:bodyPr/>
        <a:lstStyle/>
        <a:p>
          <a:endParaRPr lang="nl-BE"/>
        </a:p>
      </dgm:t>
    </dgm:pt>
    <dgm:pt modelId="{5AC00B78-B5E4-4038-8168-1C75385B35A9}">
      <dgm:prSet phldrT="[Tekst]" custT="1"/>
      <dgm:spPr>
        <a:solidFill>
          <a:schemeClr val="bg1">
            <a:alpha val="90000"/>
          </a:schemeClr>
        </a:solidFill>
      </dgm:spPr>
      <dgm:t>
        <a:bodyPr/>
        <a:lstStyle/>
        <a:p>
          <a:r>
            <a:rPr lang="nl-BE" sz="1800">
              <a:latin typeface="Calibri" panose="020F0502020204030204" pitchFamily="34" charset="0"/>
              <a:cs typeface="Calibri" panose="020F0502020204030204" pitchFamily="34" charset="0"/>
            </a:rPr>
            <a:t>Enkel voor </a:t>
          </a:r>
          <a:r>
            <a:rPr lang="nl-BE" sz="1800" u="sng">
              <a:latin typeface="Calibri" panose="020F0502020204030204" pitchFamily="34" charset="0"/>
              <a:cs typeface="Calibri" panose="020F0502020204030204" pitchFamily="34" charset="0"/>
            </a:rPr>
            <a:t>gewestelijke</a:t>
          </a:r>
          <a:r>
            <a:rPr lang="nl-BE" sz="1800">
              <a:latin typeface="Calibri" panose="020F0502020204030204" pitchFamily="34" charset="0"/>
              <a:cs typeface="Calibri" panose="020F0502020204030204" pitchFamily="34" charset="0"/>
            </a:rPr>
            <a:t> heffing</a:t>
          </a:r>
        </a:p>
      </dgm:t>
    </dgm:pt>
    <dgm:pt modelId="{6E05366B-8EC6-493B-96DB-43D7E6F47E27}" type="parTrans" cxnId="{ADCAA27C-9E6E-4D2A-BD43-AB106F2BF06C}">
      <dgm:prSet/>
      <dgm:spPr/>
      <dgm:t>
        <a:bodyPr/>
        <a:lstStyle/>
        <a:p>
          <a:endParaRPr lang="nl-BE"/>
        </a:p>
      </dgm:t>
    </dgm:pt>
    <dgm:pt modelId="{3127BD5D-096E-488C-A33D-54D8617D5FB5}" type="sibTrans" cxnId="{ADCAA27C-9E6E-4D2A-BD43-AB106F2BF06C}">
      <dgm:prSet/>
      <dgm:spPr/>
      <dgm:t>
        <a:bodyPr/>
        <a:lstStyle/>
        <a:p>
          <a:endParaRPr lang="nl-BE"/>
        </a:p>
      </dgm:t>
    </dgm:pt>
    <dgm:pt modelId="{C56647A5-4868-4982-9E13-E876356C097E}">
      <dgm:prSet phldrT="[Tekst]" custT="1"/>
      <dgm:spPr>
        <a:solidFill>
          <a:schemeClr val="bg1">
            <a:alpha val="90000"/>
          </a:schemeClr>
        </a:solidFill>
      </dgm:spPr>
      <dgm:t>
        <a:bodyPr/>
        <a:lstStyle/>
        <a:p>
          <a:r>
            <a:rPr lang="nl-BE" sz="1800">
              <a:latin typeface="Calibri" panose="020F0502020204030204" pitchFamily="34" charset="0"/>
              <a:cs typeface="Calibri" panose="020F0502020204030204" pitchFamily="34" charset="0"/>
            </a:rPr>
            <a:t>Problematiek: aantal woningen in pand</a:t>
          </a:r>
        </a:p>
      </dgm:t>
    </dgm:pt>
    <dgm:pt modelId="{E4F841C4-F7DE-4B57-8772-FBE7B6CA29E5}" type="parTrans" cxnId="{E79F3383-621B-431B-B38E-6EE488692A9F}">
      <dgm:prSet/>
      <dgm:spPr/>
      <dgm:t>
        <a:bodyPr/>
        <a:lstStyle/>
        <a:p>
          <a:endParaRPr lang="nl-BE"/>
        </a:p>
      </dgm:t>
    </dgm:pt>
    <dgm:pt modelId="{6B7D9816-C347-4DED-A02C-EBBB4C2C41B6}" type="sibTrans" cxnId="{E79F3383-621B-431B-B38E-6EE488692A9F}">
      <dgm:prSet/>
      <dgm:spPr/>
      <dgm:t>
        <a:bodyPr/>
        <a:lstStyle/>
        <a:p>
          <a:endParaRPr lang="nl-BE"/>
        </a:p>
      </dgm:t>
    </dgm:pt>
    <dgm:pt modelId="{FDB8A472-ED76-41C7-8161-2010C4A7BA50}">
      <dgm:prSet phldrT="[Tekst]" custT="1"/>
      <dgm:spPr>
        <a:solidFill>
          <a:schemeClr val="bg1">
            <a:alpha val="90000"/>
          </a:schemeClr>
        </a:solidFill>
      </dgm:spPr>
      <dgm:t>
        <a:bodyPr/>
        <a:lstStyle/>
        <a:p>
          <a:r>
            <a:rPr lang="nl-BE" sz="1800">
              <a:latin typeface="Calibri" panose="020F0502020204030204" pitchFamily="34" charset="0"/>
              <a:cs typeface="Calibri" panose="020F0502020204030204" pitchFamily="34" charset="0"/>
            </a:rPr>
            <a:t>Regeling art. 16 omzeild</a:t>
          </a:r>
        </a:p>
      </dgm:t>
    </dgm:pt>
    <dgm:pt modelId="{B382BA69-A24F-4B35-B2CB-0D813286A072}" type="parTrans" cxnId="{A8244E3E-2E7D-4240-82FB-061805B0543B}">
      <dgm:prSet/>
      <dgm:spPr/>
      <dgm:t>
        <a:bodyPr/>
        <a:lstStyle/>
        <a:p>
          <a:endParaRPr lang="nl-BE"/>
        </a:p>
      </dgm:t>
    </dgm:pt>
    <dgm:pt modelId="{B2667BDD-F4FD-48E8-AC97-ADE7B9325B42}" type="sibTrans" cxnId="{A8244E3E-2E7D-4240-82FB-061805B0543B}">
      <dgm:prSet/>
      <dgm:spPr/>
      <dgm:t>
        <a:bodyPr/>
        <a:lstStyle/>
        <a:p>
          <a:endParaRPr lang="nl-BE"/>
        </a:p>
      </dgm:t>
    </dgm:pt>
    <dgm:pt modelId="{80212D67-1517-4B10-8CBA-F04FC03A41A6}">
      <dgm:prSet phldrT="[Tekst]" custT="1"/>
      <dgm:spPr>
        <a:solidFill>
          <a:schemeClr val="bg1">
            <a:alpha val="90000"/>
          </a:schemeClr>
        </a:solidFill>
      </dgm:spPr>
      <dgm:t>
        <a:bodyPr/>
        <a:lstStyle/>
        <a:p>
          <a:r>
            <a:rPr lang="nl-BE" sz="1800">
              <a:latin typeface="Calibri" panose="020F0502020204030204" pitchFamily="34" charset="0"/>
              <a:cs typeface="Calibri" panose="020F0502020204030204" pitchFamily="34" charset="0"/>
            </a:rPr>
            <a:t>Rechtspraak: belastbaar voorwerp verdwenen</a:t>
          </a:r>
        </a:p>
      </dgm:t>
    </dgm:pt>
    <dgm:pt modelId="{E3BA2A2D-473B-40DB-9AAA-81868FDA0DCF}" type="parTrans" cxnId="{86D2D100-6376-447D-BD9A-991D98FA2546}">
      <dgm:prSet/>
      <dgm:spPr/>
      <dgm:t>
        <a:bodyPr/>
        <a:lstStyle/>
        <a:p>
          <a:endParaRPr lang="nl-BE"/>
        </a:p>
      </dgm:t>
    </dgm:pt>
    <dgm:pt modelId="{A6338882-890F-48F8-95BA-F98606380101}" type="sibTrans" cxnId="{86D2D100-6376-447D-BD9A-991D98FA2546}">
      <dgm:prSet/>
      <dgm:spPr/>
      <dgm:t>
        <a:bodyPr/>
        <a:lstStyle/>
        <a:p>
          <a:endParaRPr lang="nl-BE"/>
        </a:p>
      </dgm:t>
    </dgm:pt>
    <dgm:pt modelId="{4F5F1308-A418-4A66-A472-74736D67981D}">
      <dgm:prSet phldrT="[Tekst]" custT="1"/>
      <dgm:spPr>
        <a:solidFill>
          <a:schemeClr val="bg1">
            <a:alpha val="90000"/>
          </a:schemeClr>
        </a:solidFill>
      </dgm:spPr>
      <dgm:t>
        <a:bodyPr/>
        <a:lstStyle/>
        <a:p>
          <a:r>
            <a:rPr lang="nl-BE" sz="1800">
              <a:latin typeface="Calibri" panose="020F0502020204030204" pitchFamily="34" charset="0"/>
              <a:cs typeface="Calibri" panose="020F0502020204030204" pitchFamily="34" charset="0"/>
            </a:rPr>
            <a:t>Problemen bij panden waar niet alle woningen kunnen onderzocht worden om deel-KI te bepalen</a:t>
          </a:r>
        </a:p>
      </dgm:t>
    </dgm:pt>
    <dgm:pt modelId="{C3045FAE-9B19-46CD-B0AC-ACF84F3F6F0B}" type="parTrans" cxnId="{D7B25796-39DD-4E87-BAC2-36332B66A445}">
      <dgm:prSet/>
      <dgm:spPr/>
      <dgm:t>
        <a:bodyPr/>
        <a:lstStyle/>
        <a:p>
          <a:endParaRPr lang="nl-BE"/>
        </a:p>
      </dgm:t>
    </dgm:pt>
    <dgm:pt modelId="{41663BCA-18BE-4122-B86F-F174E7802FA4}" type="sibTrans" cxnId="{D7B25796-39DD-4E87-BAC2-36332B66A445}">
      <dgm:prSet/>
      <dgm:spPr/>
      <dgm:t>
        <a:bodyPr/>
        <a:lstStyle/>
        <a:p>
          <a:endParaRPr lang="nl-BE"/>
        </a:p>
      </dgm:t>
    </dgm:pt>
    <dgm:pt modelId="{029185B0-7B53-4EAE-905B-A11DB29B4441}">
      <dgm:prSet phldrT="[Tekst]" custT="1"/>
      <dgm:spPr>
        <a:solidFill>
          <a:schemeClr val="bg1">
            <a:alpha val="90000"/>
          </a:schemeClr>
        </a:solidFill>
      </dgm:spPr>
      <dgm:t>
        <a:bodyPr/>
        <a:lstStyle/>
        <a:p>
          <a:r>
            <a:rPr lang="nl-BE" sz="1800">
              <a:latin typeface="Calibri" panose="020F0502020204030204" pitchFamily="34" charset="0"/>
              <a:cs typeface="Calibri" panose="020F0502020204030204" pitchFamily="34" charset="0"/>
            </a:rPr>
            <a:t>Weigering heffing</a:t>
          </a:r>
        </a:p>
      </dgm:t>
    </dgm:pt>
    <dgm:pt modelId="{909628E9-3699-459E-AB1F-F89FCFE7917C}" type="parTrans" cxnId="{E4790A72-9B07-411F-BB8C-0BA7AEEC5B6E}">
      <dgm:prSet/>
      <dgm:spPr/>
      <dgm:t>
        <a:bodyPr/>
        <a:lstStyle/>
        <a:p>
          <a:endParaRPr lang="nl-BE"/>
        </a:p>
      </dgm:t>
    </dgm:pt>
    <dgm:pt modelId="{453BDE68-1F9A-4EF8-83CA-3E4EA444D4F5}" type="sibTrans" cxnId="{E4790A72-9B07-411F-BB8C-0BA7AEEC5B6E}">
      <dgm:prSet/>
      <dgm:spPr/>
      <dgm:t>
        <a:bodyPr/>
        <a:lstStyle/>
        <a:p>
          <a:endParaRPr lang="nl-BE"/>
        </a:p>
      </dgm:t>
    </dgm:pt>
    <dgm:pt modelId="{057F80CE-DB39-4717-8EE3-2909922A5FF7}">
      <dgm:prSet phldrT="[Tekst]" custT="1"/>
      <dgm:spPr>
        <a:solidFill>
          <a:schemeClr val="bg1">
            <a:alpha val="90000"/>
          </a:schemeClr>
        </a:solidFill>
      </dgm:spPr>
      <dgm:t>
        <a:bodyPr/>
        <a:lstStyle/>
        <a:p>
          <a:r>
            <a:rPr lang="nl-BE" sz="1800">
              <a:latin typeface="Calibri" panose="020F0502020204030204" pitchFamily="34" charset="0"/>
              <a:cs typeface="Calibri" panose="020F0502020204030204" pitchFamily="34" charset="0"/>
            </a:rPr>
            <a:t>Invoering forfaitair bedrag €1.100 + indexering</a:t>
          </a:r>
        </a:p>
      </dgm:t>
    </dgm:pt>
    <dgm:pt modelId="{C23F75F0-659E-4CB1-878C-8C1E6DE000D5}" type="parTrans" cxnId="{FC6C2217-5287-4D06-B4DD-C3149350A1B7}">
      <dgm:prSet/>
      <dgm:spPr/>
      <dgm:t>
        <a:bodyPr/>
        <a:lstStyle/>
        <a:p>
          <a:endParaRPr lang="nl-BE"/>
        </a:p>
      </dgm:t>
    </dgm:pt>
    <dgm:pt modelId="{63B2C0C2-D574-4B59-A80B-D76DC706040E}" type="sibTrans" cxnId="{FC6C2217-5287-4D06-B4DD-C3149350A1B7}">
      <dgm:prSet/>
      <dgm:spPr/>
      <dgm:t>
        <a:bodyPr/>
        <a:lstStyle/>
        <a:p>
          <a:endParaRPr lang="nl-BE"/>
        </a:p>
      </dgm:t>
    </dgm:pt>
    <dgm:pt modelId="{37AC33EB-C198-4C64-82BD-74ADFB8F2A0A}" type="pres">
      <dgm:prSet presAssocID="{ACBE667F-A3FF-4A00-95FE-3965EDA40C64}" presName="Name0" presStyleCnt="0">
        <dgm:presLayoutVars>
          <dgm:dir/>
          <dgm:animLvl val="lvl"/>
          <dgm:resizeHandles val="exact"/>
        </dgm:presLayoutVars>
      </dgm:prSet>
      <dgm:spPr/>
    </dgm:pt>
    <dgm:pt modelId="{1F0CFD60-61FF-48A7-A89C-390C7EBB9D4D}" type="pres">
      <dgm:prSet presAssocID="{1CA5E608-8C53-4052-80EA-A89A1D1EB732}" presName="compositeNode" presStyleCnt="0">
        <dgm:presLayoutVars>
          <dgm:bulletEnabled val="1"/>
        </dgm:presLayoutVars>
      </dgm:prSet>
      <dgm:spPr/>
    </dgm:pt>
    <dgm:pt modelId="{A668C368-D2B2-4CD7-B6F7-C4C9FE34E497}" type="pres">
      <dgm:prSet presAssocID="{1CA5E608-8C53-4052-80EA-A89A1D1EB732}" presName="bgRect" presStyleLbl="node1" presStyleIdx="0" presStyleCnt="2"/>
      <dgm:spPr/>
    </dgm:pt>
    <dgm:pt modelId="{FBD972AF-87F3-46FF-B769-0AFE67C4446E}" type="pres">
      <dgm:prSet presAssocID="{1CA5E608-8C53-4052-80EA-A89A1D1EB732}" presName="parentNode" presStyleLbl="node1" presStyleIdx="0" presStyleCnt="2">
        <dgm:presLayoutVars>
          <dgm:chMax val="0"/>
          <dgm:bulletEnabled val="1"/>
        </dgm:presLayoutVars>
      </dgm:prSet>
      <dgm:spPr/>
    </dgm:pt>
    <dgm:pt modelId="{428470D2-23B8-4F03-B5B0-5EA25B2BD23F}" type="pres">
      <dgm:prSet presAssocID="{1CA5E608-8C53-4052-80EA-A89A1D1EB732}" presName="childNode" presStyleLbl="node1" presStyleIdx="0" presStyleCnt="2">
        <dgm:presLayoutVars>
          <dgm:bulletEnabled val="1"/>
        </dgm:presLayoutVars>
      </dgm:prSet>
      <dgm:spPr/>
    </dgm:pt>
    <dgm:pt modelId="{43A07AAE-5740-43B7-94DF-F914730B4C1A}" type="pres">
      <dgm:prSet presAssocID="{6D280DDC-13C1-4F15-B485-C1FCDB088370}" presName="hSp" presStyleCnt="0"/>
      <dgm:spPr/>
    </dgm:pt>
    <dgm:pt modelId="{79DC4B46-741D-4E4F-B1DB-B1C3AABFA6F1}" type="pres">
      <dgm:prSet presAssocID="{6D280DDC-13C1-4F15-B485-C1FCDB088370}" presName="vProcSp" presStyleCnt="0"/>
      <dgm:spPr/>
    </dgm:pt>
    <dgm:pt modelId="{B66B6AD7-9439-4CEC-A495-E05C4850ED7A}" type="pres">
      <dgm:prSet presAssocID="{6D280DDC-13C1-4F15-B485-C1FCDB088370}" presName="vSp1" presStyleCnt="0"/>
      <dgm:spPr/>
    </dgm:pt>
    <dgm:pt modelId="{EA4B2CDF-90C0-4758-A254-46DCAEDC5DD4}" type="pres">
      <dgm:prSet presAssocID="{6D280DDC-13C1-4F15-B485-C1FCDB088370}" presName="simulatedConn" presStyleLbl="solidFgAcc1" presStyleIdx="0" presStyleCnt="1"/>
      <dgm:spPr/>
    </dgm:pt>
    <dgm:pt modelId="{F92842FB-7BBC-4E3D-8538-DC7D290ED753}" type="pres">
      <dgm:prSet presAssocID="{6D280DDC-13C1-4F15-B485-C1FCDB088370}" presName="vSp2" presStyleCnt="0"/>
      <dgm:spPr/>
    </dgm:pt>
    <dgm:pt modelId="{04AB24B0-78D3-43E3-8BF1-B95B53025892}" type="pres">
      <dgm:prSet presAssocID="{6D280DDC-13C1-4F15-B485-C1FCDB088370}" presName="sibTrans" presStyleCnt="0"/>
      <dgm:spPr/>
    </dgm:pt>
    <dgm:pt modelId="{ED819471-9312-4B27-89FE-EE3A21DD6219}" type="pres">
      <dgm:prSet presAssocID="{D1FB9EF0-4CAA-4BDF-9C8C-A314AD2A460C}" presName="compositeNode" presStyleCnt="0">
        <dgm:presLayoutVars>
          <dgm:bulletEnabled val="1"/>
        </dgm:presLayoutVars>
      </dgm:prSet>
      <dgm:spPr/>
    </dgm:pt>
    <dgm:pt modelId="{390D0D72-5D14-465D-A675-D8D6FF779963}" type="pres">
      <dgm:prSet presAssocID="{D1FB9EF0-4CAA-4BDF-9C8C-A314AD2A460C}" presName="bgRect" presStyleLbl="node1" presStyleIdx="1" presStyleCnt="2"/>
      <dgm:spPr/>
    </dgm:pt>
    <dgm:pt modelId="{1C6E121D-F948-45F9-BFCB-AED69573FD27}" type="pres">
      <dgm:prSet presAssocID="{D1FB9EF0-4CAA-4BDF-9C8C-A314AD2A460C}" presName="parentNode" presStyleLbl="node1" presStyleIdx="1" presStyleCnt="2">
        <dgm:presLayoutVars>
          <dgm:chMax val="0"/>
          <dgm:bulletEnabled val="1"/>
        </dgm:presLayoutVars>
      </dgm:prSet>
      <dgm:spPr/>
    </dgm:pt>
    <dgm:pt modelId="{5E73C36D-08E1-4305-B5FC-8545B17CC9A5}" type="pres">
      <dgm:prSet presAssocID="{D1FB9EF0-4CAA-4BDF-9C8C-A314AD2A460C}" presName="childNode" presStyleLbl="node1" presStyleIdx="1" presStyleCnt="2">
        <dgm:presLayoutVars>
          <dgm:bulletEnabled val="1"/>
        </dgm:presLayoutVars>
      </dgm:prSet>
      <dgm:spPr/>
    </dgm:pt>
  </dgm:ptLst>
  <dgm:cxnLst>
    <dgm:cxn modelId="{6AA33500-F7FB-45B3-B33E-3705B76013AD}" type="presOf" srcId="{FDB8A472-ED76-41C7-8161-2010C4A7BA50}" destId="{428470D2-23B8-4F03-B5B0-5EA25B2BD23F}" srcOrd="0" destOrd="2" presId="urn:microsoft.com/office/officeart/2005/8/layout/hProcess7"/>
    <dgm:cxn modelId="{86D2D100-6376-447D-BD9A-991D98FA2546}" srcId="{1CA5E608-8C53-4052-80EA-A89A1D1EB732}" destId="{80212D67-1517-4B10-8CBA-F04FC03A41A6}" srcOrd="3" destOrd="0" parTransId="{E3BA2A2D-473B-40DB-9AAA-81868FDA0DCF}" sibTransId="{A6338882-890F-48F8-95BA-F98606380101}"/>
    <dgm:cxn modelId="{242A1616-7D7A-47C3-AA5F-6DAE85A602F5}" type="presOf" srcId="{029185B0-7B53-4EAE-905B-A11DB29B4441}" destId="{5E73C36D-08E1-4305-B5FC-8545B17CC9A5}" srcOrd="0" destOrd="2" presId="urn:microsoft.com/office/officeart/2005/8/layout/hProcess7"/>
    <dgm:cxn modelId="{9C52DF16-93E2-400E-87D6-A77991A5B30B}" srcId="{1CA5E608-8C53-4052-80EA-A89A1D1EB732}" destId="{57ACFBE3-0F72-4045-B8A9-F470F0524D84}" srcOrd="0" destOrd="0" parTransId="{D63AB6F6-1522-4496-85D1-C164136A7A10}" sibTransId="{52012893-F008-4D47-A0E0-D77277079401}"/>
    <dgm:cxn modelId="{FC6C2217-5287-4D06-B4DD-C3149350A1B7}" srcId="{D1FB9EF0-4CAA-4BDF-9C8C-A314AD2A460C}" destId="{057F80CE-DB39-4717-8EE3-2909922A5FF7}" srcOrd="3" destOrd="0" parTransId="{C23F75F0-659E-4CB1-878C-8C1E6DE000D5}" sibTransId="{63B2C0C2-D574-4B59-A80B-D76DC706040E}"/>
    <dgm:cxn modelId="{2B30BF1C-6A76-4E8E-B80A-A1003112A66C}" srcId="{ACBE667F-A3FF-4A00-95FE-3965EDA40C64}" destId="{1CA5E608-8C53-4052-80EA-A89A1D1EB732}" srcOrd="0" destOrd="0" parTransId="{59FD19C5-E6F2-48F5-9858-FFF141B31E39}" sibTransId="{6D280DDC-13C1-4F15-B485-C1FCDB088370}"/>
    <dgm:cxn modelId="{F357302F-1895-4FFA-A5EF-1C7D30E45478}" type="presOf" srcId="{D1FB9EF0-4CAA-4BDF-9C8C-A314AD2A460C}" destId="{1C6E121D-F948-45F9-BFCB-AED69573FD27}" srcOrd="1" destOrd="0" presId="urn:microsoft.com/office/officeart/2005/8/layout/hProcess7"/>
    <dgm:cxn modelId="{A8244E3E-2E7D-4240-82FB-061805B0543B}" srcId="{1CA5E608-8C53-4052-80EA-A89A1D1EB732}" destId="{FDB8A472-ED76-41C7-8161-2010C4A7BA50}" srcOrd="2" destOrd="0" parTransId="{B382BA69-A24F-4B35-B2CB-0D813286A072}" sibTransId="{B2667BDD-F4FD-48E8-AC97-ADE7B9325B42}"/>
    <dgm:cxn modelId="{992A9C5D-2B4C-4F33-B4AD-E22F09B85E49}" type="presOf" srcId="{4F5F1308-A418-4A66-A472-74736D67981D}" destId="{5E73C36D-08E1-4305-B5FC-8545B17CC9A5}" srcOrd="0" destOrd="1" presId="urn:microsoft.com/office/officeart/2005/8/layout/hProcess7"/>
    <dgm:cxn modelId="{9D45EC60-EA6F-4E95-9CBB-3669613D3134}" type="presOf" srcId="{057F80CE-DB39-4717-8EE3-2909922A5FF7}" destId="{5E73C36D-08E1-4305-B5FC-8545B17CC9A5}" srcOrd="0" destOrd="3" presId="urn:microsoft.com/office/officeart/2005/8/layout/hProcess7"/>
    <dgm:cxn modelId="{51F18663-4E59-4546-8EBC-982D083B3E99}" type="presOf" srcId="{ACBE667F-A3FF-4A00-95FE-3965EDA40C64}" destId="{37AC33EB-C198-4C64-82BD-74ADFB8F2A0A}" srcOrd="0" destOrd="0" presId="urn:microsoft.com/office/officeart/2005/8/layout/hProcess7"/>
    <dgm:cxn modelId="{B6AE3247-4404-46AD-98CD-00B17812035B}" type="presOf" srcId="{EE9A4DE6-1A79-4106-96EE-8F92BD76F54C}" destId="{5E73C36D-08E1-4305-B5FC-8545B17CC9A5}" srcOrd="0" destOrd="0" presId="urn:microsoft.com/office/officeart/2005/8/layout/hProcess7"/>
    <dgm:cxn modelId="{A17D9E4B-DF06-462A-9B3B-4DF70F4360A7}" type="presOf" srcId="{1CA5E608-8C53-4052-80EA-A89A1D1EB732}" destId="{A668C368-D2B2-4CD7-B6F7-C4C9FE34E497}" srcOrd="0" destOrd="0" presId="urn:microsoft.com/office/officeart/2005/8/layout/hProcess7"/>
    <dgm:cxn modelId="{9A40176E-0155-4099-9674-E1AB99FE4B5B}" type="presOf" srcId="{D1FB9EF0-4CAA-4BDF-9C8C-A314AD2A460C}" destId="{390D0D72-5D14-465D-A675-D8D6FF779963}" srcOrd="0" destOrd="0" presId="urn:microsoft.com/office/officeart/2005/8/layout/hProcess7"/>
    <dgm:cxn modelId="{B99D6B6F-C03E-4456-9F2B-A37C34EBB0DF}" type="presOf" srcId="{B06A3397-16B4-40EF-823D-4DA8D5E65F49}" destId="{428470D2-23B8-4F03-B5B0-5EA25B2BD23F}" srcOrd="0" destOrd="4" presId="urn:microsoft.com/office/officeart/2005/8/layout/hProcess7"/>
    <dgm:cxn modelId="{E4790A72-9B07-411F-BB8C-0BA7AEEC5B6E}" srcId="{D1FB9EF0-4CAA-4BDF-9C8C-A314AD2A460C}" destId="{029185B0-7B53-4EAE-905B-A11DB29B4441}" srcOrd="2" destOrd="0" parTransId="{909628E9-3699-459E-AB1F-F89FCFE7917C}" sibTransId="{453BDE68-1F9A-4EF8-83CA-3E4EA444D4F5}"/>
    <dgm:cxn modelId="{DCB7A578-5E8F-4ABA-A00D-7308E077D99E}" type="presOf" srcId="{57ACFBE3-0F72-4045-B8A9-F470F0524D84}" destId="{428470D2-23B8-4F03-B5B0-5EA25B2BD23F}" srcOrd="0" destOrd="0" presId="urn:microsoft.com/office/officeart/2005/8/layout/hProcess7"/>
    <dgm:cxn modelId="{ADCAA27C-9E6E-4D2A-BD43-AB106F2BF06C}" srcId="{D1FB9EF0-4CAA-4BDF-9C8C-A314AD2A460C}" destId="{5AC00B78-B5E4-4038-8168-1C75385B35A9}" srcOrd="4" destOrd="0" parTransId="{6E05366B-8EC6-493B-96DB-43D7E6F47E27}" sibTransId="{3127BD5D-096E-488C-A33D-54D8617D5FB5}"/>
    <dgm:cxn modelId="{E79F3383-621B-431B-B38E-6EE488692A9F}" srcId="{1CA5E608-8C53-4052-80EA-A89A1D1EB732}" destId="{C56647A5-4868-4982-9E13-E876356C097E}" srcOrd="1" destOrd="0" parTransId="{E4F841C4-F7DE-4B57-8772-FBE7B6CA29E5}" sibTransId="{6B7D9816-C347-4DED-A02C-EBBB4C2C41B6}"/>
    <dgm:cxn modelId="{4EF7F087-11B4-41B0-BED4-6DF236E208C5}" type="presOf" srcId="{C56647A5-4868-4982-9E13-E876356C097E}" destId="{428470D2-23B8-4F03-B5B0-5EA25B2BD23F}" srcOrd="0" destOrd="1" presId="urn:microsoft.com/office/officeart/2005/8/layout/hProcess7"/>
    <dgm:cxn modelId="{DD682B8B-0E95-4D3E-BB45-C939B1A1F02E}" srcId="{1CA5E608-8C53-4052-80EA-A89A1D1EB732}" destId="{B06A3397-16B4-40EF-823D-4DA8D5E65F49}" srcOrd="4" destOrd="0" parTransId="{2C12A4C7-5C7F-4C2E-9790-067FDA03D86D}" sibTransId="{8B44B702-D606-41A3-9BE5-F1141F506BB9}"/>
    <dgm:cxn modelId="{9FC0EE93-69D8-428C-80E1-F04BEDCD7241}" srcId="{D1FB9EF0-4CAA-4BDF-9C8C-A314AD2A460C}" destId="{EE9A4DE6-1A79-4106-96EE-8F92BD76F54C}" srcOrd="0" destOrd="0" parTransId="{8FB79606-FF5E-48F1-AF20-CBFC38E4E83C}" sibTransId="{7BE554C7-3BEA-416F-AD2A-8D3469D83DF4}"/>
    <dgm:cxn modelId="{D7B25796-39DD-4E87-BAC2-36332B66A445}" srcId="{D1FB9EF0-4CAA-4BDF-9C8C-A314AD2A460C}" destId="{4F5F1308-A418-4A66-A472-74736D67981D}" srcOrd="1" destOrd="0" parTransId="{C3045FAE-9B19-46CD-B0AC-ACF84F3F6F0B}" sibTransId="{41663BCA-18BE-4122-B86F-F174E7802FA4}"/>
    <dgm:cxn modelId="{3707D6AD-7C39-45E4-90C8-CD32E49CB2DD}" srcId="{ACBE667F-A3FF-4A00-95FE-3965EDA40C64}" destId="{D1FB9EF0-4CAA-4BDF-9C8C-A314AD2A460C}" srcOrd="1" destOrd="0" parTransId="{72C6CDF4-F84A-4BDC-B7F9-2577034A506F}" sibTransId="{888377B5-C18A-40A8-9EB4-67CDD20D3E72}"/>
    <dgm:cxn modelId="{EC98B9C6-3B69-4968-BF4D-22E4116CAD8A}" type="presOf" srcId="{1CA5E608-8C53-4052-80EA-A89A1D1EB732}" destId="{FBD972AF-87F3-46FF-B769-0AFE67C4446E}" srcOrd="1" destOrd="0" presId="urn:microsoft.com/office/officeart/2005/8/layout/hProcess7"/>
    <dgm:cxn modelId="{81784DD2-7145-4576-A634-0C9126341697}" type="presOf" srcId="{80212D67-1517-4B10-8CBA-F04FC03A41A6}" destId="{428470D2-23B8-4F03-B5B0-5EA25B2BD23F}" srcOrd="0" destOrd="3" presId="urn:microsoft.com/office/officeart/2005/8/layout/hProcess7"/>
    <dgm:cxn modelId="{9CFAFFED-01BD-4DF2-9F13-853840EABCB2}" type="presOf" srcId="{5AC00B78-B5E4-4038-8168-1C75385B35A9}" destId="{5E73C36D-08E1-4305-B5FC-8545B17CC9A5}" srcOrd="0" destOrd="4" presId="urn:microsoft.com/office/officeart/2005/8/layout/hProcess7"/>
    <dgm:cxn modelId="{9F774472-0085-48A5-B2E3-9D8F32A22139}" type="presParOf" srcId="{37AC33EB-C198-4C64-82BD-74ADFB8F2A0A}" destId="{1F0CFD60-61FF-48A7-A89C-390C7EBB9D4D}" srcOrd="0" destOrd="0" presId="urn:microsoft.com/office/officeart/2005/8/layout/hProcess7"/>
    <dgm:cxn modelId="{45C12DEC-629C-4489-A2FC-5CC4D1C00657}" type="presParOf" srcId="{1F0CFD60-61FF-48A7-A89C-390C7EBB9D4D}" destId="{A668C368-D2B2-4CD7-B6F7-C4C9FE34E497}" srcOrd="0" destOrd="0" presId="urn:microsoft.com/office/officeart/2005/8/layout/hProcess7"/>
    <dgm:cxn modelId="{8003D752-96D9-422E-BA89-23081F5162B2}" type="presParOf" srcId="{1F0CFD60-61FF-48A7-A89C-390C7EBB9D4D}" destId="{FBD972AF-87F3-46FF-B769-0AFE67C4446E}" srcOrd="1" destOrd="0" presId="urn:microsoft.com/office/officeart/2005/8/layout/hProcess7"/>
    <dgm:cxn modelId="{12DCDD9D-D14F-449F-9C58-F9003208EBC9}" type="presParOf" srcId="{1F0CFD60-61FF-48A7-A89C-390C7EBB9D4D}" destId="{428470D2-23B8-4F03-B5B0-5EA25B2BD23F}" srcOrd="2" destOrd="0" presId="urn:microsoft.com/office/officeart/2005/8/layout/hProcess7"/>
    <dgm:cxn modelId="{0887FB80-A714-4437-8CD6-7ACEBE981842}" type="presParOf" srcId="{37AC33EB-C198-4C64-82BD-74ADFB8F2A0A}" destId="{43A07AAE-5740-43B7-94DF-F914730B4C1A}" srcOrd="1" destOrd="0" presId="urn:microsoft.com/office/officeart/2005/8/layout/hProcess7"/>
    <dgm:cxn modelId="{B37AE198-4C61-43A5-BDD1-62527DEF468C}" type="presParOf" srcId="{37AC33EB-C198-4C64-82BD-74ADFB8F2A0A}" destId="{79DC4B46-741D-4E4F-B1DB-B1C3AABFA6F1}" srcOrd="2" destOrd="0" presId="urn:microsoft.com/office/officeart/2005/8/layout/hProcess7"/>
    <dgm:cxn modelId="{55A83395-C469-4807-9ABD-46AD98A47573}" type="presParOf" srcId="{79DC4B46-741D-4E4F-B1DB-B1C3AABFA6F1}" destId="{B66B6AD7-9439-4CEC-A495-E05C4850ED7A}" srcOrd="0" destOrd="0" presId="urn:microsoft.com/office/officeart/2005/8/layout/hProcess7"/>
    <dgm:cxn modelId="{42CE0C95-F61D-4F91-AA99-EE3D34B0F997}" type="presParOf" srcId="{79DC4B46-741D-4E4F-B1DB-B1C3AABFA6F1}" destId="{EA4B2CDF-90C0-4758-A254-46DCAEDC5DD4}" srcOrd="1" destOrd="0" presId="urn:microsoft.com/office/officeart/2005/8/layout/hProcess7"/>
    <dgm:cxn modelId="{165CB475-159B-454B-AEF6-0609FE2AD999}" type="presParOf" srcId="{79DC4B46-741D-4E4F-B1DB-B1C3AABFA6F1}" destId="{F92842FB-7BBC-4E3D-8538-DC7D290ED753}" srcOrd="2" destOrd="0" presId="urn:microsoft.com/office/officeart/2005/8/layout/hProcess7"/>
    <dgm:cxn modelId="{0943F370-577F-44D5-9CD6-43C50671B106}" type="presParOf" srcId="{37AC33EB-C198-4C64-82BD-74ADFB8F2A0A}" destId="{04AB24B0-78D3-43E3-8BF1-B95B53025892}" srcOrd="3" destOrd="0" presId="urn:microsoft.com/office/officeart/2005/8/layout/hProcess7"/>
    <dgm:cxn modelId="{19E2EEC1-B8B4-4FDB-AE1A-EB8A2A80AD11}" type="presParOf" srcId="{37AC33EB-C198-4C64-82BD-74ADFB8F2A0A}" destId="{ED819471-9312-4B27-89FE-EE3A21DD6219}" srcOrd="4" destOrd="0" presId="urn:microsoft.com/office/officeart/2005/8/layout/hProcess7"/>
    <dgm:cxn modelId="{4498E83A-DE61-473C-8E4D-2282E4B2D9E5}" type="presParOf" srcId="{ED819471-9312-4B27-89FE-EE3A21DD6219}" destId="{390D0D72-5D14-465D-A675-D8D6FF779963}" srcOrd="0" destOrd="0" presId="urn:microsoft.com/office/officeart/2005/8/layout/hProcess7"/>
    <dgm:cxn modelId="{70671237-8658-4E79-A1A5-CB84DAECE2D1}" type="presParOf" srcId="{ED819471-9312-4B27-89FE-EE3A21DD6219}" destId="{1C6E121D-F948-45F9-BFCB-AED69573FD27}" srcOrd="1" destOrd="0" presId="urn:microsoft.com/office/officeart/2005/8/layout/hProcess7"/>
    <dgm:cxn modelId="{01D0E361-60AA-4C8D-97D6-C100CAC99148}" type="presParOf" srcId="{ED819471-9312-4B27-89FE-EE3A21DD6219}" destId="{5E73C36D-08E1-4305-B5FC-8545B17CC9A5}" srcOrd="2" destOrd="0" presId="urn:microsoft.com/office/officeart/2005/8/layout/hProcess7"/>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BAA2E4FD-9F4E-468E-A540-55F972C84EFC}" type="doc">
      <dgm:prSet loTypeId="urn:microsoft.com/office/officeart/2005/8/layout/hProcess7" loCatId="list" qsTypeId="urn:microsoft.com/office/officeart/2005/8/quickstyle/simple1" qsCatId="simple" csTypeId="urn:microsoft.com/office/officeart/2005/8/colors/accent5_2" csCatId="accent5" phldr="1"/>
      <dgm:spPr/>
      <dgm:t>
        <a:bodyPr/>
        <a:lstStyle/>
        <a:p>
          <a:endParaRPr lang="nl-BE"/>
        </a:p>
      </dgm:t>
    </dgm:pt>
    <dgm:pt modelId="{2AB12E05-3B2C-41C4-85C7-5737888F5C9E}">
      <dgm:prSet phldrT="[Tekst]" custT="1"/>
      <dgm:spPr/>
      <dgm:t>
        <a:bodyPr/>
        <a:lstStyle/>
        <a:p>
          <a:r>
            <a:rPr lang="nl-BE" sz="2200">
              <a:latin typeface="Calibri" panose="020F0502020204030204" pitchFamily="34" charset="0"/>
              <a:cs typeface="Calibri" panose="020F0502020204030204" pitchFamily="34" charset="0"/>
            </a:rPr>
            <a:t>Opschorting bij sloop</a:t>
          </a:r>
        </a:p>
      </dgm:t>
    </dgm:pt>
    <dgm:pt modelId="{2FE667FE-4841-4098-937A-A9734A61D9E0}" type="parTrans" cxnId="{6E1A7121-D4A2-4E68-B0EE-563DCCAD42DB}">
      <dgm:prSet/>
      <dgm:spPr/>
      <dgm:t>
        <a:bodyPr/>
        <a:lstStyle/>
        <a:p>
          <a:endParaRPr lang="nl-BE"/>
        </a:p>
      </dgm:t>
    </dgm:pt>
    <dgm:pt modelId="{7B2DA1AD-4B37-40BD-8C65-209863B79B37}" type="sibTrans" cxnId="{6E1A7121-D4A2-4E68-B0EE-563DCCAD42DB}">
      <dgm:prSet/>
      <dgm:spPr/>
      <dgm:t>
        <a:bodyPr/>
        <a:lstStyle/>
        <a:p>
          <a:endParaRPr lang="nl-BE"/>
        </a:p>
      </dgm:t>
    </dgm:pt>
    <dgm:pt modelId="{923B46EA-57C6-4287-AEB1-84342CF217F9}">
      <dgm:prSet phldrT="[Tekst]" custT="1"/>
      <dgm:spPr/>
      <dgm:t>
        <a:bodyPr/>
        <a:lstStyle/>
        <a:p>
          <a:r>
            <a:rPr lang="nl-BE" sz="1800">
              <a:latin typeface="Calibri" panose="020F0502020204030204" pitchFamily="34" charset="0"/>
              <a:cs typeface="Calibri" panose="020F0502020204030204" pitchFamily="34" charset="0"/>
            </a:rPr>
            <a:t>Vernieuwbouw =&gt; geen voorwaarde meer</a:t>
          </a:r>
        </a:p>
      </dgm:t>
    </dgm:pt>
    <dgm:pt modelId="{E2474092-CFB3-49D0-88C3-471BA629C129}" type="parTrans" cxnId="{C46B7CA0-A222-4CC5-8438-E36D904E4FC7}">
      <dgm:prSet/>
      <dgm:spPr/>
      <dgm:t>
        <a:bodyPr/>
        <a:lstStyle/>
        <a:p>
          <a:endParaRPr lang="nl-BE"/>
        </a:p>
      </dgm:t>
    </dgm:pt>
    <dgm:pt modelId="{4C06A600-9176-40D3-9743-96235C4C8D24}" type="sibTrans" cxnId="{C46B7CA0-A222-4CC5-8438-E36D904E4FC7}">
      <dgm:prSet/>
      <dgm:spPr/>
      <dgm:t>
        <a:bodyPr/>
        <a:lstStyle/>
        <a:p>
          <a:endParaRPr lang="nl-BE"/>
        </a:p>
      </dgm:t>
    </dgm:pt>
    <dgm:pt modelId="{E2B969A9-421F-45FF-9E78-99C3DB580538}">
      <dgm:prSet phldrT="[Tekst]" custT="1"/>
      <dgm:spPr/>
      <dgm:t>
        <a:bodyPr/>
        <a:lstStyle/>
        <a:p>
          <a:r>
            <a:rPr lang="nl-BE" sz="1800">
              <a:latin typeface="Calibri" panose="020F0502020204030204" pitchFamily="34" charset="0"/>
              <a:cs typeface="Calibri" panose="020F0502020204030204" pitchFamily="34" charset="0"/>
            </a:rPr>
            <a:t>Termijn: 4 jaar naar 2 jaar</a:t>
          </a:r>
          <a:br>
            <a:rPr lang="nl-BE" sz="1800">
              <a:latin typeface="Calibri" panose="020F0502020204030204" pitchFamily="34" charset="0"/>
              <a:cs typeface="Calibri" panose="020F0502020204030204" pitchFamily="34" charset="0"/>
            </a:rPr>
          </a:br>
          <a:r>
            <a:rPr lang="nl-BE" sz="1800">
              <a:latin typeface="Calibri" panose="020F0502020204030204" pitchFamily="34" charset="0"/>
              <a:cs typeface="Calibri" panose="020F0502020204030204" pitchFamily="34" charset="0"/>
            </a:rPr>
            <a:t>(volstaat voor enkel sloop)</a:t>
          </a:r>
        </a:p>
      </dgm:t>
    </dgm:pt>
    <dgm:pt modelId="{3310F5A4-0F42-4466-95FA-DB001E887469}" type="parTrans" cxnId="{3E5237DE-F0E3-4E71-B45E-D054FB4671B6}">
      <dgm:prSet/>
      <dgm:spPr/>
      <dgm:t>
        <a:bodyPr/>
        <a:lstStyle/>
        <a:p>
          <a:endParaRPr lang="nl-BE"/>
        </a:p>
      </dgm:t>
    </dgm:pt>
    <dgm:pt modelId="{4CB8C112-D953-4C1A-8943-E228F0942799}" type="sibTrans" cxnId="{3E5237DE-F0E3-4E71-B45E-D054FB4671B6}">
      <dgm:prSet/>
      <dgm:spPr/>
      <dgm:t>
        <a:bodyPr/>
        <a:lstStyle/>
        <a:p>
          <a:endParaRPr lang="nl-BE"/>
        </a:p>
      </dgm:t>
    </dgm:pt>
    <dgm:pt modelId="{A5EB9986-1AEC-4579-847A-E7AC87CD46F6}">
      <dgm:prSet phldrT="[Tekst]" custT="1"/>
      <dgm:spPr/>
      <dgm:t>
        <a:bodyPr/>
        <a:lstStyle/>
        <a:p>
          <a:r>
            <a:rPr lang="nl-BE" sz="2200">
              <a:latin typeface="Calibri" panose="020F0502020204030204" pitchFamily="34" charset="0"/>
              <a:cs typeface="Calibri" panose="020F0502020204030204" pitchFamily="34" charset="0"/>
            </a:rPr>
            <a:t>Opschorting renovatiewerken</a:t>
          </a:r>
        </a:p>
      </dgm:t>
    </dgm:pt>
    <dgm:pt modelId="{72B91DF0-F7E1-4BD9-A6E2-A2A546C3889D}" type="parTrans" cxnId="{7B4D129A-4636-46B8-A495-360E189C9D25}">
      <dgm:prSet/>
      <dgm:spPr/>
      <dgm:t>
        <a:bodyPr/>
        <a:lstStyle/>
        <a:p>
          <a:endParaRPr lang="nl-BE"/>
        </a:p>
      </dgm:t>
    </dgm:pt>
    <dgm:pt modelId="{F79F7A36-32D9-4146-A509-FA7DBCC3DE2F}" type="sibTrans" cxnId="{7B4D129A-4636-46B8-A495-360E189C9D25}">
      <dgm:prSet/>
      <dgm:spPr/>
      <dgm:t>
        <a:bodyPr/>
        <a:lstStyle/>
        <a:p>
          <a:endParaRPr lang="nl-BE"/>
        </a:p>
      </dgm:t>
    </dgm:pt>
    <dgm:pt modelId="{DCE67F4C-9EE8-47D5-93D6-F1B77DCD6DBE}">
      <dgm:prSet phldrT="[Tekst]" custT="1"/>
      <dgm:spPr/>
      <dgm:t>
        <a:bodyPr/>
        <a:lstStyle/>
        <a:p>
          <a:r>
            <a:rPr lang="nl-BE" sz="1800">
              <a:latin typeface="Calibri" panose="020F0502020204030204" pitchFamily="34" charset="0"/>
              <a:cs typeface="Calibri" panose="020F0502020204030204" pitchFamily="34" charset="0"/>
            </a:rPr>
            <a:t>Geen verplichting omgevingsvergunning</a:t>
          </a:r>
        </a:p>
      </dgm:t>
    </dgm:pt>
    <dgm:pt modelId="{89752424-5F1C-4BAD-B18F-4C4920B7CC54}" type="parTrans" cxnId="{59EA2D79-6385-419C-B69C-73E2252AFD42}">
      <dgm:prSet/>
      <dgm:spPr/>
      <dgm:t>
        <a:bodyPr/>
        <a:lstStyle/>
        <a:p>
          <a:endParaRPr lang="nl-BE"/>
        </a:p>
      </dgm:t>
    </dgm:pt>
    <dgm:pt modelId="{7D231ED1-2C74-4C55-A31B-FF88CC8E7568}" type="sibTrans" cxnId="{59EA2D79-6385-419C-B69C-73E2252AFD42}">
      <dgm:prSet/>
      <dgm:spPr/>
      <dgm:t>
        <a:bodyPr/>
        <a:lstStyle/>
        <a:p>
          <a:endParaRPr lang="nl-BE"/>
        </a:p>
      </dgm:t>
    </dgm:pt>
    <dgm:pt modelId="{F709A9E2-314D-40A8-8DD0-81FA79500A73}">
      <dgm:prSet phldrT="[Tekst]" custT="1"/>
      <dgm:spPr/>
      <dgm:t>
        <a:bodyPr/>
        <a:lstStyle/>
        <a:p>
          <a:r>
            <a:rPr lang="nl-BE" sz="1800">
              <a:latin typeface="Calibri" panose="020F0502020204030204" pitchFamily="34" charset="0"/>
              <a:cs typeface="Calibri" panose="020F0502020204030204" pitchFamily="34" charset="0"/>
            </a:rPr>
            <a:t>Termijn 4 jaar bij uitgebreide werken / noodzaak omgevingsvergunning</a:t>
          </a:r>
        </a:p>
      </dgm:t>
    </dgm:pt>
    <dgm:pt modelId="{07932926-401E-43E6-9B8C-C4195DFAA5EA}" type="parTrans" cxnId="{095A1FD4-C374-48E9-818D-EF4970539FBD}">
      <dgm:prSet/>
      <dgm:spPr/>
      <dgm:t>
        <a:bodyPr/>
        <a:lstStyle/>
        <a:p>
          <a:endParaRPr lang="nl-BE"/>
        </a:p>
      </dgm:t>
    </dgm:pt>
    <dgm:pt modelId="{DB59CE81-AED3-4B1A-BBA1-566C27651464}" type="sibTrans" cxnId="{095A1FD4-C374-48E9-818D-EF4970539FBD}">
      <dgm:prSet/>
      <dgm:spPr/>
      <dgm:t>
        <a:bodyPr/>
        <a:lstStyle/>
        <a:p>
          <a:endParaRPr lang="nl-BE"/>
        </a:p>
      </dgm:t>
    </dgm:pt>
    <dgm:pt modelId="{DB90A249-7313-4A81-BB21-2FD6FDF4E857}">
      <dgm:prSet phldrT="[Tekst]" custT="1"/>
      <dgm:spPr/>
      <dgm:t>
        <a:bodyPr/>
        <a:lstStyle/>
        <a:p>
          <a:r>
            <a:rPr lang="nl-BE" sz="1800">
              <a:latin typeface="Calibri" panose="020F0502020204030204" pitchFamily="34" charset="0"/>
              <a:cs typeface="Calibri" panose="020F0502020204030204" pitchFamily="34" charset="0"/>
            </a:rPr>
            <a:t>Inschatting noodzaak vernieuwbouw =&gt; gemeenten</a:t>
          </a:r>
        </a:p>
      </dgm:t>
    </dgm:pt>
    <dgm:pt modelId="{15F87E8C-E084-470F-B8C2-FB3EC951B589}" type="parTrans" cxnId="{41867F23-8296-45E6-89B6-AB680FEE8798}">
      <dgm:prSet/>
      <dgm:spPr/>
      <dgm:t>
        <a:bodyPr/>
        <a:lstStyle/>
        <a:p>
          <a:endParaRPr lang="nl-BE"/>
        </a:p>
      </dgm:t>
    </dgm:pt>
    <dgm:pt modelId="{D418DC01-4AD8-482A-B566-646007B1AF77}" type="sibTrans" cxnId="{41867F23-8296-45E6-89B6-AB680FEE8798}">
      <dgm:prSet/>
      <dgm:spPr/>
      <dgm:t>
        <a:bodyPr/>
        <a:lstStyle/>
        <a:p>
          <a:endParaRPr lang="nl-BE"/>
        </a:p>
      </dgm:t>
    </dgm:pt>
    <dgm:pt modelId="{347A630A-7770-4F5B-8B72-D22D78B80C09}">
      <dgm:prSet phldrT="[Tekst]" custT="1"/>
      <dgm:spPr/>
      <dgm:t>
        <a:bodyPr/>
        <a:lstStyle/>
        <a:p>
          <a:r>
            <a:rPr lang="nl-BE" sz="1800">
              <a:latin typeface="Calibri" panose="020F0502020204030204" pitchFamily="34" charset="0"/>
              <a:cs typeface="Calibri" panose="020F0502020204030204" pitchFamily="34" charset="0"/>
            </a:rPr>
            <a:t>Gedetailleerd renovatieschema volstaat</a:t>
          </a:r>
        </a:p>
      </dgm:t>
    </dgm:pt>
    <dgm:pt modelId="{513C5989-5047-466B-B350-AC30D8608E7A}" type="parTrans" cxnId="{1E360162-7018-4C3F-A3BB-39F3819BA41A}">
      <dgm:prSet/>
      <dgm:spPr/>
      <dgm:t>
        <a:bodyPr/>
        <a:lstStyle/>
        <a:p>
          <a:endParaRPr lang="nl-BE"/>
        </a:p>
      </dgm:t>
    </dgm:pt>
    <dgm:pt modelId="{A4A5EA22-FB76-497D-8D7C-7BA676C939FE}" type="sibTrans" cxnId="{1E360162-7018-4C3F-A3BB-39F3819BA41A}">
      <dgm:prSet/>
      <dgm:spPr/>
      <dgm:t>
        <a:bodyPr/>
        <a:lstStyle/>
        <a:p>
          <a:endParaRPr lang="nl-BE"/>
        </a:p>
      </dgm:t>
    </dgm:pt>
    <dgm:pt modelId="{9625E234-56FF-41CA-8478-B36F91364B96}">
      <dgm:prSet phldrT="[Tekst]" custT="1"/>
      <dgm:spPr/>
      <dgm:t>
        <a:bodyPr/>
        <a:lstStyle/>
        <a:p>
          <a:r>
            <a:rPr lang="nl-BE" sz="1800">
              <a:latin typeface="Calibri" panose="020F0502020204030204" pitchFamily="34" charset="0"/>
              <a:cs typeface="Calibri" panose="020F0502020204030204" pitchFamily="34" charset="0"/>
            </a:rPr>
            <a:t>Verband renovatieschema en gebreken</a:t>
          </a:r>
        </a:p>
      </dgm:t>
    </dgm:pt>
    <dgm:pt modelId="{91732B02-ED25-42BB-B25D-BCFC4160C29D}" type="parTrans" cxnId="{C3DD4652-87C5-4613-B3D6-984351025004}">
      <dgm:prSet/>
      <dgm:spPr/>
      <dgm:t>
        <a:bodyPr/>
        <a:lstStyle/>
        <a:p>
          <a:endParaRPr lang="nl-BE"/>
        </a:p>
      </dgm:t>
    </dgm:pt>
    <dgm:pt modelId="{C8F68B49-0884-4FD8-B23D-FC3DCE6F42CA}" type="sibTrans" cxnId="{C3DD4652-87C5-4613-B3D6-984351025004}">
      <dgm:prSet/>
      <dgm:spPr/>
      <dgm:t>
        <a:bodyPr/>
        <a:lstStyle/>
        <a:p>
          <a:endParaRPr lang="nl-BE"/>
        </a:p>
      </dgm:t>
    </dgm:pt>
    <dgm:pt modelId="{2982E10E-EE3A-4781-993F-1B1A31B5B161}">
      <dgm:prSet phldrT="[Tekst]" custT="1"/>
      <dgm:spPr/>
      <dgm:t>
        <a:bodyPr/>
        <a:lstStyle/>
        <a:p>
          <a:r>
            <a:rPr lang="nl-BE" sz="1800">
              <a:latin typeface="Calibri" panose="020F0502020204030204" pitchFamily="34" charset="0"/>
              <a:cs typeface="Calibri" panose="020F0502020204030204" pitchFamily="34" charset="0"/>
            </a:rPr>
            <a:t>Termijn: 4 jaar naar 2 jaar</a:t>
          </a:r>
        </a:p>
      </dgm:t>
    </dgm:pt>
    <dgm:pt modelId="{060C743A-9A30-4A71-AB41-18195DFECF09}" type="parTrans" cxnId="{D9F696C1-87B8-490B-8C29-44C3143127BE}">
      <dgm:prSet/>
      <dgm:spPr/>
      <dgm:t>
        <a:bodyPr/>
        <a:lstStyle/>
        <a:p>
          <a:endParaRPr lang="nl-BE"/>
        </a:p>
      </dgm:t>
    </dgm:pt>
    <dgm:pt modelId="{803BE3B8-89E3-4149-89A9-CD614E7DA81A}" type="sibTrans" cxnId="{D9F696C1-87B8-490B-8C29-44C3143127BE}">
      <dgm:prSet/>
      <dgm:spPr/>
      <dgm:t>
        <a:bodyPr/>
        <a:lstStyle/>
        <a:p>
          <a:endParaRPr lang="nl-BE"/>
        </a:p>
      </dgm:t>
    </dgm:pt>
    <dgm:pt modelId="{EE075926-77AC-4E95-A869-D0EFF97A34EA}">
      <dgm:prSet phldrT="[Tekst]" custT="1"/>
      <dgm:spPr/>
      <dgm:t>
        <a:bodyPr/>
        <a:lstStyle/>
        <a:p>
          <a:r>
            <a:rPr lang="nl-BE" sz="2200">
              <a:latin typeface="Calibri" panose="020F0502020204030204" pitchFamily="34" charset="0"/>
              <a:cs typeface="Calibri" panose="020F0502020204030204" pitchFamily="34" charset="0"/>
            </a:rPr>
            <a:t>Opschorting van de heffing</a:t>
          </a:r>
        </a:p>
      </dgm:t>
    </dgm:pt>
    <dgm:pt modelId="{8EA2A1FA-A541-4D0B-AE3F-01A71F94AC16}" type="parTrans" cxnId="{50787ECC-A963-448E-BFDC-1BBD843C0036}">
      <dgm:prSet/>
      <dgm:spPr/>
      <dgm:t>
        <a:bodyPr/>
        <a:lstStyle/>
        <a:p>
          <a:endParaRPr lang="nl-BE"/>
        </a:p>
      </dgm:t>
    </dgm:pt>
    <dgm:pt modelId="{5DC76F4C-1870-464A-BCB4-0E1341EC460F}" type="sibTrans" cxnId="{50787ECC-A963-448E-BFDC-1BBD843C0036}">
      <dgm:prSet/>
      <dgm:spPr/>
      <dgm:t>
        <a:bodyPr/>
        <a:lstStyle/>
        <a:p>
          <a:endParaRPr lang="nl-BE"/>
        </a:p>
      </dgm:t>
    </dgm:pt>
    <dgm:pt modelId="{5897D92E-CD64-4D97-BC2B-29D0CA6D635C}" type="pres">
      <dgm:prSet presAssocID="{BAA2E4FD-9F4E-468E-A540-55F972C84EFC}" presName="Name0" presStyleCnt="0">
        <dgm:presLayoutVars>
          <dgm:dir/>
          <dgm:animLvl val="lvl"/>
          <dgm:resizeHandles val="exact"/>
        </dgm:presLayoutVars>
      </dgm:prSet>
      <dgm:spPr/>
    </dgm:pt>
    <dgm:pt modelId="{1CD89249-11BE-491F-995D-01FC4AE9642B}" type="pres">
      <dgm:prSet presAssocID="{EE075926-77AC-4E95-A869-D0EFF97A34EA}" presName="compositeNode" presStyleCnt="0">
        <dgm:presLayoutVars>
          <dgm:bulletEnabled val="1"/>
        </dgm:presLayoutVars>
      </dgm:prSet>
      <dgm:spPr/>
    </dgm:pt>
    <dgm:pt modelId="{0A0F5682-5574-40A1-B0FB-CE752CE04CE4}" type="pres">
      <dgm:prSet presAssocID="{EE075926-77AC-4E95-A869-D0EFF97A34EA}" presName="bgRect" presStyleLbl="node1" presStyleIdx="0" presStyleCnt="1"/>
      <dgm:spPr/>
    </dgm:pt>
    <dgm:pt modelId="{ADD4077F-C33B-4760-BDD4-D8BB17FD1340}" type="pres">
      <dgm:prSet presAssocID="{EE075926-77AC-4E95-A869-D0EFF97A34EA}" presName="parentNode" presStyleLbl="node1" presStyleIdx="0" presStyleCnt="1">
        <dgm:presLayoutVars>
          <dgm:chMax val="0"/>
          <dgm:bulletEnabled val="1"/>
        </dgm:presLayoutVars>
      </dgm:prSet>
      <dgm:spPr/>
    </dgm:pt>
    <dgm:pt modelId="{9D0FC0CE-1FF3-4931-95D2-836CCB4D1036}" type="pres">
      <dgm:prSet presAssocID="{EE075926-77AC-4E95-A869-D0EFF97A34EA}" presName="childNode" presStyleLbl="node1" presStyleIdx="0" presStyleCnt="1">
        <dgm:presLayoutVars>
          <dgm:bulletEnabled val="1"/>
        </dgm:presLayoutVars>
      </dgm:prSet>
      <dgm:spPr/>
    </dgm:pt>
  </dgm:ptLst>
  <dgm:cxnLst>
    <dgm:cxn modelId="{07E8C205-C6F5-4D08-9392-004D3E022A10}" type="presOf" srcId="{9625E234-56FF-41CA-8478-B36F91364B96}" destId="{9D0FC0CE-1FF3-4931-95D2-836CCB4D1036}" srcOrd="0" destOrd="7" presId="urn:microsoft.com/office/officeart/2005/8/layout/hProcess7"/>
    <dgm:cxn modelId="{CFF0480D-E34F-4EDF-A062-4C46C6289897}" type="presOf" srcId="{DCE67F4C-9EE8-47D5-93D6-F1B77DCD6DBE}" destId="{9D0FC0CE-1FF3-4931-95D2-836CCB4D1036}" srcOrd="0" destOrd="5" presId="urn:microsoft.com/office/officeart/2005/8/layout/hProcess7"/>
    <dgm:cxn modelId="{C74C3A16-CE60-4B5F-8141-B516C63DE58F}" type="presOf" srcId="{923B46EA-57C6-4287-AEB1-84342CF217F9}" destId="{9D0FC0CE-1FF3-4931-95D2-836CCB4D1036}" srcOrd="0" destOrd="1" presId="urn:microsoft.com/office/officeart/2005/8/layout/hProcess7"/>
    <dgm:cxn modelId="{6E1A7121-D4A2-4E68-B0EE-563DCCAD42DB}" srcId="{EE075926-77AC-4E95-A869-D0EFF97A34EA}" destId="{2AB12E05-3B2C-41C4-85C7-5737888F5C9E}" srcOrd="0" destOrd="0" parTransId="{2FE667FE-4841-4098-937A-A9734A61D9E0}" sibTransId="{7B2DA1AD-4B37-40BD-8C65-209863B79B37}"/>
    <dgm:cxn modelId="{41867F23-8296-45E6-89B6-AB680FEE8798}" srcId="{2AB12E05-3B2C-41C4-85C7-5737888F5C9E}" destId="{DB90A249-7313-4A81-BB21-2FD6FDF4E857}" srcOrd="1" destOrd="0" parTransId="{15F87E8C-E084-470F-B8C2-FB3EC951B589}" sibTransId="{D418DC01-4AD8-482A-B566-646007B1AF77}"/>
    <dgm:cxn modelId="{96EA2061-CD6A-45BA-AFF5-17720BF66703}" type="presOf" srcId="{2982E10E-EE3A-4781-993F-1B1A31B5B161}" destId="{9D0FC0CE-1FF3-4931-95D2-836CCB4D1036}" srcOrd="0" destOrd="8" presId="urn:microsoft.com/office/officeart/2005/8/layout/hProcess7"/>
    <dgm:cxn modelId="{1E360162-7018-4C3F-A3BB-39F3819BA41A}" srcId="{A5EB9986-1AEC-4579-847A-E7AC87CD46F6}" destId="{347A630A-7770-4F5B-8B72-D22D78B80C09}" srcOrd="1" destOrd="0" parTransId="{513C5989-5047-466B-B350-AC30D8608E7A}" sibTransId="{A4A5EA22-FB76-497D-8D7C-7BA676C939FE}"/>
    <dgm:cxn modelId="{7AD48D66-9B2B-4B09-B829-246FE7C007A5}" type="presOf" srcId="{E2B969A9-421F-45FF-9E78-99C3DB580538}" destId="{9D0FC0CE-1FF3-4931-95D2-836CCB4D1036}" srcOrd="0" destOrd="3" presId="urn:microsoft.com/office/officeart/2005/8/layout/hProcess7"/>
    <dgm:cxn modelId="{C3DD4652-87C5-4613-B3D6-984351025004}" srcId="{A5EB9986-1AEC-4579-847A-E7AC87CD46F6}" destId="{9625E234-56FF-41CA-8478-B36F91364B96}" srcOrd="2" destOrd="0" parTransId="{91732B02-ED25-42BB-B25D-BCFC4160C29D}" sibTransId="{C8F68B49-0884-4FD8-B23D-FC3DCE6F42CA}"/>
    <dgm:cxn modelId="{59EA2D79-6385-419C-B69C-73E2252AFD42}" srcId="{A5EB9986-1AEC-4579-847A-E7AC87CD46F6}" destId="{DCE67F4C-9EE8-47D5-93D6-F1B77DCD6DBE}" srcOrd="0" destOrd="0" parTransId="{89752424-5F1C-4BAD-B18F-4C4920B7CC54}" sibTransId="{7D231ED1-2C74-4C55-A31B-FF88CC8E7568}"/>
    <dgm:cxn modelId="{CC2FD87B-E0B0-46FA-953D-01D15B6E5809}" type="presOf" srcId="{F709A9E2-314D-40A8-8DD0-81FA79500A73}" destId="{9D0FC0CE-1FF3-4931-95D2-836CCB4D1036}" srcOrd="0" destOrd="9" presId="urn:microsoft.com/office/officeart/2005/8/layout/hProcess7"/>
    <dgm:cxn modelId="{A6753581-EAD6-457E-AE6F-C57F07549DF7}" type="presOf" srcId="{A5EB9986-1AEC-4579-847A-E7AC87CD46F6}" destId="{9D0FC0CE-1FF3-4931-95D2-836CCB4D1036}" srcOrd="0" destOrd="4" presId="urn:microsoft.com/office/officeart/2005/8/layout/hProcess7"/>
    <dgm:cxn modelId="{23C98E89-2629-442E-8A85-17C52322022A}" type="presOf" srcId="{EE075926-77AC-4E95-A869-D0EFF97A34EA}" destId="{0A0F5682-5574-40A1-B0FB-CE752CE04CE4}" srcOrd="0" destOrd="0" presId="urn:microsoft.com/office/officeart/2005/8/layout/hProcess7"/>
    <dgm:cxn modelId="{2D2A288C-C34D-4F74-977E-FFC8072AA34A}" type="presOf" srcId="{347A630A-7770-4F5B-8B72-D22D78B80C09}" destId="{9D0FC0CE-1FF3-4931-95D2-836CCB4D1036}" srcOrd="0" destOrd="6" presId="urn:microsoft.com/office/officeart/2005/8/layout/hProcess7"/>
    <dgm:cxn modelId="{7B4D129A-4636-46B8-A495-360E189C9D25}" srcId="{EE075926-77AC-4E95-A869-D0EFF97A34EA}" destId="{A5EB9986-1AEC-4579-847A-E7AC87CD46F6}" srcOrd="1" destOrd="0" parTransId="{72B91DF0-F7E1-4BD9-A6E2-A2A546C3889D}" sibTransId="{F79F7A36-32D9-4146-A509-FA7DBCC3DE2F}"/>
    <dgm:cxn modelId="{40FC1A9F-7E16-4A5E-A701-C310DC4937E0}" type="presOf" srcId="{BAA2E4FD-9F4E-468E-A540-55F972C84EFC}" destId="{5897D92E-CD64-4D97-BC2B-29D0CA6D635C}" srcOrd="0" destOrd="0" presId="urn:microsoft.com/office/officeart/2005/8/layout/hProcess7"/>
    <dgm:cxn modelId="{C46B7CA0-A222-4CC5-8438-E36D904E4FC7}" srcId="{2AB12E05-3B2C-41C4-85C7-5737888F5C9E}" destId="{923B46EA-57C6-4287-AEB1-84342CF217F9}" srcOrd="0" destOrd="0" parTransId="{E2474092-CFB3-49D0-88C3-471BA629C129}" sibTransId="{4C06A600-9176-40D3-9743-96235C4C8D24}"/>
    <dgm:cxn modelId="{6BBFBFB1-AD7C-4077-A334-E2F35A9D9D20}" type="presOf" srcId="{DB90A249-7313-4A81-BB21-2FD6FDF4E857}" destId="{9D0FC0CE-1FF3-4931-95D2-836CCB4D1036}" srcOrd="0" destOrd="2" presId="urn:microsoft.com/office/officeart/2005/8/layout/hProcess7"/>
    <dgm:cxn modelId="{D9F696C1-87B8-490B-8C29-44C3143127BE}" srcId="{A5EB9986-1AEC-4579-847A-E7AC87CD46F6}" destId="{2982E10E-EE3A-4781-993F-1B1A31B5B161}" srcOrd="3" destOrd="0" parTransId="{060C743A-9A30-4A71-AB41-18195DFECF09}" sibTransId="{803BE3B8-89E3-4149-89A9-CD614E7DA81A}"/>
    <dgm:cxn modelId="{50787ECC-A963-448E-BFDC-1BBD843C0036}" srcId="{BAA2E4FD-9F4E-468E-A540-55F972C84EFC}" destId="{EE075926-77AC-4E95-A869-D0EFF97A34EA}" srcOrd="0" destOrd="0" parTransId="{8EA2A1FA-A541-4D0B-AE3F-01A71F94AC16}" sibTransId="{5DC76F4C-1870-464A-BCB4-0E1341EC460F}"/>
    <dgm:cxn modelId="{64767CD3-F050-4477-9915-4B3F3F4AEAB6}" type="presOf" srcId="{EE075926-77AC-4E95-A869-D0EFF97A34EA}" destId="{ADD4077F-C33B-4760-BDD4-D8BB17FD1340}" srcOrd="1" destOrd="0" presId="urn:microsoft.com/office/officeart/2005/8/layout/hProcess7"/>
    <dgm:cxn modelId="{095A1FD4-C374-48E9-818D-EF4970539FBD}" srcId="{A5EB9986-1AEC-4579-847A-E7AC87CD46F6}" destId="{F709A9E2-314D-40A8-8DD0-81FA79500A73}" srcOrd="4" destOrd="0" parTransId="{07932926-401E-43E6-9B8C-C4195DFAA5EA}" sibTransId="{DB59CE81-AED3-4B1A-BBA1-566C27651464}"/>
    <dgm:cxn modelId="{3E5237DE-F0E3-4E71-B45E-D054FB4671B6}" srcId="{2AB12E05-3B2C-41C4-85C7-5737888F5C9E}" destId="{E2B969A9-421F-45FF-9E78-99C3DB580538}" srcOrd="2" destOrd="0" parTransId="{3310F5A4-0F42-4466-95FA-DB001E887469}" sibTransId="{4CB8C112-D953-4C1A-8943-E228F0942799}"/>
    <dgm:cxn modelId="{29AA4AE1-E5BF-4D0F-88EA-DA307D775820}" type="presOf" srcId="{2AB12E05-3B2C-41C4-85C7-5737888F5C9E}" destId="{9D0FC0CE-1FF3-4931-95D2-836CCB4D1036}" srcOrd="0" destOrd="0" presId="urn:microsoft.com/office/officeart/2005/8/layout/hProcess7"/>
    <dgm:cxn modelId="{981A9502-C53E-4AD6-B3CE-B3702495FE46}" type="presParOf" srcId="{5897D92E-CD64-4D97-BC2B-29D0CA6D635C}" destId="{1CD89249-11BE-491F-995D-01FC4AE9642B}" srcOrd="0" destOrd="0" presId="urn:microsoft.com/office/officeart/2005/8/layout/hProcess7"/>
    <dgm:cxn modelId="{6DD535B7-BFA6-4877-BEB0-CBD5C45261C4}" type="presParOf" srcId="{1CD89249-11BE-491F-995D-01FC4AE9642B}" destId="{0A0F5682-5574-40A1-B0FB-CE752CE04CE4}" srcOrd="0" destOrd="0" presId="urn:microsoft.com/office/officeart/2005/8/layout/hProcess7"/>
    <dgm:cxn modelId="{4027956F-AE69-453E-A05C-96F3CCAF03F5}" type="presParOf" srcId="{1CD89249-11BE-491F-995D-01FC4AE9642B}" destId="{ADD4077F-C33B-4760-BDD4-D8BB17FD1340}" srcOrd="1" destOrd="0" presId="urn:microsoft.com/office/officeart/2005/8/layout/hProcess7"/>
    <dgm:cxn modelId="{00D5AA07-BC21-4CCB-979F-59492BE431FD}" type="presParOf" srcId="{1CD89249-11BE-491F-995D-01FC4AE9642B}" destId="{9D0FC0CE-1FF3-4931-95D2-836CCB4D1036}" srcOrd="2" destOrd="0" presId="urn:microsoft.com/office/officeart/2005/8/layout/hProcess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E9C76DD2-954D-404A-A77A-BAFE27EFD523}"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nl-BE"/>
        </a:p>
      </dgm:t>
    </dgm:pt>
    <dgm:pt modelId="{9DEEF9B3-6B5F-4799-B4A0-703EBD3F96C9}">
      <dgm:prSet phldrT="[Tekst]" custT="1"/>
      <dgm:spPr/>
      <dgm:t>
        <a:bodyPr/>
        <a:lstStyle/>
        <a:p>
          <a:r>
            <a:rPr lang="nl-BE" sz="2400"/>
            <a:t>Aanpassing gemeentelijke reglementen!!!</a:t>
          </a:r>
        </a:p>
      </dgm:t>
    </dgm:pt>
    <dgm:pt modelId="{1D2AD715-24A9-4E0F-B524-D52BEAA7669E}" type="parTrans" cxnId="{1D928557-4BA9-4D4D-9D29-33DC5A367C41}">
      <dgm:prSet/>
      <dgm:spPr/>
      <dgm:t>
        <a:bodyPr/>
        <a:lstStyle/>
        <a:p>
          <a:endParaRPr lang="nl-BE"/>
        </a:p>
      </dgm:t>
    </dgm:pt>
    <dgm:pt modelId="{88BA25DA-11C5-45E0-B19C-91B201F8FD6B}" type="sibTrans" cxnId="{1D928557-4BA9-4D4D-9D29-33DC5A367C41}">
      <dgm:prSet/>
      <dgm:spPr/>
      <dgm:t>
        <a:bodyPr/>
        <a:lstStyle/>
        <a:p>
          <a:endParaRPr lang="nl-BE"/>
        </a:p>
      </dgm:t>
    </dgm:pt>
    <dgm:pt modelId="{9D68B209-E83A-4889-AECA-2665CF4145D5}" type="pres">
      <dgm:prSet presAssocID="{E9C76DD2-954D-404A-A77A-BAFE27EFD523}" presName="linear" presStyleCnt="0">
        <dgm:presLayoutVars>
          <dgm:animLvl val="lvl"/>
          <dgm:resizeHandles val="exact"/>
        </dgm:presLayoutVars>
      </dgm:prSet>
      <dgm:spPr/>
    </dgm:pt>
    <dgm:pt modelId="{533CD4C4-900D-4A98-9163-B17B3D7B93FE}" type="pres">
      <dgm:prSet presAssocID="{9DEEF9B3-6B5F-4799-B4A0-703EBD3F96C9}" presName="parentText" presStyleLbl="node1" presStyleIdx="0" presStyleCnt="1" custScaleY="150009">
        <dgm:presLayoutVars>
          <dgm:chMax val="0"/>
          <dgm:bulletEnabled val="1"/>
        </dgm:presLayoutVars>
      </dgm:prSet>
      <dgm:spPr/>
    </dgm:pt>
  </dgm:ptLst>
  <dgm:cxnLst>
    <dgm:cxn modelId="{1D928557-4BA9-4D4D-9D29-33DC5A367C41}" srcId="{E9C76DD2-954D-404A-A77A-BAFE27EFD523}" destId="{9DEEF9B3-6B5F-4799-B4A0-703EBD3F96C9}" srcOrd="0" destOrd="0" parTransId="{1D2AD715-24A9-4E0F-B524-D52BEAA7669E}" sibTransId="{88BA25DA-11C5-45E0-B19C-91B201F8FD6B}"/>
    <dgm:cxn modelId="{EA491094-B9EA-426E-8D6A-BD1492EE409C}" type="presOf" srcId="{9DEEF9B3-6B5F-4799-B4A0-703EBD3F96C9}" destId="{533CD4C4-900D-4A98-9163-B17B3D7B93FE}" srcOrd="0" destOrd="0" presId="urn:microsoft.com/office/officeart/2005/8/layout/vList2"/>
    <dgm:cxn modelId="{D97CF595-44D6-4010-8384-A0F7B102B085}" type="presOf" srcId="{E9C76DD2-954D-404A-A77A-BAFE27EFD523}" destId="{9D68B209-E83A-4889-AECA-2665CF4145D5}" srcOrd="0" destOrd="0" presId="urn:microsoft.com/office/officeart/2005/8/layout/vList2"/>
    <dgm:cxn modelId="{F3D1093B-2869-4D9A-89A8-0B80653305FB}" type="presParOf" srcId="{9D68B209-E83A-4889-AECA-2665CF4145D5}" destId="{533CD4C4-900D-4A98-9163-B17B3D7B93F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CF9599B-5419-4492-96F2-5932DA5CB022}" type="doc">
      <dgm:prSet loTypeId="urn:microsoft.com/office/officeart/2005/8/layout/vList5" loCatId="list" qsTypeId="urn:microsoft.com/office/officeart/2005/8/quickstyle/simple1" qsCatId="simple" csTypeId="urn:microsoft.com/office/officeart/2005/8/colors/accent5_2" csCatId="accent5" phldr="1"/>
      <dgm:spPr/>
      <dgm:t>
        <a:bodyPr/>
        <a:lstStyle/>
        <a:p>
          <a:endParaRPr lang="nl-BE"/>
        </a:p>
      </dgm:t>
    </dgm:pt>
    <dgm:pt modelId="{15932195-2D5D-414B-AB5B-7CFCB54E9293}">
      <dgm:prSet phldrT="[Tekst]" custT="1"/>
      <dgm:spPr/>
      <dgm:t>
        <a:bodyPr/>
        <a:lstStyle/>
        <a:p>
          <a:r>
            <a:rPr lang="nl-BE" sz="2200" b="1"/>
            <a:t>Huidige procedure OO</a:t>
          </a:r>
        </a:p>
      </dgm:t>
    </dgm:pt>
    <dgm:pt modelId="{258CDDD7-8235-40BA-AE2D-420854D457FE}" type="parTrans" cxnId="{78C5FE73-55EA-44B9-8788-85C7C7FA1C6E}">
      <dgm:prSet/>
      <dgm:spPr/>
      <dgm:t>
        <a:bodyPr/>
        <a:lstStyle/>
        <a:p>
          <a:endParaRPr lang="nl-BE"/>
        </a:p>
      </dgm:t>
    </dgm:pt>
    <dgm:pt modelId="{0B6208CA-EB62-471C-BD98-23DF53893ECF}" type="sibTrans" cxnId="{78C5FE73-55EA-44B9-8788-85C7C7FA1C6E}">
      <dgm:prSet/>
      <dgm:spPr/>
      <dgm:t>
        <a:bodyPr/>
        <a:lstStyle/>
        <a:p>
          <a:endParaRPr lang="nl-BE"/>
        </a:p>
      </dgm:t>
    </dgm:pt>
    <dgm:pt modelId="{0A69D54A-6BF7-4CDE-826C-D6DC5D17C101}">
      <dgm:prSet phldrT="[Tekst]"/>
      <dgm:spPr/>
      <dgm:t>
        <a:bodyPr/>
        <a:lstStyle/>
        <a:p>
          <a:r>
            <a:rPr lang="nl-BE"/>
            <a:t>Art. 15 e.v. Vlaamse Wooncode</a:t>
          </a:r>
          <a:endParaRPr lang="nl-BE" b="1"/>
        </a:p>
      </dgm:t>
    </dgm:pt>
    <dgm:pt modelId="{509F75C4-AF75-4779-8F53-805B282ECD01}" type="parTrans" cxnId="{5DA74D69-5AFC-4B66-907A-8F9E2CCA694D}">
      <dgm:prSet/>
      <dgm:spPr/>
      <dgm:t>
        <a:bodyPr/>
        <a:lstStyle/>
        <a:p>
          <a:endParaRPr lang="nl-BE"/>
        </a:p>
      </dgm:t>
    </dgm:pt>
    <dgm:pt modelId="{05E0B6F0-78DE-4EA7-9262-ADA57AAF020E}" type="sibTrans" cxnId="{5DA74D69-5AFC-4B66-907A-8F9E2CCA694D}">
      <dgm:prSet/>
      <dgm:spPr/>
      <dgm:t>
        <a:bodyPr/>
        <a:lstStyle/>
        <a:p>
          <a:endParaRPr lang="nl-BE"/>
        </a:p>
      </dgm:t>
    </dgm:pt>
    <dgm:pt modelId="{A499F39E-41C2-4BF9-8140-904E44AA03DF}">
      <dgm:prSet/>
      <dgm:spPr/>
      <dgm:t>
        <a:bodyPr/>
        <a:lstStyle/>
        <a:p>
          <a:r>
            <a:rPr lang="nl-BE"/>
            <a:t>Verzoek / initiatief burgemeester</a:t>
          </a:r>
        </a:p>
      </dgm:t>
    </dgm:pt>
    <dgm:pt modelId="{FCE413D3-9E38-4DC6-AB45-5426540E99B4}" type="parTrans" cxnId="{4FEAB176-4AA6-47D3-B430-475C8913276C}">
      <dgm:prSet/>
      <dgm:spPr/>
      <dgm:t>
        <a:bodyPr/>
        <a:lstStyle/>
        <a:p>
          <a:endParaRPr lang="nl-BE"/>
        </a:p>
      </dgm:t>
    </dgm:pt>
    <dgm:pt modelId="{648E8D62-BC76-4B5B-9376-30AD88FE54D7}" type="sibTrans" cxnId="{4FEAB176-4AA6-47D3-B430-475C8913276C}">
      <dgm:prSet/>
      <dgm:spPr/>
      <dgm:t>
        <a:bodyPr/>
        <a:lstStyle/>
        <a:p>
          <a:endParaRPr lang="nl-BE"/>
        </a:p>
      </dgm:t>
    </dgm:pt>
    <dgm:pt modelId="{D7A67FAC-AEE4-4DBB-ABE7-B1D0F49B507C}">
      <dgm:prSet/>
      <dgm:spPr/>
      <dgm:t>
        <a:bodyPr/>
        <a:lstStyle/>
        <a:p>
          <a:r>
            <a:rPr lang="nl-BE"/>
            <a:t>Technisch verslag</a:t>
          </a:r>
        </a:p>
      </dgm:t>
    </dgm:pt>
    <dgm:pt modelId="{21386D46-E038-4BF5-BFD3-2D212226B2C4}" type="parTrans" cxnId="{5910D630-A339-43C1-B46D-74F5D881926D}">
      <dgm:prSet/>
      <dgm:spPr/>
      <dgm:t>
        <a:bodyPr/>
        <a:lstStyle/>
        <a:p>
          <a:endParaRPr lang="nl-BE"/>
        </a:p>
      </dgm:t>
    </dgm:pt>
    <dgm:pt modelId="{950FFEAA-D7BF-42B8-9384-263A5D4694AE}" type="sibTrans" cxnId="{5910D630-A339-43C1-B46D-74F5D881926D}">
      <dgm:prSet/>
      <dgm:spPr/>
      <dgm:t>
        <a:bodyPr/>
        <a:lstStyle/>
        <a:p>
          <a:endParaRPr lang="nl-BE"/>
        </a:p>
      </dgm:t>
    </dgm:pt>
    <dgm:pt modelId="{820A60A0-737B-4706-B5C1-2ABF96C2C779}">
      <dgm:prSet/>
      <dgm:spPr/>
      <dgm:t>
        <a:bodyPr/>
        <a:lstStyle/>
        <a:p>
          <a:r>
            <a:rPr lang="nl-BE"/>
            <a:t>Advies gewestelijk ambtenaar tenzij vrijstelling</a:t>
          </a:r>
        </a:p>
      </dgm:t>
    </dgm:pt>
    <dgm:pt modelId="{D307CCF3-2094-4B62-B521-C694802A80D0}" type="parTrans" cxnId="{9EE54F19-4F87-47B1-A77C-3CFFACCE5617}">
      <dgm:prSet/>
      <dgm:spPr/>
      <dgm:t>
        <a:bodyPr/>
        <a:lstStyle/>
        <a:p>
          <a:endParaRPr lang="nl-BE"/>
        </a:p>
      </dgm:t>
    </dgm:pt>
    <dgm:pt modelId="{AE190036-E52F-4704-B729-B21D81BBDFAF}" type="sibTrans" cxnId="{9EE54F19-4F87-47B1-A77C-3CFFACCE5617}">
      <dgm:prSet/>
      <dgm:spPr/>
      <dgm:t>
        <a:bodyPr/>
        <a:lstStyle/>
        <a:p>
          <a:endParaRPr lang="nl-BE"/>
        </a:p>
      </dgm:t>
    </dgm:pt>
    <dgm:pt modelId="{C430F768-A2E2-4294-ADC6-D69AA7114E0E}">
      <dgm:prSet/>
      <dgm:spPr/>
      <dgm:t>
        <a:bodyPr/>
        <a:lstStyle/>
        <a:p>
          <a:r>
            <a:rPr lang="nl-BE"/>
            <a:t>Besluit burgemeester</a:t>
          </a:r>
        </a:p>
      </dgm:t>
    </dgm:pt>
    <dgm:pt modelId="{B1680BE7-C1F0-49D5-942F-A124D4C28920}" type="parTrans" cxnId="{A4801795-804A-4915-B4F4-D3AF16F44BFA}">
      <dgm:prSet/>
      <dgm:spPr/>
      <dgm:t>
        <a:bodyPr/>
        <a:lstStyle/>
        <a:p>
          <a:endParaRPr lang="nl-BE"/>
        </a:p>
      </dgm:t>
    </dgm:pt>
    <dgm:pt modelId="{E2CD2D6C-B53C-499D-BF2E-A62F983EB713}" type="sibTrans" cxnId="{A4801795-804A-4915-B4F4-D3AF16F44BFA}">
      <dgm:prSet/>
      <dgm:spPr/>
      <dgm:t>
        <a:bodyPr/>
        <a:lstStyle/>
        <a:p>
          <a:endParaRPr lang="nl-BE"/>
        </a:p>
      </dgm:t>
    </dgm:pt>
    <dgm:pt modelId="{E809EA94-CB65-4E30-8DEB-39DE0BC6B93E}">
      <dgm:prSet/>
      <dgm:spPr/>
      <dgm:t>
        <a:bodyPr/>
        <a:lstStyle/>
        <a:p>
          <a:r>
            <a:rPr lang="nl-BE"/>
            <a:t>Beroepsprocedure bij de minister</a:t>
          </a:r>
        </a:p>
      </dgm:t>
    </dgm:pt>
    <dgm:pt modelId="{AF17AF1A-AE32-4268-AEC1-12FE234AFB59}" type="parTrans" cxnId="{63EDD3B9-C3E3-407E-BAF7-299A7810FD6C}">
      <dgm:prSet/>
      <dgm:spPr/>
      <dgm:t>
        <a:bodyPr/>
        <a:lstStyle/>
        <a:p>
          <a:endParaRPr lang="nl-BE"/>
        </a:p>
      </dgm:t>
    </dgm:pt>
    <dgm:pt modelId="{AA615A08-B474-4594-B2BE-083BBE304D7D}" type="sibTrans" cxnId="{63EDD3B9-C3E3-407E-BAF7-299A7810FD6C}">
      <dgm:prSet/>
      <dgm:spPr/>
      <dgm:t>
        <a:bodyPr/>
        <a:lstStyle/>
        <a:p>
          <a:endParaRPr lang="nl-BE"/>
        </a:p>
      </dgm:t>
    </dgm:pt>
    <dgm:pt modelId="{C792DC84-4435-4050-BE33-F147468FFFFB}">
      <dgm:prSet/>
      <dgm:spPr/>
      <dgm:t>
        <a:bodyPr/>
        <a:lstStyle/>
        <a:p>
          <a:r>
            <a:rPr lang="nl-BE"/>
            <a:t>Conformiteitsonderzoek door woningcontroleur</a:t>
          </a:r>
        </a:p>
      </dgm:t>
    </dgm:pt>
    <dgm:pt modelId="{B24AEE27-678B-4B0B-9B92-D1DB13E47230}" type="parTrans" cxnId="{FDEA6078-C005-4C4F-B7B9-2C86C81253BD}">
      <dgm:prSet/>
      <dgm:spPr/>
    </dgm:pt>
    <dgm:pt modelId="{18B7F61A-E5C2-4882-87F2-DF221B0EE430}" type="sibTrans" cxnId="{FDEA6078-C005-4C4F-B7B9-2C86C81253BD}">
      <dgm:prSet/>
      <dgm:spPr/>
    </dgm:pt>
    <dgm:pt modelId="{9F9A6FFB-9937-45FF-B620-C7416D7AE612}" type="pres">
      <dgm:prSet presAssocID="{1CF9599B-5419-4492-96F2-5932DA5CB022}" presName="Name0" presStyleCnt="0">
        <dgm:presLayoutVars>
          <dgm:dir/>
          <dgm:animLvl val="lvl"/>
          <dgm:resizeHandles val="exact"/>
        </dgm:presLayoutVars>
      </dgm:prSet>
      <dgm:spPr/>
    </dgm:pt>
    <dgm:pt modelId="{348E2269-F466-4959-8E20-76F4FC3BE53F}" type="pres">
      <dgm:prSet presAssocID="{15932195-2D5D-414B-AB5B-7CFCB54E9293}" presName="linNode" presStyleCnt="0"/>
      <dgm:spPr/>
    </dgm:pt>
    <dgm:pt modelId="{030CFFD3-7D59-4621-92B9-6147023A4CC5}" type="pres">
      <dgm:prSet presAssocID="{15932195-2D5D-414B-AB5B-7CFCB54E9293}" presName="parentText" presStyleLbl="node1" presStyleIdx="0" presStyleCnt="1">
        <dgm:presLayoutVars>
          <dgm:chMax val="1"/>
          <dgm:bulletEnabled val="1"/>
        </dgm:presLayoutVars>
      </dgm:prSet>
      <dgm:spPr/>
    </dgm:pt>
    <dgm:pt modelId="{87AE5022-02FA-44E7-9F13-F6F2E2E963FF}" type="pres">
      <dgm:prSet presAssocID="{15932195-2D5D-414B-AB5B-7CFCB54E9293}" presName="descendantText" presStyleLbl="alignAccFollowNode1" presStyleIdx="0" presStyleCnt="1">
        <dgm:presLayoutVars>
          <dgm:bulletEnabled val="1"/>
        </dgm:presLayoutVars>
      </dgm:prSet>
      <dgm:spPr/>
    </dgm:pt>
  </dgm:ptLst>
  <dgm:cxnLst>
    <dgm:cxn modelId="{69369C16-4088-4536-8B5A-8C383D84D46D}" type="presOf" srcId="{D7A67FAC-AEE4-4DBB-ABE7-B1D0F49B507C}" destId="{87AE5022-02FA-44E7-9F13-F6F2E2E963FF}" srcOrd="0" destOrd="3" presId="urn:microsoft.com/office/officeart/2005/8/layout/vList5"/>
    <dgm:cxn modelId="{9EE54F19-4F87-47B1-A77C-3CFFACCE5617}" srcId="{15932195-2D5D-414B-AB5B-7CFCB54E9293}" destId="{820A60A0-737B-4706-B5C1-2ABF96C2C779}" srcOrd="4" destOrd="0" parTransId="{D307CCF3-2094-4B62-B521-C694802A80D0}" sibTransId="{AE190036-E52F-4704-B729-B21D81BBDFAF}"/>
    <dgm:cxn modelId="{5910D630-A339-43C1-B46D-74F5D881926D}" srcId="{15932195-2D5D-414B-AB5B-7CFCB54E9293}" destId="{D7A67FAC-AEE4-4DBB-ABE7-B1D0F49B507C}" srcOrd="3" destOrd="0" parTransId="{21386D46-E038-4BF5-BFD3-2D212226B2C4}" sibTransId="{950FFEAA-D7BF-42B8-9384-263A5D4694AE}"/>
    <dgm:cxn modelId="{5DA74D69-5AFC-4B66-907A-8F9E2CCA694D}" srcId="{15932195-2D5D-414B-AB5B-7CFCB54E9293}" destId="{0A69D54A-6BF7-4CDE-826C-D6DC5D17C101}" srcOrd="0" destOrd="0" parTransId="{509F75C4-AF75-4779-8F53-805B282ECD01}" sibTransId="{05E0B6F0-78DE-4EA7-9262-ADA57AAF020E}"/>
    <dgm:cxn modelId="{DF1E0E6E-C47C-4ECE-AB99-272112AFBF48}" type="presOf" srcId="{C430F768-A2E2-4294-ADC6-D69AA7114E0E}" destId="{87AE5022-02FA-44E7-9F13-F6F2E2E963FF}" srcOrd="0" destOrd="5" presId="urn:microsoft.com/office/officeart/2005/8/layout/vList5"/>
    <dgm:cxn modelId="{78C5FE73-55EA-44B9-8788-85C7C7FA1C6E}" srcId="{1CF9599B-5419-4492-96F2-5932DA5CB022}" destId="{15932195-2D5D-414B-AB5B-7CFCB54E9293}" srcOrd="0" destOrd="0" parTransId="{258CDDD7-8235-40BA-AE2D-420854D457FE}" sibTransId="{0B6208CA-EB62-471C-BD98-23DF53893ECF}"/>
    <dgm:cxn modelId="{4FEAB176-4AA6-47D3-B430-475C8913276C}" srcId="{15932195-2D5D-414B-AB5B-7CFCB54E9293}" destId="{A499F39E-41C2-4BF9-8140-904E44AA03DF}" srcOrd="1" destOrd="0" parTransId="{FCE413D3-9E38-4DC6-AB45-5426540E99B4}" sibTransId="{648E8D62-BC76-4B5B-9376-30AD88FE54D7}"/>
    <dgm:cxn modelId="{FDEA6078-C005-4C4F-B7B9-2C86C81253BD}" srcId="{15932195-2D5D-414B-AB5B-7CFCB54E9293}" destId="{C792DC84-4435-4050-BE33-F147468FFFFB}" srcOrd="2" destOrd="0" parTransId="{B24AEE27-678B-4B0B-9B92-D1DB13E47230}" sibTransId="{18B7F61A-E5C2-4882-87F2-DF221B0EE430}"/>
    <dgm:cxn modelId="{1567737E-45FD-425A-988A-7D4844699252}" type="presOf" srcId="{E809EA94-CB65-4E30-8DEB-39DE0BC6B93E}" destId="{87AE5022-02FA-44E7-9F13-F6F2E2E963FF}" srcOrd="0" destOrd="6" presId="urn:microsoft.com/office/officeart/2005/8/layout/vList5"/>
    <dgm:cxn modelId="{A4801795-804A-4915-B4F4-D3AF16F44BFA}" srcId="{15932195-2D5D-414B-AB5B-7CFCB54E9293}" destId="{C430F768-A2E2-4294-ADC6-D69AA7114E0E}" srcOrd="5" destOrd="0" parTransId="{B1680BE7-C1F0-49D5-942F-A124D4C28920}" sibTransId="{E2CD2D6C-B53C-499D-BF2E-A62F983EB713}"/>
    <dgm:cxn modelId="{7A7DF899-90BA-4336-9117-7D42386D0F41}" type="presOf" srcId="{15932195-2D5D-414B-AB5B-7CFCB54E9293}" destId="{030CFFD3-7D59-4621-92B9-6147023A4CC5}" srcOrd="0" destOrd="0" presId="urn:microsoft.com/office/officeart/2005/8/layout/vList5"/>
    <dgm:cxn modelId="{0B9E2D9B-8778-450F-A747-C76FFC37D363}" type="presOf" srcId="{A499F39E-41C2-4BF9-8140-904E44AA03DF}" destId="{87AE5022-02FA-44E7-9F13-F6F2E2E963FF}" srcOrd="0" destOrd="1" presId="urn:microsoft.com/office/officeart/2005/8/layout/vList5"/>
    <dgm:cxn modelId="{1D8663A3-231A-4CB5-9602-67A6A95F463C}" type="presOf" srcId="{820A60A0-737B-4706-B5C1-2ABF96C2C779}" destId="{87AE5022-02FA-44E7-9F13-F6F2E2E963FF}" srcOrd="0" destOrd="4" presId="urn:microsoft.com/office/officeart/2005/8/layout/vList5"/>
    <dgm:cxn modelId="{63EDD3B9-C3E3-407E-BAF7-299A7810FD6C}" srcId="{15932195-2D5D-414B-AB5B-7CFCB54E9293}" destId="{E809EA94-CB65-4E30-8DEB-39DE0BC6B93E}" srcOrd="6" destOrd="0" parTransId="{AF17AF1A-AE32-4268-AEC1-12FE234AFB59}" sibTransId="{AA615A08-B474-4594-B2BE-083BBE304D7D}"/>
    <dgm:cxn modelId="{B54BEAC8-B371-48D4-A820-78A5F734D596}" type="presOf" srcId="{C792DC84-4435-4050-BE33-F147468FFFFB}" destId="{87AE5022-02FA-44E7-9F13-F6F2E2E963FF}" srcOrd="0" destOrd="2" presId="urn:microsoft.com/office/officeart/2005/8/layout/vList5"/>
    <dgm:cxn modelId="{65E4DAED-80C0-488D-A9FB-B11640C14B29}" type="presOf" srcId="{0A69D54A-6BF7-4CDE-826C-D6DC5D17C101}" destId="{87AE5022-02FA-44E7-9F13-F6F2E2E963FF}" srcOrd="0" destOrd="0" presId="urn:microsoft.com/office/officeart/2005/8/layout/vList5"/>
    <dgm:cxn modelId="{122CECEF-7C1F-489A-9526-F0D394ED1C2C}" type="presOf" srcId="{1CF9599B-5419-4492-96F2-5932DA5CB022}" destId="{9F9A6FFB-9937-45FF-B620-C7416D7AE612}" srcOrd="0" destOrd="0" presId="urn:microsoft.com/office/officeart/2005/8/layout/vList5"/>
    <dgm:cxn modelId="{3896655C-168E-4308-838C-634D5466B3E5}" type="presParOf" srcId="{9F9A6FFB-9937-45FF-B620-C7416D7AE612}" destId="{348E2269-F466-4959-8E20-76F4FC3BE53F}" srcOrd="0" destOrd="0" presId="urn:microsoft.com/office/officeart/2005/8/layout/vList5"/>
    <dgm:cxn modelId="{F4F2E206-7B9A-4FC6-9690-8F19EE2C15BD}" type="presParOf" srcId="{348E2269-F466-4959-8E20-76F4FC3BE53F}" destId="{030CFFD3-7D59-4621-92B9-6147023A4CC5}" srcOrd="0" destOrd="0" presId="urn:microsoft.com/office/officeart/2005/8/layout/vList5"/>
    <dgm:cxn modelId="{8EC3CA5B-A1CD-4A42-A5C9-92D44CE1675A}" type="presParOf" srcId="{348E2269-F466-4959-8E20-76F4FC3BE53F}" destId="{87AE5022-02FA-44E7-9F13-F6F2E2E963F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CF9599B-5419-4492-96F2-5932DA5CB022}" type="doc">
      <dgm:prSet loTypeId="urn:microsoft.com/office/officeart/2005/8/layout/vList5" loCatId="list" qsTypeId="urn:microsoft.com/office/officeart/2005/8/quickstyle/simple1" qsCatId="simple" csTypeId="urn:microsoft.com/office/officeart/2005/8/colors/accent5_2" csCatId="accent5" phldr="1"/>
      <dgm:spPr/>
      <dgm:t>
        <a:bodyPr/>
        <a:lstStyle/>
        <a:p>
          <a:endParaRPr lang="nl-BE"/>
        </a:p>
      </dgm:t>
    </dgm:pt>
    <dgm:pt modelId="{15932195-2D5D-414B-AB5B-7CFCB54E9293}">
      <dgm:prSet phldrT="[Tekst]"/>
      <dgm:spPr/>
      <dgm:t>
        <a:bodyPr/>
        <a:lstStyle/>
        <a:p>
          <a:r>
            <a:rPr lang="nl-BE" b="1"/>
            <a:t>Strafrechtelijke procedure</a:t>
          </a:r>
        </a:p>
      </dgm:t>
    </dgm:pt>
    <dgm:pt modelId="{258CDDD7-8235-40BA-AE2D-420854D457FE}" type="parTrans" cxnId="{78C5FE73-55EA-44B9-8788-85C7C7FA1C6E}">
      <dgm:prSet/>
      <dgm:spPr/>
      <dgm:t>
        <a:bodyPr/>
        <a:lstStyle/>
        <a:p>
          <a:endParaRPr lang="nl-BE"/>
        </a:p>
      </dgm:t>
    </dgm:pt>
    <dgm:pt modelId="{0B6208CA-EB62-471C-BD98-23DF53893ECF}" type="sibTrans" cxnId="{78C5FE73-55EA-44B9-8788-85C7C7FA1C6E}">
      <dgm:prSet/>
      <dgm:spPr/>
      <dgm:t>
        <a:bodyPr/>
        <a:lstStyle/>
        <a:p>
          <a:endParaRPr lang="nl-BE"/>
        </a:p>
      </dgm:t>
    </dgm:pt>
    <dgm:pt modelId="{6C9A0A94-72C2-45C6-8AA5-5321BB1F0789}">
      <dgm:prSet phldrT="[Tekst]"/>
      <dgm:spPr/>
      <dgm:t>
        <a:bodyPr/>
        <a:lstStyle/>
        <a:p>
          <a:r>
            <a:rPr lang="nl-BE"/>
            <a:t>Art. 20 e.v. Vlaamse Wooncode</a:t>
          </a:r>
          <a:endParaRPr lang="nl-BE" b="1"/>
        </a:p>
      </dgm:t>
    </dgm:pt>
    <dgm:pt modelId="{2CD62FB1-291B-46DC-B592-55531ED66536}" type="parTrans" cxnId="{4B83292C-7C4A-44A2-BB4E-257206020064}">
      <dgm:prSet/>
      <dgm:spPr/>
      <dgm:t>
        <a:bodyPr/>
        <a:lstStyle/>
        <a:p>
          <a:endParaRPr lang="nl-BE"/>
        </a:p>
      </dgm:t>
    </dgm:pt>
    <dgm:pt modelId="{02E90213-9C03-4362-8CF8-A6A1AAC76BCE}" type="sibTrans" cxnId="{4B83292C-7C4A-44A2-BB4E-257206020064}">
      <dgm:prSet/>
      <dgm:spPr/>
      <dgm:t>
        <a:bodyPr/>
        <a:lstStyle/>
        <a:p>
          <a:endParaRPr lang="nl-BE"/>
        </a:p>
      </dgm:t>
    </dgm:pt>
    <dgm:pt modelId="{9E324BDA-AF73-4C9A-AFE1-FAD203B9BFA5}">
      <dgm:prSet/>
      <dgm:spPr/>
      <dgm:t>
        <a:bodyPr/>
        <a:lstStyle/>
        <a:p>
          <a:r>
            <a:rPr lang="nl-BE"/>
            <a:t>Verhuren in ruime zin van een woning… </a:t>
          </a:r>
        </a:p>
      </dgm:t>
    </dgm:pt>
    <dgm:pt modelId="{9128A316-0F89-4E38-B14F-B3DAD4AAD653}" type="parTrans" cxnId="{D40D5FD8-21F9-4AF2-B56C-CA22EDCCABF7}">
      <dgm:prSet/>
      <dgm:spPr/>
      <dgm:t>
        <a:bodyPr/>
        <a:lstStyle/>
        <a:p>
          <a:endParaRPr lang="nl-BE"/>
        </a:p>
      </dgm:t>
    </dgm:pt>
    <dgm:pt modelId="{CCDFBB77-5DF6-42EC-8E89-8BEE6170ECF5}" type="sibTrans" cxnId="{D40D5FD8-21F9-4AF2-B56C-CA22EDCCABF7}">
      <dgm:prSet/>
      <dgm:spPr/>
      <dgm:t>
        <a:bodyPr/>
        <a:lstStyle/>
        <a:p>
          <a:endParaRPr lang="nl-BE"/>
        </a:p>
      </dgm:t>
    </dgm:pt>
    <dgm:pt modelId="{C89B579F-3F3E-4FD8-909F-94B460F3EFF1}">
      <dgm:prSet/>
      <dgm:spPr/>
      <dgm:t>
        <a:bodyPr/>
        <a:lstStyle/>
        <a:p>
          <a:r>
            <a:rPr lang="nl-BE"/>
            <a:t>…die niet voldoet aan de normen van art. 5 VWC</a:t>
          </a:r>
        </a:p>
      </dgm:t>
    </dgm:pt>
    <dgm:pt modelId="{16582638-CB1B-4CC0-90B1-CB430C822C76}" type="parTrans" cxnId="{CBC0A425-1A2B-4200-B6C5-1D11B9E3E174}">
      <dgm:prSet/>
      <dgm:spPr/>
      <dgm:t>
        <a:bodyPr/>
        <a:lstStyle/>
        <a:p>
          <a:endParaRPr lang="nl-BE"/>
        </a:p>
      </dgm:t>
    </dgm:pt>
    <dgm:pt modelId="{2E710531-28F0-4F72-AEF9-5A0FC218E901}" type="sibTrans" cxnId="{CBC0A425-1A2B-4200-B6C5-1D11B9E3E174}">
      <dgm:prSet/>
      <dgm:spPr/>
      <dgm:t>
        <a:bodyPr/>
        <a:lstStyle/>
        <a:p>
          <a:endParaRPr lang="nl-BE"/>
        </a:p>
      </dgm:t>
    </dgm:pt>
    <dgm:pt modelId="{CF440201-66E5-41C0-AAAE-7DAE1EE130D6}">
      <dgm:prSet/>
      <dgm:spPr/>
      <dgm:t>
        <a:bodyPr/>
        <a:lstStyle/>
        <a:p>
          <a:r>
            <a:rPr lang="nl-BE"/>
            <a:t>Technische verslag</a:t>
          </a:r>
        </a:p>
      </dgm:t>
    </dgm:pt>
    <dgm:pt modelId="{8A0368DD-FB45-458A-A6C7-BE46CF546EFB}" type="parTrans" cxnId="{AF2414F6-2702-4D85-8B18-613386C9094B}">
      <dgm:prSet/>
      <dgm:spPr/>
      <dgm:t>
        <a:bodyPr/>
        <a:lstStyle/>
        <a:p>
          <a:endParaRPr lang="nl-BE"/>
        </a:p>
      </dgm:t>
    </dgm:pt>
    <dgm:pt modelId="{5915A3EA-4504-49FE-AFB0-28F5640782DB}" type="sibTrans" cxnId="{AF2414F6-2702-4D85-8B18-613386C9094B}">
      <dgm:prSet/>
      <dgm:spPr/>
      <dgm:t>
        <a:bodyPr/>
        <a:lstStyle/>
        <a:p>
          <a:endParaRPr lang="nl-BE"/>
        </a:p>
      </dgm:t>
    </dgm:pt>
    <dgm:pt modelId="{09F0778A-EAC4-4126-AB8A-4DC79058B637}">
      <dgm:prSet/>
      <dgm:spPr/>
      <dgm:t>
        <a:bodyPr/>
        <a:lstStyle/>
        <a:p>
          <a:r>
            <a:rPr lang="nl-BE"/>
            <a:t>Wooninspecteur verbaliseert</a:t>
          </a:r>
        </a:p>
      </dgm:t>
    </dgm:pt>
    <dgm:pt modelId="{678557A0-B51C-4F9F-A60C-16CC1C7C37BE}" type="parTrans" cxnId="{3799D948-8137-4304-A860-FE39965F57EE}">
      <dgm:prSet/>
      <dgm:spPr/>
      <dgm:t>
        <a:bodyPr/>
        <a:lstStyle/>
        <a:p>
          <a:endParaRPr lang="nl-BE"/>
        </a:p>
      </dgm:t>
    </dgm:pt>
    <dgm:pt modelId="{678AEA1F-0245-41B3-9DDE-3B270C8AA409}" type="sibTrans" cxnId="{3799D948-8137-4304-A860-FE39965F57EE}">
      <dgm:prSet/>
      <dgm:spPr/>
      <dgm:t>
        <a:bodyPr/>
        <a:lstStyle/>
        <a:p>
          <a:endParaRPr lang="nl-BE"/>
        </a:p>
      </dgm:t>
    </dgm:pt>
    <dgm:pt modelId="{E1AB4FC4-163A-450A-8E7A-6A4A81971EB5}">
      <dgm:prSet/>
      <dgm:spPr/>
      <dgm:t>
        <a:bodyPr/>
        <a:lstStyle/>
        <a:p>
          <a:r>
            <a:rPr lang="nl-BE"/>
            <a:t>Herstelvordering</a:t>
          </a:r>
        </a:p>
      </dgm:t>
    </dgm:pt>
    <dgm:pt modelId="{EE8222E3-DE0F-442B-BD61-C971B60ACEEC}" type="parTrans" cxnId="{967C4B40-8B2C-4A14-82DE-51D750586C7F}">
      <dgm:prSet/>
      <dgm:spPr/>
      <dgm:t>
        <a:bodyPr/>
        <a:lstStyle/>
        <a:p>
          <a:endParaRPr lang="nl-BE"/>
        </a:p>
      </dgm:t>
    </dgm:pt>
    <dgm:pt modelId="{312D604B-6126-4329-9D8F-9ABEBD02C645}" type="sibTrans" cxnId="{967C4B40-8B2C-4A14-82DE-51D750586C7F}">
      <dgm:prSet/>
      <dgm:spPr/>
      <dgm:t>
        <a:bodyPr/>
        <a:lstStyle/>
        <a:p>
          <a:endParaRPr lang="nl-BE"/>
        </a:p>
      </dgm:t>
    </dgm:pt>
    <dgm:pt modelId="{D43AC4E0-ED2F-49CA-ACFB-922AE0AEB158}">
      <dgm:prSet/>
      <dgm:spPr/>
      <dgm:t>
        <a:bodyPr/>
        <a:lstStyle/>
        <a:p>
          <a:r>
            <a:rPr lang="nl-BE"/>
            <a:t>Parket vervolgt</a:t>
          </a:r>
        </a:p>
      </dgm:t>
    </dgm:pt>
    <dgm:pt modelId="{EED1EB25-BEE0-4782-9383-B4EDE06E7717}" type="parTrans" cxnId="{49E0A1A2-9E11-4996-ACD0-64C11019EC6B}">
      <dgm:prSet/>
      <dgm:spPr/>
      <dgm:t>
        <a:bodyPr/>
        <a:lstStyle/>
        <a:p>
          <a:endParaRPr lang="nl-BE"/>
        </a:p>
      </dgm:t>
    </dgm:pt>
    <dgm:pt modelId="{8168D4B6-A988-4A16-B811-9549BE0A7A8B}" type="sibTrans" cxnId="{49E0A1A2-9E11-4996-ACD0-64C11019EC6B}">
      <dgm:prSet/>
      <dgm:spPr/>
      <dgm:t>
        <a:bodyPr/>
        <a:lstStyle/>
        <a:p>
          <a:endParaRPr lang="nl-BE"/>
        </a:p>
      </dgm:t>
    </dgm:pt>
    <dgm:pt modelId="{19921858-5F34-43DA-BA92-2C8BDFD9D9B2}">
      <dgm:prSet/>
      <dgm:spPr/>
      <dgm:t>
        <a:bodyPr/>
        <a:lstStyle/>
        <a:p>
          <a:r>
            <a:rPr lang="nl-BE"/>
            <a:t>Rechtbank veroordeelt</a:t>
          </a:r>
        </a:p>
      </dgm:t>
    </dgm:pt>
    <dgm:pt modelId="{7B919460-91AB-466D-B48F-7BCAB689FC74}" type="parTrans" cxnId="{1EBCC1F8-FEE5-44D0-9B79-FA9D5CCC8239}">
      <dgm:prSet/>
      <dgm:spPr/>
      <dgm:t>
        <a:bodyPr/>
        <a:lstStyle/>
        <a:p>
          <a:endParaRPr lang="nl-BE"/>
        </a:p>
      </dgm:t>
    </dgm:pt>
    <dgm:pt modelId="{85319E0A-272E-4D9E-B0E8-6002CA923228}" type="sibTrans" cxnId="{1EBCC1F8-FEE5-44D0-9B79-FA9D5CCC8239}">
      <dgm:prSet/>
      <dgm:spPr/>
      <dgm:t>
        <a:bodyPr/>
        <a:lstStyle/>
        <a:p>
          <a:endParaRPr lang="nl-BE"/>
        </a:p>
      </dgm:t>
    </dgm:pt>
    <dgm:pt modelId="{9F9A6FFB-9937-45FF-B620-C7416D7AE612}" type="pres">
      <dgm:prSet presAssocID="{1CF9599B-5419-4492-96F2-5932DA5CB022}" presName="Name0" presStyleCnt="0">
        <dgm:presLayoutVars>
          <dgm:dir/>
          <dgm:animLvl val="lvl"/>
          <dgm:resizeHandles val="exact"/>
        </dgm:presLayoutVars>
      </dgm:prSet>
      <dgm:spPr/>
    </dgm:pt>
    <dgm:pt modelId="{348E2269-F466-4959-8E20-76F4FC3BE53F}" type="pres">
      <dgm:prSet presAssocID="{15932195-2D5D-414B-AB5B-7CFCB54E9293}" presName="linNode" presStyleCnt="0"/>
      <dgm:spPr/>
    </dgm:pt>
    <dgm:pt modelId="{030CFFD3-7D59-4621-92B9-6147023A4CC5}" type="pres">
      <dgm:prSet presAssocID="{15932195-2D5D-414B-AB5B-7CFCB54E9293}" presName="parentText" presStyleLbl="node1" presStyleIdx="0" presStyleCnt="1">
        <dgm:presLayoutVars>
          <dgm:chMax val="1"/>
          <dgm:bulletEnabled val="1"/>
        </dgm:presLayoutVars>
      </dgm:prSet>
      <dgm:spPr/>
    </dgm:pt>
    <dgm:pt modelId="{54283893-5EAA-4345-9FA6-7BF7A577E627}" type="pres">
      <dgm:prSet presAssocID="{15932195-2D5D-414B-AB5B-7CFCB54E9293}" presName="descendantText" presStyleLbl="alignAccFollowNode1" presStyleIdx="0" presStyleCnt="1">
        <dgm:presLayoutVars>
          <dgm:bulletEnabled val="1"/>
        </dgm:presLayoutVars>
      </dgm:prSet>
      <dgm:spPr/>
    </dgm:pt>
  </dgm:ptLst>
  <dgm:cxnLst>
    <dgm:cxn modelId="{CBC0A425-1A2B-4200-B6C5-1D11B9E3E174}" srcId="{15932195-2D5D-414B-AB5B-7CFCB54E9293}" destId="{C89B579F-3F3E-4FD8-909F-94B460F3EFF1}" srcOrd="2" destOrd="0" parTransId="{16582638-CB1B-4CC0-90B1-CB430C822C76}" sibTransId="{2E710531-28F0-4F72-AEF9-5A0FC218E901}"/>
    <dgm:cxn modelId="{35DE362A-BDA9-45C9-BAC6-E74138154E9F}" type="presOf" srcId="{E1AB4FC4-163A-450A-8E7A-6A4A81971EB5}" destId="{54283893-5EAA-4345-9FA6-7BF7A577E627}" srcOrd="0" destOrd="5" presId="urn:microsoft.com/office/officeart/2005/8/layout/vList5"/>
    <dgm:cxn modelId="{1D9EB62A-57D5-4995-B64A-F28A07375F75}" type="presOf" srcId="{6C9A0A94-72C2-45C6-8AA5-5321BB1F0789}" destId="{54283893-5EAA-4345-9FA6-7BF7A577E627}" srcOrd="0" destOrd="0" presId="urn:microsoft.com/office/officeart/2005/8/layout/vList5"/>
    <dgm:cxn modelId="{4B83292C-7C4A-44A2-BB4E-257206020064}" srcId="{15932195-2D5D-414B-AB5B-7CFCB54E9293}" destId="{6C9A0A94-72C2-45C6-8AA5-5321BB1F0789}" srcOrd="0" destOrd="0" parTransId="{2CD62FB1-291B-46DC-B592-55531ED66536}" sibTransId="{02E90213-9C03-4362-8CF8-A6A1AAC76BCE}"/>
    <dgm:cxn modelId="{967C4B40-8B2C-4A14-82DE-51D750586C7F}" srcId="{15932195-2D5D-414B-AB5B-7CFCB54E9293}" destId="{E1AB4FC4-163A-450A-8E7A-6A4A81971EB5}" srcOrd="5" destOrd="0" parTransId="{EE8222E3-DE0F-442B-BD61-C971B60ACEEC}" sibTransId="{312D604B-6126-4329-9D8F-9ABEBD02C645}"/>
    <dgm:cxn modelId="{E27D1C63-B855-4A89-B528-12FF89F0E5A3}" type="presOf" srcId="{CF440201-66E5-41C0-AAAE-7DAE1EE130D6}" destId="{54283893-5EAA-4345-9FA6-7BF7A577E627}" srcOrd="0" destOrd="3" presId="urn:microsoft.com/office/officeart/2005/8/layout/vList5"/>
    <dgm:cxn modelId="{D51C1E65-DDF7-48D1-926B-1191F7E70D35}" type="presOf" srcId="{19921858-5F34-43DA-BA92-2C8BDFD9D9B2}" destId="{54283893-5EAA-4345-9FA6-7BF7A577E627}" srcOrd="0" destOrd="7" presId="urn:microsoft.com/office/officeart/2005/8/layout/vList5"/>
    <dgm:cxn modelId="{3799D948-8137-4304-A860-FE39965F57EE}" srcId="{15932195-2D5D-414B-AB5B-7CFCB54E9293}" destId="{09F0778A-EAC4-4126-AB8A-4DC79058B637}" srcOrd="4" destOrd="0" parTransId="{678557A0-B51C-4F9F-A60C-16CC1C7C37BE}" sibTransId="{678AEA1F-0245-41B3-9DDE-3B270C8AA409}"/>
    <dgm:cxn modelId="{78C5FE73-55EA-44B9-8788-85C7C7FA1C6E}" srcId="{1CF9599B-5419-4492-96F2-5932DA5CB022}" destId="{15932195-2D5D-414B-AB5B-7CFCB54E9293}" srcOrd="0" destOrd="0" parTransId="{258CDDD7-8235-40BA-AE2D-420854D457FE}" sibTransId="{0B6208CA-EB62-471C-BD98-23DF53893ECF}"/>
    <dgm:cxn modelId="{7A7DF899-90BA-4336-9117-7D42386D0F41}" type="presOf" srcId="{15932195-2D5D-414B-AB5B-7CFCB54E9293}" destId="{030CFFD3-7D59-4621-92B9-6147023A4CC5}" srcOrd="0" destOrd="0" presId="urn:microsoft.com/office/officeart/2005/8/layout/vList5"/>
    <dgm:cxn modelId="{49E0A1A2-9E11-4996-ACD0-64C11019EC6B}" srcId="{15932195-2D5D-414B-AB5B-7CFCB54E9293}" destId="{D43AC4E0-ED2F-49CA-ACFB-922AE0AEB158}" srcOrd="6" destOrd="0" parTransId="{EED1EB25-BEE0-4782-9383-B4EDE06E7717}" sibTransId="{8168D4B6-A988-4A16-B811-9549BE0A7A8B}"/>
    <dgm:cxn modelId="{FFE794B6-1987-4306-B503-FA38D320D892}" type="presOf" srcId="{D43AC4E0-ED2F-49CA-ACFB-922AE0AEB158}" destId="{54283893-5EAA-4345-9FA6-7BF7A577E627}" srcOrd="0" destOrd="6" presId="urn:microsoft.com/office/officeart/2005/8/layout/vList5"/>
    <dgm:cxn modelId="{2E6E03D2-E029-459E-AEC9-C3AABD12EE60}" type="presOf" srcId="{C89B579F-3F3E-4FD8-909F-94B460F3EFF1}" destId="{54283893-5EAA-4345-9FA6-7BF7A577E627}" srcOrd="0" destOrd="2" presId="urn:microsoft.com/office/officeart/2005/8/layout/vList5"/>
    <dgm:cxn modelId="{D40D5FD8-21F9-4AF2-B56C-CA22EDCCABF7}" srcId="{15932195-2D5D-414B-AB5B-7CFCB54E9293}" destId="{9E324BDA-AF73-4C9A-AFE1-FAD203B9BFA5}" srcOrd="1" destOrd="0" parTransId="{9128A316-0F89-4E38-B14F-B3DAD4AAD653}" sibTransId="{CCDFBB77-5DF6-42EC-8E89-8BEE6170ECF5}"/>
    <dgm:cxn modelId="{122CECEF-7C1F-489A-9526-F0D394ED1C2C}" type="presOf" srcId="{1CF9599B-5419-4492-96F2-5932DA5CB022}" destId="{9F9A6FFB-9937-45FF-B620-C7416D7AE612}" srcOrd="0" destOrd="0" presId="urn:microsoft.com/office/officeart/2005/8/layout/vList5"/>
    <dgm:cxn modelId="{AF2414F6-2702-4D85-8B18-613386C9094B}" srcId="{15932195-2D5D-414B-AB5B-7CFCB54E9293}" destId="{CF440201-66E5-41C0-AAAE-7DAE1EE130D6}" srcOrd="3" destOrd="0" parTransId="{8A0368DD-FB45-458A-A6C7-BE46CF546EFB}" sibTransId="{5915A3EA-4504-49FE-AFB0-28F5640782DB}"/>
    <dgm:cxn modelId="{B42B9CF8-862B-4AA7-9FBA-09F0556AACB4}" type="presOf" srcId="{09F0778A-EAC4-4126-AB8A-4DC79058B637}" destId="{54283893-5EAA-4345-9FA6-7BF7A577E627}" srcOrd="0" destOrd="4" presId="urn:microsoft.com/office/officeart/2005/8/layout/vList5"/>
    <dgm:cxn modelId="{1EBCC1F8-FEE5-44D0-9B79-FA9D5CCC8239}" srcId="{15932195-2D5D-414B-AB5B-7CFCB54E9293}" destId="{19921858-5F34-43DA-BA92-2C8BDFD9D9B2}" srcOrd="7" destOrd="0" parTransId="{7B919460-91AB-466D-B48F-7BCAB689FC74}" sibTransId="{85319E0A-272E-4D9E-B0E8-6002CA923228}"/>
    <dgm:cxn modelId="{385DE0FD-32F4-4692-AF8A-AEE8F25F50B9}" type="presOf" srcId="{9E324BDA-AF73-4C9A-AFE1-FAD203B9BFA5}" destId="{54283893-5EAA-4345-9FA6-7BF7A577E627}" srcOrd="0" destOrd="1" presId="urn:microsoft.com/office/officeart/2005/8/layout/vList5"/>
    <dgm:cxn modelId="{3896655C-168E-4308-838C-634D5466B3E5}" type="presParOf" srcId="{9F9A6FFB-9937-45FF-B620-C7416D7AE612}" destId="{348E2269-F466-4959-8E20-76F4FC3BE53F}" srcOrd="0" destOrd="0" presId="urn:microsoft.com/office/officeart/2005/8/layout/vList5"/>
    <dgm:cxn modelId="{F4F2E206-7B9A-4FC6-9690-8F19EE2C15BD}" type="presParOf" srcId="{348E2269-F466-4959-8E20-76F4FC3BE53F}" destId="{030CFFD3-7D59-4621-92B9-6147023A4CC5}" srcOrd="0" destOrd="0" presId="urn:microsoft.com/office/officeart/2005/8/layout/vList5"/>
    <dgm:cxn modelId="{EFB24918-05FC-4CC6-B3AF-B22FF923F669}" type="presParOf" srcId="{348E2269-F466-4959-8E20-76F4FC3BE53F}" destId="{54283893-5EAA-4345-9FA6-7BF7A577E62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CF9599B-5419-4492-96F2-5932DA5CB022}" type="doc">
      <dgm:prSet loTypeId="urn:microsoft.com/office/officeart/2005/8/layout/list1" loCatId="list" qsTypeId="urn:microsoft.com/office/officeart/2005/8/quickstyle/simple1" qsCatId="simple" csTypeId="urn:microsoft.com/office/officeart/2005/8/colors/accent5_2" csCatId="accent5" phldr="1"/>
      <dgm:spPr/>
      <dgm:t>
        <a:bodyPr/>
        <a:lstStyle/>
        <a:p>
          <a:endParaRPr lang="nl-BE"/>
        </a:p>
      </dgm:t>
    </dgm:pt>
    <dgm:pt modelId="{72A517C4-F9D2-4CD3-B248-90B2ACD06FB0}" type="pres">
      <dgm:prSet presAssocID="{1CF9599B-5419-4492-96F2-5932DA5CB022}" presName="linear" presStyleCnt="0">
        <dgm:presLayoutVars>
          <dgm:dir/>
          <dgm:animLvl val="lvl"/>
          <dgm:resizeHandles val="exact"/>
        </dgm:presLayoutVars>
      </dgm:prSet>
      <dgm:spPr/>
    </dgm:pt>
  </dgm:ptLst>
  <dgm:cxnLst>
    <dgm:cxn modelId="{0C565312-713B-411C-BDB3-2CF28D05461A}" type="presOf" srcId="{1CF9599B-5419-4492-96F2-5932DA5CB022}" destId="{72A517C4-F9D2-4CD3-B248-90B2ACD06FB0}" srcOrd="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D9EDEE8-DADC-41EC-9C77-EB1CDF4AB733}" type="doc">
      <dgm:prSet loTypeId="urn:microsoft.com/office/officeart/2005/8/layout/arrow6" loCatId="process" qsTypeId="urn:microsoft.com/office/officeart/2005/8/quickstyle/simple1" qsCatId="simple" csTypeId="urn:microsoft.com/office/officeart/2005/8/colors/accent5_2" csCatId="accent5" phldr="1"/>
      <dgm:spPr/>
      <dgm:t>
        <a:bodyPr/>
        <a:lstStyle/>
        <a:p>
          <a:endParaRPr lang="nl-BE"/>
        </a:p>
      </dgm:t>
    </dgm:pt>
    <dgm:pt modelId="{72855662-50E9-4560-B337-D0EEDD6C3F49}">
      <dgm:prSet custT="1"/>
      <dgm:spPr/>
      <dgm:t>
        <a:bodyPr/>
        <a:lstStyle/>
        <a:p>
          <a:pPr algn="r"/>
          <a:r>
            <a:rPr lang="nl-BE" sz="1600" b="1"/>
            <a:t>Administratieve procedure</a:t>
          </a:r>
        </a:p>
      </dgm:t>
    </dgm:pt>
    <dgm:pt modelId="{F35F4EBB-E40C-472C-A559-464B73FE1C97}" type="parTrans" cxnId="{82E2921A-8BC7-45BB-8B92-061FAA02BE2F}">
      <dgm:prSet/>
      <dgm:spPr/>
      <dgm:t>
        <a:bodyPr/>
        <a:lstStyle/>
        <a:p>
          <a:endParaRPr lang="nl-BE"/>
        </a:p>
      </dgm:t>
    </dgm:pt>
    <dgm:pt modelId="{E4B3DB3D-FDFC-4C10-9B82-22F7A1F237BA}" type="sibTrans" cxnId="{82E2921A-8BC7-45BB-8B92-061FAA02BE2F}">
      <dgm:prSet/>
      <dgm:spPr/>
      <dgm:t>
        <a:bodyPr/>
        <a:lstStyle/>
        <a:p>
          <a:endParaRPr lang="nl-BE"/>
        </a:p>
      </dgm:t>
    </dgm:pt>
    <dgm:pt modelId="{8F2DAE46-7E2F-4D7E-B7FF-8A32BD1A8854}">
      <dgm:prSet phldrT="[Tekst]" phldr="1"/>
      <dgm:spPr/>
      <dgm:t>
        <a:bodyPr/>
        <a:lstStyle/>
        <a:p>
          <a:endParaRPr lang="nl-BE"/>
        </a:p>
      </dgm:t>
    </dgm:pt>
    <dgm:pt modelId="{CC816B0D-91B6-40DD-9FC5-393F622EBBC3}" type="parTrans" cxnId="{69F8C862-3694-49B7-B20B-68F6D7453743}">
      <dgm:prSet/>
      <dgm:spPr/>
      <dgm:t>
        <a:bodyPr/>
        <a:lstStyle/>
        <a:p>
          <a:endParaRPr lang="nl-BE"/>
        </a:p>
      </dgm:t>
    </dgm:pt>
    <dgm:pt modelId="{4348891E-0B64-4CC1-BF8E-A39EE06D1ADA}" type="sibTrans" cxnId="{69F8C862-3694-49B7-B20B-68F6D7453743}">
      <dgm:prSet/>
      <dgm:spPr/>
      <dgm:t>
        <a:bodyPr/>
        <a:lstStyle/>
        <a:p>
          <a:endParaRPr lang="nl-BE"/>
        </a:p>
      </dgm:t>
    </dgm:pt>
    <dgm:pt modelId="{7815DFB3-057B-4C14-88C7-CB0A1DB60677}">
      <dgm:prSet custT="1"/>
      <dgm:spPr/>
      <dgm:t>
        <a:bodyPr/>
        <a:lstStyle/>
        <a:p>
          <a:pPr algn="r"/>
          <a:r>
            <a:rPr lang="nl-BE" sz="1600"/>
            <a:t>Vier categorieën gebreken met strafpunten</a:t>
          </a:r>
        </a:p>
      </dgm:t>
    </dgm:pt>
    <dgm:pt modelId="{6F17ED00-3878-4C23-BF92-171A7E52AAAB}" type="parTrans" cxnId="{078F5B6A-DEC0-43EC-AC1B-7993DBF43CE9}">
      <dgm:prSet/>
      <dgm:spPr/>
      <dgm:t>
        <a:bodyPr/>
        <a:lstStyle/>
        <a:p>
          <a:endParaRPr lang="nl-BE"/>
        </a:p>
      </dgm:t>
    </dgm:pt>
    <dgm:pt modelId="{B6FC17CF-71EC-4A94-9553-3913E158112F}" type="sibTrans" cxnId="{078F5B6A-DEC0-43EC-AC1B-7993DBF43CE9}">
      <dgm:prSet/>
      <dgm:spPr/>
      <dgm:t>
        <a:bodyPr/>
        <a:lstStyle/>
        <a:p>
          <a:endParaRPr lang="nl-BE"/>
        </a:p>
      </dgm:t>
    </dgm:pt>
    <dgm:pt modelId="{D54A5989-9CD4-4623-9780-BB422692C782}">
      <dgm:prSet custT="1"/>
      <dgm:spPr/>
      <dgm:t>
        <a:bodyPr/>
        <a:lstStyle/>
        <a:p>
          <a:pPr algn="r"/>
          <a:r>
            <a:rPr lang="nl-BE" sz="1600"/>
            <a:t>Ongeschiktheid : 15 strafpunten</a:t>
          </a:r>
        </a:p>
      </dgm:t>
    </dgm:pt>
    <dgm:pt modelId="{F1FE1752-FB08-450C-B60A-F6D1673439F1}" type="parTrans" cxnId="{17A5E192-F230-41D4-ACB7-0FD9B3002E1B}">
      <dgm:prSet/>
      <dgm:spPr/>
      <dgm:t>
        <a:bodyPr/>
        <a:lstStyle/>
        <a:p>
          <a:endParaRPr lang="nl-BE"/>
        </a:p>
      </dgm:t>
    </dgm:pt>
    <dgm:pt modelId="{283D4ED0-FF17-4FC9-8F09-5EE600BC8243}" type="sibTrans" cxnId="{17A5E192-F230-41D4-ACB7-0FD9B3002E1B}">
      <dgm:prSet/>
      <dgm:spPr/>
      <dgm:t>
        <a:bodyPr/>
        <a:lstStyle/>
        <a:p>
          <a:endParaRPr lang="nl-BE"/>
        </a:p>
      </dgm:t>
    </dgm:pt>
    <dgm:pt modelId="{254E2932-CCD6-4957-9321-BD9E25989D0F}">
      <dgm:prSet custT="1"/>
      <dgm:spPr/>
      <dgm:t>
        <a:bodyPr/>
        <a:lstStyle/>
        <a:p>
          <a:pPr algn="r"/>
          <a:r>
            <a:rPr lang="nl-BE" sz="1600"/>
            <a:t>CA: 14 strafpunten of minder</a:t>
          </a:r>
        </a:p>
      </dgm:t>
    </dgm:pt>
    <dgm:pt modelId="{4DAE250B-56C1-4140-BD07-B959CBD45227}" type="parTrans" cxnId="{59705AE1-3F73-4512-A934-F9CA0241DAEF}">
      <dgm:prSet/>
      <dgm:spPr/>
      <dgm:t>
        <a:bodyPr/>
        <a:lstStyle/>
        <a:p>
          <a:endParaRPr lang="nl-BE"/>
        </a:p>
      </dgm:t>
    </dgm:pt>
    <dgm:pt modelId="{9E1FD522-16AE-4C39-9539-C1C81D20233C}" type="sibTrans" cxnId="{59705AE1-3F73-4512-A934-F9CA0241DAEF}">
      <dgm:prSet/>
      <dgm:spPr/>
      <dgm:t>
        <a:bodyPr/>
        <a:lstStyle/>
        <a:p>
          <a:endParaRPr lang="nl-BE"/>
        </a:p>
      </dgm:t>
    </dgm:pt>
    <dgm:pt modelId="{3F9C66CE-7645-40DF-9355-2BF8E58F82FD}">
      <dgm:prSet custT="1"/>
      <dgm:spPr/>
      <dgm:t>
        <a:bodyPr/>
        <a:lstStyle/>
        <a:p>
          <a:r>
            <a:rPr lang="nl-BE" sz="1600" b="1"/>
            <a:t>Strafrechtelijke procedure</a:t>
          </a:r>
        </a:p>
      </dgm:t>
    </dgm:pt>
    <dgm:pt modelId="{D5772A6C-C949-4E49-9AB5-FCDC3F388F39}" type="parTrans" cxnId="{BBD2E8A5-B58F-4C27-BD87-0DE4061428DE}">
      <dgm:prSet/>
      <dgm:spPr/>
      <dgm:t>
        <a:bodyPr/>
        <a:lstStyle/>
        <a:p>
          <a:endParaRPr lang="nl-BE"/>
        </a:p>
      </dgm:t>
    </dgm:pt>
    <dgm:pt modelId="{87658552-AE84-49BD-9227-F43D7A42A07E}" type="sibTrans" cxnId="{BBD2E8A5-B58F-4C27-BD87-0DE4061428DE}">
      <dgm:prSet/>
      <dgm:spPr/>
      <dgm:t>
        <a:bodyPr/>
        <a:lstStyle/>
        <a:p>
          <a:endParaRPr lang="nl-BE"/>
        </a:p>
      </dgm:t>
    </dgm:pt>
    <dgm:pt modelId="{A1EF2C9D-EC60-4833-8C92-81651FD35DCB}">
      <dgm:prSet custT="1"/>
      <dgm:spPr/>
      <dgm:t>
        <a:bodyPr/>
        <a:lstStyle/>
        <a:p>
          <a:r>
            <a:rPr lang="nl-BE" sz="1600"/>
            <a:t>Verhuren woning die niet voldoet aan de normen</a:t>
          </a:r>
        </a:p>
      </dgm:t>
    </dgm:pt>
    <dgm:pt modelId="{310DF7D9-5346-4711-ACE9-F3C5C65F8033}" type="parTrans" cxnId="{712D9B1C-533E-43AF-B21C-C84937477EE9}">
      <dgm:prSet/>
      <dgm:spPr/>
      <dgm:t>
        <a:bodyPr/>
        <a:lstStyle/>
        <a:p>
          <a:endParaRPr lang="nl-BE"/>
        </a:p>
      </dgm:t>
    </dgm:pt>
    <dgm:pt modelId="{814F37BC-E096-4B9D-AAC0-E33AB67DC585}" type="sibTrans" cxnId="{712D9B1C-533E-43AF-B21C-C84937477EE9}">
      <dgm:prSet/>
      <dgm:spPr/>
      <dgm:t>
        <a:bodyPr/>
        <a:lstStyle/>
        <a:p>
          <a:endParaRPr lang="nl-BE"/>
        </a:p>
      </dgm:t>
    </dgm:pt>
    <dgm:pt modelId="{7A048A8C-14C7-4E86-AA43-A375A742634E}">
      <dgm:prSet custT="1"/>
      <dgm:spPr/>
      <dgm:t>
        <a:bodyPr/>
        <a:lstStyle/>
        <a:p>
          <a:r>
            <a:rPr lang="nl-BE" sz="1600"/>
            <a:t>Norm = 1 gebrek, geen weging met strafpunten</a:t>
          </a:r>
        </a:p>
      </dgm:t>
    </dgm:pt>
    <dgm:pt modelId="{0FEE0917-6CF6-45EA-A932-C2C5C920E772}" type="parTrans" cxnId="{340381CB-A055-4960-A211-5B7FE79C5992}">
      <dgm:prSet/>
      <dgm:spPr/>
      <dgm:t>
        <a:bodyPr/>
        <a:lstStyle/>
        <a:p>
          <a:endParaRPr lang="nl-BE"/>
        </a:p>
      </dgm:t>
    </dgm:pt>
    <dgm:pt modelId="{EFFCCC1E-6AD5-428C-A196-2471CBD31026}" type="sibTrans" cxnId="{340381CB-A055-4960-A211-5B7FE79C5992}">
      <dgm:prSet/>
      <dgm:spPr/>
      <dgm:t>
        <a:bodyPr/>
        <a:lstStyle/>
        <a:p>
          <a:endParaRPr lang="nl-BE"/>
        </a:p>
      </dgm:t>
    </dgm:pt>
    <dgm:pt modelId="{66857BC9-C186-4FE8-AD01-D18DBB7CD284}">
      <dgm:prSet custT="1"/>
      <dgm:spPr/>
      <dgm:t>
        <a:bodyPr/>
        <a:lstStyle/>
        <a:p>
          <a:r>
            <a:rPr lang="nl-BE" sz="1600"/>
            <a:t>Herstel tot 0 strafpunten</a:t>
          </a:r>
        </a:p>
      </dgm:t>
    </dgm:pt>
    <dgm:pt modelId="{CDCFBFEE-33A9-4DC7-BB0C-6431E0E89B42}" type="parTrans" cxnId="{2F31924C-5F14-4952-94A1-92EDB6001272}">
      <dgm:prSet/>
      <dgm:spPr/>
      <dgm:t>
        <a:bodyPr/>
        <a:lstStyle/>
        <a:p>
          <a:endParaRPr lang="nl-BE"/>
        </a:p>
      </dgm:t>
    </dgm:pt>
    <dgm:pt modelId="{49F9FEAE-2067-4955-9825-90B64D290108}" type="sibTrans" cxnId="{2F31924C-5F14-4952-94A1-92EDB6001272}">
      <dgm:prSet/>
      <dgm:spPr/>
      <dgm:t>
        <a:bodyPr/>
        <a:lstStyle/>
        <a:p>
          <a:endParaRPr lang="nl-BE"/>
        </a:p>
      </dgm:t>
    </dgm:pt>
    <dgm:pt modelId="{25FDB6CB-BD8A-4929-894B-2A4EE87D1F27}" type="pres">
      <dgm:prSet presAssocID="{FD9EDEE8-DADC-41EC-9C77-EB1CDF4AB733}" presName="compositeShape" presStyleCnt="0">
        <dgm:presLayoutVars>
          <dgm:chMax val="2"/>
          <dgm:dir/>
          <dgm:resizeHandles val="exact"/>
        </dgm:presLayoutVars>
      </dgm:prSet>
      <dgm:spPr/>
    </dgm:pt>
    <dgm:pt modelId="{E8248734-43B8-486A-B012-6E9D87721C19}" type="pres">
      <dgm:prSet presAssocID="{FD9EDEE8-DADC-41EC-9C77-EB1CDF4AB733}" presName="ribbon" presStyleLbl="node1" presStyleIdx="0" presStyleCnt="1" custScaleY="166667" custLinFactNeighborX="146" custLinFactNeighborY="15496"/>
      <dgm:spPr/>
    </dgm:pt>
    <dgm:pt modelId="{15F94BD8-AFB1-4629-B555-5CB6E672835B}" type="pres">
      <dgm:prSet presAssocID="{FD9EDEE8-DADC-41EC-9C77-EB1CDF4AB733}" presName="leftArrowText" presStyleLbl="node1" presStyleIdx="0" presStyleCnt="1">
        <dgm:presLayoutVars>
          <dgm:chMax val="0"/>
          <dgm:bulletEnabled val="1"/>
        </dgm:presLayoutVars>
      </dgm:prSet>
      <dgm:spPr/>
    </dgm:pt>
    <dgm:pt modelId="{E3BA733B-DA3B-4F61-AB38-4B930131161C}" type="pres">
      <dgm:prSet presAssocID="{FD9EDEE8-DADC-41EC-9C77-EB1CDF4AB733}" presName="rightArrowText" presStyleLbl="node1" presStyleIdx="0" presStyleCnt="1">
        <dgm:presLayoutVars>
          <dgm:chMax val="0"/>
          <dgm:bulletEnabled val="1"/>
        </dgm:presLayoutVars>
      </dgm:prSet>
      <dgm:spPr/>
    </dgm:pt>
  </dgm:ptLst>
  <dgm:cxnLst>
    <dgm:cxn modelId="{82E2921A-8BC7-45BB-8B92-061FAA02BE2F}" srcId="{FD9EDEE8-DADC-41EC-9C77-EB1CDF4AB733}" destId="{72855662-50E9-4560-B337-D0EEDD6C3F49}" srcOrd="0" destOrd="0" parTransId="{F35F4EBB-E40C-472C-A559-464B73FE1C97}" sibTransId="{E4B3DB3D-FDFC-4C10-9B82-22F7A1F237BA}"/>
    <dgm:cxn modelId="{712D9B1C-533E-43AF-B21C-C84937477EE9}" srcId="{3F9C66CE-7645-40DF-9355-2BF8E58F82FD}" destId="{A1EF2C9D-EC60-4833-8C92-81651FD35DCB}" srcOrd="0" destOrd="0" parTransId="{310DF7D9-5346-4711-ACE9-F3C5C65F8033}" sibTransId="{814F37BC-E096-4B9D-AAC0-E33AB67DC585}"/>
    <dgm:cxn modelId="{EFF23538-FDEE-4BFC-B59F-9B74B046A10E}" type="presOf" srcId="{3F9C66CE-7645-40DF-9355-2BF8E58F82FD}" destId="{E3BA733B-DA3B-4F61-AB38-4B930131161C}" srcOrd="0" destOrd="0" presId="urn:microsoft.com/office/officeart/2005/8/layout/arrow6"/>
    <dgm:cxn modelId="{F013895E-451D-4439-A945-7A591F1A68F1}" type="presOf" srcId="{D54A5989-9CD4-4623-9780-BB422692C782}" destId="{15F94BD8-AFB1-4629-B555-5CB6E672835B}" srcOrd="0" destOrd="2" presId="urn:microsoft.com/office/officeart/2005/8/layout/arrow6"/>
    <dgm:cxn modelId="{6466B862-E285-412C-A4B3-020C29EB5A43}" type="presOf" srcId="{254E2932-CCD6-4957-9321-BD9E25989D0F}" destId="{15F94BD8-AFB1-4629-B555-5CB6E672835B}" srcOrd="0" destOrd="3" presId="urn:microsoft.com/office/officeart/2005/8/layout/arrow6"/>
    <dgm:cxn modelId="{69F8C862-3694-49B7-B20B-68F6D7453743}" srcId="{FD9EDEE8-DADC-41EC-9C77-EB1CDF4AB733}" destId="{8F2DAE46-7E2F-4D7E-B7FF-8A32BD1A8854}" srcOrd="2" destOrd="0" parTransId="{CC816B0D-91B6-40DD-9FC5-393F622EBBC3}" sibTransId="{4348891E-0B64-4CC1-BF8E-A39EE06D1ADA}"/>
    <dgm:cxn modelId="{078F5B6A-DEC0-43EC-AC1B-7993DBF43CE9}" srcId="{72855662-50E9-4560-B337-D0EEDD6C3F49}" destId="{7815DFB3-057B-4C14-88C7-CB0A1DB60677}" srcOrd="0" destOrd="0" parTransId="{6F17ED00-3878-4C23-BF92-171A7E52AAAB}" sibTransId="{B6FC17CF-71EC-4A94-9553-3913E158112F}"/>
    <dgm:cxn modelId="{2F31924C-5F14-4952-94A1-92EDB6001272}" srcId="{3F9C66CE-7645-40DF-9355-2BF8E58F82FD}" destId="{66857BC9-C186-4FE8-AD01-D18DBB7CD284}" srcOrd="2" destOrd="0" parTransId="{CDCFBFEE-33A9-4DC7-BB0C-6431E0E89B42}" sibTransId="{49F9FEAE-2067-4955-9825-90B64D290108}"/>
    <dgm:cxn modelId="{17A5E192-F230-41D4-ACB7-0FD9B3002E1B}" srcId="{72855662-50E9-4560-B337-D0EEDD6C3F49}" destId="{D54A5989-9CD4-4623-9780-BB422692C782}" srcOrd="1" destOrd="0" parTransId="{F1FE1752-FB08-450C-B60A-F6D1673439F1}" sibTransId="{283D4ED0-FF17-4FC9-8F09-5EE600BC8243}"/>
    <dgm:cxn modelId="{BBD2E8A5-B58F-4C27-BD87-0DE4061428DE}" srcId="{FD9EDEE8-DADC-41EC-9C77-EB1CDF4AB733}" destId="{3F9C66CE-7645-40DF-9355-2BF8E58F82FD}" srcOrd="1" destOrd="0" parTransId="{D5772A6C-C949-4E49-9AB5-FCDC3F388F39}" sibTransId="{87658552-AE84-49BD-9227-F43D7A42A07E}"/>
    <dgm:cxn modelId="{D18172CA-FC03-47B1-AB89-0B0B1904DD8B}" type="presOf" srcId="{FD9EDEE8-DADC-41EC-9C77-EB1CDF4AB733}" destId="{25FDB6CB-BD8A-4929-894B-2A4EE87D1F27}" srcOrd="0" destOrd="0" presId="urn:microsoft.com/office/officeart/2005/8/layout/arrow6"/>
    <dgm:cxn modelId="{340381CB-A055-4960-A211-5B7FE79C5992}" srcId="{3F9C66CE-7645-40DF-9355-2BF8E58F82FD}" destId="{7A048A8C-14C7-4E86-AA43-A375A742634E}" srcOrd="1" destOrd="0" parTransId="{0FEE0917-6CF6-45EA-A932-C2C5C920E772}" sibTransId="{EFFCCC1E-6AD5-428C-A196-2471CBD31026}"/>
    <dgm:cxn modelId="{CBAE73DD-49C9-4281-82FE-B2559B4B6513}" type="presOf" srcId="{66857BC9-C186-4FE8-AD01-D18DBB7CD284}" destId="{E3BA733B-DA3B-4F61-AB38-4B930131161C}" srcOrd="0" destOrd="3" presId="urn:microsoft.com/office/officeart/2005/8/layout/arrow6"/>
    <dgm:cxn modelId="{59705AE1-3F73-4512-A934-F9CA0241DAEF}" srcId="{72855662-50E9-4560-B337-D0EEDD6C3F49}" destId="{254E2932-CCD6-4957-9321-BD9E25989D0F}" srcOrd="2" destOrd="0" parTransId="{4DAE250B-56C1-4140-BD07-B959CBD45227}" sibTransId="{9E1FD522-16AE-4C39-9539-C1C81D20233C}"/>
    <dgm:cxn modelId="{F118ADE7-516A-49B8-A959-D79B3FAD298B}" type="presOf" srcId="{72855662-50E9-4560-B337-D0EEDD6C3F49}" destId="{15F94BD8-AFB1-4629-B555-5CB6E672835B}" srcOrd="0" destOrd="0" presId="urn:microsoft.com/office/officeart/2005/8/layout/arrow6"/>
    <dgm:cxn modelId="{1ED5FDF2-8387-44B7-8696-CCFAFA34A619}" type="presOf" srcId="{7A048A8C-14C7-4E86-AA43-A375A742634E}" destId="{E3BA733B-DA3B-4F61-AB38-4B930131161C}" srcOrd="0" destOrd="2" presId="urn:microsoft.com/office/officeart/2005/8/layout/arrow6"/>
    <dgm:cxn modelId="{9DF145F5-9B48-4992-83F6-3EC684EA1766}" type="presOf" srcId="{A1EF2C9D-EC60-4833-8C92-81651FD35DCB}" destId="{E3BA733B-DA3B-4F61-AB38-4B930131161C}" srcOrd="0" destOrd="1" presId="urn:microsoft.com/office/officeart/2005/8/layout/arrow6"/>
    <dgm:cxn modelId="{D1142CF9-2393-4D56-BE3B-F643BA44538F}" type="presOf" srcId="{7815DFB3-057B-4C14-88C7-CB0A1DB60677}" destId="{15F94BD8-AFB1-4629-B555-5CB6E672835B}" srcOrd="0" destOrd="1" presId="urn:microsoft.com/office/officeart/2005/8/layout/arrow6"/>
    <dgm:cxn modelId="{6EA6ABD1-982E-436F-AB56-675813EA5C72}" type="presParOf" srcId="{25FDB6CB-BD8A-4929-894B-2A4EE87D1F27}" destId="{E8248734-43B8-486A-B012-6E9D87721C19}" srcOrd="0" destOrd="0" presId="urn:microsoft.com/office/officeart/2005/8/layout/arrow6"/>
    <dgm:cxn modelId="{7DCF3F52-CB5F-47C7-901F-412AAFE7E3BA}" type="presParOf" srcId="{25FDB6CB-BD8A-4929-894B-2A4EE87D1F27}" destId="{15F94BD8-AFB1-4629-B555-5CB6E672835B}" srcOrd="1" destOrd="0" presId="urn:microsoft.com/office/officeart/2005/8/layout/arrow6"/>
    <dgm:cxn modelId="{54DD076C-51AC-4996-B00B-29763FF3CE89}" type="presParOf" srcId="{25FDB6CB-BD8A-4929-894B-2A4EE87D1F27}" destId="{E3BA733B-DA3B-4F61-AB38-4B930131161C}" srcOrd="2" destOrd="0" presId="urn:microsoft.com/office/officeart/2005/8/layout/arrow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CF9599B-5419-4492-96F2-5932DA5CB022}"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nl-BE"/>
        </a:p>
      </dgm:t>
    </dgm:pt>
    <dgm:pt modelId="{B60A6FA2-6208-4FB6-96B8-12C2F1B01A19}">
      <dgm:prSet custT="1"/>
      <dgm:spPr/>
      <dgm:t>
        <a:bodyPr/>
        <a:lstStyle/>
        <a:p>
          <a:r>
            <a:rPr lang="nl-BE" sz="2400"/>
            <a:t>Procedures hebben zich afzonderlijk ontwikkeld</a:t>
          </a:r>
        </a:p>
      </dgm:t>
    </dgm:pt>
    <dgm:pt modelId="{B786C8B6-6209-4883-8805-59AA73FFEFDD}" type="parTrans" cxnId="{2A30FCBC-8128-4415-8ED1-5D1AC405EBC7}">
      <dgm:prSet/>
      <dgm:spPr/>
      <dgm:t>
        <a:bodyPr/>
        <a:lstStyle/>
        <a:p>
          <a:endParaRPr lang="nl-BE"/>
        </a:p>
      </dgm:t>
    </dgm:pt>
    <dgm:pt modelId="{EA38E26E-1D57-4ADC-8820-5066B51CEDAC}" type="sibTrans" cxnId="{2A30FCBC-8128-4415-8ED1-5D1AC405EBC7}">
      <dgm:prSet/>
      <dgm:spPr/>
      <dgm:t>
        <a:bodyPr/>
        <a:lstStyle/>
        <a:p>
          <a:endParaRPr lang="nl-BE"/>
        </a:p>
      </dgm:t>
    </dgm:pt>
    <dgm:pt modelId="{EF6022DF-AF7E-43FF-B840-FD12FEC86F08}">
      <dgm:prSet custT="1"/>
      <dgm:spPr/>
      <dgm:t>
        <a:bodyPr/>
        <a:lstStyle/>
        <a:p>
          <a:r>
            <a:rPr lang="nl-BE" sz="2400"/>
            <a:t>Het verhuren van een conforme woning KAN strafbaar zijn</a:t>
          </a:r>
        </a:p>
      </dgm:t>
    </dgm:pt>
    <dgm:pt modelId="{E8CE3124-1E8D-45FD-AA8C-27795AB21FD9}" type="parTrans" cxnId="{5C676DD4-1D89-4155-9FB2-58213C894CF2}">
      <dgm:prSet/>
      <dgm:spPr/>
      <dgm:t>
        <a:bodyPr/>
        <a:lstStyle/>
        <a:p>
          <a:endParaRPr lang="nl-BE"/>
        </a:p>
      </dgm:t>
    </dgm:pt>
    <dgm:pt modelId="{F928E131-3EB3-40A0-8950-E8C857D634A8}" type="sibTrans" cxnId="{5C676DD4-1D89-4155-9FB2-58213C894CF2}">
      <dgm:prSet/>
      <dgm:spPr/>
      <dgm:t>
        <a:bodyPr/>
        <a:lstStyle/>
        <a:p>
          <a:endParaRPr lang="nl-BE"/>
        </a:p>
      </dgm:t>
    </dgm:pt>
    <dgm:pt modelId="{9570D5C7-BEA0-4581-A7F3-93F8E2F862E8}">
      <dgm:prSet custT="1"/>
      <dgm:spPr/>
      <dgm:t>
        <a:bodyPr/>
        <a:lstStyle/>
        <a:p>
          <a:r>
            <a:rPr lang="nl-BE" sz="2400">
              <a:solidFill>
                <a:schemeClr val="bg1"/>
              </a:solidFill>
            </a:rPr>
            <a:t>Procedures afstemmen door criteria gelijk te schakelen</a:t>
          </a:r>
        </a:p>
      </dgm:t>
    </dgm:pt>
    <dgm:pt modelId="{FF591A1B-C0B1-44B9-8132-B5309B9AB2AD}" type="parTrans" cxnId="{F38B2B24-2700-48BE-9F97-111F11DE15B5}">
      <dgm:prSet/>
      <dgm:spPr/>
      <dgm:t>
        <a:bodyPr/>
        <a:lstStyle/>
        <a:p>
          <a:endParaRPr lang="nl-BE"/>
        </a:p>
      </dgm:t>
    </dgm:pt>
    <dgm:pt modelId="{0E9F6729-3981-4C46-AF69-AA6266A22EF9}" type="sibTrans" cxnId="{F38B2B24-2700-48BE-9F97-111F11DE15B5}">
      <dgm:prSet/>
      <dgm:spPr/>
      <dgm:t>
        <a:bodyPr/>
        <a:lstStyle/>
        <a:p>
          <a:endParaRPr lang="nl-BE"/>
        </a:p>
      </dgm:t>
    </dgm:pt>
    <dgm:pt modelId="{BB0E5EC8-5560-488E-A3D4-CC3603D398FF}" type="pres">
      <dgm:prSet presAssocID="{1CF9599B-5419-4492-96F2-5932DA5CB022}" presName="linear" presStyleCnt="0">
        <dgm:presLayoutVars>
          <dgm:animLvl val="lvl"/>
          <dgm:resizeHandles val="exact"/>
        </dgm:presLayoutVars>
      </dgm:prSet>
      <dgm:spPr/>
    </dgm:pt>
    <dgm:pt modelId="{59D328A8-8A75-4BE3-AEF5-C66C04AB3AF0}" type="pres">
      <dgm:prSet presAssocID="{B60A6FA2-6208-4FB6-96B8-12C2F1B01A19}" presName="parentText" presStyleLbl="node1" presStyleIdx="0" presStyleCnt="3">
        <dgm:presLayoutVars>
          <dgm:chMax val="0"/>
          <dgm:bulletEnabled val="1"/>
        </dgm:presLayoutVars>
      </dgm:prSet>
      <dgm:spPr/>
    </dgm:pt>
    <dgm:pt modelId="{E70F6739-6E35-4FC5-9843-F207FF122DBA}" type="pres">
      <dgm:prSet presAssocID="{EA38E26E-1D57-4ADC-8820-5066B51CEDAC}" presName="spacer" presStyleCnt="0"/>
      <dgm:spPr/>
    </dgm:pt>
    <dgm:pt modelId="{B8DFF7E0-A1BF-4B2D-B5C1-9D7D99AA77C4}" type="pres">
      <dgm:prSet presAssocID="{EF6022DF-AF7E-43FF-B840-FD12FEC86F08}" presName="parentText" presStyleLbl="node1" presStyleIdx="1" presStyleCnt="3">
        <dgm:presLayoutVars>
          <dgm:chMax val="0"/>
          <dgm:bulletEnabled val="1"/>
        </dgm:presLayoutVars>
      </dgm:prSet>
      <dgm:spPr/>
    </dgm:pt>
    <dgm:pt modelId="{FF6593F9-D3CF-44DB-A967-3938C7AB95C0}" type="pres">
      <dgm:prSet presAssocID="{F928E131-3EB3-40A0-8950-E8C857D634A8}" presName="spacer" presStyleCnt="0"/>
      <dgm:spPr/>
    </dgm:pt>
    <dgm:pt modelId="{E08504A3-16AF-4E86-B3B7-5D39F90A77FA}" type="pres">
      <dgm:prSet presAssocID="{9570D5C7-BEA0-4581-A7F3-93F8E2F862E8}" presName="parentText" presStyleLbl="node1" presStyleIdx="2" presStyleCnt="3">
        <dgm:presLayoutVars>
          <dgm:chMax val="0"/>
          <dgm:bulletEnabled val="1"/>
        </dgm:presLayoutVars>
      </dgm:prSet>
      <dgm:spPr/>
    </dgm:pt>
  </dgm:ptLst>
  <dgm:cxnLst>
    <dgm:cxn modelId="{887CF306-6CDF-48F8-AB17-2652903341F3}" type="presOf" srcId="{EF6022DF-AF7E-43FF-B840-FD12FEC86F08}" destId="{B8DFF7E0-A1BF-4B2D-B5C1-9D7D99AA77C4}" srcOrd="0" destOrd="0" presId="urn:microsoft.com/office/officeart/2005/8/layout/vList2"/>
    <dgm:cxn modelId="{F38B2B24-2700-48BE-9F97-111F11DE15B5}" srcId="{1CF9599B-5419-4492-96F2-5932DA5CB022}" destId="{9570D5C7-BEA0-4581-A7F3-93F8E2F862E8}" srcOrd="2" destOrd="0" parTransId="{FF591A1B-C0B1-44B9-8132-B5309B9AB2AD}" sibTransId="{0E9F6729-3981-4C46-AF69-AA6266A22EF9}"/>
    <dgm:cxn modelId="{03C42232-DAA1-4795-A1AF-1D415A3613AC}" type="presOf" srcId="{9570D5C7-BEA0-4581-A7F3-93F8E2F862E8}" destId="{E08504A3-16AF-4E86-B3B7-5D39F90A77FA}" srcOrd="0" destOrd="0" presId="urn:microsoft.com/office/officeart/2005/8/layout/vList2"/>
    <dgm:cxn modelId="{8DAFE44E-F65D-4D52-8413-E838F2E53798}" type="presOf" srcId="{1CF9599B-5419-4492-96F2-5932DA5CB022}" destId="{BB0E5EC8-5560-488E-A3D4-CC3603D398FF}" srcOrd="0" destOrd="0" presId="urn:microsoft.com/office/officeart/2005/8/layout/vList2"/>
    <dgm:cxn modelId="{2A30FCBC-8128-4415-8ED1-5D1AC405EBC7}" srcId="{1CF9599B-5419-4492-96F2-5932DA5CB022}" destId="{B60A6FA2-6208-4FB6-96B8-12C2F1B01A19}" srcOrd="0" destOrd="0" parTransId="{B786C8B6-6209-4883-8805-59AA73FFEFDD}" sibTransId="{EA38E26E-1D57-4ADC-8820-5066B51CEDAC}"/>
    <dgm:cxn modelId="{5C676DD4-1D89-4155-9FB2-58213C894CF2}" srcId="{1CF9599B-5419-4492-96F2-5932DA5CB022}" destId="{EF6022DF-AF7E-43FF-B840-FD12FEC86F08}" srcOrd="1" destOrd="0" parTransId="{E8CE3124-1E8D-45FD-AA8C-27795AB21FD9}" sibTransId="{F928E131-3EB3-40A0-8950-E8C857D634A8}"/>
    <dgm:cxn modelId="{C46E33DC-5333-4EA0-826D-63870D499612}" type="presOf" srcId="{B60A6FA2-6208-4FB6-96B8-12C2F1B01A19}" destId="{59D328A8-8A75-4BE3-AEF5-C66C04AB3AF0}" srcOrd="0" destOrd="0" presId="urn:microsoft.com/office/officeart/2005/8/layout/vList2"/>
    <dgm:cxn modelId="{382C3478-2DFA-434F-9FF0-D70E7CC10503}" type="presParOf" srcId="{BB0E5EC8-5560-488E-A3D4-CC3603D398FF}" destId="{59D328A8-8A75-4BE3-AEF5-C66C04AB3AF0}" srcOrd="0" destOrd="0" presId="urn:microsoft.com/office/officeart/2005/8/layout/vList2"/>
    <dgm:cxn modelId="{9D27A4DA-C39F-401B-9404-59851D971635}" type="presParOf" srcId="{BB0E5EC8-5560-488E-A3D4-CC3603D398FF}" destId="{E70F6739-6E35-4FC5-9843-F207FF122DBA}" srcOrd="1" destOrd="0" presId="urn:microsoft.com/office/officeart/2005/8/layout/vList2"/>
    <dgm:cxn modelId="{9DC54542-7633-49C3-9DFF-5545013FC76B}" type="presParOf" srcId="{BB0E5EC8-5560-488E-A3D4-CC3603D398FF}" destId="{B8DFF7E0-A1BF-4B2D-B5C1-9D7D99AA77C4}" srcOrd="2" destOrd="0" presId="urn:microsoft.com/office/officeart/2005/8/layout/vList2"/>
    <dgm:cxn modelId="{2A779CB2-3685-4F23-85B9-CCAD969D826C}" type="presParOf" srcId="{BB0E5EC8-5560-488E-A3D4-CC3603D398FF}" destId="{FF6593F9-D3CF-44DB-A967-3938C7AB95C0}" srcOrd="3" destOrd="0" presId="urn:microsoft.com/office/officeart/2005/8/layout/vList2"/>
    <dgm:cxn modelId="{E86E914A-F2EC-4772-8858-CD06D2922179}" type="presParOf" srcId="{BB0E5EC8-5560-488E-A3D4-CC3603D398FF}" destId="{E08504A3-16AF-4E86-B3B7-5D39F90A77FA}"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09F9DB-29E4-482A-B431-473ADB96346B}">
      <dsp:nvSpPr>
        <dsp:cNvPr id="0" name=""/>
        <dsp:cNvSpPr/>
      </dsp:nvSpPr>
      <dsp:spPr>
        <a:xfrm>
          <a:off x="0" y="152778"/>
          <a:ext cx="8043985" cy="3217594"/>
        </a:xfrm>
        <a:prstGeom prst="leftRightRibbon">
          <a:avLst/>
        </a:prstGeom>
        <a:solidFill>
          <a:srgbClr val="40B7B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2933BC-FBBA-4DD5-B5AA-5EF263C70FEF}">
      <dsp:nvSpPr>
        <dsp:cNvPr id="0" name=""/>
        <dsp:cNvSpPr/>
      </dsp:nvSpPr>
      <dsp:spPr>
        <a:xfrm>
          <a:off x="965278" y="715857"/>
          <a:ext cx="2654515" cy="157662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1788" rIns="0" bIns="87630" numCol="1" spcCol="1270" anchor="ctr" anchorCtr="0">
          <a:noAutofit/>
        </a:bodyPr>
        <a:lstStyle/>
        <a:p>
          <a:pPr marL="0" lvl="0" indent="0" algn="ctr" defTabSz="1022350">
            <a:lnSpc>
              <a:spcPct val="90000"/>
            </a:lnSpc>
            <a:spcBef>
              <a:spcPct val="0"/>
            </a:spcBef>
            <a:spcAft>
              <a:spcPct val="35000"/>
            </a:spcAft>
            <a:buNone/>
          </a:pPr>
          <a:r>
            <a:rPr lang="nl-BE" sz="2300" kern="1200"/>
            <a:t>Optimalisatiedecreet</a:t>
          </a:r>
        </a:p>
      </dsp:txBody>
      <dsp:txXfrm>
        <a:off x="965278" y="715857"/>
        <a:ext cx="2654515" cy="1576621"/>
      </dsp:txXfrm>
    </dsp:sp>
    <dsp:sp modelId="{651A9A15-19E9-4065-BCF4-F220AC29D3A1}">
      <dsp:nvSpPr>
        <dsp:cNvPr id="0" name=""/>
        <dsp:cNvSpPr/>
      </dsp:nvSpPr>
      <dsp:spPr>
        <a:xfrm>
          <a:off x="4021992" y="1230672"/>
          <a:ext cx="3137154" cy="157662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1788" rIns="0" bIns="87630" numCol="1" spcCol="1270" anchor="ctr" anchorCtr="0">
          <a:noAutofit/>
        </a:bodyPr>
        <a:lstStyle/>
        <a:p>
          <a:pPr marL="0" lvl="0" indent="0" algn="ctr" defTabSz="1022350">
            <a:lnSpc>
              <a:spcPct val="90000"/>
            </a:lnSpc>
            <a:spcBef>
              <a:spcPct val="0"/>
            </a:spcBef>
            <a:spcAft>
              <a:spcPct val="35000"/>
            </a:spcAft>
            <a:buNone/>
          </a:pPr>
          <a:r>
            <a:rPr lang="nl-BE" sz="2300" kern="1200"/>
            <a:t>Optimalisatiebesluit </a:t>
          </a:r>
        </a:p>
      </dsp:txBody>
      <dsp:txXfrm>
        <a:off x="4021992" y="1230672"/>
        <a:ext cx="3137154" cy="157662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273DED-3A19-4600-8185-EE968D83555F}">
      <dsp:nvSpPr>
        <dsp:cNvPr id="0" name=""/>
        <dsp:cNvSpPr/>
      </dsp:nvSpPr>
      <dsp:spPr>
        <a:xfrm>
          <a:off x="0" y="564394"/>
          <a:ext cx="8078787" cy="34713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27004" tIns="791464" rIns="627004" bIns="142240" numCol="1" spcCol="1270" anchor="t" anchorCtr="0">
          <a:noAutofit/>
        </a:bodyPr>
        <a:lstStyle/>
        <a:p>
          <a:pPr marL="228600" lvl="1" indent="-228600" algn="l" defTabSz="889000">
            <a:lnSpc>
              <a:spcPct val="90000"/>
            </a:lnSpc>
            <a:spcBef>
              <a:spcPct val="0"/>
            </a:spcBef>
            <a:spcAft>
              <a:spcPct val="15000"/>
            </a:spcAft>
            <a:buChar char="•"/>
          </a:pPr>
          <a:r>
            <a:rPr lang="nl-BE" sz="2000" kern="1200">
              <a:latin typeface="Calibri" panose="020F0502020204030204" pitchFamily="34" charset="0"/>
              <a:cs typeface="Calibri" panose="020F0502020204030204" pitchFamily="34" charset="0"/>
            </a:rPr>
            <a:t>Categorie I: k</a:t>
          </a:r>
          <a:r>
            <a:rPr lang="nl-BE" sz="2000" kern="1200">
              <a:latin typeface="Calibri" panose="020F0502020204030204"/>
            </a:rPr>
            <a:t>leine gebreken</a:t>
          </a:r>
          <a:endParaRPr lang="nl-BE" sz="2000" kern="1200">
            <a:latin typeface="Calibri" panose="020F0502020204030204" pitchFamily="34" charset="0"/>
            <a:cs typeface="Calibri" panose="020F0502020204030204" pitchFamily="34" charset="0"/>
          </a:endParaRPr>
        </a:p>
        <a:p>
          <a:pPr marL="228600" lvl="1" indent="-228600" algn="l" defTabSz="889000">
            <a:lnSpc>
              <a:spcPct val="90000"/>
            </a:lnSpc>
            <a:spcBef>
              <a:spcPct val="0"/>
            </a:spcBef>
            <a:spcAft>
              <a:spcPct val="15000"/>
            </a:spcAft>
            <a:buChar char="•"/>
          </a:pPr>
          <a:endParaRPr lang="nl-BE" sz="2000" kern="1200">
            <a:solidFill>
              <a:schemeClr val="bg1"/>
            </a:solidFill>
            <a:latin typeface="Calibri" panose="020F0502020204030204" pitchFamily="34" charset="0"/>
            <a:cs typeface="Calibri" panose="020F0502020204030204" pitchFamily="34" charset="0"/>
          </a:endParaRPr>
        </a:p>
        <a:p>
          <a:pPr marL="228600" lvl="1" indent="-228600" algn="l" defTabSz="889000">
            <a:lnSpc>
              <a:spcPct val="90000"/>
            </a:lnSpc>
            <a:spcBef>
              <a:spcPct val="0"/>
            </a:spcBef>
            <a:spcAft>
              <a:spcPct val="15000"/>
            </a:spcAft>
            <a:buChar char="•"/>
          </a:pPr>
          <a:r>
            <a:rPr lang="nl-BE" sz="2000" kern="1200">
              <a:latin typeface="Calibri" panose="020F0502020204030204" pitchFamily="34" charset="0"/>
              <a:cs typeface="Calibri" panose="020F0502020204030204" pitchFamily="34" charset="0"/>
            </a:rPr>
            <a:t>Categorie II: Ernstige gebreken - geen direct gevaar</a:t>
          </a:r>
        </a:p>
        <a:p>
          <a:pPr marL="228600" lvl="1" indent="-228600" algn="l" defTabSz="889000">
            <a:lnSpc>
              <a:spcPct val="90000"/>
            </a:lnSpc>
            <a:spcBef>
              <a:spcPct val="0"/>
            </a:spcBef>
            <a:spcAft>
              <a:spcPct val="15000"/>
            </a:spcAft>
            <a:buChar char="•"/>
          </a:pPr>
          <a:endParaRPr lang="nl-BE" sz="2000" kern="1200">
            <a:solidFill>
              <a:schemeClr val="bg1"/>
            </a:solidFill>
            <a:latin typeface="Calibri" panose="020F0502020204030204" pitchFamily="34" charset="0"/>
            <a:cs typeface="Calibri" panose="020F0502020204030204" pitchFamily="34" charset="0"/>
          </a:endParaRPr>
        </a:p>
        <a:p>
          <a:pPr marL="228600" lvl="1" indent="-228600" algn="l" defTabSz="889000">
            <a:lnSpc>
              <a:spcPct val="90000"/>
            </a:lnSpc>
            <a:spcBef>
              <a:spcPct val="0"/>
            </a:spcBef>
            <a:spcAft>
              <a:spcPct val="15000"/>
            </a:spcAft>
            <a:buChar char="•"/>
          </a:pPr>
          <a:r>
            <a:rPr lang="nl-BE" sz="2000" kern="1200">
              <a:latin typeface="Calibri" panose="020F0502020204030204" pitchFamily="34" charset="0"/>
              <a:cs typeface="Calibri" panose="020F0502020204030204" pitchFamily="34" charset="0"/>
            </a:rPr>
            <a:t>Categorie III: </a:t>
          </a:r>
          <a:r>
            <a:rPr lang="nl-BE" sz="2000" kern="1200">
              <a:latin typeface="Calibri" panose="020F0502020204030204"/>
            </a:rPr>
            <a:t>Ernstige gebreken - mensonwaardige levensomstandigheden  of direct gevaar (veiligheid/gezondheid)</a:t>
          </a:r>
          <a:endParaRPr lang="nl-BE" sz="2000" kern="1200">
            <a:latin typeface="Calibri" panose="020F0502020204030204" pitchFamily="34" charset="0"/>
            <a:cs typeface="Calibri" panose="020F0502020204030204" pitchFamily="34" charset="0"/>
          </a:endParaRPr>
        </a:p>
        <a:p>
          <a:pPr marL="228600" lvl="1" indent="-228600" algn="l" defTabSz="889000">
            <a:lnSpc>
              <a:spcPct val="90000"/>
            </a:lnSpc>
            <a:spcBef>
              <a:spcPct val="0"/>
            </a:spcBef>
            <a:spcAft>
              <a:spcPct val="15000"/>
            </a:spcAft>
            <a:buChar char="•"/>
          </a:pPr>
          <a:endParaRPr lang="nl-BE" sz="2000" kern="1200">
            <a:solidFill>
              <a:schemeClr val="bg1"/>
            </a:solidFill>
            <a:latin typeface="Calibri" panose="020F0502020204030204" pitchFamily="34" charset="0"/>
            <a:cs typeface="Calibri" panose="020F0502020204030204" pitchFamily="34" charset="0"/>
          </a:endParaRPr>
        </a:p>
        <a:p>
          <a:pPr marL="228600" lvl="1" indent="-228600" algn="l" defTabSz="889000">
            <a:lnSpc>
              <a:spcPct val="90000"/>
            </a:lnSpc>
            <a:spcBef>
              <a:spcPct val="0"/>
            </a:spcBef>
            <a:spcAft>
              <a:spcPct val="15000"/>
            </a:spcAft>
            <a:buChar char="•"/>
          </a:pPr>
          <a:r>
            <a:rPr lang="nl-BE" sz="2000" kern="1200">
              <a:latin typeface="Calibri" panose="020F0502020204030204" pitchFamily="34" charset="0"/>
              <a:cs typeface="Calibri" panose="020F0502020204030204" pitchFamily="34" charset="0"/>
            </a:rPr>
            <a:t>7 gebreken </a:t>
          </a:r>
          <a:r>
            <a:rPr lang="nl-BE" sz="2000" kern="1200" err="1">
              <a:latin typeface="Calibri" panose="020F0502020204030204" pitchFamily="34" charset="0"/>
              <a:cs typeface="Calibri" panose="020F0502020204030204" pitchFamily="34" charset="0"/>
            </a:rPr>
            <a:t>cat</a:t>
          </a:r>
          <a:r>
            <a:rPr lang="nl-BE" sz="2000" kern="1200">
              <a:latin typeface="Calibri" panose="020F0502020204030204" pitchFamily="34" charset="0"/>
              <a:cs typeface="Calibri" panose="020F0502020204030204" pitchFamily="34" charset="0"/>
            </a:rPr>
            <a:t> I = 1 gebrek </a:t>
          </a:r>
          <a:r>
            <a:rPr lang="nl-BE" sz="2000" kern="1200" err="1">
              <a:latin typeface="Calibri" panose="020F0502020204030204" pitchFamily="34" charset="0"/>
              <a:cs typeface="Calibri" panose="020F0502020204030204" pitchFamily="34" charset="0"/>
            </a:rPr>
            <a:t>cat</a:t>
          </a:r>
          <a:r>
            <a:rPr lang="nl-BE" sz="2000" kern="1200">
              <a:latin typeface="Calibri" panose="020F0502020204030204" pitchFamily="34" charset="0"/>
              <a:cs typeface="Calibri" panose="020F0502020204030204" pitchFamily="34" charset="0"/>
            </a:rPr>
            <a:t> II</a:t>
          </a:r>
        </a:p>
      </dsp:txBody>
      <dsp:txXfrm>
        <a:off x="0" y="564394"/>
        <a:ext cx="8078787" cy="3471300"/>
      </dsp:txXfrm>
    </dsp:sp>
    <dsp:sp modelId="{9BDECC20-2505-422C-8DA3-C0980B492BC4}">
      <dsp:nvSpPr>
        <dsp:cNvPr id="0" name=""/>
        <dsp:cNvSpPr/>
      </dsp:nvSpPr>
      <dsp:spPr>
        <a:xfrm>
          <a:off x="403939" y="3514"/>
          <a:ext cx="5655150" cy="11217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751" tIns="0" rIns="213751" bIns="0" numCol="1" spcCol="1270" anchor="ctr" anchorCtr="0">
          <a:noAutofit/>
        </a:bodyPr>
        <a:lstStyle/>
        <a:p>
          <a:pPr marL="0" lvl="0" indent="0" algn="l" defTabSz="1066800">
            <a:lnSpc>
              <a:spcPct val="90000"/>
            </a:lnSpc>
            <a:spcBef>
              <a:spcPct val="0"/>
            </a:spcBef>
            <a:spcAft>
              <a:spcPct val="35000"/>
            </a:spcAft>
            <a:buNone/>
          </a:pPr>
          <a:r>
            <a:rPr lang="nl-BE" sz="2400" kern="1200">
              <a:latin typeface="Calibri" panose="020F0502020204030204" pitchFamily="34" charset="0"/>
              <a:cs typeface="Calibri" panose="020F0502020204030204" pitchFamily="34" charset="0"/>
            </a:rPr>
            <a:t>3 nieuwe categorieën gebreken:</a:t>
          </a:r>
        </a:p>
      </dsp:txBody>
      <dsp:txXfrm>
        <a:off x="458699" y="58274"/>
        <a:ext cx="5545630" cy="101224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A27EC5-49B4-431D-A8D1-69C3FA527D8E}">
      <dsp:nvSpPr>
        <dsp:cNvPr id="0" name=""/>
        <dsp:cNvSpPr/>
      </dsp:nvSpPr>
      <dsp:spPr>
        <a:xfrm>
          <a:off x="0" y="529762"/>
          <a:ext cx="7603273" cy="3142125"/>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90098" tIns="728980" rIns="590098" bIns="142240" numCol="1" spcCol="1270" anchor="t" anchorCtr="0">
          <a:noAutofit/>
        </a:bodyPr>
        <a:lstStyle/>
        <a:p>
          <a:pPr marL="228600" lvl="1" indent="-228600" algn="l" defTabSz="889000">
            <a:lnSpc>
              <a:spcPct val="90000"/>
            </a:lnSpc>
            <a:spcBef>
              <a:spcPct val="0"/>
            </a:spcBef>
            <a:spcAft>
              <a:spcPct val="15000"/>
            </a:spcAft>
            <a:buChar char="•"/>
          </a:pPr>
          <a:r>
            <a:rPr lang="nl-BE" sz="2000" kern="1200"/>
            <a:t>Van 4 naar 3 categorieën van gebreken</a:t>
          </a:r>
        </a:p>
        <a:p>
          <a:pPr marL="228600" lvl="1" indent="-228600" algn="l" defTabSz="889000">
            <a:lnSpc>
              <a:spcPct val="90000"/>
            </a:lnSpc>
            <a:spcBef>
              <a:spcPct val="0"/>
            </a:spcBef>
            <a:spcAft>
              <a:spcPct val="15000"/>
            </a:spcAft>
            <a:buChar char="•"/>
          </a:pPr>
          <a:r>
            <a:rPr lang="nl-BE" sz="2000" kern="1200"/>
            <a:t>Afschaffing weging strafpunten</a:t>
          </a:r>
        </a:p>
        <a:p>
          <a:pPr marL="228600" lvl="1" indent="-228600" algn="l" defTabSz="889000">
            <a:lnSpc>
              <a:spcPct val="90000"/>
            </a:lnSpc>
            <a:spcBef>
              <a:spcPct val="0"/>
            </a:spcBef>
            <a:spcAft>
              <a:spcPct val="15000"/>
            </a:spcAft>
            <a:buChar char="•"/>
          </a:pPr>
          <a:r>
            <a:rPr lang="nl-BE" sz="2000" kern="1200"/>
            <a:t>Veiligheids- en gezondheidsrisico’s in TV (geen omstandig verslag)</a:t>
          </a:r>
        </a:p>
        <a:p>
          <a:pPr marL="228600" lvl="1" indent="-228600" algn="l" defTabSz="889000">
            <a:lnSpc>
              <a:spcPct val="90000"/>
            </a:lnSpc>
            <a:spcBef>
              <a:spcPct val="0"/>
            </a:spcBef>
            <a:spcAft>
              <a:spcPct val="15000"/>
            </a:spcAft>
            <a:buChar char="•"/>
          </a:pPr>
          <a:r>
            <a:rPr lang="nl-BE" sz="2000" kern="1200"/>
            <a:t>Ernst gebrek geeft doorslag (niet kleine gebreken)</a:t>
          </a:r>
        </a:p>
        <a:p>
          <a:pPr marL="228600" lvl="1" indent="-228600" algn="l" defTabSz="889000">
            <a:lnSpc>
              <a:spcPct val="90000"/>
            </a:lnSpc>
            <a:spcBef>
              <a:spcPct val="0"/>
            </a:spcBef>
            <a:spcAft>
              <a:spcPct val="15000"/>
            </a:spcAft>
            <a:buChar char="•"/>
          </a:pPr>
          <a:r>
            <a:rPr lang="nl-BE" sz="2000" kern="1200"/>
            <a:t>Sommige gebreken in meerdere categorieën</a:t>
          </a:r>
        </a:p>
        <a:p>
          <a:pPr marL="228600" lvl="1" indent="-228600" algn="l" defTabSz="1022350">
            <a:lnSpc>
              <a:spcPct val="90000"/>
            </a:lnSpc>
            <a:spcBef>
              <a:spcPct val="0"/>
            </a:spcBef>
            <a:spcAft>
              <a:spcPct val="15000"/>
            </a:spcAft>
            <a:buChar char="•"/>
          </a:pPr>
          <a:endParaRPr lang="nl-BE" sz="2300" kern="1200"/>
        </a:p>
      </dsp:txBody>
      <dsp:txXfrm>
        <a:off x="0" y="529762"/>
        <a:ext cx="7603273" cy="3142125"/>
      </dsp:txXfrm>
    </dsp:sp>
    <dsp:sp modelId="{8DF4801F-7CD6-45BD-A950-0F6B2F0474F5}">
      <dsp:nvSpPr>
        <dsp:cNvPr id="0" name=""/>
        <dsp:cNvSpPr/>
      </dsp:nvSpPr>
      <dsp:spPr>
        <a:xfrm>
          <a:off x="380163" y="6581"/>
          <a:ext cx="5322291" cy="10332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170" tIns="0" rIns="201170" bIns="0" numCol="1" spcCol="1270" anchor="ctr" anchorCtr="0">
          <a:noAutofit/>
        </a:bodyPr>
        <a:lstStyle/>
        <a:p>
          <a:pPr marL="0" lvl="0" indent="0" algn="l" defTabSz="1066800">
            <a:lnSpc>
              <a:spcPct val="90000"/>
            </a:lnSpc>
            <a:spcBef>
              <a:spcPct val="0"/>
            </a:spcBef>
            <a:spcAft>
              <a:spcPct val="35000"/>
            </a:spcAft>
            <a:buNone/>
          </a:pPr>
          <a:r>
            <a:rPr lang="nl-BE" sz="2400" kern="1200"/>
            <a:t>Nieuwe technische verslagen</a:t>
          </a:r>
        </a:p>
      </dsp:txBody>
      <dsp:txXfrm>
        <a:off x="430600" y="57018"/>
        <a:ext cx="5221417" cy="93232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322D90-25B9-42C1-8AB8-D30DEE7D14EC}">
      <dsp:nvSpPr>
        <dsp:cNvPr id="0" name=""/>
        <dsp:cNvSpPr/>
      </dsp:nvSpPr>
      <dsp:spPr>
        <a:xfrm>
          <a:off x="0" y="170655"/>
          <a:ext cx="7084741" cy="112455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49855" tIns="145796" rIns="549855" bIns="128016" numCol="1" spcCol="1270" anchor="t" anchorCtr="0">
          <a:noAutofit/>
        </a:bodyPr>
        <a:lstStyle/>
        <a:p>
          <a:pPr marL="171450" lvl="1" indent="-171450" algn="l" defTabSz="800100">
            <a:lnSpc>
              <a:spcPct val="90000"/>
            </a:lnSpc>
            <a:spcBef>
              <a:spcPct val="0"/>
            </a:spcBef>
            <a:spcAft>
              <a:spcPct val="15000"/>
            </a:spcAft>
            <a:buChar char="•"/>
          </a:pPr>
          <a:r>
            <a:rPr lang="nl-BE" sz="1800" kern="1200"/>
            <a:t>&lt; 7 gebreken </a:t>
          </a:r>
          <a:r>
            <a:rPr lang="nl-BE" sz="1800" kern="1200" err="1"/>
            <a:t>cat</a:t>
          </a:r>
          <a:r>
            <a:rPr lang="nl-BE" sz="1800" kern="1200"/>
            <a:t> I</a:t>
          </a:r>
        </a:p>
        <a:p>
          <a:pPr marL="171450" lvl="1" indent="-171450" algn="l" defTabSz="800100">
            <a:lnSpc>
              <a:spcPct val="90000"/>
            </a:lnSpc>
            <a:spcBef>
              <a:spcPct val="0"/>
            </a:spcBef>
            <a:spcAft>
              <a:spcPct val="15000"/>
            </a:spcAft>
            <a:buChar char="•"/>
          </a:pPr>
          <a:r>
            <a:rPr lang="nl-BE" sz="1800" kern="1200"/>
            <a:t>Stimulerend/coachend beleid</a:t>
          </a:r>
        </a:p>
        <a:p>
          <a:pPr marL="171450" lvl="1" indent="-171450" algn="l" defTabSz="800100">
            <a:lnSpc>
              <a:spcPct val="90000"/>
            </a:lnSpc>
            <a:spcBef>
              <a:spcPct val="0"/>
            </a:spcBef>
            <a:spcAft>
              <a:spcPct val="15000"/>
            </a:spcAft>
            <a:buChar char="•"/>
          </a:pPr>
          <a:r>
            <a:rPr lang="nl-BE" sz="1800" kern="1200"/>
            <a:t>CA</a:t>
          </a:r>
        </a:p>
      </dsp:txBody>
      <dsp:txXfrm>
        <a:off x="0" y="170655"/>
        <a:ext cx="7084741" cy="1124550"/>
      </dsp:txXfrm>
    </dsp:sp>
    <dsp:sp modelId="{4754EA8B-C7C2-4015-9A32-94F8EE0B3CE4}">
      <dsp:nvSpPr>
        <dsp:cNvPr id="0" name=""/>
        <dsp:cNvSpPr/>
      </dsp:nvSpPr>
      <dsp:spPr>
        <a:xfrm>
          <a:off x="354237" y="67335"/>
          <a:ext cx="4959318" cy="2066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7450" tIns="0" rIns="187450" bIns="0" numCol="1" spcCol="1270" anchor="ctr" anchorCtr="0">
          <a:noAutofit/>
        </a:bodyPr>
        <a:lstStyle/>
        <a:p>
          <a:pPr marL="0" lvl="0" indent="0" algn="l" defTabSz="889000">
            <a:lnSpc>
              <a:spcPct val="90000"/>
            </a:lnSpc>
            <a:spcBef>
              <a:spcPct val="0"/>
            </a:spcBef>
            <a:spcAft>
              <a:spcPct val="35000"/>
            </a:spcAft>
            <a:buNone/>
          </a:pPr>
          <a:r>
            <a:rPr lang="nl-BE" sz="2000" kern="1200"/>
            <a:t>Conform = geen gebreken </a:t>
          </a:r>
          <a:r>
            <a:rPr lang="nl-BE" sz="2000" kern="1200" err="1"/>
            <a:t>cat</a:t>
          </a:r>
          <a:r>
            <a:rPr lang="nl-BE" sz="2000" kern="1200"/>
            <a:t> II of III</a:t>
          </a:r>
        </a:p>
      </dsp:txBody>
      <dsp:txXfrm>
        <a:off x="364324" y="77422"/>
        <a:ext cx="4939144" cy="186466"/>
      </dsp:txXfrm>
    </dsp:sp>
    <dsp:sp modelId="{78B7D696-78F2-4231-A623-89511F049935}">
      <dsp:nvSpPr>
        <dsp:cNvPr id="0" name=""/>
        <dsp:cNvSpPr/>
      </dsp:nvSpPr>
      <dsp:spPr>
        <a:xfrm>
          <a:off x="0" y="1436325"/>
          <a:ext cx="7084741" cy="8379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49855" tIns="145796" rIns="549855" bIns="128016" numCol="1" spcCol="1270" anchor="t" anchorCtr="0">
          <a:noAutofit/>
        </a:bodyPr>
        <a:lstStyle/>
        <a:p>
          <a:pPr marL="171450" lvl="1" indent="-171450" algn="l" defTabSz="800100">
            <a:lnSpc>
              <a:spcPct val="90000"/>
            </a:lnSpc>
            <a:spcBef>
              <a:spcPct val="0"/>
            </a:spcBef>
            <a:spcAft>
              <a:spcPct val="15000"/>
            </a:spcAft>
            <a:buChar char="•"/>
          </a:pPr>
          <a:r>
            <a:rPr lang="nl-BE" sz="1800" kern="1200"/>
            <a:t>Strafbaar </a:t>
          </a:r>
        </a:p>
        <a:p>
          <a:pPr marL="171450" lvl="1" indent="-171450" algn="l" defTabSz="800100">
            <a:lnSpc>
              <a:spcPct val="90000"/>
            </a:lnSpc>
            <a:spcBef>
              <a:spcPct val="0"/>
            </a:spcBef>
            <a:spcAft>
              <a:spcPct val="15000"/>
            </a:spcAft>
            <a:buChar char="•"/>
          </a:pPr>
          <a:r>
            <a:rPr lang="nl-BE" sz="1800" kern="1200"/>
            <a:t>heffing</a:t>
          </a:r>
        </a:p>
      </dsp:txBody>
      <dsp:txXfrm>
        <a:off x="0" y="1436325"/>
        <a:ext cx="7084741" cy="837900"/>
      </dsp:txXfrm>
    </dsp:sp>
    <dsp:sp modelId="{C16ECF1F-958B-43F7-B8E9-97E05C2CB24A}">
      <dsp:nvSpPr>
        <dsp:cNvPr id="0" name=""/>
        <dsp:cNvSpPr/>
      </dsp:nvSpPr>
      <dsp:spPr>
        <a:xfrm>
          <a:off x="354237" y="1333005"/>
          <a:ext cx="4959318" cy="2066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7450" tIns="0" rIns="187450" bIns="0" numCol="1" spcCol="1270" anchor="ctr" anchorCtr="0">
          <a:noAutofit/>
        </a:bodyPr>
        <a:lstStyle/>
        <a:p>
          <a:pPr marL="0" lvl="0" indent="0" algn="l" defTabSz="889000">
            <a:lnSpc>
              <a:spcPct val="90000"/>
            </a:lnSpc>
            <a:spcBef>
              <a:spcPct val="0"/>
            </a:spcBef>
            <a:spcAft>
              <a:spcPct val="35000"/>
            </a:spcAft>
            <a:buNone/>
          </a:pPr>
          <a:r>
            <a:rPr lang="nl-BE" sz="2000" kern="1200"/>
            <a:t>Ongeschikt =  gebrek(en) </a:t>
          </a:r>
          <a:r>
            <a:rPr lang="nl-BE" sz="2000" kern="1200" err="1"/>
            <a:t>cat</a:t>
          </a:r>
          <a:r>
            <a:rPr lang="nl-BE" sz="2000" kern="1200"/>
            <a:t> II of III</a:t>
          </a:r>
        </a:p>
      </dsp:txBody>
      <dsp:txXfrm>
        <a:off x="364324" y="1343092"/>
        <a:ext cx="4939144" cy="186466"/>
      </dsp:txXfrm>
    </dsp:sp>
    <dsp:sp modelId="{15B06D0A-98E9-4E00-B34E-70AF3BC760C3}">
      <dsp:nvSpPr>
        <dsp:cNvPr id="0" name=""/>
        <dsp:cNvSpPr/>
      </dsp:nvSpPr>
      <dsp:spPr>
        <a:xfrm>
          <a:off x="0" y="2415345"/>
          <a:ext cx="7084741" cy="14112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49855" tIns="145796" rIns="549855" bIns="128016" numCol="1" spcCol="1270" anchor="t" anchorCtr="0">
          <a:noAutofit/>
        </a:bodyPr>
        <a:lstStyle/>
        <a:p>
          <a:pPr marL="171450" lvl="1" indent="-171450" algn="l" defTabSz="800100">
            <a:lnSpc>
              <a:spcPct val="90000"/>
            </a:lnSpc>
            <a:spcBef>
              <a:spcPct val="0"/>
            </a:spcBef>
            <a:spcAft>
              <a:spcPct val="15000"/>
            </a:spcAft>
            <a:buChar char="•"/>
          </a:pPr>
          <a:r>
            <a:rPr lang="nl-BE" sz="1800" kern="1200"/>
            <a:t>Strafbaar</a:t>
          </a:r>
        </a:p>
        <a:p>
          <a:pPr marL="171450" lvl="1" indent="-171450" algn="l" defTabSz="800100">
            <a:lnSpc>
              <a:spcPct val="90000"/>
            </a:lnSpc>
            <a:spcBef>
              <a:spcPct val="0"/>
            </a:spcBef>
            <a:spcAft>
              <a:spcPct val="15000"/>
            </a:spcAft>
            <a:buChar char="•"/>
          </a:pPr>
          <a:r>
            <a:rPr lang="nl-BE" sz="1800" kern="1200" err="1"/>
            <a:t>Snelherstel</a:t>
          </a:r>
          <a:endParaRPr lang="nl-BE" sz="1800" kern="1200"/>
        </a:p>
        <a:p>
          <a:pPr marL="171450" lvl="1" indent="-171450" algn="l" defTabSz="800100">
            <a:lnSpc>
              <a:spcPct val="90000"/>
            </a:lnSpc>
            <a:spcBef>
              <a:spcPct val="0"/>
            </a:spcBef>
            <a:spcAft>
              <a:spcPct val="15000"/>
            </a:spcAft>
            <a:buChar char="•"/>
          </a:pPr>
          <a:r>
            <a:rPr lang="nl-BE" sz="1800" kern="1200"/>
            <a:t>Herhuisvesting</a:t>
          </a:r>
        </a:p>
        <a:p>
          <a:pPr marL="171450" lvl="1" indent="-171450" algn="l" defTabSz="800100">
            <a:lnSpc>
              <a:spcPct val="90000"/>
            </a:lnSpc>
            <a:spcBef>
              <a:spcPct val="0"/>
            </a:spcBef>
            <a:spcAft>
              <a:spcPct val="15000"/>
            </a:spcAft>
            <a:buChar char="•"/>
          </a:pPr>
          <a:r>
            <a:rPr lang="nl-BE" sz="1800" kern="1200"/>
            <a:t>heffing</a:t>
          </a:r>
        </a:p>
      </dsp:txBody>
      <dsp:txXfrm>
        <a:off x="0" y="2415345"/>
        <a:ext cx="7084741" cy="1411200"/>
      </dsp:txXfrm>
    </dsp:sp>
    <dsp:sp modelId="{8689BFC5-0475-4632-B513-C2E216961C53}">
      <dsp:nvSpPr>
        <dsp:cNvPr id="0" name=""/>
        <dsp:cNvSpPr/>
      </dsp:nvSpPr>
      <dsp:spPr>
        <a:xfrm>
          <a:off x="354237" y="2312025"/>
          <a:ext cx="4959318" cy="2066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7450" tIns="0" rIns="187450" bIns="0" numCol="1" spcCol="1270" anchor="ctr" anchorCtr="0">
          <a:noAutofit/>
        </a:bodyPr>
        <a:lstStyle/>
        <a:p>
          <a:pPr marL="0" lvl="0" indent="0" algn="l" defTabSz="889000">
            <a:lnSpc>
              <a:spcPct val="90000"/>
            </a:lnSpc>
            <a:spcBef>
              <a:spcPct val="0"/>
            </a:spcBef>
            <a:spcAft>
              <a:spcPct val="35000"/>
            </a:spcAft>
            <a:buNone/>
          </a:pPr>
          <a:r>
            <a:rPr lang="nl-BE" sz="2000" kern="1200"/>
            <a:t>Onbewoonbaar</a:t>
          </a:r>
          <a:r>
            <a:rPr lang="nl-BE" sz="1800" kern="1200"/>
            <a:t> </a:t>
          </a:r>
          <a:r>
            <a:rPr lang="nl-BE" sz="2000" kern="1200"/>
            <a:t>=  gebrek(en) </a:t>
          </a:r>
          <a:r>
            <a:rPr lang="nl-BE" sz="2000" kern="1200" err="1"/>
            <a:t>cat</a:t>
          </a:r>
          <a:r>
            <a:rPr lang="nl-BE" sz="2000" kern="1200"/>
            <a:t> III</a:t>
          </a:r>
        </a:p>
      </dsp:txBody>
      <dsp:txXfrm>
        <a:off x="364324" y="2322112"/>
        <a:ext cx="4939144" cy="186466"/>
      </dsp:txXfrm>
    </dsp:sp>
    <dsp:sp modelId="{81CB4A93-034F-43AA-9081-C5419B831A59}">
      <dsp:nvSpPr>
        <dsp:cNvPr id="0" name=""/>
        <dsp:cNvSpPr/>
      </dsp:nvSpPr>
      <dsp:spPr>
        <a:xfrm>
          <a:off x="0" y="3967665"/>
          <a:ext cx="7084741" cy="176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358FCD-D03F-42BD-8B48-495E6D208C03}">
      <dsp:nvSpPr>
        <dsp:cNvPr id="0" name=""/>
        <dsp:cNvSpPr/>
      </dsp:nvSpPr>
      <dsp:spPr>
        <a:xfrm>
          <a:off x="354237" y="3864345"/>
          <a:ext cx="4959318" cy="2066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7450" tIns="0" rIns="187450" bIns="0" numCol="1" spcCol="1270" anchor="ctr" anchorCtr="0">
          <a:noAutofit/>
        </a:bodyPr>
        <a:lstStyle/>
        <a:p>
          <a:pPr marL="0" lvl="0" indent="0" algn="l" defTabSz="889000">
            <a:lnSpc>
              <a:spcPct val="90000"/>
            </a:lnSpc>
            <a:spcBef>
              <a:spcPct val="0"/>
            </a:spcBef>
            <a:spcAft>
              <a:spcPct val="35000"/>
            </a:spcAft>
            <a:buNone/>
          </a:pPr>
          <a:r>
            <a:rPr lang="nl-BE" sz="2000" kern="1200"/>
            <a:t>Onbewoonbaar</a:t>
          </a:r>
          <a:r>
            <a:rPr lang="nl-BE" sz="1800" kern="1200"/>
            <a:t> </a:t>
          </a:r>
          <a:r>
            <a:rPr lang="nl-BE" sz="2000" kern="1200"/>
            <a:t>= ongeschikt</a:t>
          </a:r>
        </a:p>
      </dsp:txBody>
      <dsp:txXfrm>
        <a:off x="364324" y="3874432"/>
        <a:ext cx="4939144" cy="18646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3AF9A4-2B57-4DFC-8897-96DCF2173564}">
      <dsp:nvSpPr>
        <dsp:cNvPr id="0" name=""/>
        <dsp:cNvSpPr/>
      </dsp:nvSpPr>
      <dsp:spPr>
        <a:xfrm>
          <a:off x="0" y="413510"/>
          <a:ext cx="6096000" cy="1575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3117" tIns="520700" rIns="473117" bIns="142240" numCol="1" spcCol="1270" anchor="t" anchorCtr="0">
          <a:noAutofit/>
        </a:bodyPr>
        <a:lstStyle/>
        <a:p>
          <a:pPr marL="228600" lvl="1" indent="-228600" algn="l" defTabSz="889000">
            <a:lnSpc>
              <a:spcPct val="90000"/>
            </a:lnSpc>
            <a:spcBef>
              <a:spcPct val="0"/>
            </a:spcBef>
            <a:spcAft>
              <a:spcPct val="15000"/>
            </a:spcAft>
            <a:buChar char="•"/>
          </a:pPr>
          <a:r>
            <a:rPr lang="nl-BE" sz="2000" kern="1200"/>
            <a:t>= veiligheids-/ gezondheidsrisico’s – mensonwaardigheid</a:t>
          </a:r>
        </a:p>
        <a:p>
          <a:pPr marL="228600" lvl="1" indent="-228600" algn="l" defTabSz="889000">
            <a:lnSpc>
              <a:spcPct val="90000"/>
            </a:lnSpc>
            <a:spcBef>
              <a:spcPct val="0"/>
            </a:spcBef>
            <a:spcAft>
              <a:spcPct val="15000"/>
            </a:spcAft>
            <a:buChar char="•"/>
          </a:pPr>
          <a:r>
            <a:rPr lang="nl-BE" sz="2000" kern="1200"/>
            <a:t>In omstandig verslag</a:t>
          </a:r>
        </a:p>
      </dsp:txBody>
      <dsp:txXfrm>
        <a:off x="0" y="413510"/>
        <a:ext cx="6096000" cy="1575000"/>
      </dsp:txXfrm>
    </dsp:sp>
    <dsp:sp modelId="{206D5E3D-7810-4A70-8F65-09F644915178}">
      <dsp:nvSpPr>
        <dsp:cNvPr id="0" name=""/>
        <dsp:cNvSpPr/>
      </dsp:nvSpPr>
      <dsp:spPr>
        <a:xfrm>
          <a:off x="304800" y="44510"/>
          <a:ext cx="4267200" cy="7380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1111250">
            <a:lnSpc>
              <a:spcPct val="90000"/>
            </a:lnSpc>
            <a:spcBef>
              <a:spcPct val="0"/>
            </a:spcBef>
            <a:spcAft>
              <a:spcPct val="35000"/>
            </a:spcAft>
            <a:buNone/>
          </a:pPr>
          <a:r>
            <a:rPr lang="nl-BE" sz="2500" kern="1200" err="1"/>
            <a:t>Overbewoond</a:t>
          </a:r>
          <a:endParaRPr lang="nl-BE" sz="2500" kern="1200"/>
        </a:p>
      </dsp:txBody>
      <dsp:txXfrm>
        <a:off x="340826" y="80536"/>
        <a:ext cx="4195148" cy="665948"/>
      </dsp:txXfrm>
    </dsp:sp>
    <dsp:sp modelId="{F81137FB-400A-4B9C-BB76-995DE9604BAC}">
      <dsp:nvSpPr>
        <dsp:cNvPr id="0" name=""/>
        <dsp:cNvSpPr/>
      </dsp:nvSpPr>
      <dsp:spPr>
        <a:xfrm>
          <a:off x="0" y="2492510"/>
          <a:ext cx="6096000" cy="945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73117" tIns="520700" rIns="473117" bIns="142240" numCol="1" spcCol="1270" anchor="t" anchorCtr="0">
          <a:noAutofit/>
        </a:bodyPr>
        <a:lstStyle/>
        <a:p>
          <a:pPr marL="228600" lvl="1" indent="-228600" algn="l" defTabSz="889000">
            <a:lnSpc>
              <a:spcPct val="90000"/>
            </a:lnSpc>
            <a:spcBef>
              <a:spcPct val="0"/>
            </a:spcBef>
            <a:spcAft>
              <a:spcPct val="15000"/>
            </a:spcAft>
            <a:buChar char="•"/>
          </a:pPr>
          <a:r>
            <a:rPr lang="nl-BE" sz="2000" strike="noStrike" kern="1200"/>
            <a:t>(enkel bij huur – ouderen/handicap)</a:t>
          </a:r>
          <a:endParaRPr lang="nl-BE" sz="2000" kern="1200"/>
        </a:p>
      </dsp:txBody>
      <dsp:txXfrm>
        <a:off x="0" y="2492510"/>
        <a:ext cx="6096000" cy="945000"/>
      </dsp:txXfrm>
    </dsp:sp>
    <dsp:sp modelId="{19E71781-D353-415A-B3DA-554A3B3239EA}">
      <dsp:nvSpPr>
        <dsp:cNvPr id="0" name=""/>
        <dsp:cNvSpPr/>
      </dsp:nvSpPr>
      <dsp:spPr>
        <a:xfrm>
          <a:off x="304800" y="2123510"/>
          <a:ext cx="4267200" cy="7380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marL="0" lvl="0" indent="0" algn="l" defTabSz="1111250">
            <a:lnSpc>
              <a:spcPct val="90000"/>
            </a:lnSpc>
            <a:spcBef>
              <a:spcPct val="0"/>
            </a:spcBef>
            <a:spcAft>
              <a:spcPct val="35000"/>
            </a:spcAft>
            <a:buNone/>
          </a:pPr>
          <a:r>
            <a:rPr lang="nl-BE" sz="2500" strike="sngStrike" kern="1200"/>
            <a:t>Onaangepast</a:t>
          </a:r>
          <a:endParaRPr lang="nl-BE" sz="2500" kern="1200"/>
        </a:p>
      </dsp:txBody>
      <dsp:txXfrm>
        <a:off x="340826" y="2159536"/>
        <a:ext cx="4195148" cy="66594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D4EDEC-471F-4CB1-8F33-91E250450F23}">
      <dsp:nvSpPr>
        <dsp:cNvPr id="0" name=""/>
        <dsp:cNvSpPr/>
      </dsp:nvSpPr>
      <dsp:spPr>
        <a:xfrm>
          <a:off x="2438399" y="0"/>
          <a:ext cx="3657600" cy="3412274"/>
        </a:xfrm>
        <a:prstGeom prst="rightArrow">
          <a:avLst>
            <a:gd name="adj1" fmla="val 75000"/>
            <a:gd name="adj2" fmla="val 50000"/>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875" tIns="15875" rIns="15875" bIns="15875" numCol="1" spcCol="1270" anchor="t" anchorCtr="0">
          <a:noAutofit/>
        </a:bodyPr>
        <a:lstStyle/>
        <a:p>
          <a:pPr marL="228600" lvl="1" indent="-228600" algn="l" defTabSz="1111250">
            <a:lnSpc>
              <a:spcPct val="90000"/>
            </a:lnSpc>
            <a:spcBef>
              <a:spcPct val="0"/>
            </a:spcBef>
            <a:spcAft>
              <a:spcPct val="15000"/>
            </a:spcAft>
            <a:buChar char="•"/>
          </a:pPr>
          <a:r>
            <a:rPr lang="nl-BE" sz="2500" kern="1200"/>
            <a:t>Geen CA meer mogelijk bij strafbaarheid</a:t>
          </a:r>
        </a:p>
        <a:p>
          <a:pPr marL="228600" lvl="1" indent="-228600" algn="l" defTabSz="1111250">
            <a:lnSpc>
              <a:spcPct val="90000"/>
            </a:lnSpc>
            <a:spcBef>
              <a:spcPct val="0"/>
            </a:spcBef>
            <a:spcAft>
              <a:spcPct val="15000"/>
            </a:spcAft>
            <a:buChar char="•"/>
          </a:pPr>
          <a:r>
            <a:rPr lang="nl-BE" sz="2500" kern="1200"/>
            <a:t>Geen strafbaarheid meer mogelijk bij conformiteit</a:t>
          </a:r>
        </a:p>
      </dsp:txBody>
      <dsp:txXfrm>
        <a:off x="2438399" y="426534"/>
        <a:ext cx="2377997" cy="2559206"/>
      </dsp:txXfrm>
    </dsp:sp>
    <dsp:sp modelId="{0B006C74-9D39-4E56-9397-EAE949976943}">
      <dsp:nvSpPr>
        <dsp:cNvPr id="0" name=""/>
        <dsp:cNvSpPr/>
      </dsp:nvSpPr>
      <dsp:spPr>
        <a:xfrm>
          <a:off x="0" y="0"/>
          <a:ext cx="2438400" cy="341227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nl-BE" sz="2800" kern="1200"/>
            <a:t>Conformiteit en strafbaarheid op één lijn</a:t>
          </a:r>
        </a:p>
      </dsp:txBody>
      <dsp:txXfrm>
        <a:off x="119033" y="119033"/>
        <a:ext cx="2200334" cy="317420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58F06B-24F3-4FBE-B110-7FD8A2ED3083}">
      <dsp:nvSpPr>
        <dsp:cNvPr id="0" name=""/>
        <dsp:cNvSpPr/>
      </dsp:nvSpPr>
      <dsp:spPr>
        <a:xfrm>
          <a:off x="0" y="202034"/>
          <a:ext cx="2513706" cy="1508224"/>
        </a:xfrm>
        <a:prstGeom prst="rect">
          <a:avLst/>
        </a:prstGeom>
        <a:solidFill>
          <a:srgbClr val="40B7B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BE" sz="2200" kern="1200">
              <a:latin typeface="Calibri" panose="020F0502020204030204" pitchFamily="34" charset="0"/>
              <a:cs typeface="Calibri" panose="020F0502020204030204" pitchFamily="34" charset="0"/>
            </a:rPr>
            <a:t>Bestaande werkwijze – sommige steden en gemeenten</a:t>
          </a:r>
        </a:p>
      </dsp:txBody>
      <dsp:txXfrm>
        <a:off x="0" y="202034"/>
        <a:ext cx="2513706" cy="1508224"/>
      </dsp:txXfrm>
    </dsp:sp>
    <dsp:sp modelId="{69D5E239-22D3-4F09-8A64-6C74C8E8E858}">
      <dsp:nvSpPr>
        <dsp:cNvPr id="0" name=""/>
        <dsp:cNvSpPr/>
      </dsp:nvSpPr>
      <dsp:spPr>
        <a:xfrm>
          <a:off x="2765077" y="202034"/>
          <a:ext cx="2513706" cy="1508224"/>
        </a:xfrm>
        <a:prstGeom prst="rect">
          <a:avLst/>
        </a:prstGeom>
        <a:solidFill>
          <a:srgbClr val="40B7B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BE" sz="2200" kern="1200">
              <a:latin typeface="Calibri" panose="020F0502020204030204" pitchFamily="34" charset="0"/>
              <a:cs typeface="Calibri" panose="020F0502020204030204" pitchFamily="34" charset="0"/>
            </a:rPr>
            <a:t>Voordelen </a:t>
          </a:r>
        </a:p>
        <a:p>
          <a:pPr marL="0" lvl="0" indent="0" algn="l" defTabSz="977900">
            <a:lnSpc>
              <a:spcPct val="90000"/>
            </a:lnSpc>
            <a:spcBef>
              <a:spcPct val="0"/>
            </a:spcBef>
            <a:spcAft>
              <a:spcPct val="35000"/>
            </a:spcAft>
            <a:buNone/>
          </a:pPr>
          <a:r>
            <a:rPr lang="nl-BE" sz="1800" kern="1200">
              <a:latin typeface="Calibri" panose="020F0502020204030204" pitchFamily="34" charset="0"/>
              <a:cs typeface="Calibri" panose="020F0502020204030204" pitchFamily="34" charset="0"/>
            </a:rPr>
            <a:t>- Snelle oplossingen zonder procedures</a:t>
          </a:r>
        </a:p>
      </dsp:txBody>
      <dsp:txXfrm>
        <a:off x="2765077" y="202034"/>
        <a:ext cx="2513706" cy="1508224"/>
      </dsp:txXfrm>
    </dsp:sp>
    <dsp:sp modelId="{7665DC32-5343-4DBE-8E6C-E2CA756452C3}">
      <dsp:nvSpPr>
        <dsp:cNvPr id="0" name=""/>
        <dsp:cNvSpPr/>
      </dsp:nvSpPr>
      <dsp:spPr>
        <a:xfrm>
          <a:off x="5530155" y="202034"/>
          <a:ext cx="2513706" cy="1508224"/>
        </a:xfrm>
        <a:prstGeom prst="rect">
          <a:avLst/>
        </a:prstGeom>
        <a:solidFill>
          <a:srgbClr val="40B7B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BE" sz="2200" kern="1200">
              <a:latin typeface="Calibri" panose="020F0502020204030204" pitchFamily="34" charset="0"/>
              <a:cs typeface="Calibri" panose="020F0502020204030204" pitchFamily="34" charset="0"/>
            </a:rPr>
            <a:t>Nadelen</a:t>
          </a:r>
        </a:p>
        <a:p>
          <a:pPr marL="0" lvl="0" indent="0" algn="l" defTabSz="977900">
            <a:lnSpc>
              <a:spcPct val="90000"/>
            </a:lnSpc>
            <a:spcBef>
              <a:spcPct val="0"/>
            </a:spcBef>
            <a:spcAft>
              <a:spcPct val="35000"/>
            </a:spcAft>
            <a:buNone/>
          </a:pPr>
          <a:r>
            <a:rPr lang="nl-BE" sz="1800" kern="1200">
              <a:latin typeface="Calibri" panose="020F0502020204030204" pitchFamily="34" charset="0"/>
              <a:cs typeface="Calibri" panose="020F0502020204030204" pitchFamily="34" charset="0"/>
            </a:rPr>
            <a:t>- Bewoner soms langer slachtoffer</a:t>
          </a:r>
        </a:p>
        <a:p>
          <a:pPr marL="0" lvl="0" indent="0" algn="l" defTabSz="977900">
            <a:lnSpc>
              <a:spcPct val="90000"/>
            </a:lnSpc>
            <a:spcBef>
              <a:spcPct val="0"/>
            </a:spcBef>
            <a:spcAft>
              <a:spcPct val="35000"/>
            </a:spcAft>
            <a:buNone/>
          </a:pPr>
          <a:r>
            <a:rPr lang="nl-BE" sz="1800" kern="1200">
              <a:latin typeface="Calibri" panose="020F0502020204030204" pitchFamily="34" charset="0"/>
              <a:cs typeface="Calibri" panose="020F0502020204030204" pitchFamily="34" charset="0"/>
            </a:rPr>
            <a:t>- Risico gemeente</a:t>
          </a:r>
        </a:p>
      </dsp:txBody>
      <dsp:txXfrm>
        <a:off x="5530155" y="202034"/>
        <a:ext cx="2513706" cy="1508224"/>
      </dsp:txXfrm>
    </dsp:sp>
    <dsp:sp modelId="{6421A144-812B-4566-96B0-2545DBA7C4D7}">
      <dsp:nvSpPr>
        <dsp:cNvPr id="0" name=""/>
        <dsp:cNvSpPr/>
      </dsp:nvSpPr>
      <dsp:spPr>
        <a:xfrm>
          <a:off x="1382538" y="1961629"/>
          <a:ext cx="2513706" cy="1508224"/>
        </a:xfrm>
        <a:prstGeom prst="rect">
          <a:avLst/>
        </a:prstGeom>
        <a:solidFill>
          <a:srgbClr val="40B7B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BE" sz="2200" kern="1200">
              <a:latin typeface="Calibri" panose="020F0502020204030204" pitchFamily="34" charset="0"/>
              <a:cs typeface="Calibri" panose="020F0502020204030204" pitchFamily="34" charset="0"/>
            </a:rPr>
            <a:t>Nood decretaal kader</a:t>
          </a:r>
        </a:p>
      </dsp:txBody>
      <dsp:txXfrm>
        <a:off x="1382538" y="1961629"/>
        <a:ext cx="2513706" cy="1508224"/>
      </dsp:txXfrm>
    </dsp:sp>
    <dsp:sp modelId="{89A11920-F10D-494C-B4BC-E33EEDA4AA96}">
      <dsp:nvSpPr>
        <dsp:cNvPr id="0" name=""/>
        <dsp:cNvSpPr/>
      </dsp:nvSpPr>
      <dsp:spPr>
        <a:xfrm>
          <a:off x="4147616" y="1961629"/>
          <a:ext cx="2513706" cy="1508224"/>
        </a:xfrm>
        <a:prstGeom prst="rect">
          <a:avLst/>
        </a:prstGeom>
        <a:solidFill>
          <a:srgbClr val="40B7B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BE" sz="2200" kern="1200">
              <a:latin typeface="Calibri" panose="020F0502020204030204" pitchFamily="34" charset="0"/>
              <a:cs typeface="Calibri" panose="020F0502020204030204" pitchFamily="34" charset="0"/>
            </a:rPr>
            <a:t>Evaluatie instrumentarium Steunpunt Wonen</a:t>
          </a:r>
        </a:p>
      </dsp:txBody>
      <dsp:txXfrm>
        <a:off x="4147616" y="1961629"/>
        <a:ext cx="2513706" cy="150822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67368F-7609-4444-AC25-7D5FA752E618}">
      <dsp:nvSpPr>
        <dsp:cNvPr id="0" name=""/>
        <dsp:cNvSpPr/>
      </dsp:nvSpPr>
      <dsp:spPr>
        <a:xfrm>
          <a:off x="1559090" y="1283"/>
          <a:ext cx="4960606" cy="629840"/>
        </a:xfrm>
        <a:prstGeom prst="roundRect">
          <a:avLst>
            <a:gd name="adj" fmla="val 10000"/>
          </a:avLst>
        </a:prstGeom>
        <a:solidFill>
          <a:srgbClr val="40B7B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BE" sz="2200" kern="1200">
              <a:latin typeface="Calibri" panose="020F0502020204030204" pitchFamily="34" charset="0"/>
              <a:cs typeface="Calibri" panose="020F0502020204030204" pitchFamily="34" charset="0"/>
            </a:rPr>
            <a:t>Geen beperkingen bij opstart: melding volstaat</a:t>
          </a:r>
        </a:p>
      </dsp:txBody>
      <dsp:txXfrm>
        <a:off x="1577537" y="19730"/>
        <a:ext cx="4923712" cy="592946"/>
      </dsp:txXfrm>
    </dsp:sp>
    <dsp:sp modelId="{F9D06DA7-D784-49FB-9C3E-FEC931746CD1}">
      <dsp:nvSpPr>
        <dsp:cNvPr id="0" name=""/>
        <dsp:cNvSpPr/>
      </dsp:nvSpPr>
      <dsp:spPr>
        <a:xfrm>
          <a:off x="3993673" y="631124"/>
          <a:ext cx="91440" cy="251936"/>
        </a:xfrm>
        <a:custGeom>
          <a:avLst/>
          <a:gdLst/>
          <a:ahLst/>
          <a:cxnLst/>
          <a:rect l="0" t="0" r="0" b="0"/>
          <a:pathLst>
            <a:path>
              <a:moveTo>
                <a:pt x="45720" y="0"/>
              </a:moveTo>
              <a:lnTo>
                <a:pt x="45720" y="2519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84060E2-98D7-44DC-91A1-E464CDF3761B}">
      <dsp:nvSpPr>
        <dsp:cNvPr id="0" name=""/>
        <dsp:cNvSpPr/>
      </dsp:nvSpPr>
      <dsp:spPr>
        <a:xfrm>
          <a:off x="1943021" y="883060"/>
          <a:ext cx="4192743" cy="629840"/>
        </a:xfrm>
        <a:prstGeom prst="roundRect">
          <a:avLst>
            <a:gd name="adj" fmla="val 10000"/>
          </a:avLst>
        </a:prstGeom>
        <a:solidFill>
          <a:srgbClr val="40B7B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BE" sz="2200" kern="1200">
              <a:latin typeface="Calibri" panose="020F0502020204030204" pitchFamily="34" charset="0"/>
              <a:cs typeface="Calibri" panose="020F0502020204030204" pitchFamily="34" charset="0"/>
            </a:rPr>
            <a:t>Ontvangstbewijs + informatie</a:t>
          </a:r>
        </a:p>
      </dsp:txBody>
      <dsp:txXfrm>
        <a:off x="1961468" y="901507"/>
        <a:ext cx="4155849" cy="592946"/>
      </dsp:txXfrm>
    </dsp:sp>
    <dsp:sp modelId="{9CE7CFDC-855E-4FA1-AA9F-116C8CBF5EEC}">
      <dsp:nvSpPr>
        <dsp:cNvPr id="0" name=""/>
        <dsp:cNvSpPr/>
      </dsp:nvSpPr>
      <dsp:spPr>
        <a:xfrm>
          <a:off x="3993673" y="1512900"/>
          <a:ext cx="91440" cy="251936"/>
        </a:xfrm>
        <a:custGeom>
          <a:avLst/>
          <a:gdLst/>
          <a:ahLst/>
          <a:cxnLst/>
          <a:rect l="0" t="0" r="0" b="0"/>
          <a:pathLst>
            <a:path>
              <a:moveTo>
                <a:pt x="45720" y="0"/>
              </a:moveTo>
              <a:lnTo>
                <a:pt x="45720" y="2519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BCA0A4B-FFE4-46D3-A709-41353A4579E8}">
      <dsp:nvSpPr>
        <dsp:cNvPr id="0" name=""/>
        <dsp:cNvSpPr/>
      </dsp:nvSpPr>
      <dsp:spPr>
        <a:xfrm>
          <a:off x="2757424" y="1764836"/>
          <a:ext cx="2563938" cy="629840"/>
        </a:xfrm>
        <a:prstGeom prst="roundRect">
          <a:avLst>
            <a:gd name="adj" fmla="val 10000"/>
          </a:avLst>
        </a:prstGeom>
        <a:solidFill>
          <a:srgbClr val="40B7B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BE" sz="2200" kern="1200">
              <a:latin typeface="Calibri" panose="020F0502020204030204" pitchFamily="34" charset="0"/>
              <a:cs typeface="Calibri" panose="020F0502020204030204" pitchFamily="34" charset="0"/>
            </a:rPr>
            <a:t>Geen verplichting</a:t>
          </a:r>
        </a:p>
      </dsp:txBody>
      <dsp:txXfrm>
        <a:off x="2775871" y="1783283"/>
        <a:ext cx="2527044" cy="592946"/>
      </dsp:txXfrm>
    </dsp:sp>
    <dsp:sp modelId="{8BE4E38A-9854-4704-9968-B570583269F7}">
      <dsp:nvSpPr>
        <dsp:cNvPr id="0" name=""/>
        <dsp:cNvSpPr/>
      </dsp:nvSpPr>
      <dsp:spPr>
        <a:xfrm>
          <a:off x="3993673" y="2394676"/>
          <a:ext cx="91440" cy="251936"/>
        </a:xfrm>
        <a:custGeom>
          <a:avLst/>
          <a:gdLst/>
          <a:ahLst/>
          <a:cxnLst/>
          <a:rect l="0" t="0" r="0" b="0"/>
          <a:pathLst>
            <a:path>
              <a:moveTo>
                <a:pt x="45720" y="0"/>
              </a:moveTo>
              <a:lnTo>
                <a:pt x="45720" y="2519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08E8FA0-89FA-40FB-A478-FCAE7C55A878}">
      <dsp:nvSpPr>
        <dsp:cNvPr id="0" name=""/>
        <dsp:cNvSpPr/>
      </dsp:nvSpPr>
      <dsp:spPr>
        <a:xfrm>
          <a:off x="1721971" y="2646613"/>
          <a:ext cx="4634843" cy="629840"/>
        </a:xfrm>
        <a:prstGeom prst="roundRect">
          <a:avLst>
            <a:gd name="adj" fmla="val 10000"/>
          </a:avLst>
        </a:prstGeom>
        <a:solidFill>
          <a:srgbClr val="40B7B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BE" sz="2200" kern="1200">
              <a:latin typeface="Calibri" panose="020F0502020204030204" pitchFamily="34" charset="0"/>
              <a:cs typeface="Calibri" panose="020F0502020204030204" pitchFamily="34" charset="0"/>
            </a:rPr>
            <a:t>Gemeente beslist, niet de burger</a:t>
          </a:r>
        </a:p>
      </dsp:txBody>
      <dsp:txXfrm>
        <a:off x="1740418" y="2665060"/>
        <a:ext cx="4597949" cy="592946"/>
      </dsp:txXfrm>
    </dsp:sp>
    <dsp:sp modelId="{73748359-1644-43ED-9D01-9DE20A89C7CD}">
      <dsp:nvSpPr>
        <dsp:cNvPr id="0" name=""/>
        <dsp:cNvSpPr/>
      </dsp:nvSpPr>
      <dsp:spPr>
        <a:xfrm>
          <a:off x="3993673" y="3276453"/>
          <a:ext cx="91440" cy="251936"/>
        </a:xfrm>
        <a:custGeom>
          <a:avLst/>
          <a:gdLst/>
          <a:ahLst/>
          <a:cxnLst/>
          <a:rect l="0" t="0" r="0" b="0"/>
          <a:pathLst>
            <a:path>
              <a:moveTo>
                <a:pt x="45720" y="0"/>
              </a:moveTo>
              <a:lnTo>
                <a:pt x="45720" y="25193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E7403F-66CA-41A1-88BB-C343C9B4054E}">
      <dsp:nvSpPr>
        <dsp:cNvPr id="0" name=""/>
        <dsp:cNvSpPr/>
      </dsp:nvSpPr>
      <dsp:spPr>
        <a:xfrm>
          <a:off x="2007043" y="3528389"/>
          <a:ext cx="4064699" cy="1213456"/>
        </a:xfrm>
        <a:prstGeom prst="roundRect">
          <a:avLst>
            <a:gd name="adj" fmla="val 10000"/>
          </a:avLst>
        </a:prstGeom>
        <a:solidFill>
          <a:srgbClr val="40B7B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BE" sz="2200" kern="1200">
              <a:latin typeface="Calibri" panose="020F0502020204030204" pitchFamily="34" charset="0"/>
              <a:cs typeface="Calibri" panose="020F0502020204030204" pitchFamily="34" charset="0"/>
            </a:rPr>
            <a:t>Criterium keuze kans op succes </a:t>
          </a:r>
        </a:p>
        <a:p>
          <a:pPr marL="0" lvl="0" indent="0" algn="ctr" defTabSz="977900">
            <a:lnSpc>
              <a:spcPct val="90000"/>
            </a:lnSpc>
            <a:spcBef>
              <a:spcPct val="0"/>
            </a:spcBef>
            <a:spcAft>
              <a:spcPct val="35000"/>
            </a:spcAft>
            <a:buNone/>
          </a:pPr>
          <a:r>
            <a:rPr lang="nl-BE" sz="2200" kern="1200">
              <a:latin typeface="Calibri" panose="020F0502020204030204" pitchFamily="34" charset="0"/>
              <a:cs typeface="Calibri" panose="020F0502020204030204" pitchFamily="34" charset="0"/>
            </a:rPr>
            <a:t>CA binnen 3 </a:t>
          </a:r>
        </a:p>
        <a:p>
          <a:pPr marL="0" lvl="0" indent="0" algn="ctr" defTabSz="977900">
            <a:lnSpc>
              <a:spcPct val="90000"/>
            </a:lnSpc>
            <a:spcBef>
              <a:spcPct val="0"/>
            </a:spcBef>
            <a:spcAft>
              <a:spcPct val="35000"/>
            </a:spcAft>
            <a:buNone/>
          </a:pPr>
          <a:r>
            <a:rPr lang="nl-BE" sz="2200" kern="1200">
              <a:latin typeface="Calibri" panose="020F0502020204030204" pitchFamily="34" charset="0"/>
              <a:cs typeface="Calibri" panose="020F0502020204030204" pitchFamily="34" charset="0"/>
            </a:rPr>
            <a:t>Houding eigenaar</a:t>
          </a:r>
        </a:p>
      </dsp:txBody>
      <dsp:txXfrm>
        <a:off x="2042584" y="3563930"/>
        <a:ext cx="3993617" cy="114237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AF6906-0384-4E23-9516-20ABD992DFF2}">
      <dsp:nvSpPr>
        <dsp:cNvPr id="0" name=""/>
        <dsp:cNvSpPr/>
      </dsp:nvSpPr>
      <dsp:spPr>
        <a:xfrm>
          <a:off x="1839075" y="1282"/>
          <a:ext cx="4895632" cy="703318"/>
        </a:xfrm>
        <a:prstGeom prst="roundRect">
          <a:avLst>
            <a:gd name="adj" fmla="val 10000"/>
          </a:avLst>
        </a:prstGeom>
        <a:solidFill>
          <a:srgbClr val="40B7B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BE" sz="2200" kern="1200">
              <a:latin typeface="Calibri" panose="020F0502020204030204" pitchFamily="34" charset="0"/>
              <a:cs typeface="Calibri" panose="020F0502020204030204" pitchFamily="34" charset="0"/>
            </a:rPr>
            <a:t>Geen besluit van burgemeester nodig</a:t>
          </a:r>
        </a:p>
      </dsp:txBody>
      <dsp:txXfrm>
        <a:off x="1859674" y="21881"/>
        <a:ext cx="4854434" cy="662120"/>
      </dsp:txXfrm>
    </dsp:sp>
    <dsp:sp modelId="{F6306809-0861-482E-AFC2-1EDB91D09B56}">
      <dsp:nvSpPr>
        <dsp:cNvPr id="0" name=""/>
        <dsp:cNvSpPr/>
      </dsp:nvSpPr>
      <dsp:spPr>
        <a:xfrm>
          <a:off x="4241172" y="704601"/>
          <a:ext cx="91440" cy="281327"/>
        </a:xfrm>
        <a:custGeom>
          <a:avLst/>
          <a:gdLst/>
          <a:ahLst/>
          <a:cxnLst/>
          <a:rect l="0" t="0" r="0" b="0"/>
          <a:pathLst>
            <a:path>
              <a:moveTo>
                <a:pt x="45720" y="0"/>
              </a:moveTo>
              <a:lnTo>
                <a:pt x="45720" y="28132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3E2D6B-7CFF-4A64-A770-7B6AFC8CA428}">
      <dsp:nvSpPr>
        <dsp:cNvPr id="0" name=""/>
        <dsp:cNvSpPr/>
      </dsp:nvSpPr>
      <dsp:spPr>
        <a:xfrm>
          <a:off x="1191799" y="985928"/>
          <a:ext cx="6190184" cy="703318"/>
        </a:xfrm>
        <a:prstGeom prst="roundRect">
          <a:avLst>
            <a:gd name="adj" fmla="val 10000"/>
          </a:avLst>
        </a:prstGeom>
        <a:solidFill>
          <a:srgbClr val="40B7B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BE" sz="2200" kern="1200">
              <a:latin typeface="Calibri" panose="020F0502020204030204" pitchFamily="34" charset="0"/>
              <a:cs typeface="Calibri" panose="020F0502020204030204" pitchFamily="34" charset="0"/>
            </a:rPr>
            <a:t>Snel conformiteits-onderzoek met technisch verslag</a:t>
          </a:r>
        </a:p>
      </dsp:txBody>
      <dsp:txXfrm>
        <a:off x="1212398" y="1006527"/>
        <a:ext cx="6148986" cy="662120"/>
      </dsp:txXfrm>
    </dsp:sp>
    <dsp:sp modelId="{B1101CE6-2223-4FCD-8540-3D20C1D61407}">
      <dsp:nvSpPr>
        <dsp:cNvPr id="0" name=""/>
        <dsp:cNvSpPr/>
      </dsp:nvSpPr>
      <dsp:spPr>
        <a:xfrm>
          <a:off x="4241172" y="1689246"/>
          <a:ext cx="91440" cy="281327"/>
        </a:xfrm>
        <a:custGeom>
          <a:avLst/>
          <a:gdLst/>
          <a:ahLst/>
          <a:cxnLst/>
          <a:rect l="0" t="0" r="0" b="0"/>
          <a:pathLst>
            <a:path>
              <a:moveTo>
                <a:pt x="45720" y="0"/>
              </a:moveTo>
              <a:lnTo>
                <a:pt x="45720" y="28132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BC218B-9F93-4A0B-8B12-C39A3F2EC489}">
      <dsp:nvSpPr>
        <dsp:cNvPr id="0" name=""/>
        <dsp:cNvSpPr/>
      </dsp:nvSpPr>
      <dsp:spPr>
        <a:xfrm>
          <a:off x="2005429" y="1970573"/>
          <a:ext cx="4562924" cy="703318"/>
        </a:xfrm>
        <a:prstGeom prst="roundRect">
          <a:avLst>
            <a:gd name="adj" fmla="val 10000"/>
          </a:avLst>
        </a:prstGeom>
        <a:solidFill>
          <a:srgbClr val="40B7B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BE" sz="2200" kern="1200">
              <a:latin typeface="Calibri" panose="020F0502020204030204" pitchFamily="34" charset="0"/>
              <a:cs typeface="Calibri" panose="020F0502020204030204" pitchFamily="34" charset="0"/>
            </a:rPr>
            <a:t>Gemeente geeft snel hersteltermijn</a:t>
          </a:r>
        </a:p>
      </dsp:txBody>
      <dsp:txXfrm>
        <a:off x="2026028" y="1991172"/>
        <a:ext cx="4521726" cy="662120"/>
      </dsp:txXfrm>
    </dsp:sp>
    <dsp:sp modelId="{EA989012-6055-4A3A-ADE1-23D519D81897}">
      <dsp:nvSpPr>
        <dsp:cNvPr id="0" name=""/>
        <dsp:cNvSpPr/>
      </dsp:nvSpPr>
      <dsp:spPr>
        <a:xfrm>
          <a:off x="4241172" y="2673892"/>
          <a:ext cx="91440" cy="281327"/>
        </a:xfrm>
        <a:custGeom>
          <a:avLst/>
          <a:gdLst/>
          <a:ahLst/>
          <a:cxnLst/>
          <a:rect l="0" t="0" r="0" b="0"/>
          <a:pathLst>
            <a:path>
              <a:moveTo>
                <a:pt x="45720" y="0"/>
              </a:moveTo>
              <a:lnTo>
                <a:pt x="45720" y="28132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A2E573-7442-4C2C-B13F-CEFB3BED2182}">
      <dsp:nvSpPr>
        <dsp:cNvPr id="0" name=""/>
        <dsp:cNvSpPr/>
      </dsp:nvSpPr>
      <dsp:spPr>
        <a:xfrm>
          <a:off x="2250036" y="2955219"/>
          <a:ext cx="4073710" cy="703318"/>
        </a:xfrm>
        <a:prstGeom prst="roundRect">
          <a:avLst>
            <a:gd name="adj" fmla="val 10000"/>
          </a:avLst>
        </a:prstGeom>
        <a:solidFill>
          <a:srgbClr val="40B7B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BE" sz="2200" kern="1200">
              <a:latin typeface="Calibri" panose="020F0502020204030204" pitchFamily="34" charset="0"/>
              <a:cs typeface="Calibri" panose="020F0502020204030204" pitchFamily="34" charset="0"/>
            </a:rPr>
            <a:t>Tweede conformiteitsonderzoek</a:t>
          </a:r>
        </a:p>
      </dsp:txBody>
      <dsp:txXfrm>
        <a:off x="2270635" y="2975818"/>
        <a:ext cx="4032512" cy="662120"/>
      </dsp:txXfrm>
    </dsp:sp>
    <dsp:sp modelId="{96294B00-0129-44D4-AC62-6E531A04C257}">
      <dsp:nvSpPr>
        <dsp:cNvPr id="0" name=""/>
        <dsp:cNvSpPr/>
      </dsp:nvSpPr>
      <dsp:spPr>
        <a:xfrm>
          <a:off x="4241172" y="3658537"/>
          <a:ext cx="91440" cy="281327"/>
        </a:xfrm>
        <a:custGeom>
          <a:avLst/>
          <a:gdLst/>
          <a:ahLst/>
          <a:cxnLst/>
          <a:rect l="0" t="0" r="0" b="0"/>
          <a:pathLst>
            <a:path>
              <a:moveTo>
                <a:pt x="45720" y="0"/>
              </a:moveTo>
              <a:lnTo>
                <a:pt x="45720" y="281327"/>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D1ABF3-6A69-4D42-92EC-FA36A1A67E08}">
      <dsp:nvSpPr>
        <dsp:cNvPr id="0" name=""/>
        <dsp:cNvSpPr/>
      </dsp:nvSpPr>
      <dsp:spPr>
        <a:xfrm>
          <a:off x="2424698" y="3939864"/>
          <a:ext cx="3724386" cy="703318"/>
        </a:xfrm>
        <a:prstGeom prst="roundRect">
          <a:avLst>
            <a:gd name="adj" fmla="val 10000"/>
          </a:avLst>
        </a:prstGeom>
        <a:solidFill>
          <a:srgbClr val="40B7B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nl-BE" sz="2200" kern="1200">
              <a:latin typeface="Calibri" panose="020F0502020204030204" pitchFamily="34" charset="0"/>
              <a:cs typeface="Calibri" panose="020F0502020204030204" pitchFamily="34" charset="0"/>
            </a:rPr>
            <a:t>Gunstig resultaat =&gt; afgifte CA</a:t>
          </a:r>
        </a:p>
      </dsp:txBody>
      <dsp:txXfrm>
        <a:off x="2445297" y="3960463"/>
        <a:ext cx="3683188" cy="66212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DA3D8E-D2A0-4ADA-9E1B-ED45CF8E1CD2}">
      <dsp:nvSpPr>
        <dsp:cNvPr id="0" name=""/>
        <dsp:cNvSpPr/>
      </dsp:nvSpPr>
      <dsp:spPr>
        <a:xfrm>
          <a:off x="2689" y="0"/>
          <a:ext cx="5501774" cy="429610"/>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nl-BE" sz="2400" kern="1200"/>
            <a:t>Niet respecteren timing heeft gevolgen!</a:t>
          </a:r>
        </a:p>
      </dsp:txBody>
      <dsp:txXfrm>
        <a:off x="217494" y="0"/>
        <a:ext cx="5072164" cy="42961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E0EF91-7C3E-4638-938E-74E21F3EA017}">
      <dsp:nvSpPr>
        <dsp:cNvPr id="0" name=""/>
        <dsp:cNvSpPr/>
      </dsp:nvSpPr>
      <dsp:spPr>
        <a:xfrm>
          <a:off x="0" y="180249"/>
          <a:ext cx="7187999" cy="479700"/>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BE" sz="2000" kern="1200"/>
            <a:t>Stap 1: melding /verzoek    		M=datum melding</a:t>
          </a:r>
        </a:p>
      </dsp:txBody>
      <dsp:txXfrm>
        <a:off x="23417" y="203666"/>
        <a:ext cx="7141165" cy="432866"/>
      </dsp:txXfrm>
    </dsp:sp>
    <dsp:sp modelId="{D7A1C500-344E-4B85-84C2-198D96DFABFE}">
      <dsp:nvSpPr>
        <dsp:cNvPr id="0" name=""/>
        <dsp:cNvSpPr/>
      </dsp:nvSpPr>
      <dsp:spPr>
        <a:xfrm>
          <a:off x="0" y="717549"/>
          <a:ext cx="7187999" cy="479700"/>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BE" sz="2000" kern="1200"/>
            <a:t>Stap 2: ontvangstbewijs + informatie   	 M</a:t>
          </a:r>
        </a:p>
      </dsp:txBody>
      <dsp:txXfrm>
        <a:off x="23417" y="740966"/>
        <a:ext cx="7141165" cy="432866"/>
      </dsp:txXfrm>
    </dsp:sp>
    <dsp:sp modelId="{776457E1-17E7-489F-A2D2-B4D7022775B7}">
      <dsp:nvSpPr>
        <dsp:cNvPr id="0" name=""/>
        <dsp:cNvSpPr/>
      </dsp:nvSpPr>
      <dsp:spPr>
        <a:xfrm>
          <a:off x="0" y="1254850"/>
          <a:ext cx="7187999" cy="479700"/>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BE" sz="2000" kern="1200"/>
            <a:t>Stap 3: eerste conformiteitsonderzoek 	uiterlijk M + 14 dagen</a:t>
          </a:r>
        </a:p>
      </dsp:txBody>
      <dsp:txXfrm>
        <a:off x="23417" y="1278267"/>
        <a:ext cx="7141165" cy="432866"/>
      </dsp:txXfrm>
    </dsp:sp>
    <dsp:sp modelId="{CFD45812-2500-471C-9083-8C6EEA7330AF}">
      <dsp:nvSpPr>
        <dsp:cNvPr id="0" name=""/>
        <dsp:cNvSpPr/>
      </dsp:nvSpPr>
      <dsp:spPr>
        <a:xfrm>
          <a:off x="0" y="1792150"/>
          <a:ext cx="7187999" cy="479700"/>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BE" sz="2000" kern="1200"/>
            <a:t>Stap 4: hersteltermijn geven (HT)       	uiterlijk M + 1 maand</a:t>
          </a:r>
        </a:p>
      </dsp:txBody>
      <dsp:txXfrm>
        <a:off x="23417" y="1815567"/>
        <a:ext cx="7141165" cy="432866"/>
      </dsp:txXfrm>
    </dsp:sp>
    <dsp:sp modelId="{612D2261-99F4-4DA1-8335-541B6C468057}">
      <dsp:nvSpPr>
        <dsp:cNvPr id="0" name=""/>
        <dsp:cNvSpPr/>
      </dsp:nvSpPr>
      <dsp:spPr>
        <a:xfrm>
          <a:off x="0" y="2329450"/>
          <a:ext cx="7187999" cy="479700"/>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BE" sz="2000" kern="1200"/>
            <a:t>Stap 5: melding van herstel    		binnen HT</a:t>
          </a:r>
        </a:p>
      </dsp:txBody>
      <dsp:txXfrm>
        <a:off x="23417" y="2352867"/>
        <a:ext cx="7141165" cy="432866"/>
      </dsp:txXfrm>
    </dsp:sp>
    <dsp:sp modelId="{22BEF6F8-DC2E-418B-8BD1-65C84549A50F}">
      <dsp:nvSpPr>
        <dsp:cNvPr id="0" name=""/>
        <dsp:cNvSpPr/>
      </dsp:nvSpPr>
      <dsp:spPr>
        <a:xfrm>
          <a:off x="0" y="2866750"/>
          <a:ext cx="7187999" cy="479700"/>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BE" sz="2000" kern="1200"/>
            <a:t>Stap 6: tweede conformiteitsonderzoek    uiterlijk M + 3 maanden</a:t>
          </a:r>
        </a:p>
      </dsp:txBody>
      <dsp:txXfrm>
        <a:off x="23417" y="2890167"/>
        <a:ext cx="7141165" cy="432866"/>
      </dsp:txXfrm>
    </dsp:sp>
    <dsp:sp modelId="{01C8D7E1-A67D-419B-BB6A-3F20B4421826}">
      <dsp:nvSpPr>
        <dsp:cNvPr id="0" name=""/>
        <dsp:cNvSpPr/>
      </dsp:nvSpPr>
      <dsp:spPr>
        <a:xfrm>
          <a:off x="0" y="3404050"/>
          <a:ext cx="7187999" cy="479700"/>
        </a:xfrm>
        <a:prstGeom prst="roundRect">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nl-BE" sz="2000" kern="1200"/>
            <a:t>Stap 7: conformiteitsattest</a:t>
          </a:r>
        </a:p>
      </dsp:txBody>
      <dsp:txXfrm>
        <a:off x="23417" y="3427467"/>
        <a:ext cx="7141165" cy="4328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09F9DB-29E4-482A-B431-473ADB96346B}">
      <dsp:nvSpPr>
        <dsp:cNvPr id="0" name=""/>
        <dsp:cNvSpPr/>
      </dsp:nvSpPr>
      <dsp:spPr>
        <a:xfrm>
          <a:off x="0" y="152778"/>
          <a:ext cx="8043985" cy="3217594"/>
        </a:xfrm>
        <a:prstGeom prst="leftRightRibbon">
          <a:avLst/>
        </a:prstGeom>
        <a:solidFill>
          <a:srgbClr val="40B7B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2933BC-FBBA-4DD5-B5AA-5EF263C70FEF}">
      <dsp:nvSpPr>
        <dsp:cNvPr id="0" name=""/>
        <dsp:cNvSpPr/>
      </dsp:nvSpPr>
      <dsp:spPr>
        <a:xfrm>
          <a:off x="965278" y="715857"/>
          <a:ext cx="2654515" cy="157662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1788" rIns="0" bIns="87630" numCol="1" spcCol="1270" anchor="ctr" anchorCtr="0">
          <a:noAutofit/>
        </a:bodyPr>
        <a:lstStyle/>
        <a:p>
          <a:pPr marL="0" lvl="0" indent="0" algn="ctr" defTabSz="1022350">
            <a:lnSpc>
              <a:spcPct val="90000"/>
            </a:lnSpc>
            <a:spcBef>
              <a:spcPct val="0"/>
            </a:spcBef>
            <a:spcAft>
              <a:spcPct val="35000"/>
            </a:spcAft>
            <a:buNone/>
          </a:pPr>
          <a:r>
            <a:rPr lang="nl-BE" sz="2300" kern="1200"/>
            <a:t>Vlaamse Codex Wonen van 2021</a:t>
          </a:r>
        </a:p>
      </dsp:txBody>
      <dsp:txXfrm>
        <a:off x="965278" y="715857"/>
        <a:ext cx="2654515" cy="1576621"/>
      </dsp:txXfrm>
    </dsp:sp>
    <dsp:sp modelId="{651A9A15-19E9-4065-BCF4-F220AC29D3A1}">
      <dsp:nvSpPr>
        <dsp:cNvPr id="0" name=""/>
        <dsp:cNvSpPr/>
      </dsp:nvSpPr>
      <dsp:spPr>
        <a:xfrm>
          <a:off x="4021992" y="1230672"/>
          <a:ext cx="3137154" cy="1576621"/>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1788" rIns="0" bIns="87630" numCol="1" spcCol="1270" anchor="ctr" anchorCtr="0">
          <a:noAutofit/>
        </a:bodyPr>
        <a:lstStyle/>
        <a:p>
          <a:pPr marL="0" lvl="0" indent="0" algn="ctr" defTabSz="1022350">
            <a:lnSpc>
              <a:spcPct val="90000"/>
            </a:lnSpc>
            <a:spcBef>
              <a:spcPct val="0"/>
            </a:spcBef>
            <a:spcAft>
              <a:spcPct val="35000"/>
            </a:spcAft>
            <a:buNone/>
          </a:pPr>
          <a:r>
            <a:rPr lang="nl-BE" sz="2300" kern="1200"/>
            <a:t>Eengemaakt uitvoeringsbesluit</a:t>
          </a:r>
        </a:p>
      </dsp:txBody>
      <dsp:txXfrm>
        <a:off x="4021992" y="1230672"/>
        <a:ext cx="3137154" cy="157662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0646AD-C988-46FA-9E08-1BF42BB995EE}">
      <dsp:nvSpPr>
        <dsp:cNvPr id="0" name=""/>
        <dsp:cNvSpPr/>
      </dsp:nvSpPr>
      <dsp:spPr>
        <a:xfrm>
          <a:off x="320329" y="1678"/>
          <a:ext cx="5490509" cy="329430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nl-BE" sz="3500" kern="1200"/>
            <a:t>Aandachtspunten:</a:t>
          </a:r>
        </a:p>
        <a:p>
          <a:pPr marL="228600" lvl="1" indent="-228600" algn="l" defTabSz="1200150">
            <a:lnSpc>
              <a:spcPct val="90000"/>
            </a:lnSpc>
            <a:spcBef>
              <a:spcPct val="0"/>
            </a:spcBef>
            <a:spcAft>
              <a:spcPct val="15000"/>
            </a:spcAft>
            <a:buChar char="•"/>
          </a:pPr>
          <a:r>
            <a:rPr lang="nl-BE" sz="2700" kern="1200"/>
            <a:t>Hoe sneller conformiteitsonderzoek en opleg hersteltermijn, des te langer hersteltermijn kan zijn</a:t>
          </a:r>
        </a:p>
        <a:p>
          <a:pPr marL="228600" lvl="1" indent="-228600" algn="l" defTabSz="1200150">
            <a:lnSpc>
              <a:spcPct val="90000"/>
            </a:lnSpc>
            <a:spcBef>
              <a:spcPct val="0"/>
            </a:spcBef>
            <a:spcAft>
              <a:spcPct val="15000"/>
            </a:spcAft>
            <a:buChar char="•"/>
          </a:pPr>
          <a:r>
            <a:rPr lang="nl-BE" sz="2700" kern="1200"/>
            <a:t>Hou rekening met nodige tijd voor kennisgeving HT/melding herstel/hercontrole</a:t>
          </a:r>
        </a:p>
      </dsp:txBody>
      <dsp:txXfrm>
        <a:off x="320329" y="1678"/>
        <a:ext cx="5490509" cy="3294305"/>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1A58F-7BD4-4ACD-A928-6387F38B1D15}">
      <dsp:nvSpPr>
        <dsp:cNvPr id="0" name=""/>
        <dsp:cNvSpPr/>
      </dsp:nvSpPr>
      <dsp:spPr>
        <a:xfrm>
          <a:off x="0" y="0"/>
          <a:ext cx="6054037" cy="1180800"/>
        </a:xfrm>
        <a:prstGeom prst="rect">
          <a:avLst/>
        </a:prstGeom>
        <a:solidFill>
          <a:srgbClr val="40B7B9"/>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89408" rIns="156464" bIns="89408" numCol="1" spcCol="1270" anchor="ctr" anchorCtr="0">
          <a:noAutofit/>
        </a:bodyPr>
        <a:lstStyle/>
        <a:p>
          <a:pPr marL="0" lvl="0" indent="0" algn="ctr" defTabSz="977900">
            <a:lnSpc>
              <a:spcPct val="90000"/>
            </a:lnSpc>
            <a:spcBef>
              <a:spcPct val="0"/>
            </a:spcBef>
            <a:spcAft>
              <a:spcPct val="35000"/>
            </a:spcAft>
            <a:buNone/>
          </a:pPr>
          <a:r>
            <a:rPr lang="nl-BE" sz="2200" kern="1200">
              <a:latin typeface="Calibri" panose="020F0502020204030204" pitchFamily="34" charset="0"/>
              <a:cs typeface="Calibri" panose="020F0502020204030204" pitchFamily="34" charset="0"/>
            </a:rPr>
            <a:t>Concept gericht op vermijden tijdverlies =&gt; procedure O/O</a:t>
          </a:r>
        </a:p>
      </dsp:txBody>
      <dsp:txXfrm>
        <a:off x="0" y="0"/>
        <a:ext cx="6054037" cy="1180800"/>
      </dsp:txXfrm>
    </dsp:sp>
    <dsp:sp modelId="{8E542919-3652-4447-8C87-2B1912C8D2DA}">
      <dsp:nvSpPr>
        <dsp:cNvPr id="0" name=""/>
        <dsp:cNvSpPr/>
      </dsp:nvSpPr>
      <dsp:spPr>
        <a:xfrm>
          <a:off x="0" y="1203852"/>
          <a:ext cx="6054037" cy="2250900"/>
        </a:xfrm>
        <a:prstGeom prst="rect">
          <a:avLst/>
        </a:prstGeom>
        <a:solidFill>
          <a:schemeClr val="bg1">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nl-BE" sz="1800" kern="1200">
              <a:latin typeface="Calibri" panose="020F0502020204030204" pitchFamily="34" charset="0"/>
              <a:cs typeface="Calibri" panose="020F0502020204030204" pitchFamily="34" charset="0"/>
            </a:rPr>
            <a:t>Niet tijdig onderzoeken (14d) =&gt; geen WP</a:t>
          </a:r>
        </a:p>
        <a:p>
          <a:pPr marL="171450" lvl="1" indent="-171450" algn="l" defTabSz="800100">
            <a:lnSpc>
              <a:spcPct val="90000"/>
            </a:lnSpc>
            <a:spcBef>
              <a:spcPct val="0"/>
            </a:spcBef>
            <a:spcAft>
              <a:spcPct val="15000"/>
            </a:spcAft>
            <a:buChar char="•"/>
          </a:pPr>
          <a:endParaRPr lang="nl-BE" sz="1800" kern="120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nl-BE" sz="1800" kern="1200">
              <a:latin typeface="Calibri" panose="020F0502020204030204" pitchFamily="34" charset="0"/>
              <a:cs typeface="Calibri" panose="020F0502020204030204" pitchFamily="34" charset="0"/>
            </a:rPr>
            <a:t>Niet tijdig hersteltermijn geven (1m) =&gt;geen WP</a:t>
          </a:r>
        </a:p>
        <a:p>
          <a:pPr marL="171450" lvl="1" indent="-171450" algn="l" defTabSz="800100">
            <a:lnSpc>
              <a:spcPct val="90000"/>
            </a:lnSpc>
            <a:spcBef>
              <a:spcPct val="0"/>
            </a:spcBef>
            <a:spcAft>
              <a:spcPct val="15000"/>
            </a:spcAft>
            <a:buChar char="•"/>
          </a:pPr>
          <a:endParaRPr lang="nl-BE" sz="1800" kern="120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nl-BE" sz="1800" kern="1200">
              <a:latin typeface="Calibri" panose="020F0502020204030204" pitchFamily="34" charset="0"/>
              <a:cs typeface="Calibri" panose="020F0502020204030204" pitchFamily="34" charset="0"/>
            </a:rPr>
            <a:t>Geen melding herstel binnen toegekende termijn =&gt;OO</a:t>
          </a:r>
        </a:p>
        <a:p>
          <a:pPr marL="171450" lvl="1" indent="-171450" algn="l" defTabSz="800100">
            <a:lnSpc>
              <a:spcPct val="90000"/>
            </a:lnSpc>
            <a:spcBef>
              <a:spcPct val="0"/>
            </a:spcBef>
            <a:spcAft>
              <a:spcPct val="15000"/>
            </a:spcAft>
            <a:buChar char="•"/>
          </a:pPr>
          <a:endParaRPr lang="nl-BE" sz="1800" kern="1200">
            <a:latin typeface="Calibri" panose="020F0502020204030204" pitchFamily="34" charset="0"/>
            <a:cs typeface="Calibri" panose="020F0502020204030204" pitchFamily="34" charset="0"/>
          </a:endParaRPr>
        </a:p>
        <a:p>
          <a:pPr marL="171450" lvl="1" indent="-171450" algn="l" defTabSz="800100">
            <a:lnSpc>
              <a:spcPct val="90000"/>
            </a:lnSpc>
            <a:spcBef>
              <a:spcPct val="0"/>
            </a:spcBef>
            <a:spcAft>
              <a:spcPct val="15000"/>
            </a:spcAft>
            <a:buChar char="•"/>
          </a:pPr>
          <a:r>
            <a:rPr lang="nl-BE" sz="1800" kern="1200">
              <a:latin typeface="Calibri" panose="020F0502020204030204" pitchFamily="34" charset="0"/>
              <a:cs typeface="Calibri" panose="020F0502020204030204" pitchFamily="34" charset="0"/>
            </a:rPr>
            <a:t>Geen </a:t>
          </a:r>
          <a:r>
            <a:rPr lang="nl-BE" sz="1800" kern="1200" err="1">
              <a:latin typeface="Calibri" panose="020F0502020204030204" pitchFamily="34" charset="0"/>
              <a:cs typeface="Calibri" panose="020F0502020204030204" pitchFamily="34" charset="0"/>
            </a:rPr>
            <a:t>hercontrole</a:t>
          </a:r>
          <a:r>
            <a:rPr lang="nl-BE" sz="1800" kern="1200">
              <a:latin typeface="Calibri" panose="020F0502020204030204" pitchFamily="34" charset="0"/>
              <a:cs typeface="Calibri" panose="020F0502020204030204" pitchFamily="34" charset="0"/>
            </a:rPr>
            <a:t> binnen 3m of </a:t>
          </a:r>
          <a:r>
            <a:rPr lang="nl-BE" sz="1800" kern="1200" err="1">
              <a:latin typeface="Calibri" panose="020F0502020204030204" pitchFamily="34" charset="0"/>
              <a:cs typeface="Calibri" panose="020F0502020204030204" pitchFamily="34" charset="0"/>
            </a:rPr>
            <a:t>hercontrole</a:t>
          </a:r>
          <a:r>
            <a:rPr lang="nl-BE" sz="1800" kern="1200">
              <a:latin typeface="Calibri" panose="020F0502020204030204" pitchFamily="34" charset="0"/>
              <a:cs typeface="Calibri" panose="020F0502020204030204" pitchFamily="34" charset="0"/>
            </a:rPr>
            <a:t> negatief =&gt; OO</a:t>
          </a:r>
        </a:p>
      </dsp:txBody>
      <dsp:txXfrm>
        <a:off x="0" y="1203852"/>
        <a:ext cx="6054037" cy="225090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64484E-918C-463F-B2CE-F88C57DA1056}">
      <dsp:nvSpPr>
        <dsp:cNvPr id="0" name=""/>
        <dsp:cNvSpPr/>
      </dsp:nvSpPr>
      <dsp:spPr>
        <a:xfrm>
          <a:off x="2450" y="1665"/>
          <a:ext cx="6632205" cy="154713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nl-BE" sz="6500" kern="1200"/>
            <a:t>De melding</a:t>
          </a:r>
        </a:p>
      </dsp:txBody>
      <dsp:txXfrm>
        <a:off x="47764" y="46979"/>
        <a:ext cx="6541577" cy="1456510"/>
      </dsp:txXfrm>
    </dsp:sp>
    <dsp:sp modelId="{FD465058-9307-45EA-9658-64331A8E0FC4}">
      <dsp:nvSpPr>
        <dsp:cNvPr id="0" name=""/>
        <dsp:cNvSpPr/>
      </dsp:nvSpPr>
      <dsp:spPr>
        <a:xfrm>
          <a:off x="2450" y="1724479"/>
          <a:ext cx="3182440" cy="154713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nl-BE" sz="4000" kern="1200"/>
            <a:t>formeel verzoek</a:t>
          </a:r>
        </a:p>
      </dsp:txBody>
      <dsp:txXfrm>
        <a:off x="47764" y="1769793"/>
        <a:ext cx="3091812" cy="1456510"/>
      </dsp:txXfrm>
    </dsp:sp>
    <dsp:sp modelId="{2FCAEDB2-B9EC-4A81-8641-2D03D27C0683}">
      <dsp:nvSpPr>
        <dsp:cNvPr id="0" name=""/>
        <dsp:cNvSpPr/>
      </dsp:nvSpPr>
      <dsp:spPr>
        <a:xfrm>
          <a:off x="3452215" y="1724479"/>
          <a:ext cx="3182440" cy="154713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nl-BE" sz="4000" kern="1200"/>
            <a:t>informele melding</a:t>
          </a:r>
        </a:p>
      </dsp:txBody>
      <dsp:txXfrm>
        <a:off x="3497529" y="1769793"/>
        <a:ext cx="3091812" cy="145651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27620B-19C9-4002-8113-82729619842D}">
      <dsp:nvSpPr>
        <dsp:cNvPr id="0" name=""/>
        <dsp:cNvSpPr/>
      </dsp:nvSpPr>
      <dsp:spPr>
        <a:xfrm>
          <a:off x="0" y="427674"/>
          <a:ext cx="7416800" cy="3474696"/>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5626" tIns="249936" rIns="575626" bIns="128016" numCol="1" spcCol="1270" anchor="t" anchorCtr="0">
          <a:noAutofit/>
        </a:bodyPr>
        <a:lstStyle/>
        <a:p>
          <a:pPr marL="171450" lvl="1" indent="-171450" algn="l" defTabSz="800100">
            <a:lnSpc>
              <a:spcPct val="90000"/>
            </a:lnSpc>
            <a:spcBef>
              <a:spcPct val="0"/>
            </a:spcBef>
            <a:spcAft>
              <a:spcPct val="15000"/>
            </a:spcAft>
            <a:buChar char="•"/>
          </a:pPr>
          <a:r>
            <a:rPr lang="nl-BE" sz="1800" kern="1200"/>
            <a:t>Komt meest voor (ruime interpretatie -&gt; bestaande werkwijze)</a:t>
          </a:r>
          <a:endParaRPr lang="nl-BE" sz="2000" kern="1200"/>
        </a:p>
        <a:p>
          <a:pPr marL="171450" lvl="1" indent="-171450" algn="l" defTabSz="800100">
            <a:lnSpc>
              <a:spcPct val="90000"/>
            </a:lnSpc>
            <a:spcBef>
              <a:spcPct val="0"/>
            </a:spcBef>
            <a:spcAft>
              <a:spcPct val="15000"/>
            </a:spcAft>
            <a:buChar char="•"/>
          </a:pPr>
          <a:r>
            <a:rPr lang="nl-BE" sz="1800" kern="1200"/>
            <a:t>Door:</a:t>
          </a:r>
        </a:p>
        <a:p>
          <a:pPr marL="342900" lvl="2" indent="-171450" algn="l" defTabSz="800100">
            <a:lnSpc>
              <a:spcPct val="90000"/>
            </a:lnSpc>
            <a:spcBef>
              <a:spcPct val="0"/>
            </a:spcBef>
            <a:spcAft>
              <a:spcPct val="15000"/>
            </a:spcAft>
            <a:buFont typeface="Courier New" panose="02070309020205020404" pitchFamily="49" charset="0"/>
            <a:buChar char="o"/>
          </a:pPr>
          <a:r>
            <a:rPr lang="nl-BE" sz="1800" kern="1200"/>
            <a:t>Iedere belanghebbende</a:t>
          </a:r>
        </a:p>
        <a:p>
          <a:pPr marL="342900" lvl="2" indent="-171450" algn="l" defTabSz="800100">
            <a:lnSpc>
              <a:spcPct val="90000"/>
            </a:lnSpc>
            <a:spcBef>
              <a:spcPct val="0"/>
            </a:spcBef>
            <a:spcAft>
              <a:spcPct val="15000"/>
            </a:spcAft>
            <a:buFont typeface="Courier New" panose="02070309020205020404" pitchFamily="49" charset="0"/>
            <a:buChar char="o"/>
          </a:pPr>
          <a:r>
            <a:rPr lang="nl-BE" sz="1800" kern="1200"/>
            <a:t>Gewestelijk ambtenaar</a:t>
          </a:r>
        </a:p>
        <a:p>
          <a:pPr marL="342900" lvl="2" indent="-171450" algn="l" defTabSz="800100">
            <a:lnSpc>
              <a:spcPct val="90000"/>
            </a:lnSpc>
            <a:spcBef>
              <a:spcPct val="0"/>
            </a:spcBef>
            <a:spcAft>
              <a:spcPct val="15000"/>
            </a:spcAft>
            <a:buFont typeface="Courier New" panose="02070309020205020404" pitchFamily="49" charset="0"/>
            <a:buChar char="o"/>
          </a:pPr>
          <a:r>
            <a:rPr lang="nl-BE" sz="1800" kern="1200"/>
            <a:t>OCMW-voorzitter</a:t>
          </a:r>
        </a:p>
        <a:p>
          <a:pPr marL="171450" lvl="1" indent="-171450" algn="l" defTabSz="800100">
            <a:lnSpc>
              <a:spcPct val="90000"/>
            </a:lnSpc>
            <a:spcBef>
              <a:spcPct val="0"/>
            </a:spcBef>
            <a:spcAft>
              <a:spcPct val="15000"/>
            </a:spcAft>
            <a:buChar char="•"/>
          </a:pPr>
          <a:r>
            <a:rPr lang="nl-BE" sz="1800" kern="1200"/>
            <a:t>Gemotiveerd</a:t>
          </a:r>
        </a:p>
        <a:p>
          <a:pPr marL="171450" lvl="1" indent="-171450" algn="l" defTabSz="800100">
            <a:lnSpc>
              <a:spcPct val="90000"/>
            </a:lnSpc>
            <a:spcBef>
              <a:spcPct val="0"/>
            </a:spcBef>
            <a:spcAft>
              <a:spcPct val="15000"/>
            </a:spcAft>
            <a:buChar char="•"/>
          </a:pPr>
          <a:r>
            <a:rPr lang="nl-BE" sz="1800" kern="1200"/>
            <a:t>aangetekend schrijven</a:t>
          </a:r>
        </a:p>
        <a:p>
          <a:pPr marL="171450" lvl="1" indent="-171450" algn="l" defTabSz="800100">
            <a:lnSpc>
              <a:spcPct val="90000"/>
            </a:lnSpc>
            <a:spcBef>
              <a:spcPct val="0"/>
            </a:spcBef>
            <a:spcAft>
              <a:spcPct val="15000"/>
            </a:spcAft>
            <a:buChar char="•"/>
          </a:pPr>
          <a:r>
            <a:rPr lang="nl-BE" sz="1800" kern="1200"/>
            <a:t>aangetekende e-mail!</a:t>
          </a:r>
        </a:p>
        <a:p>
          <a:pPr marL="171450" lvl="1" indent="-171450" algn="l" defTabSz="800100">
            <a:lnSpc>
              <a:spcPct val="90000"/>
            </a:lnSpc>
            <a:spcBef>
              <a:spcPct val="0"/>
            </a:spcBef>
            <a:spcAft>
              <a:spcPct val="15000"/>
            </a:spcAft>
            <a:buChar char="•"/>
          </a:pPr>
          <a:r>
            <a:rPr lang="nl-BE" sz="1800" kern="1200"/>
            <a:t>Afgifte (schriftelijk) tegen ontvangstbewijs</a:t>
          </a:r>
        </a:p>
      </dsp:txBody>
      <dsp:txXfrm>
        <a:off x="0" y="427674"/>
        <a:ext cx="7416800" cy="3474696"/>
      </dsp:txXfrm>
    </dsp:sp>
    <dsp:sp modelId="{C51723F0-93A0-47DE-858C-11CD31740125}">
      <dsp:nvSpPr>
        <dsp:cNvPr id="0" name=""/>
        <dsp:cNvSpPr/>
      </dsp:nvSpPr>
      <dsp:spPr>
        <a:xfrm>
          <a:off x="526692" y="0"/>
          <a:ext cx="5749926" cy="67546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236" tIns="0" rIns="196236" bIns="0" numCol="1" spcCol="1270" anchor="ctr" anchorCtr="0">
          <a:noAutofit/>
        </a:bodyPr>
        <a:lstStyle/>
        <a:p>
          <a:pPr marL="0" lvl="0" indent="0" algn="l" defTabSz="889000">
            <a:lnSpc>
              <a:spcPct val="90000"/>
            </a:lnSpc>
            <a:spcBef>
              <a:spcPct val="0"/>
            </a:spcBef>
            <a:spcAft>
              <a:spcPct val="35000"/>
            </a:spcAft>
            <a:buNone/>
          </a:pPr>
          <a:r>
            <a:rPr lang="nl-BE" sz="2000" kern="1200"/>
            <a:t>Formeel verzoek OO door belanghebbende</a:t>
          </a:r>
        </a:p>
      </dsp:txBody>
      <dsp:txXfrm>
        <a:off x="559665" y="32973"/>
        <a:ext cx="5683980" cy="609518"/>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0A116D-E301-4D13-A6B6-E17629BB785E}">
      <dsp:nvSpPr>
        <dsp:cNvPr id="0" name=""/>
        <dsp:cNvSpPr/>
      </dsp:nvSpPr>
      <dsp:spPr>
        <a:xfrm>
          <a:off x="0" y="387661"/>
          <a:ext cx="7416800" cy="2995201"/>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5626" tIns="895604" rIns="575626" bIns="128016" numCol="1" spcCol="1270" anchor="t" anchorCtr="0">
          <a:noAutofit/>
        </a:bodyPr>
        <a:lstStyle/>
        <a:p>
          <a:pPr marL="171450" lvl="1" indent="-171450" algn="l" defTabSz="800100">
            <a:lnSpc>
              <a:spcPct val="90000"/>
            </a:lnSpc>
            <a:spcBef>
              <a:spcPct val="0"/>
            </a:spcBef>
            <a:spcAft>
              <a:spcPct val="15000"/>
            </a:spcAft>
            <a:buChar char="•"/>
          </a:pPr>
          <a:r>
            <a:rPr lang="nl-BE" sz="1800" kern="1200"/>
            <a:t>Kan door iedereen, vb. bewoner, wijkagent, maatschappelijk werker, omwonende, eigen diensten,…</a:t>
          </a:r>
        </a:p>
        <a:p>
          <a:pPr marL="171450" lvl="1" indent="-171450" algn="l" defTabSz="800100">
            <a:lnSpc>
              <a:spcPct val="90000"/>
            </a:lnSpc>
            <a:spcBef>
              <a:spcPct val="0"/>
            </a:spcBef>
            <a:spcAft>
              <a:spcPct val="15000"/>
            </a:spcAft>
            <a:buChar char="•"/>
          </a:pPr>
          <a:r>
            <a:rPr lang="nl-BE" sz="1800" kern="1200"/>
            <a:t>Mondeling, vb. aan loket of telefoon</a:t>
          </a:r>
        </a:p>
        <a:p>
          <a:pPr marL="171450" lvl="1" indent="-171450" algn="l" defTabSz="800100">
            <a:lnSpc>
              <a:spcPct val="90000"/>
            </a:lnSpc>
            <a:spcBef>
              <a:spcPct val="0"/>
            </a:spcBef>
            <a:spcAft>
              <a:spcPct val="15000"/>
            </a:spcAft>
            <a:buChar char="•"/>
          </a:pPr>
          <a:r>
            <a:rPr lang="nl-BE" sz="1800" kern="1200"/>
            <a:t>Mail</a:t>
          </a:r>
        </a:p>
        <a:p>
          <a:pPr marL="171450" lvl="1" indent="-171450" algn="l" defTabSz="800100">
            <a:lnSpc>
              <a:spcPct val="90000"/>
            </a:lnSpc>
            <a:spcBef>
              <a:spcPct val="0"/>
            </a:spcBef>
            <a:spcAft>
              <a:spcPct val="15000"/>
            </a:spcAft>
            <a:buChar char="•"/>
          </a:pPr>
          <a:r>
            <a:rPr lang="nl-BE" sz="1800" kern="1200"/>
            <a:t>Intern meldingssysteem gemeente</a:t>
          </a:r>
        </a:p>
        <a:p>
          <a:pPr marL="171450" lvl="1" indent="-171450" algn="l" defTabSz="800100">
            <a:lnSpc>
              <a:spcPct val="90000"/>
            </a:lnSpc>
            <a:spcBef>
              <a:spcPct val="0"/>
            </a:spcBef>
            <a:spcAft>
              <a:spcPct val="15000"/>
            </a:spcAft>
            <a:buChar char="•"/>
          </a:pPr>
          <a:r>
            <a:rPr lang="nl-BE" sz="1800" kern="1200"/>
            <a:t>Briefje</a:t>
          </a:r>
        </a:p>
        <a:p>
          <a:pPr marL="171450" lvl="1" indent="-171450" algn="l" defTabSz="800100">
            <a:lnSpc>
              <a:spcPct val="90000"/>
            </a:lnSpc>
            <a:spcBef>
              <a:spcPct val="0"/>
            </a:spcBef>
            <a:spcAft>
              <a:spcPct val="15000"/>
            </a:spcAft>
            <a:buChar char="•"/>
          </a:pPr>
          <a:endParaRPr lang="nl-BE" sz="1800" kern="1200"/>
        </a:p>
      </dsp:txBody>
      <dsp:txXfrm>
        <a:off x="0" y="387661"/>
        <a:ext cx="7416800" cy="2995201"/>
      </dsp:txXfrm>
    </dsp:sp>
    <dsp:sp modelId="{515CD855-896B-4BEA-B946-9588CB8B135B}">
      <dsp:nvSpPr>
        <dsp:cNvPr id="0" name=""/>
        <dsp:cNvSpPr/>
      </dsp:nvSpPr>
      <dsp:spPr>
        <a:xfrm>
          <a:off x="471927" y="0"/>
          <a:ext cx="5860251" cy="71057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236" tIns="0" rIns="196236" bIns="0" numCol="1" spcCol="1270" anchor="ctr" anchorCtr="0">
          <a:noAutofit/>
        </a:bodyPr>
        <a:lstStyle/>
        <a:p>
          <a:pPr marL="0" lvl="0" indent="0" algn="l" defTabSz="889000">
            <a:lnSpc>
              <a:spcPct val="90000"/>
            </a:lnSpc>
            <a:spcBef>
              <a:spcPct val="0"/>
            </a:spcBef>
            <a:spcAft>
              <a:spcPct val="35000"/>
            </a:spcAft>
            <a:buNone/>
          </a:pPr>
          <a:r>
            <a:rPr lang="nl-BE" sz="2000" kern="1200"/>
            <a:t>Informele melding van woningkwaliteitsproblemen</a:t>
          </a:r>
        </a:p>
      </dsp:txBody>
      <dsp:txXfrm>
        <a:off x="506615" y="34688"/>
        <a:ext cx="5790875" cy="641201"/>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27620B-19C9-4002-8113-82729619842D}">
      <dsp:nvSpPr>
        <dsp:cNvPr id="0" name=""/>
        <dsp:cNvSpPr/>
      </dsp:nvSpPr>
      <dsp:spPr>
        <a:xfrm>
          <a:off x="0" y="449081"/>
          <a:ext cx="7416800" cy="3294123"/>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5626" tIns="140797" rIns="575626" bIns="128016" numCol="1" spcCol="1270" anchor="t" anchorCtr="0">
          <a:noAutofit/>
        </a:bodyPr>
        <a:lstStyle/>
        <a:p>
          <a:pPr marL="171450" lvl="1" indent="-171450" algn="l" defTabSz="800100">
            <a:lnSpc>
              <a:spcPct val="90000"/>
            </a:lnSpc>
            <a:spcBef>
              <a:spcPct val="0"/>
            </a:spcBef>
            <a:spcAft>
              <a:spcPct val="15000"/>
            </a:spcAft>
            <a:buChar char="•"/>
          </a:pPr>
          <a:endParaRPr lang="nl-BE" sz="1800" kern="1200"/>
        </a:p>
        <a:p>
          <a:pPr marL="171450" lvl="1" indent="-171450" algn="l" defTabSz="800100">
            <a:lnSpc>
              <a:spcPct val="90000"/>
            </a:lnSpc>
            <a:spcBef>
              <a:spcPct val="0"/>
            </a:spcBef>
            <a:spcAft>
              <a:spcPct val="15000"/>
            </a:spcAft>
            <a:buChar char="•"/>
          </a:pPr>
          <a:r>
            <a:rPr lang="nl-BE" sz="1800" kern="1200"/>
            <a:t>Ruime interpretatie verzoek = sluit aan bij bestaande werkwijze gemeenten</a:t>
          </a:r>
        </a:p>
        <a:p>
          <a:pPr marL="171450" lvl="1" indent="-171450" algn="l" defTabSz="800100">
            <a:lnSpc>
              <a:spcPct val="90000"/>
            </a:lnSpc>
            <a:spcBef>
              <a:spcPct val="0"/>
            </a:spcBef>
            <a:spcAft>
              <a:spcPct val="15000"/>
            </a:spcAft>
            <a:buChar char="•"/>
          </a:pPr>
          <a:r>
            <a:rPr lang="nl-BE" sz="1800" kern="1200"/>
            <a:t>Melding formaliseren met ontvangstbewijs -&gt; verzoek</a:t>
          </a:r>
        </a:p>
        <a:p>
          <a:pPr marL="171450" lvl="1" indent="-171450" algn="l" defTabSz="800100">
            <a:lnSpc>
              <a:spcPct val="90000"/>
            </a:lnSpc>
            <a:spcBef>
              <a:spcPct val="0"/>
            </a:spcBef>
            <a:spcAft>
              <a:spcPct val="15000"/>
            </a:spcAft>
            <a:buChar char="•"/>
          </a:pPr>
          <a:r>
            <a:rPr lang="nl-BE" sz="1800" kern="1200"/>
            <a:t>Elke melding van bewoner/burger beschouwen als verzoek</a:t>
          </a:r>
        </a:p>
        <a:p>
          <a:pPr marL="171450" lvl="1" indent="-171450" algn="l" defTabSz="800100">
            <a:lnSpc>
              <a:spcPct val="90000"/>
            </a:lnSpc>
            <a:spcBef>
              <a:spcPct val="0"/>
            </a:spcBef>
            <a:spcAft>
              <a:spcPct val="15000"/>
            </a:spcAft>
            <a:buChar char="•"/>
          </a:pPr>
          <a:r>
            <a:rPr lang="nl-BE" sz="1800" kern="1200"/>
            <a:t>Mondelinge klacht = melding (maar kan geformaliseerd worden met invulformulier en ontvangstbewijs)</a:t>
          </a:r>
        </a:p>
        <a:p>
          <a:pPr marL="171450" lvl="1" indent="-171450" algn="l" defTabSz="800100">
            <a:lnSpc>
              <a:spcPct val="90000"/>
            </a:lnSpc>
            <a:spcBef>
              <a:spcPct val="0"/>
            </a:spcBef>
            <a:spcAft>
              <a:spcPct val="15000"/>
            </a:spcAft>
            <a:buChar char="•"/>
          </a:pPr>
          <a:r>
            <a:rPr lang="nl-BE" sz="1800" kern="1200"/>
            <a:t>Meer speling bij melding van andere (vb. politiedienst, welzijnswerker,…)</a:t>
          </a:r>
        </a:p>
        <a:p>
          <a:pPr marL="342900" lvl="2" indent="-171450" algn="l" defTabSz="800100">
            <a:lnSpc>
              <a:spcPct val="90000"/>
            </a:lnSpc>
            <a:spcBef>
              <a:spcPct val="0"/>
            </a:spcBef>
            <a:spcAft>
              <a:spcPct val="15000"/>
            </a:spcAft>
            <a:buChar char="•"/>
          </a:pPr>
          <a:r>
            <a:rPr lang="nl-BE" sz="1800" kern="1200"/>
            <a:t>Of onmiddellijk verzoek (initiatief van burgemeester)</a:t>
          </a:r>
        </a:p>
        <a:p>
          <a:pPr marL="342900" lvl="2" indent="-171450" algn="l" defTabSz="800100">
            <a:lnSpc>
              <a:spcPct val="90000"/>
            </a:lnSpc>
            <a:spcBef>
              <a:spcPct val="0"/>
            </a:spcBef>
            <a:spcAft>
              <a:spcPct val="15000"/>
            </a:spcAft>
            <a:buChar char="•"/>
          </a:pPr>
          <a:r>
            <a:rPr lang="nl-BE" sz="1800" kern="1200"/>
            <a:t>Of melding, eerst WP en eventueel OO via initiatief burgemeester</a:t>
          </a:r>
        </a:p>
      </dsp:txBody>
      <dsp:txXfrm>
        <a:off x="0" y="449081"/>
        <a:ext cx="7416800" cy="3294123"/>
      </dsp:txXfrm>
    </dsp:sp>
    <dsp:sp modelId="{C51723F0-93A0-47DE-858C-11CD31740125}">
      <dsp:nvSpPr>
        <dsp:cNvPr id="0" name=""/>
        <dsp:cNvSpPr/>
      </dsp:nvSpPr>
      <dsp:spPr>
        <a:xfrm>
          <a:off x="526178" y="0"/>
          <a:ext cx="5821592" cy="75735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236" tIns="0" rIns="196236" bIns="0" numCol="1" spcCol="1270" anchor="ctr" anchorCtr="0">
          <a:noAutofit/>
        </a:bodyPr>
        <a:lstStyle/>
        <a:p>
          <a:pPr marL="0" lvl="0" indent="0" algn="l" defTabSz="889000">
            <a:lnSpc>
              <a:spcPct val="90000"/>
            </a:lnSpc>
            <a:spcBef>
              <a:spcPct val="0"/>
            </a:spcBef>
            <a:spcAft>
              <a:spcPct val="35000"/>
            </a:spcAft>
            <a:buNone/>
          </a:pPr>
          <a:r>
            <a:rPr lang="nl-BE" sz="2000" kern="1200"/>
            <a:t>Onderscheid melding/verzoek </a:t>
          </a:r>
        </a:p>
        <a:p>
          <a:pPr marL="0" lvl="0" indent="0" algn="l" defTabSz="889000">
            <a:lnSpc>
              <a:spcPct val="90000"/>
            </a:lnSpc>
            <a:spcBef>
              <a:spcPct val="0"/>
            </a:spcBef>
            <a:spcAft>
              <a:spcPct val="35000"/>
            </a:spcAft>
            <a:buNone/>
          </a:pPr>
          <a:r>
            <a:rPr lang="nl-BE" sz="2000" kern="1200"/>
            <a:t>Aanbeveling: ruime interpretatie van verzoek!</a:t>
          </a:r>
        </a:p>
      </dsp:txBody>
      <dsp:txXfrm>
        <a:off x="563149" y="36971"/>
        <a:ext cx="5747650" cy="683416"/>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216D7D-3EEA-4357-99C8-0F885674FB0F}">
      <dsp:nvSpPr>
        <dsp:cNvPr id="0" name=""/>
        <dsp:cNvSpPr/>
      </dsp:nvSpPr>
      <dsp:spPr>
        <a:xfrm>
          <a:off x="1064755" y="1423976"/>
          <a:ext cx="2938267" cy="82393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BE" sz="2000" kern="1200"/>
            <a:t>Ontvangstbewijs + informatie</a:t>
          </a:r>
        </a:p>
      </dsp:txBody>
      <dsp:txXfrm>
        <a:off x="1088887" y="1448108"/>
        <a:ext cx="2890003" cy="775671"/>
      </dsp:txXfrm>
    </dsp:sp>
    <dsp:sp modelId="{E8867A5B-C80C-445A-8A71-1ED80283F0AE}">
      <dsp:nvSpPr>
        <dsp:cNvPr id="0" name=""/>
        <dsp:cNvSpPr/>
      </dsp:nvSpPr>
      <dsp:spPr>
        <a:xfrm rot="17692822">
          <a:off x="3549248" y="1105104"/>
          <a:ext cx="1566695" cy="40390"/>
        </a:xfrm>
        <a:custGeom>
          <a:avLst/>
          <a:gdLst/>
          <a:ahLst/>
          <a:cxnLst/>
          <a:rect l="0" t="0" r="0" b="0"/>
          <a:pathLst>
            <a:path>
              <a:moveTo>
                <a:pt x="0" y="20195"/>
              </a:moveTo>
              <a:lnTo>
                <a:pt x="1566695" y="20195"/>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BE" sz="500" kern="1200"/>
        </a:p>
      </dsp:txBody>
      <dsp:txXfrm>
        <a:off x="4293429" y="1086132"/>
        <a:ext cx="78334" cy="78334"/>
      </dsp:txXfrm>
    </dsp:sp>
    <dsp:sp modelId="{DA672C99-86AA-428D-9D01-9A8C2EBF51D5}">
      <dsp:nvSpPr>
        <dsp:cNvPr id="0" name=""/>
        <dsp:cNvSpPr/>
      </dsp:nvSpPr>
      <dsp:spPr>
        <a:xfrm>
          <a:off x="4662170" y="2688"/>
          <a:ext cx="2530139" cy="82393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BE" sz="1600" kern="1200"/>
            <a:t>Zowel bij melding als verzoek</a:t>
          </a:r>
        </a:p>
      </dsp:txBody>
      <dsp:txXfrm>
        <a:off x="4686302" y="26820"/>
        <a:ext cx="2481875" cy="775671"/>
      </dsp:txXfrm>
    </dsp:sp>
    <dsp:sp modelId="{2A19ABE9-E60B-4347-B7B7-2CAF8739F64D}">
      <dsp:nvSpPr>
        <dsp:cNvPr id="0" name=""/>
        <dsp:cNvSpPr/>
      </dsp:nvSpPr>
      <dsp:spPr>
        <a:xfrm rot="19457599">
          <a:off x="3926725" y="1578867"/>
          <a:ext cx="811743" cy="40390"/>
        </a:xfrm>
        <a:custGeom>
          <a:avLst/>
          <a:gdLst/>
          <a:ahLst/>
          <a:cxnLst/>
          <a:rect l="0" t="0" r="0" b="0"/>
          <a:pathLst>
            <a:path>
              <a:moveTo>
                <a:pt x="0" y="20195"/>
              </a:moveTo>
              <a:lnTo>
                <a:pt x="811743" y="20195"/>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BE" sz="500" kern="1200"/>
        </a:p>
      </dsp:txBody>
      <dsp:txXfrm>
        <a:off x="4312303" y="1578769"/>
        <a:ext cx="40587" cy="40587"/>
      </dsp:txXfrm>
    </dsp:sp>
    <dsp:sp modelId="{F9C5946C-2D2B-470E-839B-F16F1BC90039}">
      <dsp:nvSpPr>
        <dsp:cNvPr id="0" name=""/>
        <dsp:cNvSpPr/>
      </dsp:nvSpPr>
      <dsp:spPr>
        <a:xfrm>
          <a:off x="4662170" y="950213"/>
          <a:ext cx="2582163" cy="82393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BE" sz="1600" kern="1200"/>
            <a:t>Cruciaal voor verder procedureverloop (datum!)</a:t>
          </a:r>
        </a:p>
      </dsp:txBody>
      <dsp:txXfrm>
        <a:off x="4686302" y="974345"/>
        <a:ext cx="2533899" cy="775671"/>
      </dsp:txXfrm>
    </dsp:sp>
    <dsp:sp modelId="{B62673E3-6C57-4F14-A9EE-052DBFD5B9CB}">
      <dsp:nvSpPr>
        <dsp:cNvPr id="0" name=""/>
        <dsp:cNvSpPr/>
      </dsp:nvSpPr>
      <dsp:spPr>
        <a:xfrm rot="2142401">
          <a:off x="3926725" y="2052630"/>
          <a:ext cx="811743" cy="40390"/>
        </a:xfrm>
        <a:custGeom>
          <a:avLst/>
          <a:gdLst/>
          <a:ahLst/>
          <a:cxnLst/>
          <a:rect l="0" t="0" r="0" b="0"/>
          <a:pathLst>
            <a:path>
              <a:moveTo>
                <a:pt x="0" y="20195"/>
              </a:moveTo>
              <a:lnTo>
                <a:pt x="811743" y="20195"/>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BE" sz="500" kern="1200"/>
        </a:p>
      </dsp:txBody>
      <dsp:txXfrm>
        <a:off x="4312303" y="2052531"/>
        <a:ext cx="40587" cy="40587"/>
      </dsp:txXfrm>
    </dsp:sp>
    <dsp:sp modelId="{A15EE888-D6DE-48BE-9765-E48B7C731CEE}">
      <dsp:nvSpPr>
        <dsp:cNvPr id="0" name=""/>
        <dsp:cNvSpPr/>
      </dsp:nvSpPr>
      <dsp:spPr>
        <a:xfrm>
          <a:off x="4662170" y="1897739"/>
          <a:ext cx="2582163" cy="82393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BE" sz="1600" kern="1200"/>
            <a:t>Informeren over procedures WP en OO</a:t>
          </a:r>
        </a:p>
      </dsp:txBody>
      <dsp:txXfrm>
        <a:off x="4686302" y="1921871"/>
        <a:ext cx="2533899" cy="775671"/>
      </dsp:txXfrm>
    </dsp:sp>
    <dsp:sp modelId="{6C2F92E9-DE49-422B-A046-5EDE323B10B5}">
      <dsp:nvSpPr>
        <dsp:cNvPr id="0" name=""/>
        <dsp:cNvSpPr/>
      </dsp:nvSpPr>
      <dsp:spPr>
        <a:xfrm rot="3907178">
          <a:off x="3549248" y="2526392"/>
          <a:ext cx="1566695" cy="40390"/>
        </a:xfrm>
        <a:custGeom>
          <a:avLst/>
          <a:gdLst/>
          <a:ahLst/>
          <a:cxnLst/>
          <a:rect l="0" t="0" r="0" b="0"/>
          <a:pathLst>
            <a:path>
              <a:moveTo>
                <a:pt x="0" y="20195"/>
              </a:moveTo>
              <a:lnTo>
                <a:pt x="1566695" y="20195"/>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BE" sz="500" kern="1200"/>
        </a:p>
      </dsp:txBody>
      <dsp:txXfrm>
        <a:off x="4293429" y="2507420"/>
        <a:ext cx="78334" cy="78334"/>
      </dsp:txXfrm>
    </dsp:sp>
    <dsp:sp modelId="{3AB8477D-3F31-4369-BF90-028A04F0C2F6}">
      <dsp:nvSpPr>
        <dsp:cNvPr id="0" name=""/>
        <dsp:cNvSpPr/>
      </dsp:nvSpPr>
      <dsp:spPr>
        <a:xfrm>
          <a:off x="4662170" y="2845264"/>
          <a:ext cx="2561614" cy="82393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BE" sz="1600" kern="1200"/>
            <a:t>Informeren over gemeentelijk beleid</a:t>
          </a:r>
        </a:p>
      </dsp:txBody>
      <dsp:txXfrm>
        <a:off x="4686302" y="2869396"/>
        <a:ext cx="2513350" cy="775671"/>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EDE612-333A-465D-9716-6D25111B117D}">
      <dsp:nvSpPr>
        <dsp:cNvPr id="0" name=""/>
        <dsp:cNvSpPr/>
      </dsp:nvSpPr>
      <dsp:spPr>
        <a:xfrm>
          <a:off x="371990" y="1146605"/>
          <a:ext cx="1990817" cy="99540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BE" sz="2000" kern="1200"/>
            <a:t>Conformiteits-onderzoek</a:t>
          </a:r>
          <a:endParaRPr lang="nl-BE" sz="1600" kern="1200"/>
        </a:p>
      </dsp:txBody>
      <dsp:txXfrm>
        <a:off x="401145" y="1175760"/>
        <a:ext cx="1932507" cy="937098"/>
      </dsp:txXfrm>
    </dsp:sp>
    <dsp:sp modelId="{3BCE8422-A145-41F3-AA69-0D51970C139A}">
      <dsp:nvSpPr>
        <dsp:cNvPr id="0" name=""/>
        <dsp:cNvSpPr/>
      </dsp:nvSpPr>
      <dsp:spPr>
        <a:xfrm rot="18289469">
          <a:off x="2063741" y="1048746"/>
          <a:ext cx="1394460" cy="46406"/>
        </a:xfrm>
        <a:custGeom>
          <a:avLst/>
          <a:gdLst/>
          <a:ahLst/>
          <a:cxnLst/>
          <a:rect l="0" t="0" r="0" b="0"/>
          <a:pathLst>
            <a:path>
              <a:moveTo>
                <a:pt x="0" y="23203"/>
              </a:moveTo>
              <a:lnTo>
                <a:pt x="1394460" y="23203"/>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BE" sz="500" kern="1200"/>
        </a:p>
      </dsp:txBody>
      <dsp:txXfrm>
        <a:off x="2726110" y="1037088"/>
        <a:ext cx="69723" cy="69723"/>
      </dsp:txXfrm>
    </dsp:sp>
    <dsp:sp modelId="{1E41A385-2922-47B5-8190-E33F6303306A}">
      <dsp:nvSpPr>
        <dsp:cNvPr id="0" name=""/>
        <dsp:cNvSpPr/>
      </dsp:nvSpPr>
      <dsp:spPr>
        <a:xfrm>
          <a:off x="3159135" y="1885"/>
          <a:ext cx="1990817" cy="99540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BE" sz="1600" kern="1200"/>
            <a:t>Binnen 14 dagen vanaf verzoek/melding</a:t>
          </a:r>
        </a:p>
      </dsp:txBody>
      <dsp:txXfrm>
        <a:off x="3188290" y="31040"/>
        <a:ext cx="1932507" cy="937098"/>
      </dsp:txXfrm>
    </dsp:sp>
    <dsp:sp modelId="{81EFD600-D3A6-48BD-A1F2-A1D3CC587203}">
      <dsp:nvSpPr>
        <dsp:cNvPr id="0" name=""/>
        <dsp:cNvSpPr/>
      </dsp:nvSpPr>
      <dsp:spPr>
        <a:xfrm>
          <a:off x="2362808" y="1621106"/>
          <a:ext cx="796327" cy="46406"/>
        </a:xfrm>
        <a:custGeom>
          <a:avLst/>
          <a:gdLst/>
          <a:ahLst/>
          <a:cxnLst/>
          <a:rect l="0" t="0" r="0" b="0"/>
          <a:pathLst>
            <a:path>
              <a:moveTo>
                <a:pt x="0" y="23203"/>
              </a:moveTo>
              <a:lnTo>
                <a:pt x="796327" y="23203"/>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BE" sz="500" kern="1200"/>
        </a:p>
      </dsp:txBody>
      <dsp:txXfrm>
        <a:off x="2741063" y="1624401"/>
        <a:ext cx="39816" cy="39816"/>
      </dsp:txXfrm>
    </dsp:sp>
    <dsp:sp modelId="{5B7BC5AA-BEA1-4303-982D-4FF54F95BA18}">
      <dsp:nvSpPr>
        <dsp:cNvPr id="0" name=""/>
        <dsp:cNvSpPr/>
      </dsp:nvSpPr>
      <dsp:spPr>
        <a:xfrm>
          <a:off x="3159135" y="1146605"/>
          <a:ext cx="1990817" cy="99540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BE" sz="1600" kern="1200"/>
            <a:t>a.d.h.v. technisch verslag</a:t>
          </a:r>
        </a:p>
      </dsp:txBody>
      <dsp:txXfrm>
        <a:off x="3188290" y="1175760"/>
        <a:ext cx="1932507" cy="937098"/>
      </dsp:txXfrm>
    </dsp:sp>
    <dsp:sp modelId="{7590AC12-81CE-4C64-8199-8FFE6D0E9CB6}">
      <dsp:nvSpPr>
        <dsp:cNvPr id="0" name=""/>
        <dsp:cNvSpPr/>
      </dsp:nvSpPr>
      <dsp:spPr>
        <a:xfrm rot="3310531">
          <a:off x="2063741" y="2193466"/>
          <a:ext cx="1394460" cy="46406"/>
        </a:xfrm>
        <a:custGeom>
          <a:avLst/>
          <a:gdLst/>
          <a:ahLst/>
          <a:cxnLst/>
          <a:rect l="0" t="0" r="0" b="0"/>
          <a:pathLst>
            <a:path>
              <a:moveTo>
                <a:pt x="0" y="23203"/>
              </a:moveTo>
              <a:lnTo>
                <a:pt x="1394460" y="23203"/>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BE" sz="500" kern="1200"/>
        </a:p>
      </dsp:txBody>
      <dsp:txXfrm>
        <a:off x="2726110" y="2181808"/>
        <a:ext cx="69723" cy="69723"/>
      </dsp:txXfrm>
    </dsp:sp>
    <dsp:sp modelId="{B82F5FE2-E3E5-4395-870E-1992C45436E3}">
      <dsp:nvSpPr>
        <dsp:cNvPr id="0" name=""/>
        <dsp:cNvSpPr/>
      </dsp:nvSpPr>
      <dsp:spPr>
        <a:xfrm>
          <a:off x="3159135" y="2291325"/>
          <a:ext cx="1990817" cy="99540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BE" sz="1600" kern="1200"/>
            <a:t>Geen onderzoek / niet  op tijd = geen WP</a:t>
          </a:r>
        </a:p>
      </dsp:txBody>
      <dsp:txXfrm>
        <a:off x="3188290" y="2320480"/>
        <a:ext cx="1932507" cy="937098"/>
      </dsp:txXfrm>
    </dsp:sp>
    <dsp:sp modelId="{FD767268-2DCC-4486-8DC0-C707446F5D06}">
      <dsp:nvSpPr>
        <dsp:cNvPr id="0" name=""/>
        <dsp:cNvSpPr/>
      </dsp:nvSpPr>
      <dsp:spPr>
        <a:xfrm rot="19457599">
          <a:off x="5057777" y="2479646"/>
          <a:ext cx="980679" cy="46406"/>
        </a:xfrm>
        <a:custGeom>
          <a:avLst/>
          <a:gdLst/>
          <a:ahLst/>
          <a:cxnLst/>
          <a:rect l="0" t="0" r="0" b="0"/>
          <a:pathLst>
            <a:path>
              <a:moveTo>
                <a:pt x="0" y="23203"/>
              </a:moveTo>
              <a:lnTo>
                <a:pt x="980679" y="23203"/>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BE" sz="500" kern="1200"/>
        </a:p>
      </dsp:txBody>
      <dsp:txXfrm>
        <a:off x="5523599" y="2478333"/>
        <a:ext cx="49033" cy="49033"/>
      </dsp:txXfrm>
    </dsp:sp>
    <dsp:sp modelId="{399A8569-CE34-4F78-A1F9-24619A681BF2}">
      <dsp:nvSpPr>
        <dsp:cNvPr id="0" name=""/>
        <dsp:cNvSpPr/>
      </dsp:nvSpPr>
      <dsp:spPr>
        <a:xfrm>
          <a:off x="5946280" y="1718965"/>
          <a:ext cx="1990817" cy="99540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BE" sz="1600" b="1" kern="1200"/>
            <a:t>Verzoek</a:t>
          </a:r>
          <a:r>
            <a:rPr lang="nl-BE" sz="1600" kern="1200"/>
            <a:t> -&gt; automatisch procedure OO (startdatum verzoek)</a:t>
          </a:r>
        </a:p>
      </dsp:txBody>
      <dsp:txXfrm>
        <a:off x="5975435" y="1748120"/>
        <a:ext cx="1932507" cy="937098"/>
      </dsp:txXfrm>
    </dsp:sp>
    <dsp:sp modelId="{2797D68F-575B-4C03-89C9-43AD333FA3F4}">
      <dsp:nvSpPr>
        <dsp:cNvPr id="0" name=""/>
        <dsp:cNvSpPr/>
      </dsp:nvSpPr>
      <dsp:spPr>
        <a:xfrm rot="2142401">
          <a:off x="5057777" y="3052007"/>
          <a:ext cx="980679" cy="46406"/>
        </a:xfrm>
        <a:custGeom>
          <a:avLst/>
          <a:gdLst/>
          <a:ahLst/>
          <a:cxnLst/>
          <a:rect l="0" t="0" r="0" b="0"/>
          <a:pathLst>
            <a:path>
              <a:moveTo>
                <a:pt x="0" y="23203"/>
              </a:moveTo>
              <a:lnTo>
                <a:pt x="980679" y="23203"/>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BE" sz="500" kern="1200"/>
        </a:p>
      </dsp:txBody>
      <dsp:txXfrm>
        <a:off x="5523599" y="3050693"/>
        <a:ext cx="49033" cy="49033"/>
      </dsp:txXfrm>
    </dsp:sp>
    <dsp:sp modelId="{09C43B50-D9F1-49F7-AEB1-AD0085788449}">
      <dsp:nvSpPr>
        <dsp:cNvPr id="0" name=""/>
        <dsp:cNvSpPr/>
      </dsp:nvSpPr>
      <dsp:spPr>
        <a:xfrm>
          <a:off x="5946280" y="2863685"/>
          <a:ext cx="1990817" cy="995408"/>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BE" sz="1600" b="1" kern="1200"/>
            <a:t>Melding</a:t>
          </a:r>
          <a:r>
            <a:rPr lang="nl-BE" sz="1600" kern="1200"/>
            <a:t> -&gt; mogelijkheid OO-procedure op initiatief (startdatum initiatief)</a:t>
          </a:r>
        </a:p>
      </dsp:txBody>
      <dsp:txXfrm>
        <a:off x="5975435" y="2892840"/>
        <a:ext cx="1932507" cy="937098"/>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0BC213-37DF-4A06-B55D-14EFD9256118}">
      <dsp:nvSpPr>
        <dsp:cNvPr id="0" name=""/>
        <dsp:cNvSpPr/>
      </dsp:nvSpPr>
      <dsp:spPr>
        <a:xfrm>
          <a:off x="11463" y="1299553"/>
          <a:ext cx="2031174" cy="84057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BE" sz="2000" kern="1200"/>
            <a:t>Opleg hersteltermijn (HT)</a:t>
          </a:r>
        </a:p>
      </dsp:txBody>
      <dsp:txXfrm>
        <a:off x="36083" y="1324173"/>
        <a:ext cx="1981934" cy="791332"/>
      </dsp:txXfrm>
    </dsp:sp>
    <dsp:sp modelId="{7BA5A316-781B-4ECB-828A-51AD1238EFCB}">
      <dsp:nvSpPr>
        <dsp:cNvPr id="0" name=""/>
        <dsp:cNvSpPr/>
      </dsp:nvSpPr>
      <dsp:spPr>
        <a:xfrm rot="17350740">
          <a:off x="1596601" y="1080792"/>
          <a:ext cx="1328518" cy="23312"/>
        </a:xfrm>
        <a:custGeom>
          <a:avLst/>
          <a:gdLst/>
          <a:ahLst/>
          <a:cxnLst/>
          <a:rect l="0" t="0" r="0" b="0"/>
          <a:pathLst>
            <a:path>
              <a:moveTo>
                <a:pt x="0" y="11656"/>
              </a:moveTo>
              <a:lnTo>
                <a:pt x="1328518" y="11656"/>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BE" sz="500" kern="1200"/>
        </a:p>
      </dsp:txBody>
      <dsp:txXfrm>
        <a:off x="2227648" y="1059236"/>
        <a:ext cx="66425" cy="66425"/>
      </dsp:txXfrm>
    </dsp:sp>
    <dsp:sp modelId="{3F9041CC-10CE-41C8-9EA1-AE04BB659A73}">
      <dsp:nvSpPr>
        <dsp:cNvPr id="0" name=""/>
        <dsp:cNvSpPr/>
      </dsp:nvSpPr>
      <dsp:spPr>
        <a:xfrm>
          <a:off x="2479083" y="192279"/>
          <a:ext cx="2824043" cy="54555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BE" sz="1600" kern="1200"/>
            <a:t>Binnen 1 maand vanaf verzoek/melding</a:t>
          </a:r>
        </a:p>
      </dsp:txBody>
      <dsp:txXfrm>
        <a:off x="2495062" y="208258"/>
        <a:ext cx="2792085" cy="513599"/>
      </dsp:txXfrm>
    </dsp:sp>
    <dsp:sp modelId="{5665F36F-6B04-410A-8EA4-07CA0EAF7B36}">
      <dsp:nvSpPr>
        <dsp:cNvPr id="0" name=""/>
        <dsp:cNvSpPr/>
      </dsp:nvSpPr>
      <dsp:spPr>
        <a:xfrm rot="18289469">
          <a:off x="1878727" y="1394488"/>
          <a:ext cx="764266" cy="23312"/>
        </a:xfrm>
        <a:custGeom>
          <a:avLst/>
          <a:gdLst/>
          <a:ahLst/>
          <a:cxnLst/>
          <a:rect l="0" t="0" r="0" b="0"/>
          <a:pathLst>
            <a:path>
              <a:moveTo>
                <a:pt x="0" y="11656"/>
              </a:moveTo>
              <a:lnTo>
                <a:pt x="764266" y="11656"/>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BE" sz="500" kern="1200"/>
        </a:p>
      </dsp:txBody>
      <dsp:txXfrm>
        <a:off x="2241754" y="1387037"/>
        <a:ext cx="38213" cy="38213"/>
      </dsp:txXfrm>
    </dsp:sp>
    <dsp:sp modelId="{B03A35A5-A755-4855-B8A0-393D4955269B}">
      <dsp:nvSpPr>
        <dsp:cNvPr id="0" name=""/>
        <dsp:cNvSpPr/>
      </dsp:nvSpPr>
      <dsp:spPr>
        <a:xfrm>
          <a:off x="2479083" y="819670"/>
          <a:ext cx="2819886" cy="54555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BE" sz="1600" kern="1200"/>
            <a:t>Datum ontvangst HZR!!!</a:t>
          </a:r>
        </a:p>
      </dsp:txBody>
      <dsp:txXfrm>
        <a:off x="2495062" y="835649"/>
        <a:ext cx="2787928" cy="513599"/>
      </dsp:txXfrm>
    </dsp:sp>
    <dsp:sp modelId="{2B997A46-5B42-440F-82B5-0E44A87D2367}">
      <dsp:nvSpPr>
        <dsp:cNvPr id="0" name=""/>
        <dsp:cNvSpPr/>
      </dsp:nvSpPr>
      <dsp:spPr>
        <a:xfrm>
          <a:off x="2042638" y="1708183"/>
          <a:ext cx="436445" cy="23312"/>
        </a:xfrm>
        <a:custGeom>
          <a:avLst/>
          <a:gdLst/>
          <a:ahLst/>
          <a:cxnLst/>
          <a:rect l="0" t="0" r="0" b="0"/>
          <a:pathLst>
            <a:path>
              <a:moveTo>
                <a:pt x="0" y="11656"/>
              </a:moveTo>
              <a:lnTo>
                <a:pt x="436445" y="11656"/>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BE" sz="500" kern="1200"/>
        </a:p>
      </dsp:txBody>
      <dsp:txXfrm>
        <a:off x="2249949" y="1708928"/>
        <a:ext cx="21822" cy="21822"/>
      </dsp:txXfrm>
    </dsp:sp>
    <dsp:sp modelId="{6D8CED01-F874-4272-9361-BB1E8C1D1278}">
      <dsp:nvSpPr>
        <dsp:cNvPr id="0" name=""/>
        <dsp:cNvSpPr/>
      </dsp:nvSpPr>
      <dsp:spPr>
        <a:xfrm>
          <a:off x="2479083" y="1447061"/>
          <a:ext cx="2857966" cy="54555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BE" sz="1600" kern="1200"/>
            <a:t>Ook bewoner informeren</a:t>
          </a:r>
        </a:p>
      </dsp:txBody>
      <dsp:txXfrm>
        <a:off x="2495062" y="1463040"/>
        <a:ext cx="2826008" cy="513599"/>
      </dsp:txXfrm>
    </dsp:sp>
    <dsp:sp modelId="{3C030ECA-6B24-49BC-9087-F94856C55FE3}">
      <dsp:nvSpPr>
        <dsp:cNvPr id="0" name=""/>
        <dsp:cNvSpPr/>
      </dsp:nvSpPr>
      <dsp:spPr>
        <a:xfrm rot="3310531">
          <a:off x="1878727" y="2021879"/>
          <a:ext cx="764266" cy="23312"/>
        </a:xfrm>
        <a:custGeom>
          <a:avLst/>
          <a:gdLst/>
          <a:ahLst/>
          <a:cxnLst/>
          <a:rect l="0" t="0" r="0" b="0"/>
          <a:pathLst>
            <a:path>
              <a:moveTo>
                <a:pt x="0" y="11656"/>
              </a:moveTo>
              <a:lnTo>
                <a:pt x="764266" y="11656"/>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BE" sz="500" kern="1200"/>
        </a:p>
      </dsp:txBody>
      <dsp:txXfrm>
        <a:off x="2241754" y="2014428"/>
        <a:ext cx="38213" cy="38213"/>
      </dsp:txXfrm>
    </dsp:sp>
    <dsp:sp modelId="{71473801-DA2C-4694-A402-360C88393535}">
      <dsp:nvSpPr>
        <dsp:cNvPr id="0" name=""/>
        <dsp:cNvSpPr/>
      </dsp:nvSpPr>
      <dsp:spPr>
        <a:xfrm>
          <a:off x="2479083" y="2074451"/>
          <a:ext cx="2881163" cy="54555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BE" sz="1600" kern="1200"/>
            <a:t>Einde HT = tot max 3 maanden na verzoek</a:t>
          </a:r>
        </a:p>
      </dsp:txBody>
      <dsp:txXfrm>
        <a:off x="2495062" y="2090430"/>
        <a:ext cx="2849205" cy="513599"/>
      </dsp:txXfrm>
    </dsp:sp>
    <dsp:sp modelId="{2748A38A-271C-4569-A87F-74D480101066}">
      <dsp:nvSpPr>
        <dsp:cNvPr id="0" name=""/>
        <dsp:cNvSpPr/>
      </dsp:nvSpPr>
      <dsp:spPr>
        <a:xfrm rot="4249260">
          <a:off x="1596601" y="2335574"/>
          <a:ext cx="1328518" cy="23312"/>
        </a:xfrm>
        <a:custGeom>
          <a:avLst/>
          <a:gdLst/>
          <a:ahLst/>
          <a:cxnLst/>
          <a:rect l="0" t="0" r="0" b="0"/>
          <a:pathLst>
            <a:path>
              <a:moveTo>
                <a:pt x="0" y="11656"/>
              </a:moveTo>
              <a:lnTo>
                <a:pt x="1328518" y="11656"/>
              </a:lnTo>
            </a:path>
          </a:pathLst>
        </a:cu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BE" sz="500" kern="1200"/>
        </a:p>
      </dsp:txBody>
      <dsp:txXfrm>
        <a:off x="2227648" y="2314017"/>
        <a:ext cx="66425" cy="66425"/>
      </dsp:txXfrm>
    </dsp:sp>
    <dsp:sp modelId="{57A4313E-F9C3-47DC-95D5-4FE1BDA2006D}">
      <dsp:nvSpPr>
        <dsp:cNvPr id="0" name=""/>
        <dsp:cNvSpPr/>
      </dsp:nvSpPr>
      <dsp:spPr>
        <a:xfrm>
          <a:off x="2479083" y="2701842"/>
          <a:ext cx="2881152" cy="54555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BE" sz="1600" kern="1200"/>
            <a:t>Geen HT = geen WP</a:t>
          </a:r>
        </a:p>
      </dsp:txBody>
      <dsp:txXfrm>
        <a:off x="2495062" y="2717821"/>
        <a:ext cx="2849194" cy="513599"/>
      </dsp:txXfrm>
    </dsp:sp>
    <dsp:sp modelId="{91B4AB95-4727-450E-980F-C729B3873FF7}">
      <dsp:nvSpPr>
        <dsp:cNvPr id="0" name=""/>
        <dsp:cNvSpPr/>
      </dsp:nvSpPr>
      <dsp:spPr>
        <a:xfrm rot="18498868">
          <a:off x="5226474" y="2686790"/>
          <a:ext cx="703970" cy="23312"/>
        </a:xfrm>
        <a:custGeom>
          <a:avLst/>
          <a:gdLst/>
          <a:ahLst/>
          <a:cxnLst/>
          <a:rect l="0" t="0" r="0" b="0"/>
          <a:pathLst>
            <a:path>
              <a:moveTo>
                <a:pt x="0" y="11656"/>
              </a:moveTo>
              <a:lnTo>
                <a:pt x="703970" y="11656"/>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BE" sz="500" kern="1200"/>
        </a:p>
      </dsp:txBody>
      <dsp:txXfrm>
        <a:off x="5560860" y="2680847"/>
        <a:ext cx="35198" cy="35198"/>
      </dsp:txXfrm>
    </dsp:sp>
    <dsp:sp modelId="{AAD39A65-A9A3-4138-A2BD-C75B24340C98}">
      <dsp:nvSpPr>
        <dsp:cNvPr id="0" name=""/>
        <dsp:cNvSpPr/>
      </dsp:nvSpPr>
      <dsp:spPr>
        <a:xfrm>
          <a:off x="5796682" y="1929118"/>
          <a:ext cx="2500943" cy="98630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BE" sz="1600" kern="1200"/>
            <a:t>Verzoek -&gt;   automatisch procedure OO (startdatum verzoek)</a:t>
          </a:r>
        </a:p>
      </dsp:txBody>
      <dsp:txXfrm>
        <a:off x="5825570" y="1958006"/>
        <a:ext cx="2443167" cy="928531"/>
      </dsp:txXfrm>
    </dsp:sp>
    <dsp:sp modelId="{EEE54B21-12C2-4858-8FDC-242AB344E524}">
      <dsp:nvSpPr>
        <dsp:cNvPr id="0" name=""/>
        <dsp:cNvSpPr/>
      </dsp:nvSpPr>
      <dsp:spPr>
        <a:xfrm rot="3044645">
          <a:off x="5233598" y="3230000"/>
          <a:ext cx="689721" cy="23312"/>
        </a:xfrm>
        <a:custGeom>
          <a:avLst/>
          <a:gdLst/>
          <a:ahLst/>
          <a:cxnLst/>
          <a:rect l="0" t="0" r="0" b="0"/>
          <a:pathLst>
            <a:path>
              <a:moveTo>
                <a:pt x="0" y="11656"/>
              </a:moveTo>
              <a:lnTo>
                <a:pt x="689721" y="11656"/>
              </a:lnTo>
            </a:path>
          </a:pathLst>
        </a:custGeom>
        <a:no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BE" sz="500" kern="1200"/>
        </a:p>
      </dsp:txBody>
      <dsp:txXfrm>
        <a:off x="5561216" y="3224413"/>
        <a:ext cx="34486" cy="34486"/>
      </dsp:txXfrm>
    </dsp:sp>
    <dsp:sp modelId="{A87DE4CC-60A9-4E6C-BEF3-624F77C893F1}">
      <dsp:nvSpPr>
        <dsp:cNvPr id="0" name=""/>
        <dsp:cNvSpPr/>
      </dsp:nvSpPr>
      <dsp:spPr>
        <a:xfrm>
          <a:off x="5796682" y="2997259"/>
          <a:ext cx="2499699" cy="102286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nl-BE" sz="1600" kern="1200"/>
            <a:t>Melding -&gt;mogelijkheid OO-procedure op initiatief (startdatum initiatief)</a:t>
          </a:r>
        </a:p>
      </dsp:txBody>
      <dsp:txXfrm>
        <a:off x="5826641" y="3027218"/>
        <a:ext cx="2439781" cy="962947"/>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D1A1A6-AD41-4757-AFDA-0DD1E76FB43D}">
      <dsp:nvSpPr>
        <dsp:cNvPr id="0" name=""/>
        <dsp:cNvSpPr/>
      </dsp:nvSpPr>
      <dsp:spPr>
        <a:xfrm rot="5400000">
          <a:off x="4181425" y="-822964"/>
          <a:ext cx="2937510" cy="5317816"/>
        </a:xfrm>
        <a:prstGeom prst="round2Same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Font typeface="+mj-lt"/>
            <a:buNone/>
          </a:pPr>
          <a:r>
            <a:rPr lang="nl-BE" sz="2200" kern="1200"/>
            <a:t>Melding</a:t>
          </a:r>
        </a:p>
        <a:p>
          <a:pPr marL="457200" lvl="2" indent="-228600" algn="l" defTabSz="977900">
            <a:lnSpc>
              <a:spcPct val="90000"/>
            </a:lnSpc>
            <a:spcBef>
              <a:spcPct val="0"/>
            </a:spcBef>
            <a:spcAft>
              <a:spcPct val="15000"/>
            </a:spcAft>
            <a:buFont typeface="+mj-lt"/>
            <a:buNone/>
          </a:pPr>
          <a:r>
            <a:rPr lang="nl-BE" sz="2200" kern="1200"/>
            <a:t> Opstarten procedure O/O = steeds op initiatief burgemeester </a:t>
          </a:r>
        </a:p>
        <a:p>
          <a:pPr marL="457200" lvl="2" indent="-228600" algn="l" defTabSz="977900">
            <a:lnSpc>
              <a:spcPct val="90000"/>
            </a:lnSpc>
            <a:spcBef>
              <a:spcPct val="0"/>
            </a:spcBef>
            <a:spcAft>
              <a:spcPct val="15000"/>
            </a:spcAft>
            <a:buFont typeface="+mj-lt"/>
            <a:buNone/>
          </a:pPr>
          <a:r>
            <a:rPr lang="nl-BE" sz="2200" kern="1200"/>
            <a:t>Niet opstarten procedure O/O = geen onmiddellijke gevolgen, geen beroepsmogelijkheid</a:t>
          </a:r>
        </a:p>
        <a:p>
          <a:pPr marL="228600" lvl="1" indent="-228600" algn="l" defTabSz="977900">
            <a:lnSpc>
              <a:spcPct val="90000"/>
            </a:lnSpc>
            <a:spcBef>
              <a:spcPct val="0"/>
            </a:spcBef>
            <a:spcAft>
              <a:spcPct val="15000"/>
            </a:spcAft>
            <a:buFont typeface="+mj-lt"/>
            <a:buNone/>
          </a:pPr>
          <a:r>
            <a:rPr lang="nl-BE" sz="2200" kern="1200"/>
            <a:t>Verzoek: automatische start procedure OO</a:t>
          </a:r>
        </a:p>
      </dsp:txBody>
      <dsp:txXfrm rot="-5400000">
        <a:off x="2991273" y="510585"/>
        <a:ext cx="5174419" cy="2650716"/>
      </dsp:txXfrm>
    </dsp:sp>
    <dsp:sp modelId="{592194A1-3FD8-4CC0-8B3C-A2B54EADA0B6}">
      <dsp:nvSpPr>
        <dsp:cNvPr id="0" name=""/>
        <dsp:cNvSpPr/>
      </dsp:nvSpPr>
      <dsp:spPr>
        <a:xfrm>
          <a:off x="0" y="0"/>
          <a:ext cx="2991272" cy="367188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nl-BE" sz="2000" kern="1200"/>
            <a:t>In ‘aanloopfase’ 2 grote verschillen tussen melding en verzoek</a:t>
          </a:r>
        </a:p>
      </dsp:txBody>
      <dsp:txXfrm>
        <a:off x="146022" y="146022"/>
        <a:ext cx="2699228" cy="337984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F8C801-EAF5-4222-9CE4-8849E2620C5A}">
      <dsp:nvSpPr>
        <dsp:cNvPr id="0" name=""/>
        <dsp:cNvSpPr/>
      </dsp:nvSpPr>
      <dsp:spPr>
        <a:xfrm>
          <a:off x="0" y="3231376"/>
          <a:ext cx="6096000" cy="83203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nl-BE" sz="2800" kern="1200"/>
            <a:t>Focus opleiding op pijler 1</a:t>
          </a:r>
        </a:p>
      </dsp:txBody>
      <dsp:txXfrm>
        <a:off x="0" y="3231376"/>
        <a:ext cx="6096000" cy="832033"/>
      </dsp:txXfrm>
    </dsp:sp>
    <dsp:sp modelId="{40DE4D1F-935F-4A0E-8B79-2D30D877510C}">
      <dsp:nvSpPr>
        <dsp:cNvPr id="0" name=""/>
        <dsp:cNvSpPr/>
      </dsp:nvSpPr>
      <dsp:spPr>
        <a:xfrm rot="10800000">
          <a:off x="0" y="589"/>
          <a:ext cx="6096000" cy="3249807"/>
        </a:xfrm>
        <a:prstGeom prst="upArrowCallou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nl-BE" sz="2800" kern="1200"/>
            <a:t>3 pijlers</a:t>
          </a:r>
        </a:p>
      </dsp:txBody>
      <dsp:txXfrm rot="-10800000">
        <a:off x="0" y="589"/>
        <a:ext cx="6096000" cy="1140682"/>
      </dsp:txXfrm>
    </dsp:sp>
    <dsp:sp modelId="{1F9B9410-49AA-4704-A3EE-8B3E36FABB54}">
      <dsp:nvSpPr>
        <dsp:cNvPr id="0" name=""/>
        <dsp:cNvSpPr/>
      </dsp:nvSpPr>
      <dsp:spPr>
        <a:xfrm>
          <a:off x="2976" y="1178932"/>
          <a:ext cx="2030015" cy="895071"/>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nl-BE" sz="2000" kern="1200"/>
            <a:t>1. Optimalisatie instrumenten</a:t>
          </a:r>
        </a:p>
      </dsp:txBody>
      <dsp:txXfrm>
        <a:off x="2976" y="1178932"/>
        <a:ext cx="2030015" cy="895071"/>
      </dsp:txXfrm>
    </dsp:sp>
    <dsp:sp modelId="{56D3DBCE-C272-4102-B9B3-0BA4011F92ED}">
      <dsp:nvSpPr>
        <dsp:cNvPr id="0" name=""/>
        <dsp:cNvSpPr/>
      </dsp:nvSpPr>
      <dsp:spPr>
        <a:xfrm>
          <a:off x="2032992" y="1178932"/>
          <a:ext cx="2030015" cy="895071"/>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nl-BE" sz="2000" kern="1200"/>
            <a:t>2. Bepaling inventaris naar VCW</a:t>
          </a:r>
        </a:p>
      </dsp:txBody>
      <dsp:txXfrm>
        <a:off x="2032992" y="1178932"/>
        <a:ext cx="2030015" cy="895071"/>
      </dsp:txXfrm>
    </dsp:sp>
    <dsp:sp modelId="{6E75DAC8-4905-48D7-9477-B9BCB4C30BD4}">
      <dsp:nvSpPr>
        <dsp:cNvPr id="0" name=""/>
        <dsp:cNvSpPr/>
      </dsp:nvSpPr>
      <dsp:spPr>
        <a:xfrm>
          <a:off x="4063007" y="1178932"/>
          <a:ext cx="2030015" cy="895071"/>
        </a:xfrm>
        <a:prstGeom prst="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nl-BE" sz="2000" kern="1200"/>
            <a:t>3. Wijzigingen Vlaamse Codex Fiscaliteit</a:t>
          </a:r>
        </a:p>
      </dsp:txBody>
      <dsp:txXfrm>
        <a:off x="4063007" y="1178932"/>
        <a:ext cx="2030015" cy="895071"/>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ED5EC-8613-471E-8A21-0822A2794C5B}">
      <dsp:nvSpPr>
        <dsp:cNvPr id="0" name=""/>
        <dsp:cNvSpPr/>
      </dsp:nvSpPr>
      <dsp:spPr>
        <a:xfrm rot="5400000">
          <a:off x="4900289" y="-1763303"/>
          <a:ext cx="1432896" cy="5317816"/>
        </a:xfrm>
        <a:prstGeom prst="round2Same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Font typeface="+mj-lt"/>
            <a:buNone/>
          </a:pPr>
          <a:r>
            <a:rPr lang="nl-BE" sz="1800" kern="1200"/>
            <a:t>Vanaf opleggen hersteltermijn is de procedure dezelfde bij verzoek en melding</a:t>
          </a:r>
        </a:p>
      </dsp:txBody>
      <dsp:txXfrm rot="-5400000">
        <a:off x="2957829" y="249105"/>
        <a:ext cx="5247868" cy="1293000"/>
      </dsp:txXfrm>
    </dsp:sp>
    <dsp:sp modelId="{A931128F-C424-4B88-B891-24C40DA83FBF}">
      <dsp:nvSpPr>
        <dsp:cNvPr id="0" name=""/>
        <dsp:cNvSpPr/>
      </dsp:nvSpPr>
      <dsp:spPr>
        <a:xfrm>
          <a:off x="0" y="11203"/>
          <a:ext cx="2991272" cy="179112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Font typeface="+mj-lt"/>
            <a:buNone/>
          </a:pPr>
          <a:r>
            <a:rPr lang="nl-BE" sz="2000" kern="1200"/>
            <a:t>Herstelfase</a:t>
          </a:r>
        </a:p>
      </dsp:txBody>
      <dsp:txXfrm>
        <a:off x="87435" y="98638"/>
        <a:ext cx="2816402" cy="1616251"/>
      </dsp:txXfrm>
    </dsp:sp>
    <dsp:sp modelId="{DD9B4884-A3E0-44D9-9067-21A56A518F04}">
      <dsp:nvSpPr>
        <dsp:cNvPr id="0" name=""/>
        <dsp:cNvSpPr/>
      </dsp:nvSpPr>
      <dsp:spPr>
        <a:xfrm rot="5400000">
          <a:off x="4933732" y="117374"/>
          <a:ext cx="1432896" cy="5317816"/>
        </a:xfrm>
        <a:prstGeom prst="round2Same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nl-BE" sz="1800" kern="1200"/>
            <a:t>Door HZR binnen opgelegde HT (datum ontvangst!)</a:t>
          </a:r>
        </a:p>
        <a:p>
          <a:pPr marL="171450" lvl="1" indent="-171450" algn="l" defTabSz="800100">
            <a:lnSpc>
              <a:spcPct val="90000"/>
            </a:lnSpc>
            <a:spcBef>
              <a:spcPct val="0"/>
            </a:spcBef>
            <a:spcAft>
              <a:spcPct val="15000"/>
            </a:spcAft>
            <a:buChar char="•"/>
          </a:pPr>
          <a:r>
            <a:rPr lang="nl-BE" sz="1800" kern="1200"/>
            <a:t>Geen melding herstel, automatisch procedure OO (startdatum dag na verstrijken HT)</a:t>
          </a:r>
        </a:p>
      </dsp:txBody>
      <dsp:txXfrm rot="-5400000">
        <a:off x="2991272" y="2129782"/>
        <a:ext cx="5247868" cy="1293000"/>
      </dsp:txXfrm>
    </dsp:sp>
    <dsp:sp modelId="{5D606BE3-C045-472B-8771-C4CE4082CD72}">
      <dsp:nvSpPr>
        <dsp:cNvPr id="0" name=""/>
        <dsp:cNvSpPr/>
      </dsp:nvSpPr>
      <dsp:spPr>
        <a:xfrm>
          <a:off x="0" y="1880722"/>
          <a:ext cx="2991272" cy="179112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nl-BE" sz="2000" kern="1200"/>
            <a:t>Melding herstel</a:t>
          </a:r>
        </a:p>
      </dsp:txBody>
      <dsp:txXfrm>
        <a:off x="87435" y="1968157"/>
        <a:ext cx="2816402" cy="1616251"/>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C88977-566F-4C75-B695-0ABF759B6F7B}">
      <dsp:nvSpPr>
        <dsp:cNvPr id="0" name=""/>
        <dsp:cNvSpPr/>
      </dsp:nvSpPr>
      <dsp:spPr>
        <a:xfrm rot="5400000">
          <a:off x="4933732" y="-1763303"/>
          <a:ext cx="1432896" cy="5317816"/>
        </a:xfrm>
        <a:prstGeom prst="round2Same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nl-BE" sz="1600" kern="1200"/>
            <a:t>Na melding herstel </a:t>
          </a:r>
        </a:p>
        <a:p>
          <a:pPr marL="171450" lvl="1" indent="-171450" algn="l" defTabSz="711200">
            <a:lnSpc>
              <a:spcPct val="90000"/>
            </a:lnSpc>
            <a:spcBef>
              <a:spcPct val="0"/>
            </a:spcBef>
            <a:spcAft>
              <a:spcPct val="15000"/>
            </a:spcAft>
            <a:buChar char="•"/>
          </a:pPr>
          <a:r>
            <a:rPr lang="nl-BE" sz="1600" kern="1200"/>
            <a:t>Binnen 3 maanden na verzoek (ordetermijn)</a:t>
          </a:r>
        </a:p>
        <a:p>
          <a:pPr marL="171450" lvl="1" indent="-171450" algn="l" defTabSz="711200">
            <a:lnSpc>
              <a:spcPct val="90000"/>
            </a:lnSpc>
            <a:spcBef>
              <a:spcPct val="0"/>
            </a:spcBef>
            <a:spcAft>
              <a:spcPct val="15000"/>
            </a:spcAft>
            <a:buChar char="•"/>
          </a:pPr>
          <a:r>
            <a:rPr lang="nl-BE" sz="1600" kern="1200"/>
            <a:t>a.d.h.v. technisch verslag</a:t>
          </a:r>
        </a:p>
        <a:p>
          <a:pPr marL="171450" lvl="1" indent="-171450" algn="l" defTabSz="711200">
            <a:lnSpc>
              <a:spcPct val="90000"/>
            </a:lnSpc>
            <a:spcBef>
              <a:spcPct val="0"/>
            </a:spcBef>
            <a:spcAft>
              <a:spcPct val="15000"/>
            </a:spcAft>
            <a:buChar char="•"/>
          </a:pPr>
          <a:r>
            <a:rPr lang="nl-BE" sz="1600" kern="1200"/>
            <a:t>Niet tijdig = automatisch procedure OO (startdatum 3 maanden na vooronderzoek) (sanctie)</a:t>
          </a:r>
        </a:p>
      </dsp:txBody>
      <dsp:txXfrm rot="-5400000">
        <a:off x="2991272" y="249105"/>
        <a:ext cx="5247868" cy="1293000"/>
      </dsp:txXfrm>
    </dsp:sp>
    <dsp:sp modelId="{5860C78A-CA2D-44D0-BB13-EFA00E43A7B1}">
      <dsp:nvSpPr>
        <dsp:cNvPr id="0" name=""/>
        <dsp:cNvSpPr/>
      </dsp:nvSpPr>
      <dsp:spPr>
        <a:xfrm>
          <a:off x="0" y="44"/>
          <a:ext cx="2991272" cy="179112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nl-BE" sz="2000" kern="1200" err="1"/>
            <a:t>Hercontrole</a:t>
          </a:r>
          <a:endParaRPr lang="nl-BE" sz="2000" kern="1200"/>
        </a:p>
      </dsp:txBody>
      <dsp:txXfrm>
        <a:off x="87435" y="87479"/>
        <a:ext cx="2816402" cy="1616251"/>
      </dsp:txXfrm>
    </dsp:sp>
    <dsp:sp modelId="{D862D989-86AE-4059-A304-D4A9D6477059}">
      <dsp:nvSpPr>
        <dsp:cNvPr id="0" name=""/>
        <dsp:cNvSpPr/>
      </dsp:nvSpPr>
      <dsp:spPr>
        <a:xfrm rot="5400000">
          <a:off x="4933732" y="117374"/>
          <a:ext cx="1432896" cy="5317816"/>
        </a:xfrm>
        <a:prstGeom prst="round2Same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nl-BE" sz="1600" kern="1200"/>
            <a:t>Conform -&gt; CA</a:t>
          </a:r>
        </a:p>
        <a:p>
          <a:pPr marL="171450" lvl="1" indent="-171450" algn="l" defTabSz="711200">
            <a:lnSpc>
              <a:spcPct val="90000"/>
            </a:lnSpc>
            <a:spcBef>
              <a:spcPct val="0"/>
            </a:spcBef>
            <a:spcAft>
              <a:spcPct val="15000"/>
            </a:spcAft>
            <a:buChar char="•"/>
          </a:pPr>
          <a:r>
            <a:rPr lang="nl-BE" sz="1600" kern="1200"/>
            <a:t>Geen termijn op afleveren CA</a:t>
          </a:r>
        </a:p>
        <a:p>
          <a:pPr marL="171450" lvl="1" indent="-171450" algn="l" defTabSz="711200">
            <a:lnSpc>
              <a:spcPct val="90000"/>
            </a:lnSpc>
            <a:spcBef>
              <a:spcPct val="0"/>
            </a:spcBef>
            <a:spcAft>
              <a:spcPct val="15000"/>
            </a:spcAft>
            <a:buChar char="•"/>
          </a:pPr>
          <a:r>
            <a:rPr lang="nl-BE" sz="1600" kern="1200"/>
            <a:t>Geen vergoeding voor CA mogelijk</a:t>
          </a:r>
        </a:p>
        <a:p>
          <a:pPr marL="171450" lvl="1" indent="-171450" algn="l" defTabSz="711200">
            <a:lnSpc>
              <a:spcPct val="90000"/>
            </a:lnSpc>
            <a:spcBef>
              <a:spcPct val="0"/>
            </a:spcBef>
            <a:spcAft>
              <a:spcPct val="15000"/>
            </a:spcAft>
            <a:buChar char="•"/>
          </a:pPr>
          <a:r>
            <a:rPr lang="nl-BE" sz="1600" kern="1200"/>
            <a:t>Niet conform, automatisch procedure OO (startdatum 3 maanden na vooronderzoek)</a:t>
          </a:r>
        </a:p>
      </dsp:txBody>
      <dsp:txXfrm rot="-5400000">
        <a:off x="2991272" y="2129782"/>
        <a:ext cx="5247868" cy="1293000"/>
      </dsp:txXfrm>
    </dsp:sp>
    <dsp:sp modelId="{2F0CD07B-07A8-4FA3-AF8C-FBACF67A700D}">
      <dsp:nvSpPr>
        <dsp:cNvPr id="0" name=""/>
        <dsp:cNvSpPr/>
      </dsp:nvSpPr>
      <dsp:spPr>
        <a:xfrm>
          <a:off x="0" y="1880722"/>
          <a:ext cx="2991272" cy="179112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nl-BE" sz="2000" kern="1200"/>
            <a:t>Resultaat </a:t>
          </a:r>
          <a:r>
            <a:rPr lang="nl-BE" sz="2000" kern="1200" err="1"/>
            <a:t>hercontrole</a:t>
          </a:r>
          <a:endParaRPr lang="nl-BE" sz="2000" kern="1200"/>
        </a:p>
      </dsp:txBody>
      <dsp:txXfrm>
        <a:off x="87435" y="1968157"/>
        <a:ext cx="2816402" cy="1616251"/>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CAE90F-4C56-4A9B-B672-546DABBE8E72}">
      <dsp:nvSpPr>
        <dsp:cNvPr id="0" name=""/>
        <dsp:cNvSpPr/>
      </dsp:nvSpPr>
      <dsp:spPr>
        <a:xfrm>
          <a:off x="561" y="680564"/>
          <a:ext cx="2415530" cy="2898636"/>
        </a:xfrm>
        <a:prstGeom prst="roundRect">
          <a:avLst>
            <a:gd name="adj" fmla="val 5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lang="nl-BE" sz="2000" kern="1200">
              <a:latin typeface="FlandersArtSans-Regular" panose="00000500000000000000"/>
              <a:cs typeface="Calibri Light" panose="020F0302020204030204" pitchFamily="34" charset="0"/>
            </a:rPr>
            <a:t>Capaciteit</a:t>
          </a:r>
        </a:p>
      </dsp:txBody>
      <dsp:txXfrm rot="16200000">
        <a:off x="-946326" y="1627452"/>
        <a:ext cx="2376881" cy="483106"/>
      </dsp:txXfrm>
    </dsp:sp>
    <dsp:sp modelId="{9CA7E2F1-948F-44A3-84D1-30FA2B799346}">
      <dsp:nvSpPr>
        <dsp:cNvPr id="0" name=""/>
        <dsp:cNvSpPr/>
      </dsp:nvSpPr>
      <dsp:spPr>
        <a:xfrm>
          <a:off x="483667" y="680564"/>
          <a:ext cx="1799569" cy="289863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lang="nl-BE" sz="1800" kern="1200">
              <a:latin typeface="+mn-lt"/>
            </a:rPr>
            <a:t>Hoeveel dossiers WP?</a:t>
          </a:r>
        </a:p>
        <a:p>
          <a:pPr marL="0" lvl="0" indent="0" algn="l" defTabSz="800100">
            <a:lnSpc>
              <a:spcPct val="90000"/>
            </a:lnSpc>
            <a:spcBef>
              <a:spcPct val="0"/>
            </a:spcBef>
            <a:spcAft>
              <a:spcPct val="35000"/>
            </a:spcAft>
            <a:buNone/>
          </a:pPr>
          <a:r>
            <a:rPr lang="nl-BE" sz="1800" kern="1200">
              <a:latin typeface="+mn-lt"/>
            </a:rPr>
            <a:t>Hoeveel onderzoeken binnen 14 dagen?</a:t>
          </a:r>
        </a:p>
        <a:p>
          <a:pPr marL="0" lvl="0" indent="0" algn="l" defTabSz="800100">
            <a:lnSpc>
              <a:spcPct val="90000"/>
            </a:lnSpc>
            <a:spcBef>
              <a:spcPct val="0"/>
            </a:spcBef>
            <a:spcAft>
              <a:spcPct val="35000"/>
            </a:spcAft>
            <a:buNone/>
          </a:pPr>
          <a:r>
            <a:rPr lang="nl-BE" sz="1800" kern="1200">
              <a:latin typeface="+mn-lt"/>
            </a:rPr>
            <a:t>Wanneer wel/niet onderzoek?</a:t>
          </a:r>
        </a:p>
      </dsp:txBody>
      <dsp:txXfrm>
        <a:off x="483667" y="680564"/>
        <a:ext cx="1799569" cy="2898636"/>
      </dsp:txXfrm>
    </dsp:sp>
    <dsp:sp modelId="{1998ED4A-395F-4820-8DA8-2EF7495EC9FC}">
      <dsp:nvSpPr>
        <dsp:cNvPr id="0" name=""/>
        <dsp:cNvSpPr/>
      </dsp:nvSpPr>
      <dsp:spPr>
        <a:xfrm>
          <a:off x="2500634" y="680564"/>
          <a:ext cx="2415530" cy="2898636"/>
        </a:xfrm>
        <a:prstGeom prst="roundRect">
          <a:avLst>
            <a:gd name="adj" fmla="val 5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lang="nl-BE" sz="2000" kern="1200">
              <a:latin typeface="+mn-lt"/>
              <a:cs typeface="Calibri" panose="020F0502020204030204" pitchFamily="34" charset="0"/>
            </a:rPr>
            <a:t>Beleid uitstippelen</a:t>
          </a:r>
          <a:endParaRPr lang="nl-BE" sz="2000" kern="1200"/>
        </a:p>
      </dsp:txBody>
      <dsp:txXfrm rot="16200000">
        <a:off x="1553747" y="1627452"/>
        <a:ext cx="2376881" cy="483106"/>
      </dsp:txXfrm>
    </dsp:sp>
    <dsp:sp modelId="{5A9E6B4F-8CD1-4AD2-A467-1398C67968E8}">
      <dsp:nvSpPr>
        <dsp:cNvPr id="0" name=""/>
        <dsp:cNvSpPr/>
      </dsp:nvSpPr>
      <dsp:spPr>
        <a:xfrm rot="5400000">
          <a:off x="2299735" y="2984134"/>
          <a:ext cx="425954" cy="362329"/>
        </a:xfrm>
        <a:prstGeom prst="flowChartExtract">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C82B61-4BEC-419B-8698-BE92EF185A12}">
      <dsp:nvSpPr>
        <dsp:cNvPr id="0" name=""/>
        <dsp:cNvSpPr/>
      </dsp:nvSpPr>
      <dsp:spPr>
        <a:xfrm>
          <a:off x="2983740" y="680564"/>
          <a:ext cx="1799569" cy="289863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lang="nl-BE" sz="1800" kern="1200">
              <a:latin typeface="+mn-lt"/>
            </a:rPr>
            <a:t>Voor welke woningen WP? Welke gebreken?</a:t>
          </a:r>
        </a:p>
        <a:p>
          <a:pPr marL="0" lvl="0" indent="0" algn="l" defTabSz="800100">
            <a:lnSpc>
              <a:spcPct val="90000"/>
            </a:lnSpc>
            <a:spcBef>
              <a:spcPct val="0"/>
            </a:spcBef>
            <a:spcAft>
              <a:spcPct val="35000"/>
            </a:spcAft>
            <a:buNone/>
          </a:pPr>
          <a:r>
            <a:rPr lang="nl-BE" sz="1800" kern="1200">
              <a:latin typeface="+mn-lt"/>
            </a:rPr>
            <a:t>Bij welke eigenaars WP? (</a:t>
          </a:r>
          <a:r>
            <a:rPr lang="nl-BE" sz="1800" kern="1200" err="1">
              <a:latin typeface="+mn-lt"/>
            </a:rPr>
            <a:t>vb</a:t>
          </a:r>
          <a:r>
            <a:rPr lang="nl-BE" sz="1800" kern="1200">
              <a:latin typeface="+mn-lt"/>
            </a:rPr>
            <a:t> voorgeschiedenis eigenaar, …)</a:t>
          </a:r>
        </a:p>
        <a:p>
          <a:pPr marL="0" lvl="0" indent="0" algn="l" defTabSz="800100">
            <a:lnSpc>
              <a:spcPct val="90000"/>
            </a:lnSpc>
            <a:spcBef>
              <a:spcPct val="0"/>
            </a:spcBef>
            <a:spcAft>
              <a:spcPct val="35000"/>
            </a:spcAft>
            <a:buNone/>
          </a:pPr>
          <a:r>
            <a:rPr lang="nl-BE" sz="1800" kern="1200">
              <a:latin typeface="+mn-lt"/>
            </a:rPr>
            <a:t>Welke hersteltermijn? </a:t>
          </a:r>
        </a:p>
      </dsp:txBody>
      <dsp:txXfrm>
        <a:off x="2983740" y="680564"/>
        <a:ext cx="1799569" cy="2898636"/>
      </dsp:txXfrm>
    </dsp:sp>
    <dsp:sp modelId="{3E355491-86CD-4B0D-90D4-2A706923B7FE}">
      <dsp:nvSpPr>
        <dsp:cNvPr id="0" name=""/>
        <dsp:cNvSpPr/>
      </dsp:nvSpPr>
      <dsp:spPr>
        <a:xfrm>
          <a:off x="5000708" y="680564"/>
          <a:ext cx="2415530" cy="2898636"/>
        </a:xfrm>
        <a:prstGeom prst="roundRect">
          <a:avLst>
            <a:gd name="adj" fmla="val 5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lang="nl-BE" sz="2000" kern="1200"/>
            <a:t>Communicatie</a:t>
          </a:r>
        </a:p>
      </dsp:txBody>
      <dsp:txXfrm rot="16200000">
        <a:off x="4053820" y="1627452"/>
        <a:ext cx="2376881" cy="483106"/>
      </dsp:txXfrm>
    </dsp:sp>
    <dsp:sp modelId="{9D1814C3-92E2-46E4-A4F1-62B1ED62A95F}">
      <dsp:nvSpPr>
        <dsp:cNvPr id="0" name=""/>
        <dsp:cNvSpPr/>
      </dsp:nvSpPr>
      <dsp:spPr>
        <a:xfrm rot="5400000">
          <a:off x="4799809" y="2984134"/>
          <a:ext cx="425954" cy="362329"/>
        </a:xfrm>
        <a:prstGeom prst="flowChartExtract">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322CA97-BDF9-4180-8E00-3FD76C998F83}">
      <dsp:nvSpPr>
        <dsp:cNvPr id="0" name=""/>
        <dsp:cNvSpPr/>
      </dsp:nvSpPr>
      <dsp:spPr>
        <a:xfrm>
          <a:off x="5483814" y="680564"/>
          <a:ext cx="1799569" cy="289863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lang="nl-BE" sz="1800" kern="1200"/>
            <a:t>Hoe communiceren (zie informeren / communiceren)</a:t>
          </a:r>
        </a:p>
      </dsp:txBody>
      <dsp:txXfrm>
        <a:off x="5483814" y="680564"/>
        <a:ext cx="1799569" cy="2898636"/>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941F4E-C695-438A-8BF3-439A0033DE57}">
      <dsp:nvSpPr>
        <dsp:cNvPr id="0" name=""/>
        <dsp:cNvSpPr/>
      </dsp:nvSpPr>
      <dsp:spPr>
        <a:xfrm>
          <a:off x="0" y="373575"/>
          <a:ext cx="6096000" cy="61887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nl-BE" sz="2400" kern="1200">
              <a:latin typeface="+mn-lt"/>
            </a:rPr>
            <a:t>Op voorhand nadenken en grote lijnen bepalen</a:t>
          </a:r>
          <a:endParaRPr lang="nl-BE" sz="2400" kern="1200"/>
        </a:p>
      </dsp:txBody>
      <dsp:txXfrm>
        <a:off x="30211" y="403786"/>
        <a:ext cx="6035578" cy="558452"/>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CAE90F-4C56-4A9B-B672-546DABBE8E72}">
      <dsp:nvSpPr>
        <dsp:cNvPr id="0" name=""/>
        <dsp:cNvSpPr/>
      </dsp:nvSpPr>
      <dsp:spPr>
        <a:xfrm>
          <a:off x="561" y="501806"/>
          <a:ext cx="2415530" cy="3233863"/>
        </a:xfrm>
        <a:prstGeom prst="roundRect">
          <a:avLst>
            <a:gd name="adj" fmla="val 5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lang="nl-BE" sz="2000" kern="1200">
              <a:latin typeface="FlandersArtSans-Regular" panose="00000500000000000000"/>
              <a:cs typeface="Calibri Light" panose="020F0302020204030204" pitchFamily="34" charset="0"/>
            </a:rPr>
            <a:t>Conformiteitsonderzoek</a:t>
          </a:r>
        </a:p>
      </dsp:txBody>
      <dsp:txXfrm rot="16200000">
        <a:off x="-1083769" y="1586137"/>
        <a:ext cx="2651767" cy="483106"/>
      </dsp:txXfrm>
    </dsp:sp>
    <dsp:sp modelId="{9CA7E2F1-948F-44A3-84D1-30FA2B799346}">
      <dsp:nvSpPr>
        <dsp:cNvPr id="0" name=""/>
        <dsp:cNvSpPr/>
      </dsp:nvSpPr>
      <dsp:spPr>
        <a:xfrm>
          <a:off x="483667" y="501806"/>
          <a:ext cx="1799569" cy="323386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lang="nl-BE" sz="1800" kern="1200">
              <a:latin typeface="+mn-lt"/>
            </a:rPr>
            <a:t>Einddatum = melding/verzoek + 14 dagen</a:t>
          </a:r>
        </a:p>
        <a:p>
          <a:pPr marL="0" lvl="0" indent="0" algn="l" defTabSz="800100">
            <a:lnSpc>
              <a:spcPct val="90000"/>
            </a:lnSpc>
            <a:spcBef>
              <a:spcPct val="0"/>
            </a:spcBef>
            <a:spcAft>
              <a:spcPct val="35000"/>
            </a:spcAft>
            <a:buNone/>
          </a:pPr>
          <a:r>
            <a:rPr lang="nl-BE" sz="1800" kern="1200">
              <a:latin typeface="+mn-lt"/>
            </a:rPr>
            <a:t>Best zo snel mogelijk</a:t>
          </a:r>
        </a:p>
      </dsp:txBody>
      <dsp:txXfrm>
        <a:off x="483667" y="501806"/>
        <a:ext cx="1799569" cy="3233863"/>
      </dsp:txXfrm>
    </dsp:sp>
    <dsp:sp modelId="{1998ED4A-395F-4820-8DA8-2EF7495EC9FC}">
      <dsp:nvSpPr>
        <dsp:cNvPr id="0" name=""/>
        <dsp:cNvSpPr/>
      </dsp:nvSpPr>
      <dsp:spPr>
        <a:xfrm>
          <a:off x="2500634" y="501806"/>
          <a:ext cx="2415530" cy="3233863"/>
        </a:xfrm>
        <a:prstGeom prst="roundRect">
          <a:avLst>
            <a:gd name="adj" fmla="val 5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lang="nl-BE" sz="2000" kern="1200">
              <a:latin typeface="+mn-lt"/>
              <a:cs typeface="Calibri" panose="020F0502020204030204" pitchFamily="34" charset="0"/>
            </a:rPr>
            <a:t>Hersteltermijn</a:t>
          </a:r>
          <a:endParaRPr lang="nl-BE" sz="2000" kern="1200"/>
        </a:p>
      </dsp:txBody>
      <dsp:txXfrm rot="16200000">
        <a:off x="1416303" y="1586137"/>
        <a:ext cx="2651767" cy="483106"/>
      </dsp:txXfrm>
    </dsp:sp>
    <dsp:sp modelId="{5A9E6B4F-8CD1-4AD2-A467-1398C67968E8}">
      <dsp:nvSpPr>
        <dsp:cNvPr id="0" name=""/>
        <dsp:cNvSpPr/>
      </dsp:nvSpPr>
      <dsp:spPr>
        <a:xfrm rot="5400000">
          <a:off x="2299735" y="2805375"/>
          <a:ext cx="425954" cy="362329"/>
        </a:xfrm>
        <a:prstGeom prst="flowChartExtract">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D7CC27-585C-4072-AE89-97D3A01619DB}">
      <dsp:nvSpPr>
        <dsp:cNvPr id="0" name=""/>
        <dsp:cNvSpPr/>
      </dsp:nvSpPr>
      <dsp:spPr>
        <a:xfrm>
          <a:off x="2983740" y="501806"/>
          <a:ext cx="1799569" cy="323386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lang="nl-BE" sz="1800" kern="1200">
              <a:latin typeface="+mn-lt"/>
            </a:rPr>
            <a:t>Einddatum = datum melding/verzoek + 1 maand (vb. 15 jan -&gt; 15feb)</a:t>
          </a:r>
          <a:endParaRPr lang="nl-BE" sz="1800" kern="1200"/>
        </a:p>
        <a:p>
          <a:pPr marL="0" lvl="0" indent="0" algn="l" defTabSz="800100">
            <a:lnSpc>
              <a:spcPct val="90000"/>
            </a:lnSpc>
            <a:spcBef>
              <a:spcPct val="0"/>
            </a:spcBef>
            <a:spcAft>
              <a:spcPct val="35000"/>
            </a:spcAft>
            <a:buNone/>
          </a:pPr>
          <a:r>
            <a:rPr lang="nl-BE" sz="1800" kern="1200">
              <a:latin typeface="+mn-lt"/>
            </a:rPr>
            <a:t>Zo snel mogelijk HT communiceren</a:t>
          </a:r>
        </a:p>
        <a:p>
          <a:pPr marL="0" lvl="0" indent="0" algn="l" defTabSz="800100">
            <a:lnSpc>
              <a:spcPct val="90000"/>
            </a:lnSpc>
            <a:spcBef>
              <a:spcPct val="0"/>
            </a:spcBef>
            <a:spcAft>
              <a:spcPct val="35000"/>
            </a:spcAft>
            <a:buNone/>
          </a:pPr>
          <a:r>
            <a:rPr lang="nl-BE" sz="1800" kern="1200">
              <a:latin typeface="+mn-lt"/>
            </a:rPr>
            <a:t>Datum ontvangst door HZR geldt</a:t>
          </a:r>
        </a:p>
      </dsp:txBody>
      <dsp:txXfrm>
        <a:off x="2983740" y="501806"/>
        <a:ext cx="1799569" cy="3233863"/>
      </dsp:txXfrm>
    </dsp:sp>
    <dsp:sp modelId="{3E355491-86CD-4B0D-90D4-2A706923B7FE}">
      <dsp:nvSpPr>
        <dsp:cNvPr id="0" name=""/>
        <dsp:cNvSpPr/>
      </dsp:nvSpPr>
      <dsp:spPr>
        <a:xfrm>
          <a:off x="5000708" y="501806"/>
          <a:ext cx="2415530" cy="3256153"/>
        </a:xfrm>
        <a:prstGeom prst="roundRect">
          <a:avLst>
            <a:gd name="adj" fmla="val 5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lang="nl-BE" sz="2000" kern="1200"/>
            <a:t>Melding herstel</a:t>
          </a:r>
        </a:p>
      </dsp:txBody>
      <dsp:txXfrm rot="16200000">
        <a:off x="3907238" y="1595276"/>
        <a:ext cx="2670046" cy="483106"/>
      </dsp:txXfrm>
    </dsp:sp>
    <dsp:sp modelId="{9D1814C3-92E2-46E4-A4F1-62B1ED62A95F}">
      <dsp:nvSpPr>
        <dsp:cNvPr id="0" name=""/>
        <dsp:cNvSpPr/>
      </dsp:nvSpPr>
      <dsp:spPr>
        <a:xfrm rot="5400000">
          <a:off x="4799809" y="2805375"/>
          <a:ext cx="425954" cy="362329"/>
        </a:xfrm>
        <a:prstGeom prst="flowChartExtract">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E81E80-ECAC-4D55-8CC7-53A3E8550B9F}">
      <dsp:nvSpPr>
        <dsp:cNvPr id="0" name=""/>
        <dsp:cNvSpPr/>
      </dsp:nvSpPr>
      <dsp:spPr>
        <a:xfrm>
          <a:off x="5483814" y="501806"/>
          <a:ext cx="1799569" cy="325615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lang="nl-BE" sz="1800" kern="1200">
              <a:latin typeface="+mn-lt"/>
            </a:rPr>
            <a:t>HZR moet herstel tijdig signaleren</a:t>
          </a:r>
        </a:p>
        <a:p>
          <a:pPr marL="0" lvl="0" indent="0" algn="l" defTabSz="800100">
            <a:lnSpc>
              <a:spcPct val="90000"/>
            </a:lnSpc>
            <a:spcBef>
              <a:spcPct val="0"/>
            </a:spcBef>
            <a:spcAft>
              <a:spcPct val="35000"/>
            </a:spcAft>
            <a:buNone/>
          </a:pPr>
          <a:r>
            <a:rPr lang="nl-BE" sz="1800" kern="1200">
              <a:latin typeface="+mn-lt"/>
            </a:rPr>
            <a:t>Datum ontvangst gemeente geldt</a:t>
          </a:r>
        </a:p>
        <a:p>
          <a:pPr marL="0" lvl="0" indent="0" algn="l" defTabSz="800100">
            <a:lnSpc>
              <a:spcPct val="90000"/>
            </a:lnSpc>
            <a:spcBef>
              <a:spcPct val="0"/>
            </a:spcBef>
            <a:spcAft>
              <a:spcPct val="35000"/>
            </a:spcAft>
            <a:buNone/>
          </a:pPr>
          <a:r>
            <a:rPr lang="nl-BE" sz="1800" kern="1200">
              <a:latin typeface="+mn-lt"/>
            </a:rPr>
            <a:t>Hercontrole moet binnen 3 maanden na verzoek!</a:t>
          </a:r>
          <a:endParaRPr lang="nl-BE" sz="1800" kern="1200"/>
        </a:p>
        <a:p>
          <a:pPr marL="0" lvl="0" indent="0" algn="l" defTabSz="800100">
            <a:lnSpc>
              <a:spcPct val="90000"/>
            </a:lnSpc>
            <a:spcBef>
              <a:spcPct val="0"/>
            </a:spcBef>
            <a:spcAft>
              <a:spcPct val="35000"/>
            </a:spcAft>
            <a:buNone/>
          </a:pPr>
          <a:r>
            <a:rPr lang="nl-BE" sz="1800" kern="1200">
              <a:latin typeface="+mn-lt"/>
            </a:rPr>
            <a:t>Registratie in VLOK!</a:t>
          </a:r>
        </a:p>
      </dsp:txBody>
      <dsp:txXfrm>
        <a:off x="5483814" y="501806"/>
        <a:ext cx="1799569" cy="3256153"/>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941F4E-C695-438A-8BF3-439A0033DE57}">
      <dsp:nvSpPr>
        <dsp:cNvPr id="0" name=""/>
        <dsp:cNvSpPr/>
      </dsp:nvSpPr>
      <dsp:spPr>
        <a:xfrm>
          <a:off x="0" y="386910"/>
          <a:ext cx="6096000" cy="59220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nl-BE" sz="2400" kern="1200">
              <a:latin typeface="+mn-lt"/>
            </a:rPr>
            <a:t>Termijnen respecteren </a:t>
          </a:r>
          <a:endParaRPr lang="nl-BE" sz="2400" kern="1200"/>
        </a:p>
      </dsp:txBody>
      <dsp:txXfrm>
        <a:off x="28909" y="415819"/>
        <a:ext cx="6038182" cy="534386"/>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CAE90F-4C56-4A9B-B672-546DABBE8E72}">
      <dsp:nvSpPr>
        <dsp:cNvPr id="0" name=""/>
        <dsp:cNvSpPr/>
      </dsp:nvSpPr>
      <dsp:spPr>
        <a:xfrm>
          <a:off x="9" y="501816"/>
          <a:ext cx="3643213" cy="3166965"/>
        </a:xfrm>
        <a:prstGeom prst="roundRect">
          <a:avLst>
            <a:gd name="adj" fmla="val 5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lang="nl-BE" sz="2000" kern="1200">
              <a:latin typeface="FlandersArtSans-Regular" panose="00000500000000000000"/>
              <a:cs typeface="Calibri Light" panose="020F0302020204030204" pitchFamily="34" charset="0"/>
            </a:rPr>
            <a:t>Informatieplicht</a:t>
          </a:r>
        </a:p>
      </dsp:txBody>
      <dsp:txXfrm rot="16200000">
        <a:off x="-934124" y="1435951"/>
        <a:ext cx="2596911" cy="728642"/>
      </dsp:txXfrm>
    </dsp:sp>
    <dsp:sp modelId="{9CA7E2F1-948F-44A3-84D1-30FA2B799346}">
      <dsp:nvSpPr>
        <dsp:cNvPr id="0" name=""/>
        <dsp:cNvSpPr/>
      </dsp:nvSpPr>
      <dsp:spPr>
        <a:xfrm>
          <a:off x="728652" y="501816"/>
          <a:ext cx="2714193" cy="316696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marL="0" lvl="0" indent="0" algn="l" defTabSz="711200">
            <a:lnSpc>
              <a:spcPct val="90000"/>
            </a:lnSpc>
            <a:spcBef>
              <a:spcPct val="0"/>
            </a:spcBef>
            <a:spcAft>
              <a:spcPct val="35000"/>
            </a:spcAft>
            <a:buNone/>
          </a:pPr>
          <a:r>
            <a:rPr lang="nl-BE" sz="1600" kern="1200">
              <a:latin typeface="+mn-lt"/>
            </a:rPr>
            <a:t>Verzoeker/melder duidelijk informeren over WP EN OO (en onderscheid melding/verzoek)!!!</a:t>
          </a:r>
        </a:p>
        <a:p>
          <a:pPr marL="0" lvl="0" indent="0" algn="l" defTabSz="711200">
            <a:lnSpc>
              <a:spcPct val="90000"/>
            </a:lnSpc>
            <a:spcBef>
              <a:spcPct val="0"/>
            </a:spcBef>
            <a:spcAft>
              <a:spcPct val="35000"/>
            </a:spcAft>
            <a:buNone/>
          </a:pPr>
          <a:r>
            <a:rPr lang="nl-BE" sz="1600" kern="1200">
              <a:latin typeface="+mn-lt"/>
            </a:rPr>
            <a:t>Ontvangstbewijs (met korte uitleg) -&gt; sjablonen WVL</a:t>
          </a:r>
        </a:p>
        <a:p>
          <a:pPr marL="0" lvl="0" indent="0" algn="l" defTabSz="711200">
            <a:lnSpc>
              <a:spcPct val="90000"/>
            </a:lnSpc>
            <a:spcBef>
              <a:spcPct val="0"/>
            </a:spcBef>
            <a:spcAft>
              <a:spcPct val="35000"/>
            </a:spcAft>
            <a:buNone/>
          </a:pPr>
          <a:r>
            <a:rPr lang="nl-BE" sz="1600" kern="1200">
              <a:latin typeface="+mn-lt"/>
            </a:rPr>
            <a:t>Folder met uitleg bij ontvangstbewijs</a:t>
          </a:r>
        </a:p>
        <a:p>
          <a:pPr marL="0" lvl="0" indent="0" algn="l" defTabSz="711200">
            <a:lnSpc>
              <a:spcPct val="90000"/>
            </a:lnSpc>
            <a:spcBef>
              <a:spcPct val="0"/>
            </a:spcBef>
            <a:spcAft>
              <a:spcPct val="35000"/>
            </a:spcAft>
            <a:buNone/>
          </a:pPr>
          <a:r>
            <a:rPr lang="nl-BE" sz="1600" kern="1200">
              <a:latin typeface="+mn-lt"/>
            </a:rPr>
            <a:t>Informeren over beleid (zie beleid uitstippelen)</a:t>
          </a:r>
        </a:p>
      </dsp:txBody>
      <dsp:txXfrm>
        <a:off x="728652" y="501816"/>
        <a:ext cx="2714193" cy="3166965"/>
      </dsp:txXfrm>
    </dsp:sp>
    <dsp:sp modelId="{1998ED4A-395F-4820-8DA8-2EF7495EC9FC}">
      <dsp:nvSpPr>
        <dsp:cNvPr id="0" name=""/>
        <dsp:cNvSpPr/>
      </dsp:nvSpPr>
      <dsp:spPr>
        <a:xfrm>
          <a:off x="3708618" y="507141"/>
          <a:ext cx="3643213" cy="3156273"/>
        </a:xfrm>
        <a:prstGeom prst="roundRect">
          <a:avLst>
            <a:gd name="adj" fmla="val 5000"/>
          </a:avLst>
        </a:prstGeom>
        <a:solidFill>
          <a:schemeClr val="lt1">
            <a:hueOff val="0"/>
            <a:satOff val="0"/>
            <a:lumOff val="0"/>
            <a:alphaOff val="0"/>
          </a:schemeClr>
        </a:solidFill>
        <a:ln w="12700" cap="flat" cmpd="sng" algn="ctr">
          <a:solidFill>
            <a:schemeClr val="accent5">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8580" rIns="88900" bIns="0" numCol="1" spcCol="1270" anchor="t" anchorCtr="0">
          <a:noAutofit/>
        </a:bodyPr>
        <a:lstStyle/>
        <a:p>
          <a:pPr marL="0" lvl="0" indent="0" algn="r" defTabSz="889000">
            <a:lnSpc>
              <a:spcPct val="90000"/>
            </a:lnSpc>
            <a:spcBef>
              <a:spcPct val="0"/>
            </a:spcBef>
            <a:spcAft>
              <a:spcPct val="35000"/>
            </a:spcAft>
            <a:buNone/>
          </a:pPr>
          <a:r>
            <a:rPr lang="nl-BE" sz="2000" kern="1200">
              <a:latin typeface="+mn-lt"/>
              <a:cs typeface="Calibri" panose="020F0502020204030204" pitchFamily="34" charset="0"/>
            </a:rPr>
            <a:t>Communicatie</a:t>
          </a:r>
          <a:endParaRPr lang="nl-BE" sz="2000" kern="1200"/>
        </a:p>
      </dsp:txBody>
      <dsp:txXfrm rot="16200000">
        <a:off x="2778867" y="1436892"/>
        <a:ext cx="2588144" cy="728642"/>
      </dsp:txXfrm>
    </dsp:sp>
    <dsp:sp modelId="{5A9E6B4F-8CD1-4AD2-A467-1398C67968E8}">
      <dsp:nvSpPr>
        <dsp:cNvPr id="0" name=""/>
        <dsp:cNvSpPr/>
      </dsp:nvSpPr>
      <dsp:spPr>
        <a:xfrm rot="5400000">
          <a:off x="3499777" y="2621120"/>
          <a:ext cx="625792" cy="546481"/>
        </a:xfrm>
        <a:prstGeom prst="flowChartExtract">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D7CC27-585C-4072-AE89-97D3A01619DB}">
      <dsp:nvSpPr>
        <dsp:cNvPr id="0" name=""/>
        <dsp:cNvSpPr/>
      </dsp:nvSpPr>
      <dsp:spPr>
        <a:xfrm>
          <a:off x="4437261" y="507141"/>
          <a:ext cx="2714193" cy="315627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4864" rIns="0" bIns="0" numCol="1" spcCol="1270" anchor="t" anchorCtr="0">
          <a:noAutofit/>
        </a:bodyPr>
        <a:lstStyle/>
        <a:p>
          <a:pPr marL="0" lvl="0" indent="0" algn="l" defTabSz="711200">
            <a:lnSpc>
              <a:spcPct val="90000"/>
            </a:lnSpc>
            <a:spcBef>
              <a:spcPct val="0"/>
            </a:spcBef>
            <a:spcAft>
              <a:spcPct val="35000"/>
            </a:spcAft>
            <a:buNone/>
          </a:pPr>
          <a:r>
            <a:rPr lang="nl-BE" sz="1600" kern="1200">
              <a:latin typeface="+mn-lt"/>
            </a:rPr>
            <a:t>Hoe hersteltermijn communiceren?</a:t>
          </a:r>
        </a:p>
        <a:p>
          <a:pPr marL="0" lvl="0" indent="0" algn="l" defTabSz="711200">
            <a:lnSpc>
              <a:spcPct val="90000"/>
            </a:lnSpc>
            <a:spcBef>
              <a:spcPct val="0"/>
            </a:spcBef>
            <a:spcAft>
              <a:spcPct val="35000"/>
            </a:spcAft>
            <a:buNone/>
          </a:pPr>
          <a:r>
            <a:rPr lang="nl-BE" sz="1600" kern="1200">
              <a:latin typeface="+mn-lt"/>
            </a:rPr>
            <a:t>(aangetekend? E-mail? …)</a:t>
          </a:r>
        </a:p>
        <a:p>
          <a:pPr marL="0" lvl="0" indent="0" algn="l" defTabSz="711200">
            <a:lnSpc>
              <a:spcPct val="90000"/>
            </a:lnSpc>
            <a:spcBef>
              <a:spcPct val="0"/>
            </a:spcBef>
            <a:spcAft>
              <a:spcPct val="35000"/>
            </a:spcAft>
            <a:buNone/>
          </a:pPr>
          <a:r>
            <a:rPr lang="nl-BE" sz="1600" kern="1200">
              <a:latin typeface="+mn-lt"/>
            </a:rPr>
            <a:t>Algemene communicatie naar alle inwoners (eigen brochure? Folder WVL?...)</a:t>
          </a:r>
        </a:p>
      </dsp:txBody>
      <dsp:txXfrm>
        <a:off x="4437261" y="507141"/>
        <a:ext cx="2714193" cy="3156273"/>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941F4E-C695-438A-8BF3-439A0033DE57}">
      <dsp:nvSpPr>
        <dsp:cNvPr id="0" name=""/>
        <dsp:cNvSpPr/>
      </dsp:nvSpPr>
      <dsp:spPr>
        <a:xfrm>
          <a:off x="0" y="386910"/>
          <a:ext cx="6096000" cy="59220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nl-BE" sz="2400" kern="1200">
              <a:latin typeface="+mn-lt"/>
            </a:rPr>
            <a:t>Informeren / communiceren</a:t>
          </a:r>
          <a:endParaRPr lang="nl-BE" sz="2400" kern="1200"/>
        </a:p>
      </dsp:txBody>
      <dsp:txXfrm>
        <a:off x="28909" y="415819"/>
        <a:ext cx="6038182" cy="534386"/>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380BC3-08D8-4952-8BD6-A5C3DF551465}">
      <dsp:nvSpPr>
        <dsp:cNvPr id="0" name=""/>
        <dsp:cNvSpPr/>
      </dsp:nvSpPr>
      <dsp:spPr>
        <a:xfrm>
          <a:off x="0" y="176006"/>
          <a:ext cx="7416800" cy="59962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nl-BE" sz="2500" kern="1200"/>
            <a:t>Procedure verandert niet</a:t>
          </a:r>
        </a:p>
      </dsp:txBody>
      <dsp:txXfrm>
        <a:off x="29271" y="205277"/>
        <a:ext cx="7358258" cy="541083"/>
      </dsp:txXfrm>
    </dsp:sp>
    <dsp:sp modelId="{533CD4C4-900D-4A98-9163-B17B3D7B93FE}">
      <dsp:nvSpPr>
        <dsp:cNvPr id="0" name=""/>
        <dsp:cNvSpPr/>
      </dsp:nvSpPr>
      <dsp:spPr>
        <a:xfrm>
          <a:off x="0" y="847631"/>
          <a:ext cx="7416800" cy="59962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nl-BE" sz="2500" kern="1200"/>
            <a:t>Nieuwe technische richtlijnen conformiteitsonderzoek</a:t>
          </a:r>
        </a:p>
      </dsp:txBody>
      <dsp:txXfrm>
        <a:off x="29271" y="876902"/>
        <a:ext cx="7358258" cy="541083"/>
      </dsp:txXfrm>
    </dsp:sp>
    <dsp:sp modelId="{465BAAFC-E1EB-489D-9846-AD95E5E67C14}">
      <dsp:nvSpPr>
        <dsp:cNvPr id="0" name=""/>
        <dsp:cNvSpPr/>
      </dsp:nvSpPr>
      <dsp:spPr>
        <a:xfrm>
          <a:off x="0" y="1447256"/>
          <a:ext cx="7416800" cy="103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5483"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nl-BE" sz="2000" kern="1200" err="1"/>
            <a:t>Cfr</a:t>
          </a:r>
          <a:r>
            <a:rPr lang="nl-BE" sz="2000" kern="1200"/>
            <a:t>. Nieuwe categorieën gebreken</a:t>
          </a:r>
        </a:p>
        <a:p>
          <a:pPr marL="228600" lvl="1" indent="-228600" algn="l" defTabSz="889000">
            <a:lnSpc>
              <a:spcPct val="90000"/>
            </a:lnSpc>
            <a:spcBef>
              <a:spcPct val="0"/>
            </a:spcBef>
            <a:spcAft>
              <a:spcPct val="20000"/>
            </a:spcAft>
            <a:buChar char="•"/>
          </a:pPr>
          <a:r>
            <a:rPr lang="nl-BE" sz="2000" kern="1200"/>
            <a:t>Nieuwe </a:t>
          </a:r>
          <a:r>
            <a:rPr lang="nl-BE" sz="2000" kern="1200" err="1"/>
            <a:t>TV’s</a:t>
          </a:r>
          <a:endParaRPr lang="nl-BE" sz="2000" kern="1200"/>
        </a:p>
        <a:p>
          <a:pPr marL="228600" lvl="1" indent="-228600" algn="l" defTabSz="889000">
            <a:lnSpc>
              <a:spcPct val="90000"/>
            </a:lnSpc>
            <a:spcBef>
              <a:spcPct val="0"/>
            </a:spcBef>
            <a:spcAft>
              <a:spcPct val="20000"/>
            </a:spcAft>
            <a:buChar char="•"/>
          </a:pPr>
          <a:r>
            <a:rPr lang="nl-BE" sz="2000" kern="1200"/>
            <a:t>Nieuw technisch handboek -&gt; MB</a:t>
          </a:r>
        </a:p>
      </dsp:txBody>
      <dsp:txXfrm>
        <a:off x="0" y="1447256"/>
        <a:ext cx="7416800" cy="1035000"/>
      </dsp:txXfrm>
    </dsp:sp>
    <dsp:sp modelId="{D37C9C71-375F-4124-996C-3101FF5BCAC1}">
      <dsp:nvSpPr>
        <dsp:cNvPr id="0" name=""/>
        <dsp:cNvSpPr/>
      </dsp:nvSpPr>
      <dsp:spPr>
        <a:xfrm>
          <a:off x="0" y="2482256"/>
          <a:ext cx="7416800" cy="59962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nl-BE" sz="2500" kern="1200"/>
            <a:t>Nieuwe modellen CA</a:t>
          </a:r>
        </a:p>
      </dsp:txBody>
      <dsp:txXfrm>
        <a:off x="29271" y="2511527"/>
        <a:ext cx="7358258" cy="541083"/>
      </dsp:txXfrm>
    </dsp:sp>
    <dsp:sp modelId="{BEF7570E-DDDD-4744-88B3-D131725A1AED}">
      <dsp:nvSpPr>
        <dsp:cNvPr id="0" name=""/>
        <dsp:cNvSpPr/>
      </dsp:nvSpPr>
      <dsp:spPr>
        <a:xfrm>
          <a:off x="0" y="3081881"/>
          <a:ext cx="7416800" cy="414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5483"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nl-BE" sz="2000" kern="1200"/>
            <a:t>Vermelding </a:t>
          </a:r>
          <a:r>
            <a:rPr lang="nl-BE" sz="2000" b="1" kern="1200"/>
            <a:t>aantal</a:t>
          </a:r>
          <a:r>
            <a:rPr lang="nl-BE" sz="2000" kern="1200"/>
            <a:t> gebreken op CA</a:t>
          </a:r>
        </a:p>
      </dsp:txBody>
      <dsp:txXfrm>
        <a:off x="0" y="3081881"/>
        <a:ext cx="7416800" cy="414000"/>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380BC3-08D8-4952-8BD6-A5C3DF551465}">
      <dsp:nvSpPr>
        <dsp:cNvPr id="0" name=""/>
        <dsp:cNvSpPr/>
      </dsp:nvSpPr>
      <dsp:spPr>
        <a:xfrm>
          <a:off x="0" y="793785"/>
          <a:ext cx="7416800" cy="60296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nl-BE" sz="2400" kern="1200"/>
            <a:t>Vergoeding CA</a:t>
          </a:r>
        </a:p>
      </dsp:txBody>
      <dsp:txXfrm>
        <a:off x="29434" y="823219"/>
        <a:ext cx="7357932" cy="544092"/>
      </dsp:txXfrm>
    </dsp:sp>
    <dsp:sp modelId="{D5140A66-8C19-4F1A-9501-B89AAF15464E}">
      <dsp:nvSpPr>
        <dsp:cNvPr id="0" name=""/>
        <dsp:cNvSpPr/>
      </dsp:nvSpPr>
      <dsp:spPr>
        <a:xfrm>
          <a:off x="0" y="1396746"/>
          <a:ext cx="7416800" cy="17827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5483" tIns="22860" rIns="128016" bIns="22860" numCol="1" spcCol="1270" anchor="t" anchorCtr="0">
          <a:noAutofit/>
        </a:bodyPr>
        <a:lstStyle/>
        <a:p>
          <a:pPr marL="171450" lvl="1" indent="-171450" algn="l" defTabSz="800100">
            <a:lnSpc>
              <a:spcPct val="90000"/>
            </a:lnSpc>
            <a:spcBef>
              <a:spcPct val="0"/>
            </a:spcBef>
            <a:spcAft>
              <a:spcPct val="20000"/>
            </a:spcAft>
            <a:buChar char="•"/>
          </a:pPr>
          <a:endParaRPr lang="nl-BE" sz="1800" kern="1200"/>
        </a:p>
        <a:p>
          <a:pPr marL="171450" lvl="1" indent="-171450" algn="l" defTabSz="800100">
            <a:lnSpc>
              <a:spcPct val="90000"/>
            </a:lnSpc>
            <a:spcBef>
              <a:spcPct val="0"/>
            </a:spcBef>
            <a:spcAft>
              <a:spcPct val="20000"/>
            </a:spcAft>
            <a:buChar char="•"/>
          </a:pPr>
          <a:r>
            <a:rPr lang="nl-BE" sz="1800" kern="1200"/>
            <a:t>Voor aanvraag CA (niet enkel bij afgifte CA, dus ook bij weigering)</a:t>
          </a:r>
        </a:p>
        <a:p>
          <a:pPr marL="171450" lvl="1" indent="-171450" algn="l" defTabSz="800100">
            <a:lnSpc>
              <a:spcPct val="90000"/>
            </a:lnSpc>
            <a:spcBef>
              <a:spcPct val="0"/>
            </a:spcBef>
            <a:spcAft>
              <a:spcPct val="20000"/>
            </a:spcAft>
            <a:buChar char="•"/>
          </a:pPr>
          <a:r>
            <a:rPr lang="nl-BE" sz="1800" kern="1200"/>
            <a:t>Geen vergoeding CA bij waarschuwingsprocedure</a:t>
          </a:r>
        </a:p>
        <a:p>
          <a:pPr marL="171450" lvl="1" indent="-171450" algn="l" defTabSz="800100">
            <a:lnSpc>
              <a:spcPct val="90000"/>
            </a:lnSpc>
            <a:spcBef>
              <a:spcPct val="0"/>
            </a:spcBef>
            <a:spcAft>
              <a:spcPct val="20000"/>
            </a:spcAft>
            <a:buChar char="•"/>
          </a:pPr>
          <a:r>
            <a:rPr lang="nl-BE" sz="1800" kern="1200"/>
            <a:t>Hoger max bedrag (90 ZW; 90/kamerwoning + 15 euro per kamer,  met max 1775)</a:t>
          </a:r>
        </a:p>
        <a:p>
          <a:pPr marL="171450" lvl="1" indent="-171450" algn="l" defTabSz="800100">
            <a:lnSpc>
              <a:spcPct val="90000"/>
            </a:lnSpc>
            <a:spcBef>
              <a:spcPct val="0"/>
            </a:spcBef>
            <a:spcAft>
              <a:spcPct val="20000"/>
            </a:spcAft>
            <a:buChar char="•"/>
          </a:pPr>
          <a:r>
            <a:rPr lang="nl-BE" sz="1800" kern="1200"/>
            <a:t>Aanpasbaar aan gezondheidsindex</a:t>
          </a:r>
        </a:p>
      </dsp:txBody>
      <dsp:txXfrm>
        <a:off x="0" y="1396746"/>
        <a:ext cx="7416800" cy="17827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F5CAA7-7D4F-44FA-9826-8FE6F79492F7}">
      <dsp:nvSpPr>
        <dsp:cNvPr id="0" name=""/>
        <dsp:cNvSpPr/>
      </dsp:nvSpPr>
      <dsp:spPr>
        <a:xfrm>
          <a:off x="-4594335" y="-704407"/>
          <a:ext cx="5472816" cy="5472816"/>
        </a:xfrm>
        <a:prstGeom prst="blockArc">
          <a:avLst>
            <a:gd name="adj1" fmla="val 18900000"/>
            <a:gd name="adj2" fmla="val 2700000"/>
            <a:gd name="adj3" fmla="val 395"/>
          </a:avLst>
        </a:prstGeom>
        <a:noFill/>
        <a:ln w="12700" cap="flat" cmpd="sng" algn="ctr">
          <a:solidFill>
            <a:schemeClr val="accent5">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6AEE0F7-C6E8-47D4-B798-2A96FC813BEC}">
      <dsp:nvSpPr>
        <dsp:cNvPr id="0" name=""/>
        <dsp:cNvSpPr/>
      </dsp:nvSpPr>
      <dsp:spPr>
        <a:xfrm>
          <a:off x="564979" y="406400"/>
          <a:ext cx="5475833" cy="81280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60960" rIns="60960" bIns="60960" numCol="1" spcCol="1270" anchor="ctr" anchorCtr="0">
          <a:noAutofit/>
        </a:bodyPr>
        <a:lstStyle/>
        <a:p>
          <a:pPr marL="0" lvl="0" indent="0" algn="l" defTabSz="1066800">
            <a:lnSpc>
              <a:spcPct val="90000"/>
            </a:lnSpc>
            <a:spcBef>
              <a:spcPct val="0"/>
            </a:spcBef>
            <a:spcAft>
              <a:spcPct val="35000"/>
            </a:spcAft>
            <a:buNone/>
          </a:pPr>
          <a:r>
            <a:rPr lang="nl-BE" sz="2400" kern="1200"/>
            <a:t>Afstemmen Administratieve en strafrechtelijke procedure</a:t>
          </a:r>
        </a:p>
      </dsp:txBody>
      <dsp:txXfrm>
        <a:off x="564979" y="406400"/>
        <a:ext cx="5475833" cy="812800"/>
      </dsp:txXfrm>
    </dsp:sp>
    <dsp:sp modelId="{CE33F0CE-A6A9-44F7-9B69-26D70057A246}">
      <dsp:nvSpPr>
        <dsp:cNvPr id="0" name=""/>
        <dsp:cNvSpPr/>
      </dsp:nvSpPr>
      <dsp:spPr>
        <a:xfrm>
          <a:off x="56979" y="304800"/>
          <a:ext cx="1016000" cy="1016000"/>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BC44C7-7F39-431B-9CB5-351A7035F5C5}">
      <dsp:nvSpPr>
        <dsp:cNvPr id="0" name=""/>
        <dsp:cNvSpPr/>
      </dsp:nvSpPr>
      <dsp:spPr>
        <a:xfrm>
          <a:off x="860432" y="1625599"/>
          <a:ext cx="5180380" cy="81280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60960" rIns="60960" bIns="60960" numCol="1" spcCol="1270" anchor="ctr" anchorCtr="0">
          <a:noAutofit/>
        </a:bodyPr>
        <a:lstStyle/>
        <a:p>
          <a:pPr marL="0" lvl="0" indent="0" algn="l" defTabSz="1066800">
            <a:lnSpc>
              <a:spcPct val="90000"/>
            </a:lnSpc>
            <a:spcBef>
              <a:spcPct val="0"/>
            </a:spcBef>
            <a:spcAft>
              <a:spcPct val="35000"/>
            </a:spcAft>
            <a:buNone/>
          </a:pPr>
          <a:r>
            <a:rPr lang="nl-BE" sz="2400" kern="1200"/>
            <a:t>Decretaal kader bemiddelende rol gemeenten</a:t>
          </a:r>
        </a:p>
      </dsp:txBody>
      <dsp:txXfrm>
        <a:off x="860432" y="1625599"/>
        <a:ext cx="5180380" cy="812800"/>
      </dsp:txXfrm>
    </dsp:sp>
    <dsp:sp modelId="{510E11ED-04DA-4A19-BDF7-A4B32D250518}">
      <dsp:nvSpPr>
        <dsp:cNvPr id="0" name=""/>
        <dsp:cNvSpPr/>
      </dsp:nvSpPr>
      <dsp:spPr>
        <a:xfrm>
          <a:off x="352432" y="1523999"/>
          <a:ext cx="1016000" cy="1016000"/>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09270D4-D4A5-4497-8FC5-433F60B9A935}">
      <dsp:nvSpPr>
        <dsp:cNvPr id="0" name=""/>
        <dsp:cNvSpPr/>
      </dsp:nvSpPr>
      <dsp:spPr>
        <a:xfrm>
          <a:off x="564979" y="2844800"/>
          <a:ext cx="5475833" cy="81280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5160" tIns="60960" rIns="60960" bIns="60960" numCol="1" spcCol="1270" anchor="ctr" anchorCtr="0">
          <a:noAutofit/>
        </a:bodyPr>
        <a:lstStyle/>
        <a:p>
          <a:pPr marL="0" lvl="0" indent="0" algn="l" defTabSz="1066800">
            <a:lnSpc>
              <a:spcPct val="90000"/>
            </a:lnSpc>
            <a:spcBef>
              <a:spcPct val="0"/>
            </a:spcBef>
            <a:spcAft>
              <a:spcPct val="35000"/>
            </a:spcAft>
            <a:buNone/>
          </a:pPr>
          <a:r>
            <a:rPr lang="nl-BE" sz="2400" kern="1200"/>
            <a:t>Conformiteitsattest centraal stellen</a:t>
          </a:r>
        </a:p>
      </dsp:txBody>
      <dsp:txXfrm>
        <a:off x="564979" y="2844800"/>
        <a:ext cx="5475833" cy="812800"/>
      </dsp:txXfrm>
    </dsp:sp>
    <dsp:sp modelId="{E5621112-D866-4BA1-BC06-5665C285F011}">
      <dsp:nvSpPr>
        <dsp:cNvPr id="0" name=""/>
        <dsp:cNvSpPr/>
      </dsp:nvSpPr>
      <dsp:spPr>
        <a:xfrm>
          <a:off x="56979" y="2743200"/>
          <a:ext cx="1016000" cy="1016000"/>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3CD4C4-900D-4A98-9163-B17B3D7B93FE}">
      <dsp:nvSpPr>
        <dsp:cNvPr id="0" name=""/>
        <dsp:cNvSpPr/>
      </dsp:nvSpPr>
      <dsp:spPr>
        <a:xfrm>
          <a:off x="0" y="439215"/>
          <a:ext cx="7416800" cy="67298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nl-BE" sz="2400" kern="1200"/>
            <a:t>Aflevering CA door wooninspecteur</a:t>
          </a:r>
        </a:p>
      </dsp:txBody>
      <dsp:txXfrm>
        <a:off x="32853" y="472068"/>
        <a:ext cx="7351094" cy="607281"/>
      </dsp:txXfrm>
    </dsp:sp>
    <dsp:sp modelId="{465BAAFC-E1EB-489D-9846-AD95E5E67C14}">
      <dsp:nvSpPr>
        <dsp:cNvPr id="0" name=""/>
        <dsp:cNvSpPr/>
      </dsp:nvSpPr>
      <dsp:spPr>
        <a:xfrm>
          <a:off x="0" y="1112203"/>
          <a:ext cx="7416800" cy="2421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5483" tIns="22860" rIns="128016" bIns="22860" numCol="1" spcCol="1270" anchor="t" anchorCtr="0">
          <a:noAutofit/>
        </a:bodyPr>
        <a:lstStyle/>
        <a:p>
          <a:pPr marL="171450" lvl="1" indent="-171450" algn="l" defTabSz="800100">
            <a:lnSpc>
              <a:spcPct val="90000"/>
            </a:lnSpc>
            <a:spcBef>
              <a:spcPct val="0"/>
            </a:spcBef>
            <a:spcAft>
              <a:spcPct val="20000"/>
            </a:spcAft>
            <a:buChar char="•"/>
          </a:pPr>
          <a:endParaRPr lang="nl-BE" sz="1800" kern="1200"/>
        </a:p>
        <a:p>
          <a:pPr marL="171450" lvl="1" indent="-171450" algn="l" defTabSz="800100">
            <a:lnSpc>
              <a:spcPct val="90000"/>
            </a:lnSpc>
            <a:spcBef>
              <a:spcPct val="0"/>
            </a:spcBef>
            <a:spcAft>
              <a:spcPct val="20000"/>
            </a:spcAft>
            <a:buChar char="•"/>
          </a:pPr>
          <a:r>
            <a:rPr lang="nl-BE" sz="1800" kern="1200"/>
            <a:t>Voor conforme woning in pand</a:t>
          </a:r>
        </a:p>
        <a:p>
          <a:pPr marL="171450" lvl="1" indent="-171450" algn="l" defTabSz="800100">
            <a:lnSpc>
              <a:spcPct val="90000"/>
            </a:lnSpc>
            <a:spcBef>
              <a:spcPct val="0"/>
            </a:spcBef>
            <a:spcAft>
              <a:spcPct val="20000"/>
            </a:spcAft>
            <a:buChar char="•"/>
          </a:pPr>
          <a:r>
            <a:rPr lang="nl-BE" sz="1800" kern="1200"/>
            <a:t>Herstel voor andere woningen in pand niet OK</a:t>
          </a:r>
        </a:p>
        <a:p>
          <a:pPr marL="171450" lvl="1" indent="-171450" algn="l" defTabSz="800100">
            <a:lnSpc>
              <a:spcPct val="90000"/>
            </a:lnSpc>
            <a:spcBef>
              <a:spcPct val="0"/>
            </a:spcBef>
            <a:spcAft>
              <a:spcPct val="20000"/>
            </a:spcAft>
            <a:buChar char="•"/>
          </a:pPr>
          <a:r>
            <a:rPr lang="nl-BE" sz="1800" kern="1200"/>
            <a:t>Alle woningen uit herstelvordering onderzoeken</a:t>
          </a:r>
        </a:p>
        <a:p>
          <a:pPr marL="171450" lvl="1" indent="-171450" algn="l" defTabSz="800100">
            <a:lnSpc>
              <a:spcPct val="90000"/>
            </a:lnSpc>
            <a:spcBef>
              <a:spcPct val="0"/>
            </a:spcBef>
            <a:spcAft>
              <a:spcPct val="20000"/>
            </a:spcAft>
            <a:buChar char="•"/>
          </a:pPr>
          <a:r>
            <a:rPr lang="nl-BE" sz="1800" kern="1200"/>
            <a:t>Nakende heffing of ernstig nadeel aanvrager</a:t>
          </a:r>
        </a:p>
        <a:p>
          <a:pPr marL="171450" lvl="1" indent="-171450" algn="l" defTabSz="800100">
            <a:lnSpc>
              <a:spcPct val="90000"/>
            </a:lnSpc>
            <a:spcBef>
              <a:spcPct val="0"/>
            </a:spcBef>
            <a:spcAft>
              <a:spcPct val="20000"/>
            </a:spcAft>
            <a:buChar char="•"/>
          </a:pPr>
          <a:endParaRPr lang="nl-BE" sz="1800" kern="1200"/>
        </a:p>
        <a:p>
          <a:pPr marL="171450" lvl="1" indent="-171450" algn="l" defTabSz="800100">
            <a:lnSpc>
              <a:spcPct val="90000"/>
            </a:lnSpc>
            <a:spcBef>
              <a:spcPct val="0"/>
            </a:spcBef>
            <a:spcAft>
              <a:spcPct val="20000"/>
            </a:spcAft>
            <a:buChar char="•"/>
          </a:pPr>
          <a:r>
            <a:rPr lang="nl-BE" sz="1800" kern="1200"/>
            <a:t>Geen tweede opinie</a:t>
          </a:r>
        </a:p>
        <a:p>
          <a:pPr marL="114300" lvl="1" indent="-114300" algn="l" defTabSz="666750">
            <a:lnSpc>
              <a:spcPct val="90000"/>
            </a:lnSpc>
            <a:spcBef>
              <a:spcPct val="0"/>
            </a:spcBef>
            <a:spcAft>
              <a:spcPct val="20000"/>
            </a:spcAft>
            <a:buChar char="•"/>
          </a:pPr>
          <a:endParaRPr lang="nl-BE" sz="1500" kern="1200"/>
        </a:p>
      </dsp:txBody>
      <dsp:txXfrm>
        <a:off x="0" y="1112203"/>
        <a:ext cx="7416800" cy="2421900"/>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3CD4C4-900D-4A98-9163-B17B3D7B93FE}">
      <dsp:nvSpPr>
        <dsp:cNvPr id="0" name=""/>
        <dsp:cNvSpPr/>
      </dsp:nvSpPr>
      <dsp:spPr>
        <a:xfrm>
          <a:off x="0" y="1061509"/>
          <a:ext cx="7416800" cy="67298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nl-BE" sz="2400" kern="1200"/>
            <a:t>Vuistregel</a:t>
          </a:r>
        </a:p>
      </dsp:txBody>
      <dsp:txXfrm>
        <a:off x="32853" y="1094362"/>
        <a:ext cx="7351094" cy="607281"/>
      </dsp:txXfrm>
    </dsp:sp>
    <dsp:sp modelId="{465BAAFC-E1EB-489D-9846-AD95E5E67C14}">
      <dsp:nvSpPr>
        <dsp:cNvPr id="0" name=""/>
        <dsp:cNvSpPr/>
      </dsp:nvSpPr>
      <dsp:spPr>
        <a:xfrm>
          <a:off x="0" y="1734497"/>
          <a:ext cx="7416800" cy="1177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5483" tIns="22860" rIns="128016" bIns="22860" numCol="1" spcCol="1270" anchor="t" anchorCtr="0">
          <a:noAutofit/>
        </a:bodyPr>
        <a:lstStyle/>
        <a:p>
          <a:pPr marL="171450" lvl="1" indent="-171450" algn="l" defTabSz="800100">
            <a:lnSpc>
              <a:spcPct val="90000"/>
            </a:lnSpc>
            <a:spcBef>
              <a:spcPct val="0"/>
            </a:spcBef>
            <a:spcAft>
              <a:spcPct val="20000"/>
            </a:spcAft>
            <a:buChar char="•"/>
          </a:pPr>
          <a:endParaRPr lang="nl-BE" sz="1800" kern="1200"/>
        </a:p>
        <a:p>
          <a:pPr marL="171450" lvl="1" indent="-171450" algn="l" defTabSz="800100">
            <a:lnSpc>
              <a:spcPct val="90000"/>
            </a:lnSpc>
            <a:spcBef>
              <a:spcPct val="0"/>
            </a:spcBef>
            <a:spcAft>
              <a:spcPct val="20000"/>
            </a:spcAft>
            <a:buChar char="•"/>
          </a:pPr>
          <a:r>
            <a:rPr lang="nl-BE" sz="1800" kern="1200"/>
            <a:t>Conformiteitsonderzoeken voor 01/01/2021: gebruik huidige </a:t>
          </a:r>
          <a:r>
            <a:rPr lang="nl-BE" sz="1800" kern="1200" err="1"/>
            <a:t>TV’s</a:t>
          </a:r>
          <a:endParaRPr lang="nl-BE" sz="1800" kern="1200"/>
        </a:p>
        <a:p>
          <a:pPr marL="171450" lvl="1" indent="-171450" algn="l" defTabSz="800100">
            <a:lnSpc>
              <a:spcPct val="90000"/>
            </a:lnSpc>
            <a:spcBef>
              <a:spcPct val="0"/>
            </a:spcBef>
            <a:spcAft>
              <a:spcPct val="20000"/>
            </a:spcAft>
            <a:buChar char="•"/>
          </a:pPr>
          <a:r>
            <a:rPr lang="nl-BE" sz="1800" kern="1200"/>
            <a:t>Conformiteitsonderzoeken vanaf 01/01/2021: gebruik nieuwe </a:t>
          </a:r>
          <a:r>
            <a:rPr lang="nl-BE" sz="1800" kern="1200" err="1"/>
            <a:t>TV’s</a:t>
          </a:r>
          <a:endParaRPr lang="nl-BE" sz="1800" kern="1200"/>
        </a:p>
        <a:p>
          <a:pPr marL="114300" lvl="1" indent="-114300" algn="l" defTabSz="666750">
            <a:lnSpc>
              <a:spcPct val="90000"/>
            </a:lnSpc>
            <a:spcBef>
              <a:spcPct val="0"/>
            </a:spcBef>
            <a:spcAft>
              <a:spcPct val="20000"/>
            </a:spcAft>
            <a:buChar char="•"/>
          </a:pPr>
          <a:endParaRPr lang="nl-BE" sz="1500" kern="1200"/>
        </a:p>
      </dsp:txBody>
      <dsp:txXfrm>
        <a:off x="0" y="1734497"/>
        <a:ext cx="7416800" cy="1177312"/>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9D4A1A-A895-458B-9B42-D9E5FA84E235}">
      <dsp:nvSpPr>
        <dsp:cNvPr id="0" name=""/>
        <dsp:cNvSpPr/>
      </dsp:nvSpPr>
      <dsp:spPr>
        <a:xfrm>
          <a:off x="0" y="1719"/>
          <a:ext cx="7416800" cy="3122391"/>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nl-NL" sz="2400" b="1" i="0" kern="1200"/>
            <a:t>Burgemeester kan in 2021 geen CA uitreiken of besluiten ongeschikt-, onbewoonbaarheid of overbewoning nemen op basis van conformiteitsonderzoek uitgevoerd in 2020 (a.d.h.v. de huidige technische verslagen)!!!!</a:t>
          </a:r>
          <a:endParaRPr lang="nl-BE" sz="2400" b="1" kern="1200"/>
        </a:p>
      </dsp:txBody>
      <dsp:txXfrm>
        <a:off x="152423" y="154142"/>
        <a:ext cx="7111954" cy="2817545"/>
      </dsp:txXfrm>
    </dsp:sp>
    <dsp:sp modelId="{6BA7EC3A-1623-4D53-BEB8-A4FC1B856835}">
      <dsp:nvSpPr>
        <dsp:cNvPr id="0" name=""/>
        <dsp:cNvSpPr/>
      </dsp:nvSpPr>
      <dsp:spPr>
        <a:xfrm>
          <a:off x="0" y="3124111"/>
          <a:ext cx="7416800" cy="8474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5483" tIns="22860" rIns="128016" bIns="22860" numCol="1" spcCol="1270" anchor="t" anchorCtr="0">
          <a:noAutofit/>
        </a:bodyPr>
        <a:lstStyle/>
        <a:p>
          <a:pPr marL="171450" lvl="1" indent="-171450" algn="l" defTabSz="800100">
            <a:lnSpc>
              <a:spcPct val="90000"/>
            </a:lnSpc>
            <a:spcBef>
              <a:spcPct val="0"/>
            </a:spcBef>
            <a:spcAft>
              <a:spcPct val="20000"/>
            </a:spcAft>
            <a:buChar char="•"/>
          </a:pPr>
          <a:endParaRPr lang="nl-BE" sz="1800" kern="1200"/>
        </a:p>
        <a:p>
          <a:pPr marL="171450" lvl="1" indent="-171450" algn="l" defTabSz="800100">
            <a:lnSpc>
              <a:spcPct val="90000"/>
            </a:lnSpc>
            <a:spcBef>
              <a:spcPct val="0"/>
            </a:spcBef>
            <a:spcAft>
              <a:spcPct val="20000"/>
            </a:spcAft>
            <a:buChar char="•"/>
          </a:pPr>
          <a:r>
            <a:rPr lang="nl-BE" sz="1800" kern="1200"/>
            <a:t> 	</a:t>
          </a:r>
          <a:r>
            <a:rPr lang="nl-BE" sz="2400" kern="1200"/>
            <a:t>Richtlijnen overgangsperiode</a:t>
          </a:r>
        </a:p>
        <a:p>
          <a:pPr marL="114300" lvl="1" indent="-114300" algn="l" defTabSz="666750">
            <a:lnSpc>
              <a:spcPct val="90000"/>
            </a:lnSpc>
            <a:spcBef>
              <a:spcPct val="0"/>
            </a:spcBef>
            <a:spcAft>
              <a:spcPct val="20000"/>
            </a:spcAft>
            <a:buChar char="•"/>
          </a:pPr>
          <a:endParaRPr lang="nl-BE" sz="1500" kern="1200"/>
        </a:p>
      </dsp:txBody>
      <dsp:txXfrm>
        <a:off x="0" y="3124111"/>
        <a:ext cx="7416800" cy="847487"/>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3CD4C4-900D-4A98-9163-B17B3D7B93FE}">
      <dsp:nvSpPr>
        <dsp:cNvPr id="0" name=""/>
        <dsp:cNvSpPr/>
      </dsp:nvSpPr>
      <dsp:spPr>
        <a:xfrm>
          <a:off x="0" y="910140"/>
          <a:ext cx="7416800" cy="67298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nl-BE" sz="2400" kern="1200"/>
            <a:t>Adviesvragen na 15/11</a:t>
          </a:r>
        </a:p>
      </dsp:txBody>
      <dsp:txXfrm>
        <a:off x="32853" y="942993"/>
        <a:ext cx="7351094" cy="607281"/>
      </dsp:txXfrm>
    </dsp:sp>
    <dsp:sp modelId="{465BAAFC-E1EB-489D-9846-AD95E5E67C14}">
      <dsp:nvSpPr>
        <dsp:cNvPr id="0" name=""/>
        <dsp:cNvSpPr/>
      </dsp:nvSpPr>
      <dsp:spPr>
        <a:xfrm>
          <a:off x="0" y="1583128"/>
          <a:ext cx="7416800" cy="14800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5483" tIns="22860" rIns="128016" bIns="22860" numCol="1" spcCol="1270" anchor="t" anchorCtr="0">
          <a:noAutofit/>
        </a:bodyPr>
        <a:lstStyle/>
        <a:p>
          <a:pPr marL="171450" lvl="1" indent="-171450" algn="l" defTabSz="800100">
            <a:lnSpc>
              <a:spcPct val="90000"/>
            </a:lnSpc>
            <a:spcBef>
              <a:spcPct val="0"/>
            </a:spcBef>
            <a:spcAft>
              <a:spcPct val="20000"/>
            </a:spcAft>
            <a:buChar char="•"/>
          </a:pPr>
          <a:endParaRPr lang="nl-BE" sz="1800" kern="1200"/>
        </a:p>
        <a:p>
          <a:pPr marL="171450" lvl="1" indent="-171450" algn="l" defTabSz="800100">
            <a:lnSpc>
              <a:spcPct val="90000"/>
            </a:lnSpc>
            <a:spcBef>
              <a:spcPct val="0"/>
            </a:spcBef>
            <a:spcAft>
              <a:spcPct val="20000"/>
            </a:spcAft>
            <a:buChar char="•"/>
          </a:pPr>
          <a:r>
            <a:rPr lang="nl-BE" sz="1800" kern="1200"/>
            <a:t>Conformiteitsonderzoek door WVL begin 2021</a:t>
          </a:r>
        </a:p>
        <a:p>
          <a:pPr marL="171450" lvl="1" indent="-171450" algn="l" defTabSz="800100">
            <a:lnSpc>
              <a:spcPct val="90000"/>
            </a:lnSpc>
            <a:spcBef>
              <a:spcPct val="0"/>
            </a:spcBef>
            <a:spcAft>
              <a:spcPct val="20000"/>
            </a:spcAft>
            <a:buChar char="•"/>
          </a:pPr>
          <a:r>
            <a:rPr lang="nl-BE" sz="1800" kern="1200"/>
            <a:t>Gemeenten en </a:t>
          </a:r>
          <a:r>
            <a:rPr lang="nl-BE" sz="1800" kern="1200" err="1"/>
            <a:t>IGS’en</a:t>
          </a:r>
          <a:r>
            <a:rPr lang="nl-BE" sz="1800" kern="1200"/>
            <a:t> kunnen vooronderzoeken blijven doen en verhuurders stimuleren</a:t>
          </a:r>
        </a:p>
        <a:p>
          <a:pPr marL="171450" lvl="1" indent="-171450" algn="l" defTabSz="800100">
            <a:lnSpc>
              <a:spcPct val="90000"/>
            </a:lnSpc>
            <a:spcBef>
              <a:spcPct val="0"/>
            </a:spcBef>
            <a:spcAft>
              <a:spcPct val="20000"/>
            </a:spcAft>
            <a:buChar char="•"/>
          </a:pPr>
          <a:r>
            <a:rPr lang="nl-BE" sz="1800" kern="1200"/>
            <a:t>Bij acute risico’s contact Meldpunt Woningkwaliteit</a:t>
          </a:r>
        </a:p>
      </dsp:txBody>
      <dsp:txXfrm>
        <a:off x="0" y="1583128"/>
        <a:ext cx="7416800" cy="1480049"/>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27FFC1-5988-462D-8E51-01B7C2795088}">
      <dsp:nvSpPr>
        <dsp:cNvPr id="0" name=""/>
        <dsp:cNvSpPr/>
      </dsp:nvSpPr>
      <dsp:spPr>
        <a:xfrm>
          <a:off x="0" y="411241"/>
          <a:ext cx="7416800" cy="72893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nl-BE" sz="2400" kern="1200"/>
            <a:t>Conformiteitsonderzoeken door WVL na 15/11</a:t>
          </a:r>
          <a:endParaRPr lang="nl-BE" sz="1800" kern="1200"/>
        </a:p>
      </dsp:txBody>
      <dsp:txXfrm>
        <a:off x="35584" y="446825"/>
        <a:ext cx="7345632" cy="657768"/>
      </dsp:txXfrm>
    </dsp:sp>
    <dsp:sp modelId="{AA3F2576-145F-4791-B565-503306440D58}">
      <dsp:nvSpPr>
        <dsp:cNvPr id="0" name=""/>
        <dsp:cNvSpPr/>
      </dsp:nvSpPr>
      <dsp:spPr>
        <a:xfrm>
          <a:off x="0" y="1140177"/>
          <a:ext cx="7416800" cy="2421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5483" tIns="30480" rIns="170688" bIns="30480" numCol="1" spcCol="1270" anchor="t" anchorCtr="0">
          <a:noAutofit/>
        </a:bodyPr>
        <a:lstStyle/>
        <a:p>
          <a:pPr marL="228600" lvl="1" indent="-228600" algn="l" defTabSz="1066800">
            <a:lnSpc>
              <a:spcPct val="90000"/>
            </a:lnSpc>
            <a:spcBef>
              <a:spcPct val="0"/>
            </a:spcBef>
            <a:spcAft>
              <a:spcPct val="20000"/>
            </a:spcAft>
            <a:buChar char="•"/>
          </a:pPr>
          <a:endParaRPr lang="nl-BE" sz="2400" kern="1200"/>
        </a:p>
        <a:p>
          <a:pPr marL="171450" lvl="1" indent="-171450" algn="l" defTabSz="800100">
            <a:lnSpc>
              <a:spcPct val="90000"/>
            </a:lnSpc>
            <a:spcBef>
              <a:spcPct val="0"/>
            </a:spcBef>
            <a:spcAft>
              <a:spcPct val="20000"/>
            </a:spcAft>
            <a:buChar char="•"/>
          </a:pPr>
          <a:r>
            <a:rPr lang="nl-BE" sz="1800" kern="1200"/>
            <a:t>Enkel voor huursubsidie en SVK-</a:t>
          </a:r>
          <a:r>
            <a:rPr lang="nl-BE" sz="1800" kern="1200" err="1"/>
            <a:t>inhuurname</a:t>
          </a:r>
          <a:endParaRPr lang="nl-BE" sz="1800" kern="1200"/>
        </a:p>
        <a:p>
          <a:pPr marL="171450" lvl="1" indent="-171450" algn="l" defTabSz="800100">
            <a:lnSpc>
              <a:spcPct val="90000"/>
            </a:lnSpc>
            <a:spcBef>
              <a:spcPct val="0"/>
            </a:spcBef>
            <a:spcAft>
              <a:spcPct val="20000"/>
            </a:spcAft>
            <a:buChar char="•"/>
          </a:pPr>
          <a:r>
            <a:rPr lang="nl-BE" sz="1800" kern="1200"/>
            <a:t>Zo snel mogelijk advies GA bij vaststelling OO</a:t>
          </a:r>
        </a:p>
        <a:p>
          <a:pPr marL="171450" lvl="1" indent="-171450" algn="l" defTabSz="800100">
            <a:lnSpc>
              <a:spcPct val="90000"/>
            </a:lnSpc>
            <a:spcBef>
              <a:spcPct val="0"/>
            </a:spcBef>
            <a:spcAft>
              <a:spcPct val="20000"/>
            </a:spcAft>
            <a:buChar char="•"/>
          </a:pPr>
          <a:r>
            <a:rPr lang="nl-BE" sz="1800" kern="1200"/>
            <a:t>Gemeente/IGS kan stappen zetten (informeren betrokkenen, stimuleren HZR)</a:t>
          </a:r>
        </a:p>
        <a:p>
          <a:pPr marL="171450" lvl="1" indent="-171450" algn="l" defTabSz="800100">
            <a:lnSpc>
              <a:spcPct val="90000"/>
            </a:lnSpc>
            <a:spcBef>
              <a:spcPct val="0"/>
            </a:spcBef>
            <a:spcAft>
              <a:spcPct val="20000"/>
            </a:spcAft>
            <a:buChar char="•"/>
          </a:pPr>
          <a:r>
            <a:rPr lang="nl-BE" sz="1800" kern="1200" err="1"/>
            <a:t>Hoorplicht</a:t>
          </a:r>
          <a:r>
            <a:rPr lang="nl-BE" sz="1800" kern="1200"/>
            <a:t> en besluit niet rond in 2020? -&gt; nieuw advies aan WVL -&gt; nieuw conformiteitsonderzoek begin 2021 -&gt; nieuwe </a:t>
          </a:r>
          <a:r>
            <a:rPr lang="nl-BE" sz="1800" kern="1200" err="1"/>
            <a:t>hoorplicht</a:t>
          </a:r>
          <a:r>
            <a:rPr lang="nl-BE" sz="1800" kern="1200"/>
            <a:t> en besluit op basis van nieuw TV</a:t>
          </a:r>
        </a:p>
      </dsp:txBody>
      <dsp:txXfrm>
        <a:off x="0" y="1140177"/>
        <a:ext cx="7416800" cy="2421900"/>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3CD4C4-900D-4A98-9163-B17B3D7B93FE}">
      <dsp:nvSpPr>
        <dsp:cNvPr id="0" name=""/>
        <dsp:cNvSpPr/>
      </dsp:nvSpPr>
      <dsp:spPr>
        <a:xfrm>
          <a:off x="0" y="657859"/>
          <a:ext cx="7416800" cy="67298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nl-BE" sz="2400" kern="1200"/>
            <a:t>Gemeenten vrijgesteld van adviesverplichting</a:t>
          </a:r>
        </a:p>
      </dsp:txBody>
      <dsp:txXfrm>
        <a:off x="32853" y="690712"/>
        <a:ext cx="7351094" cy="607281"/>
      </dsp:txXfrm>
    </dsp:sp>
    <dsp:sp modelId="{465BAAFC-E1EB-489D-9846-AD95E5E67C14}">
      <dsp:nvSpPr>
        <dsp:cNvPr id="0" name=""/>
        <dsp:cNvSpPr/>
      </dsp:nvSpPr>
      <dsp:spPr>
        <a:xfrm>
          <a:off x="0" y="1330847"/>
          <a:ext cx="7416800" cy="19846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5483" tIns="22860" rIns="128016" bIns="22860" numCol="1" spcCol="1270" anchor="t" anchorCtr="0">
          <a:noAutofit/>
        </a:bodyPr>
        <a:lstStyle/>
        <a:p>
          <a:pPr marL="171450" lvl="1" indent="-171450" algn="l" defTabSz="800100">
            <a:lnSpc>
              <a:spcPct val="90000"/>
            </a:lnSpc>
            <a:spcBef>
              <a:spcPct val="0"/>
            </a:spcBef>
            <a:spcAft>
              <a:spcPct val="20000"/>
            </a:spcAft>
            <a:buChar char="•"/>
          </a:pPr>
          <a:endParaRPr lang="nl-BE" sz="1800" kern="1200"/>
        </a:p>
        <a:p>
          <a:pPr marL="171450" lvl="1" indent="-171450" algn="l" defTabSz="800100">
            <a:lnSpc>
              <a:spcPct val="90000"/>
            </a:lnSpc>
            <a:spcBef>
              <a:spcPct val="0"/>
            </a:spcBef>
            <a:spcAft>
              <a:spcPct val="20000"/>
            </a:spcAft>
            <a:buChar char="•"/>
          </a:pPr>
          <a:r>
            <a:rPr lang="nl-BE" sz="1800" kern="1200"/>
            <a:t>Probeer alle lopende aanvragen CA en procedures OO af te ronden in 2020</a:t>
          </a:r>
        </a:p>
        <a:p>
          <a:pPr marL="171450" lvl="1" indent="-171450" algn="l" defTabSz="800100" rtl="0">
            <a:lnSpc>
              <a:spcPct val="90000"/>
            </a:lnSpc>
            <a:spcBef>
              <a:spcPct val="0"/>
            </a:spcBef>
            <a:spcAft>
              <a:spcPct val="20000"/>
            </a:spcAft>
            <a:buChar char="•"/>
          </a:pPr>
          <a:r>
            <a:rPr lang="nl-BE" sz="1800" kern="1200">
              <a:latin typeface="FlandersArtSans-Medium"/>
            </a:rPr>
            <a:t>Zo niet</a:t>
          </a:r>
          <a:r>
            <a:rPr lang="nl-BE" sz="1800" kern="1200"/>
            <a:t>: nieuw conformiteitsonderzoek op basis van nieuw TV (en opnieuw</a:t>
          </a:r>
          <a:r>
            <a:rPr lang="nl-BE" sz="1800" kern="1200">
              <a:latin typeface="FlandersArtSans-Medium"/>
            </a:rPr>
            <a:t> </a:t>
          </a:r>
          <a:r>
            <a:rPr lang="nl-BE" sz="1800" kern="1200"/>
            <a:t> hoorplicht) in 2021</a:t>
          </a:r>
        </a:p>
        <a:p>
          <a:pPr marL="171450" lvl="1" indent="-171450" algn="l" defTabSz="800100">
            <a:lnSpc>
              <a:spcPct val="90000"/>
            </a:lnSpc>
            <a:spcBef>
              <a:spcPct val="0"/>
            </a:spcBef>
            <a:spcAft>
              <a:spcPct val="20000"/>
            </a:spcAft>
            <a:buChar char="•"/>
          </a:pPr>
          <a:r>
            <a:rPr lang="nl-BE" sz="1800" kern="1200"/>
            <a:t>Bij advies GA na aanvraag huursubsidie/SVK-</a:t>
          </a:r>
          <a:r>
            <a:rPr lang="nl-BE" sz="1800" kern="1200" err="1"/>
            <a:t>inhuurname</a:t>
          </a:r>
          <a:r>
            <a:rPr lang="nl-BE" sz="1800" kern="1200"/>
            <a:t>: geen besluit in 2020, dan nieuw conformiteitsonderzoek en nieuwe </a:t>
          </a:r>
          <a:r>
            <a:rPr lang="nl-BE" sz="1800" kern="1200" err="1"/>
            <a:t>hoorplicht</a:t>
          </a:r>
          <a:r>
            <a:rPr lang="nl-BE" sz="1800" kern="1200"/>
            <a:t> in 2021.</a:t>
          </a:r>
        </a:p>
      </dsp:txBody>
      <dsp:txXfrm>
        <a:off x="0" y="1330847"/>
        <a:ext cx="7416800" cy="1984612"/>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68C368-D2B2-4CD7-B6F7-C4C9FE34E497}">
      <dsp:nvSpPr>
        <dsp:cNvPr id="0" name=""/>
        <dsp:cNvSpPr/>
      </dsp:nvSpPr>
      <dsp:spPr>
        <a:xfrm>
          <a:off x="1430" y="0"/>
          <a:ext cx="3643213" cy="3671888"/>
        </a:xfrm>
        <a:prstGeom prst="roundRect">
          <a:avLst>
            <a:gd name="adj" fmla="val 5000"/>
          </a:avLst>
        </a:prstGeom>
        <a:solidFill>
          <a:srgbClr val="40B7B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5438" rIns="97790" bIns="0" numCol="1" spcCol="1270" anchor="t" anchorCtr="0">
          <a:noAutofit/>
        </a:bodyPr>
        <a:lstStyle/>
        <a:p>
          <a:pPr marL="0" lvl="0" indent="0" algn="r" defTabSz="977900">
            <a:lnSpc>
              <a:spcPct val="90000"/>
            </a:lnSpc>
            <a:spcBef>
              <a:spcPct val="0"/>
            </a:spcBef>
            <a:spcAft>
              <a:spcPct val="35000"/>
            </a:spcAft>
            <a:buNone/>
          </a:pPr>
          <a:r>
            <a:rPr lang="nl-BE" sz="2200" kern="1200">
              <a:latin typeface="Calibri" panose="020F0502020204030204" pitchFamily="34" charset="0"/>
              <a:cs typeface="Calibri" panose="020F0502020204030204" pitchFamily="34" charset="0"/>
            </a:rPr>
            <a:t>Belastbaar voorwerp</a:t>
          </a:r>
        </a:p>
      </dsp:txBody>
      <dsp:txXfrm rot="16200000">
        <a:off x="-1139722" y="1141152"/>
        <a:ext cx="3010948" cy="728642"/>
      </dsp:txXfrm>
    </dsp:sp>
    <dsp:sp modelId="{428470D2-23B8-4F03-B5B0-5EA25B2BD23F}">
      <dsp:nvSpPr>
        <dsp:cNvPr id="0" name=""/>
        <dsp:cNvSpPr/>
      </dsp:nvSpPr>
      <dsp:spPr>
        <a:xfrm>
          <a:off x="730073" y="0"/>
          <a:ext cx="2714193" cy="3671888"/>
        </a:xfrm>
        <a:prstGeom prst="rect">
          <a:avLst/>
        </a:prstGeom>
        <a:solidFill>
          <a:schemeClr val="bg1">
            <a:alpha val="90000"/>
          </a:schemeClr>
        </a:solid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lang="nl-BE" sz="1800" kern="1200">
              <a:latin typeface="Calibri" panose="020F0502020204030204" pitchFamily="34" charset="0"/>
              <a:cs typeface="Calibri" panose="020F0502020204030204" pitchFamily="34" charset="0"/>
            </a:rPr>
            <a:t>= de geïnventariseerde woning</a:t>
          </a:r>
        </a:p>
        <a:p>
          <a:pPr marL="0" lvl="0" indent="0" algn="l" defTabSz="800100">
            <a:lnSpc>
              <a:spcPct val="90000"/>
            </a:lnSpc>
            <a:spcBef>
              <a:spcPct val="0"/>
            </a:spcBef>
            <a:spcAft>
              <a:spcPct val="35000"/>
            </a:spcAft>
            <a:buNone/>
          </a:pPr>
          <a:r>
            <a:rPr lang="nl-BE" sz="1800" kern="1200">
              <a:latin typeface="Calibri" panose="020F0502020204030204" pitchFamily="34" charset="0"/>
              <a:cs typeface="Calibri" panose="020F0502020204030204" pitchFamily="34" charset="0"/>
            </a:rPr>
            <a:t>Problematiek: aantal woningen in pand</a:t>
          </a:r>
        </a:p>
        <a:p>
          <a:pPr marL="0" lvl="0" indent="0" algn="l" defTabSz="800100">
            <a:lnSpc>
              <a:spcPct val="90000"/>
            </a:lnSpc>
            <a:spcBef>
              <a:spcPct val="0"/>
            </a:spcBef>
            <a:spcAft>
              <a:spcPct val="35000"/>
            </a:spcAft>
            <a:buNone/>
          </a:pPr>
          <a:r>
            <a:rPr lang="nl-BE" sz="1800" kern="1200">
              <a:latin typeface="Calibri" panose="020F0502020204030204" pitchFamily="34" charset="0"/>
              <a:cs typeface="Calibri" panose="020F0502020204030204" pitchFamily="34" charset="0"/>
            </a:rPr>
            <a:t>Regeling art. 16 omzeild</a:t>
          </a:r>
        </a:p>
        <a:p>
          <a:pPr marL="0" lvl="0" indent="0" algn="l" defTabSz="800100">
            <a:lnSpc>
              <a:spcPct val="90000"/>
            </a:lnSpc>
            <a:spcBef>
              <a:spcPct val="0"/>
            </a:spcBef>
            <a:spcAft>
              <a:spcPct val="35000"/>
            </a:spcAft>
            <a:buNone/>
          </a:pPr>
          <a:r>
            <a:rPr lang="nl-BE" sz="1800" kern="1200">
              <a:latin typeface="Calibri" panose="020F0502020204030204" pitchFamily="34" charset="0"/>
              <a:cs typeface="Calibri" panose="020F0502020204030204" pitchFamily="34" charset="0"/>
            </a:rPr>
            <a:t>Rechtspraak: belastbaar voorwerp verdwenen</a:t>
          </a:r>
        </a:p>
        <a:p>
          <a:pPr marL="0" lvl="0" indent="0" algn="l" defTabSz="800100">
            <a:lnSpc>
              <a:spcPct val="90000"/>
            </a:lnSpc>
            <a:spcBef>
              <a:spcPct val="0"/>
            </a:spcBef>
            <a:spcAft>
              <a:spcPct val="35000"/>
            </a:spcAft>
            <a:buNone/>
          </a:pPr>
          <a:r>
            <a:rPr lang="nl-BE" sz="1800" kern="1200">
              <a:latin typeface="Calibri" panose="020F0502020204030204" pitchFamily="34" charset="0"/>
              <a:cs typeface="Calibri" panose="020F0502020204030204" pitchFamily="34" charset="0"/>
            </a:rPr>
            <a:t>Oplossing: weerlegbaar vermoeden voortbestaan</a:t>
          </a:r>
        </a:p>
      </dsp:txBody>
      <dsp:txXfrm>
        <a:off x="730073" y="0"/>
        <a:ext cx="2714193" cy="3671888"/>
      </dsp:txXfrm>
    </dsp:sp>
    <dsp:sp modelId="{390D0D72-5D14-465D-A675-D8D6FF779963}">
      <dsp:nvSpPr>
        <dsp:cNvPr id="0" name=""/>
        <dsp:cNvSpPr/>
      </dsp:nvSpPr>
      <dsp:spPr>
        <a:xfrm>
          <a:off x="3772156" y="0"/>
          <a:ext cx="3643213" cy="3671888"/>
        </a:xfrm>
        <a:prstGeom prst="roundRect">
          <a:avLst>
            <a:gd name="adj" fmla="val 5000"/>
          </a:avLst>
        </a:prstGeom>
        <a:solidFill>
          <a:srgbClr val="40B7B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5438" rIns="97790" bIns="0" numCol="1" spcCol="1270" anchor="t" anchorCtr="0">
          <a:noAutofit/>
        </a:bodyPr>
        <a:lstStyle/>
        <a:p>
          <a:pPr marL="0" lvl="0" indent="0" algn="r" defTabSz="977900">
            <a:lnSpc>
              <a:spcPct val="90000"/>
            </a:lnSpc>
            <a:spcBef>
              <a:spcPct val="0"/>
            </a:spcBef>
            <a:spcAft>
              <a:spcPct val="35000"/>
            </a:spcAft>
            <a:buNone/>
          </a:pPr>
          <a:r>
            <a:rPr lang="nl-BE" sz="2200" kern="1200">
              <a:latin typeface="Calibri" panose="020F0502020204030204" pitchFamily="34" charset="0"/>
              <a:cs typeface="Calibri" panose="020F0502020204030204" pitchFamily="34" charset="0"/>
            </a:rPr>
            <a:t>Belastbare grondslag</a:t>
          </a:r>
        </a:p>
      </dsp:txBody>
      <dsp:txXfrm rot="16200000">
        <a:off x="2631003" y="1141152"/>
        <a:ext cx="3010948" cy="728642"/>
      </dsp:txXfrm>
    </dsp:sp>
    <dsp:sp modelId="{EA4B2CDF-90C0-4758-A254-46DCAEDC5DD4}">
      <dsp:nvSpPr>
        <dsp:cNvPr id="0" name=""/>
        <dsp:cNvSpPr/>
      </dsp:nvSpPr>
      <dsp:spPr>
        <a:xfrm rot="5400000">
          <a:off x="3520390" y="2876545"/>
          <a:ext cx="539963" cy="546481"/>
        </a:xfrm>
        <a:prstGeom prst="flowChartExtra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73C36D-08E1-4305-B5FC-8545B17CC9A5}">
      <dsp:nvSpPr>
        <dsp:cNvPr id="0" name=""/>
        <dsp:cNvSpPr/>
      </dsp:nvSpPr>
      <dsp:spPr>
        <a:xfrm>
          <a:off x="4500798" y="0"/>
          <a:ext cx="2714193" cy="3671888"/>
        </a:xfrm>
        <a:prstGeom prst="rect">
          <a:avLst/>
        </a:prstGeom>
        <a:solidFill>
          <a:schemeClr val="bg1">
            <a:alpha val="90000"/>
          </a:schemeClr>
        </a:solid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marL="0" lvl="0" indent="0" algn="l" defTabSz="800100">
            <a:lnSpc>
              <a:spcPct val="90000"/>
            </a:lnSpc>
            <a:spcBef>
              <a:spcPct val="0"/>
            </a:spcBef>
            <a:spcAft>
              <a:spcPct val="35000"/>
            </a:spcAft>
            <a:buNone/>
          </a:pPr>
          <a:r>
            <a:rPr lang="nl-BE" sz="1800" kern="1200">
              <a:latin typeface="Calibri" panose="020F0502020204030204" pitchFamily="34" charset="0"/>
              <a:cs typeface="Calibri" panose="020F0502020204030204" pitchFamily="34" charset="0"/>
            </a:rPr>
            <a:t>Nu: berekend met KI, aantal jaren inventaris en min. €990</a:t>
          </a:r>
        </a:p>
        <a:p>
          <a:pPr marL="0" lvl="0" indent="0" algn="l" defTabSz="800100">
            <a:lnSpc>
              <a:spcPct val="90000"/>
            </a:lnSpc>
            <a:spcBef>
              <a:spcPct val="0"/>
            </a:spcBef>
            <a:spcAft>
              <a:spcPct val="35000"/>
            </a:spcAft>
            <a:buNone/>
          </a:pPr>
          <a:r>
            <a:rPr lang="nl-BE" sz="1800" kern="1200">
              <a:latin typeface="Calibri" panose="020F0502020204030204" pitchFamily="34" charset="0"/>
              <a:cs typeface="Calibri" panose="020F0502020204030204" pitchFamily="34" charset="0"/>
            </a:rPr>
            <a:t>Problemen bij panden waar niet alle woningen kunnen onderzocht worden om deel-KI te bepalen</a:t>
          </a:r>
        </a:p>
        <a:p>
          <a:pPr marL="0" lvl="0" indent="0" algn="l" defTabSz="800100">
            <a:lnSpc>
              <a:spcPct val="90000"/>
            </a:lnSpc>
            <a:spcBef>
              <a:spcPct val="0"/>
            </a:spcBef>
            <a:spcAft>
              <a:spcPct val="35000"/>
            </a:spcAft>
            <a:buNone/>
          </a:pPr>
          <a:r>
            <a:rPr lang="nl-BE" sz="1800" kern="1200">
              <a:latin typeface="Calibri" panose="020F0502020204030204" pitchFamily="34" charset="0"/>
              <a:cs typeface="Calibri" panose="020F0502020204030204" pitchFamily="34" charset="0"/>
            </a:rPr>
            <a:t>Weigering heffing</a:t>
          </a:r>
        </a:p>
        <a:p>
          <a:pPr marL="0" lvl="0" indent="0" algn="l" defTabSz="800100">
            <a:lnSpc>
              <a:spcPct val="90000"/>
            </a:lnSpc>
            <a:spcBef>
              <a:spcPct val="0"/>
            </a:spcBef>
            <a:spcAft>
              <a:spcPct val="35000"/>
            </a:spcAft>
            <a:buNone/>
          </a:pPr>
          <a:r>
            <a:rPr lang="nl-BE" sz="1800" kern="1200">
              <a:latin typeface="Calibri" panose="020F0502020204030204" pitchFamily="34" charset="0"/>
              <a:cs typeface="Calibri" panose="020F0502020204030204" pitchFamily="34" charset="0"/>
            </a:rPr>
            <a:t>Invoering forfaitair bedrag €1.100 + indexering</a:t>
          </a:r>
        </a:p>
        <a:p>
          <a:pPr marL="0" lvl="0" indent="0" algn="l" defTabSz="800100">
            <a:lnSpc>
              <a:spcPct val="90000"/>
            </a:lnSpc>
            <a:spcBef>
              <a:spcPct val="0"/>
            </a:spcBef>
            <a:spcAft>
              <a:spcPct val="35000"/>
            </a:spcAft>
            <a:buNone/>
          </a:pPr>
          <a:r>
            <a:rPr lang="nl-BE" sz="1800" kern="1200">
              <a:latin typeface="Calibri" panose="020F0502020204030204" pitchFamily="34" charset="0"/>
              <a:cs typeface="Calibri" panose="020F0502020204030204" pitchFamily="34" charset="0"/>
            </a:rPr>
            <a:t>Enkel voor </a:t>
          </a:r>
          <a:r>
            <a:rPr lang="nl-BE" sz="1800" u="sng" kern="1200">
              <a:latin typeface="Calibri" panose="020F0502020204030204" pitchFamily="34" charset="0"/>
              <a:cs typeface="Calibri" panose="020F0502020204030204" pitchFamily="34" charset="0"/>
            </a:rPr>
            <a:t>gewestelijke</a:t>
          </a:r>
          <a:r>
            <a:rPr lang="nl-BE" sz="1800" kern="1200">
              <a:latin typeface="Calibri" panose="020F0502020204030204" pitchFamily="34" charset="0"/>
              <a:cs typeface="Calibri" panose="020F0502020204030204" pitchFamily="34" charset="0"/>
            </a:rPr>
            <a:t> heffing</a:t>
          </a:r>
        </a:p>
      </dsp:txBody>
      <dsp:txXfrm>
        <a:off x="4500798" y="0"/>
        <a:ext cx="2714193" cy="3671888"/>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0F5682-5574-40A1-B0FB-CE752CE04CE4}">
      <dsp:nvSpPr>
        <dsp:cNvPr id="0" name=""/>
        <dsp:cNvSpPr/>
      </dsp:nvSpPr>
      <dsp:spPr>
        <a:xfrm>
          <a:off x="0" y="0"/>
          <a:ext cx="7416800" cy="3839003"/>
        </a:xfrm>
        <a:prstGeom prst="roundRect">
          <a:avLst>
            <a:gd name="adj" fmla="val 5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5438" rIns="97790" bIns="0" numCol="1" spcCol="1270" anchor="t" anchorCtr="0">
          <a:noAutofit/>
        </a:bodyPr>
        <a:lstStyle/>
        <a:p>
          <a:pPr marL="0" lvl="0" indent="0" algn="r" defTabSz="977900">
            <a:lnSpc>
              <a:spcPct val="90000"/>
            </a:lnSpc>
            <a:spcBef>
              <a:spcPct val="0"/>
            </a:spcBef>
            <a:spcAft>
              <a:spcPct val="35000"/>
            </a:spcAft>
            <a:buNone/>
          </a:pPr>
          <a:r>
            <a:rPr lang="nl-BE" sz="2200" kern="1200">
              <a:latin typeface="Calibri" panose="020F0502020204030204" pitchFamily="34" charset="0"/>
              <a:cs typeface="Calibri" panose="020F0502020204030204" pitchFamily="34" charset="0"/>
            </a:rPr>
            <a:t>Opschorting van de heffing</a:t>
          </a:r>
        </a:p>
      </dsp:txBody>
      <dsp:txXfrm rot="16200000">
        <a:off x="-832311" y="832311"/>
        <a:ext cx="3147982" cy="1483360"/>
      </dsp:txXfrm>
    </dsp:sp>
    <dsp:sp modelId="{9D0FC0CE-1FF3-4931-95D2-836CCB4D1036}">
      <dsp:nvSpPr>
        <dsp:cNvPr id="0" name=""/>
        <dsp:cNvSpPr/>
      </dsp:nvSpPr>
      <dsp:spPr>
        <a:xfrm>
          <a:off x="1483360" y="0"/>
          <a:ext cx="5525516" cy="3839003"/>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5438" rIns="0" bIns="0" numCol="1" spcCol="1270" anchor="t" anchorCtr="0">
          <a:noAutofit/>
        </a:bodyPr>
        <a:lstStyle/>
        <a:p>
          <a:pPr marL="0" lvl="0" indent="0" algn="l" defTabSz="977900">
            <a:lnSpc>
              <a:spcPct val="90000"/>
            </a:lnSpc>
            <a:spcBef>
              <a:spcPct val="0"/>
            </a:spcBef>
            <a:spcAft>
              <a:spcPct val="35000"/>
            </a:spcAft>
            <a:buNone/>
          </a:pPr>
          <a:r>
            <a:rPr lang="nl-BE" sz="2200" kern="1200">
              <a:latin typeface="Calibri" panose="020F0502020204030204" pitchFamily="34" charset="0"/>
              <a:cs typeface="Calibri" panose="020F0502020204030204" pitchFamily="34" charset="0"/>
            </a:rPr>
            <a:t>Opschorting bij sloop</a:t>
          </a:r>
        </a:p>
        <a:p>
          <a:pPr marL="171450" lvl="1" indent="-171450" algn="l" defTabSz="800100">
            <a:lnSpc>
              <a:spcPct val="90000"/>
            </a:lnSpc>
            <a:spcBef>
              <a:spcPct val="0"/>
            </a:spcBef>
            <a:spcAft>
              <a:spcPct val="15000"/>
            </a:spcAft>
            <a:buChar char="•"/>
          </a:pPr>
          <a:r>
            <a:rPr lang="nl-BE" sz="1800" kern="1200">
              <a:latin typeface="Calibri" panose="020F0502020204030204" pitchFamily="34" charset="0"/>
              <a:cs typeface="Calibri" panose="020F0502020204030204" pitchFamily="34" charset="0"/>
            </a:rPr>
            <a:t>Vernieuwbouw =&gt; geen voorwaarde meer</a:t>
          </a:r>
        </a:p>
        <a:p>
          <a:pPr marL="171450" lvl="1" indent="-171450" algn="l" defTabSz="800100">
            <a:lnSpc>
              <a:spcPct val="90000"/>
            </a:lnSpc>
            <a:spcBef>
              <a:spcPct val="0"/>
            </a:spcBef>
            <a:spcAft>
              <a:spcPct val="15000"/>
            </a:spcAft>
            <a:buChar char="•"/>
          </a:pPr>
          <a:r>
            <a:rPr lang="nl-BE" sz="1800" kern="1200">
              <a:latin typeface="Calibri" panose="020F0502020204030204" pitchFamily="34" charset="0"/>
              <a:cs typeface="Calibri" panose="020F0502020204030204" pitchFamily="34" charset="0"/>
            </a:rPr>
            <a:t>Inschatting noodzaak vernieuwbouw =&gt; gemeenten</a:t>
          </a:r>
        </a:p>
        <a:p>
          <a:pPr marL="171450" lvl="1" indent="-171450" algn="l" defTabSz="800100">
            <a:lnSpc>
              <a:spcPct val="90000"/>
            </a:lnSpc>
            <a:spcBef>
              <a:spcPct val="0"/>
            </a:spcBef>
            <a:spcAft>
              <a:spcPct val="15000"/>
            </a:spcAft>
            <a:buChar char="•"/>
          </a:pPr>
          <a:r>
            <a:rPr lang="nl-BE" sz="1800" kern="1200">
              <a:latin typeface="Calibri" panose="020F0502020204030204" pitchFamily="34" charset="0"/>
              <a:cs typeface="Calibri" panose="020F0502020204030204" pitchFamily="34" charset="0"/>
            </a:rPr>
            <a:t>Termijn: 4 jaar naar 2 jaar</a:t>
          </a:r>
          <a:br>
            <a:rPr lang="nl-BE" sz="1800" kern="1200">
              <a:latin typeface="Calibri" panose="020F0502020204030204" pitchFamily="34" charset="0"/>
              <a:cs typeface="Calibri" panose="020F0502020204030204" pitchFamily="34" charset="0"/>
            </a:rPr>
          </a:br>
          <a:r>
            <a:rPr lang="nl-BE" sz="1800" kern="1200">
              <a:latin typeface="Calibri" panose="020F0502020204030204" pitchFamily="34" charset="0"/>
              <a:cs typeface="Calibri" panose="020F0502020204030204" pitchFamily="34" charset="0"/>
            </a:rPr>
            <a:t>(volstaat voor enkel sloop)</a:t>
          </a:r>
        </a:p>
        <a:p>
          <a:pPr marL="0" lvl="0" indent="0" algn="l" defTabSz="977900">
            <a:lnSpc>
              <a:spcPct val="90000"/>
            </a:lnSpc>
            <a:spcBef>
              <a:spcPct val="0"/>
            </a:spcBef>
            <a:spcAft>
              <a:spcPct val="35000"/>
            </a:spcAft>
            <a:buNone/>
          </a:pPr>
          <a:r>
            <a:rPr lang="nl-BE" sz="2200" kern="1200">
              <a:latin typeface="Calibri" panose="020F0502020204030204" pitchFamily="34" charset="0"/>
              <a:cs typeface="Calibri" panose="020F0502020204030204" pitchFamily="34" charset="0"/>
            </a:rPr>
            <a:t>Opschorting renovatiewerken</a:t>
          </a:r>
        </a:p>
        <a:p>
          <a:pPr marL="171450" lvl="1" indent="-171450" algn="l" defTabSz="800100">
            <a:lnSpc>
              <a:spcPct val="90000"/>
            </a:lnSpc>
            <a:spcBef>
              <a:spcPct val="0"/>
            </a:spcBef>
            <a:spcAft>
              <a:spcPct val="15000"/>
            </a:spcAft>
            <a:buChar char="•"/>
          </a:pPr>
          <a:r>
            <a:rPr lang="nl-BE" sz="1800" kern="1200">
              <a:latin typeface="Calibri" panose="020F0502020204030204" pitchFamily="34" charset="0"/>
              <a:cs typeface="Calibri" panose="020F0502020204030204" pitchFamily="34" charset="0"/>
            </a:rPr>
            <a:t>Geen verplichting omgevingsvergunning</a:t>
          </a:r>
        </a:p>
        <a:p>
          <a:pPr marL="171450" lvl="1" indent="-171450" algn="l" defTabSz="800100">
            <a:lnSpc>
              <a:spcPct val="90000"/>
            </a:lnSpc>
            <a:spcBef>
              <a:spcPct val="0"/>
            </a:spcBef>
            <a:spcAft>
              <a:spcPct val="15000"/>
            </a:spcAft>
            <a:buChar char="•"/>
          </a:pPr>
          <a:r>
            <a:rPr lang="nl-BE" sz="1800" kern="1200">
              <a:latin typeface="Calibri" panose="020F0502020204030204" pitchFamily="34" charset="0"/>
              <a:cs typeface="Calibri" panose="020F0502020204030204" pitchFamily="34" charset="0"/>
            </a:rPr>
            <a:t>Gedetailleerd renovatieschema volstaat</a:t>
          </a:r>
        </a:p>
        <a:p>
          <a:pPr marL="171450" lvl="1" indent="-171450" algn="l" defTabSz="800100">
            <a:lnSpc>
              <a:spcPct val="90000"/>
            </a:lnSpc>
            <a:spcBef>
              <a:spcPct val="0"/>
            </a:spcBef>
            <a:spcAft>
              <a:spcPct val="15000"/>
            </a:spcAft>
            <a:buChar char="•"/>
          </a:pPr>
          <a:r>
            <a:rPr lang="nl-BE" sz="1800" kern="1200">
              <a:latin typeface="Calibri" panose="020F0502020204030204" pitchFamily="34" charset="0"/>
              <a:cs typeface="Calibri" panose="020F0502020204030204" pitchFamily="34" charset="0"/>
            </a:rPr>
            <a:t>Verband renovatieschema en gebreken</a:t>
          </a:r>
        </a:p>
        <a:p>
          <a:pPr marL="171450" lvl="1" indent="-171450" algn="l" defTabSz="800100">
            <a:lnSpc>
              <a:spcPct val="90000"/>
            </a:lnSpc>
            <a:spcBef>
              <a:spcPct val="0"/>
            </a:spcBef>
            <a:spcAft>
              <a:spcPct val="15000"/>
            </a:spcAft>
            <a:buChar char="•"/>
          </a:pPr>
          <a:r>
            <a:rPr lang="nl-BE" sz="1800" kern="1200">
              <a:latin typeface="Calibri" panose="020F0502020204030204" pitchFamily="34" charset="0"/>
              <a:cs typeface="Calibri" panose="020F0502020204030204" pitchFamily="34" charset="0"/>
            </a:rPr>
            <a:t>Termijn: 4 jaar naar 2 jaar</a:t>
          </a:r>
        </a:p>
        <a:p>
          <a:pPr marL="171450" lvl="1" indent="-171450" algn="l" defTabSz="800100">
            <a:lnSpc>
              <a:spcPct val="90000"/>
            </a:lnSpc>
            <a:spcBef>
              <a:spcPct val="0"/>
            </a:spcBef>
            <a:spcAft>
              <a:spcPct val="15000"/>
            </a:spcAft>
            <a:buChar char="•"/>
          </a:pPr>
          <a:r>
            <a:rPr lang="nl-BE" sz="1800" kern="1200">
              <a:latin typeface="Calibri" panose="020F0502020204030204" pitchFamily="34" charset="0"/>
              <a:cs typeface="Calibri" panose="020F0502020204030204" pitchFamily="34" charset="0"/>
            </a:rPr>
            <a:t>Termijn 4 jaar bij uitgebreide werken / noodzaak omgevingsvergunning</a:t>
          </a:r>
        </a:p>
      </dsp:txBody>
      <dsp:txXfrm>
        <a:off x="1483360" y="0"/>
        <a:ext cx="5525516" cy="3839003"/>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3CD4C4-900D-4A98-9163-B17B3D7B93FE}">
      <dsp:nvSpPr>
        <dsp:cNvPr id="0" name=""/>
        <dsp:cNvSpPr/>
      </dsp:nvSpPr>
      <dsp:spPr>
        <a:xfrm>
          <a:off x="0" y="1074004"/>
          <a:ext cx="7416800" cy="182530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nl-BE" sz="2400" kern="1200"/>
            <a:t>Aanpassing gemeentelijke reglementen!!!</a:t>
          </a:r>
        </a:p>
      </dsp:txBody>
      <dsp:txXfrm>
        <a:off x="89104" y="1163108"/>
        <a:ext cx="7238592" cy="16471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AE5022-02FA-44E7-9F13-F6F2E2E963FF}">
      <dsp:nvSpPr>
        <dsp:cNvPr id="0" name=""/>
        <dsp:cNvSpPr/>
      </dsp:nvSpPr>
      <dsp:spPr>
        <a:xfrm rot="5400000">
          <a:off x="2519680" y="81279"/>
          <a:ext cx="3251200" cy="3901440"/>
        </a:xfrm>
        <a:prstGeom prst="round2Same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nl-BE" sz="1900" kern="1200"/>
            <a:t>Art. 15 e.v. Vlaamse Wooncode</a:t>
          </a:r>
          <a:endParaRPr lang="nl-BE" sz="1900" b="1" kern="1200"/>
        </a:p>
        <a:p>
          <a:pPr marL="171450" lvl="1" indent="-171450" algn="l" defTabSz="844550">
            <a:lnSpc>
              <a:spcPct val="90000"/>
            </a:lnSpc>
            <a:spcBef>
              <a:spcPct val="0"/>
            </a:spcBef>
            <a:spcAft>
              <a:spcPct val="15000"/>
            </a:spcAft>
            <a:buChar char="•"/>
          </a:pPr>
          <a:r>
            <a:rPr lang="nl-BE" sz="1900" kern="1200"/>
            <a:t>Verzoek / initiatief burgemeester</a:t>
          </a:r>
        </a:p>
        <a:p>
          <a:pPr marL="171450" lvl="1" indent="-171450" algn="l" defTabSz="844550">
            <a:lnSpc>
              <a:spcPct val="90000"/>
            </a:lnSpc>
            <a:spcBef>
              <a:spcPct val="0"/>
            </a:spcBef>
            <a:spcAft>
              <a:spcPct val="15000"/>
            </a:spcAft>
            <a:buChar char="•"/>
          </a:pPr>
          <a:r>
            <a:rPr lang="nl-BE" sz="1900" kern="1200"/>
            <a:t>Conformiteitsonderzoek door woningcontroleur</a:t>
          </a:r>
        </a:p>
        <a:p>
          <a:pPr marL="171450" lvl="1" indent="-171450" algn="l" defTabSz="844550">
            <a:lnSpc>
              <a:spcPct val="90000"/>
            </a:lnSpc>
            <a:spcBef>
              <a:spcPct val="0"/>
            </a:spcBef>
            <a:spcAft>
              <a:spcPct val="15000"/>
            </a:spcAft>
            <a:buChar char="•"/>
          </a:pPr>
          <a:r>
            <a:rPr lang="nl-BE" sz="1900" kern="1200"/>
            <a:t>Technisch verslag</a:t>
          </a:r>
        </a:p>
        <a:p>
          <a:pPr marL="171450" lvl="1" indent="-171450" algn="l" defTabSz="844550">
            <a:lnSpc>
              <a:spcPct val="90000"/>
            </a:lnSpc>
            <a:spcBef>
              <a:spcPct val="0"/>
            </a:spcBef>
            <a:spcAft>
              <a:spcPct val="15000"/>
            </a:spcAft>
            <a:buChar char="•"/>
          </a:pPr>
          <a:r>
            <a:rPr lang="nl-BE" sz="1900" kern="1200"/>
            <a:t>Advies gewestelijk ambtenaar tenzij vrijstelling</a:t>
          </a:r>
        </a:p>
        <a:p>
          <a:pPr marL="171450" lvl="1" indent="-171450" algn="l" defTabSz="844550">
            <a:lnSpc>
              <a:spcPct val="90000"/>
            </a:lnSpc>
            <a:spcBef>
              <a:spcPct val="0"/>
            </a:spcBef>
            <a:spcAft>
              <a:spcPct val="15000"/>
            </a:spcAft>
            <a:buChar char="•"/>
          </a:pPr>
          <a:r>
            <a:rPr lang="nl-BE" sz="1900" kern="1200"/>
            <a:t>Besluit burgemeester</a:t>
          </a:r>
        </a:p>
        <a:p>
          <a:pPr marL="171450" lvl="1" indent="-171450" algn="l" defTabSz="844550">
            <a:lnSpc>
              <a:spcPct val="90000"/>
            </a:lnSpc>
            <a:spcBef>
              <a:spcPct val="0"/>
            </a:spcBef>
            <a:spcAft>
              <a:spcPct val="15000"/>
            </a:spcAft>
            <a:buChar char="•"/>
          </a:pPr>
          <a:r>
            <a:rPr lang="nl-BE" sz="1900" kern="1200"/>
            <a:t>Beroepsprocedure bij de minister</a:t>
          </a:r>
        </a:p>
      </dsp:txBody>
      <dsp:txXfrm rot="-5400000">
        <a:off x="2194561" y="565110"/>
        <a:ext cx="3742729" cy="2933778"/>
      </dsp:txXfrm>
    </dsp:sp>
    <dsp:sp modelId="{030CFFD3-7D59-4621-92B9-6147023A4CC5}">
      <dsp:nvSpPr>
        <dsp:cNvPr id="0" name=""/>
        <dsp:cNvSpPr/>
      </dsp:nvSpPr>
      <dsp:spPr>
        <a:xfrm>
          <a:off x="0" y="0"/>
          <a:ext cx="2194560" cy="40640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nl-BE" sz="2200" b="1" kern="1200"/>
            <a:t>Huidige procedure OO</a:t>
          </a:r>
        </a:p>
      </dsp:txBody>
      <dsp:txXfrm>
        <a:off x="107130" y="107130"/>
        <a:ext cx="1980300" cy="38497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283893-5EAA-4345-9FA6-7BF7A577E627}">
      <dsp:nvSpPr>
        <dsp:cNvPr id="0" name=""/>
        <dsp:cNvSpPr/>
      </dsp:nvSpPr>
      <dsp:spPr>
        <a:xfrm rot="5400000">
          <a:off x="2519680" y="81279"/>
          <a:ext cx="3251200" cy="3901440"/>
        </a:xfrm>
        <a:prstGeom prst="round2SameRect">
          <a:avLst/>
        </a:prstGeom>
        <a:solidFill>
          <a:schemeClr val="accent5">
            <a:alpha val="90000"/>
            <a:tint val="40000"/>
            <a:hueOff val="0"/>
            <a:satOff val="0"/>
            <a:lumOff val="0"/>
            <a:alphaOff val="0"/>
          </a:schemeClr>
        </a:solidFill>
        <a:ln w="12700" cap="flat" cmpd="sng" algn="ctr">
          <a:solidFill>
            <a:schemeClr val="accent5">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8580" tIns="34290" rIns="68580" bIns="34290" numCol="1" spcCol="1270" anchor="ctr" anchorCtr="0">
          <a:noAutofit/>
        </a:bodyPr>
        <a:lstStyle/>
        <a:p>
          <a:pPr marL="171450" lvl="1" indent="-171450" algn="l" defTabSz="800100">
            <a:lnSpc>
              <a:spcPct val="90000"/>
            </a:lnSpc>
            <a:spcBef>
              <a:spcPct val="0"/>
            </a:spcBef>
            <a:spcAft>
              <a:spcPct val="15000"/>
            </a:spcAft>
            <a:buChar char="•"/>
          </a:pPr>
          <a:r>
            <a:rPr lang="nl-BE" sz="1800" kern="1200"/>
            <a:t>Art. 20 e.v. Vlaamse Wooncode</a:t>
          </a:r>
          <a:endParaRPr lang="nl-BE" sz="1800" b="1" kern="1200"/>
        </a:p>
        <a:p>
          <a:pPr marL="171450" lvl="1" indent="-171450" algn="l" defTabSz="800100">
            <a:lnSpc>
              <a:spcPct val="90000"/>
            </a:lnSpc>
            <a:spcBef>
              <a:spcPct val="0"/>
            </a:spcBef>
            <a:spcAft>
              <a:spcPct val="15000"/>
            </a:spcAft>
            <a:buChar char="•"/>
          </a:pPr>
          <a:r>
            <a:rPr lang="nl-BE" sz="1800" kern="1200"/>
            <a:t>Verhuren in ruime zin van een woning… </a:t>
          </a:r>
        </a:p>
        <a:p>
          <a:pPr marL="171450" lvl="1" indent="-171450" algn="l" defTabSz="800100">
            <a:lnSpc>
              <a:spcPct val="90000"/>
            </a:lnSpc>
            <a:spcBef>
              <a:spcPct val="0"/>
            </a:spcBef>
            <a:spcAft>
              <a:spcPct val="15000"/>
            </a:spcAft>
            <a:buChar char="•"/>
          </a:pPr>
          <a:r>
            <a:rPr lang="nl-BE" sz="1800" kern="1200"/>
            <a:t>…die niet voldoet aan de normen van art. 5 VWC</a:t>
          </a:r>
        </a:p>
        <a:p>
          <a:pPr marL="171450" lvl="1" indent="-171450" algn="l" defTabSz="800100">
            <a:lnSpc>
              <a:spcPct val="90000"/>
            </a:lnSpc>
            <a:spcBef>
              <a:spcPct val="0"/>
            </a:spcBef>
            <a:spcAft>
              <a:spcPct val="15000"/>
            </a:spcAft>
            <a:buChar char="•"/>
          </a:pPr>
          <a:r>
            <a:rPr lang="nl-BE" sz="1800" kern="1200"/>
            <a:t>Technische verslag</a:t>
          </a:r>
        </a:p>
        <a:p>
          <a:pPr marL="171450" lvl="1" indent="-171450" algn="l" defTabSz="800100">
            <a:lnSpc>
              <a:spcPct val="90000"/>
            </a:lnSpc>
            <a:spcBef>
              <a:spcPct val="0"/>
            </a:spcBef>
            <a:spcAft>
              <a:spcPct val="15000"/>
            </a:spcAft>
            <a:buChar char="•"/>
          </a:pPr>
          <a:r>
            <a:rPr lang="nl-BE" sz="1800" kern="1200"/>
            <a:t>Wooninspecteur verbaliseert</a:t>
          </a:r>
        </a:p>
        <a:p>
          <a:pPr marL="171450" lvl="1" indent="-171450" algn="l" defTabSz="800100">
            <a:lnSpc>
              <a:spcPct val="90000"/>
            </a:lnSpc>
            <a:spcBef>
              <a:spcPct val="0"/>
            </a:spcBef>
            <a:spcAft>
              <a:spcPct val="15000"/>
            </a:spcAft>
            <a:buChar char="•"/>
          </a:pPr>
          <a:r>
            <a:rPr lang="nl-BE" sz="1800" kern="1200"/>
            <a:t>Herstelvordering</a:t>
          </a:r>
        </a:p>
        <a:p>
          <a:pPr marL="171450" lvl="1" indent="-171450" algn="l" defTabSz="800100">
            <a:lnSpc>
              <a:spcPct val="90000"/>
            </a:lnSpc>
            <a:spcBef>
              <a:spcPct val="0"/>
            </a:spcBef>
            <a:spcAft>
              <a:spcPct val="15000"/>
            </a:spcAft>
            <a:buChar char="•"/>
          </a:pPr>
          <a:r>
            <a:rPr lang="nl-BE" sz="1800" kern="1200"/>
            <a:t>Parket vervolgt</a:t>
          </a:r>
        </a:p>
        <a:p>
          <a:pPr marL="171450" lvl="1" indent="-171450" algn="l" defTabSz="800100">
            <a:lnSpc>
              <a:spcPct val="90000"/>
            </a:lnSpc>
            <a:spcBef>
              <a:spcPct val="0"/>
            </a:spcBef>
            <a:spcAft>
              <a:spcPct val="15000"/>
            </a:spcAft>
            <a:buChar char="•"/>
          </a:pPr>
          <a:r>
            <a:rPr lang="nl-BE" sz="1800" kern="1200"/>
            <a:t>Rechtbank veroordeelt</a:t>
          </a:r>
        </a:p>
      </dsp:txBody>
      <dsp:txXfrm rot="-5400000">
        <a:off x="2194561" y="565110"/>
        <a:ext cx="3742729" cy="2933778"/>
      </dsp:txXfrm>
    </dsp:sp>
    <dsp:sp modelId="{030CFFD3-7D59-4621-92B9-6147023A4CC5}">
      <dsp:nvSpPr>
        <dsp:cNvPr id="0" name=""/>
        <dsp:cNvSpPr/>
      </dsp:nvSpPr>
      <dsp:spPr>
        <a:xfrm>
          <a:off x="0" y="0"/>
          <a:ext cx="2194560" cy="40640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a:lnSpc>
              <a:spcPct val="90000"/>
            </a:lnSpc>
            <a:spcBef>
              <a:spcPct val="0"/>
            </a:spcBef>
            <a:spcAft>
              <a:spcPct val="35000"/>
            </a:spcAft>
            <a:buNone/>
          </a:pPr>
          <a:r>
            <a:rPr lang="nl-BE" sz="2200" b="1" kern="1200"/>
            <a:t>Strafrechtelijke procedure</a:t>
          </a:r>
        </a:p>
      </dsp:txBody>
      <dsp:txXfrm>
        <a:off x="107130" y="107130"/>
        <a:ext cx="1980300" cy="384974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248734-43B8-486A-B012-6E9D87721C19}">
      <dsp:nvSpPr>
        <dsp:cNvPr id="0" name=""/>
        <dsp:cNvSpPr/>
      </dsp:nvSpPr>
      <dsp:spPr>
        <a:xfrm>
          <a:off x="0" y="-406058"/>
          <a:ext cx="7314162" cy="4876117"/>
        </a:xfrm>
        <a:prstGeom prst="leftRightRibb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F94BD8-AFB1-4629-B555-5CB6E672835B}">
      <dsp:nvSpPr>
        <dsp:cNvPr id="0" name=""/>
        <dsp:cNvSpPr/>
      </dsp:nvSpPr>
      <dsp:spPr>
        <a:xfrm>
          <a:off x="877699" y="1081158"/>
          <a:ext cx="2413673" cy="143357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6896" rIns="0" bIns="60960" numCol="1" spcCol="1270" anchor="ctr" anchorCtr="0">
          <a:noAutofit/>
        </a:bodyPr>
        <a:lstStyle/>
        <a:p>
          <a:pPr marL="0" lvl="0" indent="0" algn="r" defTabSz="711200">
            <a:lnSpc>
              <a:spcPct val="90000"/>
            </a:lnSpc>
            <a:spcBef>
              <a:spcPct val="0"/>
            </a:spcBef>
            <a:spcAft>
              <a:spcPct val="35000"/>
            </a:spcAft>
            <a:buNone/>
          </a:pPr>
          <a:r>
            <a:rPr lang="nl-BE" sz="1600" b="1" kern="1200"/>
            <a:t>Administratieve procedure</a:t>
          </a:r>
        </a:p>
        <a:p>
          <a:pPr marL="171450" lvl="1" indent="-171450" algn="r" defTabSz="711200">
            <a:lnSpc>
              <a:spcPct val="90000"/>
            </a:lnSpc>
            <a:spcBef>
              <a:spcPct val="0"/>
            </a:spcBef>
            <a:spcAft>
              <a:spcPct val="15000"/>
            </a:spcAft>
            <a:buChar char="•"/>
          </a:pPr>
          <a:r>
            <a:rPr lang="nl-BE" sz="1600" kern="1200"/>
            <a:t>Vier categorieën gebreken met strafpunten</a:t>
          </a:r>
        </a:p>
        <a:p>
          <a:pPr marL="171450" lvl="1" indent="-171450" algn="r" defTabSz="711200">
            <a:lnSpc>
              <a:spcPct val="90000"/>
            </a:lnSpc>
            <a:spcBef>
              <a:spcPct val="0"/>
            </a:spcBef>
            <a:spcAft>
              <a:spcPct val="15000"/>
            </a:spcAft>
            <a:buChar char="•"/>
          </a:pPr>
          <a:r>
            <a:rPr lang="nl-BE" sz="1600" kern="1200"/>
            <a:t>Ongeschiktheid : 15 strafpunten</a:t>
          </a:r>
        </a:p>
        <a:p>
          <a:pPr marL="171450" lvl="1" indent="-171450" algn="r" defTabSz="711200">
            <a:lnSpc>
              <a:spcPct val="90000"/>
            </a:lnSpc>
            <a:spcBef>
              <a:spcPct val="0"/>
            </a:spcBef>
            <a:spcAft>
              <a:spcPct val="15000"/>
            </a:spcAft>
            <a:buChar char="•"/>
          </a:pPr>
          <a:r>
            <a:rPr lang="nl-BE" sz="1600" kern="1200"/>
            <a:t>CA: 14 strafpunten of minder</a:t>
          </a:r>
        </a:p>
      </dsp:txBody>
      <dsp:txXfrm>
        <a:off x="877699" y="1081158"/>
        <a:ext cx="2413673" cy="1433575"/>
      </dsp:txXfrm>
    </dsp:sp>
    <dsp:sp modelId="{E3BA733B-DA3B-4F61-AB38-4B930131161C}">
      <dsp:nvSpPr>
        <dsp:cNvPr id="0" name=""/>
        <dsp:cNvSpPr/>
      </dsp:nvSpPr>
      <dsp:spPr>
        <a:xfrm>
          <a:off x="3657081" y="1549265"/>
          <a:ext cx="2852523" cy="143357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56896" rIns="0" bIns="60960" numCol="1" spcCol="1270" anchor="ctr" anchorCtr="0">
          <a:noAutofit/>
        </a:bodyPr>
        <a:lstStyle/>
        <a:p>
          <a:pPr marL="0" lvl="0" indent="0" algn="l" defTabSz="711200">
            <a:lnSpc>
              <a:spcPct val="90000"/>
            </a:lnSpc>
            <a:spcBef>
              <a:spcPct val="0"/>
            </a:spcBef>
            <a:spcAft>
              <a:spcPct val="35000"/>
            </a:spcAft>
            <a:buNone/>
          </a:pPr>
          <a:r>
            <a:rPr lang="nl-BE" sz="1600" b="1" kern="1200"/>
            <a:t>Strafrechtelijke procedure</a:t>
          </a:r>
        </a:p>
        <a:p>
          <a:pPr marL="171450" lvl="1" indent="-171450" algn="l" defTabSz="711200">
            <a:lnSpc>
              <a:spcPct val="90000"/>
            </a:lnSpc>
            <a:spcBef>
              <a:spcPct val="0"/>
            </a:spcBef>
            <a:spcAft>
              <a:spcPct val="15000"/>
            </a:spcAft>
            <a:buChar char="•"/>
          </a:pPr>
          <a:r>
            <a:rPr lang="nl-BE" sz="1600" kern="1200"/>
            <a:t>Verhuren woning die niet voldoet aan de normen</a:t>
          </a:r>
        </a:p>
        <a:p>
          <a:pPr marL="171450" lvl="1" indent="-171450" algn="l" defTabSz="711200">
            <a:lnSpc>
              <a:spcPct val="90000"/>
            </a:lnSpc>
            <a:spcBef>
              <a:spcPct val="0"/>
            </a:spcBef>
            <a:spcAft>
              <a:spcPct val="15000"/>
            </a:spcAft>
            <a:buChar char="•"/>
          </a:pPr>
          <a:r>
            <a:rPr lang="nl-BE" sz="1600" kern="1200"/>
            <a:t>Norm = 1 gebrek, geen weging met strafpunten</a:t>
          </a:r>
        </a:p>
        <a:p>
          <a:pPr marL="171450" lvl="1" indent="-171450" algn="l" defTabSz="711200">
            <a:lnSpc>
              <a:spcPct val="90000"/>
            </a:lnSpc>
            <a:spcBef>
              <a:spcPct val="0"/>
            </a:spcBef>
            <a:spcAft>
              <a:spcPct val="15000"/>
            </a:spcAft>
            <a:buChar char="•"/>
          </a:pPr>
          <a:r>
            <a:rPr lang="nl-BE" sz="1600" kern="1200"/>
            <a:t>Herstel tot 0 strafpunten</a:t>
          </a:r>
        </a:p>
      </dsp:txBody>
      <dsp:txXfrm>
        <a:off x="3657081" y="1549265"/>
        <a:ext cx="2852523" cy="143357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D328A8-8A75-4BE3-AEF5-C66C04AB3AF0}">
      <dsp:nvSpPr>
        <dsp:cNvPr id="0" name=""/>
        <dsp:cNvSpPr/>
      </dsp:nvSpPr>
      <dsp:spPr>
        <a:xfrm>
          <a:off x="0" y="3337"/>
          <a:ext cx="6096000" cy="10296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nl-BE" sz="2400" kern="1200"/>
            <a:t>Procedures hebben zich afzonderlijk ontwikkeld</a:t>
          </a:r>
        </a:p>
      </dsp:txBody>
      <dsp:txXfrm>
        <a:off x="50261" y="53598"/>
        <a:ext cx="5995478" cy="929078"/>
      </dsp:txXfrm>
    </dsp:sp>
    <dsp:sp modelId="{B8DFF7E0-A1BF-4B2D-B5C1-9D7D99AA77C4}">
      <dsp:nvSpPr>
        <dsp:cNvPr id="0" name=""/>
        <dsp:cNvSpPr/>
      </dsp:nvSpPr>
      <dsp:spPr>
        <a:xfrm>
          <a:off x="0" y="1191337"/>
          <a:ext cx="6096000" cy="10296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nl-BE" sz="2400" kern="1200"/>
            <a:t>Het verhuren van een conforme woning KAN strafbaar zijn</a:t>
          </a:r>
        </a:p>
      </dsp:txBody>
      <dsp:txXfrm>
        <a:off x="50261" y="1241598"/>
        <a:ext cx="5995478" cy="929078"/>
      </dsp:txXfrm>
    </dsp:sp>
    <dsp:sp modelId="{E08504A3-16AF-4E86-B3B7-5D39F90A77FA}">
      <dsp:nvSpPr>
        <dsp:cNvPr id="0" name=""/>
        <dsp:cNvSpPr/>
      </dsp:nvSpPr>
      <dsp:spPr>
        <a:xfrm>
          <a:off x="0" y="2379337"/>
          <a:ext cx="6096000" cy="10296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nl-BE" sz="2400" kern="1200">
              <a:solidFill>
                <a:schemeClr val="bg1"/>
              </a:solidFill>
            </a:rPr>
            <a:t>Procedures afstemmen door criteria gelijk te schakelen</a:t>
          </a:r>
        </a:p>
      </dsp:txBody>
      <dsp:txXfrm>
        <a:off x="50261" y="2429598"/>
        <a:ext cx="5995478" cy="929078"/>
      </dsp:txXfrm>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7.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2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6.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7.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nl-NL"/>
          </a:p>
        </p:txBody>
      </p:sp>
      <p:sp>
        <p:nvSpPr>
          <p:cNvPr id="3" name="Tijdelijke aanduiding voor datum 2"/>
          <p:cNvSpPr>
            <a:spLocks noGrp="1"/>
          </p:cNvSpPr>
          <p:nvPr>
            <p:ph type="dt" sz="quarter" idx="1"/>
          </p:nvPr>
        </p:nvSpPr>
        <p:spPr>
          <a:xfrm>
            <a:off x="4023992" y="0"/>
            <a:ext cx="3078427" cy="511731"/>
          </a:xfrm>
          <a:prstGeom prst="rect">
            <a:avLst/>
          </a:prstGeom>
        </p:spPr>
        <p:txBody>
          <a:bodyPr vert="horz" lIns="99075" tIns="49538" rIns="99075" bIns="49538" rtlCol="0"/>
          <a:lstStyle>
            <a:lvl1pPr algn="r">
              <a:defRPr sz="1300"/>
            </a:lvl1pPr>
          </a:lstStyle>
          <a:p>
            <a:fld id="{BEFC7F27-3F35-C348-A7B2-F69A620161E2}" type="datetimeFigureOut">
              <a:rPr lang="nl-NL" smtClean="0"/>
              <a:t>30-11-2020</a:t>
            </a:fld>
            <a:endParaRPr lang="nl-NL"/>
          </a:p>
        </p:txBody>
      </p:sp>
      <p:sp>
        <p:nvSpPr>
          <p:cNvPr id="4" name="Tijdelijke aanduiding voor voettekst 3"/>
          <p:cNvSpPr>
            <a:spLocks noGrp="1"/>
          </p:cNvSpPr>
          <p:nvPr>
            <p:ph type="ftr" sz="quarter" idx="2"/>
          </p:nvPr>
        </p:nvSpPr>
        <p:spPr>
          <a:xfrm>
            <a:off x="0" y="9721106"/>
            <a:ext cx="3078427" cy="511731"/>
          </a:xfrm>
          <a:prstGeom prst="rect">
            <a:avLst/>
          </a:prstGeom>
        </p:spPr>
        <p:txBody>
          <a:bodyPr vert="horz" lIns="99075" tIns="49538" rIns="99075" bIns="49538"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3992" y="9721106"/>
            <a:ext cx="3078427" cy="511731"/>
          </a:xfrm>
          <a:prstGeom prst="rect">
            <a:avLst/>
          </a:prstGeom>
        </p:spPr>
        <p:txBody>
          <a:bodyPr vert="horz" lIns="99075" tIns="49538" rIns="99075" bIns="49538" rtlCol="0" anchor="b"/>
          <a:lstStyle>
            <a:lvl1pPr algn="r">
              <a:defRPr sz="1300"/>
            </a:lvl1pPr>
          </a:lstStyle>
          <a:p>
            <a:fld id="{D2B9D320-CCF8-334E-8C41-0A87F0B8CDFB}" type="slidenum">
              <a:rPr lang="nl-NL" smtClean="0"/>
              <a:t>‹nr.›</a:t>
            </a:fld>
            <a:endParaRPr lang="nl-NL"/>
          </a:p>
        </p:txBody>
      </p:sp>
    </p:spTree>
    <p:extLst>
      <p:ext uri="{BB962C8B-B14F-4D97-AF65-F5344CB8AC3E}">
        <p14:creationId xmlns:p14="http://schemas.microsoft.com/office/powerpoint/2010/main" val="13780068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nl-BE"/>
          </a:p>
        </p:txBody>
      </p:sp>
      <p:sp>
        <p:nvSpPr>
          <p:cNvPr id="3" name="Tijdelijke aanduiding voor datum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6A937DD8-B20A-47A6-AA94-FD478FAA3C28}" type="datetimeFigureOut">
              <a:rPr lang="nl-BE" smtClean="0"/>
              <a:pPr/>
              <a:t>30/11/2020</a:t>
            </a:fld>
            <a:endParaRPr lang="nl-BE"/>
          </a:p>
        </p:txBody>
      </p:sp>
      <p:sp>
        <p:nvSpPr>
          <p:cNvPr id="4" name="Tijdelijke aanduiding voor dia-afbeelding 3"/>
          <p:cNvSpPr>
            <a:spLocks noGrp="1" noRot="1" noChangeAspect="1"/>
          </p:cNvSpPr>
          <p:nvPr>
            <p:ph type="sldImg" idx="2"/>
          </p:nvPr>
        </p:nvSpPr>
        <p:spPr>
          <a:xfrm>
            <a:off x="1249363" y="1279525"/>
            <a:ext cx="4605337" cy="3454400"/>
          </a:xfrm>
          <a:prstGeom prst="rect">
            <a:avLst/>
          </a:prstGeom>
          <a:noFill/>
          <a:ln w="12700">
            <a:solidFill>
              <a:prstClr val="black"/>
            </a:solidFill>
          </a:ln>
        </p:spPr>
        <p:txBody>
          <a:bodyPr vert="horz" lIns="99075" tIns="49538" rIns="99075" bIns="49538" rtlCol="0" anchor="ctr"/>
          <a:lstStyle/>
          <a:p>
            <a:endParaRPr lang="nl-BE"/>
          </a:p>
        </p:txBody>
      </p:sp>
      <p:sp>
        <p:nvSpPr>
          <p:cNvPr id="5" name="Tijdelijke aanduiding voor notities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nl-BE"/>
          </a:p>
        </p:txBody>
      </p:sp>
      <p:sp>
        <p:nvSpPr>
          <p:cNvPr id="7" name="Tijdelijke aanduiding voor dianumm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A15A0D9C-0CD0-4097-81EC-9B83965EC080}" type="slidenum">
              <a:rPr lang="nl-BE" smtClean="0"/>
              <a:pPr/>
              <a:t>‹nr.›</a:t>
            </a:fld>
            <a:endParaRPr lang="nl-BE"/>
          </a:p>
        </p:txBody>
      </p:sp>
    </p:spTree>
    <p:extLst>
      <p:ext uri="{BB962C8B-B14F-4D97-AF65-F5344CB8AC3E}">
        <p14:creationId xmlns:p14="http://schemas.microsoft.com/office/powerpoint/2010/main" val="4276783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185766" indent="-185766">
              <a:buFontTx/>
              <a:buChar char="-"/>
            </a:pPr>
            <a:endParaRPr lang="nl-BE"/>
          </a:p>
        </p:txBody>
      </p:sp>
      <p:sp>
        <p:nvSpPr>
          <p:cNvPr id="4" name="Tijdelijke aanduiding voor dianummer 3"/>
          <p:cNvSpPr>
            <a:spLocks noGrp="1"/>
          </p:cNvSpPr>
          <p:nvPr>
            <p:ph type="sldNum" sz="quarter" idx="10"/>
          </p:nvPr>
        </p:nvSpPr>
        <p:spPr/>
        <p:txBody>
          <a:bodyPr/>
          <a:lstStyle/>
          <a:p>
            <a:pPr defTabSz="990752">
              <a:defRPr/>
            </a:pPr>
            <a:fld id="{A15A0D9C-0CD0-4097-81EC-9B83965EC080}" type="slidenum">
              <a:rPr lang="nl-BE">
                <a:solidFill>
                  <a:prstClr val="black"/>
                </a:solidFill>
                <a:latin typeface="Calibri"/>
              </a:rPr>
              <a:pPr defTabSz="990752">
                <a:defRPr/>
              </a:pPr>
              <a:t>1</a:t>
            </a:fld>
            <a:endParaRPr lang="nl-BE">
              <a:solidFill>
                <a:prstClr val="black"/>
              </a:solidFill>
              <a:latin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10</a:t>
            </a:fld>
            <a:endParaRPr lang="nl-BE"/>
          </a:p>
        </p:txBody>
      </p:sp>
    </p:spTree>
    <p:extLst>
      <p:ext uri="{BB962C8B-B14F-4D97-AF65-F5344CB8AC3E}">
        <p14:creationId xmlns:p14="http://schemas.microsoft.com/office/powerpoint/2010/main" val="2207771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BE" sz="1700">
                <a:latin typeface="Calibri" panose="020F0502020204030204" pitchFamily="34" charset="0"/>
                <a:cs typeface="Calibri" panose="020F0502020204030204" pitchFamily="34" charset="0"/>
              </a:rPr>
              <a:t>Categorie I: </a:t>
            </a:r>
            <a:r>
              <a:rPr lang="nl-BE">
                <a:solidFill>
                  <a:prstClr val="black"/>
                </a:solidFill>
                <a:latin typeface="+mn-lt"/>
              </a:rPr>
              <a:t>Kleine gebreken die de levensomstandigheden van de bewoners negatief beïnvloeden of die potentieel kunnen uitgroeien tot ernstige gebreken.</a:t>
            </a:r>
            <a:endParaRPr lang="nl-BE" sz="1700">
              <a:latin typeface="Calibri" panose="020F0502020204030204" pitchFamily="34" charset="0"/>
              <a:cs typeface="Calibri" panose="020F0502020204030204" pitchFamily="34" charset="0"/>
            </a:endParaRPr>
          </a:p>
          <a:p>
            <a:pPr lvl="0"/>
            <a:r>
              <a:rPr lang="nl-BE" sz="1700">
                <a:latin typeface="Calibri" panose="020F0502020204030204" pitchFamily="34" charset="0"/>
                <a:cs typeface="Calibri" panose="020F0502020204030204" pitchFamily="34" charset="0"/>
              </a:rPr>
              <a:t>Categorie II: </a:t>
            </a:r>
            <a:r>
              <a:rPr lang="nl-BE">
                <a:latin typeface="Calibri" panose="020F0502020204030204" pitchFamily="34" charset="0"/>
                <a:cs typeface="Calibri" panose="020F0502020204030204" pitchFamily="34" charset="0"/>
              </a:rPr>
              <a:t>Ernstige gebreken die de levensomstandigheden van de bewoners negatief beïnvloeden maar die geen direct gevaar vormen voor hun veiligheid of gezondheid, waardoor de woning niet in aanmerking zou komen voor bewoning.</a:t>
            </a:r>
            <a:endParaRPr lang="nl-BE" sz="1700">
              <a:latin typeface="Calibri" panose="020F0502020204030204" pitchFamily="34" charset="0"/>
              <a:cs typeface="Calibri" panose="020F0502020204030204" pitchFamily="34" charset="0"/>
            </a:endParaRPr>
          </a:p>
          <a:p>
            <a:pPr lvl="0"/>
            <a:r>
              <a:rPr lang="nl-BE" sz="1700">
                <a:latin typeface="Calibri" panose="020F0502020204030204" pitchFamily="34" charset="0"/>
                <a:cs typeface="Calibri" panose="020F0502020204030204" pitchFamily="34" charset="0"/>
              </a:rPr>
              <a:t>Categorie III: </a:t>
            </a:r>
            <a:r>
              <a:rPr lang="nl-BE">
                <a:solidFill>
                  <a:prstClr val="black"/>
                </a:solidFill>
                <a:latin typeface="+mn-lt"/>
              </a:rPr>
              <a:t>Ernstige gebreken die mensonwaardige levensomstandigheden veroorzaken of die een direct gevaar vormen voor de veiligheid of de gezondheid van de bewoners, waardoor de woning niet in aanmerking komt voor bewoning.</a:t>
            </a:r>
          </a:p>
          <a:p>
            <a:pPr lvl="0"/>
            <a:endParaRPr lang="nl-BE" sz="1700">
              <a:solidFill>
                <a:prstClr val="black"/>
              </a:solidFill>
              <a:cs typeface="Calibri" panose="020F0502020204030204" pitchFamily="34" charset="0"/>
            </a:endParaRPr>
          </a:p>
          <a:p>
            <a:pPr defTabSz="990752">
              <a:defRPr/>
            </a:pPr>
            <a:r>
              <a:rPr lang="nl-BE" sz="1300">
                <a:solidFill>
                  <a:prstClr val="black"/>
                </a:solidFill>
              </a:rPr>
              <a:t>Optimalisatie instrumenten: afstemming strafrechtelijke en administratieve procedure</a:t>
            </a:r>
          </a:p>
          <a:p>
            <a:pPr defTabSz="990752">
              <a:defRPr/>
            </a:pPr>
            <a:r>
              <a:rPr lang="nl-BE" sz="1300">
                <a:solidFill>
                  <a:prstClr val="black"/>
                </a:solidFill>
              </a:rPr>
              <a:t>Gelijkschakeling criteria in 3 nieuwe categorieën van gebreken</a:t>
            </a:r>
          </a:p>
          <a:p>
            <a:pPr defTabSz="990752">
              <a:defRPr/>
            </a:pPr>
            <a:r>
              <a:rPr lang="nl-BE" sz="1300">
                <a:solidFill>
                  <a:prstClr val="black"/>
                </a:solidFill>
              </a:rPr>
              <a:t>Conformiteit en strafbaarheid op een lijn</a:t>
            </a:r>
          </a:p>
          <a:p>
            <a:pPr lvl="0"/>
            <a:r>
              <a:rPr lang="nl-BE" sz="1700">
                <a:latin typeface="Calibri" panose="020F0502020204030204" pitchFamily="34" charset="0"/>
                <a:cs typeface="Calibri" panose="020F0502020204030204" pitchFamily="34" charset="0"/>
              </a:rPr>
              <a:t>Soms afgifte CA door wooninspecteur</a:t>
            </a:r>
          </a:p>
          <a:p>
            <a:endParaRPr lang="nl-BE"/>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11</a:t>
            </a:fld>
            <a:endParaRPr lang="nl-BE"/>
          </a:p>
        </p:txBody>
      </p:sp>
    </p:spTree>
    <p:extLst>
      <p:ext uri="{BB962C8B-B14F-4D97-AF65-F5344CB8AC3E}">
        <p14:creationId xmlns:p14="http://schemas.microsoft.com/office/powerpoint/2010/main" val="26760666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12</a:t>
            </a:fld>
            <a:endParaRPr lang="nl-BE"/>
          </a:p>
        </p:txBody>
      </p:sp>
    </p:spTree>
    <p:extLst>
      <p:ext uri="{BB962C8B-B14F-4D97-AF65-F5344CB8AC3E}">
        <p14:creationId xmlns:p14="http://schemas.microsoft.com/office/powerpoint/2010/main" val="1178751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7 gebreken </a:t>
            </a:r>
            <a:r>
              <a:rPr lang="nl-BE" err="1"/>
              <a:t>cat</a:t>
            </a:r>
            <a:r>
              <a:rPr lang="nl-BE"/>
              <a:t> I = 1 gebrek </a:t>
            </a:r>
            <a:r>
              <a:rPr lang="nl-BE" err="1"/>
              <a:t>cat</a:t>
            </a:r>
            <a:r>
              <a:rPr lang="nl-BE"/>
              <a:t> II =&gt; conform = minder dan 7 gebreken </a:t>
            </a:r>
            <a:r>
              <a:rPr lang="nl-BE" err="1"/>
              <a:t>cat</a:t>
            </a:r>
            <a:r>
              <a:rPr lang="nl-BE"/>
              <a:t> I</a:t>
            </a:r>
          </a:p>
          <a:p>
            <a:r>
              <a:rPr lang="nl-BE"/>
              <a:t>Duidelijkheid inzet instrumenten</a:t>
            </a: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13</a:t>
            </a:fld>
            <a:endParaRPr lang="nl-BE"/>
          </a:p>
        </p:txBody>
      </p:sp>
    </p:spTree>
    <p:extLst>
      <p:ext uri="{BB962C8B-B14F-4D97-AF65-F5344CB8AC3E}">
        <p14:creationId xmlns:p14="http://schemas.microsoft.com/office/powerpoint/2010/main" val="221970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90752">
              <a:lnSpc>
                <a:spcPct val="90000"/>
              </a:lnSpc>
              <a:spcBef>
                <a:spcPts val="325"/>
              </a:spcBef>
              <a:buSzPct val="90000"/>
              <a:buBlip>
                <a:blip r:embed="rId3"/>
              </a:buBlip>
              <a:defRPr/>
            </a:pPr>
            <a:r>
              <a:rPr lang="nl-BE" sz="2400">
                <a:solidFill>
                  <a:srgbClr val="373636"/>
                </a:solidFill>
                <a:latin typeface="FlandersArtSans-Regular" panose="00000500000000000000" pitchFamily="2" charset="0"/>
              </a:rPr>
              <a:t>Correctie </a:t>
            </a:r>
            <a:r>
              <a:rPr lang="nl-BE" sz="2400" err="1">
                <a:solidFill>
                  <a:srgbClr val="373636"/>
                </a:solidFill>
                <a:latin typeface="FlandersArtSans-Regular" panose="00000500000000000000" pitchFamily="2" charset="0"/>
              </a:rPr>
              <a:t>ivm</a:t>
            </a:r>
            <a:r>
              <a:rPr lang="nl-BE" sz="2400">
                <a:solidFill>
                  <a:srgbClr val="373636"/>
                </a:solidFill>
                <a:latin typeface="FlandersArtSans-Regular" panose="00000500000000000000" pitchFamily="2" charset="0"/>
              </a:rPr>
              <a:t> aanpak overschrijding bezettingsnorm door bijsturing begrippen onaangepastheid en </a:t>
            </a:r>
            <a:r>
              <a:rPr lang="nl-BE" sz="2400" err="1">
                <a:solidFill>
                  <a:srgbClr val="373636"/>
                </a:solidFill>
                <a:latin typeface="FlandersArtSans-Regular" panose="00000500000000000000" pitchFamily="2" charset="0"/>
              </a:rPr>
              <a:t>overbewoning</a:t>
            </a:r>
            <a:endParaRPr lang="nl-BE" sz="2400">
              <a:solidFill>
                <a:srgbClr val="373636"/>
              </a:solidFill>
              <a:latin typeface="FlandersArtSans-Regular" panose="00000500000000000000" pitchFamily="2" charset="0"/>
            </a:endParaRPr>
          </a:p>
          <a:p>
            <a:pPr defTabSz="990752">
              <a:lnSpc>
                <a:spcPct val="90000"/>
              </a:lnSpc>
              <a:spcBef>
                <a:spcPts val="325"/>
              </a:spcBef>
              <a:buSzPct val="90000"/>
              <a:buBlip>
                <a:blip r:embed="rId3"/>
              </a:buBlip>
              <a:defRPr/>
            </a:pPr>
            <a:r>
              <a:rPr lang="nl-BE" sz="2400">
                <a:solidFill>
                  <a:srgbClr val="373636"/>
                </a:solidFill>
                <a:latin typeface="FlandersArtSans-Regular" panose="00000500000000000000" pitchFamily="2" charset="0"/>
              </a:rPr>
              <a:t>Kleine overschrijding van de bezettingsnorm niet meer strafbaar</a:t>
            </a:r>
          </a:p>
          <a:p>
            <a:pPr defTabSz="990752">
              <a:lnSpc>
                <a:spcPct val="90000"/>
              </a:lnSpc>
              <a:spcBef>
                <a:spcPts val="325"/>
              </a:spcBef>
              <a:buSzPct val="90000"/>
              <a:buBlip>
                <a:blip r:embed="rId3"/>
              </a:buBlip>
              <a:defRPr/>
            </a:pPr>
            <a:r>
              <a:rPr lang="nl-BE" sz="2400">
                <a:solidFill>
                  <a:srgbClr val="373636"/>
                </a:solidFill>
                <a:latin typeface="FlandersArtSans-Regular" panose="00000500000000000000" pitchFamily="2" charset="0"/>
              </a:rPr>
              <a:t>Verruiming van het begrip </a:t>
            </a:r>
            <a:r>
              <a:rPr lang="nl-BE" sz="2400" err="1">
                <a:solidFill>
                  <a:srgbClr val="373636"/>
                </a:solidFill>
                <a:latin typeface="FlandersArtSans-Regular" panose="00000500000000000000" pitchFamily="2" charset="0"/>
              </a:rPr>
              <a:t>overbewoning</a:t>
            </a:r>
            <a:r>
              <a:rPr lang="nl-BE" sz="2400">
                <a:solidFill>
                  <a:srgbClr val="373636"/>
                </a:solidFill>
                <a:latin typeface="FlandersArtSans-Regular" panose="00000500000000000000" pitchFamily="2" charset="0"/>
              </a:rPr>
              <a:t> met toevoeging van ‘mensonwaardige omstandigheden’</a:t>
            </a:r>
          </a:p>
          <a:p>
            <a:endParaRPr lang="nl-BE"/>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14</a:t>
            </a:fld>
            <a:endParaRPr lang="nl-BE"/>
          </a:p>
        </p:txBody>
      </p:sp>
    </p:spTree>
    <p:extLst>
      <p:ext uri="{BB962C8B-B14F-4D97-AF65-F5344CB8AC3E}">
        <p14:creationId xmlns:p14="http://schemas.microsoft.com/office/powerpoint/2010/main" val="2800312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15</a:t>
            </a:fld>
            <a:endParaRPr lang="nl-BE"/>
          </a:p>
        </p:txBody>
      </p:sp>
    </p:spTree>
    <p:extLst>
      <p:ext uri="{BB962C8B-B14F-4D97-AF65-F5344CB8AC3E}">
        <p14:creationId xmlns:p14="http://schemas.microsoft.com/office/powerpoint/2010/main" val="3232501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pPr defTabSz="990752">
              <a:defRPr/>
            </a:pPr>
            <a:fld id="{A15A0D9C-0CD0-4097-81EC-9B83965EC080}" type="slidenum">
              <a:rPr lang="nl-BE">
                <a:solidFill>
                  <a:prstClr val="black"/>
                </a:solidFill>
                <a:latin typeface="Calibri"/>
              </a:rPr>
              <a:pPr defTabSz="990752">
                <a:defRPr/>
              </a:pPr>
              <a:t>16</a:t>
            </a:fld>
            <a:endParaRPr lang="nl-BE">
              <a:solidFill>
                <a:prstClr val="black"/>
              </a:solidFill>
              <a:latin typeface="Calibri"/>
            </a:endParaRPr>
          </a:p>
        </p:txBody>
      </p:sp>
    </p:spTree>
    <p:extLst>
      <p:ext uri="{BB962C8B-B14F-4D97-AF65-F5344CB8AC3E}">
        <p14:creationId xmlns:p14="http://schemas.microsoft.com/office/powerpoint/2010/main" val="15339393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Nadelen risico gemeenten -&gt; aansprakelijkheid gemeenten bij onderzoeken buiten de procedure OO als er schade is. (</a:t>
            </a:r>
            <a:r>
              <a:rPr lang="nl-BE" err="1"/>
              <a:t>vb</a:t>
            </a:r>
            <a:r>
              <a:rPr lang="nl-BE"/>
              <a:t> CO-intoxicatie nadat gemeente informeel is </a:t>
            </a:r>
            <a:r>
              <a:rPr lang="nl-BE" err="1"/>
              <a:t>langsgeweest</a:t>
            </a:r>
            <a:r>
              <a:rPr lang="nl-BE"/>
              <a:t>)</a:t>
            </a: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17</a:t>
            </a:fld>
            <a:endParaRPr lang="nl-BE"/>
          </a:p>
        </p:txBody>
      </p:sp>
    </p:spTree>
    <p:extLst>
      <p:ext uri="{BB962C8B-B14F-4D97-AF65-F5344CB8AC3E}">
        <p14:creationId xmlns:p14="http://schemas.microsoft.com/office/powerpoint/2010/main" val="14454165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18</a:t>
            </a:fld>
            <a:endParaRPr lang="nl-BE"/>
          </a:p>
        </p:txBody>
      </p:sp>
    </p:spTree>
    <p:extLst>
      <p:ext uri="{BB962C8B-B14F-4D97-AF65-F5344CB8AC3E}">
        <p14:creationId xmlns:p14="http://schemas.microsoft.com/office/powerpoint/2010/main" val="1761474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19</a:t>
            </a:fld>
            <a:endParaRPr lang="nl-BE"/>
          </a:p>
        </p:txBody>
      </p:sp>
    </p:spTree>
    <p:extLst>
      <p:ext uri="{BB962C8B-B14F-4D97-AF65-F5344CB8AC3E}">
        <p14:creationId xmlns:p14="http://schemas.microsoft.com/office/powerpoint/2010/main" val="234462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2</a:t>
            </a:fld>
            <a:endParaRPr lang="nl-BE"/>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20</a:t>
            </a:fld>
            <a:endParaRPr lang="nl-BE"/>
          </a:p>
        </p:txBody>
      </p:sp>
    </p:spTree>
    <p:extLst>
      <p:ext uri="{BB962C8B-B14F-4D97-AF65-F5344CB8AC3E}">
        <p14:creationId xmlns:p14="http://schemas.microsoft.com/office/powerpoint/2010/main" val="41748907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Belangrijkste kritiek: tijd die kan verloren gaan bij gebrek aan resultaat. Oplossingen </a:t>
            </a:r>
            <a:r>
              <a:rPr lang="nl-BE" err="1"/>
              <a:t>intermijnbepalingen</a:t>
            </a:r>
            <a:endParaRPr lang="nl-BE"/>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21</a:t>
            </a:fld>
            <a:endParaRPr lang="nl-BE"/>
          </a:p>
        </p:txBody>
      </p:sp>
    </p:spTree>
    <p:extLst>
      <p:ext uri="{BB962C8B-B14F-4D97-AF65-F5344CB8AC3E}">
        <p14:creationId xmlns:p14="http://schemas.microsoft.com/office/powerpoint/2010/main" val="3839773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Belangrijkste kritiek: tijd die kan verloren gaan bij gebrek aan resultaat. Oplossingen </a:t>
            </a:r>
            <a:r>
              <a:rPr lang="nl-BE" err="1"/>
              <a:t>intermijnbepalingen</a:t>
            </a:r>
            <a:endParaRPr lang="nl-BE"/>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22</a:t>
            </a:fld>
            <a:endParaRPr lang="nl-BE"/>
          </a:p>
        </p:txBody>
      </p:sp>
    </p:spTree>
    <p:extLst>
      <p:ext uri="{BB962C8B-B14F-4D97-AF65-F5344CB8AC3E}">
        <p14:creationId xmlns:p14="http://schemas.microsoft.com/office/powerpoint/2010/main" val="3948845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Hoe kan de waarschuwingsprocedure starten?</a:t>
            </a:r>
          </a:p>
          <a:p>
            <a:r>
              <a:rPr lang="nl-BE"/>
              <a:t>2 scenario’s= enerzijds verzoek (zal vaakst voorkomen) – anderzijds melding</a:t>
            </a: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23</a:t>
            </a:fld>
            <a:endParaRPr lang="nl-BE"/>
          </a:p>
        </p:txBody>
      </p:sp>
    </p:spTree>
    <p:extLst>
      <p:ext uri="{BB962C8B-B14F-4D97-AF65-F5344CB8AC3E}">
        <p14:creationId xmlns:p14="http://schemas.microsoft.com/office/powerpoint/2010/main" val="42890032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Hoe kan de waarschuwingsprocedure starten? Formeel verzoek – scenario 1</a:t>
            </a:r>
          </a:p>
          <a:p>
            <a:endParaRPr lang="nl-BE"/>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24</a:t>
            </a:fld>
            <a:endParaRPr lang="nl-BE"/>
          </a:p>
        </p:txBody>
      </p:sp>
    </p:spTree>
    <p:extLst>
      <p:ext uri="{BB962C8B-B14F-4D97-AF65-F5344CB8AC3E}">
        <p14:creationId xmlns:p14="http://schemas.microsoft.com/office/powerpoint/2010/main" val="27442344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Hoe kan de waarschuwingsprocedure starten? Melding – scenario 2</a:t>
            </a: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25</a:t>
            </a:fld>
            <a:endParaRPr lang="nl-BE"/>
          </a:p>
        </p:txBody>
      </p:sp>
    </p:spTree>
    <p:extLst>
      <p:ext uri="{BB962C8B-B14F-4D97-AF65-F5344CB8AC3E}">
        <p14:creationId xmlns:p14="http://schemas.microsoft.com/office/powerpoint/2010/main" val="32682381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26</a:t>
            </a:fld>
            <a:endParaRPr lang="nl-BE"/>
          </a:p>
        </p:txBody>
      </p:sp>
    </p:spTree>
    <p:extLst>
      <p:ext uri="{BB962C8B-B14F-4D97-AF65-F5344CB8AC3E}">
        <p14:creationId xmlns:p14="http://schemas.microsoft.com/office/powerpoint/2010/main" val="22366394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27</a:t>
            </a:fld>
            <a:endParaRPr lang="nl-BE"/>
          </a:p>
        </p:txBody>
      </p:sp>
    </p:spTree>
    <p:extLst>
      <p:ext uri="{BB962C8B-B14F-4D97-AF65-F5344CB8AC3E}">
        <p14:creationId xmlns:p14="http://schemas.microsoft.com/office/powerpoint/2010/main" val="12991519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Opleggen HT: datum verzoek + 1 maand =&gt; verzoek op 15 januari, laatste dag opleggen HT 15 februari (kennisgeving moet ontvangen zijn op 15 februari!!!)</a:t>
            </a: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28</a:t>
            </a:fld>
            <a:endParaRPr lang="nl-BE"/>
          </a:p>
        </p:txBody>
      </p:sp>
    </p:spTree>
    <p:extLst>
      <p:ext uri="{BB962C8B-B14F-4D97-AF65-F5344CB8AC3E}">
        <p14:creationId xmlns:p14="http://schemas.microsoft.com/office/powerpoint/2010/main" val="23975586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Vooronderzoek kan (en raden we zelfs aan) ook nog na 14 dagen </a:t>
            </a:r>
            <a:r>
              <a:rPr lang="nl-BE" err="1"/>
              <a:t>i.f.v</a:t>
            </a:r>
            <a:r>
              <a:rPr lang="nl-BE"/>
              <a:t>. het nagaan van gegrondheid in de procedure OO (is het verzoek niet manifest ongegrond)</a:t>
            </a:r>
          </a:p>
          <a:p>
            <a:r>
              <a:rPr lang="nl-BE"/>
              <a:t>Bij melding: geen onderzoek binnen 14 dagen: procedure OO op initiatief burgemeester met startdatum adviesvraag </a:t>
            </a:r>
            <a:r>
              <a:rPr lang="nl-BE" err="1"/>
              <a:t>og</a:t>
            </a:r>
            <a:r>
              <a:rPr lang="nl-BE"/>
              <a:t> voor gemeenten vrijgesteld van adviesverplichting, startdatum van het initiatief. Als geen opstart procedure OO, gebeurt er niets, geen beroepsmogelijkheid voor melder (maar melder kan wel een formeel verzoek indienen)</a:t>
            </a:r>
          </a:p>
          <a:p>
            <a:r>
              <a:rPr lang="nl-BE"/>
              <a:t>Manifest ongegrond = verzoek heeft niets te maken met gebreken uit het technisch verslag</a:t>
            </a:r>
          </a:p>
          <a:p>
            <a:r>
              <a:rPr lang="nl-BE"/>
              <a:t>Vb. klacht over dieren van de buurman, geen </a:t>
            </a:r>
            <a:r>
              <a:rPr lang="nl-BE" err="1"/>
              <a:t>hogerendementsketel</a:t>
            </a:r>
            <a:r>
              <a:rPr lang="nl-BE"/>
              <a:t>,…</a:t>
            </a: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29</a:t>
            </a:fld>
            <a:endParaRPr lang="nl-BE"/>
          </a:p>
        </p:txBody>
      </p:sp>
    </p:spTree>
    <p:extLst>
      <p:ext uri="{BB962C8B-B14F-4D97-AF65-F5344CB8AC3E}">
        <p14:creationId xmlns:p14="http://schemas.microsoft.com/office/powerpoint/2010/main" val="2766485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3</a:t>
            </a:fld>
            <a:endParaRPr lang="nl-BE"/>
          </a:p>
        </p:txBody>
      </p:sp>
    </p:spTree>
    <p:extLst>
      <p:ext uri="{BB962C8B-B14F-4D97-AF65-F5344CB8AC3E}">
        <p14:creationId xmlns:p14="http://schemas.microsoft.com/office/powerpoint/2010/main" val="35376910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90752">
              <a:defRPr/>
            </a:pPr>
            <a:r>
              <a:rPr lang="nl-BE"/>
              <a:t>Opleggen HT: datum verzoek + 1 maand =&gt; verzoek op 15 januari, laatste dag opleggen HT 15 februari (kennisgeving moet ontvangen zijn op 15 februari!!!)</a:t>
            </a: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30</a:t>
            </a:fld>
            <a:endParaRPr lang="nl-BE"/>
          </a:p>
        </p:txBody>
      </p:sp>
    </p:spTree>
    <p:extLst>
      <p:ext uri="{BB962C8B-B14F-4D97-AF65-F5344CB8AC3E}">
        <p14:creationId xmlns:p14="http://schemas.microsoft.com/office/powerpoint/2010/main" val="35611370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31</a:t>
            </a:fld>
            <a:endParaRPr lang="nl-BE"/>
          </a:p>
        </p:txBody>
      </p:sp>
    </p:spTree>
    <p:extLst>
      <p:ext uri="{BB962C8B-B14F-4D97-AF65-F5344CB8AC3E}">
        <p14:creationId xmlns:p14="http://schemas.microsoft.com/office/powerpoint/2010/main" val="17739154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32</a:t>
            </a:fld>
            <a:endParaRPr lang="nl-BE"/>
          </a:p>
        </p:txBody>
      </p:sp>
    </p:spTree>
    <p:extLst>
      <p:ext uri="{BB962C8B-B14F-4D97-AF65-F5344CB8AC3E}">
        <p14:creationId xmlns:p14="http://schemas.microsoft.com/office/powerpoint/2010/main" val="24650005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33</a:t>
            </a:fld>
            <a:endParaRPr lang="nl-BE"/>
          </a:p>
        </p:txBody>
      </p:sp>
    </p:spTree>
    <p:extLst>
      <p:ext uri="{BB962C8B-B14F-4D97-AF65-F5344CB8AC3E}">
        <p14:creationId xmlns:p14="http://schemas.microsoft.com/office/powerpoint/2010/main" val="42193130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34</a:t>
            </a:fld>
            <a:endParaRPr lang="nl-BE"/>
          </a:p>
        </p:txBody>
      </p:sp>
    </p:spTree>
    <p:extLst>
      <p:ext uri="{BB962C8B-B14F-4D97-AF65-F5344CB8AC3E}">
        <p14:creationId xmlns:p14="http://schemas.microsoft.com/office/powerpoint/2010/main" val="21382992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90752">
              <a:defRPr/>
            </a:pPr>
            <a:r>
              <a:rPr lang="nl-BE" sz="1300"/>
              <a:t>duiding bij onderscheid termijn uitvoeren onderzoek = termijn van orde en sanctie: start procedure OO bij ontbreken vaststelling conformiteit binnen 3m na eerste controle</a:t>
            </a:r>
          </a:p>
          <a:p>
            <a:endParaRPr lang="nl-BE"/>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35</a:t>
            </a:fld>
            <a:endParaRPr lang="nl-BE"/>
          </a:p>
        </p:txBody>
      </p:sp>
    </p:spTree>
    <p:extLst>
      <p:ext uri="{BB962C8B-B14F-4D97-AF65-F5344CB8AC3E}">
        <p14:creationId xmlns:p14="http://schemas.microsoft.com/office/powerpoint/2010/main" val="34508153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90752">
              <a:defRPr/>
            </a:pPr>
            <a:r>
              <a:rPr lang="nl-BE" sz="1300"/>
              <a:t>duiding bij onderscheid termijn uitvoeren onderzoek = termijn van orde en sanctie: start procedure OO bij ontbreken vaststelling conformiteit binnen 3m na eerste controle</a:t>
            </a:r>
          </a:p>
          <a:p>
            <a:endParaRPr lang="nl-BE"/>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36</a:t>
            </a:fld>
            <a:endParaRPr lang="nl-BE"/>
          </a:p>
        </p:txBody>
      </p:sp>
    </p:spTree>
    <p:extLst>
      <p:ext uri="{BB962C8B-B14F-4D97-AF65-F5344CB8AC3E}">
        <p14:creationId xmlns:p14="http://schemas.microsoft.com/office/powerpoint/2010/main" val="2438078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90752">
              <a:defRPr/>
            </a:pPr>
            <a:r>
              <a:rPr lang="nl-BE"/>
              <a:t>Voor welke eigenaars wil de gemeente WP toepassen? Vb.</a:t>
            </a:r>
            <a:r>
              <a:rPr lang="nl-BE" sz="1300"/>
              <a:t> Bij elke eigenaar, niet bij eigenaars waarmee er negatieve ervaringen zijn, enkel bij eigenaars die niet op de hoogte waren van de gebreken, geen eigenaars die meerdere woningen verhuren of eerder al  WP hebben gehad,….?</a:t>
            </a:r>
          </a:p>
          <a:p>
            <a:r>
              <a:rPr lang="nl-BE"/>
              <a:t>Criteria om tot waarschuwingsprocedure over te gaan:</a:t>
            </a:r>
          </a:p>
          <a:p>
            <a:pPr marL="185766" indent="-185766">
              <a:buFontTx/>
              <a:buChar char="-"/>
            </a:pPr>
            <a:r>
              <a:rPr lang="nl-BE"/>
              <a:t>In welke gevallen zeker wél</a:t>
            </a:r>
          </a:p>
          <a:p>
            <a:pPr marL="185766" indent="-185766">
              <a:buFontTx/>
              <a:buChar char="-"/>
            </a:pPr>
            <a:r>
              <a:rPr lang="nl-BE"/>
              <a:t>In welke gevallen zeker niet?</a:t>
            </a:r>
          </a:p>
          <a:p>
            <a:pPr marL="185766" indent="-185766">
              <a:buFontTx/>
              <a:buChar char="-"/>
            </a:pPr>
            <a:r>
              <a:rPr lang="nl-BE"/>
              <a:t>Hoe beleid bepalen? Telkens woondienst ad hoc laten beslissen? Werkwijze intern afspreken? Reglementeringsbevoegdheid?</a:t>
            </a:r>
          </a:p>
          <a:p>
            <a:pPr defTabSz="990752">
              <a:defRPr/>
            </a:pPr>
            <a:endParaRPr lang="nl-BE" sz="1300"/>
          </a:p>
          <a:p>
            <a:endParaRPr lang="nl-BE"/>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37</a:t>
            </a:fld>
            <a:endParaRPr lang="nl-BE"/>
          </a:p>
        </p:txBody>
      </p:sp>
    </p:spTree>
    <p:extLst>
      <p:ext uri="{BB962C8B-B14F-4D97-AF65-F5344CB8AC3E}">
        <p14:creationId xmlns:p14="http://schemas.microsoft.com/office/powerpoint/2010/main" val="350609329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90752">
              <a:defRPr/>
            </a:pPr>
            <a:r>
              <a:rPr lang="nl-BE"/>
              <a:t>Voor welke eigenaars wil de gemeente WP toepassen? Vb.</a:t>
            </a:r>
            <a:r>
              <a:rPr lang="nl-BE" sz="1300"/>
              <a:t> Bij elke eigenaar, niet bij eigenaars waarmee er negatieve ervaringen zijn, enkel bij eigenaars die niet op de hoogte waren van de gebreken, geen eigenaars die meerdere woningen verhuren of eerder al  WP hebben gehad,….?</a:t>
            </a:r>
          </a:p>
          <a:p>
            <a:endParaRPr lang="nl-BE"/>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38</a:t>
            </a:fld>
            <a:endParaRPr lang="nl-BE"/>
          </a:p>
        </p:txBody>
      </p:sp>
    </p:spTree>
    <p:extLst>
      <p:ext uri="{BB962C8B-B14F-4D97-AF65-F5344CB8AC3E}">
        <p14:creationId xmlns:p14="http://schemas.microsoft.com/office/powerpoint/2010/main" val="12263363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90752">
              <a:defRPr/>
            </a:pPr>
            <a:r>
              <a:rPr lang="nl-BE"/>
              <a:t>Voor welke eigenaars wil de gemeente WP toepassen? Vb.</a:t>
            </a:r>
            <a:r>
              <a:rPr lang="nl-BE" sz="1300"/>
              <a:t> Bij elke eigenaar, niet bij eigenaars waarmee er negatieve ervaringen zijn, enkel bij eigenaars die niet op de hoogte waren van de gebreken, geen eigenaars die meerdere woningen verhuren of eerder al  WP hebben gehad,….?</a:t>
            </a:r>
          </a:p>
          <a:p>
            <a:endParaRPr lang="nl-BE"/>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39</a:t>
            </a:fld>
            <a:endParaRPr lang="nl-BE"/>
          </a:p>
        </p:txBody>
      </p:sp>
    </p:spTree>
    <p:extLst>
      <p:ext uri="{BB962C8B-B14F-4D97-AF65-F5344CB8AC3E}">
        <p14:creationId xmlns:p14="http://schemas.microsoft.com/office/powerpoint/2010/main" val="33002082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4</a:t>
            </a:fld>
            <a:endParaRPr lang="nl-BE"/>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40</a:t>
            </a:fld>
            <a:endParaRPr lang="nl-BE"/>
          </a:p>
        </p:txBody>
      </p:sp>
    </p:spTree>
    <p:extLst>
      <p:ext uri="{BB962C8B-B14F-4D97-AF65-F5344CB8AC3E}">
        <p14:creationId xmlns:p14="http://schemas.microsoft.com/office/powerpoint/2010/main" val="268792564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185766" indent="-185766">
              <a:buFontTx/>
              <a:buChar char="-"/>
            </a:pPr>
            <a:endParaRPr lang="nl-BE"/>
          </a:p>
        </p:txBody>
      </p:sp>
      <p:sp>
        <p:nvSpPr>
          <p:cNvPr id="4" name="Tijdelijke aanduiding voor dianummer 3"/>
          <p:cNvSpPr>
            <a:spLocks noGrp="1"/>
          </p:cNvSpPr>
          <p:nvPr>
            <p:ph type="sldNum" sz="quarter" idx="10"/>
          </p:nvPr>
        </p:nvSpPr>
        <p:spPr/>
        <p:txBody>
          <a:bodyPr/>
          <a:lstStyle/>
          <a:p>
            <a:pPr defTabSz="990752">
              <a:defRPr/>
            </a:pPr>
            <a:fld id="{A15A0D9C-0CD0-4097-81EC-9B83965EC080}" type="slidenum">
              <a:rPr lang="nl-BE">
                <a:solidFill>
                  <a:prstClr val="black"/>
                </a:solidFill>
                <a:latin typeface="Calibri"/>
              </a:rPr>
              <a:pPr defTabSz="990752">
                <a:defRPr/>
              </a:pPr>
              <a:t>41</a:t>
            </a:fld>
            <a:endParaRPr lang="nl-BE">
              <a:solidFill>
                <a:prstClr val="black"/>
              </a:solidFill>
              <a:latin typeface="Calibri"/>
            </a:endParaRPr>
          </a:p>
        </p:txBody>
      </p:sp>
    </p:spTree>
    <p:extLst>
      <p:ext uri="{BB962C8B-B14F-4D97-AF65-F5344CB8AC3E}">
        <p14:creationId xmlns:p14="http://schemas.microsoft.com/office/powerpoint/2010/main" val="40766937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pPr defTabSz="990752">
              <a:defRPr/>
            </a:pPr>
            <a:fld id="{A15A0D9C-0CD0-4097-81EC-9B83965EC080}" type="slidenum">
              <a:rPr lang="nl-BE">
                <a:solidFill>
                  <a:prstClr val="black"/>
                </a:solidFill>
                <a:latin typeface="Calibri"/>
              </a:rPr>
              <a:pPr defTabSz="990752">
                <a:defRPr/>
              </a:pPr>
              <a:t>42</a:t>
            </a:fld>
            <a:endParaRPr lang="nl-BE">
              <a:solidFill>
                <a:prstClr val="black"/>
              </a:solidFill>
              <a:latin typeface="Calibri"/>
            </a:endParaRPr>
          </a:p>
        </p:txBody>
      </p:sp>
    </p:spTree>
    <p:extLst>
      <p:ext uri="{BB962C8B-B14F-4D97-AF65-F5344CB8AC3E}">
        <p14:creationId xmlns:p14="http://schemas.microsoft.com/office/powerpoint/2010/main" val="36911962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62</a:t>
            </a:fld>
            <a:endParaRPr lang="nl-BE"/>
          </a:p>
        </p:txBody>
      </p:sp>
    </p:spTree>
    <p:extLst>
      <p:ext uri="{BB962C8B-B14F-4D97-AF65-F5344CB8AC3E}">
        <p14:creationId xmlns:p14="http://schemas.microsoft.com/office/powerpoint/2010/main" val="12918651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pPr defTabSz="990752">
              <a:defRPr/>
            </a:pPr>
            <a:fld id="{A15A0D9C-0CD0-4097-81EC-9B83965EC080}" type="slidenum">
              <a:rPr lang="nl-BE">
                <a:solidFill>
                  <a:prstClr val="black"/>
                </a:solidFill>
                <a:latin typeface="Calibri"/>
              </a:rPr>
              <a:pPr defTabSz="990752">
                <a:defRPr/>
              </a:pPr>
              <a:t>63</a:t>
            </a:fld>
            <a:endParaRPr lang="nl-BE">
              <a:solidFill>
                <a:prstClr val="black"/>
              </a:solidFill>
              <a:latin typeface="Calibri"/>
            </a:endParaRPr>
          </a:p>
        </p:txBody>
      </p:sp>
    </p:spTree>
    <p:extLst>
      <p:ext uri="{BB962C8B-B14F-4D97-AF65-F5344CB8AC3E}">
        <p14:creationId xmlns:p14="http://schemas.microsoft.com/office/powerpoint/2010/main" val="30918645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Het CA vermeld het aantal gebreken van categorie I, maar niet welke de gebreken zijn.</a:t>
            </a: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64</a:t>
            </a:fld>
            <a:endParaRPr lang="nl-BE"/>
          </a:p>
        </p:txBody>
      </p:sp>
    </p:spTree>
    <p:extLst>
      <p:ext uri="{BB962C8B-B14F-4D97-AF65-F5344CB8AC3E}">
        <p14:creationId xmlns:p14="http://schemas.microsoft.com/office/powerpoint/2010/main" val="34034003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BVR bepaalt dat gemeente vergoeding voor aanvraag CA kan vragen (niet langer voor afgifte CA). Bedoeling hiervan is dat gemeenten ook een vergoeding kunnen vragen wanneer het CA geweigerd wordt (dus voor het uitvoeren van het onderzoek.</a:t>
            </a:r>
          </a:p>
          <a:p>
            <a:r>
              <a:rPr lang="nl-NL"/>
              <a:t>Daardoor is het echter niet mogelijk een vergoeding te vragen voor CA in de waarschuwingsprocedure (want er is geen aanvraag CA)</a:t>
            </a: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65</a:t>
            </a:fld>
            <a:endParaRPr lang="nl-BE"/>
          </a:p>
        </p:txBody>
      </p:sp>
    </p:spTree>
    <p:extLst>
      <p:ext uri="{BB962C8B-B14F-4D97-AF65-F5344CB8AC3E}">
        <p14:creationId xmlns:p14="http://schemas.microsoft.com/office/powerpoint/2010/main" val="39664838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66</a:t>
            </a:fld>
            <a:endParaRPr lang="nl-BE"/>
          </a:p>
        </p:txBody>
      </p:sp>
    </p:spTree>
    <p:extLst>
      <p:ext uri="{BB962C8B-B14F-4D97-AF65-F5344CB8AC3E}">
        <p14:creationId xmlns:p14="http://schemas.microsoft.com/office/powerpoint/2010/main" val="9085973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pPr defTabSz="990752">
              <a:defRPr/>
            </a:pPr>
            <a:fld id="{A15A0D9C-0CD0-4097-81EC-9B83965EC080}" type="slidenum">
              <a:rPr lang="nl-BE">
                <a:solidFill>
                  <a:prstClr val="black"/>
                </a:solidFill>
                <a:latin typeface="Calibri"/>
              </a:rPr>
              <a:pPr defTabSz="990752">
                <a:defRPr/>
              </a:pPr>
              <a:t>67</a:t>
            </a:fld>
            <a:endParaRPr lang="nl-BE">
              <a:solidFill>
                <a:prstClr val="black"/>
              </a:solidFill>
              <a:latin typeface="Calibri"/>
            </a:endParaRPr>
          </a:p>
        </p:txBody>
      </p:sp>
    </p:spTree>
    <p:extLst>
      <p:ext uri="{BB962C8B-B14F-4D97-AF65-F5344CB8AC3E}">
        <p14:creationId xmlns:p14="http://schemas.microsoft.com/office/powerpoint/2010/main" val="26709722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68</a:t>
            </a:fld>
            <a:endParaRPr lang="nl-BE"/>
          </a:p>
        </p:txBody>
      </p:sp>
    </p:spTree>
    <p:extLst>
      <p:ext uri="{BB962C8B-B14F-4D97-AF65-F5344CB8AC3E}">
        <p14:creationId xmlns:p14="http://schemas.microsoft.com/office/powerpoint/2010/main" val="1479620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pPr defTabSz="990752">
              <a:defRPr/>
            </a:pPr>
            <a:fld id="{A15A0D9C-0CD0-4097-81EC-9B83965EC080}" type="slidenum">
              <a:rPr lang="nl-BE">
                <a:solidFill>
                  <a:prstClr val="black"/>
                </a:solidFill>
                <a:latin typeface="Calibri"/>
              </a:rPr>
              <a:pPr defTabSz="990752">
                <a:defRPr/>
              </a:pPr>
              <a:t>5</a:t>
            </a:fld>
            <a:endParaRPr lang="nl-BE">
              <a:solidFill>
                <a:prstClr val="black"/>
              </a:solidFill>
              <a:latin typeface="Calibri"/>
            </a:endParaRPr>
          </a:p>
        </p:txBody>
      </p:sp>
    </p:spTree>
    <p:extLst>
      <p:ext uri="{BB962C8B-B14F-4D97-AF65-F5344CB8AC3E}">
        <p14:creationId xmlns:p14="http://schemas.microsoft.com/office/powerpoint/2010/main" val="27412601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=&gt; Ook voor </a:t>
            </a:r>
            <a:r>
              <a:rPr lang="nl-NL" err="1"/>
              <a:t>overbewoning</a:t>
            </a:r>
            <a:r>
              <a:rPr lang="nl-NL"/>
              <a:t>: geen besluit in 2021 op basis van onderzoek in 2020!!!</a:t>
            </a: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69</a:t>
            </a:fld>
            <a:endParaRPr lang="nl-BE"/>
          </a:p>
        </p:txBody>
      </p:sp>
    </p:spTree>
    <p:extLst>
      <p:ext uri="{BB962C8B-B14F-4D97-AF65-F5344CB8AC3E}">
        <p14:creationId xmlns:p14="http://schemas.microsoft.com/office/powerpoint/2010/main" val="4393571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70</a:t>
            </a:fld>
            <a:endParaRPr lang="nl-BE"/>
          </a:p>
        </p:txBody>
      </p:sp>
    </p:spTree>
    <p:extLst>
      <p:ext uri="{BB962C8B-B14F-4D97-AF65-F5344CB8AC3E}">
        <p14:creationId xmlns:p14="http://schemas.microsoft.com/office/powerpoint/2010/main" val="12020125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71</a:t>
            </a:fld>
            <a:endParaRPr lang="nl-BE"/>
          </a:p>
        </p:txBody>
      </p:sp>
    </p:spTree>
    <p:extLst>
      <p:ext uri="{BB962C8B-B14F-4D97-AF65-F5344CB8AC3E}">
        <p14:creationId xmlns:p14="http://schemas.microsoft.com/office/powerpoint/2010/main" val="338678938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72</a:t>
            </a:fld>
            <a:endParaRPr lang="nl-BE"/>
          </a:p>
        </p:txBody>
      </p:sp>
    </p:spTree>
    <p:extLst>
      <p:ext uri="{BB962C8B-B14F-4D97-AF65-F5344CB8AC3E}">
        <p14:creationId xmlns:p14="http://schemas.microsoft.com/office/powerpoint/2010/main" val="141637061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pPr defTabSz="990752">
              <a:defRPr/>
            </a:pPr>
            <a:fld id="{A15A0D9C-0CD0-4097-81EC-9B83965EC080}" type="slidenum">
              <a:rPr lang="nl-BE">
                <a:solidFill>
                  <a:prstClr val="black"/>
                </a:solidFill>
                <a:latin typeface="Calibri"/>
              </a:rPr>
              <a:pPr defTabSz="990752">
                <a:defRPr/>
              </a:pPr>
              <a:t>73</a:t>
            </a:fld>
            <a:endParaRPr lang="nl-BE">
              <a:solidFill>
                <a:prstClr val="black"/>
              </a:solidFill>
              <a:latin typeface="Calibri"/>
            </a:endParaRPr>
          </a:p>
        </p:txBody>
      </p:sp>
    </p:spTree>
    <p:extLst>
      <p:ext uri="{BB962C8B-B14F-4D97-AF65-F5344CB8AC3E}">
        <p14:creationId xmlns:p14="http://schemas.microsoft.com/office/powerpoint/2010/main" val="41904375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74</a:t>
            </a:fld>
            <a:endParaRPr lang="nl-BE"/>
          </a:p>
        </p:txBody>
      </p:sp>
    </p:spTree>
    <p:extLst>
      <p:ext uri="{BB962C8B-B14F-4D97-AF65-F5344CB8AC3E}">
        <p14:creationId xmlns:p14="http://schemas.microsoft.com/office/powerpoint/2010/main" val="91748035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75</a:t>
            </a:fld>
            <a:endParaRPr lang="nl-BE"/>
          </a:p>
        </p:txBody>
      </p:sp>
    </p:spTree>
    <p:extLst>
      <p:ext uri="{BB962C8B-B14F-4D97-AF65-F5344CB8AC3E}">
        <p14:creationId xmlns:p14="http://schemas.microsoft.com/office/powerpoint/2010/main" val="165576655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pPr defTabSz="990752">
              <a:defRPr/>
            </a:pPr>
            <a:fld id="{A15A0D9C-0CD0-4097-81EC-9B83965EC080}" type="slidenum">
              <a:rPr lang="nl-BE">
                <a:solidFill>
                  <a:prstClr val="black"/>
                </a:solidFill>
                <a:latin typeface="Calibri"/>
              </a:rPr>
              <a:pPr defTabSz="990752">
                <a:defRPr/>
              </a:pPr>
              <a:t>76</a:t>
            </a:fld>
            <a:endParaRPr lang="nl-BE">
              <a:solidFill>
                <a:prstClr val="black"/>
              </a:solidFill>
              <a:latin typeface="Calibri"/>
            </a:endParaRPr>
          </a:p>
        </p:txBody>
      </p:sp>
    </p:spTree>
    <p:extLst>
      <p:ext uri="{BB962C8B-B14F-4D97-AF65-F5344CB8AC3E}">
        <p14:creationId xmlns:p14="http://schemas.microsoft.com/office/powerpoint/2010/main" val="392315545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77</a:t>
            </a:fld>
            <a:endParaRPr lang="nl-BE"/>
          </a:p>
        </p:txBody>
      </p:sp>
    </p:spTree>
    <p:extLst>
      <p:ext uri="{BB962C8B-B14F-4D97-AF65-F5344CB8AC3E}">
        <p14:creationId xmlns:p14="http://schemas.microsoft.com/office/powerpoint/2010/main" val="25640670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78</a:t>
            </a:fld>
            <a:endParaRPr lang="nl-BE"/>
          </a:p>
        </p:txBody>
      </p:sp>
    </p:spTree>
    <p:extLst>
      <p:ext uri="{BB962C8B-B14F-4D97-AF65-F5344CB8AC3E}">
        <p14:creationId xmlns:p14="http://schemas.microsoft.com/office/powerpoint/2010/main" val="923271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6</a:t>
            </a:fld>
            <a:endParaRPr lang="nl-BE"/>
          </a:p>
        </p:txBody>
      </p:sp>
    </p:spTree>
    <p:extLst>
      <p:ext uri="{BB962C8B-B14F-4D97-AF65-F5344CB8AC3E}">
        <p14:creationId xmlns:p14="http://schemas.microsoft.com/office/powerpoint/2010/main" val="2546427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a:t>Op verzoek kan ook een overheid zijn, dus gewoon “op verzoek of op initiatief burgemeester”</a:t>
            </a:r>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7</a:t>
            </a:fld>
            <a:endParaRPr lang="nl-BE"/>
          </a:p>
        </p:txBody>
      </p:sp>
    </p:spTree>
    <p:extLst>
      <p:ext uri="{BB962C8B-B14F-4D97-AF65-F5344CB8AC3E}">
        <p14:creationId xmlns:p14="http://schemas.microsoft.com/office/powerpoint/2010/main" val="2391629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8</a:t>
            </a:fld>
            <a:endParaRPr lang="nl-BE"/>
          </a:p>
        </p:txBody>
      </p:sp>
    </p:spTree>
    <p:extLst>
      <p:ext uri="{BB962C8B-B14F-4D97-AF65-F5344CB8AC3E}">
        <p14:creationId xmlns:p14="http://schemas.microsoft.com/office/powerpoint/2010/main" val="35639904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BE"/>
              <a:t>Afstemming van de procedure OO en strafrechtelijke procedure</a:t>
            </a:r>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9</a:t>
            </a:fld>
            <a:endParaRPr lang="nl-BE"/>
          </a:p>
        </p:txBody>
      </p:sp>
    </p:spTree>
    <p:extLst>
      <p:ext uri="{BB962C8B-B14F-4D97-AF65-F5344CB8AC3E}">
        <p14:creationId xmlns:p14="http://schemas.microsoft.com/office/powerpoint/2010/main" val="11110830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68000" y="338201"/>
            <a:ext cx="2089091" cy="813600"/>
          </a:xfrm>
          <a:prstGeom prst="rect">
            <a:avLst/>
          </a:prstGeom>
        </p:spPr>
      </p:pic>
      <p:sp>
        <p:nvSpPr>
          <p:cNvPr id="2" name="Titel 1"/>
          <p:cNvSpPr>
            <a:spLocks noGrp="1"/>
          </p:cNvSpPr>
          <p:nvPr>
            <p:ph type="ctrTitle"/>
          </p:nvPr>
        </p:nvSpPr>
        <p:spPr>
          <a:xfrm>
            <a:off x="1296000" y="2016000"/>
            <a:ext cx="7416000" cy="2088000"/>
          </a:xfrm>
        </p:spPr>
        <p:txBody>
          <a:bodyPr anchor="b" anchorCtr="0">
            <a:noAutofit/>
          </a:bodyPr>
          <a:lstStyle>
            <a:lvl1pPr indent="0" algn="l">
              <a:lnSpc>
                <a:spcPts val="5400"/>
              </a:lnSpc>
              <a:defRPr sz="5400" b="0" i="0">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p:nvPr>
        </p:nvSpPr>
        <p:spPr>
          <a:xfrm>
            <a:off x="1296000" y="4140000"/>
            <a:ext cx="7416000" cy="1655762"/>
          </a:xfrm>
        </p:spPr>
        <p:txBody>
          <a:bodyPr bIns="0">
            <a:noAutofit/>
          </a:bodyPr>
          <a:lstStyle>
            <a:lvl1pPr marL="0" indent="0" algn="l">
              <a:lnSpc>
                <a:spcPts val="1760"/>
              </a:lnSpc>
              <a:buNone/>
              <a:defRPr sz="1580">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sp>
        <p:nvSpPr>
          <p:cNvPr id="9" name="Tijdelijke aanduiding voor tekst 10"/>
          <p:cNvSpPr>
            <a:spLocks noGrp="1"/>
          </p:cNvSpPr>
          <p:nvPr>
            <p:ph type="body" sz="quarter" idx="15" hasCustomPrompt="1"/>
          </p:nvPr>
        </p:nvSpPr>
        <p:spPr>
          <a:xfrm>
            <a:off x="4426123" y="6361602"/>
            <a:ext cx="4435200" cy="352800"/>
          </a:xfrm>
        </p:spPr>
        <p:txBody>
          <a:bodyPr/>
          <a:lstStyle>
            <a:lvl1pPr marL="0" indent="0" algn="r">
              <a:buNone/>
              <a:defRPr sz="1700">
                <a:solidFill>
                  <a:schemeClr val="tx1"/>
                </a:solidFill>
                <a:latin typeface="FlandersArtSans-Regular" panose="00000500000000000000" pitchFamily="2" charset="0"/>
              </a:defRPr>
            </a:lvl1pPr>
          </a:lstStyle>
          <a:p>
            <a:pPr lvl="0"/>
            <a:r>
              <a:rPr lang="nl-NL"/>
              <a:t>KLIK OM DE MODELSTIJLEN TE BEWERKEN</a:t>
            </a:r>
          </a:p>
        </p:txBody>
      </p:sp>
    </p:spTree>
    <p:extLst>
      <p:ext uri="{BB962C8B-B14F-4D97-AF65-F5344CB8AC3E}">
        <p14:creationId xmlns:p14="http://schemas.microsoft.com/office/powerpoint/2010/main" val="1129012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grpSp>
        <p:nvGrpSpPr>
          <p:cNvPr id="12" name="Groeperen 11"/>
          <p:cNvGrpSpPr/>
          <p:nvPr userDrawn="1"/>
        </p:nvGrpSpPr>
        <p:grpSpPr>
          <a:xfrm>
            <a:off x="288000" y="286525"/>
            <a:ext cx="8553506" cy="6265475"/>
            <a:chOff x="288000" y="288000"/>
            <a:chExt cx="8553506" cy="6265475"/>
          </a:xfrm>
          <a:solidFill>
            <a:schemeClr val="accent5"/>
          </a:solidFill>
        </p:grpSpPr>
        <p:sp>
          <p:nvSpPr>
            <p:cNvPr id="10" name="Rechthoek 9"/>
            <p:cNvSpPr>
              <a:spLocks/>
            </p:cNvSpPr>
            <p:nvPr userDrawn="1"/>
          </p:nvSpPr>
          <p:spPr>
            <a:xfrm>
              <a:off x="288000" y="288000"/>
              <a:ext cx="6767999" cy="6265475"/>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sp>
          <p:nvSpPr>
            <p:cNvPr id="11" name="Rechthoekige driehoek 10"/>
            <p:cNvSpPr/>
            <p:nvPr userDrawn="1"/>
          </p:nvSpPr>
          <p:spPr>
            <a:xfrm>
              <a:off x="7056000" y="288000"/>
              <a:ext cx="1785506" cy="6264000"/>
            </a:xfrm>
            <a:prstGeom prst="r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grpSp>
      <p:sp>
        <p:nvSpPr>
          <p:cNvPr id="2" name="Titel 1"/>
          <p:cNvSpPr>
            <a:spLocks noGrp="1"/>
          </p:cNvSpPr>
          <p:nvPr>
            <p:ph type="ctrTitle"/>
          </p:nvPr>
        </p:nvSpPr>
        <p:spPr>
          <a:xfrm>
            <a:off x="2304000" y="2520000"/>
            <a:ext cx="5342082" cy="1579711"/>
          </a:xfrm>
        </p:spPr>
        <p:txBody>
          <a:bodyPr anchor="b" anchorCtr="0">
            <a:noAutofit/>
          </a:bodyPr>
          <a:lstStyle>
            <a:lvl1pPr algn="l">
              <a:lnSpc>
                <a:spcPts val="5400"/>
              </a:lnSpc>
              <a:defRPr sz="5400" b="0" i="0">
                <a:solidFill>
                  <a:schemeClr val="bg1"/>
                </a:solidFill>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p:nvPr>
        </p:nvSpPr>
        <p:spPr>
          <a:xfrm>
            <a:off x="2304000" y="4174702"/>
            <a:ext cx="5354606" cy="1053708"/>
          </a:xfrm>
          <a:prstGeom prst="rect">
            <a:avLst/>
          </a:prstGeom>
        </p:spPr>
        <p:txBody>
          <a:bodyPr bIns="0">
            <a:noAutofit/>
          </a:bodyPr>
          <a:lstStyle>
            <a:lvl1pPr marL="0" indent="0" algn="l">
              <a:lnSpc>
                <a:spcPts val="1760"/>
              </a:lnSpc>
              <a:buNone/>
              <a:defRPr sz="158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sp>
        <p:nvSpPr>
          <p:cNvPr id="13" name="Tijdelijke aanduiding voor tekst 2"/>
          <p:cNvSpPr>
            <a:spLocks noGrp="1"/>
          </p:cNvSpPr>
          <p:nvPr>
            <p:ph idx="12" hasCustomPrompt="1"/>
          </p:nvPr>
        </p:nvSpPr>
        <p:spPr>
          <a:xfrm>
            <a:off x="504001" y="6044105"/>
            <a:ext cx="4773240" cy="352800"/>
          </a:xfrm>
          <a:prstGeom prst="rect">
            <a:avLst/>
          </a:prstGeom>
        </p:spPr>
        <p:txBody>
          <a:bodyPr vert="horz" lIns="0" tIns="0" rIns="0" bIns="0" rtlCol="0" anchor="t" anchorCtr="0">
            <a:noAutofit/>
          </a:bodyPr>
          <a:lstStyle>
            <a:lvl1pPr marL="0" indent="0">
              <a:buFontTx/>
              <a:buNone/>
              <a:defRPr sz="1700">
                <a:solidFill>
                  <a:schemeClr val="bg1"/>
                </a:solidFill>
                <a:latin typeface="FlandersArtSans-Regular" panose="00000500000000000000" pitchFamily="2" charset="0"/>
              </a:defRPr>
            </a:lvl1pPr>
            <a:lvl5pPr>
              <a:defRPr>
                <a:solidFill>
                  <a:schemeClr val="bg1"/>
                </a:solidFill>
                <a:latin typeface="FlandersArtSans-Regular" panose="00000500000000000000" pitchFamily="2" charset="0"/>
              </a:defRPr>
            </a:lvl5pPr>
          </a:lstStyle>
          <a:p>
            <a:pPr lvl="0"/>
            <a:r>
              <a:rPr lang="nl-NL"/>
              <a:t>KLIK OM DE MODELSTIJLEN TE BEWERKEN</a:t>
            </a:r>
          </a:p>
          <a:p>
            <a:pPr lvl="4"/>
            <a:endParaRPr lang="nl-BE"/>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411" y="621339"/>
            <a:ext cx="1848751" cy="720000"/>
          </a:xfrm>
          <a:prstGeom prst="rect">
            <a:avLst/>
          </a:prstGeom>
        </p:spPr>
      </p:pic>
    </p:spTree>
    <p:extLst>
      <p:ext uri="{BB962C8B-B14F-4D97-AF65-F5344CB8AC3E}">
        <p14:creationId xmlns:p14="http://schemas.microsoft.com/office/powerpoint/2010/main" val="401875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grpSp>
        <p:nvGrpSpPr>
          <p:cNvPr id="4" name="Groeperen 3"/>
          <p:cNvGrpSpPr/>
          <p:nvPr userDrawn="1"/>
        </p:nvGrpSpPr>
        <p:grpSpPr>
          <a:xfrm>
            <a:off x="1476000" y="288000"/>
            <a:ext cx="7379999" cy="6265475"/>
            <a:chOff x="1476000" y="288000"/>
            <a:chExt cx="7379999" cy="6265475"/>
          </a:xfrm>
          <a:solidFill>
            <a:schemeClr val="accent5"/>
          </a:solidFill>
        </p:grpSpPr>
        <p:sp>
          <p:nvSpPr>
            <p:cNvPr id="8" name="Rechthoek 7"/>
            <p:cNvSpPr>
              <a:spLocks/>
            </p:cNvSpPr>
            <p:nvPr userDrawn="1"/>
          </p:nvSpPr>
          <p:spPr>
            <a:xfrm>
              <a:off x="3277896" y="288000"/>
              <a:ext cx="5578103" cy="6265475"/>
            </a:xfrm>
            <a:prstGeom prst="rect">
              <a:avLst/>
            </a:prstGeom>
            <a:grp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sp>
          <p:nvSpPr>
            <p:cNvPr id="10" name="Rechthoekige driehoek 9"/>
            <p:cNvSpPr/>
            <p:nvPr userDrawn="1"/>
          </p:nvSpPr>
          <p:spPr>
            <a:xfrm flipH="1">
              <a:off x="1476000" y="288000"/>
              <a:ext cx="1800000" cy="6264000"/>
            </a:xfrm>
            <a:prstGeom prst="rtTriangle">
              <a:avLst/>
            </a:prstGeom>
            <a:grp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grpSp>
      <p:sp>
        <p:nvSpPr>
          <p:cNvPr id="2" name="Titel 1"/>
          <p:cNvSpPr>
            <a:spLocks noGrp="1"/>
          </p:cNvSpPr>
          <p:nvPr>
            <p:ph type="ctrTitle"/>
          </p:nvPr>
        </p:nvSpPr>
        <p:spPr>
          <a:xfrm>
            <a:off x="3996052" y="2104574"/>
            <a:ext cx="3816000" cy="2484000"/>
          </a:xfrm>
        </p:spPr>
        <p:txBody>
          <a:bodyPr anchor="t" anchorCtr="0">
            <a:noAutofit/>
          </a:bodyPr>
          <a:lstStyle>
            <a:lvl1pPr algn="l">
              <a:lnSpc>
                <a:spcPts val="5400"/>
              </a:lnSpc>
              <a:defRPr sz="5400">
                <a:solidFill>
                  <a:schemeClr val="bg1"/>
                </a:solidFill>
              </a:defRPr>
            </a:lvl1pPr>
          </a:lstStyle>
          <a:p>
            <a:r>
              <a:rPr lang="nl-NL"/>
              <a:t>Klik om de stijl te bewerken</a:t>
            </a:r>
            <a:endParaRPr lang="nl-BE"/>
          </a:p>
        </p:txBody>
      </p:sp>
      <p:sp>
        <p:nvSpPr>
          <p:cNvPr id="3" name="Ondertitel 2"/>
          <p:cNvSpPr>
            <a:spLocks noGrp="1"/>
          </p:cNvSpPr>
          <p:nvPr>
            <p:ph type="subTitle" idx="1"/>
          </p:nvPr>
        </p:nvSpPr>
        <p:spPr>
          <a:xfrm>
            <a:off x="4000832" y="4631622"/>
            <a:ext cx="3816000" cy="1224000"/>
          </a:xfrm>
          <a:prstGeom prst="rect">
            <a:avLst/>
          </a:prstGeom>
        </p:spPr>
        <p:txBody>
          <a:bodyPr bIns="0">
            <a:noAutofit/>
          </a:bodyPr>
          <a:lstStyle>
            <a:lvl1pPr marL="0" indent="0" algn="l">
              <a:lnSpc>
                <a:spcPts val="1760"/>
              </a:lnSpc>
              <a:spcBef>
                <a:spcPts val="0"/>
              </a:spcBef>
              <a:buNone/>
              <a:defRPr sz="158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6528" y="333042"/>
            <a:ext cx="1848752" cy="720000"/>
          </a:xfrm>
          <a:prstGeom prst="rect">
            <a:avLst/>
          </a:prstGeom>
        </p:spPr>
      </p:pic>
      <p:sp>
        <p:nvSpPr>
          <p:cNvPr id="12" name="Tijdelijke aanduiding voor tekst 2"/>
          <p:cNvSpPr>
            <a:spLocks noGrp="1"/>
          </p:cNvSpPr>
          <p:nvPr>
            <p:ph idx="12" hasCustomPrompt="1"/>
          </p:nvPr>
        </p:nvSpPr>
        <p:spPr>
          <a:xfrm>
            <a:off x="3636022" y="6044105"/>
            <a:ext cx="4773240" cy="352800"/>
          </a:xfrm>
          <a:prstGeom prst="rect">
            <a:avLst/>
          </a:prstGeom>
        </p:spPr>
        <p:txBody>
          <a:bodyPr vert="horz" lIns="0" tIns="0" rIns="0" bIns="0" rtlCol="0" anchor="t" anchorCtr="0">
            <a:noAutofit/>
          </a:bodyPr>
          <a:lstStyle>
            <a:lvl1pPr marL="0" indent="0" algn="r">
              <a:buFontTx/>
              <a:buNone/>
              <a:defRPr sz="1700">
                <a:solidFill>
                  <a:schemeClr val="bg1"/>
                </a:solidFill>
                <a:latin typeface="FlandersArtSans-Regular" panose="00000500000000000000" pitchFamily="2" charset="0"/>
              </a:defRPr>
            </a:lvl1pPr>
            <a:lvl5pPr algn="r">
              <a:defRPr>
                <a:solidFill>
                  <a:schemeClr val="bg1"/>
                </a:solidFill>
                <a:latin typeface="FlandersArtSans-Regular" panose="00000500000000000000" pitchFamily="2" charset="0"/>
              </a:defRPr>
            </a:lvl5pPr>
          </a:lstStyle>
          <a:p>
            <a:pPr lvl="0"/>
            <a:r>
              <a:rPr lang="nl-NL"/>
              <a:t>KLIK OM DE MODELSTIJLEN TE BEWERKEN</a:t>
            </a:r>
          </a:p>
          <a:p>
            <a:pPr lvl="4"/>
            <a:endParaRPr lang="nl-BE"/>
          </a:p>
        </p:txBody>
      </p:sp>
    </p:spTree>
    <p:extLst>
      <p:ext uri="{BB962C8B-B14F-4D97-AF65-F5344CB8AC3E}">
        <p14:creationId xmlns:p14="http://schemas.microsoft.com/office/powerpoint/2010/main" val="338421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3" name="Tijdelijke aanduiding voor afbeelding 2"/>
          <p:cNvSpPr>
            <a:spLocks noGrp="1"/>
          </p:cNvSpPr>
          <p:nvPr>
            <p:ph type="pic" sz="quarter" idx="14"/>
          </p:nvPr>
        </p:nvSpPr>
        <p:spPr>
          <a:xfrm>
            <a:off x="0" y="-1"/>
            <a:ext cx="9144000" cy="6858001"/>
          </a:xfrm>
        </p:spPr>
        <p:txBody>
          <a:bodyPr anchor="ctr"/>
          <a:lstStyle>
            <a:lvl1pPr marL="0" indent="0" algn="r">
              <a:buNone/>
              <a:defRPr>
                <a:solidFill>
                  <a:srgbClr val="FF0000"/>
                </a:solidFill>
              </a:defRPr>
            </a:lvl1pPr>
          </a:lstStyle>
          <a:p>
            <a:endParaRPr lang="nl-BE"/>
          </a:p>
        </p:txBody>
      </p:sp>
      <p:grpSp>
        <p:nvGrpSpPr>
          <p:cNvPr id="11" name="Groep 10"/>
          <p:cNvGrpSpPr/>
          <p:nvPr userDrawn="1"/>
        </p:nvGrpSpPr>
        <p:grpSpPr>
          <a:xfrm>
            <a:off x="-1" y="0"/>
            <a:ext cx="6228000" cy="6858000"/>
            <a:chOff x="288001" y="288000"/>
            <a:chExt cx="6033505" cy="6265475"/>
          </a:xfrm>
          <a:solidFill>
            <a:schemeClr val="accent5"/>
          </a:solidFill>
        </p:grpSpPr>
        <p:sp>
          <p:nvSpPr>
            <p:cNvPr id="9" name="Rechthoek 8"/>
            <p:cNvSpPr>
              <a:spLocks/>
            </p:cNvSpPr>
            <p:nvPr userDrawn="1"/>
          </p:nvSpPr>
          <p:spPr>
            <a:xfrm flipV="1">
              <a:off x="288001" y="288000"/>
              <a:ext cx="4248000" cy="6265475"/>
            </a:xfrm>
            <a:prstGeom prst="rect">
              <a:avLst/>
            </a:prstGeom>
            <a:grp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Rechthoekige driehoek 9"/>
            <p:cNvSpPr/>
            <p:nvPr userDrawn="1"/>
          </p:nvSpPr>
          <p:spPr>
            <a:xfrm flipV="1">
              <a:off x="4536000" y="288000"/>
              <a:ext cx="1785506" cy="6264000"/>
            </a:xfrm>
            <a:prstGeom prst="rtTriangle">
              <a:avLst/>
            </a:prstGeom>
            <a:grp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7" name="Tijdelijke aanduiding voor dianummer 6"/>
          <p:cNvSpPr>
            <a:spLocks noGrp="1"/>
          </p:cNvSpPr>
          <p:nvPr>
            <p:ph type="sldNum" sz="quarter" idx="12"/>
          </p:nvPr>
        </p:nvSpPr>
        <p:spPr>
          <a:xfrm>
            <a:off x="6876014" y="6328278"/>
            <a:ext cx="2141621" cy="365125"/>
          </a:xfrm>
          <a:prstGeom prst="rect">
            <a:avLst/>
          </a:prstGeom>
        </p:spPr>
        <p:txBody>
          <a:bodyPr/>
          <a:lstStyle>
            <a:lvl1pPr>
              <a:defRPr sz="900">
                <a:latin typeface="FlandersArtSans-Regular" panose="00000500000000000000" pitchFamily="2" charset="0"/>
              </a:defRPr>
            </a:lvl1pPr>
          </a:lstStyle>
          <a:p>
            <a:fld id="{7749CDD0-7D77-4D23-9A27-F361E39BA472}" type="datetime1">
              <a:rPr lang="nl-BE" smtClean="0"/>
              <a:pPr/>
              <a:t>30/11/2020</a:t>
            </a:fld>
            <a:r>
              <a:rPr lang="nl-BE"/>
              <a:t> </a:t>
            </a:r>
            <a:r>
              <a:rPr lang="nl-BE" b="1"/>
              <a:t>│</a:t>
            </a:r>
            <a:fld id="{B263F6C6-2226-4286-8995-C42CB1E7C290}" type="slidenum">
              <a:rPr lang="nl-BE" smtClean="0"/>
              <a:pPr/>
              <a:t>‹nr.›</a:t>
            </a:fld>
            <a:endParaRPr lang="nl-BE"/>
          </a:p>
        </p:txBody>
      </p:sp>
      <p:sp>
        <p:nvSpPr>
          <p:cNvPr id="8" name="Titel 1"/>
          <p:cNvSpPr>
            <a:spLocks noGrp="1"/>
          </p:cNvSpPr>
          <p:nvPr>
            <p:ph type="ctrTitle"/>
          </p:nvPr>
        </p:nvSpPr>
        <p:spPr>
          <a:xfrm>
            <a:off x="1332000" y="756846"/>
            <a:ext cx="3456131" cy="1800000"/>
          </a:xfrm>
        </p:spPr>
        <p:txBody>
          <a:bodyPr anchor="b" anchorCtr="0">
            <a:noAutofit/>
          </a:bodyPr>
          <a:lstStyle>
            <a:lvl1pPr algn="l">
              <a:lnSpc>
                <a:spcPts val="3800"/>
              </a:lnSpc>
              <a:defRPr sz="3700" b="0" i="0">
                <a:solidFill>
                  <a:schemeClr val="bg1"/>
                </a:solidFill>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5" name="Tijdelijke aanduiding voor inhoud 4"/>
          <p:cNvSpPr>
            <a:spLocks noGrp="1"/>
          </p:cNvSpPr>
          <p:nvPr>
            <p:ph sz="quarter" idx="13"/>
          </p:nvPr>
        </p:nvSpPr>
        <p:spPr>
          <a:xfrm>
            <a:off x="1332000" y="2987448"/>
            <a:ext cx="3112678" cy="2770098"/>
          </a:xfrm>
        </p:spPr>
        <p:txBody>
          <a:bodyPr/>
          <a:lstStyle>
            <a:lvl1pPr marL="0" indent="0">
              <a:lnSpc>
                <a:spcPts val="2500"/>
              </a:lnSpc>
              <a:spcBef>
                <a:spcPts val="0"/>
              </a:spcBef>
              <a:buFontTx/>
              <a:buNone/>
              <a:defRPr sz="2100">
                <a:solidFill>
                  <a:schemeClr val="bg1"/>
                </a:solidFill>
                <a:latin typeface="FlandersArtSans-Regular" panose="000005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210186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1116000"/>
          </a:xfrm>
        </p:spPr>
        <p:txBody>
          <a:bodyPr anchor="t" anchorCtr="0"/>
          <a:lstStyle>
            <a:lvl1pPr>
              <a:defRPr b="0" i="0" baseline="0">
                <a:latin typeface="FlandersArtSans-Light" panose="00000400000000000000" pitchFamily="2" charset="0"/>
                <a:cs typeface="FlandersArtSans-Light" panose="00000400000000000000" pitchFamily="2" charset="0"/>
              </a:defRPr>
            </a:lvl1pPr>
          </a:lstStyle>
          <a:p>
            <a:r>
              <a:rPr lang="nl-NL"/>
              <a:t>Klik om de stijl te bewerken</a:t>
            </a:r>
            <a:endParaRPr lang="nl-BE"/>
          </a:p>
        </p:txBody>
      </p:sp>
      <p:sp>
        <p:nvSpPr>
          <p:cNvPr id="3" name="Tijdelijke aanduiding voor inhoud 2"/>
          <p:cNvSpPr>
            <a:spLocks noGrp="1"/>
          </p:cNvSpPr>
          <p:nvPr>
            <p:ph idx="1"/>
          </p:nvPr>
        </p:nvSpPr>
        <p:spPr>
          <a:xfrm>
            <a:off x="5320148" y="1908000"/>
            <a:ext cx="3391855" cy="3780000"/>
          </a:xfrm>
        </p:spPr>
        <p:txBody>
          <a:bodyPr bIns="0"/>
          <a:lstStyle>
            <a:lvl1pPr>
              <a:spcBef>
                <a:spcPts val="169"/>
              </a:spcBef>
              <a:defRPr sz="1125">
                <a:latin typeface="FlandersArtSans-Light" panose="00000400000000000000" pitchFamily="2" charset="0"/>
              </a:defRPr>
            </a:lvl1pPr>
            <a:lvl2pPr>
              <a:spcBef>
                <a:spcPts val="169"/>
              </a:spcBef>
              <a:defRPr sz="1125">
                <a:solidFill>
                  <a:schemeClr val="bg1">
                    <a:lumMod val="50000"/>
                  </a:schemeClr>
                </a:solidFill>
                <a:latin typeface="FlandersArtSans-Light" panose="00000400000000000000" pitchFamily="2" charset="0"/>
              </a:defRPr>
            </a:lvl2pPr>
            <a:lvl3pPr>
              <a:spcBef>
                <a:spcPts val="169"/>
              </a:spcBef>
              <a:defRPr sz="900">
                <a:latin typeface="FlandersArtSans-Light" panose="00000400000000000000" pitchFamily="2" charset="0"/>
              </a:defRPr>
            </a:lvl3pPr>
            <a:lvl4pPr>
              <a:spcBef>
                <a:spcPts val="169"/>
              </a:spcBef>
              <a:defRPr sz="900">
                <a:latin typeface="FlandersArtSans-Light" panose="00000400000000000000" pitchFamily="2" charset="0"/>
              </a:defRPr>
            </a:lvl4pPr>
            <a:lvl5pPr>
              <a:spcBef>
                <a:spcPts val="169"/>
              </a:spcBef>
              <a:defRPr sz="900">
                <a:latin typeface="FlandersArtSans-Light" panose="000004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2" name="Tijdelijke aanduiding voor dianummer 6"/>
          <p:cNvSpPr>
            <a:spLocks noGrp="1"/>
          </p:cNvSpPr>
          <p:nvPr>
            <p:ph type="sldNum" sz="quarter" idx="12"/>
          </p:nvPr>
        </p:nvSpPr>
        <p:spPr>
          <a:xfrm>
            <a:off x="6876017" y="6336005"/>
            <a:ext cx="2141621" cy="365125"/>
          </a:xfrm>
        </p:spPr>
        <p:txBody>
          <a:bodyPr/>
          <a:lstStyle>
            <a:lvl1pPr>
              <a:defRPr sz="506">
                <a:latin typeface="FlandersArtSans-Regular" panose="00000500000000000000" pitchFamily="2" charset="0"/>
              </a:defRPr>
            </a:lvl1pPr>
          </a:lstStyle>
          <a:p>
            <a:fld id="{B263F6C6-2226-4286-8995-C42CB1E7C290}" type="slidenum">
              <a:rPr lang="nl-BE" smtClean="0"/>
              <a:pPr/>
              <a:t>‹nr.›</a:t>
            </a:fld>
            <a:endParaRPr lang="nl-BE"/>
          </a:p>
        </p:txBody>
      </p:sp>
      <p:sp>
        <p:nvSpPr>
          <p:cNvPr id="5" name="Tijdelijke aanduiding voor afbeelding 4"/>
          <p:cNvSpPr>
            <a:spLocks noGrp="1"/>
          </p:cNvSpPr>
          <p:nvPr>
            <p:ph type="pic" sz="quarter" idx="13"/>
          </p:nvPr>
        </p:nvSpPr>
        <p:spPr>
          <a:xfrm>
            <a:off x="1294228" y="1908000"/>
            <a:ext cx="3708000" cy="3780000"/>
          </a:xfrm>
        </p:spPr>
        <p:txBody>
          <a:bodyPr anchor="ctr"/>
          <a:lstStyle>
            <a:lvl1pPr algn="ctr">
              <a:buNone/>
              <a:defRPr>
                <a:solidFill>
                  <a:srgbClr val="FF0000"/>
                </a:solidFill>
              </a:defRPr>
            </a:lvl1pPr>
          </a:lstStyle>
          <a:p>
            <a:r>
              <a:rPr lang="nl-NL"/>
              <a:t>Klik op het pictogram als u een afbeelding wilt toevoegen</a:t>
            </a:r>
            <a:endParaRPr lang="nl-BE"/>
          </a:p>
        </p:txBody>
      </p:sp>
    </p:spTree>
    <p:extLst>
      <p:ext uri="{BB962C8B-B14F-4D97-AF65-F5344CB8AC3E}">
        <p14:creationId xmlns:p14="http://schemas.microsoft.com/office/powerpoint/2010/main" val="3378480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0C148-4D5D-4BE7-984B-8AC6CDE69CB1}"/>
              </a:ext>
            </a:extLst>
          </p:cNvPr>
          <p:cNvSpPr>
            <a:spLocks noGrp="1"/>
          </p:cNvSpPr>
          <p:nvPr>
            <p:ph type="title"/>
          </p:nvPr>
        </p:nvSpPr>
        <p:spPr>
          <a:xfrm>
            <a:off x="440767" y="126678"/>
            <a:ext cx="7449967" cy="653251"/>
          </a:xfrm>
        </p:spPr>
        <p:txBody>
          <a:bodyPr/>
          <a:lstStyle>
            <a:lvl1pPr>
              <a:lnSpc>
                <a:spcPts val="3038"/>
              </a:lnSpc>
              <a:defRPr sz="3000">
                <a:latin typeface="Calibri Light" panose="020F0302020204030204" pitchFamily="34" charset="0"/>
                <a:cs typeface="Calibri Light" panose="020F0302020204030204" pitchFamily="34" charset="0"/>
              </a:defRPr>
            </a:lvl1pPr>
          </a:lstStyle>
          <a:p>
            <a:r>
              <a:rPr lang="en-US"/>
              <a:t>Click to edit Master title style</a:t>
            </a:r>
            <a:endParaRPr lang="nl-BE"/>
          </a:p>
        </p:txBody>
      </p:sp>
      <p:sp>
        <p:nvSpPr>
          <p:cNvPr id="3" name="Slide Number Placeholder 2">
            <a:extLst>
              <a:ext uri="{FF2B5EF4-FFF2-40B4-BE49-F238E27FC236}">
                <a16:creationId xmlns:a16="http://schemas.microsoft.com/office/drawing/2014/main" id="{0A71C047-13A7-4414-8270-6323D0957920}"/>
              </a:ext>
            </a:extLst>
          </p:cNvPr>
          <p:cNvSpPr>
            <a:spLocks noGrp="1"/>
          </p:cNvSpPr>
          <p:nvPr>
            <p:ph type="sldNum" sz="quarter" idx="10"/>
          </p:nvPr>
        </p:nvSpPr>
        <p:spPr/>
        <p:txBody>
          <a:bodyPr/>
          <a:lstStyle/>
          <a:p>
            <a:fld id="{492AD3B4-D906-4191-84FB-4FE613E48036}" type="slidenum">
              <a:rPr lang="nl-BE" smtClean="0"/>
              <a:pPr/>
              <a:t>‹nr.›</a:t>
            </a:fld>
            <a:endParaRPr lang="nl-BE"/>
          </a:p>
        </p:txBody>
      </p:sp>
    </p:spTree>
    <p:extLst>
      <p:ext uri="{BB962C8B-B14F-4D97-AF65-F5344CB8AC3E}">
        <p14:creationId xmlns:p14="http://schemas.microsoft.com/office/powerpoint/2010/main" val="2601651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30240" y="457200"/>
            <a:ext cx="2949575" cy="1600200"/>
          </a:xfrm>
        </p:spPr>
        <p:txBody>
          <a:bodyPr anchor="b"/>
          <a:lstStyle>
            <a:lvl1pPr>
              <a:defRPr sz="1800"/>
            </a:lvl1pPr>
          </a:lstStyle>
          <a:p>
            <a:r>
              <a:rPr lang="nl-NL"/>
              <a:t>Klik om de stijl te bewerken</a:t>
            </a:r>
            <a:endParaRPr lang="nl-BE"/>
          </a:p>
        </p:txBody>
      </p:sp>
      <p:sp>
        <p:nvSpPr>
          <p:cNvPr id="3" name="Tijdelijke aanduiding voor inhoud 2"/>
          <p:cNvSpPr>
            <a:spLocks noGrp="1"/>
          </p:cNvSpPr>
          <p:nvPr>
            <p:ph idx="1"/>
          </p:nvPr>
        </p:nvSpPr>
        <p:spPr>
          <a:xfrm>
            <a:off x="3887788" y="987429"/>
            <a:ext cx="4629150" cy="4873625"/>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p:cNvSpPr>
            <a:spLocks noGrp="1"/>
          </p:cNvSpPr>
          <p:nvPr>
            <p:ph type="body" sz="half" idx="2"/>
          </p:nvPr>
        </p:nvSpPr>
        <p:spPr>
          <a:xfrm>
            <a:off x="630240" y="2057400"/>
            <a:ext cx="2949575" cy="3811588"/>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4814837F-854D-4D89-87FE-C29847153DE8}" type="datetimeFigureOut">
              <a:rPr lang="nl-BE" smtClean="0"/>
              <a:t>30/11/2020</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AF4A7481-1969-480A-836A-4FC7E4D52EB5}" type="slidenum">
              <a:rPr lang="nl-BE" smtClean="0"/>
              <a:t>‹nr.›</a:t>
            </a:fld>
            <a:endParaRPr lang="nl-BE"/>
          </a:p>
        </p:txBody>
      </p:sp>
    </p:spTree>
    <p:extLst>
      <p:ext uri="{BB962C8B-B14F-4D97-AF65-F5344CB8AC3E}">
        <p14:creationId xmlns:p14="http://schemas.microsoft.com/office/powerpoint/2010/main" val="71719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Leeg">
    <p:spTree>
      <p:nvGrpSpPr>
        <p:cNvPr id="1" name=""/>
        <p:cNvGrpSpPr/>
        <p:nvPr/>
      </p:nvGrpSpPr>
      <p:grpSpPr>
        <a:xfrm>
          <a:off x="0" y="0"/>
          <a:ext cx="0" cy="0"/>
          <a:chOff x="0" y="0"/>
          <a:chExt cx="0" cy="0"/>
        </a:xfrm>
      </p:grpSpPr>
      <p:sp>
        <p:nvSpPr>
          <p:cNvPr id="9" name="Tijdelijke aanduiding voor inhoud 2"/>
          <p:cNvSpPr>
            <a:spLocks noGrp="1"/>
          </p:cNvSpPr>
          <p:nvPr>
            <p:ph sz="half" idx="1"/>
          </p:nvPr>
        </p:nvSpPr>
        <p:spPr>
          <a:xfrm>
            <a:off x="1296000" y="1915200"/>
            <a:ext cx="7416000" cy="3672000"/>
          </a:xfrm>
        </p:spPr>
        <p:txBody>
          <a:bodyPr bIns="0"/>
          <a:lstStyle>
            <a:lvl1pPr marL="0" indent="0">
              <a:lnSpc>
                <a:spcPct val="90000"/>
              </a:lnSpc>
              <a:buFontTx/>
              <a:buBlip>
                <a:blip r:embed="rId2"/>
              </a:buBlip>
              <a:defRPr sz="1238">
                <a:latin typeface="Calibri" panose="020F0502020204030204" pitchFamily="34" charset="0"/>
              </a:defRPr>
            </a:lvl1pPr>
            <a:lvl2pPr>
              <a:lnSpc>
                <a:spcPct val="90000"/>
              </a:lnSpc>
              <a:buSzPct val="75000"/>
              <a:buFontTx/>
              <a:buBlip>
                <a:blip r:embed="rId3"/>
              </a:buBlip>
              <a:defRPr sz="1238">
                <a:solidFill>
                  <a:schemeClr val="bg1">
                    <a:lumMod val="50000"/>
                  </a:schemeClr>
                </a:solidFill>
                <a:latin typeface="Calibri" panose="020F0502020204030204" pitchFamily="34" charset="0"/>
              </a:defRPr>
            </a:lvl2pPr>
            <a:lvl3pPr>
              <a:lnSpc>
                <a:spcPct val="90000"/>
              </a:lnSpc>
              <a:buSzPct val="85000"/>
              <a:defRPr>
                <a:latin typeface="Calibri" panose="020F0502020204030204" pitchFamily="34" charset="0"/>
              </a:defRPr>
            </a:lvl3pPr>
            <a:lvl4pPr>
              <a:lnSpc>
                <a:spcPct val="90000"/>
              </a:lnSpc>
              <a:defRPr>
                <a:latin typeface="Calibri" panose="020F0502020204030204" pitchFamily="34" charset="0"/>
              </a:defRPr>
            </a:lvl4pPr>
            <a:lvl5pPr>
              <a:lnSpc>
                <a:spcPct val="90000"/>
              </a:lnSpc>
              <a:defRPr>
                <a:latin typeface="Calibri" panose="020F050202020403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2" name="Titel 1"/>
          <p:cNvSpPr>
            <a:spLocks noGrp="1"/>
          </p:cNvSpPr>
          <p:nvPr>
            <p:ph type="title"/>
          </p:nvPr>
        </p:nvSpPr>
        <p:spPr/>
        <p:txBody>
          <a:bodyPr/>
          <a:lstStyle>
            <a:lvl1pPr>
              <a:defRPr baseline="0">
                <a:latin typeface="Calibri" panose="020F0502020204030204" pitchFamily="34" charset="0"/>
              </a:defRPr>
            </a:lvl1pPr>
          </a:lstStyle>
          <a:p>
            <a:r>
              <a:rPr lang="nl-NL"/>
              <a:t>Klik om de stijl te bewerken</a:t>
            </a:r>
            <a:endParaRPr lang="nl-BE"/>
          </a:p>
        </p:txBody>
      </p:sp>
      <p:sp>
        <p:nvSpPr>
          <p:cNvPr id="11" name="Tijdelijke aanduiding voor dianummer 10"/>
          <p:cNvSpPr>
            <a:spLocks noGrp="1"/>
          </p:cNvSpPr>
          <p:nvPr>
            <p:ph type="sldNum" sz="quarter" idx="12"/>
          </p:nvPr>
        </p:nvSpPr>
        <p:spPr>
          <a:xfrm>
            <a:off x="8212323" y="6317712"/>
            <a:ext cx="540000" cy="360000"/>
          </a:xfrm>
        </p:spPr>
        <p:txBody>
          <a:bodyPr/>
          <a:lstStyle/>
          <a:p>
            <a:fld id="{492AD3B4-D906-4191-84FB-4FE613E48036}" type="slidenum">
              <a:rPr lang="nl-BE" smtClean="0"/>
              <a:pPr/>
              <a:t>‹nr.›</a:t>
            </a:fld>
            <a:endParaRPr lang="nl-BE"/>
          </a:p>
        </p:txBody>
      </p:sp>
    </p:spTree>
    <p:extLst>
      <p:ext uri="{BB962C8B-B14F-4D97-AF65-F5344CB8AC3E}">
        <p14:creationId xmlns:p14="http://schemas.microsoft.com/office/powerpoint/2010/main" val="31534528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Leeg">
    <p:spTree>
      <p:nvGrpSpPr>
        <p:cNvPr id="1" name=""/>
        <p:cNvGrpSpPr/>
        <p:nvPr/>
      </p:nvGrpSpPr>
      <p:grpSpPr>
        <a:xfrm>
          <a:off x="0" y="0"/>
          <a:ext cx="0" cy="0"/>
          <a:chOff x="0" y="0"/>
          <a:chExt cx="0" cy="0"/>
        </a:xfrm>
      </p:grpSpPr>
      <p:sp>
        <p:nvSpPr>
          <p:cNvPr id="9" name="Tijdelijke aanduiding voor inhoud 2"/>
          <p:cNvSpPr>
            <a:spLocks noGrp="1"/>
          </p:cNvSpPr>
          <p:nvPr>
            <p:ph sz="half" idx="1"/>
          </p:nvPr>
        </p:nvSpPr>
        <p:spPr>
          <a:xfrm>
            <a:off x="1296000" y="1915200"/>
            <a:ext cx="7416000" cy="3672000"/>
          </a:xfrm>
        </p:spPr>
        <p:txBody>
          <a:bodyPr bIns="0"/>
          <a:lstStyle>
            <a:lvl1pPr marL="0" indent="0">
              <a:lnSpc>
                <a:spcPct val="90000"/>
              </a:lnSpc>
              <a:buFontTx/>
              <a:buBlip>
                <a:blip r:embed="rId2"/>
              </a:buBlip>
              <a:defRPr sz="1238">
                <a:latin typeface="FlandersArtSans-Regular" panose="00000500000000000000" pitchFamily="2" charset="0"/>
              </a:defRPr>
            </a:lvl1pPr>
            <a:lvl2pPr>
              <a:lnSpc>
                <a:spcPct val="90000"/>
              </a:lnSpc>
              <a:buSzPct val="75000"/>
              <a:buFontTx/>
              <a:buBlip>
                <a:blip r:embed="rId3"/>
              </a:buBlip>
              <a:defRPr sz="1238">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10" name="Afbeelding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37486" y="5901927"/>
            <a:ext cx="1848752" cy="720000"/>
          </a:xfrm>
          <a:prstGeom prst="rect">
            <a:avLst/>
          </a:prstGeom>
        </p:spPr>
      </p:pic>
      <p:sp>
        <p:nvSpPr>
          <p:cNvPr id="2" name="Titel 1"/>
          <p:cNvSpPr>
            <a:spLocks noGrp="1"/>
          </p:cNvSpPr>
          <p:nvPr>
            <p:ph type="title"/>
          </p:nvPr>
        </p:nvSpPr>
        <p:spPr/>
        <p:txBody>
          <a:bodyPr/>
          <a:lstStyle/>
          <a:p>
            <a:r>
              <a:rPr lang="nl-NL"/>
              <a:t>Klik om de stijl te bewerken</a:t>
            </a:r>
            <a:endParaRPr lang="nl-BE"/>
          </a:p>
        </p:txBody>
      </p:sp>
      <p:sp>
        <p:nvSpPr>
          <p:cNvPr id="11" name="Tijdelijke aanduiding voor dianummer 10"/>
          <p:cNvSpPr>
            <a:spLocks noGrp="1"/>
          </p:cNvSpPr>
          <p:nvPr>
            <p:ph type="sldNum" sz="quarter" idx="12"/>
          </p:nvPr>
        </p:nvSpPr>
        <p:spPr/>
        <p:txBody>
          <a:bodyPr/>
          <a:lstStyle/>
          <a:p>
            <a:fld id="{492AD3B4-D906-4191-84FB-4FE613E48036}" type="slidenum">
              <a:rPr lang="nl-BE" smtClean="0"/>
              <a:pPr/>
              <a:t>‹nr.›</a:t>
            </a:fld>
            <a:endParaRPr lang="nl-BE"/>
          </a:p>
        </p:txBody>
      </p:sp>
    </p:spTree>
    <p:extLst>
      <p:ext uri="{BB962C8B-B14F-4D97-AF65-F5344CB8AC3E}">
        <p14:creationId xmlns:p14="http://schemas.microsoft.com/office/powerpoint/2010/main" val="12651399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eldia">
    <p:spTree>
      <p:nvGrpSpPr>
        <p:cNvPr id="1" name=""/>
        <p:cNvGrpSpPr/>
        <p:nvPr/>
      </p:nvGrpSpPr>
      <p:grpSpPr>
        <a:xfrm>
          <a:off x="0" y="0"/>
          <a:ext cx="0" cy="0"/>
          <a:chOff x="0" y="0"/>
          <a:chExt cx="0" cy="0"/>
        </a:xfrm>
      </p:grpSpPr>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68001" y="338201"/>
            <a:ext cx="2089091" cy="813600"/>
          </a:xfrm>
          <a:prstGeom prst="rect">
            <a:avLst/>
          </a:prstGeom>
        </p:spPr>
      </p:pic>
      <p:sp>
        <p:nvSpPr>
          <p:cNvPr id="2" name="Titel 1"/>
          <p:cNvSpPr>
            <a:spLocks noGrp="1"/>
          </p:cNvSpPr>
          <p:nvPr>
            <p:ph type="ctrTitle"/>
          </p:nvPr>
        </p:nvSpPr>
        <p:spPr>
          <a:xfrm>
            <a:off x="1296000" y="2016000"/>
            <a:ext cx="7416000" cy="2088000"/>
          </a:xfrm>
        </p:spPr>
        <p:txBody>
          <a:bodyPr anchor="b" anchorCtr="0">
            <a:noAutofit/>
          </a:bodyPr>
          <a:lstStyle>
            <a:lvl1pPr indent="0" algn="l">
              <a:lnSpc>
                <a:spcPts val="4050"/>
              </a:lnSpc>
              <a:defRPr sz="4050" b="0" i="0">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p:nvPr>
        </p:nvSpPr>
        <p:spPr>
          <a:xfrm>
            <a:off x="1296000" y="4140000"/>
            <a:ext cx="7416000" cy="1655762"/>
          </a:xfrm>
        </p:spPr>
        <p:txBody>
          <a:bodyPr bIns="0">
            <a:noAutofit/>
          </a:bodyPr>
          <a:lstStyle>
            <a:lvl1pPr marL="0" indent="0" algn="l">
              <a:lnSpc>
                <a:spcPts val="1320"/>
              </a:lnSpc>
              <a:buNone/>
              <a:defRPr sz="1185">
                <a:latin typeface="FlandersArtSans-Regular" panose="000005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nl-BE"/>
          </a:p>
        </p:txBody>
      </p:sp>
      <p:sp>
        <p:nvSpPr>
          <p:cNvPr id="9" name="Tijdelijke aanduiding voor tekst 10"/>
          <p:cNvSpPr>
            <a:spLocks noGrp="1"/>
          </p:cNvSpPr>
          <p:nvPr>
            <p:ph type="body" sz="quarter" idx="15" hasCustomPrompt="1"/>
          </p:nvPr>
        </p:nvSpPr>
        <p:spPr>
          <a:xfrm>
            <a:off x="4426123" y="6361602"/>
            <a:ext cx="4435200" cy="352800"/>
          </a:xfrm>
        </p:spPr>
        <p:txBody>
          <a:bodyPr/>
          <a:lstStyle>
            <a:lvl1pPr marL="0" indent="0" algn="r">
              <a:buNone/>
              <a:defRPr sz="1275">
                <a:solidFill>
                  <a:schemeClr val="tx1"/>
                </a:solidFill>
                <a:latin typeface="FlandersArtSans-Regular" panose="00000500000000000000" pitchFamily="2" charset="0"/>
              </a:defRPr>
            </a:lvl1pPr>
          </a:lstStyle>
          <a:p>
            <a:pPr lvl="0"/>
            <a:r>
              <a:rPr lang="nl-NL"/>
              <a:t>KLIK OM DE MODELSTIJLEN TE BEWERKEN</a:t>
            </a:r>
          </a:p>
        </p:txBody>
      </p:sp>
    </p:spTree>
    <p:extLst>
      <p:ext uri="{BB962C8B-B14F-4D97-AF65-F5344CB8AC3E}">
        <p14:creationId xmlns:p14="http://schemas.microsoft.com/office/powerpoint/2010/main" val="6387451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68001" y="338201"/>
            <a:ext cx="2089091" cy="813600"/>
          </a:xfrm>
          <a:prstGeom prst="rect">
            <a:avLst/>
          </a:prstGeom>
        </p:spPr>
      </p:pic>
      <p:sp>
        <p:nvSpPr>
          <p:cNvPr id="2" name="Titel 1"/>
          <p:cNvSpPr>
            <a:spLocks noGrp="1"/>
          </p:cNvSpPr>
          <p:nvPr>
            <p:ph type="ctrTitle"/>
          </p:nvPr>
        </p:nvSpPr>
        <p:spPr>
          <a:xfrm>
            <a:off x="1296000" y="2016000"/>
            <a:ext cx="7416000" cy="2088000"/>
          </a:xfrm>
        </p:spPr>
        <p:txBody>
          <a:bodyPr anchor="b" anchorCtr="0">
            <a:noAutofit/>
          </a:bodyPr>
          <a:lstStyle>
            <a:lvl1pPr indent="0" algn="l">
              <a:lnSpc>
                <a:spcPts val="4050"/>
              </a:lnSpc>
              <a:defRPr sz="4050" b="0" i="0">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p:nvPr>
        </p:nvSpPr>
        <p:spPr>
          <a:xfrm>
            <a:off x="1296000" y="4140000"/>
            <a:ext cx="7416000" cy="1655762"/>
          </a:xfrm>
        </p:spPr>
        <p:txBody>
          <a:bodyPr bIns="0">
            <a:noAutofit/>
          </a:bodyPr>
          <a:lstStyle>
            <a:lvl1pPr marL="0" indent="0" algn="l">
              <a:lnSpc>
                <a:spcPts val="1320"/>
              </a:lnSpc>
              <a:buNone/>
              <a:defRPr sz="1185">
                <a:latin typeface="FlandersArtSans-Regular" panose="000005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nl-BE"/>
          </a:p>
        </p:txBody>
      </p:sp>
      <p:sp>
        <p:nvSpPr>
          <p:cNvPr id="9" name="Tijdelijke aanduiding voor tekst 10"/>
          <p:cNvSpPr>
            <a:spLocks noGrp="1"/>
          </p:cNvSpPr>
          <p:nvPr>
            <p:ph type="body" sz="quarter" idx="15" hasCustomPrompt="1"/>
          </p:nvPr>
        </p:nvSpPr>
        <p:spPr>
          <a:xfrm>
            <a:off x="4426123" y="6361602"/>
            <a:ext cx="4435200" cy="352800"/>
          </a:xfrm>
        </p:spPr>
        <p:txBody>
          <a:bodyPr/>
          <a:lstStyle>
            <a:lvl1pPr marL="0" indent="0" algn="r">
              <a:buNone/>
              <a:defRPr sz="1275">
                <a:solidFill>
                  <a:schemeClr val="tx1"/>
                </a:solidFill>
                <a:latin typeface="FlandersArtSans-Regular" panose="00000500000000000000" pitchFamily="2" charset="0"/>
              </a:defRPr>
            </a:lvl1pPr>
          </a:lstStyle>
          <a:p>
            <a:pPr lvl="0"/>
            <a:r>
              <a:rPr lang="nl-NL"/>
              <a:t>KLIK OM DE MODELSTIJLEN TE BEWERKEN</a:t>
            </a:r>
          </a:p>
        </p:txBody>
      </p:sp>
    </p:spTree>
    <p:extLst>
      <p:ext uri="{BB962C8B-B14F-4D97-AF65-F5344CB8AC3E}">
        <p14:creationId xmlns:p14="http://schemas.microsoft.com/office/powerpoint/2010/main" val="306608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3"/>
          </p:nvPr>
        </p:nvSpPr>
        <p:spPr>
          <a:xfrm>
            <a:off x="288000" y="0"/>
            <a:ext cx="8856000" cy="6858000"/>
          </a:xfrm>
        </p:spPr>
        <p:txBody>
          <a:bodyPr anchor="ctr"/>
          <a:lstStyle>
            <a:lvl1pPr algn="ctr">
              <a:buNone/>
              <a:defRPr>
                <a:solidFill>
                  <a:srgbClr val="FF0000"/>
                </a:solidFill>
              </a:defRPr>
            </a:lvl1pPr>
          </a:lstStyle>
          <a:p>
            <a:r>
              <a:rPr lang="nl-NL"/>
              <a:t>Klik op het pictogram als u een afbeelding wilt toevoegen</a:t>
            </a:r>
            <a:endParaRPr lang="nl-BE"/>
          </a:p>
        </p:txBody>
      </p:sp>
      <p:sp>
        <p:nvSpPr>
          <p:cNvPr id="2" name="Titel 1"/>
          <p:cNvSpPr>
            <a:spLocks noGrp="1"/>
          </p:cNvSpPr>
          <p:nvPr>
            <p:ph type="ctrTitle"/>
          </p:nvPr>
        </p:nvSpPr>
        <p:spPr>
          <a:xfrm>
            <a:off x="1296000" y="756000"/>
            <a:ext cx="4400361" cy="2196000"/>
          </a:xfrm>
        </p:spPr>
        <p:txBody>
          <a:bodyPr anchor="t">
            <a:noAutofit/>
          </a:bodyPr>
          <a:lstStyle>
            <a:lvl1pPr indent="0" algn="l">
              <a:lnSpc>
                <a:spcPts val="3800"/>
              </a:lnSpc>
              <a:defRPr sz="3700" b="0" i="0">
                <a:solidFill>
                  <a:schemeClr val="bg1"/>
                </a:solidFill>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2843" y="5907286"/>
            <a:ext cx="1848752" cy="720000"/>
          </a:xfrm>
          <a:prstGeom prst="rect">
            <a:avLst/>
          </a:prstGeom>
        </p:spPr>
      </p:pic>
      <p:sp>
        <p:nvSpPr>
          <p:cNvPr id="15"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30/11/2020</a:t>
            </a:fld>
            <a:r>
              <a:rPr lang="nl-BE"/>
              <a:t> </a:t>
            </a:r>
            <a:r>
              <a:rPr lang="nl-BE" b="1"/>
              <a:t>│</a:t>
            </a:r>
            <a:fld id="{B263F6C6-2226-4286-8995-C42CB1E7C290}" type="slidenum">
              <a:rPr lang="nl-BE" smtClean="0"/>
              <a:pPr/>
              <a:t>‹nr.›</a:t>
            </a:fld>
            <a:endParaRPr lang="nl-BE"/>
          </a:p>
        </p:txBody>
      </p:sp>
    </p:spTree>
    <p:extLst>
      <p:ext uri="{BB962C8B-B14F-4D97-AF65-F5344CB8AC3E}">
        <p14:creationId xmlns:p14="http://schemas.microsoft.com/office/powerpoint/2010/main" val="5061089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3"/>
          </p:nvPr>
        </p:nvSpPr>
        <p:spPr>
          <a:xfrm>
            <a:off x="288000" y="0"/>
            <a:ext cx="8856000" cy="6858000"/>
          </a:xfrm>
        </p:spPr>
        <p:txBody>
          <a:bodyPr anchor="ctr"/>
          <a:lstStyle>
            <a:lvl1pPr algn="ctr">
              <a:buNone/>
              <a:defRPr>
                <a:solidFill>
                  <a:srgbClr val="FF0000"/>
                </a:solidFill>
              </a:defRPr>
            </a:lvl1pPr>
          </a:lstStyle>
          <a:p>
            <a:r>
              <a:rPr lang="nl-NL"/>
              <a:t>Klik op het pictogram als u een afbeelding wilt toevoegen</a:t>
            </a:r>
            <a:endParaRPr lang="nl-BE"/>
          </a:p>
        </p:txBody>
      </p:sp>
      <p:sp>
        <p:nvSpPr>
          <p:cNvPr id="2" name="Titel 1"/>
          <p:cNvSpPr>
            <a:spLocks noGrp="1"/>
          </p:cNvSpPr>
          <p:nvPr>
            <p:ph type="ctrTitle"/>
          </p:nvPr>
        </p:nvSpPr>
        <p:spPr>
          <a:xfrm>
            <a:off x="1296001" y="756000"/>
            <a:ext cx="4400361" cy="2196000"/>
          </a:xfrm>
        </p:spPr>
        <p:txBody>
          <a:bodyPr anchor="t">
            <a:noAutofit/>
          </a:bodyPr>
          <a:lstStyle>
            <a:lvl1pPr indent="0" algn="l">
              <a:lnSpc>
                <a:spcPts val="2850"/>
              </a:lnSpc>
              <a:defRPr sz="2775" b="0" i="0">
                <a:solidFill>
                  <a:schemeClr val="bg1"/>
                </a:solidFill>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2844" y="5907286"/>
            <a:ext cx="1848752" cy="720000"/>
          </a:xfrm>
          <a:prstGeom prst="rect">
            <a:avLst/>
          </a:prstGeom>
        </p:spPr>
      </p:pic>
      <p:sp>
        <p:nvSpPr>
          <p:cNvPr id="15" name="Tijdelijke aanduiding voor dianummer 6"/>
          <p:cNvSpPr>
            <a:spLocks noGrp="1"/>
          </p:cNvSpPr>
          <p:nvPr>
            <p:ph type="sldNum" sz="quarter" idx="12"/>
          </p:nvPr>
        </p:nvSpPr>
        <p:spPr>
          <a:xfrm>
            <a:off x="6876015" y="6336002"/>
            <a:ext cx="2141621" cy="365125"/>
          </a:xfrm>
        </p:spPr>
        <p:txBody>
          <a:bodyPr/>
          <a:lstStyle>
            <a:lvl1pPr>
              <a:defRPr sz="675">
                <a:latin typeface="FlandersArtSans-Regular" panose="00000500000000000000" pitchFamily="2" charset="0"/>
              </a:defRPr>
            </a:lvl1pPr>
          </a:lstStyle>
          <a:p>
            <a:fld id="{7749CDD0-7D77-4D23-9A27-F361E39BA472}" type="datetime1">
              <a:rPr lang="nl-BE" smtClean="0"/>
              <a:pPr/>
              <a:t>30/11/2020</a:t>
            </a:fld>
            <a:r>
              <a:rPr lang="nl-BE"/>
              <a:t> </a:t>
            </a:r>
            <a:r>
              <a:rPr lang="nl-BE" b="1"/>
              <a:t>│</a:t>
            </a:r>
            <a:fld id="{B263F6C6-2226-4286-8995-C42CB1E7C290}" type="slidenum">
              <a:rPr lang="nl-BE" smtClean="0"/>
              <a:pPr/>
              <a:t>‹nr.›</a:t>
            </a:fld>
            <a:endParaRPr lang="nl-BE"/>
          </a:p>
        </p:txBody>
      </p:sp>
    </p:spTree>
    <p:extLst>
      <p:ext uri="{BB962C8B-B14F-4D97-AF65-F5344CB8AC3E}">
        <p14:creationId xmlns:p14="http://schemas.microsoft.com/office/powerpoint/2010/main" val="23362088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eldia">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2"/>
          </p:nvPr>
        </p:nvSpPr>
        <p:spPr>
          <a:xfrm>
            <a:off x="287999" y="0"/>
            <a:ext cx="8856000" cy="6858000"/>
          </a:xfrm>
        </p:spPr>
        <p:txBody>
          <a:bodyPr/>
          <a:lstStyle>
            <a:lvl1pPr algn="ctr">
              <a:buNone/>
              <a:defRPr>
                <a:solidFill>
                  <a:srgbClr val="FF0000"/>
                </a:solidFill>
              </a:defRPr>
            </a:lvl1pPr>
          </a:lstStyle>
          <a:p>
            <a:r>
              <a:rPr lang="nl-NL"/>
              <a:t>Klik op het pictogram als u een afbeelding wilt toevoegen</a:t>
            </a:r>
            <a:endParaRPr lang="nl-BE"/>
          </a:p>
        </p:txBody>
      </p:sp>
      <p:sp>
        <p:nvSpPr>
          <p:cNvPr id="2" name="Titel 1"/>
          <p:cNvSpPr>
            <a:spLocks noGrp="1"/>
          </p:cNvSpPr>
          <p:nvPr>
            <p:ph type="ctrTitle"/>
          </p:nvPr>
        </p:nvSpPr>
        <p:spPr>
          <a:xfrm>
            <a:off x="1296001" y="2023200"/>
            <a:ext cx="3108049" cy="2073600"/>
          </a:xfrm>
        </p:spPr>
        <p:txBody>
          <a:bodyPr anchor="b" anchorCtr="0">
            <a:noAutofit/>
          </a:bodyPr>
          <a:lstStyle>
            <a:lvl1pPr indent="0" algn="l">
              <a:lnSpc>
                <a:spcPts val="4050"/>
              </a:lnSpc>
              <a:defRPr sz="4050" b="0">
                <a:solidFill>
                  <a:schemeClr val="bg1"/>
                </a:solidFill>
                <a:latin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p:nvPr>
        </p:nvSpPr>
        <p:spPr>
          <a:xfrm>
            <a:off x="1296000" y="4154400"/>
            <a:ext cx="7416000" cy="1656000"/>
          </a:xfrm>
        </p:spPr>
        <p:txBody>
          <a:bodyPr bIns="0">
            <a:noAutofit/>
          </a:bodyPr>
          <a:lstStyle>
            <a:lvl1pPr marL="0" indent="0" algn="l">
              <a:lnSpc>
                <a:spcPts val="1320"/>
              </a:lnSpc>
              <a:buNone/>
              <a:defRPr sz="1200">
                <a:solidFill>
                  <a:schemeClr val="bg1"/>
                </a:solidFill>
                <a:latin typeface="FlandersArtSans-Regular" panose="000005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nl-BE"/>
          </a:p>
        </p:txBody>
      </p:sp>
      <p:sp>
        <p:nvSpPr>
          <p:cNvPr id="15" name="Tijdelijke aanduiding voor tekst 10"/>
          <p:cNvSpPr>
            <a:spLocks noGrp="1"/>
          </p:cNvSpPr>
          <p:nvPr>
            <p:ph type="body" sz="quarter" idx="15" hasCustomPrompt="1"/>
          </p:nvPr>
        </p:nvSpPr>
        <p:spPr>
          <a:xfrm>
            <a:off x="4426123" y="6361602"/>
            <a:ext cx="4435200" cy="352800"/>
          </a:xfrm>
        </p:spPr>
        <p:txBody>
          <a:bodyPr/>
          <a:lstStyle>
            <a:lvl1pPr marL="0" indent="0" algn="r">
              <a:buNone/>
              <a:defRPr sz="1275">
                <a:solidFill>
                  <a:schemeClr val="bg1"/>
                </a:solidFill>
                <a:latin typeface="FlandersArtSans-Regular" panose="00000500000000000000" pitchFamily="2" charset="0"/>
              </a:defRPr>
            </a:lvl1pPr>
          </a:lstStyle>
          <a:p>
            <a:pPr lvl="0"/>
            <a:r>
              <a:rPr lang="nl-NL"/>
              <a:t>KLIK OM DE MODELSTIJLEN TE BEWERKEN</a:t>
            </a:r>
          </a:p>
        </p:txBody>
      </p:sp>
      <p:pic>
        <p:nvPicPr>
          <p:cNvPr id="9" name="Tijdelijke aanduiding voor afbeelding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68001" y="327606"/>
            <a:ext cx="2089091" cy="813600"/>
          </a:xfrm>
          <a:prstGeom prst="rect">
            <a:avLst/>
          </a:prstGeom>
          <a:noFill/>
          <a:ln>
            <a:noFill/>
          </a:ln>
        </p:spPr>
      </p:pic>
    </p:spTree>
    <p:extLst>
      <p:ext uri="{BB962C8B-B14F-4D97-AF65-F5344CB8AC3E}">
        <p14:creationId xmlns:p14="http://schemas.microsoft.com/office/powerpoint/2010/main" val="11190977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eldia">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3"/>
          </p:nvPr>
        </p:nvSpPr>
        <p:spPr>
          <a:xfrm>
            <a:off x="288000" y="0"/>
            <a:ext cx="8856000" cy="6858000"/>
          </a:xfrm>
        </p:spPr>
        <p:txBody>
          <a:bodyPr anchor="ctr"/>
          <a:lstStyle>
            <a:lvl1pPr algn="ctr">
              <a:buNone/>
              <a:defRPr>
                <a:solidFill>
                  <a:srgbClr val="FF0000"/>
                </a:solidFill>
              </a:defRPr>
            </a:lvl1pPr>
          </a:lstStyle>
          <a:p>
            <a:r>
              <a:rPr lang="nl-NL"/>
              <a:t>Klik op het pictogram als u een afbeelding wilt toevoegen</a:t>
            </a:r>
            <a:endParaRPr lang="nl-BE"/>
          </a:p>
        </p:txBody>
      </p:sp>
      <p:sp>
        <p:nvSpPr>
          <p:cNvPr id="2" name="Titel 1"/>
          <p:cNvSpPr>
            <a:spLocks noGrp="1"/>
          </p:cNvSpPr>
          <p:nvPr>
            <p:ph type="ctrTitle"/>
          </p:nvPr>
        </p:nvSpPr>
        <p:spPr>
          <a:xfrm>
            <a:off x="1296001" y="756000"/>
            <a:ext cx="4400361" cy="2196000"/>
          </a:xfrm>
        </p:spPr>
        <p:txBody>
          <a:bodyPr anchor="t">
            <a:noAutofit/>
          </a:bodyPr>
          <a:lstStyle>
            <a:lvl1pPr indent="0" algn="l">
              <a:lnSpc>
                <a:spcPts val="2850"/>
              </a:lnSpc>
              <a:defRPr sz="2775" b="0" i="0">
                <a:solidFill>
                  <a:schemeClr val="bg1"/>
                </a:solidFill>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8" name="Tijdelijke aanduiding voor dianummer 6"/>
          <p:cNvSpPr>
            <a:spLocks noGrp="1"/>
          </p:cNvSpPr>
          <p:nvPr>
            <p:ph type="sldNum" sz="quarter" idx="12"/>
          </p:nvPr>
        </p:nvSpPr>
        <p:spPr>
          <a:xfrm>
            <a:off x="6876015" y="6336002"/>
            <a:ext cx="2141621" cy="365125"/>
          </a:xfrm>
        </p:spPr>
        <p:txBody>
          <a:bodyPr/>
          <a:lstStyle>
            <a:lvl1pPr>
              <a:defRPr sz="675">
                <a:latin typeface="FlandersArtSans-Regular" panose="00000500000000000000" pitchFamily="2" charset="0"/>
              </a:defRPr>
            </a:lvl1pPr>
          </a:lstStyle>
          <a:p>
            <a:fld id="{7749CDD0-7D77-4D23-9A27-F361E39BA472}" type="datetime1">
              <a:rPr lang="nl-BE" smtClean="0"/>
              <a:pPr/>
              <a:t>30/11/2020</a:t>
            </a:fld>
            <a:r>
              <a:rPr lang="nl-BE"/>
              <a:t> </a:t>
            </a:r>
            <a:r>
              <a:rPr lang="nl-BE" b="1"/>
              <a:t>│</a:t>
            </a:r>
            <a:fld id="{B263F6C6-2226-4286-8995-C42CB1E7C290}" type="slidenum">
              <a:rPr lang="nl-BE" smtClean="0"/>
              <a:pPr/>
              <a:t>‹nr.›</a:t>
            </a:fld>
            <a:endParaRPr lang="nl-BE"/>
          </a:p>
        </p:txBody>
      </p:sp>
      <p:sp>
        <p:nvSpPr>
          <p:cNvPr id="12" name="Ondertitel 2"/>
          <p:cNvSpPr>
            <a:spLocks noGrp="1"/>
          </p:cNvSpPr>
          <p:nvPr>
            <p:ph type="subTitle" idx="1"/>
          </p:nvPr>
        </p:nvSpPr>
        <p:spPr>
          <a:xfrm>
            <a:off x="5176692" y="4191644"/>
            <a:ext cx="3408509" cy="2112905"/>
          </a:xfrm>
        </p:spPr>
        <p:txBody>
          <a:bodyPr lIns="0" tIns="0" rIns="0" bIns="0">
            <a:noAutofit/>
          </a:bodyPr>
          <a:lstStyle>
            <a:lvl1pPr marL="0" indent="0" algn="l">
              <a:lnSpc>
                <a:spcPts val="1875"/>
              </a:lnSpc>
              <a:spcBef>
                <a:spcPts val="0"/>
              </a:spcBef>
              <a:buNone/>
              <a:defRPr sz="1575">
                <a:latin typeface="FlandersArtSans-Regular" panose="000005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 om de ondertitelstijl van het model te bewerken</a:t>
            </a:r>
            <a:endParaRPr lang="nl-BE"/>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7483" y="5896568"/>
            <a:ext cx="1848752" cy="720000"/>
          </a:xfrm>
          <a:prstGeom prst="rect">
            <a:avLst/>
          </a:prstGeom>
        </p:spPr>
      </p:pic>
    </p:spTree>
    <p:extLst>
      <p:ext uri="{BB962C8B-B14F-4D97-AF65-F5344CB8AC3E}">
        <p14:creationId xmlns:p14="http://schemas.microsoft.com/office/powerpoint/2010/main" val="23157652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Titeldia">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3"/>
          </p:nvPr>
        </p:nvSpPr>
        <p:spPr>
          <a:xfrm>
            <a:off x="288000" y="0"/>
            <a:ext cx="8856000" cy="6858000"/>
          </a:xfrm>
        </p:spPr>
        <p:txBody>
          <a:bodyPr anchor="ctr"/>
          <a:lstStyle>
            <a:lvl1pPr algn="ctr">
              <a:buNone/>
              <a:defRPr>
                <a:solidFill>
                  <a:srgbClr val="FF0000"/>
                </a:solidFill>
              </a:defRPr>
            </a:lvl1pPr>
          </a:lstStyle>
          <a:p>
            <a:r>
              <a:rPr lang="nl-NL"/>
              <a:t>Klik op het pictogram als u een afbeelding wilt toevoegen</a:t>
            </a:r>
            <a:endParaRPr lang="nl-BE"/>
          </a:p>
        </p:txBody>
      </p:sp>
      <p:grpSp>
        <p:nvGrpSpPr>
          <p:cNvPr id="11" name="Groeperen 10"/>
          <p:cNvGrpSpPr/>
          <p:nvPr userDrawn="1"/>
        </p:nvGrpSpPr>
        <p:grpSpPr>
          <a:xfrm>
            <a:off x="288000" y="3402000"/>
            <a:ext cx="8856000" cy="3456000"/>
            <a:chOff x="288000" y="3402000"/>
            <a:chExt cx="8856000" cy="3456000"/>
          </a:xfrm>
        </p:grpSpPr>
        <p:sp>
          <p:nvSpPr>
            <p:cNvPr id="5" name="Rechthoek 4"/>
            <p:cNvSpPr/>
            <p:nvPr userDrawn="1"/>
          </p:nvSpPr>
          <p:spPr>
            <a:xfrm>
              <a:off x="288000" y="4266000"/>
              <a:ext cx="8856000" cy="2592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a:p>
          </p:txBody>
        </p:sp>
        <p:sp>
          <p:nvSpPr>
            <p:cNvPr id="7" name="Rechthoekige driehoek 6"/>
            <p:cNvSpPr/>
            <p:nvPr userDrawn="1"/>
          </p:nvSpPr>
          <p:spPr>
            <a:xfrm flipH="1">
              <a:off x="288000" y="3402000"/>
              <a:ext cx="8856000" cy="864000"/>
            </a:xfrm>
            <a:prstGeom prst="r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1350"/>
            </a:p>
          </p:txBody>
        </p:sp>
      </p:grpSp>
      <p:sp>
        <p:nvSpPr>
          <p:cNvPr id="2" name="Titel 1"/>
          <p:cNvSpPr>
            <a:spLocks noGrp="1"/>
          </p:cNvSpPr>
          <p:nvPr>
            <p:ph type="ctrTitle"/>
          </p:nvPr>
        </p:nvSpPr>
        <p:spPr>
          <a:xfrm>
            <a:off x="1296001" y="756000"/>
            <a:ext cx="3686547" cy="2196000"/>
          </a:xfrm>
        </p:spPr>
        <p:txBody>
          <a:bodyPr anchor="t">
            <a:noAutofit/>
          </a:bodyPr>
          <a:lstStyle>
            <a:lvl1pPr indent="0" algn="l">
              <a:lnSpc>
                <a:spcPts val="2850"/>
              </a:lnSpc>
              <a:defRPr sz="2775" b="0" i="0">
                <a:solidFill>
                  <a:schemeClr val="bg1"/>
                </a:solidFill>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8" name="Tijdelijke aanduiding voor dianummer 6"/>
          <p:cNvSpPr>
            <a:spLocks noGrp="1"/>
          </p:cNvSpPr>
          <p:nvPr>
            <p:ph type="sldNum" sz="quarter" idx="12"/>
          </p:nvPr>
        </p:nvSpPr>
        <p:spPr>
          <a:xfrm>
            <a:off x="6876015" y="6336002"/>
            <a:ext cx="2141621" cy="365125"/>
          </a:xfrm>
        </p:spPr>
        <p:txBody>
          <a:bodyPr/>
          <a:lstStyle>
            <a:lvl1pPr>
              <a:defRPr sz="675">
                <a:latin typeface="FlandersArtSans-Regular" panose="00000500000000000000" pitchFamily="2" charset="0"/>
              </a:defRPr>
            </a:lvl1pPr>
          </a:lstStyle>
          <a:p>
            <a:fld id="{7749CDD0-7D77-4D23-9A27-F361E39BA472}" type="datetime1">
              <a:rPr lang="nl-BE" smtClean="0"/>
              <a:pPr/>
              <a:t>30/11/2020</a:t>
            </a:fld>
            <a:r>
              <a:rPr lang="nl-BE"/>
              <a:t> </a:t>
            </a:r>
            <a:r>
              <a:rPr lang="nl-BE" b="1"/>
              <a:t>│</a:t>
            </a:r>
            <a:fld id="{B263F6C6-2226-4286-8995-C42CB1E7C290}" type="slidenum">
              <a:rPr lang="nl-BE" smtClean="0"/>
              <a:pPr/>
              <a:t>‹nr.›</a:t>
            </a:fld>
            <a:endParaRPr lang="nl-BE"/>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6050" y="5901927"/>
            <a:ext cx="1848752" cy="720000"/>
          </a:xfrm>
          <a:prstGeom prst="rect">
            <a:avLst/>
          </a:prstGeom>
        </p:spPr>
      </p:pic>
    </p:spTree>
    <p:extLst>
      <p:ext uri="{BB962C8B-B14F-4D97-AF65-F5344CB8AC3E}">
        <p14:creationId xmlns:p14="http://schemas.microsoft.com/office/powerpoint/2010/main" val="17135677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1116000"/>
          </a:xfrm>
        </p:spPr>
        <p:txBody>
          <a:bodyPr anchor="t" anchorCtr="0"/>
          <a:lstStyle>
            <a:lvl1pPr>
              <a:defRPr b="0" i="0">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3" name="Tijdelijke aanduiding voor inhoud 2"/>
          <p:cNvSpPr>
            <a:spLocks noGrp="1"/>
          </p:cNvSpPr>
          <p:nvPr>
            <p:ph idx="1"/>
          </p:nvPr>
        </p:nvSpPr>
        <p:spPr>
          <a:xfrm>
            <a:off x="5320146" y="1908000"/>
            <a:ext cx="3391854" cy="3780000"/>
          </a:xfrm>
        </p:spPr>
        <p:txBody>
          <a:bodyPr bIns="0"/>
          <a:lstStyle>
            <a:lvl1pPr>
              <a:spcBef>
                <a:spcPts val="225"/>
              </a:spcBef>
              <a:defRPr sz="1500"/>
            </a:lvl1pPr>
            <a:lvl2pPr>
              <a:spcBef>
                <a:spcPts val="225"/>
              </a:spcBef>
              <a:defRPr sz="1500">
                <a:solidFill>
                  <a:schemeClr val="bg1">
                    <a:lumMod val="50000"/>
                  </a:schemeClr>
                </a:solidFill>
              </a:defRPr>
            </a:lvl2pPr>
            <a:lvl3pPr>
              <a:spcBef>
                <a:spcPts val="225"/>
              </a:spcBef>
              <a:defRPr sz="1200"/>
            </a:lvl3pPr>
            <a:lvl4pPr>
              <a:spcBef>
                <a:spcPts val="225"/>
              </a:spcBef>
              <a:defRPr sz="1200"/>
            </a:lvl4pPr>
            <a:lvl5pPr>
              <a:spcBef>
                <a:spcPts val="225"/>
              </a:spcBef>
              <a:defRPr sz="12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2" name="Tijdelijke aanduiding voor dianummer 6"/>
          <p:cNvSpPr>
            <a:spLocks noGrp="1"/>
          </p:cNvSpPr>
          <p:nvPr>
            <p:ph type="sldNum" sz="quarter" idx="12"/>
          </p:nvPr>
        </p:nvSpPr>
        <p:spPr>
          <a:xfrm>
            <a:off x="6876015" y="6336002"/>
            <a:ext cx="2141621" cy="365125"/>
          </a:xfrm>
        </p:spPr>
        <p:txBody>
          <a:bodyPr/>
          <a:lstStyle>
            <a:lvl1pPr>
              <a:defRPr sz="675">
                <a:latin typeface="FlandersArtSans-Regular" panose="00000500000000000000" pitchFamily="2" charset="0"/>
              </a:defRPr>
            </a:lvl1pPr>
          </a:lstStyle>
          <a:p>
            <a:fld id="{7749CDD0-7D77-4D23-9A27-F361E39BA472}" type="datetime1">
              <a:rPr lang="nl-BE" smtClean="0"/>
              <a:pPr/>
              <a:t>30/11/2020</a:t>
            </a:fld>
            <a:r>
              <a:rPr lang="nl-BE"/>
              <a:t> </a:t>
            </a:r>
            <a:r>
              <a:rPr lang="nl-BE" b="1"/>
              <a:t>│</a:t>
            </a:r>
            <a:fld id="{B263F6C6-2226-4286-8995-C42CB1E7C290}" type="slidenum">
              <a:rPr lang="nl-BE" smtClean="0"/>
              <a:pPr/>
              <a:t>‹nr.›</a:t>
            </a:fld>
            <a:endParaRPr lang="nl-BE"/>
          </a:p>
        </p:txBody>
      </p:sp>
      <p:sp>
        <p:nvSpPr>
          <p:cNvPr id="5" name="Tijdelijke aanduiding voor afbeelding 4"/>
          <p:cNvSpPr>
            <a:spLocks noGrp="1"/>
          </p:cNvSpPr>
          <p:nvPr>
            <p:ph type="pic" sz="quarter" idx="13"/>
          </p:nvPr>
        </p:nvSpPr>
        <p:spPr>
          <a:xfrm>
            <a:off x="1294228" y="1908000"/>
            <a:ext cx="3708000" cy="3780000"/>
          </a:xfrm>
        </p:spPr>
        <p:txBody>
          <a:bodyPr anchor="ctr"/>
          <a:lstStyle>
            <a:lvl1pPr algn="ctr">
              <a:buNone/>
              <a:defRPr>
                <a:solidFill>
                  <a:srgbClr val="FF0000"/>
                </a:solidFill>
              </a:defRPr>
            </a:lvl1pPr>
          </a:lstStyle>
          <a:p>
            <a:r>
              <a:rPr lang="nl-NL"/>
              <a:t>Klik op het pictogram als u een afbeelding wilt toevoegen</a:t>
            </a:r>
            <a:endParaRPr lang="nl-BE"/>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7485" y="5896568"/>
            <a:ext cx="1848752" cy="720000"/>
          </a:xfrm>
          <a:prstGeom prst="rect">
            <a:avLst/>
          </a:prstGeom>
        </p:spPr>
      </p:pic>
    </p:spTree>
    <p:extLst>
      <p:ext uri="{BB962C8B-B14F-4D97-AF65-F5344CB8AC3E}">
        <p14:creationId xmlns:p14="http://schemas.microsoft.com/office/powerpoint/2010/main" val="35585920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1116000"/>
          </a:xfrm>
        </p:spPr>
        <p:txBody>
          <a:bodyPr anchor="t" anchorCtr="0"/>
          <a:lstStyle>
            <a:lvl1pPr>
              <a:defRPr b="0" i="0">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3" name="Tijdelijke aanduiding voor inhoud 2"/>
          <p:cNvSpPr>
            <a:spLocks noGrp="1"/>
          </p:cNvSpPr>
          <p:nvPr>
            <p:ph sz="half" idx="1"/>
          </p:nvPr>
        </p:nvSpPr>
        <p:spPr>
          <a:xfrm>
            <a:off x="1296000" y="1908000"/>
            <a:ext cx="3708000" cy="3780000"/>
          </a:xfrm>
        </p:spPr>
        <p:txBody>
          <a:bodyPr bIns="0"/>
          <a:lstStyle>
            <a:lvl1pPr>
              <a:spcBef>
                <a:spcPts val="225"/>
              </a:spcBef>
              <a:defRPr sz="1500">
                <a:latin typeface="FlandersArtSans-Bold" panose="00000800000000000000" pitchFamily="2" charset="0"/>
              </a:defRPr>
            </a:lvl1pPr>
            <a:lvl2pPr>
              <a:spcBef>
                <a:spcPts val="225"/>
              </a:spcBef>
              <a:defRPr sz="1500">
                <a:solidFill>
                  <a:schemeClr val="bg1">
                    <a:lumMod val="50000"/>
                  </a:schemeClr>
                </a:solidFill>
                <a:latin typeface="FlandersArtSans-Regular" panose="00000500000000000000" pitchFamily="2" charset="0"/>
              </a:defRPr>
            </a:lvl2pPr>
            <a:lvl3pPr>
              <a:spcBef>
                <a:spcPts val="225"/>
              </a:spcBef>
              <a:defRPr sz="1350">
                <a:latin typeface="FlandersArtSans-Regular" panose="00000500000000000000" pitchFamily="2" charset="0"/>
              </a:defRPr>
            </a:lvl3pPr>
            <a:lvl4pPr>
              <a:spcBef>
                <a:spcPts val="225"/>
              </a:spcBef>
              <a:defRPr sz="1350">
                <a:latin typeface="FlandersArtSans-Regular" panose="00000500000000000000" pitchFamily="2" charset="0"/>
              </a:defRPr>
            </a:lvl4pPr>
            <a:lvl5pPr>
              <a:spcBef>
                <a:spcPts val="225"/>
              </a:spcBef>
              <a:defRPr sz="1350">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ianummer 6"/>
          <p:cNvSpPr>
            <a:spLocks noGrp="1"/>
          </p:cNvSpPr>
          <p:nvPr>
            <p:ph type="sldNum" sz="quarter" idx="12"/>
          </p:nvPr>
        </p:nvSpPr>
        <p:spPr>
          <a:xfrm>
            <a:off x="6876015" y="6336002"/>
            <a:ext cx="2141621" cy="365125"/>
          </a:xfrm>
        </p:spPr>
        <p:txBody>
          <a:bodyPr/>
          <a:lstStyle>
            <a:lvl1pPr>
              <a:defRPr sz="675">
                <a:latin typeface="FlandersArtSans-Regular" panose="00000500000000000000" pitchFamily="2" charset="0"/>
              </a:defRPr>
            </a:lvl1pPr>
          </a:lstStyle>
          <a:p>
            <a:fld id="{7749CDD0-7D77-4D23-9A27-F361E39BA472}" type="datetime1">
              <a:rPr lang="nl-BE" smtClean="0"/>
              <a:pPr/>
              <a:t>30/11/2020</a:t>
            </a:fld>
            <a:r>
              <a:rPr lang="nl-BE"/>
              <a:t> </a:t>
            </a:r>
            <a:r>
              <a:rPr lang="nl-BE" b="1"/>
              <a:t>│</a:t>
            </a:r>
            <a:fld id="{B263F6C6-2226-4286-8995-C42CB1E7C290}" type="slidenum">
              <a:rPr lang="nl-BE" smtClean="0"/>
              <a:pPr/>
              <a:t>‹nr.›</a:t>
            </a:fld>
            <a:endParaRPr lang="nl-BE"/>
          </a:p>
        </p:txBody>
      </p:sp>
      <p:sp>
        <p:nvSpPr>
          <p:cNvPr id="10" name="Tijdelijke aanduiding voor inhoud 3"/>
          <p:cNvSpPr>
            <a:spLocks noGrp="1"/>
          </p:cNvSpPr>
          <p:nvPr>
            <p:ph sz="half" idx="13"/>
          </p:nvPr>
        </p:nvSpPr>
        <p:spPr>
          <a:xfrm>
            <a:off x="5040000" y="1908000"/>
            <a:ext cx="3672000" cy="3780000"/>
          </a:xfrm>
        </p:spPr>
        <p:txBody>
          <a:bodyPr bIns="0"/>
          <a:lstStyle>
            <a:lvl1pPr>
              <a:defRPr sz="1500">
                <a:latin typeface="FlandersArtSans-Bold" panose="00000800000000000000" pitchFamily="2" charset="0"/>
              </a:defRPr>
            </a:lvl1pPr>
            <a:lvl2pPr>
              <a:spcBef>
                <a:spcPts val="225"/>
              </a:spcBef>
              <a:defRPr sz="1500">
                <a:solidFill>
                  <a:schemeClr val="bg1">
                    <a:lumMod val="50000"/>
                  </a:schemeClr>
                </a:solidFill>
                <a:latin typeface="FlandersArtSans-Regular" panose="00000500000000000000" pitchFamily="2" charset="0"/>
              </a:defRPr>
            </a:lvl2pPr>
            <a:lvl3pPr>
              <a:spcBef>
                <a:spcPts val="225"/>
              </a:spcBef>
              <a:defRPr sz="1350">
                <a:latin typeface="FlandersArtSans-Regular" panose="00000500000000000000" pitchFamily="2" charset="0"/>
              </a:defRPr>
            </a:lvl3pPr>
            <a:lvl4pPr>
              <a:spcBef>
                <a:spcPts val="225"/>
              </a:spcBef>
              <a:defRPr sz="1350">
                <a:latin typeface="FlandersArtSans-Regular" panose="00000500000000000000" pitchFamily="2" charset="0"/>
              </a:defRPr>
            </a:lvl4pPr>
            <a:lvl5pPr>
              <a:spcBef>
                <a:spcPts val="225"/>
              </a:spcBef>
              <a:defRPr sz="1350">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767" y="5912644"/>
            <a:ext cx="1848752" cy="720000"/>
          </a:xfrm>
          <a:prstGeom prst="rect">
            <a:avLst/>
          </a:prstGeom>
        </p:spPr>
      </p:pic>
    </p:spTree>
    <p:extLst>
      <p:ext uri="{BB962C8B-B14F-4D97-AF65-F5344CB8AC3E}">
        <p14:creationId xmlns:p14="http://schemas.microsoft.com/office/powerpoint/2010/main" val="3450972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6" name="Tijdelijke aanduiding voor dianummer 6"/>
          <p:cNvSpPr>
            <a:spLocks noGrp="1"/>
          </p:cNvSpPr>
          <p:nvPr>
            <p:ph type="sldNum" sz="quarter" idx="12"/>
          </p:nvPr>
        </p:nvSpPr>
        <p:spPr>
          <a:xfrm>
            <a:off x="6876015" y="6336002"/>
            <a:ext cx="2141621" cy="365125"/>
          </a:xfrm>
        </p:spPr>
        <p:txBody>
          <a:bodyPr/>
          <a:lstStyle>
            <a:lvl1pPr>
              <a:defRPr sz="675">
                <a:latin typeface="FlandersArtSans-Regular" panose="00000500000000000000" pitchFamily="2" charset="0"/>
              </a:defRPr>
            </a:lvl1pPr>
          </a:lstStyle>
          <a:p>
            <a:fld id="{7749CDD0-7D77-4D23-9A27-F361E39BA472}" type="datetime1">
              <a:rPr lang="nl-BE" smtClean="0"/>
              <a:pPr/>
              <a:t>30/11/2020</a:t>
            </a:fld>
            <a:r>
              <a:rPr lang="nl-BE"/>
              <a:t> </a:t>
            </a:r>
            <a:r>
              <a:rPr lang="nl-BE" b="1"/>
              <a:t>│</a:t>
            </a:r>
            <a:fld id="{B263F6C6-2226-4286-8995-C42CB1E7C290}" type="slidenum">
              <a:rPr lang="nl-BE" smtClean="0"/>
              <a:pPr/>
              <a:t>‹nr.›</a:t>
            </a:fld>
            <a:endParaRPr lang="nl-BE"/>
          </a:p>
        </p:txBody>
      </p:sp>
      <p:sp>
        <p:nvSpPr>
          <p:cNvPr id="8" name="Titel 1"/>
          <p:cNvSpPr>
            <a:spLocks noGrp="1"/>
          </p:cNvSpPr>
          <p:nvPr>
            <p:ph type="title"/>
          </p:nvPr>
        </p:nvSpPr>
        <p:spPr>
          <a:xfrm>
            <a:off x="1296000" y="756000"/>
            <a:ext cx="7416000" cy="1116000"/>
          </a:xfrm>
        </p:spPr>
        <p:txBody>
          <a:bodyPr anchor="t" anchorCtr="0"/>
          <a:lstStyle>
            <a:lvl1pPr>
              <a:defRPr>
                <a:latin typeface="FlandersArtSans-Bold" panose="00000800000000000000" pitchFamily="2" charset="0"/>
              </a:defRPr>
            </a:lvl1pPr>
          </a:lstStyle>
          <a:p>
            <a:r>
              <a:rPr lang="nl-NL"/>
              <a:t>Klik om de stijl te bewerken</a:t>
            </a:r>
            <a:endParaRPr lang="nl-BE"/>
          </a:p>
        </p:txBody>
      </p:sp>
      <p:sp>
        <p:nvSpPr>
          <p:cNvPr id="9" name="Tijdelijke aanduiding voor inhoud 2"/>
          <p:cNvSpPr>
            <a:spLocks noGrp="1"/>
          </p:cNvSpPr>
          <p:nvPr>
            <p:ph sz="half" idx="1"/>
          </p:nvPr>
        </p:nvSpPr>
        <p:spPr>
          <a:xfrm>
            <a:off x="1296000" y="1915200"/>
            <a:ext cx="7416000" cy="3672000"/>
          </a:xfrm>
        </p:spPr>
        <p:txBody>
          <a:bodyPr bIns="0"/>
          <a:lstStyle>
            <a:lvl1pPr marL="0" indent="0">
              <a:lnSpc>
                <a:spcPct val="90000"/>
              </a:lnSpc>
              <a:buFontTx/>
              <a:buBlip>
                <a:blip r:embed="rId2"/>
              </a:buBlip>
              <a:defRPr sz="1650">
                <a:latin typeface="FlandersArtSans-Regular" panose="00000500000000000000" pitchFamily="2" charset="0"/>
              </a:defRPr>
            </a:lvl1pPr>
            <a:lvl2pPr>
              <a:lnSpc>
                <a:spcPct val="90000"/>
              </a:lnSpc>
              <a:buSzPct val="75000"/>
              <a:buFontTx/>
              <a:buBlip>
                <a:blip r:embed="rId3"/>
              </a:buBlip>
              <a:defRPr sz="165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10" name="Afbeelding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37485" y="5901927"/>
            <a:ext cx="1848752" cy="720000"/>
          </a:xfrm>
          <a:prstGeom prst="rect">
            <a:avLst/>
          </a:prstGeom>
        </p:spPr>
      </p:pic>
    </p:spTree>
    <p:extLst>
      <p:ext uri="{BB962C8B-B14F-4D97-AF65-F5344CB8AC3E}">
        <p14:creationId xmlns:p14="http://schemas.microsoft.com/office/powerpoint/2010/main" val="6787685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68000" y="338201"/>
            <a:ext cx="2089091" cy="813600"/>
          </a:xfrm>
          <a:prstGeom prst="rect">
            <a:avLst/>
          </a:prstGeom>
        </p:spPr>
      </p:pic>
      <p:sp>
        <p:nvSpPr>
          <p:cNvPr id="2" name="Titel 1"/>
          <p:cNvSpPr>
            <a:spLocks noGrp="1"/>
          </p:cNvSpPr>
          <p:nvPr>
            <p:ph type="ctrTitle"/>
          </p:nvPr>
        </p:nvSpPr>
        <p:spPr>
          <a:xfrm>
            <a:off x="1296000" y="2016000"/>
            <a:ext cx="7416000" cy="2088000"/>
          </a:xfrm>
        </p:spPr>
        <p:txBody>
          <a:bodyPr anchor="b" anchorCtr="0">
            <a:noAutofit/>
          </a:bodyPr>
          <a:lstStyle>
            <a:lvl1pPr indent="0" algn="l">
              <a:lnSpc>
                <a:spcPts val="5400"/>
              </a:lnSpc>
              <a:defRPr sz="5400" b="0" i="0">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p:nvPr>
        </p:nvSpPr>
        <p:spPr>
          <a:xfrm>
            <a:off x="1296000" y="4140000"/>
            <a:ext cx="7416000" cy="1655762"/>
          </a:xfrm>
        </p:spPr>
        <p:txBody>
          <a:bodyPr bIns="0">
            <a:noAutofit/>
          </a:bodyPr>
          <a:lstStyle>
            <a:lvl1pPr marL="0" indent="0" algn="l">
              <a:lnSpc>
                <a:spcPts val="1760"/>
              </a:lnSpc>
              <a:buNone/>
              <a:defRPr sz="1580">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sp>
        <p:nvSpPr>
          <p:cNvPr id="9" name="Tijdelijke aanduiding voor tekst 10"/>
          <p:cNvSpPr>
            <a:spLocks noGrp="1"/>
          </p:cNvSpPr>
          <p:nvPr>
            <p:ph type="body" sz="quarter" idx="15" hasCustomPrompt="1"/>
          </p:nvPr>
        </p:nvSpPr>
        <p:spPr>
          <a:xfrm>
            <a:off x="4426123" y="6361602"/>
            <a:ext cx="4435200" cy="352800"/>
          </a:xfrm>
        </p:spPr>
        <p:txBody>
          <a:bodyPr/>
          <a:lstStyle>
            <a:lvl1pPr marL="0" indent="0" algn="r">
              <a:buNone/>
              <a:defRPr sz="1700">
                <a:solidFill>
                  <a:schemeClr val="tx1"/>
                </a:solidFill>
                <a:latin typeface="FlandersArtSans-Regular" panose="00000500000000000000" pitchFamily="2" charset="0"/>
              </a:defRPr>
            </a:lvl1pPr>
          </a:lstStyle>
          <a:p>
            <a:pPr lvl="0"/>
            <a:r>
              <a:rPr lang="nl-NL"/>
              <a:t>KLIK OM DE MODELSTIJLEN TE BEWERKEN</a:t>
            </a:r>
          </a:p>
        </p:txBody>
      </p:sp>
    </p:spTree>
    <p:extLst>
      <p:ext uri="{BB962C8B-B14F-4D97-AF65-F5344CB8AC3E}">
        <p14:creationId xmlns:p14="http://schemas.microsoft.com/office/powerpoint/2010/main" val="20215352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3"/>
          </p:nvPr>
        </p:nvSpPr>
        <p:spPr>
          <a:xfrm>
            <a:off x="288000" y="0"/>
            <a:ext cx="8856000" cy="6858000"/>
          </a:xfrm>
        </p:spPr>
        <p:txBody>
          <a:bodyPr anchor="ctr"/>
          <a:lstStyle>
            <a:lvl1pPr algn="ctr">
              <a:buNone/>
              <a:defRPr>
                <a:solidFill>
                  <a:srgbClr val="FF0000"/>
                </a:solidFill>
              </a:defRPr>
            </a:lvl1pPr>
          </a:lstStyle>
          <a:p>
            <a:r>
              <a:rPr lang="nl-NL"/>
              <a:t>Klik op het pictogram als u een afbeelding wilt toevoegen</a:t>
            </a:r>
            <a:endParaRPr lang="nl-BE"/>
          </a:p>
        </p:txBody>
      </p:sp>
      <p:sp>
        <p:nvSpPr>
          <p:cNvPr id="2" name="Titel 1"/>
          <p:cNvSpPr>
            <a:spLocks noGrp="1"/>
          </p:cNvSpPr>
          <p:nvPr>
            <p:ph type="ctrTitle"/>
          </p:nvPr>
        </p:nvSpPr>
        <p:spPr>
          <a:xfrm>
            <a:off x="1296000" y="756000"/>
            <a:ext cx="4400361" cy="2196000"/>
          </a:xfrm>
        </p:spPr>
        <p:txBody>
          <a:bodyPr anchor="t">
            <a:noAutofit/>
          </a:bodyPr>
          <a:lstStyle>
            <a:lvl1pPr indent="0" algn="l">
              <a:lnSpc>
                <a:spcPts val="3800"/>
              </a:lnSpc>
              <a:defRPr sz="3700" b="0" i="0">
                <a:solidFill>
                  <a:schemeClr val="bg1"/>
                </a:solidFill>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2843" y="5907286"/>
            <a:ext cx="1848752" cy="720000"/>
          </a:xfrm>
          <a:prstGeom prst="rect">
            <a:avLst/>
          </a:prstGeom>
        </p:spPr>
      </p:pic>
      <p:sp>
        <p:nvSpPr>
          <p:cNvPr id="15"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30/11/2020</a:t>
            </a:fld>
            <a:r>
              <a:rPr lang="nl-BE"/>
              <a:t> </a:t>
            </a:r>
            <a:r>
              <a:rPr lang="nl-BE" b="1"/>
              <a:t>│</a:t>
            </a:r>
            <a:fld id="{B263F6C6-2226-4286-8995-C42CB1E7C290}" type="slidenum">
              <a:rPr lang="nl-BE" smtClean="0"/>
              <a:pPr/>
              <a:t>‹nr.›</a:t>
            </a:fld>
            <a:endParaRPr lang="nl-BE"/>
          </a:p>
        </p:txBody>
      </p:sp>
    </p:spTree>
    <p:extLst>
      <p:ext uri="{BB962C8B-B14F-4D97-AF65-F5344CB8AC3E}">
        <p14:creationId xmlns:p14="http://schemas.microsoft.com/office/powerpoint/2010/main" val="16420374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4_Titeldia">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2"/>
          </p:nvPr>
        </p:nvSpPr>
        <p:spPr>
          <a:xfrm>
            <a:off x="287999" y="0"/>
            <a:ext cx="8856000" cy="6858000"/>
          </a:xfrm>
        </p:spPr>
        <p:txBody>
          <a:bodyPr/>
          <a:lstStyle>
            <a:lvl1pPr algn="ctr">
              <a:buNone/>
              <a:defRPr>
                <a:solidFill>
                  <a:srgbClr val="FF0000"/>
                </a:solidFill>
              </a:defRPr>
            </a:lvl1pPr>
          </a:lstStyle>
          <a:p>
            <a:r>
              <a:rPr lang="nl-NL"/>
              <a:t>Klik op het pictogram als u een afbeelding wilt toevoegen</a:t>
            </a:r>
            <a:endParaRPr lang="nl-BE"/>
          </a:p>
        </p:txBody>
      </p:sp>
      <p:sp>
        <p:nvSpPr>
          <p:cNvPr id="2" name="Titel 1"/>
          <p:cNvSpPr>
            <a:spLocks noGrp="1"/>
          </p:cNvSpPr>
          <p:nvPr>
            <p:ph type="ctrTitle"/>
          </p:nvPr>
        </p:nvSpPr>
        <p:spPr>
          <a:xfrm>
            <a:off x="1296000" y="2023200"/>
            <a:ext cx="3108049" cy="2073600"/>
          </a:xfrm>
        </p:spPr>
        <p:txBody>
          <a:bodyPr anchor="b" anchorCtr="0">
            <a:noAutofit/>
          </a:bodyPr>
          <a:lstStyle>
            <a:lvl1pPr indent="0" algn="l">
              <a:lnSpc>
                <a:spcPts val="5400"/>
              </a:lnSpc>
              <a:defRPr sz="5400" b="0">
                <a:solidFill>
                  <a:schemeClr val="bg1"/>
                </a:solidFill>
                <a:latin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p:nvPr>
        </p:nvSpPr>
        <p:spPr>
          <a:xfrm>
            <a:off x="1296000" y="4154400"/>
            <a:ext cx="7416000" cy="1656000"/>
          </a:xfrm>
        </p:spPr>
        <p:txBody>
          <a:bodyPr bIns="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sp>
        <p:nvSpPr>
          <p:cNvPr id="15" name="Tijdelijke aanduiding voor tekst 10"/>
          <p:cNvSpPr>
            <a:spLocks noGrp="1"/>
          </p:cNvSpPr>
          <p:nvPr>
            <p:ph type="body" sz="quarter" idx="15" hasCustomPrompt="1"/>
          </p:nvPr>
        </p:nvSpPr>
        <p:spPr>
          <a:xfrm>
            <a:off x="4426123" y="6361602"/>
            <a:ext cx="4435200" cy="352800"/>
          </a:xfrm>
        </p:spPr>
        <p:txBody>
          <a:bodyPr/>
          <a:lstStyle>
            <a:lvl1pPr marL="0" indent="0" algn="r">
              <a:buNone/>
              <a:defRPr sz="1700">
                <a:solidFill>
                  <a:schemeClr val="bg1"/>
                </a:solidFill>
                <a:latin typeface="FlandersArtSans-Regular" panose="00000500000000000000" pitchFamily="2" charset="0"/>
              </a:defRPr>
            </a:lvl1pPr>
          </a:lstStyle>
          <a:p>
            <a:pPr lvl="0"/>
            <a:r>
              <a:rPr lang="nl-NL"/>
              <a:t>KLIK OM DE MODELSTIJLEN TE BEWERKEN</a:t>
            </a:r>
          </a:p>
        </p:txBody>
      </p:sp>
      <p:pic>
        <p:nvPicPr>
          <p:cNvPr id="9" name="Tijdelijke aanduiding voor afbeelding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68000" y="327606"/>
            <a:ext cx="2089091" cy="813600"/>
          </a:xfrm>
          <a:prstGeom prst="rect">
            <a:avLst/>
          </a:prstGeom>
          <a:noFill/>
          <a:ln>
            <a:noFill/>
          </a:ln>
        </p:spPr>
      </p:pic>
    </p:spTree>
    <p:extLst>
      <p:ext uri="{BB962C8B-B14F-4D97-AF65-F5344CB8AC3E}">
        <p14:creationId xmlns:p14="http://schemas.microsoft.com/office/powerpoint/2010/main" val="1602242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eldia">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2"/>
          </p:nvPr>
        </p:nvSpPr>
        <p:spPr>
          <a:xfrm>
            <a:off x="287999" y="0"/>
            <a:ext cx="8856000" cy="6858000"/>
          </a:xfrm>
        </p:spPr>
        <p:txBody>
          <a:bodyPr/>
          <a:lstStyle>
            <a:lvl1pPr algn="ctr">
              <a:buNone/>
              <a:defRPr>
                <a:solidFill>
                  <a:srgbClr val="FF0000"/>
                </a:solidFill>
              </a:defRPr>
            </a:lvl1pPr>
          </a:lstStyle>
          <a:p>
            <a:r>
              <a:rPr lang="nl-NL"/>
              <a:t>Klik op het pictogram als u een afbeelding wilt toevoegen</a:t>
            </a:r>
            <a:endParaRPr lang="nl-BE"/>
          </a:p>
        </p:txBody>
      </p:sp>
      <p:sp>
        <p:nvSpPr>
          <p:cNvPr id="2" name="Titel 1"/>
          <p:cNvSpPr>
            <a:spLocks noGrp="1"/>
          </p:cNvSpPr>
          <p:nvPr>
            <p:ph type="ctrTitle"/>
          </p:nvPr>
        </p:nvSpPr>
        <p:spPr>
          <a:xfrm>
            <a:off x="1296000" y="2023200"/>
            <a:ext cx="3108049" cy="2073600"/>
          </a:xfrm>
        </p:spPr>
        <p:txBody>
          <a:bodyPr anchor="b" anchorCtr="0">
            <a:noAutofit/>
          </a:bodyPr>
          <a:lstStyle>
            <a:lvl1pPr indent="0" algn="l">
              <a:lnSpc>
                <a:spcPts val="5400"/>
              </a:lnSpc>
              <a:defRPr sz="5400" b="0">
                <a:solidFill>
                  <a:schemeClr val="bg1"/>
                </a:solidFill>
                <a:latin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p:nvPr>
        </p:nvSpPr>
        <p:spPr>
          <a:xfrm>
            <a:off x="1296000" y="4154400"/>
            <a:ext cx="7416000" cy="1656000"/>
          </a:xfrm>
        </p:spPr>
        <p:txBody>
          <a:bodyPr bIns="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sp>
        <p:nvSpPr>
          <p:cNvPr id="15" name="Tijdelijke aanduiding voor tekst 10"/>
          <p:cNvSpPr>
            <a:spLocks noGrp="1"/>
          </p:cNvSpPr>
          <p:nvPr>
            <p:ph type="body" sz="quarter" idx="15" hasCustomPrompt="1"/>
          </p:nvPr>
        </p:nvSpPr>
        <p:spPr>
          <a:xfrm>
            <a:off x="4426123" y="6361602"/>
            <a:ext cx="4435200" cy="352800"/>
          </a:xfrm>
        </p:spPr>
        <p:txBody>
          <a:bodyPr/>
          <a:lstStyle>
            <a:lvl1pPr marL="0" indent="0" algn="r">
              <a:buNone/>
              <a:defRPr sz="1700">
                <a:solidFill>
                  <a:schemeClr val="bg1"/>
                </a:solidFill>
                <a:latin typeface="FlandersArtSans-Regular" panose="00000500000000000000" pitchFamily="2" charset="0"/>
              </a:defRPr>
            </a:lvl1pPr>
          </a:lstStyle>
          <a:p>
            <a:pPr lvl="0"/>
            <a:r>
              <a:rPr lang="nl-NL"/>
              <a:t>KLIK OM DE MODELSTIJLEN TE BEWERKEN</a:t>
            </a:r>
          </a:p>
        </p:txBody>
      </p:sp>
      <p:pic>
        <p:nvPicPr>
          <p:cNvPr id="9" name="Tijdelijke aanduiding voor afbeelding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68000" y="327606"/>
            <a:ext cx="2089091" cy="813600"/>
          </a:xfrm>
          <a:prstGeom prst="rect">
            <a:avLst/>
          </a:prstGeom>
          <a:noFill/>
          <a:ln>
            <a:noFill/>
          </a:ln>
        </p:spPr>
      </p:pic>
    </p:spTree>
    <p:extLst>
      <p:ext uri="{BB962C8B-B14F-4D97-AF65-F5344CB8AC3E}">
        <p14:creationId xmlns:p14="http://schemas.microsoft.com/office/powerpoint/2010/main" val="3288114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iteldia">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3"/>
          </p:nvPr>
        </p:nvSpPr>
        <p:spPr>
          <a:xfrm>
            <a:off x="288000" y="0"/>
            <a:ext cx="8856000" cy="6858000"/>
          </a:xfrm>
        </p:spPr>
        <p:txBody>
          <a:bodyPr anchor="ctr"/>
          <a:lstStyle>
            <a:lvl1pPr algn="ctr">
              <a:buNone/>
              <a:defRPr>
                <a:solidFill>
                  <a:srgbClr val="FF0000"/>
                </a:solidFill>
              </a:defRPr>
            </a:lvl1pPr>
          </a:lstStyle>
          <a:p>
            <a:r>
              <a:rPr lang="nl-NL"/>
              <a:t>Klik op het pictogram als u een afbeelding wilt toevoegen</a:t>
            </a:r>
            <a:endParaRPr lang="nl-BE"/>
          </a:p>
        </p:txBody>
      </p:sp>
      <p:sp>
        <p:nvSpPr>
          <p:cNvPr id="2" name="Titel 1"/>
          <p:cNvSpPr>
            <a:spLocks noGrp="1"/>
          </p:cNvSpPr>
          <p:nvPr>
            <p:ph type="ctrTitle"/>
          </p:nvPr>
        </p:nvSpPr>
        <p:spPr>
          <a:xfrm>
            <a:off x="1296000" y="756000"/>
            <a:ext cx="4400361" cy="2196000"/>
          </a:xfrm>
        </p:spPr>
        <p:txBody>
          <a:bodyPr anchor="t">
            <a:noAutofit/>
          </a:bodyPr>
          <a:lstStyle>
            <a:lvl1pPr indent="0" algn="l">
              <a:lnSpc>
                <a:spcPts val="3800"/>
              </a:lnSpc>
              <a:defRPr sz="3700" b="0" i="0">
                <a:solidFill>
                  <a:schemeClr val="bg1"/>
                </a:solidFill>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8"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30/11/2020</a:t>
            </a:fld>
            <a:r>
              <a:rPr lang="nl-BE"/>
              <a:t> </a:t>
            </a:r>
            <a:r>
              <a:rPr lang="nl-BE" b="1"/>
              <a:t>│</a:t>
            </a:r>
            <a:fld id="{B263F6C6-2226-4286-8995-C42CB1E7C290}" type="slidenum">
              <a:rPr lang="nl-BE" smtClean="0"/>
              <a:pPr/>
              <a:t>‹nr.›</a:t>
            </a:fld>
            <a:endParaRPr lang="nl-BE"/>
          </a:p>
        </p:txBody>
      </p:sp>
      <p:sp>
        <p:nvSpPr>
          <p:cNvPr id="12" name="Ondertitel 2"/>
          <p:cNvSpPr>
            <a:spLocks noGrp="1"/>
          </p:cNvSpPr>
          <p:nvPr>
            <p:ph type="subTitle" idx="1"/>
          </p:nvPr>
        </p:nvSpPr>
        <p:spPr>
          <a:xfrm>
            <a:off x="5176691" y="4191642"/>
            <a:ext cx="3408509" cy="2112905"/>
          </a:xfrm>
        </p:spPr>
        <p:txBody>
          <a:bodyPr lIns="0" tIns="0" rIns="0" bIns="0">
            <a:noAutofit/>
          </a:bodyPr>
          <a:lstStyle>
            <a:lvl1pPr marL="0" indent="0" algn="l">
              <a:lnSpc>
                <a:spcPts val="2500"/>
              </a:lnSpc>
              <a:spcBef>
                <a:spcPts val="0"/>
              </a:spcBef>
              <a:buNone/>
              <a:defRPr sz="2100">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7483" y="5896568"/>
            <a:ext cx="1848752" cy="720000"/>
          </a:xfrm>
          <a:prstGeom prst="rect">
            <a:avLst/>
          </a:prstGeom>
        </p:spPr>
      </p:pic>
    </p:spTree>
    <p:extLst>
      <p:ext uri="{BB962C8B-B14F-4D97-AF65-F5344CB8AC3E}">
        <p14:creationId xmlns:p14="http://schemas.microsoft.com/office/powerpoint/2010/main" val="7823317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Titeldia">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3"/>
          </p:nvPr>
        </p:nvSpPr>
        <p:spPr>
          <a:xfrm>
            <a:off x="288000" y="0"/>
            <a:ext cx="8856000" cy="6858000"/>
          </a:xfrm>
        </p:spPr>
        <p:txBody>
          <a:bodyPr anchor="ctr"/>
          <a:lstStyle>
            <a:lvl1pPr algn="ctr">
              <a:buNone/>
              <a:defRPr>
                <a:solidFill>
                  <a:srgbClr val="FF0000"/>
                </a:solidFill>
              </a:defRPr>
            </a:lvl1pPr>
          </a:lstStyle>
          <a:p>
            <a:r>
              <a:rPr lang="nl-NL"/>
              <a:t>Klik op het pictogram als u een afbeelding wilt toevoegen</a:t>
            </a:r>
            <a:endParaRPr lang="nl-BE"/>
          </a:p>
        </p:txBody>
      </p:sp>
      <p:grpSp>
        <p:nvGrpSpPr>
          <p:cNvPr id="11" name="Groeperen 10"/>
          <p:cNvGrpSpPr/>
          <p:nvPr userDrawn="1"/>
        </p:nvGrpSpPr>
        <p:grpSpPr>
          <a:xfrm>
            <a:off x="288000" y="3402000"/>
            <a:ext cx="8856000" cy="3456000"/>
            <a:chOff x="288000" y="3402000"/>
            <a:chExt cx="8856000" cy="3456000"/>
          </a:xfrm>
        </p:grpSpPr>
        <p:sp>
          <p:nvSpPr>
            <p:cNvPr id="5" name="Rechthoek 4"/>
            <p:cNvSpPr/>
            <p:nvPr userDrawn="1"/>
          </p:nvSpPr>
          <p:spPr>
            <a:xfrm>
              <a:off x="288000" y="4266000"/>
              <a:ext cx="8856000" cy="2592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Rechthoekige driehoek 6"/>
            <p:cNvSpPr/>
            <p:nvPr userDrawn="1"/>
          </p:nvSpPr>
          <p:spPr>
            <a:xfrm flipH="1">
              <a:off x="288000" y="3402000"/>
              <a:ext cx="8856000" cy="864000"/>
            </a:xfrm>
            <a:prstGeom prst="r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2" name="Titel 1"/>
          <p:cNvSpPr>
            <a:spLocks noGrp="1"/>
          </p:cNvSpPr>
          <p:nvPr>
            <p:ph type="ctrTitle"/>
          </p:nvPr>
        </p:nvSpPr>
        <p:spPr>
          <a:xfrm>
            <a:off x="1296000" y="756000"/>
            <a:ext cx="3686547" cy="2196000"/>
          </a:xfrm>
        </p:spPr>
        <p:txBody>
          <a:bodyPr anchor="t">
            <a:noAutofit/>
          </a:bodyPr>
          <a:lstStyle>
            <a:lvl1pPr indent="0" algn="l">
              <a:lnSpc>
                <a:spcPts val="3800"/>
              </a:lnSpc>
              <a:defRPr sz="3700" b="0" i="0">
                <a:solidFill>
                  <a:schemeClr val="bg1"/>
                </a:solidFill>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8"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30/11/2020</a:t>
            </a:fld>
            <a:r>
              <a:rPr lang="nl-BE"/>
              <a:t> </a:t>
            </a:r>
            <a:r>
              <a:rPr lang="nl-BE" b="1"/>
              <a:t>│</a:t>
            </a:r>
            <a:fld id="{B263F6C6-2226-4286-8995-C42CB1E7C290}" type="slidenum">
              <a:rPr lang="nl-BE" smtClean="0"/>
              <a:pPr/>
              <a:t>‹nr.›</a:t>
            </a:fld>
            <a:endParaRPr lang="nl-BE"/>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6049" y="5901927"/>
            <a:ext cx="1848752" cy="720000"/>
          </a:xfrm>
          <a:prstGeom prst="rect">
            <a:avLst/>
          </a:prstGeom>
        </p:spPr>
      </p:pic>
    </p:spTree>
    <p:extLst>
      <p:ext uri="{BB962C8B-B14F-4D97-AF65-F5344CB8AC3E}">
        <p14:creationId xmlns:p14="http://schemas.microsoft.com/office/powerpoint/2010/main" val="29394743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1116000"/>
          </a:xfrm>
        </p:spPr>
        <p:txBody>
          <a:bodyPr anchor="t" anchorCtr="0"/>
          <a:lstStyle>
            <a:lvl1pPr>
              <a:defRPr b="0" i="0">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3" name="Tijdelijke aanduiding voor inhoud 2"/>
          <p:cNvSpPr>
            <a:spLocks noGrp="1"/>
          </p:cNvSpPr>
          <p:nvPr>
            <p:ph idx="1"/>
          </p:nvPr>
        </p:nvSpPr>
        <p:spPr>
          <a:xfrm>
            <a:off x="5320146" y="1908000"/>
            <a:ext cx="3391854" cy="3780000"/>
          </a:xfrm>
        </p:spPr>
        <p:txBody>
          <a:bodyPr bIns="0"/>
          <a:lstStyle>
            <a:lvl1pPr>
              <a:spcBef>
                <a:spcPts val="300"/>
              </a:spcBef>
              <a:defRPr sz="2000"/>
            </a:lvl1pPr>
            <a:lvl2pPr>
              <a:spcBef>
                <a:spcPts val="300"/>
              </a:spcBef>
              <a:defRPr sz="2000">
                <a:solidFill>
                  <a:schemeClr val="bg1">
                    <a:lumMod val="50000"/>
                  </a:schemeClr>
                </a:solidFill>
              </a:defRPr>
            </a:lvl2pPr>
            <a:lvl3pPr>
              <a:spcBef>
                <a:spcPts val="300"/>
              </a:spcBef>
              <a:defRPr sz="1600"/>
            </a:lvl3pPr>
            <a:lvl4pPr>
              <a:spcBef>
                <a:spcPts val="300"/>
              </a:spcBef>
              <a:defRPr sz="1600"/>
            </a:lvl4pPr>
            <a:lvl5pPr>
              <a:spcBef>
                <a:spcPts val="300"/>
              </a:spcBef>
              <a:defRPr sz="16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2"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30/11/2020</a:t>
            </a:fld>
            <a:r>
              <a:rPr lang="nl-BE"/>
              <a:t> </a:t>
            </a:r>
            <a:r>
              <a:rPr lang="nl-BE" b="1"/>
              <a:t>│</a:t>
            </a:r>
            <a:fld id="{B263F6C6-2226-4286-8995-C42CB1E7C290}" type="slidenum">
              <a:rPr lang="nl-BE" smtClean="0"/>
              <a:pPr/>
              <a:t>‹nr.›</a:t>
            </a:fld>
            <a:endParaRPr lang="nl-BE"/>
          </a:p>
        </p:txBody>
      </p:sp>
      <p:sp>
        <p:nvSpPr>
          <p:cNvPr id="5" name="Tijdelijke aanduiding voor afbeelding 4"/>
          <p:cNvSpPr>
            <a:spLocks noGrp="1"/>
          </p:cNvSpPr>
          <p:nvPr>
            <p:ph type="pic" sz="quarter" idx="13"/>
          </p:nvPr>
        </p:nvSpPr>
        <p:spPr>
          <a:xfrm>
            <a:off x="1294228" y="1908000"/>
            <a:ext cx="3708000" cy="3780000"/>
          </a:xfrm>
        </p:spPr>
        <p:txBody>
          <a:bodyPr anchor="ctr"/>
          <a:lstStyle>
            <a:lvl1pPr algn="ctr">
              <a:buNone/>
              <a:defRPr>
                <a:solidFill>
                  <a:srgbClr val="FF0000"/>
                </a:solidFill>
              </a:defRPr>
            </a:lvl1pPr>
          </a:lstStyle>
          <a:p>
            <a:r>
              <a:rPr lang="nl-NL"/>
              <a:t>Klik op het pictogram als u een afbeelding wilt toevoegen</a:t>
            </a:r>
            <a:endParaRPr lang="nl-BE"/>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7484" y="5896568"/>
            <a:ext cx="1848752" cy="720000"/>
          </a:xfrm>
          <a:prstGeom prst="rect">
            <a:avLst/>
          </a:prstGeom>
        </p:spPr>
      </p:pic>
    </p:spTree>
    <p:extLst>
      <p:ext uri="{BB962C8B-B14F-4D97-AF65-F5344CB8AC3E}">
        <p14:creationId xmlns:p14="http://schemas.microsoft.com/office/powerpoint/2010/main" val="20224273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1116000"/>
          </a:xfrm>
        </p:spPr>
        <p:txBody>
          <a:bodyPr anchor="t" anchorCtr="0"/>
          <a:lstStyle>
            <a:lvl1pPr>
              <a:defRPr b="0" i="0">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3" name="Tijdelijke aanduiding voor inhoud 2"/>
          <p:cNvSpPr>
            <a:spLocks noGrp="1"/>
          </p:cNvSpPr>
          <p:nvPr>
            <p:ph sz="half" idx="1"/>
          </p:nvPr>
        </p:nvSpPr>
        <p:spPr>
          <a:xfrm>
            <a:off x="1296000" y="1908000"/>
            <a:ext cx="3708000" cy="3780000"/>
          </a:xfrm>
        </p:spPr>
        <p:txBody>
          <a:bodyPr bIns="0"/>
          <a:lstStyle>
            <a:lvl1pPr>
              <a:spcBef>
                <a:spcPts val="300"/>
              </a:spcBef>
              <a:defRPr sz="2000">
                <a:latin typeface="FlandersArtSans-Bold" panose="00000800000000000000" pitchFamily="2" charset="0"/>
              </a:defRPr>
            </a:lvl1pPr>
            <a:lvl2pPr>
              <a:spcBef>
                <a:spcPts val="300"/>
              </a:spcBef>
              <a:defRPr sz="2000">
                <a:solidFill>
                  <a:schemeClr val="bg1">
                    <a:lumMod val="50000"/>
                  </a:schemeClr>
                </a:solidFill>
                <a:latin typeface="FlandersArtSans-Regular" panose="00000500000000000000" pitchFamily="2" charset="0"/>
              </a:defRPr>
            </a:lvl2pPr>
            <a:lvl3pPr>
              <a:spcBef>
                <a:spcPts val="300"/>
              </a:spcBef>
              <a:defRPr sz="1800">
                <a:latin typeface="FlandersArtSans-Regular" panose="00000500000000000000" pitchFamily="2" charset="0"/>
              </a:defRPr>
            </a:lvl3pPr>
            <a:lvl4pPr>
              <a:spcBef>
                <a:spcPts val="300"/>
              </a:spcBef>
              <a:defRPr sz="1800">
                <a:latin typeface="FlandersArtSans-Regular" panose="00000500000000000000" pitchFamily="2" charset="0"/>
              </a:defRPr>
            </a:lvl4pPr>
            <a:lvl5pPr>
              <a:spcBef>
                <a:spcPts val="300"/>
              </a:spcBef>
              <a:defRPr sz="1800">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30/11/2020</a:t>
            </a:fld>
            <a:r>
              <a:rPr lang="nl-BE"/>
              <a:t> </a:t>
            </a:r>
            <a:r>
              <a:rPr lang="nl-BE" b="1"/>
              <a:t>│</a:t>
            </a:r>
            <a:fld id="{B263F6C6-2226-4286-8995-C42CB1E7C290}" type="slidenum">
              <a:rPr lang="nl-BE" smtClean="0"/>
              <a:pPr/>
              <a:t>‹nr.›</a:t>
            </a:fld>
            <a:endParaRPr lang="nl-BE"/>
          </a:p>
        </p:txBody>
      </p:sp>
      <p:sp>
        <p:nvSpPr>
          <p:cNvPr id="10" name="Tijdelijke aanduiding voor inhoud 3"/>
          <p:cNvSpPr>
            <a:spLocks noGrp="1"/>
          </p:cNvSpPr>
          <p:nvPr>
            <p:ph sz="half" idx="13"/>
          </p:nvPr>
        </p:nvSpPr>
        <p:spPr>
          <a:xfrm>
            <a:off x="5040000" y="1908000"/>
            <a:ext cx="3672000" cy="3780000"/>
          </a:xfrm>
        </p:spPr>
        <p:txBody>
          <a:bodyPr bIns="0"/>
          <a:lstStyle>
            <a:lvl1pPr>
              <a:defRPr sz="2000">
                <a:latin typeface="FlandersArtSans-Bold" panose="00000800000000000000" pitchFamily="2" charset="0"/>
              </a:defRPr>
            </a:lvl1pPr>
            <a:lvl2pPr>
              <a:spcBef>
                <a:spcPts val="300"/>
              </a:spcBef>
              <a:defRPr sz="2000">
                <a:solidFill>
                  <a:schemeClr val="bg1">
                    <a:lumMod val="50000"/>
                  </a:schemeClr>
                </a:solidFill>
                <a:latin typeface="FlandersArtSans-Regular" panose="00000500000000000000" pitchFamily="2" charset="0"/>
              </a:defRPr>
            </a:lvl2pPr>
            <a:lvl3pPr>
              <a:spcBef>
                <a:spcPts val="300"/>
              </a:spcBef>
              <a:defRPr sz="1800">
                <a:latin typeface="FlandersArtSans-Regular" panose="00000500000000000000" pitchFamily="2" charset="0"/>
              </a:defRPr>
            </a:lvl3pPr>
            <a:lvl4pPr>
              <a:spcBef>
                <a:spcPts val="300"/>
              </a:spcBef>
              <a:defRPr sz="1800">
                <a:latin typeface="FlandersArtSans-Regular" panose="00000500000000000000" pitchFamily="2" charset="0"/>
              </a:defRPr>
            </a:lvl4pPr>
            <a:lvl5pPr>
              <a:spcBef>
                <a:spcPts val="300"/>
              </a:spcBef>
              <a:defRPr sz="1800">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767" y="5912644"/>
            <a:ext cx="1848752" cy="720000"/>
          </a:xfrm>
          <a:prstGeom prst="rect">
            <a:avLst/>
          </a:prstGeom>
        </p:spPr>
      </p:pic>
    </p:spTree>
    <p:extLst>
      <p:ext uri="{BB962C8B-B14F-4D97-AF65-F5344CB8AC3E}">
        <p14:creationId xmlns:p14="http://schemas.microsoft.com/office/powerpoint/2010/main" val="25119606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6"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30/11/2020</a:t>
            </a:fld>
            <a:r>
              <a:rPr lang="nl-BE"/>
              <a:t> </a:t>
            </a:r>
            <a:r>
              <a:rPr lang="nl-BE" b="1"/>
              <a:t>│</a:t>
            </a:r>
            <a:fld id="{B263F6C6-2226-4286-8995-C42CB1E7C290}" type="slidenum">
              <a:rPr lang="nl-BE" smtClean="0"/>
              <a:pPr/>
              <a:t>‹nr.›</a:t>
            </a:fld>
            <a:endParaRPr lang="nl-BE"/>
          </a:p>
        </p:txBody>
      </p:sp>
      <p:sp>
        <p:nvSpPr>
          <p:cNvPr id="8" name="Titel 1"/>
          <p:cNvSpPr>
            <a:spLocks noGrp="1"/>
          </p:cNvSpPr>
          <p:nvPr>
            <p:ph type="title"/>
          </p:nvPr>
        </p:nvSpPr>
        <p:spPr>
          <a:xfrm>
            <a:off x="1296000" y="756000"/>
            <a:ext cx="7416000" cy="1116000"/>
          </a:xfrm>
        </p:spPr>
        <p:txBody>
          <a:bodyPr anchor="t" anchorCtr="0"/>
          <a:lstStyle>
            <a:lvl1pPr>
              <a:defRPr>
                <a:latin typeface="FlandersArtSans-Bold" panose="00000800000000000000" pitchFamily="2" charset="0"/>
              </a:defRPr>
            </a:lvl1pPr>
          </a:lstStyle>
          <a:p>
            <a:r>
              <a:rPr lang="nl-NL"/>
              <a:t>Klik om de stijl te bewerken</a:t>
            </a:r>
            <a:endParaRPr lang="nl-BE"/>
          </a:p>
        </p:txBody>
      </p:sp>
      <p:sp>
        <p:nvSpPr>
          <p:cNvPr id="9" name="Tijdelijke aanduiding voor inhoud 2"/>
          <p:cNvSpPr>
            <a:spLocks noGrp="1"/>
          </p:cNvSpPr>
          <p:nvPr>
            <p:ph sz="half" idx="1"/>
          </p:nvPr>
        </p:nvSpPr>
        <p:spPr>
          <a:xfrm>
            <a:off x="1296000" y="1915200"/>
            <a:ext cx="7416000" cy="3672000"/>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10" name="Afbeelding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37484" y="5901927"/>
            <a:ext cx="1848752" cy="720000"/>
          </a:xfrm>
          <a:prstGeom prst="rect">
            <a:avLst/>
          </a:prstGeom>
        </p:spPr>
      </p:pic>
    </p:spTree>
    <p:extLst>
      <p:ext uri="{BB962C8B-B14F-4D97-AF65-F5344CB8AC3E}">
        <p14:creationId xmlns:p14="http://schemas.microsoft.com/office/powerpoint/2010/main" val="378340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eldia">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3"/>
          </p:nvPr>
        </p:nvSpPr>
        <p:spPr>
          <a:xfrm>
            <a:off x="288000" y="0"/>
            <a:ext cx="8856000" cy="6858000"/>
          </a:xfrm>
        </p:spPr>
        <p:txBody>
          <a:bodyPr anchor="ctr"/>
          <a:lstStyle>
            <a:lvl1pPr algn="ctr">
              <a:buNone/>
              <a:defRPr>
                <a:solidFill>
                  <a:srgbClr val="FF0000"/>
                </a:solidFill>
              </a:defRPr>
            </a:lvl1pPr>
          </a:lstStyle>
          <a:p>
            <a:r>
              <a:rPr lang="nl-NL"/>
              <a:t>Klik op het pictogram als u een afbeelding wilt toevoegen</a:t>
            </a:r>
            <a:endParaRPr lang="nl-BE"/>
          </a:p>
        </p:txBody>
      </p:sp>
      <p:sp>
        <p:nvSpPr>
          <p:cNvPr id="2" name="Titel 1"/>
          <p:cNvSpPr>
            <a:spLocks noGrp="1"/>
          </p:cNvSpPr>
          <p:nvPr>
            <p:ph type="ctrTitle"/>
          </p:nvPr>
        </p:nvSpPr>
        <p:spPr>
          <a:xfrm>
            <a:off x="1296000" y="756000"/>
            <a:ext cx="4400361" cy="2196000"/>
          </a:xfrm>
        </p:spPr>
        <p:txBody>
          <a:bodyPr anchor="t">
            <a:noAutofit/>
          </a:bodyPr>
          <a:lstStyle>
            <a:lvl1pPr indent="0" algn="l">
              <a:lnSpc>
                <a:spcPts val="3800"/>
              </a:lnSpc>
              <a:defRPr sz="3700" b="0" i="0">
                <a:solidFill>
                  <a:schemeClr val="bg1"/>
                </a:solidFill>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8"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30/11/2020</a:t>
            </a:fld>
            <a:r>
              <a:rPr lang="nl-BE"/>
              <a:t> </a:t>
            </a:r>
            <a:r>
              <a:rPr lang="nl-BE" b="1"/>
              <a:t>│</a:t>
            </a:r>
            <a:fld id="{B263F6C6-2226-4286-8995-C42CB1E7C290}" type="slidenum">
              <a:rPr lang="nl-BE" smtClean="0"/>
              <a:pPr/>
              <a:t>‹nr.›</a:t>
            </a:fld>
            <a:endParaRPr lang="nl-BE"/>
          </a:p>
        </p:txBody>
      </p:sp>
      <p:sp>
        <p:nvSpPr>
          <p:cNvPr id="12" name="Ondertitel 2"/>
          <p:cNvSpPr>
            <a:spLocks noGrp="1"/>
          </p:cNvSpPr>
          <p:nvPr>
            <p:ph type="subTitle" idx="1"/>
          </p:nvPr>
        </p:nvSpPr>
        <p:spPr>
          <a:xfrm>
            <a:off x="5176691" y="4191642"/>
            <a:ext cx="3408509" cy="2112905"/>
          </a:xfrm>
        </p:spPr>
        <p:txBody>
          <a:bodyPr lIns="0" tIns="0" rIns="0" bIns="0">
            <a:noAutofit/>
          </a:bodyPr>
          <a:lstStyle>
            <a:lvl1pPr marL="0" indent="0" algn="l">
              <a:lnSpc>
                <a:spcPts val="2500"/>
              </a:lnSpc>
              <a:spcBef>
                <a:spcPts val="0"/>
              </a:spcBef>
              <a:buNone/>
              <a:defRPr sz="2100">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7483" y="5896568"/>
            <a:ext cx="1848752" cy="720000"/>
          </a:xfrm>
          <a:prstGeom prst="rect">
            <a:avLst/>
          </a:prstGeom>
        </p:spPr>
      </p:pic>
    </p:spTree>
    <p:extLst>
      <p:ext uri="{BB962C8B-B14F-4D97-AF65-F5344CB8AC3E}">
        <p14:creationId xmlns:p14="http://schemas.microsoft.com/office/powerpoint/2010/main" val="276355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eldia">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3"/>
          </p:nvPr>
        </p:nvSpPr>
        <p:spPr>
          <a:xfrm>
            <a:off x="288000" y="0"/>
            <a:ext cx="8856000" cy="6858000"/>
          </a:xfrm>
        </p:spPr>
        <p:txBody>
          <a:bodyPr anchor="ctr"/>
          <a:lstStyle>
            <a:lvl1pPr algn="ctr">
              <a:buNone/>
              <a:defRPr>
                <a:solidFill>
                  <a:srgbClr val="FF0000"/>
                </a:solidFill>
              </a:defRPr>
            </a:lvl1pPr>
          </a:lstStyle>
          <a:p>
            <a:r>
              <a:rPr lang="nl-NL"/>
              <a:t>Klik op het pictogram als u een afbeelding wilt toevoegen</a:t>
            </a:r>
            <a:endParaRPr lang="nl-BE"/>
          </a:p>
        </p:txBody>
      </p:sp>
      <p:grpSp>
        <p:nvGrpSpPr>
          <p:cNvPr id="11" name="Groeperen 10"/>
          <p:cNvGrpSpPr/>
          <p:nvPr userDrawn="1"/>
        </p:nvGrpSpPr>
        <p:grpSpPr>
          <a:xfrm>
            <a:off x="288000" y="3402000"/>
            <a:ext cx="8856000" cy="3456000"/>
            <a:chOff x="288000" y="3402000"/>
            <a:chExt cx="8856000" cy="3456000"/>
          </a:xfrm>
        </p:grpSpPr>
        <p:sp>
          <p:nvSpPr>
            <p:cNvPr id="5" name="Rechthoek 4"/>
            <p:cNvSpPr/>
            <p:nvPr userDrawn="1"/>
          </p:nvSpPr>
          <p:spPr>
            <a:xfrm>
              <a:off x="288000" y="4266000"/>
              <a:ext cx="8856000" cy="2592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Rechthoekige driehoek 6"/>
            <p:cNvSpPr/>
            <p:nvPr userDrawn="1"/>
          </p:nvSpPr>
          <p:spPr>
            <a:xfrm flipH="1">
              <a:off x="288000" y="3402000"/>
              <a:ext cx="8856000" cy="864000"/>
            </a:xfrm>
            <a:prstGeom prst="r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2" name="Titel 1"/>
          <p:cNvSpPr>
            <a:spLocks noGrp="1"/>
          </p:cNvSpPr>
          <p:nvPr>
            <p:ph type="ctrTitle"/>
          </p:nvPr>
        </p:nvSpPr>
        <p:spPr>
          <a:xfrm>
            <a:off x="1296000" y="756000"/>
            <a:ext cx="3686547" cy="2196000"/>
          </a:xfrm>
        </p:spPr>
        <p:txBody>
          <a:bodyPr anchor="t">
            <a:noAutofit/>
          </a:bodyPr>
          <a:lstStyle>
            <a:lvl1pPr indent="0" algn="l">
              <a:lnSpc>
                <a:spcPts val="3800"/>
              </a:lnSpc>
              <a:defRPr sz="3700" b="0" i="0">
                <a:solidFill>
                  <a:schemeClr val="bg1"/>
                </a:solidFill>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8"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30/11/2020</a:t>
            </a:fld>
            <a:r>
              <a:rPr lang="nl-BE"/>
              <a:t> </a:t>
            </a:r>
            <a:r>
              <a:rPr lang="nl-BE" b="1"/>
              <a:t>│</a:t>
            </a:r>
            <a:fld id="{B263F6C6-2226-4286-8995-C42CB1E7C290}" type="slidenum">
              <a:rPr lang="nl-BE" smtClean="0"/>
              <a:pPr/>
              <a:t>‹nr.›</a:t>
            </a:fld>
            <a:endParaRPr lang="nl-BE"/>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6049" y="5901927"/>
            <a:ext cx="1848752" cy="720000"/>
          </a:xfrm>
          <a:prstGeom prst="rect">
            <a:avLst/>
          </a:prstGeom>
        </p:spPr>
      </p:pic>
    </p:spTree>
    <p:extLst>
      <p:ext uri="{BB962C8B-B14F-4D97-AF65-F5344CB8AC3E}">
        <p14:creationId xmlns:p14="http://schemas.microsoft.com/office/powerpoint/2010/main" val="336198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1116000"/>
          </a:xfrm>
        </p:spPr>
        <p:txBody>
          <a:bodyPr anchor="t" anchorCtr="0"/>
          <a:lstStyle>
            <a:lvl1pPr>
              <a:defRPr b="0" i="0">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3" name="Tijdelijke aanduiding voor inhoud 2"/>
          <p:cNvSpPr>
            <a:spLocks noGrp="1"/>
          </p:cNvSpPr>
          <p:nvPr>
            <p:ph idx="1"/>
          </p:nvPr>
        </p:nvSpPr>
        <p:spPr>
          <a:xfrm>
            <a:off x="5320146" y="1908000"/>
            <a:ext cx="3391854" cy="3780000"/>
          </a:xfrm>
        </p:spPr>
        <p:txBody>
          <a:bodyPr bIns="0"/>
          <a:lstStyle>
            <a:lvl1pPr>
              <a:spcBef>
                <a:spcPts val="300"/>
              </a:spcBef>
              <a:defRPr sz="2000"/>
            </a:lvl1pPr>
            <a:lvl2pPr>
              <a:spcBef>
                <a:spcPts val="300"/>
              </a:spcBef>
              <a:defRPr sz="2000">
                <a:solidFill>
                  <a:schemeClr val="bg1">
                    <a:lumMod val="50000"/>
                  </a:schemeClr>
                </a:solidFill>
              </a:defRPr>
            </a:lvl2pPr>
            <a:lvl3pPr>
              <a:spcBef>
                <a:spcPts val="300"/>
              </a:spcBef>
              <a:defRPr sz="1600"/>
            </a:lvl3pPr>
            <a:lvl4pPr>
              <a:spcBef>
                <a:spcPts val="300"/>
              </a:spcBef>
              <a:defRPr sz="1600"/>
            </a:lvl4pPr>
            <a:lvl5pPr>
              <a:spcBef>
                <a:spcPts val="300"/>
              </a:spcBef>
              <a:defRPr sz="16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2"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30/11/2020</a:t>
            </a:fld>
            <a:r>
              <a:rPr lang="nl-BE"/>
              <a:t> </a:t>
            </a:r>
            <a:r>
              <a:rPr lang="nl-BE" b="1"/>
              <a:t>│</a:t>
            </a:r>
            <a:fld id="{B263F6C6-2226-4286-8995-C42CB1E7C290}" type="slidenum">
              <a:rPr lang="nl-BE" smtClean="0"/>
              <a:pPr/>
              <a:t>‹nr.›</a:t>
            </a:fld>
            <a:endParaRPr lang="nl-BE"/>
          </a:p>
        </p:txBody>
      </p:sp>
      <p:sp>
        <p:nvSpPr>
          <p:cNvPr id="5" name="Tijdelijke aanduiding voor afbeelding 4"/>
          <p:cNvSpPr>
            <a:spLocks noGrp="1"/>
          </p:cNvSpPr>
          <p:nvPr>
            <p:ph type="pic" sz="quarter" idx="13"/>
          </p:nvPr>
        </p:nvSpPr>
        <p:spPr>
          <a:xfrm>
            <a:off x="1294228" y="1908000"/>
            <a:ext cx="3708000" cy="3780000"/>
          </a:xfrm>
        </p:spPr>
        <p:txBody>
          <a:bodyPr anchor="ctr"/>
          <a:lstStyle>
            <a:lvl1pPr algn="ctr">
              <a:buNone/>
              <a:defRPr>
                <a:solidFill>
                  <a:srgbClr val="FF0000"/>
                </a:solidFill>
              </a:defRPr>
            </a:lvl1pPr>
          </a:lstStyle>
          <a:p>
            <a:r>
              <a:rPr lang="nl-NL"/>
              <a:t>Klik op het pictogram als u een afbeelding wilt toevoegen</a:t>
            </a:r>
            <a:endParaRPr lang="nl-BE"/>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7484" y="5896568"/>
            <a:ext cx="1848752" cy="720000"/>
          </a:xfrm>
          <a:prstGeom prst="rect">
            <a:avLst/>
          </a:prstGeom>
        </p:spPr>
      </p:pic>
    </p:spTree>
    <p:extLst>
      <p:ext uri="{BB962C8B-B14F-4D97-AF65-F5344CB8AC3E}">
        <p14:creationId xmlns:p14="http://schemas.microsoft.com/office/powerpoint/2010/main" val="933013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1116000"/>
          </a:xfrm>
        </p:spPr>
        <p:txBody>
          <a:bodyPr anchor="t" anchorCtr="0"/>
          <a:lstStyle>
            <a:lvl1pPr>
              <a:defRPr b="0" i="0">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3" name="Tijdelijke aanduiding voor inhoud 2"/>
          <p:cNvSpPr>
            <a:spLocks noGrp="1"/>
          </p:cNvSpPr>
          <p:nvPr>
            <p:ph sz="half" idx="1"/>
          </p:nvPr>
        </p:nvSpPr>
        <p:spPr>
          <a:xfrm>
            <a:off x="1296000" y="1908000"/>
            <a:ext cx="3708000" cy="3780000"/>
          </a:xfrm>
        </p:spPr>
        <p:txBody>
          <a:bodyPr bIns="0"/>
          <a:lstStyle>
            <a:lvl1pPr>
              <a:spcBef>
                <a:spcPts val="300"/>
              </a:spcBef>
              <a:defRPr sz="2000">
                <a:latin typeface="FlandersArtSans-Bold" panose="00000800000000000000" pitchFamily="2" charset="0"/>
              </a:defRPr>
            </a:lvl1pPr>
            <a:lvl2pPr>
              <a:spcBef>
                <a:spcPts val="300"/>
              </a:spcBef>
              <a:defRPr sz="2000">
                <a:solidFill>
                  <a:schemeClr val="bg1">
                    <a:lumMod val="50000"/>
                  </a:schemeClr>
                </a:solidFill>
                <a:latin typeface="FlandersArtSans-Regular" panose="00000500000000000000" pitchFamily="2" charset="0"/>
              </a:defRPr>
            </a:lvl2pPr>
            <a:lvl3pPr>
              <a:spcBef>
                <a:spcPts val="300"/>
              </a:spcBef>
              <a:defRPr sz="1800">
                <a:latin typeface="FlandersArtSans-Regular" panose="00000500000000000000" pitchFamily="2" charset="0"/>
              </a:defRPr>
            </a:lvl3pPr>
            <a:lvl4pPr>
              <a:spcBef>
                <a:spcPts val="300"/>
              </a:spcBef>
              <a:defRPr sz="1800">
                <a:latin typeface="FlandersArtSans-Regular" panose="00000500000000000000" pitchFamily="2" charset="0"/>
              </a:defRPr>
            </a:lvl4pPr>
            <a:lvl5pPr>
              <a:spcBef>
                <a:spcPts val="300"/>
              </a:spcBef>
              <a:defRPr sz="1800">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30/11/2020</a:t>
            </a:fld>
            <a:r>
              <a:rPr lang="nl-BE"/>
              <a:t> </a:t>
            </a:r>
            <a:r>
              <a:rPr lang="nl-BE" b="1"/>
              <a:t>│</a:t>
            </a:r>
            <a:fld id="{B263F6C6-2226-4286-8995-C42CB1E7C290}" type="slidenum">
              <a:rPr lang="nl-BE" smtClean="0"/>
              <a:pPr/>
              <a:t>‹nr.›</a:t>
            </a:fld>
            <a:endParaRPr lang="nl-BE"/>
          </a:p>
        </p:txBody>
      </p:sp>
      <p:sp>
        <p:nvSpPr>
          <p:cNvPr id="10" name="Tijdelijke aanduiding voor inhoud 3"/>
          <p:cNvSpPr>
            <a:spLocks noGrp="1"/>
          </p:cNvSpPr>
          <p:nvPr>
            <p:ph sz="half" idx="13"/>
          </p:nvPr>
        </p:nvSpPr>
        <p:spPr>
          <a:xfrm>
            <a:off x="5040000" y="1908000"/>
            <a:ext cx="3672000" cy="3780000"/>
          </a:xfrm>
        </p:spPr>
        <p:txBody>
          <a:bodyPr bIns="0"/>
          <a:lstStyle>
            <a:lvl1pPr>
              <a:defRPr sz="2000">
                <a:latin typeface="FlandersArtSans-Bold" panose="00000800000000000000" pitchFamily="2" charset="0"/>
              </a:defRPr>
            </a:lvl1pPr>
            <a:lvl2pPr>
              <a:spcBef>
                <a:spcPts val="300"/>
              </a:spcBef>
              <a:defRPr sz="2000">
                <a:solidFill>
                  <a:schemeClr val="bg1">
                    <a:lumMod val="50000"/>
                  </a:schemeClr>
                </a:solidFill>
                <a:latin typeface="FlandersArtSans-Regular" panose="00000500000000000000" pitchFamily="2" charset="0"/>
              </a:defRPr>
            </a:lvl2pPr>
            <a:lvl3pPr>
              <a:spcBef>
                <a:spcPts val="300"/>
              </a:spcBef>
              <a:defRPr sz="1800">
                <a:latin typeface="FlandersArtSans-Regular" panose="00000500000000000000" pitchFamily="2" charset="0"/>
              </a:defRPr>
            </a:lvl3pPr>
            <a:lvl4pPr>
              <a:spcBef>
                <a:spcPts val="300"/>
              </a:spcBef>
              <a:defRPr sz="1800">
                <a:latin typeface="FlandersArtSans-Regular" panose="00000500000000000000" pitchFamily="2" charset="0"/>
              </a:defRPr>
            </a:lvl4pPr>
            <a:lvl5pPr>
              <a:spcBef>
                <a:spcPts val="300"/>
              </a:spcBef>
              <a:defRPr sz="1800">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6767" y="5912644"/>
            <a:ext cx="1848752" cy="720000"/>
          </a:xfrm>
          <a:prstGeom prst="rect">
            <a:avLst/>
          </a:prstGeom>
        </p:spPr>
      </p:pic>
    </p:spTree>
    <p:extLst>
      <p:ext uri="{BB962C8B-B14F-4D97-AF65-F5344CB8AC3E}">
        <p14:creationId xmlns:p14="http://schemas.microsoft.com/office/powerpoint/2010/main" val="272729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6"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30/11/2020</a:t>
            </a:fld>
            <a:r>
              <a:rPr lang="nl-BE"/>
              <a:t> </a:t>
            </a:r>
            <a:r>
              <a:rPr lang="nl-BE" b="1"/>
              <a:t>│</a:t>
            </a:r>
            <a:fld id="{B263F6C6-2226-4286-8995-C42CB1E7C290}" type="slidenum">
              <a:rPr lang="nl-BE" smtClean="0"/>
              <a:pPr/>
              <a:t>‹nr.›</a:t>
            </a:fld>
            <a:endParaRPr lang="nl-BE"/>
          </a:p>
        </p:txBody>
      </p:sp>
      <p:sp>
        <p:nvSpPr>
          <p:cNvPr id="8" name="Titel 1"/>
          <p:cNvSpPr>
            <a:spLocks noGrp="1"/>
          </p:cNvSpPr>
          <p:nvPr>
            <p:ph type="title"/>
          </p:nvPr>
        </p:nvSpPr>
        <p:spPr>
          <a:xfrm>
            <a:off x="1296000" y="756000"/>
            <a:ext cx="7416000" cy="1116000"/>
          </a:xfrm>
        </p:spPr>
        <p:txBody>
          <a:bodyPr anchor="t" anchorCtr="0"/>
          <a:lstStyle>
            <a:lvl1pPr>
              <a:defRPr>
                <a:latin typeface="FlandersArtSans-Bold" panose="00000800000000000000" pitchFamily="2" charset="0"/>
              </a:defRPr>
            </a:lvl1pPr>
          </a:lstStyle>
          <a:p>
            <a:r>
              <a:rPr lang="nl-NL"/>
              <a:t>Klik om de stijl te bewerken</a:t>
            </a:r>
            <a:endParaRPr lang="nl-BE"/>
          </a:p>
        </p:txBody>
      </p:sp>
      <p:sp>
        <p:nvSpPr>
          <p:cNvPr id="9" name="Tijdelijke aanduiding voor inhoud 2"/>
          <p:cNvSpPr>
            <a:spLocks noGrp="1"/>
          </p:cNvSpPr>
          <p:nvPr>
            <p:ph sz="half" idx="1"/>
          </p:nvPr>
        </p:nvSpPr>
        <p:spPr>
          <a:xfrm>
            <a:off x="1296000" y="1915200"/>
            <a:ext cx="7416000" cy="3672000"/>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10" name="Afbeelding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37484" y="5901927"/>
            <a:ext cx="1848752" cy="720000"/>
          </a:xfrm>
          <a:prstGeom prst="rect">
            <a:avLst/>
          </a:prstGeom>
        </p:spPr>
      </p:pic>
    </p:spTree>
    <p:extLst>
      <p:ext uri="{BB962C8B-B14F-4D97-AF65-F5344CB8AC3E}">
        <p14:creationId xmlns:p14="http://schemas.microsoft.com/office/powerpoint/2010/main" val="1785133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0"/>
          </p:nvPr>
        </p:nvSpPr>
        <p:spPr>
          <a:xfrm>
            <a:off x="288000" y="288000"/>
            <a:ext cx="8568000" cy="6264000"/>
          </a:xfrm>
        </p:spPr>
        <p:txBody>
          <a:bodyPr anchor="ctr"/>
          <a:lstStyle>
            <a:lvl1pPr marL="0" indent="0" algn="r">
              <a:buNone/>
              <a:defRPr>
                <a:solidFill>
                  <a:srgbClr val="FF0000"/>
                </a:solidFill>
              </a:defRPr>
            </a:lvl1pPr>
          </a:lstStyle>
          <a:p>
            <a:endParaRPr lang="nl-BE"/>
          </a:p>
        </p:txBody>
      </p:sp>
      <p:grpSp>
        <p:nvGrpSpPr>
          <p:cNvPr id="16" name="Groeperen 15"/>
          <p:cNvGrpSpPr/>
          <p:nvPr userDrawn="1"/>
        </p:nvGrpSpPr>
        <p:grpSpPr>
          <a:xfrm>
            <a:off x="288001" y="288000"/>
            <a:ext cx="6033505" cy="6265475"/>
            <a:chOff x="288001" y="288000"/>
            <a:chExt cx="6033505" cy="6265475"/>
          </a:xfrm>
          <a:solidFill>
            <a:schemeClr val="accent5"/>
          </a:solidFill>
        </p:grpSpPr>
        <p:sp>
          <p:nvSpPr>
            <p:cNvPr id="12" name="Rechthoek 11"/>
            <p:cNvSpPr>
              <a:spLocks/>
            </p:cNvSpPr>
            <p:nvPr userDrawn="1"/>
          </p:nvSpPr>
          <p:spPr>
            <a:xfrm>
              <a:off x="288001" y="288000"/>
              <a:ext cx="4248000" cy="6265475"/>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sp>
          <p:nvSpPr>
            <p:cNvPr id="13" name="Rechthoekige driehoek 12"/>
            <p:cNvSpPr/>
            <p:nvPr userDrawn="1"/>
          </p:nvSpPr>
          <p:spPr>
            <a:xfrm>
              <a:off x="4536000" y="288000"/>
              <a:ext cx="1785506" cy="6264000"/>
            </a:xfrm>
            <a:prstGeom prst="rtTriangle">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latin typeface="FlandersArtSans-Regular" panose="00000500000000000000" pitchFamily="2" charset="0"/>
              </a:endParaRPr>
            </a:p>
          </p:txBody>
        </p:sp>
      </p:grpSp>
      <p:sp>
        <p:nvSpPr>
          <p:cNvPr id="2" name="Titel 1"/>
          <p:cNvSpPr>
            <a:spLocks noGrp="1"/>
          </p:cNvSpPr>
          <p:nvPr>
            <p:ph type="ctrTitle"/>
          </p:nvPr>
        </p:nvSpPr>
        <p:spPr>
          <a:xfrm>
            <a:off x="1332000" y="2556000"/>
            <a:ext cx="3816000" cy="1943998"/>
          </a:xfrm>
        </p:spPr>
        <p:txBody>
          <a:bodyPr wrap="square" anchor="t" anchorCtr="0">
            <a:noAutofit/>
          </a:bodyPr>
          <a:lstStyle>
            <a:lvl1pPr algn="l">
              <a:lnSpc>
                <a:spcPts val="5200"/>
              </a:lnSpc>
              <a:defRPr sz="5200" b="0" i="0">
                <a:solidFill>
                  <a:schemeClr val="bg1"/>
                </a:solidFill>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p:nvPr>
        </p:nvSpPr>
        <p:spPr>
          <a:xfrm>
            <a:off x="1333577" y="4650972"/>
            <a:ext cx="3816000" cy="1224000"/>
          </a:xfrm>
          <a:prstGeom prst="rect">
            <a:avLst/>
          </a:prstGeom>
        </p:spPr>
        <p:txBody>
          <a:bodyPr bIns="0">
            <a:noAutofit/>
          </a:bodyPr>
          <a:lstStyle>
            <a:lvl1pPr marL="0" indent="0" algn="l">
              <a:lnSpc>
                <a:spcPts val="1760"/>
              </a:lnSpc>
              <a:buNone/>
              <a:defRPr sz="158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11770" y="621339"/>
            <a:ext cx="1848751" cy="720000"/>
          </a:xfrm>
          <a:prstGeom prst="rect">
            <a:avLst/>
          </a:prstGeom>
        </p:spPr>
      </p:pic>
      <p:sp>
        <p:nvSpPr>
          <p:cNvPr id="14" name="Tijdelijke aanduiding voor tekst 2"/>
          <p:cNvSpPr>
            <a:spLocks noGrp="1"/>
          </p:cNvSpPr>
          <p:nvPr>
            <p:ph idx="12" hasCustomPrompt="1"/>
          </p:nvPr>
        </p:nvSpPr>
        <p:spPr>
          <a:xfrm>
            <a:off x="504001" y="6044105"/>
            <a:ext cx="4773240" cy="352800"/>
          </a:xfrm>
          <a:prstGeom prst="rect">
            <a:avLst/>
          </a:prstGeom>
        </p:spPr>
        <p:txBody>
          <a:bodyPr vert="horz" lIns="0" tIns="0" rIns="0" bIns="0" rtlCol="0" anchor="t" anchorCtr="0">
            <a:noAutofit/>
          </a:bodyPr>
          <a:lstStyle>
            <a:lvl1pPr marL="0" indent="0">
              <a:buFontTx/>
              <a:buNone/>
              <a:defRPr sz="1700">
                <a:solidFill>
                  <a:schemeClr val="bg1"/>
                </a:solidFill>
                <a:latin typeface="FlandersArtSans-Regular" panose="00000500000000000000" pitchFamily="2" charset="0"/>
              </a:defRPr>
            </a:lvl1pPr>
            <a:lvl5pPr>
              <a:defRPr>
                <a:solidFill>
                  <a:schemeClr val="bg1"/>
                </a:solidFill>
                <a:latin typeface="FlandersArtSans-Regular" panose="00000500000000000000" pitchFamily="2" charset="0"/>
              </a:defRPr>
            </a:lvl5pPr>
          </a:lstStyle>
          <a:p>
            <a:pPr lvl="0"/>
            <a:r>
              <a:rPr lang="nl-NL"/>
              <a:t>KLIK OM DE MODELSTIJLEN TE BEWERKEN</a:t>
            </a:r>
          </a:p>
          <a:p>
            <a:pPr lvl="4"/>
            <a:endParaRPr lang="nl-BE"/>
          </a:p>
        </p:txBody>
      </p:sp>
    </p:spTree>
    <p:extLst>
      <p:ext uri="{BB962C8B-B14F-4D97-AF65-F5344CB8AC3E}">
        <p14:creationId xmlns:p14="http://schemas.microsoft.com/office/powerpoint/2010/main" val="1273513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2.pn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image" Target="../media/image1.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heme" Target="../theme/theme2.xml"/><Relationship Id="rId5" Type="http://schemas.openxmlformats.org/officeDocument/2006/relationships/slideLayout" Target="../slideLayouts/slideLayout13.xml"/><Relationship Id="rId15" Type="http://schemas.openxmlformats.org/officeDocument/2006/relationships/image" Target="../media/image4.png"/><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4.pn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3.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png"/><Relationship Id="rId5" Type="http://schemas.openxmlformats.org/officeDocument/2006/relationships/slideLayout" Target="../slideLayouts/slideLayout23.xml"/><Relationship Id="rId10" Type="http://schemas.openxmlformats.org/officeDocument/2006/relationships/image" Target="../media/image1.png"/><Relationship Id="rId4" Type="http://schemas.openxmlformats.org/officeDocument/2006/relationships/slideLayout" Target="../slideLayouts/slideLayout22.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4.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image" Target="../media/image3.png"/><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image" Target="../media/image2.png"/><Relationship Id="rId5" Type="http://schemas.openxmlformats.org/officeDocument/2006/relationships/slideLayout" Target="../slideLayouts/slideLayout31.xml"/><Relationship Id="rId10" Type="http://schemas.openxmlformats.org/officeDocument/2006/relationships/image" Target="../media/image1.png"/><Relationship Id="rId4" Type="http://schemas.openxmlformats.org/officeDocument/2006/relationships/slideLayout" Target="../slideLayouts/slideLayout30.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96000" y="756000"/>
            <a:ext cx="7416000" cy="1116000"/>
          </a:xfrm>
          <a:prstGeom prst="rect">
            <a:avLst/>
          </a:prstGeom>
        </p:spPr>
        <p:txBody>
          <a:bodyPr vert="horz" lIns="0" tIns="0" rIns="0" bIns="0" rtlCol="0" anchor="t" anchorCtr="0">
            <a:noAutofit/>
          </a:bodyPr>
          <a:lstStyle/>
          <a:p>
            <a:r>
              <a:rPr lang="nl-NL"/>
              <a:t>Klik om de stijl te bewerken</a:t>
            </a:r>
            <a:endParaRPr lang="nl-BE"/>
          </a:p>
        </p:txBody>
      </p:sp>
      <p:sp>
        <p:nvSpPr>
          <p:cNvPr id="3" name="Tijdelijke aanduiding voor tekst 2"/>
          <p:cNvSpPr>
            <a:spLocks noGrp="1"/>
          </p:cNvSpPr>
          <p:nvPr>
            <p:ph type="body" idx="1"/>
          </p:nvPr>
        </p:nvSpPr>
        <p:spPr>
          <a:xfrm>
            <a:off x="1296000" y="1916140"/>
            <a:ext cx="7416000" cy="3672000"/>
          </a:xfrm>
          <a:prstGeom prst="rect">
            <a:avLst/>
          </a:prstGeom>
        </p:spPr>
        <p:txBody>
          <a:bodyPr vert="horz" lIns="0" tIns="0" rIns="0" bIns="4572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 </a:t>
            </a:r>
            <a:endParaRPr lang="nl-BE"/>
          </a:p>
          <a:p>
            <a:pPr lvl="4"/>
            <a:endParaRPr lang="nl-BE"/>
          </a:p>
        </p:txBody>
      </p:sp>
      <p:sp>
        <p:nvSpPr>
          <p:cNvPr id="4" name="Tijdelijke aanduiding voor datum 3"/>
          <p:cNvSpPr>
            <a:spLocks noGrp="1"/>
          </p:cNvSpPr>
          <p:nvPr>
            <p:ph type="dt" sz="half" idx="2"/>
          </p:nvPr>
        </p:nvSpPr>
        <p:spPr>
          <a:xfrm>
            <a:off x="3050875" y="6336000"/>
            <a:ext cx="900000" cy="360000"/>
          </a:xfrm>
          <a:prstGeom prst="rect">
            <a:avLst/>
          </a:prstGeom>
        </p:spPr>
        <p:txBody>
          <a:bodyPr vert="horz" lIns="91440" tIns="45720" rIns="91440" bIns="45720" rtlCol="0" anchor="ctr"/>
          <a:lstStyle>
            <a:lvl1pPr algn="l">
              <a:defRPr sz="900">
                <a:solidFill>
                  <a:schemeClr val="bg1">
                    <a:lumMod val="50000"/>
                  </a:schemeClr>
                </a:solidFill>
                <a:latin typeface="FlandersArtSans-Regular" panose="00000500000000000000" pitchFamily="2" charset="0"/>
              </a:defRPr>
            </a:lvl1pPr>
          </a:lstStyle>
          <a:p>
            <a:fld id="{FD6BEBD5-99F3-4C1B-B5AF-C9279F4847C2}" type="datetimeFigureOut">
              <a:rPr lang="nl-BE" smtClean="0"/>
              <a:pPr/>
              <a:t>30/11/2020</a:t>
            </a:fld>
            <a:endParaRPr lang="nl-BE"/>
          </a:p>
        </p:txBody>
      </p:sp>
      <p:sp>
        <p:nvSpPr>
          <p:cNvPr id="5" name="Tijdelijke aanduiding voor voettekst 4"/>
          <p:cNvSpPr>
            <a:spLocks noGrp="1"/>
          </p:cNvSpPr>
          <p:nvPr>
            <p:ph type="ftr" sz="quarter" idx="3"/>
          </p:nvPr>
        </p:nvSpPr>
        <p:spPr>
          <a:xfrm>
            <a:off x="3993393" y="6336000"/>
            <a:ext cx="1890000" cy="360000"/>
          </a:xfrm>
          <a:prstGeom prst="rect">
            <a:avLst/>
          </a:prstGeom>
        </p:spPr>
        <p:txBody>
          <a:bodyPr vert="horz" lIns="91440" tIns="45720" rIns="91440" bIns="45720" rtlCol="0" anchor="ctr"/>
          <a:lstStyle>
            <a:lvl1pPr algn="ctr">
              <a:defRPr sz="900">
                <a:solidFill>
                  <a:schemeClr val="bg1">
                    <a:lumMod val="50000"/>
                  </a:schemeClr>
                </a:solidFill>
                <a:latin typeface="FlandersArtSans-Regular" panose="00000500000000000000" pitchFamily="2" charset="0"/>
              </a:defRPr>
            </a:lvl1pPr>
          </a:lstStyle>
          <a:p>
            <a:endParaRPr lang="nl-BE"/>
          </a:p>
        </p:txBody>
      </p:sp>
      <p:sp>
        <p:nvSpPr>
          <p:cNvPr id="6" name="Tijdelijke aanduiding voor dianummer 5"/>
          <p:cNvSpPr>
            <a:spLocks noGrp="1"/>
          </p:cNvSpPr>
          <p:nvPr>
            <p:ph type="sldNum" sz="quarter" idx="4"/>
          </p:nvPr>
        </p:nvSpPr>
        <p:spPr>
          <a:xfrm>
            <a:off x="5944611" y="6336000"/>
            <a:ext cx="540000" cy="360000"/>
          </a:xfrm>
          <a:prstGeom prst="rect">
            <a:avLst/>
          </a:prstGeom>
        </p:spPr>
        <p:txBody>
          <a:bodyPr vert="horz" lIns="91440" tIns="45720" rIns="91440" bIns="45720" rtlCol="0" anchor="ctr"/>
          <a:lstStyle>
            <a:lvl1pPr algn="r">
              <a:defRPr sz="900">
                <a:solidFill>
                  <a:schemeClr val="bg1">
                    <a:lumMod val="50000"/>
                  </a:schemeClr>
                </a:solidFill>
                <a:latin typeface="FlandersArtSans-Regular" panose="00000500000000000000" pitchFamily="2" charset="0"/>
              </a:defRPr>
            </a:lvl1pPr>
          </a:lstStyle>
          <a:p>
            <a:fld id="{492AD3B4-D906-4191-84FB-4FE613E48036}" type="slidenum">
              <a:rPr lang="nl-BE" smtClean="0"/>
              <a:pPr/>
              <a:t>‹nr.›</a:t>
            </a:fld>
            <a:endParaRPr lang="nl-BE"/>
          </a:p>
        </p:txBody>
      </p:sp>
      <p:sp>
        <p:nvSpPr>
          <p:cNvPr id="7" name="Rechthoek 6"/>
          <p:cNvSpPr/>
          <p:nvPr/>
        </p:nvSpPr>
        <p:spPr>
          <a:xfrm>
            <a:off x="1" y="0"/>
            <a:ext cx="288000" cy="68580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2448228591"/>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72" r:id="rId3"/>
    <p:sldLayoutId id="2147483674" r:id="rId4"/>
    <p:sldLayoutId id="2147483678" r:id="rId5"/>
    <p:sldLayoutId id="2147483650" r:id="rId6"/>
    <p:sldLayoutId id="2147483652" r:id="rId7"/>
    <p:sldLayoutId id="2147483655" r:id="rId8"/>
  </p:sldLayoutIdLst>
  <p:txStyles>
    <p:titleStyle>
      <a:lvl1pPr algn="l" defTabSz="914400" rtl="0" eaLnBrk="1" latinLnBrk="0" hangingPunct="1">
        <a:lnSpc>
          <a:spcPts val="3800"/>
        </a:lnSpc>
        <a:spcBef>
          <a:spcPts val="0"/>
        </a:spcBef>
        <a:buNone/>
        <a:defRPr sz="3700" b="0" i="0" kern="1200">
          <a:solidFill>
            <a:schemeClr val="tx1"/>
          </a:solidFill>
          <a:latin typeface="FlandersArtSans-Bold" panose="00000800000000000000" pitchFamily="2" charset="0"/>
          <a:ea typeface="+mj-ea"/>
          <a:cs typeface="FlandersArtSans-Bold" panose="00000800000000000000" pitchFamily="2" charset="0"/>
        </a:defRPr>
      </a:lvl1pPr>
    </p:titleStyle>
    <p:bodyStyle>
      <a:lvl1pPr marL="288000" indent="-288000" algn="l" defTabSz="914400" rtl="0" eaLnBrk="1" latinLnBrk="0" hangingPunct="1">
        <a:lnSpc>
          <a:spcPct val="90000"/>
        </a:lnSpc>
        <a:spcBef>
          <a:spcPts val="300"/>
        </a:spcBef>
        <a:buSzPct val="90000"/>
        <a:buFontTx/>
        <a:buBlip>
          <a:blip r:embed="rId10"/>
        </a:buBlip>
        <a:defRPr sz="2200" kern="1200" spc="0">
          <a:solidFill>
            <a:schemeClr val="tx1"/>
          </a:solidFill>
          <a:latin typeface="FlandersArtSans-Bold" panose="00000800000000000000" pitchFamily="2" charset="0"/>
          <a:ea typeface="+mn-ea"/>
          <a:cs typeface="+mn-cs"/>
        </a:defRPr>
      </a:lvl1pPr>
      <a:lvl2pPr marL="576000" indent="-288000" algn="l" defTabSz="914400" rtl="0" eaLnBrk="1" latinLnBrk="0" hangingPunct="1">
        <a:lnSpc>
          <a:spcPct val="90000"/>
        </a:lnSpc>
        <a:spcBef>
          <a:spcPts val="300"/>
        </a:spcBef>
        <a:buSzPct val="70000"/>
        <a:buFontTx/>
        <a:buBlip>
          <a:blip r:embed="rId11"/>
        </a:buBlip>
        <a:defRPr sz="2200" kern="1200" spc="0">
          <a:solidFill>
            <a:schemeClr val="bg1">
              <a:lumMod val="50000"/>
            </a:schemeClr>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SzPct val="90000"/>
        <a:buFontTx/>
        <a:buBlip>
          <a:blip r:embed="rId12"/>
        </a:buBlip>
        <a:defRPr sz="2000" kern="1200" spc="0">
          <a:solidFill>
            <a:schemeClr val="tx1"/>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SzPct val="75000"/>
        <a:buFontTx/>
        <a:buBlip>
          <a:blip r:embed="rId13"/>
        </a:buBlip>
        <a:defRPr sz="2000" kern="1200" spc="0">
          <a:solidFill>
            <a:schemeClr val="tx1"/>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SzPct val="90000"/>
        <a:buFontTx/>
        <a:buBlip>
          <a:blip r:embed="rId10"/>
        </a:buBlip>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96000" y="756000"/>
            <a:ext cx="7416000" cy="1116000"/>
          </a:xfrm>
          <a:prstGeom prst="rect">
            <a:avLst/>
          </a:prstGeom>
        </p:spPr>
        <p:txBody>
          <a:bodyPr vert="horz" lIns="0" tIns="0" rIns="0" bIns="0" rtlCol="0" anchor="t" anchorCtr="0">
            <a:noAutofit/>
          </a:bodyPr>
          <a:lstStyle/>
          <a:p>
            <a:r>
              <a:rPr lang="nl-NL"/>
              <a:t>Klik om de stijl te bewerken</a:t>
            </a:r>
            <a:endParaRPr lang="nl-BE"/>
          </a:p>
        </p:txBody>
      </p:sp>
      <p:sp>
        <p:nvSpPr>
          <p:cNvPr id="7" name="Tijdelijke aanduiding voor datum 3"/>
          <p:cNvSpPr>
            <a:spLocks noGrp="1"/>
          </p:cNvSpPr>
          <p:nvPr>
            <p:ph type="dt" sz="half" idx="2"/>
          </p:nvPr>
        </p:nvSpPr>
        <p:spPr>
          <a:xfrm>
            <a:off x="3050875" y="6339600"/>
            <a:ext cx="900000" cy="360000"/>
          </a:xfrm>
          <a:prstGeom prst="rect">
            <a:avLst/>
          </a:prstGeom>
        </p:spPr>
        <p:txBody>
          <a:bodyPr vert="horz" lIns="91440" tIns="45720" rIns="91440" bIns="45720" rtlCol="0" anchor="ctr"/>
          <a:lstStyle>
            <a:lvl1pPr algn="l">
              <a:defRPr sz="1200">
                <a:solidFill>
                  <a:schemeClr val="tx1">
                    <a:tint val="75000"/>
                  </a:schemeClr>
                </a:solidFill>
                <a:latin typeface="FlandersArtSans-Regular" panose="00000500000000000000" pitchFamily="2" charset="0"/>
              </a:defRPr>
            </a:lvl1pPr>
          </a:lstStyle>
          <a:p>
            <a:fld id="{FD6BEBD5-99F3-4C1B-B5AF-C9279F4847C2}" type="datetimeFigureOut">
              <a:rPr lang="nl-BE" smtClean="0"/>
              <a:pPr/>
              <a:t>30/11/2020</a:t>
            </a:fld>
            <a:endParaRPr lang="nl-BE"/>
          </a:p>
        </p:txBody>
      </p:sp>
      <p:sp>
        <p:nvSpPr>
          <p:cNvPr id="8" name="Tijdelijke aanduiding voor voettekst 4"/>
          <p:cNvSpPr>
            <a:spLocks noGrp="1"/>
          </p:cNvSpPr>
          <p:nvPr>
            <p:ph type="ftr" sz="quarter" idx="3"/>
          </p:nvPr>
        </p:nvSpPr>
        <p:spPr>
          <a:xfrm>
            <a:off x="3993393" y="6339600"/>
            <a:ext cx="1890000" cy="360000"/>
          </a:xfrm>
          <a:prstGeom prst="rect">
            <a:avLst/>
          </a:prstGeom>
        </p:spPr>
        <p:txBody>
          <a:bodyPr vert="horz" lIns="91440" tIns="45720" rIns="91440" bIns="45720" rtlCol="0" anchor="ctr"/>
          <a:lstStyle>
            <a:lvl1pPr algn="ctr">
              <a:defRPr sz="1200">
                <a:solidFill>
                  <a:schemeClr val="tx1">
                    <a:tint val="75000"/>
                  </a:schemeClr>
                </a:solidFill>
                <a:latin typeface="FlandersArtSans-Regular" panose="00000500000000000000" pitchFamily="2" charset="0"/>
              </a:defRPr>
            </a:lvl1pPr>
          </a:lstStyle>
          <a:p>
            <a:endParaRPr lang="nl-BE"/>
          </a:p>
        </p:txBody>
      </p:sp>
      <p:sp>
        <p:nvSpPr>
          <p:cNvPr id="9" name="Tijdelijke aanduiding voor dianummer 5"/>
          <p:cNvSpPr>
            <a:spLocks noGrp="1"/>
          </p:cNvSpPr>
          <p:nvPr>
            <p:ph type="sldNum" sz="quarter" idx="4"/>
          </p:nvPr>
        </p:nvSpPr>
        <p:spPr>
          <a:xfrm>
            <a:off x="5944611" y="6339600"/>
            <a:ext cx="540000" cy="360000"/>
          </a:xfrm>
          <a:prstGeom prst="rect">
            <a:avLst/>
          </a:prstGeom>
        </p:spPr>
        <p:txBody>
          <a:bodyPr vert="horz" lIns="91440" tIns="45720" rIns="91440" bIns="45720" rtlCol="0" anchor="ctr"/>
          <a:lstStyle>
            <a:lvl1pPr algn="r">
              <a:defRPr sz="1100">
                <a:solidFill>
                  <a:schemeClr val="tx1">
                    <a:tint val="75000"/>
                  </a:schemeClr>
                </a:solidFill>
                <a:latin typeface="FlandersArtSans-Regular" panose="00000500000000000000" pitchFamily="2" charset="0"/>
              </a:defRPr>
            </a:lvl1pPr>
          </a:lstStyle>
          <a:p>
            <a:fld id="{492AD3B4-D906-4191-84FB-4FE613E48036}" type="slidenum">
              <a:rPr lang="nl-BE" smtClean="0"/>
              <a:pPr/>
              <a:t>‹nr.›</a:t>
            </a:fld>
            <a:endParaRPr lang="nl-BE"/>
          </a:p>
        </p:txBody>
      </p:sp>
      <p:sp>
        <p:nvSpPr>
          <p:cNvPr id="10" name="Tijdelijke aanduiding voor tekst 2"/>
          <p:cNvSpPr>
            <a:spLocks noGrp="1"/>
          </p:cNvSpPr>
          <p:nvPr>
            <p:ph type="body" idx="1"/>
          </p:nvPr>
        </p:nvSpPr>
        <p:spPr>
          <a:xfrm>
            <a:off x="1296000" y="1915200"/>
            <a:ext cx="7444800" cy="4352400"/>
          </a:xfrm>
          <a:prstGeom prst="rect">
            <a:avLst/>
          </a:prstGeom>
        </p:spPr>
        <p:txBody>
          <a:bodyPr vert="horz" lIns="0" tIns="0" rIns="0" bIns="4572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 </a:t>
            </a:r>
            <a:endParaRPr lang="nl-BE"/>
          </a:p>
          <a:p>
            <a:pPr lvl="4"/>
            <a:endParaRPr lang="nl-BE"/>
          </a:p>
        </p:txBody>
      </p:sp>
    </p:spTree>
    <p:extLst>
      <p:ext uri="{BB962C8B-B14F-4D97-AF65-F5344CB8AC3E}">
        <p14:creationId xmlns:p14="http://schemas.microsoft.com/office/powerpoint/2010/main" val="541548204"/>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77" r:id="rId3"/>
    <p:sldLayoutId id="2147483676" r:id="rId4"/>
    <p:sldLayoutId id="2147483697" r:id="rId5"/>
    <p:sldLayoutId id="2147483698" r:id="rId6"/>
    <p:sldLayoutId id="2147483699" r:id="rId7"/>
    <p:sldLayoutId id="2147483700" r:id="rId8"/>
    <p:sldLayoutId id="2147483701" r:id="rId9"/>
    <p:sldLayoutId id="2147483702" r:id="rId10"/>
  </p:sldLayoutIdLst>
  <p:txStyles>
    <p:titleStyle>
      <a:lvl1pPr algn="l" defTabSz="914400" rtl="0" eaLnBrk="1" latinLnBrk="0" hangingPunct="1">
        <a:lnSpc>
          <a:spcPts val="3800"/>
        </a:lnSpc>
        <a:spcBef>
          <a:spcPct val="0"/>
        </a:spcBef>
        <a:buNone/>
        <a:defRPr sz="3700" kern="1200">
          <a:solidFill>
            <a:schemeClr val="tx1"/>
          </a:solidFill>
          <a:latin typeface="FlandersArtSans-Bold" panose="00000800000000000000" pitchFamily="2" charset="0"/>
          <a:ea typeface="+mj-ea"/>
          <a:cs typeface="+mj-cs"/>
        </a:defRPr>
      </a:lvl1pPr>
    </p:titleStyle>
    <p:bodyStyle>
      <a:lvl1pPr marL="288000" marR="0" indent="-288000" algn="l" defTabSz="914400" rtl="0" eaLnBrk="1" fontAlgn="auto" latinLnBrk="0" hangingPunct="1">
        <a:lnSpc>
          <a:spcPct val="90000"/>
        </a:lnSpc>
        <a:spcBef>
          <a:spcPts val="300"/>
        </a:spcBef>
        <a:spcAft>
          <a:spcPts val="0"/>
        </a:spcAft>
        <a:buClrTx/>
        <a:buSzPct val="90000"/>
        <a:buFontTx/>
        <a:buBlip>
          <a:blip r:embed="rId12"/>
        </a:buBlip>
        <a:tabLst/>
        <a:defRPr sz="2200" kern="1200" spc="0" baseline="0">
          <a:solidFill>
            <a:schemeClr val="tx1"/>
          </a:solidFill>
          <a:latin typeface="FlandersArtSans-Bold" panose="00000800000000000000" pitchFamily="2" charset="0"/>
          <a:ea typeface="+mn-ea"/>
          <a:cs typeface="+mn-cs"/>
        </a:defRPr>
      </a:lvl1pPr>
      <a:lvl2pPr marL="576000" marR="0" indent="-288000" algn="l" defTabSz="914400" rtl="0" eaLnBrk="1" fontAlgn="auto" latinLnBrk="0" hangingPunct="1">
        <a:lnSpc>
          <a:spcPct val="90000"/>
        </a:lnSpc>
        <a:spcBef>
          <a:spcPts val="300"/>
        </a:spcBef>
        <a:spcAft>
          <a:spcPts val="0"/>
        </a:spcAft>
        <a:buClrTx/>
        <a:buSzPct val="75000"/>
        <a:buFontTx/>
        <a:buBlip>
          <a:blip r:embed="rId13"/>
        </a:buBlip>
        <a:tabLst/>
        <a:defRPr sz="2200" kern="1200" spc="0" baseline="0">
          <a:solidFill>
            <a:srgbClr val="9B9B9B"/>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85000"/>
        <a:buFontTx/>
        <a:buBlip>
          <a:blip r:embed="rId14"/>
        </a:buBlip>
        <a:tabLst/>
        <a:defRPr sz="2000" kern="1200" spc="0" baseline="0">
          <a:solidFill>
            <a:schemeClr val="tx1"/>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15"/>
        </a:buBlip>
        <a:tabLst/>
        <a:defRPr sz="2000" kern="1200" spc="0" baseline="0">
          <a:solidFill>
            <a:schemeClr val="tx1"/>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12"/>
        </a:buBlip>
        <a:tabLst/>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96000" y="756000"/>
            <a:ext cx="7416000" cy="1116000"/>
          </a:xfrm>
          <a:prstGeom prst="rect">
            <a:avLst/>
          </a:prstGeom>
        </p:spPr>
        <p:txBody>
          <a:bodyPr vert="horz" lIns="0" tIns="0" rIns="0" bIns="0" rtlCol="0" anchor="t" anchorCtr="0">
            <a:noAutofit/>
          </a:bodyPr>
          <a:lstStyle/>
          <a:p>
            <a:r>
              <a:rPr lang="nl-NL"/>
              <a:t>Klik om de stijl te bewerken</a:t>
            </a:r>
            <a:endParaRPr lang="nl-BE"/>
          </a:p>
        </p:txBody>
      </p:sp>
      <p:sp>
        <p:nvSpPr>
          <p:cNvPr id="3" name="Tijdelijke aanduiding voor tekst 2"/>
          <p:cNvSpPr>
            <a:spLocks noGrp="1"/>
          </p:cNvSpPr>
          <p:nvPr>
            <p:ph type="body" idx="1"/>
          </p:nvPr>
        </p:nvSpPr>
        <p:spPr>
          <a:xfrm>
            <a:off x="1296000" y="1916140"/>
            <a:ext cx="7416000" cy="3672000"/>
          </a:xfrm>
          <a:prstGeom prst="rect">
            <a:avLst/>
          </a:prstGeom>
        </p:spPr>
        <p:txBody>
          <a:bodyPr vert="horz" lIns="0" tIns="0" rIns="0" bIns="4572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 </a:t>
            </a:r>
            <a:endParaRPr lang="nl-BE"/>
          </a:p>
          <a:p>
            <a:pPr lvl="4"/>
            <a:endParaRPr lang="nl-BE"/>
          </a:p>
        </p:txBody>
      </p:sp>
      <p:sp>
        <p:nvSpPr>
          <p:cNvPr id="4" name="Tijdelijke aanduiding voor datum 3"/>
          <p:cNvSpPr>
            <a:spLocks noGrp="1"/>
          </p:cNvSpPr>
          <p:nvPr>
            <p:ph type="dt" sz="half" idx="2"/>
          </p:nvPr>
        </p:nvSpPr>
        <p:spPr>
          <a:xfrm>
            <a:off x="3050875" y="6336000"/>
            <a:ext cx="900000" cy="360000"/>
          </a:xfrm>
          <a:prstGeom prst="rect">
            <a:avLst/>
          </a:prstGeom>
        </p:spPr>
        <p:txBody>
          <a:bodyPr vert="horz" lIns="91440" tIns="45720" rIns="91440" bIns="45720" rtlCol="0" anchor="ctr"/>
          <a:lstStyle>
            <a:lvl1pPr algn="l">
              <a:defRPr sz="675">
                <a:solidFill>
                  <a:schemeClr val="bg1">
                    <a:lumMod val="50000"/>
                  </a:schemeClr>
                </a:solidFill>
                <a:latin typeface="FlandersArtSans-Regular" panose="00000500000000000000" pitchFamily="2" charset="0"/>
              </a:defRPr>
            </a:lvl1pPr>
          </a:lstStyle>
          <a:p>
            <a:fld id="{FD6BEBD5-99F3-4C1B-B5AF-C9279F4847C2}" type="datetimeFigureOut">
              <a:rPr lang="nl-BE" smtClean="0"/>
              <a:pPr/>
              <a:t>30/11/2020</a:t>
            </a:fld>
            <a:endParaRPr lang="nl-BE"/>
          </a:p>
        </p:txBody>
      </p:sp>
      <p:sp>
        <p:nvSpPr>
          <p:cNvPr id="5" name="Tijdelijke aanduiding voor voettekst 4"/>
          <p:cNvSpPr>
            <a:spLocks noGrp="1"/>
          </p:cNvSpPr>
          <p:nvPr>
            <p:ph type="ftr" sz="quarter" idx="3"/>
          </p:nvPr>
        </p:nvSpPr>
        <p:spPr>
          <a:xfrm>
            <a:off x="3993393" y="6336000"/>
            <a:ext cx="1890000" cy="360000"/>
          </a:xfrm>
          <a:prstGeom prst="rect">
            <a:avLst/>
          </a:prstGeom>
        </p:spPr>
        <p:txBody>
          <a:bodyPr vert="horz" lIns="91440" tIns="45720" rIns="91440" bIns="45720" rtlCol="0" anchor="ctr"/>
          <a:lstStyle>
            <a:lvl1pPr algn="ctr">
              <a:defRPr sz="675">
                <a:solidFill>
                  <a:schemeClr val="bg1">
                    <a:lumMod val="50000"/>
                  </a:schemeClr>
                </a:solidFill>
                <a:latin typeface="FlandersArtSans-Regular" panose="00000500000000000000" pitchFamily="2" charset="0"/>
              </a:defRPr>
            </a:lvl1pPr>
          </a:lstStyle>
          <a:p>
            <a:endParaRPr lang="nl-BE"/>
          </a:p>
        </p:txBody>
      </p:sp>
      <p:sp>
        <p:nvSpPr>
          <p:cNvPr id="6" name="Tijdelijke aanduiding voor dianummer 5"/>
          <p:cNvSpPr>
            <a:spLocks noGrp="1"/>
          </p:cNvSpPr>
          <p:nvPr>
            <p:ph type="sldNum" sz="quarter" idx="4"/>
          </p:nvPr>
        </p:nvSpPr>
        <p:spPr>
          <a:xfrm>
            <a:off x="5944611" y="6336000"/>
            <a:ext cx="540000" cy="360000"/>
          </a:xfrm>
          <a:prstGeom prst="rect">
            <a:avLst/>
          </a:prstGeom>
        </p:spPr>
        <p:txBody>
          <a:bodyPr vert="horz" lIns="91440" tIns="45720" rIns="91440" bIns="45720" rtlCol="0" anchor="ctr"/>
          <a:lstStyle>
            <a:lvl1pPr algn="r">
              <a:defRPr sz="675">
                <a:solidFill>
                  <a:schemeClr val="bg1">
                    <a:lumMod val="50000"/>
                  </a:schemeClr>
                </a:solidFill>
                <a:latin typeface="FlandersArtSans-Regular" panose="00000500000000000000" pitchFamily="2" charset="0"/>
              </a:defRPr>
            </a:lvl1pPr>
          </a:lstStyle>
          <a:p>
            <a:fld id="{492AD3B4-D906-4191-84FB-4FE613E48036}" type="slidenum">
              <a:rPr lang="nl-BE" smtClean="0"/>
              <a:pPr/>
              <a:t>‹nr.›</a:t>
            </a:fld>
            <a:endParaRPr lang="nl-BE"/>
          </a:p>
        </p:txBody>
      </p:sp>
      <p:sp>
        <p:nvSpPr>
          <p:cNvPr id="7" name="Rechthoek 6"/>
          <p:cNvSpPr/>
          <p:nvPr/>
        </p:nvSpPr>
        <p:spPr>
          <a:xfrm>
            <a:off x="1" y="0"/>
            <a:ext cx="288000" cy="68580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Tree>
    <p:extLst>
      <p:ext uri="{BB962C8B-B14F-4D97-AF65-F5344CB8AC3E}">
        <p14:creationId xmlns:p14="http://schemas.microsoft.com/office/powerpoint/2010/main" val="215907924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Lst>
  <p:txStyles>
    <p:titleStyle>
      <a:lvl1pPr algn="l" defTabSz="685800" rtl="0" eaLnBrk="1" latinLnBrk="0" hangingPunct="1">
        <a:lnSpc>
          <a:spcPts val="2850"/>
        </a:lnSpc>
        <a:spcBef>
          <a:spcPts val="0"/>
        </a:spcBef>
        <a:buNone/>
        <a:defRPr sz="2775" b="0" i="0" kern="1200">
          <a:solidFill>
            <a:schemeClr val="tx1"/>
          </a:solidFill>
          <a:latin typeface="FlandersArtSans-Bold" panose="00000800000000000000" pitchFamily="2" charset="0"/>
          <a:ea typeface="+mj-ea"/>
          <a:cs typeface="FlandersArtSans-Bold" panose="00000800000000000000" pitchFamily="2" charset="0"/>
        </a:defRPr>
      </a:lvl1pPr>
    </p:titleStyle>
    <p:bodyStyle>
      <a:lvl1pPr marL="216000" indent="-216000" algn="l" defTabSz="685800" rtl="0" eaLnBrk="1" latinLnBrk="0" hangingPunct="1">
        <a:lnSpc>
          <a:spcPct val="90000"/>
        </a:lnSpc>
        <a:spcBef>
          <a:spcPts val="225"/>
        </a:spcBef>
        <a:buSzPct val="90000"/>
        <a:buFontTx/>
        <a:buBlip>
          <a:blip r:embed="rId10"/>
        </a:buBlip>
        <a:defRPr sz="1650" kern="1200" spc="0">
          <a:solidFill>
            <a:schemeClr val="tx1"/>
          </a:solidFill>
          <a:latin typeface="FlandersArtSans-Bold" panose="00000800000000000000" pitchFamily="2" charset="0"/>
          <a:ea typeface="+mn-ea"/>
          <a:cs typeface="+mn-cs"/>
        </a:defRPr>
      </a:lvl1pPr>
      <a:lvl2pPr marL="432000" indent="-216000" algn="l" defTabSz="685800" rtl="0" eaLnBrk="1" latinLnBrk="0" hangingPunct="1">
        <a:lnSpc>
          <a:spcPct val="90000"/>
        </a:lnSpc>
        <a:spcBef>
          <a:spcPts val="225"/>
        </a:spcBef>
        <a:buSzPct val="70000"/>
        <a:buFontTx/>
        <a:buBlip>
          <a:blip r:embed="rId11"/>
        </a:buBlip>
        <a:defRPr sz="1650" kern="1200" spc="0">
          <a:solidFill>
            <a:schemeClr val="bg1">
              <a:lumMod val="50000"/>
            </a:schemeClr>
          </a:solidFill>
          <a:latin typeface="FlandersArtSans-Regular" panose="00000500000000000000" pitchFamily="2" charset="0"/>
          <a:ea typeface="+mn-ea"/>
          <a:cs typeface="+mn-cs"/>
        </a:defRPr>
      </a:lvl2pPr>
      <a:lvl3pPr marL="648000" indent="-216000" algn="l" defTabSz="685800" rtl="0" eaLnBrk="1" latinLnBrk="0" hangingPunct="1">
        <a:lnSpc>
          <a:spcPct val="90000"/>
        </a:lnSpc>
        <a:spcBef>
          <a:spcPts val="225"/>
        </a:spcBef>
        <a:buSzPct val="90000"/>
        <a:buFontTx/>
        <a:buBlip>
          <a:blip r:embed="rId12"/>
        </a:buBlip>
        <a:defRPr sz="1500" kern="1200" spc="0">
          <a:solidFill>
            <a:schemeClr val="tx1"/>
          </a:solidFill>
          <a:latin typeface="FlandersArtSans-Regular" panose="00000500000000000000" pitchFamily="2" charset="0"/>
          <a:ea typeface="+mn-ea"/>
          <a:cs typeface="+mn-cs"/>
        </a:defRPr>
      </a:lvl3pPr>
      <a:lvl4pPr marL="864000" indent="-216000" algn="l" defTabSz="685800" rtl="0" eaLnBrk="1" latinLnBrk="0" hangingPunct="1">
        <a:lnSpc>
          <a:spcPct val="90000"/>
        </a:lnSpc>
        <a:spcBef>
          <a:spcPts val="225"/>
        </a:spcBef>
        <a:buSzPct val="75000"/>
        <a:buFontTx/>
        <a:buBlip>
          <a:blip r:embed="rId13"/>
        </a:buBlip>
        <a:defRPr sz="1500" kern="1200" spc="0">
          <a:solidFill>
            <a:schemeClr val="tx1"/>
          </a:solidFill>
          <a:latin typeface="FlandersArtSans-Regular" panose="00000500000000000000" pitchFamily="2" charset="0"/>
          <a:ea typeface="+mn-ea"/>
          <a:cs typeface="+mn-cs"/>
        </a:defRPr>
      </a:lvl4pPr>
      <a:lvl5pPr marL="1080000" indent="-216000" algn="l" defTabSz="685800" rtl="0" eaLnBrk="1" latinLnBrk="0" hangingPunct="1">
        <a:lnSpc>
          <a:spcPct val="90000"/>
        </a:lnSpc>
        <a:spcBef>
          <a:spcPts val="225"/>
        </a:spcBef>
        <a:buSzPct val="90000"/>
        <a:buFontTx/>
        <a:buBlip>
          <a:blip r:embed="rId10"/>
        </a:buBlip>
        <a:defRPr sz="1500" kern="1200" spc="0" baseline="0">
          <a:solidFill>
            <a:schemeClr val="tx1"/>
          </a:solidFill>
          <a:latin typeface="FlandersArtSans-Regular" panose="00000500000000000000" pitchFamily="2"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96000" y="756000"/>
            <a:ext cx="7416000" cy="1116000"/>
          </a:xfrm>
          <a:prstGeom prst="rect">
            <a:avLst/>
          </a:prstGeom>
        </p:spPr>
        <p:txBody>
          <a:bodyPr vert="horz" lIns="0" tIns="0" rIns="0" bIns="0" rtlCol="0" anchor="t" anchorCtr="0">
            <a:noAutofit/>
          </a:bodyPr>
          <a:lstStyle/>
          <a:p>
            <a:r>
              <a:rPr lang="nl-NL"/>
              <a:t>Klik om de stijl te bewerken</a:t>
            </a:r>
            <a:endParaRPr lang="nl-BE"/>
          </a:p>
        </p:txBody>
      </p:sp>
      <p:sp>
        <p:nvSpPr>
          <p:cNvPr id="3" name="Tijdelijke aanduiding voor tekst 2"/>
          <p:cNvSpPr>
            <a:spLocks noGrp="1"/>
          </p:cNvSpPr>
          <p:nvPr>
            <p:ph type="body" idx="1"/>
          </p:nvPr>
        </p:nvSpPr>
        <p:spPr>
          <a:xfrm>
            <a:off x="1296000" y="1916140"/>
            <a:ext cx="7416000" cy="3672000"/>
          </a:xfrm>
          <a:prstGeom prst="rect">
            <a:avLst/>
          </a:prstGeom>
        </p:spPr>
        <p:txBody>
          <a:bodyPr vert="horz" lIns="0" tIns="0" rIns="0" bIns="4572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 </a:t>
            </a:r>
            <a:endParaRPr lang="nl-BE"/>
          </a:p>
          <a:p>
            <a:pPr lvl="4"/>
            <a:endParaRPr lang="nl-BE"/>
          </a:p>
        </p:txBody>
      </p:sp>
      <p:sp>
        <p:nvSpPr>
          <p:cNvPr id="4" name="Tijdelijke aanduiding voor datum 3"/>
          <p:cNvSpPr>
            <a:spLocks noGrp="1"/>
          </p:cNvSpPr>
          <p:nvPr>
            <p:ph type="dt" sz="half" idx="2"/>
          </p:nvPr>
        </p:nvSpPr>
        <p:spPr>
          <a:xfrm>
            <a:off x="3050875" y="6336000"/>
            <a:ext cx="900000" cy="360000"/>
          </a:xfrm>
          <a:prstGeom prst="rect">
            <a:avLst/>
          </a:prstGeom>
        </p:spPr>
        <p:txBody>
          <a:bodyPr vert="horz" lIns="91440" tIns="45720" rIns="91440" bIns="45720" rtlCol="0" anchor="ctr"/>
          <a:lstStyle>
            <a:lvl1pPr algn="l">
              <a:defRPr sz="900">
                <a:solidFill>
                  <a:schemeClr val="bg1">
                    <a:lumMod val="50000"/>
                  </a:schemeClr>
                </a:solidFill>
                <a:latin typeface="FlandersArtSans-Regular" panose="00000500000000000000" pitchFamily="2" charset="0"/>
              </a:defRPr>
            </a:lvl1pPr>
          </a:lstStyle>
          <a:p>
            <a:fld id="{FD6BEBD5-99F3-4C1B-B5AF-C9279F4847C2}" type="datetimeFigureOut">
              <a:rPr lang="nl-BE" smtClean="0"/>
              <a:pPr/>
              <a:t>30/11/2020</a:t>
            </a:fld>
            <a:endParaRPr lang="nl-BE"/>
          </a:p>
        </p:txBody>
      </p:sp>
      <p:sp>
        <p:nvSpPr>
          <p:cNvPr id="5" name="Tijdelijke aanduiding voor voettekst 4"/>
          <p:cNvSpPr>
            <a:spLocks noGrp="1"/>
          </p:cNvSpPr>
          <p:nvPr>
            <p:ph type="ftr" sz="quarter" idx="3"/>
          </p:nvPr>
        </p:nvSpPr>
        <p:spPr>
          <a:xfrm>
            <a:off x="3993393" y="6336000"/>
            <a:ext cx="1890000" cy="360000"/>
          </a:xfrm>
          <a:prstGeom prst="rect">
            <a:avLst/>
          </a:prstGeom>
        </p:spPr>
        <p:txBody>
          <a:bodyPr vert="horz" lIns="91440" tIns="45720" rIns="91440" bIns="45720" rtlCol="0" anchor="ctr"/>
          <a:lstStyle>
            <a:lvl1pPr algn="ctr">
              <a:defRPr sz="900">
                <a:solidFill>
                  <a:schemeClr val="bg1">
                    <a:lumMod val="50000"/>
                  </a:schemeClr>
                </a:solidFill>
                <a:latin typeface="FlandersArtSans-Regular" panose="00000500000000000000" pitchFamily="2" charset="0"/>
              </a:defRPr>
            </a:lvl1pPr>
          </a:lstStyle>
          <a:p>
            <a:endParaRPr lang="nl-BE"/>
          </a:p>
        </p:txBody>
      </p:sp>
      <p:sp>
        <p:nvSpPr>
          <p:cNvPr id="6" name="Tijdelijke aanduiding voor dianummer 5"/>
          <p:cNvSpPr>
            <a:spLocks noGrp="1"/>
          </p:cNvSpPr>
          <p:nvPr>
            <p:ph type="sldNum" sz="quarter" idx="4"/>
          </p:nvPr>
        </p:nvSpPr>
        <p:spPr>
          <a:xfrm>
            <a:off x="5944611" y="6336000"/>
            <a:ext cx="540000" cy="360000"/>
          </a:xfrm>
          <a:prstGeom prst="rect">
            <a:avLst/>
          </a:prstGeom>
        </p:spPr>
        <p:txBody>
          <a:bodyPr vert="horz" lIns="91440" tIns="45720" rIns="91440" bIns="45720" rtlCol="0" anchor="ctr"/>
          <a:lstStyle>
            <a:lvl1pPr algn="r">
              <a:defRPr sz="900">
                <a:solidFill>
                  <a:schemeClr val="bg1">
                    <a:lumMod val="50000"/>
                  </a:schemeClr>
                </a:solidFill>
                <a:latin typeface="FlandersArtSans-Regular" panose="00000500000000000000" pitchFamily="2" charset="0"/>
              </a:defRPr>
            </a:lvl1pPr>
          </a:lstStyle>
          <a:p>
            <a:fld id="{492AD3B4-D906-4191-84FB-4FE613E48036}" type="slidenum">
              <a:rPr lang="nl-BE" smtClean="0"/>
              <a:pPr/>
              <a:t>‹nr.›</a:t>
            </a:fld>
            <a:endParaRPr lang="nl-BE"/>
          </a:p>
        </p:txBody>
      </p:sp>
      <p:sp>
        <p:nvSpPr>
          <p:cNvPr id="7" name="Rechthoek 6"/>
          <p:cNvSpPr/>
          <p:nvPr/>
        </p:nvSpPr>
        <p:spPr>
          <a:xfrm>
            <a:off x="1" y="0"/>
            <a:ext cx="288000" cy="6858000"/>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196784107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Lst>
  <p:txStyles>
    <p:titleStyle>
      <a:lvl1pPr algn="l" defTabSz="914400" rtl="0" eaLnBrk="1" latinLnBrk="0" hangingPunct="1">
        <a:lnSpc>
          <a:spcPts val="3800"/>
        </a:lnSpc>
        <a:spcBef>
          <a:spcPts val="0"/>
        </a:spcBef>
        <a:buNone/>
        <a:defRPr sz="3700" b="0" i="0" kern="1200">
          <a:solidFill>
            <a:schemeClr val="tx1"/>
          </a:solidFill>
          <a:latin typeface="FlandersArtSans-Bold" panose="00000800000000000000" pitchFamily="2" charset="0"/>
          <a:ea typeface="+mj-ea"/>
          <a:cs typeface="FlandersArtSans-Bold" panose="00000800000000000000" pitchFamily="2" charset="0"/>
        </a:defRPr>
      </a:lvl1pPr>
    </p:titleStyle>
    <p:bodyStyle>
      <a:lvl1pPr marL="288000" indent="-288000" algn="l" defTabSz="914400" rtl="0" eaLnBrk="1" latinLnBrk="0" hangingPunct="1">
        <a:lnSpc>
          <a:spcPct val="90000"/>
        </a:lnSpc>
        <a:spcBef>
          <a:spcPts val="300"/>
        </a:spcBef>
        <a:buSzPct val="90000"/>
        <a:buFontTx/>
        <a:buBlip>
          <a:blip r:embed="rId10"/>
        </a:buBlip>
        <a:defRPr sz="2200" kern="1200" spc="0">
          <a:solidFill>
            <a:schemeClr val="tx1"/>
          </a:solidFill>
          <a:latin typeface="FlandersArtSans-Bold" panose="00000800000000000000" pitchFamily="2" charset="0"/>
          <a:ea typeface="+mn-ea"/>
          <a:cs typeface="+mn-cs"/>
        </a:defRPr>
      </a:lvl1pPr>
      <a:lvl2pPr marL="576000" indent="-288000" algn="l" defTabSz="914400" rtl="0" eaLnBrk="1" latinLnBrk="0" hangingPunct="1">
        <a:lnSpc>
          <a:spcPct val="90000"/>
        </a:lnSpc>
        <a:spcBef>
          <a:spcPts val="300"/>
        </a:spcBef>
        <a:buSzPct val="70000"/>
        <a:buFontTx/>
        <a:buBlip>
          <a:blip r:embed="rId11"/>
        </a:buBlip>
        <a:defRPr sz="2200" kern="1200" spc="0">
          <a:solidFill>
            <a:schemeClr val="bg1">
              <a:lumMod val="50000"/>
            </a:schemeClr>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SzPct val="90000"/>
        <a:buFontTx/>
        <a:buBlip>
          <a:blip r:embed="rId12"/>
        </a:buBlip>
        <a:defRPr sz="2000" kern="1200" spc="0">
          <a:solidFill>
            <a:schemeClr val="tx1"/>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SzPct val="75000"/>
        <a:buFontTx/>
        <a:buBlip>
          <a:blip r:embed="rId13"/>
        </a:buBlip>
        <a:defRPr sz="2000" kern="1200" spc="0">
          <a:solidFill>
            <a:schemeClr val="tx1"/>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SzPct val="90000"/>
        <a:buFontTx/>
        <a:buBlip>
          <a:blip r:embed="rId10"/>
        </a:buBlip>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3.xml"/><Relationship Id="rId1" Type="http://schemas.openxmlformats.org/officeDocument/2006/relationships/slideLayout" Target="../slideLayouts/slideLayout34.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4.xml"/><Relationship Id="rId1" Type="http://schemas.openxmlformats.org/officeDocument/2006/relationships/slideLayout" Target="../slideLayouts/slideLayout3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 Id="rId9" Type="http://schemas.openxmlformats.org/officeDocument/2006/relationships/comments" Target="../comments/comment1.xml"/></Relationships>
</file>

<file path=ppt/slides/_rels/slide1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17.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 Id="rId9" Type="http://schemas.openxmlformats.org/officeDocument/2006/relationships/comments" Target="../comments/comment2.xml"/></Relationships>
</file>

<file path=ppt/slides/_rels/slide1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 Id="rId9" Type="http://schemas.openxmlformats.org/officeDocument/2006/relationships/comments" Target="../comments/commen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19.xml"/><Relationship Id="rId13" Type="http://schemas.openxmlformats.org/officeDocument/2006/relationships/image" Target="../media/image11.jpeg"/><Relationship Id="rId3" Type="http://schemas.openxmlformats.org/officeDocument/2006/relationships/diagramData" Target="../diagrams/data18.xml"/><Relationship Id="rId7" Type="http://schemas.microsoft.com/office/2007/relationships/diagramDrawing" Target="../diagrams/drawing18.xml"/><Relationship Id="rId12" Type="http://schemas.microsoft.com/office/2007/relationships/diagramDrawing" Target="../diagrams/drawing19.xml"/><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diagramColors" Target="../diagrams/colors18.xml"/><Relationship Id="rId11" Type="http://schemas.openxmlformats.org/officeDocument/2006/relationships/diagramColors" Target="../diagrams/colors19.xml"/><Relationship Id="rId5" Type="http://schemas.openxmlformats.org/officeDocument/2006/relationships/diagramQuickStyle" Target="../diagrams/quickStyle18.xml"/><Relationship Id="rId10" Type="http://schemas.openxmlformats.org/officeDocument/2006/relationships/diagramQuickStyle" Target="../diagrams/quickStyle19.xml"/><Relationship Id="rId4" Type="http://schemas.openxmlformats.org/officeDocument/2006/relationships/diagramLayout" Target="../diagrams/layout18.xml"/><Relationship Id="rId9" Type="http://schemas.openxmlformats.org/officeDocument/2006/relationships/diagramLayout" Target="../diagrams/layout19.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3.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image" Target="../media/image11.jpeg"/><Relationship Id="rId7" Type="http://schemas.openxmlformats.org/officeDocument/2006/relationships/diagramColors" Target="../diagrams/colors22.xml"/><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 Id="rId9" Type="http://schemas.openxmlformats.org/officeDocument/2006/relationships/comments" Target="../comments/comment4.xml"/></Relationships>
</file>

<file path=ppt/slides/_rels/slide2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2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26.xml"/><Relationship Id="rId1" Type="http://schemas.openxmlformats.org/officeDocument/2006/relationships/slideLayout" Target="../slideLayouts/slideLayout8.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 Id="rId9" Type="http://schemas.openxmlformats.org/officeDocument/2006/relationships/comments" Target="../comments/comment5.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8.xml"/><Relationship Id="rId5" Type="http://schemas.openxmlformats.org/officeDocument/2006/relationships/comments" Target="../comments/comment6.xml"/><Relationship Id="rId4" Type="http://schemas.openxmlformats.org/officeDocument/2006/relationships/image" Target="../media/image11.jpeg"/></Relationships>
</file>

<file path=ppt/slides/_rels/slide2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29.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30.xml"/><Relationship Id="rId1" Type="http://schemas.openxmlformats.org/officeDocument/2006/relationships/slideLayout" Target="../slideLayouts/slideLayout8.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3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31.xml"/><Relationship Id="rId1" Type="http://schemas.openxmlformats.org/officeDocument/2006/relationships/slideLayout" Target="../slideLayouts/slideLayout8.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3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34.xml"/><Relationship Id="rId1" Type="http://schemas.openxmlformats.org/officeDocument/2006/relationships/slideLayout" Target="../slideLayouts/slideLayout8.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 Id="rId9" Type="http://schemas.openxmlformats.org/officeDocument/2006/relationships/comments" Target="../comments/comment7.xml"/></Relationships>
</file>

<file path=ppt/slides/_rels/slide3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35.xml"/><Relationship Id="rId1" Type="http://schemas.openxmlformats.org/officeDocument/2006/relationships/slideLayout" Target="../slideLayouts/slideLayout8.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6.xml"/><Relationship Id="rId1" Type="http://schemas.openxmlformats.org/officeDocument/2006/relationships/slideLayout" Target="../slideLayouts/slideLayout8.xml"/><Relationship Id="rId4" Type="http://schemas.openxmlformats.org/officeDocument/2006/relationships/image" Target="../media/image18.jpeg"/></Relationships>
</file>

<file path=ppt/slides/_rels/slide37.xml.rels><?xml version="1.0" encoding="UTF-8" standalone="yes"?>
<Relationships xmlns="http://schemas.openxmlformats.org/package/2006/relationships"><Relationship Id="rId8" Type="http://schemas.openxmlformats.org/officeDocument/2006/relationships/diagramData" Target="../diagrams/data33.xml"/><Relationship Id="rId13" Type="http://schemas.openxmlformats.org/officeDocument/2006/relationships/image" Target="../media/image11.jpeg"/><Relationship Id="rId3" Type="http://schemas.openxmlformats.org/officeDocument/2006/relationships/diagramData" Target="../diagrams/data32.xml"/><Relationship Id="rId7" Type="http://schemas.microsoft.com/office/2007/relationships/diagramDrawing" Target="../diagrams/drawing32.xml"/><Relationship Id="rId12" Type="http://schemas.microsoft.com/office/2007/relationships/diagramDrawing" Target="../diagrams/drawing33.xml"/><Relationship Id="rId2" Type="http://schemas.openxmlformats.org/officeDocument/2006/relationships/notesSlide" Target="../notesSlides/notesSlide37.xml"/><Relationship Id="rId1" Type="http://schemas.openxmlformats.org/officeDocument/2006/relationships/slideLayout" Target="../slideLayouts/slideLayout8.xml"/><Relationship Id="rId6" Type="http://schemas.openxmlformats.org/officeDocument/2006/relationships/diagramColors" Target="../diagrams/colors32.xml"/><Relationship Id="rId11" Type="http://schemas.openxmlformats.org/officeDocument/2006/relationships/diagramColors" Target="../diagrams/colors33.xml"/><Relationship Id="rId5" Type="http://schemas.openxmlformats.org/officeDocument/2006/relationships/diagramQuickStyle" Target="../diagrams/quickStyle32.xml"/><Relationship Id="rId10" Type="http://schemas.openxmlformats.org/officeDocument/2006/relationships/diagramQuickStyle" Target="../diagrams/quickStyle33.xml"/><Relationship Id="rId4" Type="http://schemas.openxmlformats.org/officeDocument/2006/relationships/diagramLayout" Target="../diagrams/layout32.xml"/><Relationship Id="rId9" Type="http://schemas.openxmlformats.org/officeDocument/2006/relationships/diagramLayout" Target="../diagrams/layout33.xml"/></Relationships>
</file>

<file path=ppt/slides/_rels/slide38.xml.rels><?xml version="1.0" encoding="UTF-8" standalone="yes"?>
<Relationships xmlns="http://schemas.openxmlformats.org/package/2006/relationships"><Relationship Id="rId8" Type="http://schemas.openxmlformats.org/officeDocument/2006/relationships/diagramData" Target="../diagrams/data35.xml"/><Relationship Id="rId13" Type="http://schemas.openxmlformats.org/officeDocument/2006/relationships/image" Target="../media/image11.jpeg"/><Relationship Id="rId3" Type="http://schemas.openxmlformats.org/officeDocument/2006/relationships/diagramData" Target="../diagrams/data34.xml"/><Relationship Id="rId7" Type="http://schemas.microsoft.com/office/2007/relationships/diagramDrawing" Target="../diagrams/drawing34.xml"/><Relationship Id="rId12" Type="http://schemas.microsoft.com/office/2007/relationships/diagramDrawing" Target="../diagrams/drawing35.xml"/><Relationship Id="rId2" Type="http://schemas.openxmlformats.org/officeDocument/2006/relationships/notesSlide" Target="../notesSlides/notesSlide38.xml"/><Relationship Id="rId1" Type="http://schemas.openxmlformats.org/officeDocument/2006/relationships/slideLayout" Target="../slideLayouts/slideLayout8.xml"/><Relationship Id="rId6" Type="http://schemas.openxmlformats.org/officeDocument/2006/relationships/diagramColors" Target="../diagrams/colors34.xml"/><Relationship Id="rId11" Type="http://schemas.openxmlformats.org/officeDocument/2006/relationships/diagramColors" Target="../diagrams/colors35.xml"/><Relationship Id="rId5" Type="http://schemas.openxmlformats.org/officeDocument/2006/relationships/diagramQuickStyle" Target="../diagrams/quickStyle34.xml"/><Relationship Id="rId10" Type="http://schemas.openxmlformats.org/officeDocument/2006/relationships/diagramQuickStyle" Target="../diagrams/quickStyle35.xml"/><Relationship Id="rId4" Type="http://schemas.openxmlformats.org/officeDocument/2006/relationships/diagramLayout" Target="../diagrams/layout34.xml"/><Relationship Id="rId9" Type="http://schemas.openxmlformats.org/officeDocument/2006/relationships/diagramLayout" Target="../diagrams/layout35.xml"/></Relationships>
</file>

<file path=ppt/slides/_rels/slide39.xml.rels><?xml version="1.0" encoding="UTF-8" standalone="yes"?>
<Relationships xmlns="http://schemas.openxmlformats.org/package/2006/relationships"><Relationship Id="rId8" Type="http://schemas.openxmlformats.org/officeDocument/2006/relationships/diagramData" Target="../diagrams/data37.xml"/><Relationship Id="rId13" Type="http://schemas.openxmlformats.org/officeDocument/2006/relationships/image" Target="../media/image11.jpeg"/><Relationship Id="rId3" Type="http://schemas.openxmlformats.org/officeDocument/2006/relationships/diagramData" Target="../diagrams/data36.xml"/><Relationship Id="rId7" Type="http://schemas.microsoft.com/office/2007/relationships/diagramDrawing" Target="../diagrams/drawing36.xml"/><Relationship Id="rId12" Type="http://schemas.microsoft.com/office/2007/relationships/diagramDrawing" Target="../diagrams/drawing37.xml"/><Relationship Id="rId2" Type="http://schemas.openxmlformats.org/officeDocument/2006/relationships/notesSlide" Target="../notesSlides/notesSlide39.xml"/><Relationship Id="rId1" Type="http://schemas.openxmlformats.org/officeDocument/2006/relationships/slideLayout" Target="../slideLayouts/slideLayout8.xml"/><Relationship Id="rId6" Type="http://schemas.openxmlformats.org/officeDocument/2006/relationships/diagramColors" Target="../diagrams/colors36.xml"/><Relationship Id="rId11" Type="http://schemas.openxmlformats.org/officeDocument/2006/relationships/diagramColors" Target="../diagrams/colors37.xml"/><Relationship Id="rId5" Type="http://schemas.openxmlformats.org/officeDocument/2006/relationships/diagramQuickStyle" Target="../diagrams/quickStyle36.xml"/><Relationship Id="rId10" Type="http://schemas.openxmlformats.org/officeDocument/2006/relationships/diagramQuickStyle" Target="../diagrams/quickStyle37.xml"/><Relationship Id="rId4" Type="http://schemas.openxmlformats.org/officeDocument/2006/relationships/diagramLayout" Target="../diagrams/layout36.xml"/><Relationship Id="rId9" Type="http://schemas.openxmlformats.org/officeDocument/2006/relationships/diagramLayout" Target="../diagrams/layout3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1.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42.xml"/><Relationship Id="rId1" Type="http://schemas.openxmlformats.org/officeDocument/2006/relationships/slideLayout" Target="../slideLayouts/slideLayout8.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5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2.png"/><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5.jpeg"/><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6.png"/><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3.xml"/><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44.xml"/><Relationship Id="rId1" Type="http://schemas.openxmlformats.org/officeDocument/2006/relationships/slideLayout" Target="../slideLayouts/slideLayout8.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6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45.xml"/><Relationship Id="rId1" Type="http://schemas.openxmlformats.org/officeDocument/2006/relationships/slideLayout" Target="../slideLayouts/slideLayout34.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65.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notesSlide" Target="../notesSlides/notesSlide46.xml"/><Relationship Id="rId1" Type="http://schemas.openxmlformats.org/officeDocument/2006/relationships/slideLayout" Target="../slideLayouts/slideLayout34.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66.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diagramData" Target="../diagrams/data40.xml"/><Relationship Id="rId7" Type="http://schemas.microsoft.com/office/2007/relationships/diagramDrawing" Target="../diagrams/drawing40.xml"/><Relationship Id="rId2" Type="http://schemas.openxmlformats.org/officeDocument/2006/relationships/notesSlide" Target="../notesSlides/notesSlide47.xml"/><Relationship Id="rId1" Type="http://schemas.openxmlformats.org/officeDocument/2006/relationships/slideLayout" Target="../slideLayouts/slideLayout34.xml"/><Relationship Id="rId6" Type="http://schemas.openxmlformats.org/officeDocument/2006/relationships/diagramColors" Target="../diagrams/colors40.xml"/><Relationship Id="rId5" Type="http://schemas.openxmlformats.org/officeDocument/2006/relationships/diagramQuickStyle" Target="../diagrams/quickStyle40.xml"/><Relationship Id="rId4" Type="http://schemas.openxmlformats.org/officeDocument/2006/relationships/diagramLayout" Target="../diagrams/layout40.xml"/></Relationships>
</file>

<file path=ppt/slides/_rels/slide6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48.xml"/><Relationship Id="rId1" Type="http://schemas.openxmlformats.org/officeDocument/2006/relationships/slideLayout" Target="../slideLayouts/slideLayout8.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68.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notesSlide" Target="../notesSlides/notesSlide49.xml"/><Relationship Id="rId1" Type="http://schemas.openxmlformats.org/officeDocument/2006/relationships/slideLayout" Target="../slideLayouts/slideLayout8.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69.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notesSlide" Target="../notesSlides/notesSlide50.xml"/><Relationship Id="rId1" Type="http://schemas.openxmlformats.org/officeDocument/2006/relationships/slideLayout" Target="../slideLayouts/slideLayout34.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s>
</file>

<file path=ppt/slides/_rels/slide7.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0.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diagramData" Target="../diagrams/data43.xml"/><Relationship Id="rId7" Type="http://schemas.microsoft.com/office/2007/relationships/diagramDrawing" Target="../diagrams/drawing43.xml"/><Relationship Id="rId2" Type="http://schemas.openxmlformats.org/officeDocument/2006/relationships/notesSlide" Target="../notesSlides/notesSlide51.xml"/><Relationship Id="rId1" Type="http://schemas.openxmlformats.org/officeDocument/2006/relationships/slideLayout" Target="../slideLayouts/slideLayout34.xml"/><Relationship Id="rId6" Type="http://schemas.openxmlformats.org/officeDocument/2006/relationships/diagramColors" Target="../diagrams/colors43.xml"/><Relationship Id="rId5" Type="http://schemas.openxmlformats.org/officeDocument/2006/relationships/diagramQuickStyle" Target="../diagrams/quickStyle43.xml"/><Relationship Id="rId4" Type="http://schemas.openxmlformats.org/officeDocument/2006/relationships/diagramLayout" Target="../diagrams/layout43.xml"/></Relationships>
</file>

<file path=ppt/slides/_rels/slide71.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diagramData" Target="../diagrams/data44.xml"/><Relationship Id="rId7" Type="http://schemas.microsoft.com/office/2007/relationships/diagramDrawing" Target="../diagrams/drawing44.xml"/><Relationship Id="rId2" Type="http://schemas.openxmlformats.org/officeDocument/2006/relationships/notesSlide" Target="../notesSlides/notesSlide52.xml"/><Relationship Id="rId1" Type="http://schemas.openxmlformats.org/officeDocument/2006/relationships/slideLayout" Target="../slideLayouts/slideLayout34.xml"/><Relationship Id="rId6" Type="http://schemas.openxmlformats.org/officeDocument/2006/relationships/diagramColors" Target="../diagrams/colors44.xml"/><Relationship Id="rId5" Type="http://schemas.openxmlformats.org/officeDocument/2006/relationships/diagramQuickStyle" Target="../diagrams/quickStyle44.xml"/><Relationship Id="rId4" Type="http://schemas.openxmlformats.org/officeDocument/2006/relationships/diagramLayout" Target="../diagrams/layout44.xml"/><Relationship Id="rId9" Type="http://schemas.openxmlformats.org/officeDocument/2006/relationships/comments" Target="../comments/comment8.xml"/></Relationships>
</file>

<file path=ppt/slides/_rels/slide72.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diagramData" Target="../diagrams/data45.xml"/><Relationship Id="rId7" Type="http://schemas.microsoft.com/office/2007/relationships/diagramDrawing" Target="../diagrams/drawing45.xml"/><Relationship Id="rId2" Type="http://schemas.openxmlformats.org/officeDocument/2006/relationships/notesSlide" Target="../notesSlides/notesSlide53.xml"/><Relationship Id="rId1" Type="http://schemas.openxmlformats.org/officeDocument/2006/relationships/slideLayout" Target="../slideLayouts/slideLayout34.xml"/><Relationship Id="rId6" Type="http://schemas.openxmlformats.org/officeDocument/2006/relationships/diagramColors" Target="../diagrams/colors45.xml"/><Relationship Id="rId5" Type="http://schemas.openxmlformats.org/officeDocument/2006/relationships/diagramQuickStyle" Target="../diagrams/quickStyle45.xml"/><Relationship Id="rId4" Type="http://schemas.openxmlformats.org/officeDocument/2006/relationships/diagramLayout" Target="../diagrams/layout45.xml"/></Relationships>
</file>

<file path=ppt/slides/_rels/slide7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54.xml"/><Relationship Id="rId1" Type="http://schemas.openxmlformats.org/officeDocument/2006/relationships/slideLayout" Target="../slideLayouts/slideLayout8.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74.xml.rels><?xml version="1.0" encoding="UTF-8" standalone="yes"?>
<Relationships xmlns="http://schemas.openxmlformats.org/package/2006/relationships"><Relationship Id="rId8" Type="http://schemas.microsoft.com/office/2007/relationships/diagramDrawing" Target="../diagrams/drawing46.xml"/><Relationship Id="rId3" Type="http://schemas.openxmlformats.org/officeDocument/2006/relationships/image" Target="../media/image39.jpeg"/><Relationship Id="rId7" Type="http://schemas.openxmlformats.org/officeDocument/2006/relationships/diagramColors" Target="../diagrams/colors46.xml"/><Relationship Id="rId2" Type="http://schemas.openxmlformats.org/officeDocument/2006/relationships/notesSlide" Target="../notesSlides/notesSlide55.xml"/><Relationship Id="rId1" Type="http://schemas.openxmlformats.org/officeDocument/2006/relationships/slideLayout" Target="../slideLayouts/slideLayout34.xml"/><Relationship Id="rId6" Type="http://schemas.openxmlformats.org/officeDocument/2006/relationships/diagramQuickStyle" Target="../diagrams/quickStyle46.xml"/><Relationship Id="rId5" Type="http://schemas.openxmlformats.org/officeDocument/2006/relationships/diagramLayout" Target="../diagrams/layout46.xml"/><Relationship Id="rId4" Type="http://schemas.openxmlformats.org/officeDocument/2006/relationships/diagramData" Target="../diagrams/data46.xml"/><Relationship Id="rId9" Type="http://schemas.openxmlformats.org/officeDocument/2006/relationships/comments" Target="../comments/comment9.xml"/></Relationships>
</file>

<file path=ppt/slides/_rels/slide75.xml.rels><?xml version="1.0" encoding="UTF-8" standalone="yes"?>
<Relationships xmlns="http://schemas.openxmlformats.org/package/2006/relationships"><Relationship Id="rId8" Type="http://schemas.microsoft.com/office/2007/relationships/diagramDrawing" Target="../diagrams/drawing47.xml"/><Relationship Id="rId3" Type="http://schemas.openxmlformats.org/officeDocument/2006/relationships/image" Target="../media/image39.jpeg"/><Relationship Id="rId7" Type="http://schemas.openxmlformats.org/officeDocument/2006/relationships/diagramColors" Target="../diagrams/colors47.xml"/><Relationship Id="rId2" Type="http://schemas.openxmlformats.org/officeDocument/2006/relationships/notesSlide" Target="../notesSlides/notesSlide56.xml"/><Relationship Id="rId1" Type="http://schemas.openxmlformats.org/officeDocument/2006/relationships/slideLayout" Target="../slideLayouts/slideLayout34.xml"/><Relationship Id="rId6" Type="http://schemas.openxmlformats.org/officeDocument/2006/relationships/diagramQuickStyle" Target="../diagrams/quickStyle47.xml"/><Relationship Id="rId5" Type="http://schemas.openxmlformats.org/officeDocument/2006/relationships/diagramLayout" Target="../diagrams/layout47.xml"/><Relationship Id="rId4" Type="http://schemas.openxmlformats.org/officeDocument/2006/relationships/diagramData" Target="../diagrams/data47.xml"/></Relationships>
</file>

<file path=ppt/slides/_rels/slide7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57.xml"/><Relationship Id="rId1" Type="http://schemas.openxmlformats.org/officeDocument/2006/relationships/slideLayout" Target="../slideLayouts/slideLayout8.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77.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diagramData" Target="../diagrams/data48.xml"/><Relationship Id="rId7" Type="http://schemas.microsoft.com/office/2007/relationships/diagramDrawing" Target="../diagrams/drawing48.xml"/><Relationship Id="rId2" Type="http://schemas.openxmlformats.org/officeDocument/2006/relationships/notesSlide" Target="../notesSlides/notesSlide58.xml"/><Relationship Id="rId1" Type="http://schemas.openxmlformats.org/officeDocument/2006/relationships/slideLayout" Target="../slideLayouts/slideLayout34.xml"/><Relationship Id="rId6" Type="http://schemas.openxmlformats.org/officeDocument/2006/relationships/diagramColors" Target="../diagrams/colors48.xml"/><Relationship Id="rId5" Type="http://schemas.openxmlformats.org/officeDocument/2006/relationships/diagramQuickStyle" Target="../diagrams/quickStyle48.xml"/><Relationship Id="rId4" Type="http://schemas.openxmlformats.org/officeDocument/2006/relationships/diagramLayout" Target="../diagrams/layout48.xml"/></Relationships>
</file>

<file path=ppt/slides/_rels/slide7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9.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image" Target="../media/image10.jpeg"/><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Tijdelijke aanduiding voor afbeelding 10"/>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8000" y="564000"/>
            <a:ext cx="8568000" cy="5712000"/>
          </a:xfrm>
        </p:spPr>
      </p:pic>
      <p:grpSp>
        <p:nvGrpSpPr>
          <p:cNvPr id="12" name="Groeperen 15"/>
          <p:cNvGrpSpPr/>
          <p:nvPr/>
        </p:nvGrpSpPr>
        <p:grpSpPr>
          <a:xfrm>
            <a:off x="288000" y="287262"/>
            <a:ext cx="6033505" cy="6265475"/>
            <a:chOff x="288001" y="288000"/>
            <a:chExt cx="6033505" cy="6265475"/>
          </a:xfrm>
          <a:solidFill>
            <a:schemeClr val="accent5"/>
          </a:solidFill>
        </p:grpSpPr>
        <p:sp>
          <p:nvSpPr>
            <p:cNvPr id="13" name="Rechthoek 12"/>
            <p:cNvSpPr>
              <a:spLocks/>
            </p:cNvSpPr>
            <p:nvPr/>
          </p:nvSpPr>
          <p:spPr>
            <a:xfrm>
              <a:off x="288001" y="288000"/>
              <a:ext cx="4248000" cy="6265475"/>
            </a:xfrm>
            <a:prstGeom prst="rect">
              <a:avLst/>
            </a:prstGeom>
            <a:grp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hthoekige driehoek 13"/>
            <p:cNvSpPr/>
            <p:nvPr/>
          </p:nvSpPr>
          <p:spPr>
            <a:xfrm>
              <a:off x="4536000" y="288000"/>
              <a:ext cx="1785506" cy="6264000"/>
            </a:xfrm>
            <a:prstGeom prst="rtTriangle">
              <a:avLst/>
            </a:prstGeom>
            <a:grp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6" name="Titel 15"/>
          <p:cNvSpPr>
            <a:spLocks noGrp="1"/>
          </p:cNvSpPr>
          <p:nvPr>
            <p:ph type="ctrTitle"/>
          </p:nvPr>
        </p:nvSpPr>
        <p:spPr>
          <a:xfrm>
            <a:off x="578389" y="1870029"/>
            <a:ext cx="4571188" cy="2657365"/>
          </a:xfrm>
        </p:spPr>
        <p:txBody>
          <a:bodyPr/>
          <a:lstStyle/>
          <a:p>
            <a:r>
              <a:rPr lang="nl-BE" sz="3200">
                <a:latin typeface="Calibri"/>
                <a:cs typeface="Calibri"/>
              </a:rPr>
              <a:t>Woningkwaliteit: optimalisatie administratieve procedure</a:t>
            </a:r>
            <a:br>
              <a:rPr lang="nl-BE" sz="3200">
                <a:latin typeface="Calibri"/>
                <a:cs typeface="Calibri"/>
              </a:rPr>
            </a:br>
            <a:r>
              <a:rPr lang="nl-BE" sz="2400">
                <a:latin typeface="Calibri"/>
                <a:cs typeface="Calibri"/>
              </a:rPr>
              <a:t>Deel 1 – Webinar start om 10 uur</a:t>
            </a:r>
            <a:endParaRPr lang="nl-BE" sz="3200">
              <a:latin typeface="Calibri" panose="020F0502020204030204" pitchFamily="34" charset="0"/>
              <a:cs typeface="Calibri" panose="020F0502020204030204" pitchFamily="34" charset="0"/>
            </a:endParaRPr>
          </a:p>
        </p:txBody>
      </p:sp>
      <p:sp>
        <p:nvSpPr>
          <p:cNvPr id="17" name="Ondertitel 16"/>
          <p:cNvSpPr>
            <a:spLocks noGrp="1"/>
          </p:cNvSpPr>
          <p:nvPr>
            <p:ph type="subTitle" idx="1"/>
          </p:nvPr>
        </p:nvSpPr>
        <p:spPr>
          <a:xfrm>
            <a:off x="578390" y="5001943"/>
            <a:ext cx="5333680" cy="1224000"/>
          </a:xfrm>
        </p:spPr>
        <p:txBody>
          <a:bodyPr vert="horz" lIns="0" tIns="0" rIns="0" bIns="0" rtlCol="0" anchor="t">
            <a:noAutofit/>
          </a:bodyPr>
          <a:lstStyle/>
          <a:p>
            <a:r>
              <a:rPr lang="nl-BE" sz="2200">
                <a:latin typeface="Calibri"/>
                <a:cs typeface="Calibri"/>
              </a:rPr>
              <a:t>Webinar dossierbeheerders lokale besturen</a:t>
            </a:r>
          </a:p>
          <a:p>
            <a:r>
              <a:rPr lang="nl-BE" sz="1800">
                <a:latin typeface="Calibri"/>
                <a:cs typeface="Calibri"/>
              </a:rPr>
              <a:t>19 en 29 oktober – 10 november 2020</a:t>
            </a:r>
          </a:p>
          <a:p>
            <a:endParaRPr lang="nl-BE" sz="3200">
              <a:latin typeface="Calibri" panose="020F0502020204030204" pitchFamily="34" charset="0"/>
              <a:cs typeface="Calibri" panose="020F0502020204030204" pitchFamily="34" charset="0"/>
            </a:endParaRPr>
          </a:p>
          <a:p>
            <a:r>
              <a:rPr lang="nl-BE" sz="2000" i="1" err="1">
                <a:latin typeface="Calibri"/>
                <a:cs typeface="Calibri"/>
              </a:rPr>
              <a:t>Ppt</a:t>
            </a:r>
            <a:r>
              <a:rPr lang="nl-BE" sz="2000" i="1">
                <a:latin typeface="Calibri"/>
                <a:cs typeface="Calibri"/>
              </a:rPr>
              <a:t>: Krist Windels – Marleen </a:t>
            </a:r>
            <a:r>
              <a:rPr lang="nl-BE" sz="2000" i="1" err="1">
                <a:latin typeface="Calibri"/>
                <a:cs typeface="Calibri"/>
              </a:rPr>
              <a:t>Vrijders</a:t>
            </a:r>
            <a:r>
              <a:rPr lang="nl-BE" sz="2000" i="1">
                <a:latin typeface="Calibri"/>
                <a:cs typeface="Calibri"/>
              </a:rPr>
              <a:t> </a:t>
            </a:r>
          </a:p>
          <a:p>
            <a:r>
              <a:rPr lang="nl-BE" sz="2000" i="1">
                <a:latin typeface="Calibri"/>
                <a:cs typeface="Calibri"/>
              </a:rPr>
              <a:t>Sprekers: Tamara </a:t>
            </a:r>
            <a:r>
              <a:rPr lang="nl-BE" sz="2000" i="1" err="1">
                <a:latin typeface="Calibri"/>
                <a:cs typeface="Calibri"/>
              </a:rPr>
              <a:t>Senaeve</a:t>
            </a:r>
            <a:r>
              <a:rPr lang="nl-BE" sz="2000" i="1">
                <a:latin typeface="Calibri"/>
                <a:cs typeface="Calibri"/>
              </a:rPr>
              <a:t> – Tania </a:t>
            </a:r>
            <a:r>
              <a:rPr lang="nl-BE" sz="2000" i="1" err="1">
                <a:latin typeface="Calibri"/>
                <a:cs typeface="Calibri"/>
              </a:rPr>
              <a:t>Dewaele</a:t>
            </a:r>
            <a:endParaRPr lang="nl-BE" sz="2000" i="1">
              <a:latin typeface="Calibri"/>
              <a:cs typeface="Calibri"/>
            </a:endParaRPr>
          </a:p>
        </p:txBody>
      </p:sp>
      <p:pic>
        <p:nvPicPr>
          <p:cNvPr id="15" name="Afbeelding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389" y="632057"/>
            <a:ext cx="1848751" cy="720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1296000" y="595744"/>
            <a:ext cx="7416000" cy="1116000"/>
          </a:xfrm>
        </p:spPr>
        <p:txBody>
          <a:bodyPr/>
          <a:lstStyle/>
          <a:p>
            <a:r>
              <a:rPr lang="nl-BE" sz="3000">
                <a:latin typeface="Calibri Light" panose="020F0302020204030204" pitchFamily="34" charset="0"/>
                <a:cs typeface="Calibri Light" panose="020F0302020204030204" pitchFamily="34" charset="0"/>
              </a:rPr>
              <a:t>Optimalisatie kader</a:t>
            </a:r>
            <a:br>
              <a:rPr lang="nl-BE" sz="3000">
                <a:latin typeface="Calibri Light" panose="020F0302020204030204" pitchFamily="34" charset="0"/>
                <a:cs typeface="Calibri Light" panose="020F0302020204030204" pitchFamily="34" charset="0"/>
              </a:rPr>
            </a:br>
            <a:r>
              <a:rPr lang="nl-BE" sz="3000">
                <a:latin typeface="Calibri Light" panose="020F0302020204030204" pitchFamily="34" charset="0"/>
                <a:cs typeface="Calibri Light" panose="020F0302020204030204" pitchFamily="34" charset="0"/>
              </a:rPr>
              <a:t>Doelstelling</a:t>
            </a:r>
          </a:p>
        </p:txBody>
      </p:sp>
      <p:sp>
        <p:nvSpPr>
          <p:cNvPr id="10" name="Tijdelijke aanduiding voor inhoud 9"/>
          <p:cNvSpPr>
            <a:spLocks noGrp="1"/>
          </p:cNvSpPr>
          <p:nvPr>
            <p:ph sz="half" idx="1"/>
          </p:nvPr>
        </p:nvSpPr>
        <p:spPr>
          <a:xfrm>
            <a:off x="1296000" y="1351837"/>
            <a:ext cx="7416000" cy="4154326"/>
          </a:xfrm>
        </p:spPr>
        <p:txBody>
          <a:bodyPr/>
          <a:lstStyle/>
          <a:p>
            <a:pPr marL="288000" lvl="1" indent="0">
              <a:buNone/>
            </a:pPr>
            <a:endParaRPr lang="nl-BE">
              <a:latin typeface="Calibri" panose="020F0502020204030204" pitchFamily="34" charset="0"/>
              <a:cs typeface="Calibri" panose="020F0502020204030204" pitchFamily="34" charset="0"/>
            </a:endParaRPr>
          </a:p>
          <a:p>
            <a:pPr marL="288000" lvl="1" indent="0">
              <a:buNone/>
            </a:pPr>
            <a:endParaRPr lang="nl-BE">
              <a:latin typeface="Calibri" panose="020F0502020204030204" pitchFamily="34" charset="0"/>
              <a:cs typeface="Calibri" panose="020F0502020204030204" pitchFamily="34" charset="0"/>
            </a:endParaRPr>
          </a:p>
        </p:txBody>
      </p:sp>
      <p:graphicFrame>
        <p:nvGraphicFramePr>
          <p:cNvPr id="2" name="Diagram 1">
            <a:extLst>
              <a:ext uri="{FF2B5EF4-FFF2-40B4-BE49-F238E27FC236}">
                <a16:creationId xmlns:a16="http://schemas.microsoft.com/office/drawing/2014/main" id="{0D154CF5-93D2-4845-9B3C-BEDED0BB19D3}"/>
              </a:ext>
            </a:extLst>
          </p:cNvPr>
          <p:cNvGraphicFramePr/>
          <p:nvPr>
            <p:extLst>
              <p:ext uri="{D42A27DB-BD31-4B8C-83A1-F6EECF244321}">
                <p14:modId xmlns:p14="http://schemas.microsoft.com/office/powerpoint/2010/main" val="1746221865"/>
              </p:ext>
            </p:extLst>
          </p:nvPr>
        </p:nvGraphicFramePr>
        <p:xfrm>
          <a:off x="1189464" y="1984917"/>
          <a:ext cx="6096000" cy="3412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4" descr="3d Mensen - Een Man, Persoon Met Een Lege Bord Royalty-Vrije Foto,  Plaatjes, Beelden En Stock Fotografie. Image 17103129.">
            <a:extLst>
              <a:ext uri="{FF2B5EF4-FFF2-40B4-BE49-F238E27FC236}">
                <a16:creationId xmlns:a16="http://schemas.microsoft.com/office/drawing/2014/main" id="{11B61F63-65FB-4E58-AFA7-387F32EB100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64298" y="241066"/>
            <a:ext cx="1572852" cy="1223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416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C2B5D2-C5B4-464D-BCE6-9EB12CE107CA}"/>
              </a:ext>
            </a:extLst>
          </p:cNvPr>
          <p:cNvSpPr>
            <a:spLocks noGrp="1"/>
          </p:cNvSpPr>
          <p:nvPr>
            <p:ph type="title"/>
          </p:nvPr>
        </p:nvSpPr>
        <p:spPr>
          <a:xfrm>
            <a:off x="1248934" y="573402"/>
            <a:ext cx="7675304" cy="1116000"/>
          </a:xfrm>
        </p:spPr>
        <p:txBody>
          <a:bodyPr/>
          <a:lstStyle/>
          <a:p>
            <a:r>
              <a:rPr lang="nl-BE" sz="3000">
                <a:latin typeface="Calibri Light" panose="020F0302020204030204" pitchFamily="34" charset="0"/>
                <a:cs typeface="Calibri Light" panose="020F0302020204030204" pitchFamily="34" charset="0"/>
              </a:rPr>
              <a:t>Optimalisatie - kader</a:t>
            </a:r>
            <a:br>
              <a:rPr lang="nl-BE" sz="3000">
                <a:latin typeface="Calibri Light" panose="020F0302020204030204" pitchFamily="34" charset="0"/>
                <a:cs typeface="Calibri Light" panose="020F0302020204030204" pitchFamily="34" charset="0"/>
              </a:rPr>
            </a:br>
            <a:r>
              <a:rPr lang="nl-BE" sz="3000">
                <a:latin typeface="Calibri Light" panose="020F0302020204030204" pitchFamily="34" charset="0"/>
                <a:cs typeface="Calibri Light" panose="020F0302020204030204" pitchFamily="34" charset="0"/>
              </a:rPr>
              <a:t>Instrumenten</a:t>
            </a:r>
          </a:p>
        </p:txBody>
      </p:sp>
      <p:graphicFrame>
        <p:nvGraphicFramePr>
          <p:cNvPr id="6" name="Tijdelijke aanduiding voor inhoud 3">
            <a:extLst>
              <a:ext uri="{FF2B5EF4-FFF2-40B4-BE49-F238E27FC236}">
                <a16:creationId xmlns:a16="http://schemas.microsoft.com/office/drawing/2014/main" id="{C5B08601-4C17-45D0-AB63-72A0CC7B1728}"/>
              </a:ext>
            </a:extLst>
          </p:cNvPr>
          <p:cNvGraphicFramePr>
            <a:graphicFrameLocks noGrp="1"/>
          </p:cNvGraphicFramePr>
          <p:nvPr>
            <p:ph sz="half" idx="1"/>
          </p:nvPr>
        </p:nvGraphicFramePr>
        <p:xfrm>
          <a:off x="633580" y="1780523"/>
          <a:ext cx="8078787" cy="40392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3d Mensen - Een Man, Persoon Met Een Lege Bord Royalty-Vrije Foto,  Plaatjes, Beelden En Stock Fotografie. Image 17103129.">
            <a:extLst>
              <a:ext uri="{FF2B5EF4-FFF2-40B4-BE49-F238E27FC236}">
                <a16:creationId xmlns:a16="http://schemas.microsoft.com/office/drawing/2014/main" id="{7FDEB50E-FAB3-4FF6-8501-2F72232D4FC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64298" y="241066"/>
            <a:ext cx="1572852" cy="1223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84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ijdelijke aanduiding voor inhoud 5">
            <a:extLst>
              <a:ext uri="{FF2B5EF4-FFF2-40B4-BE49-F238E27FC236}">
                <a16:creationId xmlns:a16="http://schemas.microsoft.com/office/drawing/2014/main" id="{EB22E69D-C146-4194-9358-5BB4E8E6AEEF}"/>
              </a:ext>
            </a:extLst>
          </p:cNvPr>
          <p:cNvGraphicFramePr>
            <a:graphicFrameLocks noGrp="1"/>
          </p:cNvGraphicFramePr>
          <p:nvPr>
            <p:ph sz="half" idx="1"/>
            <p:extLst>
              <p:ext uri="{D42A27DB-BD31-4B8C-83A1-F6EECF244321}">
                <p14:modId xmlns:p14="http://schemas.microsoft.com/office/powerpoint/2010/main" val="1706371854"/>
              </p:ext>
            </p:extLst>
          </p:nvPr>
        </p:nvGraphicFramePr>
        <p:xfrm>
          <a:off x="770363" y="1892223"/>
          <a:ext cx="7603273" cy="3671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el 1">
            <a:extLst>
              <a:ext uri="{FF2B5EF4-FFF2-40B4-BE49-F238E27FC236}">
                <a16:creationId xmlns:a16="http://schemas.microsoft.com/office/drawing/2014/main" id="{3D8B7E61-B930-4BE6-BB29-3384009E1DDA}"/>
              </a:ext>
            </a:extLst>
          </p:cNvPr>
          <p:cNvSpPr>
            <a:spLocks noGrp="1"/>
          </p:cNvSpPr>
          <p:nvPr>
            <p:ph type="title"/>
          </p:nvPr>
        </p:nvSpPr>
        <p:spPr>
          <a:xfrm>
            <a:off x="1296000" y="562668"/>
            <a:ext cx="7416800" cy="1116013"/>
          </a:xfrm>
        </p:spPr>
        <p:txBody>
          <a:bodyPr/>
          <a:lstStyle/>
          <a:p>
            <a:r>
              <a:rPr lang="nl-BE" sz="3000">
                <a:latin typeface="Calibri Light" panose="020F0302020204030204" pitchFamily="34" charset="0"/>
                <a:cs typeface="Calibri Light" panose="020F0302020204030204" pitchFamily="34" charset="0"/>
              </a:rPr>
              <a:t>Optimalisatie - kader</a:t>
            </a:r>
            <a:br>
              <a:rPr lang="nl-BE" sz="3000">
                <a:latin typeface="Calibri Light" panose="020F0302020204030204" pitchFamily="34" charset="0"/>
                <a:cs typeface="Calibri Light" panose="020F0302020204030204" pitchFamily="34" charset="0"/>
              </a:rPr>
            </a:br>
            <a:r>
              <a:rPr lang="nl-BE" sz="3000">
                <a:latin typeface="Calibri Light" panose="020F0302020204030204" pitchFamily="34" charset="0"/>
                <a:cs typeface="Calibri Light" panose="020F0302020204030204" pitchFamily="34" charset="0"/>
              </a:rPr>
              <a:t>Instrumenten</a:t>
            </a:r>
          </a:p>
        </p:txBody>
      </p:sp>
      <p:pic>
        <p:nvPicPr>
          <p:cNvPr id="7" name="Picture 4" descr="3d Mensen - Een Man, Persoon Met Een Lege Bord Royalty-Vrije Foto,  Plaatjes, Beelden En Stock Fotografie. Image 17103129.">
            <a:extLst>
              <a:ext uri="{FF2B5EF4-FFF2-40B4-BE49-F238E27FC236}">
                <a16:creationId xmlns:a16="http://schemas.microsoft.com/office/drawing/2014/main" id="{A26B672D-916C-4083-87E3-DB38EACCEEF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64298" y="241066"/>
            <a:ext cx="1572852" cy="1223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500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A90E75E-3078-49CA-B407-FBB99F6E8F99}"/>
              </a:ext>
            </a:extLst>
          </p:cNvPr>
          <p:cNvSpPr>
            <a:spLocks noGrp="1"/>
          </p:cNvSpPr>
          <p:nvPr>
            <p:ph sz="half" idx="1"/>
          </p:nvPr>
        </p:nvSpPr>
        <p:spPr/>
        <p:txBody>
          <a:bodyPr/>
          <a:lstStyle/>
          <a:p>
            <a:endParaRPr lang="nl-BE"/>
          </a:p>
          <a:p>
            <a:endParaRPr lang="nl-BE"/>
          </a:p>
        </p:txBody>
      </p:sp>
      <p:graphicFrame>
        <p:nvGraphicFramePr>
          <p:cNvPr id="5" name="Diagram 4">
            <a:extLst>
              <a:ext uri="{FF2B5EF4-FFF2-40B4-BE49-F238E27FC236}">
                <a16:creationId xmlns:a16="http://schemas.microsoft.com/office/drawing/2014/main" id="{510657A2-EA9B-4D9E-A3EB-2398528F48B0}"/>
              </a:ext>
            </a:extLst>
          </p:cNvPr>
          <p:cNvGraphicFramePr/>
          <p:nvPr>
            <p:extLst>
              <p:ext uri="{D42A27DB-BD31-4B8C-83A1-F6EECF244321}">
                <p14:modId xmlns:p14="http://schemas.microsoft.com/office/powerpoint/2010/main" val="233027628"/>
              </p:ext>
            </p:extLst>
          </p:nvPr>
        </p:nvGraphicFramePr>
        <p:xfrm>
          <a:off x="1523999" y="1654139"/>
          <a:ext cx="7084741" cy="4211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itel 1">
            <a:extLst>
              <a:ext uri="{FF2B5EF4-FFF2-40B4-BE49-F238E27FC236}">
                <a16:creationId xmlns:a16="http://schemas.microsoft.com/office/drawing/2014/main" id="{B148382C-D5FE-49E9-A168-AD6D57FBC398}"/>
              </a:ext>
            </a:extLst>
          </p:cNvPr>
          <p:cNvSpPr>
            <a:spLocks noGrp="1"/>
          </p:cNvSpPr>
          <p:nvPr>
            <p:ph type="title"/>
          </p:nvPr>
        </p:nvSpPr>
        <p:spPr>
          <a:xfrm>
            <a:off x="1295400" y="755650"/>
            <a:ext cx="7416800" cy="1116013"/>
          </a:xfrm>
        </p:spPr>
        <p:txBody>
          <a:bodyPr/>
          <a:lstStyle/>
          <a:p>
            <a:r>
              <a:rPr lang="nl-BE" sz="3000">
                <a:latin typeface="Calibri Light" panose="020F0302020204030204" pitchFamily="34" charset="0"/>
                <a:cs typeface="Calibri Light" panose="020F0302020204030204" pitchFamily="34" charset="0"/>
              </a:rPr>
              <a:t>Optimalisatie – kader</a:t>
            </a:r>
            <a:br>
              <a:rPr lang="nl-BE" sz="3000">
                <a:latin typeface="Calibri Light" panose="020F0302020204030204" pitchFamily="34" charset="0"/>
                <a:cs typeface="Calibri Light" panose="020F0302020204030204" pitchFamily="34" charset="0"/>
              </a:rPr>
            </a:br>
            <a:r>
              <a:rPr lang="nl-BE" sz="3000">
                <a:latin typeface="Calibri Light" panose="020F0302020204030204" pitchFamily="34" charset="0"/>
                <a:cs typeface="Calibri Light" panose="020F0302020204030204" pitchFamily="34" charset="0"/>
              </a:rPr>
              <a:t>Begrippen</a:t>
            </a:r>
            <a:br>
              <a:rPr lang="nl-BE" sz="3000">
                <a:latin typeface="Calibri Light" panose="020F0302020204030204" pitchFamily="34" charset="0"/>
                <a:cs typeface="Calibri Light" panose="020F0302020204030204" pitchFamily="34" charset="0"/>
              </a:rPr>
            </a:br>
            <a:endParaRPr lang="nl-BE" sz="3000">
              <a:latin typeface="Calibri Light" panose="020F0302020204030204" pitchFamily="34" charset="0"/>
              <a:cs typeface="Calibri Light" panose="020F0302020204030204" pitchFamily="34" charset="0"/>
            </a:endParaRPr>
          </a:p>
        </p:txBody>
      </p:sp>
      <p:pic>
        <p:nvPicPr>
          <p:cNvPr id="6" name="Picture 4" descr="3d Mensen - Een Man, Persoon Met Een Lege Bord Royalty-Vrije Foto,  Plaatjes, Beelden En Stock Fotografie. Image 17103129.">
            <a:extLst>
              <a:ext uri="{FF2B5EF4-FFF2-40B4-BE49-F238E27FC236}">
                <a16:creationId xmlns:a16="http://schemas.microsoft.com/office/drawing/2014/main" id="{65544611-98E1-4367-9044-24827F5A85B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64298" y="241066"/>
            <a:ext cx="1572852" cy="1223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3052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BA90E75E-3078-49CA-B407-FBB99F6E8F99}"/>
              </a:ext>
            </a:extLst>
          </p:cNvPr>
          <p:cNvSpPr>
            <a:spLocks noGrp="1"/>
          </p:cNvSpPr>
          <p:nvPr>
            <p:ph sz="half" idx="1"/>
          </p:nvPr>
        </p:nvSpPr>
        <p:spPr/>
        <p:txBody>
          <a:bodyPr/>
          <a:lstStyle/>
          <a:p>
            <a:endParaRPr lang="nl-BE"/>
          </a:p>
          <a:p>
            <a:endParaRPr lang="nl-BE"/>
          </a:p>
        </p:txBody>
      </p:sp>
      <p:sp>
        <p:nvSpPr>
          <p:cNvPr id="8" name="Titel 1">
            <a:extLst>
              <a:ext uri="{FF2B5EF4-FFF2-40B4-BE49-F238E27FC236}">
                <a16:creationId xmlns:a16="http://schemas.microsoft.com/office/drawing/2014/main" id="{B148382C-D5FE-49E9-A168-AD6D57FBC398}"/>
              </a:ext>
            </a:extLst>
          </p:cNvPr>
          <p:cNvSpPr>
            <a:spLocks noGrp="1"/>
          </p:cNvSpPr>
          <p:nvPr>
            <p:ph type="title"/>
          </p:nvPr>
        </p:nvSpPr>
        <p:spPr>
          <a:xfrm>
            <a:off x="1295400" y="755650"/>
            <a:ext cx="7416800" cy="1116013"/>
          </a:xfrm>
        </p:spPr>
        <p:txBody>
          <a:bodyPr/>
          <a:lstStyle/>
          <a:p>
            <a:r>
              <a:rPr lang="nl-BE" sz="3000">
                <a:latin typeface="Calibri Light" panose="020F0302020204030204" pitchFamily="34" charset="0"/>
                <a:cs typeface="Calibri Light" panose="020F0302020204030204" pitchFamily="34" charset="0"/>
              </a:rPr>
              <a:t>Optimalisatie – kader</a:t>
            </a:r>
            <a:br>
              <a:rPr lang="nl-BE" sz="3000">
                <a:latin typeface="Calibri Light" panose="020F0302020204030204" pitchFamily="34" charset="0"/>
                <a:cs typeface="Calibri Light" panose="020F0302020204030204" pitchFamily="34" charset="0"/>
              </a:rPr>
            </a:br>
            <a:r>
              <a:rPr lang="nl-BE" sz="3000">
                <a:latin typeface="Calibri Light" panose="020F0302020204030204" pitchFamily="34" charset="0"/>
                <a:cs typeface="Calibri Light" panose="020F0302020204030204" pitchFamily="34" charset="0"/>
              </a:rPr>
              <a:t>Begrippen</a:t>
            </a:r>
            <a:br>
              <a:rPr lang="nl-BE" sz="3000">
                <a:latin typeface="Calibri Light" panose="020F0302020204030204" pitchFamily="34" charset="0"/>
                <a:cs typeface="Calibri Light" panose="020F0302020204030204" pitchFamily="34" charset="0"/>
              </a:rPr>
            </a:br>
            <a:endParaRPr lang="nl-BE" sz="3000">
              <a:latin typeface="Calibri Light" panose="020F0302020204030204" pitchFamily="34" charset="0"/>
              <a:cs typeface="Calibri Light" panose="020F0302020204030204" pitchFamily="34" charset="0"/>
            </a:endParaRPr>
          </a:p>
        </p:txBody>
      </p:sp>
      <p:graphicFrame>
        <p:nvGraphicFramePr>
          <p:cNvPr id="2" name="Diagram 1">
            <a:extLst>
              <a:ext uri="{FF2B5EF4-FFF2-40B4-BE49-F238E27FC236}">
                <a16:creationId xmlns:a16="http://schemas.microsoft.com/office/drawing/2014/main" id="{D09286D9-80CF-4C15-9E95-CD2E93BD2DBB}"/>
              </a:ext>
            </a:extLst>
          </p:cNvPr>
          <p:cNvGraphicFramePr/>
          <p:nvPr>
            <p:extLst>
              <p:ext uri="{D42A27DB-BD31-4B8C-83A1-F6EECF244321}">
                <p14:modId xmlns:p14="http://schemas.microsoft.com/office/powerpoint/2010/main" val="3356981899"/>
              </p:ext>
            </p:extLst>
          </p:nvPr>
        </p:nvGraphicFramePr>
        <p:xfrm>
          <a:off x="1524000" y="1978978"/>
          <a:ext cx="6096000" cy="34820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4" descr="3d Mensen - Een Man, Persoon Met Een Lege Bord Royalty-Vrije Foto,  Plaatjes, Beelden En Stock Fotografie. Image 17103129.">
            <a:extLst>
              <a:ext uri="{FF2B5EF4-FFF2-40B4-BE49-F238E27FC236}">
                <a16:creationId xmlns:a16="http://schemas.microsoft.com/office/drawing/2014/main" id="{3739B88E-3040-4C30-B32C-8307295C275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64298" y="241066"/>
            <a:ext cx="1572852" cy="1223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0889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1296000" y="595744"/>
            <a:ext cx="7416000" cy="1116000"/>
          </a:xfrm>
        </p:spPr>
        <p:txBody>
          <a:bodyPr/>
          <a:lstStyle/>
          <a:p>
            <a:r>
              <a:rPr lang="nl-BE" sz="3000">
                <a:latin typeface="Calibri Light" panose="020F0302020204030204" pitchFamily="34" charset="0"/>
                <a:cs typeface="Calibri Light" panose="020F0302020204030204" pitchFamily="34" charset="0"/>
              </a:rPr>
              <a:t>Optimalisatie - kader</a:t>
            </a:r>
          </a:p>
        </p:txBody>
      </p:sp>
      <p:sp>
        <p:nvSpPr>
          <p:cNvPr id="10" name="Tijdelijke aanduiding voor inhoud 9"/>
          <p:cNvSpPr>
            <a:spLocks noGrp="1"/>
          </p:cNvSpPr>
          <p:nvPr>
            <p:ph sz="half" idx="1"/>
          </p:nvPr>
        </p:nvSpPr>
        <p:spPr>
          <a:xfrm>
            <a:off x="1296000" y="1351837"/>
            <a:ext cx="7416000" cy="4154326"/>
          </a:xfrm>
        </p:spPr>
        <p:txBody>
          <a:bodyPr/>
          <a:lstStyle/>
          <a:p>
            <a:pPr marL="288000" lvl="1" indent="0">
              <a:buNone/>
            </a:pPr>
            <a:endParaRPr lang="nl-BE">
              <a:latin typeface="Calibri" panose="020F0502020204030204" pitchFamily="34" charset="0"/>
              <a:cs typeface="Calibri" panose="020F0502020204030204" pitchFamily="34" charset="0"/>
            </a:endParaRPr>
          </a:p>
          <a:p>
            <a:pPr marL="288000" lvl="1" indent="0">
              <a:buNone/>
            </a:pPr>
            <a:endParaRPr lang="nl-BE">
              <a:latin typeface="Calibri" panose="020F0502020204030204" pitchFamily="34" charset="0"/>
              <a:cs typeface="Calibri" panose="020F0502020204030204" pitchFamily="34" charset="0"/>
            </a:endParaRPr>
          </a:p>
        </p:txBody>
      </p:sp>
      <p:graphicFrame>
        <p:nvGraphicFramePr>
          <p:cNvPr id="2" name="Diagram 1">
            <a:extLst>
              <a:ext uri="{FF2B5EF4-FFF2-40B4-BE49-F238E27FC236}">
                <a16:creationId xmlns:a16="http://schemas.microsoft.com/office/drawing/2014/main" id="{0D154CF5-93D2-4845-9B3C-BEDED0BB19D3}"/>
              </a:ext>
            </a:extLst>
          </p:cNvPr>
          <p:cNvGraphicFramePr/>
          <p:nvPr>
            <p:extLst>
              <p:ext uri="{D42A27DB-BD31-4B8C-83A1-F6EECF244321}">
                <p14:modId xmlns:p14="http://schemas.microsoft.com/office/powerpoint/2010/main" val="2104691903"/>
              </p:ext>
            </p:extLst>
          </p:nvPr>
        </p:nvGraphicFramePr>
        <p:xfrm>
          <a:off x="1189464" y="1984917"/>
          <a:ext cx="6096000" cy="34122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4" descr="3d Mensen - Een Man, Persoon Met Een Lege Bord Royalty-Vrije Foto,  Plaatjes, Beelden En Stock Fotografie. Image 17103129.">
            <a:extLst>
              <a:ext uri="{FF2B5EF4-FFF2-40B4-BE49-F238E27FC236}">
                <a16:creationId xmlns:a16="http://schemas.microsoft.com/office/drawing/2014/main" id="{522DDD1D-A51F-4E2F-8557-DD6344CB69B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64298" y="241066"/>
            <a:ext cx="1572852" cy="1223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1449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Afbeelding 16">
            <a:extLst>
              <a:ext uri="{FF2B5EF4-FFF2-40B4-BE49-F238E27FC236}">
                <a16:creationId xmlns:a16="http://schemas.microsoft.com/office/drawing/2014/main" id="{D6F1947B-8F71-4EB3-BB74-1CACAD1C446D}"/>
              </a:ext>
            </a:extLst>
          </p:cNvPr>
          <p:cNvPicPr>
            <a:picLocks noChangeAspect="1"/>
          </p:cNvPicPr>
          <p:nvPr/>
        </p:nvPicPr>
        <p:blipFill>
          <a:blip r:embed="rId3"/>
          <a:stretch>
            <a:fillRect/>
          </a:stretch>
        </p:blipFill>
        <p:spPr>
          <a:xfrm>
            <a:off x="6827234" y="2448824"/>
            <a:ext cx="1198069" cy="898552"/>
          </a:xfrm>
          <a:prstGeom prst="rect">
            <a:avLst/>
          </a:prstGeom>
        </p:spPr>
      </p:pic>
      <p:pic>
        <p:nvPicPr>
          <p:cNvPr id="8" name="Picture 4" descr="Kleine Man Wacht Op Een Belangrijk Telefoontje. GeÃƒ Â¯ Soleerde Witte  Achtergrond Royalty-Vrije Foto, Plaatjes, Beelden En Stock Fotografie.  Image 18410120.">
            <a:extLst>
              <a:ext uri="{FF2B5EF4-FFF2-40B4-BE49-F238E27FC236}">
                <a16:creationId xmlns:a16="http://schemas.microsoft.com/office/drawing/2014/main" id="{914242B3-5CF0-4A6A-8C47-BE214ED9DA0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3278" y="3457487"/>
            <a:ext cx="504756" cy="641639"/>
          </a:xfrm>
          <a:prstGeom prst="rect">
            <a:avLst/>
          </a:prstGeom>
          <a:noFill/>
          <a:extLst>
            <a:ext uri="{909E8E84-426E-40DD-AFC4-6F175D3DCCD1}">
              <a14:hiddenFill xmlns:a14="http://schemas.microsoft.com/office/drawing/2010/main">
                <a:solidFill>
                  <a:srgbClr val="FFFFFF"/>
                </a:solidFill>
              </a14:hiddenFill>
            </a:ext>
          </a:extLst>
        </p:spPr>
      </p:pic>
      <p:sp>
        <p:nvSpPr>
          <p:cNvPr id="9" name="Titel 8"/>
          <p:cNvSpPr>
            <a:spLocks noGrp="1"/>
          </p:cNvSpPr>
          <p:nvPr>
            <p:ph type="title"/>
          </p:nvPr>
        </p:nvSpPr>
        <p:spPr>
          <a:xfrm>
            <a:off x="741238" y="541109"/>
            <a:ext cx="8075896" cy="1116000"/>
          </a:xfrm>
        </p:spPr>
        <p:txBody>
          <a:bodyPr/>
          <a:lstStyle/>
          <a:p>
            <a:r>
              <a:rPr lang="nl-BE" sz="3000">
                <a:latin typeface="Calibri Light" panose="020F0302020204030204" pitchFamily="34" charset="0"/>
                <a:cs typeface="Calibri Light" panose="020F0302020204030204" pitchFamily="34" charset="0"/>
              </a:rPr>
              <a:t>Inhoud</a:t>
            </a:r>
          </a:p>
        </p:txBody>
      </p:sp>
      <p:sp>
        <p:nvSpPr>
          <p:cNvPr id="10" name="Tijdelijke aanduiding voor inhoud 9"/>
          <p:cNvSpPr>
            <a:spLocks noGrp="1"/>
          </p:cNvSpPr>
          <p:nvPr>
            <p:ph sz="half" idx="1"/>
          </p:nvPr>
        </p:nvSpPr>
        <p:spPr>
          <a:xfrm>
            <a:off x="1118697" y="1364514"/>
            <a:ext cx="7284065" cy="4521456"/>
          </a:xfrm>
        </p:spPr>
        <p:txBody>
          <a:bodyPr vert="horz" lIns="0" tIns="0" rIns="0" bIns="0" rtlCol="0" anchor="t">
            <a:noAutofit/>
          </a:bodyPr>
          <a:lstStyle/>
          <a:p>
            <a:r>
              <a:rPr lang="nl-BE">
                <a:latin typeface="Calibri"/>
                <a:cs typeface="Calibri"/>
              </a:rPr>
              <a:t>Optimalisatie – kader</a:t>
            </a:r>
          </a:p>
          <a:p>
            <a:pPr>
              <a:buNone/>
            </a:pPr>
            <a:endParaRPr lang="nl-BE">
              <a:latin typeface="Calibri" panose="020F0502020204030204" pitchFamily="34" charset="0"/>
              <a:cs typeface="Calibri" panose="020F0502020204030204" pitchFamily="34" charset="0"/>
            </a:endParaRPr>
          </a:p>
          <a:p>
            <a:r>
              <a:rPr lang="nl-BE" b="1">
                <a:latin typeface="Calibri"/>
                <a:cs typeface="Calibri"/>
              </a:rPr>
              <a:t>Waarschuwingsprocedure</a:t>
            </a:r>
            <a:br>
              <a:rPr lang="nl-BE">
                <a:latin typeface="Calibri"/>
                <a:cs typeface="Calibri"/>
              </a:rPr>
            </a:br>
            <a:endParaRPr lang="nl-BE">
              <a:latin typeface="Calibri"/>
              <a:cs typeface="Calibri"/>
            </a:endParaRPr>
          </a:p>
          <a:p>
            <a:r>
              <a:rPr lang="nl-BE">
                <a:latin typeface="Calibri"/>
                <a:cs typeface="Calibri"/>
              </a:rPr>
              <a:t>Aanpassingen in VLOK</a:t>
            </a:r>
          </a:p>
          <a:p>
            <a:endParaRPr lang="nl-BE">
              <a:latin typeface="Calibri"/>
              <a:cs typeface="Calibri"/>
            </a:endParaRPr>
          </a:p>
          <a:p>
            <a:r>
              <a:rPr lang="nl-BE">
                <a:latin typeface="Calibri"/>
                <a:cs typeface="Calibri"/>
              </a:rPr>
              <a:t>Wijzigingen CA</a:t>
            </a:r>
          </a:p>
          <a:p>
            <a:endParaRPr lang="nl-BE">
              <a:latin typeface="Calibri" panose="020F0502020204030204" pitchFamily="34" charset="0"/>
              <a:cs typeface="Calibri" panose="020F0502020204030204" pitchFamily="34" charset="0"/>
            </a:endParaRPr>
          </a:p>
          <a:p>
            <a:r>
              <a:rPr lang="nl-BE">
                <a:latin typeface="Calibri"/>
                <a:cs typeface="Calibri"/>
              </a:rPr>
              <a:t>Overgangsperiode</a:t>
            </a:r>
          </a:p>
          <a:p>
            <a:endParaRPr lang="nl-BE">
              <a:latin typeface="Calibri" panose="020F0502020204030204" pitchFamily="34" charset="0"/>
              <a:cs typeface="Calibri" panose="020F0502020204030204" pitchFamily="34" charset="0"/>
            </a:endParaRPr>
          </a:p>
          <a:p>
            <a:r>
              <a:rPr lang="nl-BE">
                <a:latin typeface="Calibri"/>
                <a:cs typeface="Calibri"/>
              </a:rPr>
              <a:t>Wijzigingen Codex Fiscaliteit</a:t>
            </a:r>
          </a:p>
          <a:p>
            <a:endParaRPr lang="nl-BE">
              <a:latin typeface="Calibri" panose="020F0502020204030204" pitchFamily="34" charset="0"/>
              <a:cs typeface="Calibri" panose="020F0502020204030204" pitchFamily="34" charset="0"/>
            </a:endParaRPr>
          </a:p>
          <a:p>
            <a:r>
              <a:rPr lang="nl-BE">
                <a:latin typeface="Calibri"/>
                <a:cs typeface="Calibri"/>
              </a:rPr>
              <a:t>Bijkomend aandachtspunt</a:t>
            </a:r>
          </a:p>
        </p:txBody>
      </p:sp>
      <p:pic>
        <p:nvPicPr>
          <p:cNvPr id="1028" name="Picture 4" descr="3d Mensen - Een Man, Persoon Met Een Lege Bord Royalty-Vrije Foto,  Plaatjes, Beelden En Stock Fotografie. Image 17103129.">
            <a:extLst>
              <a:ext uri="{FF2B5EF4-FFF2-40B4-BE49-F238E27FC236}">
                <a16:creationId xmlns:a16="http://schemas.microsoft.com/office/drawing/2014/main" id="{178B3D79-98BF-4C7C-B329-98F5CA6FE28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11548" y="1029272"/>
            <a:ext cx="1130376" cy="8791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fbeeldingsresultaat voor 3d people images time | Alarm clock, Sculpture  lessons, Small alarm clock">
            <a:extLst>
              <a:ext uri="{FF2B5EF4-FFF2-40B4-BE49-F238E27FC236}">
                <a16:creationId xmlns:a16="http://schemas.microsoft.com/office/drawing/2014/main" id="{6BFF5016-7519-4BBC-B59F-8869A721632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65932" y="1794074"/>
            <a:ext cx="578042" cy="654750"/>
          </a:xfrm>
          <a:prstGeom prst="rect">
            <a:avLst/>
          </a:prstGeom>
          <a:noFill/>
          <a:extLst>
            <a:ext uri="{909E8E84-426E-40DD-AFC4-6F175D3DCCD1}">
              <a14:hiddenFill xmlns:a14="http://schemas.microsoft.com/office/drawing/2010/main">
                <a:solidFill>
                  <a:srgbClr val="FFFFFF"/>
                </a:solidFill>
              </a14:hiddenFill>
            </a:ext>
          </a:extLst>
        </p:spPr>
      </p:pic>
      <p:pic>
        <p:nvPicPr>
          <p:cNvPr id="11" name="Afbeelding 10" descr="Afbeelding met elektronica, zitten, foto, klein&#10;&#10;Automatisch gegenereerde beschrijving">
            <a:extLst>
              <a:ext uri="{FF2B5EF4-FFF2-40B4-BE49-F238E27FC236}">
                <a16:creationId xmlns:a16="http://schemas.microsoft.com/office/drawing/2014/main" id="{1B8DDC40-BBB6-4D9D-AFC7-55FF60DB66C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65932" y="4080785"/>
            <a:ext cx="779448" cy="776684"/>
          </a:xfrm>
          <a:prstGeom prst="rect">
            <a:avLst/>
          </a:prstGeom>
        </p:spPr>
      </p:pic>
      <p:pic>
        <p:nvPicPr>
          <p:cNvPr id="12" name="Picture 2" descr="3D Blanke Man Met Grote Rode Uitroepteken Teken Geïsoleerd Op Een Witte  Achtergrond. Royalty-Vrije Foto, Plaatjes, Beelden En Stock Fotografie.  Image 14303306.">
            <a:extLst>
              <a:ext uri="{FF2B5EF4-FFF2-40B4-BE49-F238E27FC236}">
                <a16:creationId xmlns:a16="http://schemas.microsoft.com/office/drawing/2014/main" id="{16CCBA94-DCEB-4397-AB11-F9C9A034457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97010" y="4813628"/>
            <a:ext cx="717291" cy="8151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Kleine Man Wacht Op Een Belangrijk Telefoontje. GeÃƒ Â¯ Soleerde Witte  Achtergrond Royalty-Vrije Foto, Plaatjes, Beelden En Stock Fotografie.  Image 18410120.">
            <a:extLst>
              <a:ext uri="{FF2B5EF4-FFF2-40B4-BE49-F238E27FC236}">
                <a16:creationId xmlns:a16="http://schemas.microsoft.com/office/drawing/2014/main" id="{89A7DF07-D369-4028-A197-B0D5A69CE30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4357" y="3874237"/>
            <a:ext cx="504756" cy="64163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3D-man Toont Goed Gebaar Met Groen Vinkje Geïsoleerd Via Witte Achtergrond  Met Reflectie Royalty-Vrije Foto, Plaatjes, Beelden En Stock Fotografie.  Image 21579259.">
            <a:extLst>
              <a:ext uri="{FF2B5EF4-FFF2-40B4-BE49-F238E27FC236}">
                <a16:creationId xmlns:a16="http://schemas.microsoft.com/office/drawing/2014/main" id="{6B841DE6-F8B2-4271-8343-E4DCC328464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28089" y="3148608"/>
            <a:ext cx="779448" cy="779448"/>
          </a:xfrm>
          <a:prstGeom prst="rect">
            <a:avLst/>
          </a:prstGeom>
          <a:noFill/>
          <a:extLst>
            <a:ext uri="{909E8E84-426E-40DD-AFC4-6F175D3DCCD1}">
              <a14:hiddenFill xmlns:a14="http://schemas.microsoft.com/office/drawing/2010/main">
                <a:solidFill>
                  <a:srgbClr val="FFFFFF"/>
                </a:solidFill>
              </a14:hiddenFill>
            </a:ext>
          </a:extLst>
        </p:spPr>
      </p:pic>
      <p:pic>
        <p:nvPicPr>
          <p:cNvPr id="15" name="Afbeelding 14" descr="Afbeelding met elektronica, zitten, foto, klein&#10;&#10;Automatisch gegenereerde beschrijving">
            <a:extLst>
              <a:ext uri="{FF2B5EF4-FFF2-40B4-BE49-F238E27FC236}">
                <a16:creationId xmlns:a16="http://schemas.microsoft.com/office/drawing/2014/main" id="{A13AF716-0C0D-477C-B193-1E781ADA10F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97011" y="4497535"/>
            <a:ext cx="779448" cy="776684"/>
          </a:xfrm>
          <a:prstGeom prst="rect">
            <a:avLst/>
          </a:prstGeom>
        </p:spPr>
      </p:pic>
      <p:pic>
        <p:nvPicPr>
          <p:cNvPr id="16" name="Picture 2" descr="3D Blanke Man Met Grote Rode Uitroepteken Teken Geïsoleerd Op Een Witte  Achtergrond. Royalty-Vrije Foto, Plaatjes, Beelden En Stock Fotografie.  Image 14303306.">
            <a:extLst>
              <a:ext uri="{FF2B5EF4-FFF2-40B4-BE49-F238E27FC236}">
                <a16:creationId xmlns:a16="http://schemas.microsoft.com/office/drawing/2014/main" id="{3E25F8BA-2F47-4B41-A951-AB415493932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28089" y="5230378"/>
            <a:ext cx="717291" cy="815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5526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9ECC63-4C64-444F-9E85-6B4F66ABEA2E}"/>
              </a:ext>
            </a:extLst>
          </p:cNvPr>
          <p:cNvSpPr>
            <a:spLocks noGrp="1"/>
          </p:cNvSpPr>
          <p:nvPr>
            <p:ph type="title"/>
          </p:nvPr>
        </p:nvSpPr>
        <p:spPr>
          <a:xfrm>
            <a:off x="668215" y="756000"/>
            <a:ext cx="8043785" cy="1116000"/>
          </a:xfrm>
        </p:spPr>
        <p:txBody>
          <a:bodyPr/>
          <a:lstStyle/>
          <a:p>
            <a:r>
              <a:rPr lang="nl-BE" sz="3000">
                <a:latin typeface="Calibri Light" panose="020F0302020204030204" pitchFamily="34" charset="0"/>
                <a:cs typeface="Calibri Light" panose="020F0302020204030204" pitchFamily="34" charset="0"/>
              </a:rPr>
              <a:t>Waarschuwingsprocedure</a:t>
            </a:r>
            <a:br>
              <a:rPr lang="nl-BE" sz="3000">
                <a:latin typeface="Calibri Light" panose="020F0302020204030204" pitchFamily="34" charset="0"/>
                <a:cs typeface="Calibri Light" panose="020F0302020204030204" pitchFamily="34" charset="0"/>
              </a:rPr>
            </a:br>
            <a:r>
              <a:rPr lang="nl-BE" sz="3000">
                <a:latin typeface="Calibri Light" panose="020F0302020204030204" pitchFamily="34" charset="0"/>
                <a:cs typeface="Calibri Light" panose="020F0302020204030204" pitchFamily="34" charset="0"/>
              </a:rPr>
              <a:t>Aanleiding</a:t>
            </a:r>
          </a:p>
        </p:txBody>
      </p:sp>
      <p:graphicFrame>
        <p:nvGraphicFramePr>
          <p:cNvPr id="4" name="Tijdelijke aanduiding voor inhoud 3">
            <a:extLst>
              <a:ext uri="{FF2B5EF4-FFF2-40B4-BE49-F238E27FC236}">
                <a16:creationId xmlns:a16="http://schemas.microsoft.com/office/drawing/2014/main" id="{6866B044-76CD-4278-85DF-6183E0F592C6}"/>
              </a:ext>
            </a:extLst>
          </p:cNvPr>
          <p:cNvGraphicFramePr>
            <a:graphicFrameLocks noGrp="1"/>
          </p:cNvGraphicFramePr>
          <p:nvPr>
            <p:ph sz="half" idx="1"/>
            <p:extLst>
              <p:ext uri="{D42A27DB-BD31-4B8C-83A1-F6EECF244321}">
                <p14:modId xmlns:p14="http://schemas.microsoft.com/office/powerpoint/2010/main" val="3830407808"/>
              </p:ext>
            </p:extLst>
          </p:nvPr>
        </p:nvGraphicFramePr>
        <p:xfrm>
          <a:off x="668338" y="1914525"/>
          <a:ext cx="8043862" cy="3671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6" descr="Afbeeldingsresultaat voor 3d people images time | Alarm clock, Sculpture  lessons, Small alarm clock">
            <a:extLst>
              <a:ext uri="{FF2B5EF4-FFF2-40B4-BE49-F238E27FC236}">
                <a16:creationId xmlns:a16="http://schemas.microsoft.com/office/drawing/2014/main" id="{FC5D1DB1-AD25-4C0F-8273-F4E007C9697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09370" y="629919"/>
            <a:ext cx="943363" cy="1068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640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6763F1-C78C-4FFE-916B-99F22E03E073}"/>
              </a:ext>
            </a:extLst>
          </p:cNvPr>
          <p:cNvSpPr>
            <a:spLocks noGrp="1"/>
          </p:cNvSpPr>
          <p:nvPr>
            <p:ph type="title"/>
          </p:nvPr>
        </p:nvSpPr>
        <p:spPr>
          <a:xfrm>
            <a:off x="633046" y="756000"/>
            <a:ext cx="8078954" cy="1116000"/>
          </a:xfrm>
        </p:spPr>
        <p:txBody>
          <a:bodyPr/>
          <a:lstStyle/>
          <a:p>
            <a:r>
              <a:rPr lang="nl-BE" sz="3000">
                <a:latin typeface="Calibri Light" panose="020F0302020204030204" pitchFamily="34" charset="0"/>
                <a:cs typeface="Calibri Light" panose="020F0302020204030204" pitchFamily="34" charset="0"/>
              </a:rPr>
              <a:t>Waarschuwingsprocedure  </a:t>
            </a:r>
            <a:br>
              <a:rPr lang="nl-BE" sz="3000">
                <a:latin typeface="Calibri Light" panose="020F0302020204030204" pitchFamily="34" charset="0"/>
                <a:cs typeface="Calibri Light" panose="020F0302020204030204" pitchFamily="34" charset="0"/>
              </a:rPr>
            </a:br>
            <a:r>
              <a:rPr lang="nl-BE" sz="3000">
                <a:latin typeface="Calibri Light" panose="020F0302020204030204" pitchFamily="34" charset="0"/>
                <a:cs typeface="Calibri Light" panose="020F0302020204030204" pitchFamily="34" charset="0"/>
              </a:rPr>
              <a:t>Principes</a:t>
            </a:r>
          </a:p>
        </p:txBody>
      </p:sp>
      <p:graphicFrame>
        <p:nvGraphicFramePr>
          <p:cNvPr id="4" name="Tijdelijke aanduiding voor inhoud 3">
            <a:extLst>
              <a:ext uri="{FF2B5EF4-FFF2-40B4-BE49-F238E27FC236}">
                <a16:creationId xmlns:a16="http://schemas.microsoft.com/office/drawing/2014/main" id="{9AC3FEF0-F8F2-4109-9494-A3A0371BD1B7}"/>
              </a:ext>
            </a:extLst>
          </p:cNvPr>
          <p:cNvGraphicFramePr>
            <a:graphicFrameLocks noGrp="1"/>
          </p:cNvGraphicFramePr>
          <p:nvPr>
            <p:ph sz="half" idx="1"/>
            <p:extLst>
              <p:ext uri="{D42A27DB-BD31-4B8C-83A1-F6EECF244321}">
                <p14:modId xmlns:p14="http://schemas.microsoft.com/office/powerpoint/2010/main" val="2498348798"/>
              </p:ext>
            </p:extLst>
          </p:nvPr>
        </p:nvGraphicFramePr>
        <p:xfrm>
          <a:off x="633413" y="1914524"/>
          <a:ext cx="8078787" cy="4743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6" descr="Afbeeldingsresultaat voor 3d people images time | Alarm clock, Sculpture  lessons, Small alarm clock">
            <a:extLst>
              <a:ext uri="{FF2B5EF4-FFF2-40B4-BE49-F238E27FC236}">
                <a16:creationId xmlns:a16="http://schemas.microsoft.com/office/drawing/2014/main" id="{5B0179FE-E080-4C75-9946-D16553E8EE6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09370" y="629919"/>
            <a:ext cx="943363" cy="1068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530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02E285-B775-4632-9691-0F6071FA0F5D}"/>
              </a:ext>
            </a:extLst>
          </p:cNvPr>
          <p:cNvSpPr>
            <a:spLocks noGrp="1"/>
          </p:cNvSpPr>
          <p:nvPr>
            <p:ph type="title"/>
          </p:nvPr>
        </p:nvSpPr>
        <p:spPr>
          <a:xfrm>
            <a:off x="644769" y="756000"/>
            <a:ext cx="8067231" cy="1116000"/>
          </a:xfrm>
        </p:spPr>
        <p:txBody>
          <a:bodyPr/>
          <a:lstStyle/>
          <a:p>
            <a:r>
              <a:rPr lang="nl-BE" sz="3000">
                <a:latin typeface="Calibri Light" panose="020F0302020204030204" pitchFamily="34" charset="0"/>
                <a:cs typeface="Calibri Light" panose="020F0302020204030204" pitchFamily="34" charset="0"/>
              </a:rPr>
              <a:t>Waarschuwingsprocedure </a:t>
            </a:r>
            <a:br>
              <a:rPr lang="nl-BE" sz="3000">
                <a:latin typeface="Calibri Light" panose="020F0302020204030204" pitchFamily="34" charset="0"/>
                <a:cs typeface="Calibri Light" panose="020F0302020204030204" pitchFamily="34" charset="0"/>
              </a:rPr>
            </a:br>
            <a:r>
              <a:rPr lang="nl-BE" sz="3000">
                <a:latin typeface="Calibri Light" panose="020F0302020204030204" pitchFamily="34" charset="0"/>
                <a:cs typeface="Calibri Light" panose="020F0302020204030204" pitchFamily="34" charset="0"/>
              </a:rPr>
              <a:t>Principes</a:t>
            </a:r>
          </a:p>
        </p:txBody>
      </p:sp>
      <p:graphicFrame>
        <p:nvGraphicFramePr>
          <p:cNvPr id="4" name="Tijdelijke aanduiding voor inhoud 3">
            <a:extLst>
              <a:ext uri="{FF2B5EF4-FFF2-40B4-BE49-F238E27FC236}">
                <a16:creationId xmlns:a16="http://schemas.microsoft.com/office/drawing/2014/main" id="{90507FE2-92A1-410D-8E0D-3D729FB62726}"/>
              </a:ext>
            </a:extLst>
          </p:cNvPr>
          <p:cNvGraphicFramePr>
            <a:graphicFrameLocks noGrp="1"/>
          </p:cNvGraphicFramePr>
          <p:nvPr>
            <p:ph sz="half" idx="1"/>
            <p:extLst>
              <p:ext uri="{D42A27DB-BD31-4B8C-83A1-F6EECF244321}">
                <p14:modId xmlns:p14="http://schemas.microsoft.com/office/powerpoint/2010/main" val="2005816047"/>
              </p:ext>
            </p:extLst>
          </p:nvPr>
        </p:nvGraphicFramePr>
        <p:xfrm>
          <a:off x="457200" y="1914525"/>
          <a:ext cx="8573784" cy="46444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6" descr="Afbeeldingsresultaat voor 3d people images time | Alarm clock, Sculpture  lessons, Small alarm clock">
            <a:extLst>
              <a:ext uri="{FF2B5EF4-FFF2-40B4-BE49-F238E27FC236}">
                <a16:creationId xmlns:a16="http://schemas.microsoft.com/office/drawing/2014/main" id="{6565C26E-4E2E-4A86-9AA8-6C19B5F2669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09370" y="629919"/>
            <a:ext cx="943363" cy="1068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6808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BE" sz="3000">
                <a:latin typeface="Calibri Light" panose="020F0302020204030204" pitchFamily="34" charset="0"/>
                <a:cs typeface="Calibri Light" panose="020F0302020204030204" pitchFamily="34" charset="0"/>
              </a:rPr>
              <a:t>Optimalisatie</a:t>
            </a:r>
          </a:p>
        </p:txBody>
      </p:sp>
      <p:graphicFrame>
        <p:nvGraphicFramePr>
          <p:cNvPr id="2" name="Tijdelijke aanduiding voor inhoud 1">
            <a:extLst>
              <a:ext uri="{FF2B5EF4-FFF2-40B4-BE49-F238E27FC236}">
                <a16:creationId xmlns:a16="http://schemas.microsoft.com/office/drawing/2014/main" id="{2D2E6B0C-C100-4A52-A0D3-73B148407F12}"/>
              </a:ext>
            </a:extLst>
          </p:cNvPr>
          <p:cNvGraphicFramePr>
            <a:graphicFrameLocks noGrp="1"/>
          </p:cNvGraphicFramePr>
          <p:nvPr>
            <p:ph sz="half" idx="1"/>
            <p:extLst>
              <p:ext uri="{D42A27DB-BD31-4B8C-83A1-F6EECF244321}">
                <p14:modId xmlns:p14="http://schemas.microsoft.com/office/powerpoint/2010/main" val="2705819939"/>
              </p:ext>
            </p:extLst>
          </p:nvPr>
        </p:nvGraphicFramePr>
        <p:xfrm>
          <a:off x="668215" y="2063261"/>
          <a:ext cx="8043985" cy="3523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4256FE-7E83-4AC8-A10B-453A5842C37A}"/>
              </a:ext>
            </a:extLst>
          </p:cNvPr>
          <p:cNvSpPr>
            <a:spLocks noGrp="1"/>
          </p:cNvSpPr>
          <p:nvPr>
            <p:ph type="title"/>
          </p:nvPr>
        </p:nvSpPr>
        <p:spPr>
          <a:xfrm>
            <a:off x="621323" y="756000"/>
            <a:ext cx="8090677" cy="1116000"/>
          </a:xfrm>
        </p:spPr>
        <p:txBody>
          <a:bodyPr/>
          <a:lstStyle/>
          <a:p>
            <a:r>
              <a:rPr lang="nl-BE" sz="3000">
                <a:latin typeface="Calibri Light" panose="020F0302020204030204" pitchFamily="34" charset="0"/>
                <a:cs typeface="Calibri Light" panose="020F0302020204030204" pitchFamily="34" charset="0"/>
              </a:rPr>
              <a:t>Waarschuwingsprocedure - timing</a:t>
            </a:r>
          </a:p>
        </p:txBody>
      </p:sp>
      <p:grpSp>
        <p:nvGrpSpPr>
          <p:cNvPr id="8" name="Groep 7">
            <a:extLst>
              <a:ext uri="{FF2B5EF4-FFF2-40B4-BE49-F238E27FC236}">
                <a16:creationId xmlns:a16="http://schemas.microsoft.com/office/drawing/2014/main" id="{DB01C855-E1AF-4537-A85B-BA1E4B182572}"/>
              </a:ext>
            </a:extLst>
          </p:cNvPr>
          <p:cNvGrpSpPr/>
          <p:nvPr/>
        </p:nvGrpSpPr>
        <p:grpSpPr>
          <a:xfrm>
            <a:off x="8171827" y="5483525"/>
            <a:ext cx="429610" cy="429610"/>
            <a:chOff x="7196615" y="2737392"/>
            <a:chExt cx="429610" cy="429610"/>
          </a:xfrm>
        </p:grpSpPr>
        <p:sp>
          <p:nvSpPr>
            <p:cNvPr id="9" name="Pijl: omlaag 8">
              <a:extLst>
                <a:ext uri="{FF2B5EF4-FFF2-40B4-BE49-F238E27FC236}">
                  <a16:creationId xmlns:a16="http://schemas.microsoft.com/office/drawing/2014/main" id="{62E2240F-1541-4319-A47C-BCCC41DAAD5C}"/>
                </a:ext>
              </a:extLst>
            </p:cNvPr>
            <p:cNvSpPr/>
            <p:nvPr/>
          </p:nvSpPr>
          <p:spPr>
            <a:xfrm>
              <a:off x="7196615" y="2737392"/>
              <a:ext cx="429610" cy="429610"/>
            </a:xfrm>
            <a:prstGeom prst="downArrow">
              <a:avLst>
                <a:gd name="adj1" fmla="val 55000"/>
                <a:gd name="adj2" fmla="val 45000"/>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0" name="Pijl: omlaag 4">
              <a:extLst>
                <a:ext uri="{FF2B5EF4-FFF2-40B4-BE49-F238E27FC236}">
                  <a16:creationId xmlns:a16="http://schemas.microsoft.com/office/drawing/2014/main" id="{4784D290-61E1-40AE-ADEF-F1B5A71EFA8B}"/>
                </a:ext>
              </a:extLst>
            </p:cNvPr>
            <p:cNvSpPr txBox="1"/>
            <p:nvPr/>
          </p:nvSpPr>
          <p:spPr>
            <a:xfrm>
              <a:off x="7293277" y="2737392"/>
              <a:ext cx="236286" cy="32328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nl-BE" sz="1900" kern="1200"/>
            </a:p>
          </p:txBody>
        </p:sp>
      </p:grpSp>
      <p:sp>
        <p:nvSpPr>
          <p:cNvPr id="12" name="Rechthoek: afgeronde hoeken 11">
            <a:extLst>
              <a:ext uri="{FF2B5EF4-FFF2-40B4-BE49-F238E27FC236}">
                <a16:creationId xmlns:a16="http://schemas.microsoft.com/office/drawing/2014/main" id="{EB3BB062-EB21-4FE3-BECD-BDEBFD07617D}"/>
              </a:ext>
            </a:extLst>
          </p:cNvPr>
          <p:cNvSpPr/>
          <p:nvPr/>
        </p:nvSpPr>
        <p:spPr>
          <a:xfrm>
            <a:off x="5910146" y="4817327"/>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graphicFrame>
        <p:nvGraphicFramePr>
          <p:cNvPr id="4" name="Tijdelijke aanduiding voor inhoud 3">
            <a:extLst>
              <a:ext uri="{FF2B5EF4-FFF2-40B4-BE49-F238E27FC236}">
                <a16:creationId xmlns:a16="http://schemas.microsoft.com/office/drawing/2014/main" id="{693733D7-C9C5-4D31-B422-006147696AF4}"/>
              </a:ext>
            </a:extLst>
          </p:cNvPr>
          <p:cNvGraphicFramePr>
            <a:graphicFrameLocks noGrp="1"/>
          </p:cNvGraphicFramePr>
          <p:nvPr>
            <p:ph sz="half" idx="1"/>
            <p:extLst>
              <p:ext uri="{D42A27DB-BD31-4B8C-83A1-F6EECF244321}">
                <p14:modId xmlns:p14="http://schemas.microsoft.com/office/powerpoint/2010/main" val="2173598359"/>
              </p:ext>
            </p:extLst>
          </p:nvPr>
        </p:nvGraphicFramePr>
        <p:xfrm>
          <a:off x="2354456" y="5441126"/>
          <a:ext cx="5507153" cy="4296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a:extLst>
              <a:ext uri="{FF2B5EF4-FFF2-40B4-BE49-F238E27FC236}">
                <a16:creationId xmlns:a16="http://schemas.microsoft.com/office/drawing/2014/main" id="{A1E6414F-1EA5-4E94-A0BA-695C60831ECC}"/>
              </a:ext>
            </a:extLst>
          </p:cNvPr>
          <p:cNvGraphicFramePr/>
          <p:nvPr>
            <p:extLst>
              <p:ext uri="{D42A27DB-BD31-4B8C-83A1-F6EECF244321}">
                <p14:modId xmlns:p14="http://schemas.microsoft.com/office/powerpoint/2010/main" val="1022044653"/>
              </p:ext>
            </p:extLst>
          </p:nvPr>
        </p:nvGraphicFramePr>
        <p:xfrm>
          <a:off x="1195175" y="1353652"/>
          <a:ext cx="7187999"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3" name="Picture 6" descr="Afbeeldingsresultaat voor 3d people images time | Alarm clock, Sculpture  lessons, Small alarm clock">
            <a:extLst>
              <a:ext uri="{FF2B5EF4-FFF2-40B4-BE49-F238E27FC236}">
                <a16:creationId xmlns:a16="http://schemas.microsoft.com/office/drawing/2014/main" id="{5DF1D2EE-B65D-4FBE-8627-2A4CD2DDE32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25126" y="371799"/>
            <a:ext cx="943363" cy="1068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318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10A6B5-8067-4B78-A65A-81B816C31BBF}"/>
              </a:ext>
            </a:extLst>
          </p:cNvPr>
          <p:cNvSpPr>
            <a:spLocks noGrp="1"/>
          </p:cNvSpPr>
          <p:nvPr>
            <p:ph type="title"/>
          </p:nvPr>
        </p:nvSpPr>
        <p:spPr>
          <a:xfrm>
            <a:off x="656492" y="756000"/>
            <a:ext cx="8055508" cy="1116000"/>
          </a:xfrm>
        </p:spPr>
        <p:txBody>
          <a:bodyPr/>
          <a:lstStyle/>
          <a:p>
            <a:r>
              <a:rPr lang="nl-BE" sz="3000">
                <a:latin typeface="Calibri Light" panose="020F0302020204030204" pitchFamily="34" charset="0"/>
                <a:cs typeface="Calibri Light" panose="020F0302020204030204" pitchFamily="34" charset="0"/>
              </a:rPr>
              <a:t>Waarschuwingsprocedure </a:t>
            </a:r>
            <a:br>
              <a:rPr lang="nl-BE" sz="3000">
                <a:latin typeface="Calibri Light" panose="020F0302020204030204" pitchFamily="34" charset="0"/>
                <a:cs typeface="Calibri Light" panose="020F0302020204030204" pitchFamily="34" charset="0"/>
              </a:rPr>
            </a:br>
            <a:r>
              <a:rPr lang="nl-BE" sz="3000">
                <a:latin typeface="Calibri Light" panose="020F0302020204030204" pitchFamily="34" charset="0"/>
                <a:cs typeface="Calibri Light" panose="020F0302020204030204" pitchFamily="34" charset="0"/>
              </a:rPr>
              <a:t>Duur</a:t>
            </a:r>
          </a:p>
        </p:txBody>
      </p:sp>
      <p:graphicFrame>
        <p:nvGraphicFramePr>
          <p:cNvPr id="3" name="Diagram 2">
            <a:extLst>
              <a:ext uri="{FF2B5EF4-FFF2-40B4-BE49-F238E27FC236}">
                <a16:creationId xmlns:a16="http://schemas.microsoft.com/office/drawing/2014/main" id="{34752E1D-659E-47F6-83B6-BB3FAE21455A}"/>
              </a:ext>
            </a:extLst>
          </p:cNvPr>
          <p:cNvGraphicFramePr/>
          <p:nvPr>
            <p:extLst>
              <p:ext uri="{D42A27DB-BD31-4B8C-83A1-F6EECF244321}">
                <p14:modId xmlns:p14="http://schemas.microsoft.com/office/powerpoint/2010/main" val="896561922"/>
              </p:ext>
            </p:extLst>
          </p:nvPr>
        </p:nvGraphicFramePr>
        <p:xfrm>
          <a:off x="1488831" y="2163337"/>
          <a:ext cx="6131169" cy="3297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6" descr="Afbeeldingsresultaat voor 3d people images time | Alarm clock, Sculpture  lessons, Small alarm clock">
            <a:extLst>
              <a:ext uri="{FF2B5EF4-FFF2-40B4-BE49-F238E27FC236}">
                <a16:creationId xmlns:a16="http://schemas.microsoft.com/office/drawing/2014/main" id="{A2CFBD79-8E50-4DFA-8B91-D5290BF46F5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09370" y="629919"/>
            <a:ext cx="943363" cy="1068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239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10A6B5-8067-4B78-A65A-81B816C31BBF}"/>
              </a:ext>
            </a:extLst>
          </p:cNvPr>
          <p:cNvSpPr>
            <a:spLocks noGrp="1"/>
          </p:cNvSpPr>
          <p:nvPr>
            <p:ph type="title"/>
          </p:nvPr>
        </p:nvSpPr>
        <p:spPr>
          <a:xfrm>
            <a:off x="656492" y="756000"/>
            <a:ext cx="8055508" cy="1116000"/>
          </a:xfrm>
        </p:spPr>
        <p:txBody>
          <a:bodyPr/>
          <a:lstStyle/>
          <a:p>
            <a:r>
              <a:rPr lang="nl-BE" sz="3000">
                <a:latin typeface="Calibri Light" panose="020F0302020204030204" pitchFamily="34" charset="0"/>
                <a:cs typeface="Calibri Light" panose="020F0302020204030204" pitchFamily="34" charset="0"/>
              </a:rPr>
              <a:t>Waarschuwingsprocedure </a:t>
            </a:r>
            <a:br>
              <a:rPr lang="nl-BE" sz="3000">
                <a:latin typeface="Calibri Light" panose="020F0302020204030204" pitchFamily="34" charset="0"/>
                <a:cs typeface="Calibri Light" panose="020F0302020204030204" pitchFamily="34" charset="0"/>
              </a:rPr>
            </a:br>
            <a:r>
              <a:rPr lang="nl-BE" sz="3000">
                <a:latin typeface="Calibri Light" panose="020F0302020204030204" pitchFamily="34" charset="0"/>
                <a:cs typeface="Calibri Light" panose="020F0302020204030204" pitchFamily="34" charset="0"/>
              </a:rPr>
              <a:t>Duur</a:t>
            </a:r>
          </a:p>
        </p:txBody>
      </p:sp>
      <p:graphicFrame>
        <p:nvGraphicFramePr>
          <p:cNvPr id="4" name="Tijdelijke aanduiding voor inhoud 3">
            <a:extLst>
              <a:ext uri="{FF2B5EF4-FFF2-40B4-BE49-F238E27FC236}">
                <a16:creationId xmlns:a16="http://schemas.microsoft.com/office/drawing/2014/main" id="{A75F90BA-BDA3-4F3E-A68D-E866B0DEBF0D}"/>
              </a:ext>
            </a:extLst>
          </p:cNvPr>
          <p:cNvGraphicFramePr>
            <a:graphicFrameLocks noGrp="1"/>
          </p:cNvGraphicFramePr>
          <p:nvPr>
            <p:ph sz="half" idx="1"/>
            <p:extLst>
              <p:ext uri="{D42A27DB-BD31-4B8C-83A1-F6EECF244321}">
                <p14:modId xmlns:p14="http://schemas.microsoft.com/office/powerpoint/2010/main" val="971013784"/>
              </p:ext>
            </p:extLst>
          </p:nvPr>
        </p:nvGraphicFramePr>
        <p:xfrm>
          <a:off x="1727013" y="1824549"/>
          <a:ext cx="6054038" cy="3477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6" descr="Afbeeldingsresultaat voor 3d people images time | Alarm clock, Sculpture  lessons, Small alarm clock">
            <a:extLst>
              <a:ext uri="{FF2B5EF4-FFF2-40B4-BE49-F238E27FC236}">
                <a16:creationId xmlns:a16="http://schemas.microsoft.com/office/drawing/2014/main" id="{4BD8E5E0-0288-42E0-89EE-CD1442EEA9C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09370" y="629919"/>
            <a:ext cx="943363" cy="1068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04323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10A6B5-8067-4B78-A65A-81B816C31BBF}"/>
              </a:ext>
            </a:extLst>
          </p:cNvPr>
          <p:cNvSpPr>
            <a:spLocks noGrp="1"/>
          </p:cNvSpPr>
          <p:nvPr>
            <p:ph type="title"/>
          </p:nvPr>
        </p:nvSpPr>
        <p:spPr>
          <a:xfrm>
            <a:off x="656492" y="756000"/>
            <a:ext cx="8055508" cy="1116000"/>
          </a:xfrm>
        </p:spPr>
        <p:txBody>
          <a:bodyPr/>
          <a:lstStyle/>
          <a:p>
            <a:r>
              <a:rPr lang="nl-BE" sz="3000">
                <a:latin typeface="Calibri Light" panose="020F0302020204030204" pitchFamily="34" charset="0"/>
                <a:cs typeface="Calibri Light" panose="020F0302020204030204" pitchFamily="34" charset="0"/>
              </a:rPr>
              <a:t>Waarschuwingsprocedure </a:t>
            </a:r>
            <a:br>
              <a:rPr lang="nl-BE" sz="3000">
                <a:latin typeface="Calibri Light" panose="020F0302020204030204" pitchFamily="34" charset="0"/>
                <a:cs typeface="Calibri Light" panose="020F0302020204030204" pitchFamily="34" charset="0"/>
              </a:rPr>
            </a:br>
            <a:r>
              <a:rPr lang="nl-BE" sz="3000">
                <a:latin typeface="Calibri Light" panose="020F0302020204030204" pitchFamily="34" charset="0"/>
                <a:cs typeface="Calibri Light" panose="020F0302020204030204" pitchFamily="34" charset="0"/>
              </a:rPr>
              <a:t>Start</a:t>
            </a:r>
          </a:p>
        </p:txBody>
      </p:sp>
      <p:pic>
        <p:nvPicPr>
          <p:cNvPr id="7" name="Picture 6" descr="Afbeeldingsresultaat voor 3d people images time | Alarm clock, Sculpture  lessons, Small alarm clock">
            <a:extLst>
              <a:ext uri="{FF2B5EF4-FFF2-40B4-BE49-F238E27FC236}">
                <a16:creationId xmlns:a16="http://schemas.microsoft.com/office/drawing/2014/main" id="{11DD310D-5F8B-452D-B82C-AD9E5A4BBC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9370" y="629919"/>
            <a:ext cx="943363" cy="106854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ijdelijke aanduiding voor inhoud 5">
            <a:extLst>
              <a:ext uri="{FF2B5EF4-FFF2-40B4-BE49-F238E27FC236}">
                <a16:creationId xmlns:a16="http://schemas.microsoft.com/office/drawing/2014/main" id="{386DD42B-FDC4-438A-908E-4D287D0E4AB0}"/>
              </a:ext>
            </a:extLst>
          </p:cNvPr>
          <p:cNvGraphicFramePr>
            <a:graphicFrameLocks noGrp="1"/>
          </p:cNvGraphicFramePr>
          <p:nvPr>
            <p:ph sz="half" idx="1"/>
            <p:extLst>
              <p:ext uri="{D42A27DB-BD31-4B8C-83A1-F6EECF244321}">
                <p14:modId xmlns:p14="http://schemas.microsoft.com/office/powerpoint/2010/main" val="528553200"/>
              </p:ext>
            </p:extLst>
          </p:nvPr>
        </p:nvGraphicFramePr>
        <p:xfrm>
          <a:off x="1500027" y="1998082"/>
          <a:ext cx="6637106" cy="32732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03503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10A6B5-8067-4B78-A65A-81B816C31BBF}"/>
              </a:ext>
            </a:extLst>
          </p:cNvPr>
          <p:cNvSpPr>
            <a:spLocks noGrp="1"/>
          </p:cNvSpPr>
          <p:nvPr>
            <p:ph type="title"/>
          </p:nvPr>
        </p:nvSpPr>
        <p:spPr>
          <a:xfrm>
            <a:off x="656492" y="756000"/>
            <a:ext cx="8055508" cy="1116000"/>
          </a:xfrm>
        </p:spPr>
        <p:txBody>
          <a:bodyPr/>
          <a:lstStyle/>
          <a:p>
            <a:r>
              <a:rPr lang="nl-BE" sz="3000">
                <a:latin typeface="Calibri Light" panose="020F0302020204030204" pitchFamily="34" charset="0"/>
                <a:cs typeface="Calibri Light" panose="020F0302020204030204" pitchFamily="34" charset="0"/>
              </a:rPr>
              <a:t>Waarschuwingsprocedure </a:t>
            </a:r>
            <a:br>
              <a:rPr lang="nl-BE" sz="3000">
                <a:latin typeface="Calibri Light" panose="020F0302020204030204" pitchFamily="34" charset="0"/>
                <a:cs typeface="Calibri Light" panose="020F0302020204030204" pitchFamily="34" charset="0"/>
              </a:rPr>
            </a:br>
            <a:r>
              <a:rPr lang="nl-BE" sz="3000">
                <a:latin typeface="Calibri Light" panose="020F0302020204030204" pitchFamily="34" charset="0"/>
                <a:cs typeface="Calibri Light" panose="020F0302020204030204" pitchFamily="34" charset="0"/>
              </a:rPr>
              <a:t>Start</a:t>
            </a:r>
          </a:p>
        </p:txBody>
      </p:sp>
      <p:graphicFrame>
        <p:nvGraphicFramePr>
          <p:cNvPr id="5" name="Tijdelijke aanduiding voor inhoud 4">
            <a:extLst>
              <a:ext uri="{FF2B5EF4-FFF2-40B4-BE49-F238E27FC236}">
                <a16:creationId xmlns:a16="http://schemas.microsoft.com/office/drawing/2014/main" id="{2BEA672A-699C-479F-ACA3-9FA36B6F0E8B}"/>
              </a:ext>
            </a:extLst>
          </p:cNvPr>
          <p:cNvGraphicFramePr>
            <a:graphicFrameLocks noGrp="1"/>
          </p:cNvGraphicFramePr>
          <p:nvPr>
            <p:ph sz="half" idx="1"/>
            <p:extLst>
              <p:ext uri="{D42A27DB-BD31-4B8C-83A1-F6EECF244321}">
                <p14:modId xmlns:p14="http://schemas.microsoft.com/office/powerpoint/2010/main" val="2297508112"/>
              </p:ext>
            </p:extLst>
          </p:nvPr>
        </p:nvGraphicFramePr>
        <p:xfrm>
          <a:off x="1186848" y="1718349"/>
          <a:ext cx="7416800" cy="3995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Afbeeldingsresultaat voor 3d people images time | Alarm clock, Sculpture  lessons, Small alarm clock">
            <a:extLst>
              <a:ext uri="{FF2B5EF4-FFF2-40B4-BE49-F238E27FC236}">
                <a16:creationId xmlns:a16="http://schemas.microsoft.com/office/drawing/2014/main" id="{4D0E8A54-EBC4-4FCC-8CCB-BEAC8D1A553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09370" y="629919"/>
            <a:ext cx="943363" cy="1068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7927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10A6B5-8067-4B78-A65A-81B816C31BBF}"/>
              </a:ext>
            </a:extLst>
          </p:cNvPr>
          <p:cNvSpPr>
            <a:spLocks noGrp="1"/>
          </p:cNvSpPr>
          <p:nvPr>
            <p:ph type="title"/>
          </p:nvPr>
        </p:nvSpPr>
        <p:spPr>
          <a:xfrm>
            <a:off x="656492" y="756000"/>
            <a:ext cx="8055508" cy="1116000"/>
          </a:xfrm>
        </p:spPr>
        <p:txBody>
          <a:bodyPr/>
          <a:lstStyle/>
          <a:p>
            <a:r>
              <a:rPr lang="nl-BE" sz="3000">
                <a:latin typeface="Calibri Light" panose="020F0302020204030204" pitchFamily="34" charset="0"/>
                <a:cs typeface="Calibri Light" panose="020F0302020204030204" pitchFamily="34" charset="0"/>
              </a:rPr>
              <a:t>Waarschuwingsprocedure </a:t>
            </a:r>
            <a:br>
              <a:rPr lang="nl-BE" sz="3000">
                <a:latin typeface="Calibri Light" panose="020F0302020204030204" pitchFamily="34" charset="0"/>
                <a:cs typeface="Calibri Light" panose="020F0302020204030204" pitchFamily="34" charset="0"/>
              </a:rPr>
            </a:br>
            <a:r>
              <a:rPr lang="nl-BE" sz="3000">
                <a:latin typeface="Calibri Light" panose="020F0302020204030204" pitchFamily="34" charset="0"/>
                <a:cs typeface="Calibri Light" panose="020F0302020204030204" pitchFamily="34" charset="0"/>
              </a:rPr>
              <a:t>Start</a:t>
            </a:r>
          </a:p>
        </p:txBody>
      </p:sp>
      <p:graphicFrame>
        <p:nvGraphicFramePr>
          <p:cNvPr id="5" name="Tijdelijke aanduiding voor inhoud 4">
            <a:extLst>
              <a:ext uri="{FF2B5EF4-FFF2-40B4-BE49-F238E27FC236}">
                <a16:creationId xmlns:a16="http://schemas.microsoft.com/office/drawing/2014/main" id="{2BEA672A-699C-479F-ACA3-9FA36B6F0E8B}"/>
              </a:ext>
            </a:extLst>
          </p:cNvPr>
          <p:cNvGraphicFramePr>
            <a:graphicFrameLocks noGrp="1"/>
          </p:cNvGraphicFramePr>
          <p:nvPr>
            <p:ph sz="half" idx="1"/>
          </p:nvPr>
        </p:nvGraphicFramePr>
        <p:xfrm>
          <a:off x="1295200" y="1872000"/>
          <a:ext cx="7416800" cy="34136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Afbeeldingsresultaat voor 3d people images time | Alarm clock, Sculpture  lessons, Small alarm clock">
            <a:extLst>
              <a:ext uri="{FF2B5EF4-FFF2-40B4-BE49-F238E27FC236}">
                <a16:creationId xmlns:a16="http://schemas.microsoft.com/office/drawing/2014/main" id="{11DD310D-5F8B-452D-B82C-AD9E5A4BBCD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09370" y="629919"/>
            <a:ext cx="943363" cy="1068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55806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10A6B5-8067-4B78-A65A-81B816C31BBF}"/>
              </a:ext>
            </a:extLst>
          </p:cNvPr>
          <p:cNvSpPr>
            <a:spLocks noGrp="1"/>
          </p:cNvSpPr>
          <p:nvPr>
            <p:ph type="title"/>
          </p:nvPr>
        </p:nvSpPr>
        <p:spPr>
          <a:xfrm>
            <a:off x="656492" y="756000"/>
            <a:ext cx="8055508" cy="1116000"/>
          </a:xfrm>
        </p:spPr>
        <p:txBody>
          <a:bodyPr/>
          <a:lstStyle/>
          <a:p>
            <a:r>
              <a:rPr lang="nl-BE" sz="3000">
                <a:latin typeface="Calibri Light" panose="020F0302020204030204" pitchFamily="34" charset="0"/>
                <a:cs typeface="Calibri Light" panose="020F0302020204030204" pitchFamily="34" charset="0"/>
              </a:rPr>
              <a:t>Waarschuwingsprocedure </a:t>
            </a:r>
            <a:br>
              <a:rPr lang="nl-BE" sz="3000">
                <a:latin typeface="Calibri Light" panose="020F0302020204030204" pitchFamily="34" charset="0"/>
                <a:cs typeface="Calibri Light" panose="020F0302020204030204" pitchFamily="34" charset="0"/>
              </a:rPr>
            </a:br>
            <a:r>
              <a:rPr lang="nl-BE" sz="3000">
                <a:latin typeface="Calibri Light" panose="020F0302020204030204" pitchFamily="34" charset="0"/>
                <a:cs typeface="Calibri Light" panose="020F0302020204030204" pitchFamily="34" charset="0"/>
              </a:rPr>
              <a:t>Start</a:t>
            </a:r>
          </a:p>
        </p:txBody>
      </p:sp>
      <p:graphicFrame>
        <p:nvGraphicFramePr>
          <p:cNvPr id="5" name="Tijdelijke aanduiding voor inhoud 4">
            <a:extLst>
              <a:ext uri="{FF2B5EF4-FFF2-40B4-BE49-F238E27FC236}">
                <a16:creationId xmlns:a16="http://schemas.microsoft.com/office/drawing/2014/main" id="{2BEA672A-699C-479F-ACA3-9FA36B6F0E8B}"/>
              </a:ext>
            </a:extLst>
          </p:cNvPr>
          <p:cNvGraphicFramePr>
            <a:graphicFrameLocks noGrp="1"/>
          </p:cNvGraphicFramePr>
          <p:nvPr>
            <p:ph sz="half" idx="1"/>
            <p:extLst>
              <p:ext uri="{D42A27DB-BD31-4B8C-83A1-F6EECF244321}">
                <p14:modId xmlns:p14="http://schemas.microsoft.com/office/powerpoint/2010/main" val="2451257748"/>
              </p:ext>
            </p:extLst>
          </p:nvPr>
        </p:nvGraphicFramePr>
        <p:xfrm>
          <a:off x="1070708" y="1906830"/>
          <a:ext cx="7416800" cy="39958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Afbeeldingsresultaat voor 3d people images time | Alarm clock, Sculpture  lessons, Small alarm clock">
            <a:extLst>
              <a:ext uri="{FF2B5EF4-FFF2-40B4-BE49-F238E27FC236}">
                <a16:creationId xmlns:a16="http://schemas.microsoft.com/office/drawing/2014/main" id="{4D0E8A54-EBC4-4FCC-8CCB-BEAC8D1A553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09370" y="629919"/>
            <a:ext cx="943363" cy="1068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90141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6D9E6702-A9FB-430D-A88E-9F6A4DB7C1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8685" y="756000"/>
            <a:ext cx="8329781" cy="6131279"/>
          </a:xfrm>
          <a:prstGeom prst="rect">
            <a:avLst/>
          </a:prstGeom>
        </p:spPr>
      </p:pic>
      <p:sp>
        <p:nvSpPr>
          <p:cNvPr id="2" name="Titel 1">
            <a:extLst>
              <a:ext uri="{FF2B5EF4-FFF2-40B4-BE49-F238E27FC236}">
                <a16:creationId xmlns:a16="http://schemas.microsoft.com/office/drawing/2014/main" id="{4C10A6B5-8067-4B78-A65A-81B816C31BBF}"/>
              </a:ext>
            </a:extLst>
          </p:cNvPr>
          <p:cNvSpPr>
            <a:spLocks noGrp="1"/>
          </p:cNvSpPr>
          <p:nvPr>
            <p:ph type="title"/>
          </p:nvPr>
        </p:nvSpPr>
        <p:spPr>
          <a:xfrm>
            <a:off x="656492" y="756000"/>
            <a:ext cx="8055508" cy="1116000"/>
          </a:xfrm>
        </p:spPr>
        <p:txBody>
          <a:bodyPr/>
          <a:lstStyle/>
          <a:p>
            <a:r>
              <a:rPr lang="nl-BE" sz="3000">
                <a:latin typeface="Calibri Light" panose="020F0302020204030204" pitchFamily="34" charset="0"/>
                <a:cs typeface="Calibri Light" panose="020F0302020204030204" pitchFamily="34" charset="0"/>
              </a:rPr>
              <a:t>WP Flow </a:t>
            </a:r>
            <a:br>
              <a:rPr lang="nl-BE" sz="3000">
                <a:latin typeface="Calibri Light" panose="020F0302020204030204" pitchFamily="34" charset="0"/>
                <a:cs typeface="Calibri Light" panose="020F0302020204030204" pitchFamily="34" charset="0"/>
              </a:rPr>
            </a:br>
            <a:r>
              <a:rPr lang="nl-BE" sz="3000">
                <a:latin typeface="Calibri Light" panose="020F0302020204030204" pitchFamily="34" charset="0"/>
                <a:cs typeface="Calibri Light" panose="020F0302020204030204" pitchFamily="34" charset="0"/>
              </a:rPr>
              <a:t>Aanloopfase</a:t>
            </a:r>
          </a:p>
        </p:txBody>
      </p:sp>
      <p:pic>
        <p:nvPicPr>
          <p:cNvPr id="5" name="Picture 6" descr="Afbeeldingsresultaat voor 3d people images time | Alarm clock, Sculpture  lessons, Small alarm clock">
            <a:extLst>
              <a:ext uri="{FF2B5EF4-FFF2-40B4-BE49-F238E27FC236}">
                <a16:creationId xmlns:a16="http://schemas.microsoft.com/office/drawing/2014/main" id="{F5C420D3-C532-4828-BAE4-C8CEAA2E8A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9370" y="629919"/>
            <a:ext cx="943363" cy="1068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8881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10A6B5-8067-4B78-A65A-81B816C31BBF}"/>
              </a:ext>
            </a:extLst>
          </p:cNvPr>
          <p:cNvSpPr>
            <a:spLocks noGrp="1"/>
          </p:cNvSpPr>
          <p:nvPr>
            <p:ph type="title"/>
          </p:nvPr>
        </p:nvSpPr>
        <p:spPr>
          <a:xfrm>
            <a:off x="656492" y="756000"/>
            <a:ext cx="8055508" cy="1116000"/>
          </a:xfrm>
        </p:spPr>
        <p:txBody>
          <a:bodyPr/>
          <a:lstStyle/>
          <a:p>
            <a:r>
              <a:rPr lang="nl-BE" sz="3000">
                <a:latin typeface="Calibri Light" panose="020F0302020204030204" pitchFamily="34" charset="0"/>
                <a:cs typeface="Calibri Light" panose="020F0302020204030204" pitchFamily="34" charset="0"/>
              </a:rPr>
              <a:t>WP Flow </a:t>
            </a:r>
            <a:br>
              <a:rPr lang="nl-BE" sz="3000">
                <a:latin typeface="Calibri Light" panose="020F0302020204030204" pitchFamily="34" charset="0"/>
                <a:cs typeface="Calibri Light" panose="020F0302020204030204" pitchFamily="34" charset="0"/>
              </a:rPr>
            </a:br>
            <a:r>
              <a:rPr lang="nl-BE" sz="3000">
                <a:latin typeface="Calibri Light" panose="020F0302020204030204" pitchFamily="34" charset="0"/>
                <a:cs typeface="Calibri Light" panose="020F0302020204030204" pitchFamily="34" charset="0"/>
              </a:rPr>
              <a:t>Aanloopfase</a:t>
            </a:r>
            <a:br>
              <a:rPr lang="nl-BE" sz="3000">
                <a:latin typeface="Calibri Light" panose="020F0302020204030204" pitchFamily="34" charset="0"/>
                <a:cs typeface="Calibri Light" panose="020F0302020204030204" pitchFamily="34" charset="0"/>
              </a:rPr>
            </a:br>
            <a:endParaRPr lang="nl-BE" sz="3000">
              <a:latin typeface="Calibri Light" panose="020F0302020204030204" pitchFamily="34" charset="0"/>
              <a:cs typeface="Calibri Light" panose="020F0302020204030204" pitchFamily="34" charset="0"/>
            </a:endParaRPr>
          </a:p>
        </p:txBody>
      </p:sp>
      <p:graphicFrame>
        <p:nvGraphicFramePr>
          <p:cNvPr id="5" name="Tijdelijke aanduiding voor inhoud 4">
            <a:extLst>
              <a:ext uri="{FF2B5EF4-FFF2-40B4-BE49-F238E27FC236}">
                <a16:creationId xmlns:a16="http://schemas.microsoft.com/office/drawing/2014/main" id="{D085ED53-D121-459E-9F92-D2CC66FC9A03}"/>
              </a:ext>
            </a:extLst>
          </p:cNvPr>
          <p:cNvGraphicFramePr>
            <a:graphicFrameLocks noGrp="1"/>
          </p:cNvGraphicFramePr>
          <p:nvPr>
            <p:ph sz="half" idx="1"/>
            <p:extLst>
              <p:ext uri="{D42A27DB-BD31-4B8C-83A1-F6EECF244321}">
                <p14:modId xmlns:p14="http://schemas.microsoft.com/office/powerpoint/2010/main" val="3269375529"/>
              </p:ext>
            </p:extLst>
          </p:nvPr>
        </p:nvGraphicFramePr>
        <p:xfrm>
          <a:off x="656491" y="1872000"/>
          <a:ext cx="8309089" cy="3671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Afbeeldingsresultaat voor 3d people images time | Alarm clock, Sculpture  lessons, Small alarm clock">
            <a:extLst>
              <a:ext uri="{FF2B5EF4-FFF2-40B4-BE49-F238E27FC236}">
                <a16:creationId xmlns:a16="http://schemas.microsoft.com/office/drawing/2014/main" id="{1A71A561-6720-45CB-A548-D604CBE2A7E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09370" y="629919"/>
            <a:ext cx="943363" cy="1068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6861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10A6B5-8067-4B78-A65A-81B816C31BBF}"/>
              </a:ext>
            </a:extLst>
          </p:cNvPr>
          <p:cNvSpPr>
            <a:spLocks noGrp="1"/>
          </p:cNvSpPr>
          <p:nvPr>
            <p:ph type="title"/>
          </p:nvPr>
        </p:nvSpPr>
        <p:spPr>
          <a:xfrm>
            <a:off x="656492" y="756000"/>
            <a:ext cx="8055508" cy="1116000"/>
          </a:xfrm>
        </p:spPr>
        <p:txBody>
          <a:bodyPr/>
          <a:lstStyle/>
          <a:p>
            <a:r>
              <a:rPr lang="nl-BE" sz="3000">
                <a:latin typeface="Calibri Light" panose="020F0302020204030204" pitchFamily="34" charset="0"/>
                <a:cs typeface="Calibri Light" panose="020F0302020204030204" pitchFamily="34" charset="0"/>
              </a:rPr>
              <a:t>WP Flow </a:t>
            </a:r>
            <a:br>
              <a:rPr lang="nl-BE" sz="3000">
                <a:latin typeface="Calibri Light" panose="020F0302020204030204" pitchFamily="34" charset="0"/>
                <a:cs typeface="Calibri Light" panose="020F0302020204030204" pitchFamily="34" charset="0"/>
              </a:rPr>
            </a:br>
            <a:r>
              <a:rPr lang="nl-BE" sz="3000">
                <a:latin typeface="Calibri Light" panose="020F0302020204030204" pitchFamily="34" charset="0"/>
                <a:cs typeface="Calibri Light" panose="020F0302020204030204" pitchFamily="34" charset="0"/>
              </a:rPr>
              <a:t>Aanloopfase</a:t>
            </a:r>
            <a:br>
              <a:rPr lang="nl-BE" sz="3000">
                <a:latin typeface="Calibri Light" panose="020F0302020204030204" pitchFamily="34" charset="0"/>
                <a:cs typeface="Calibri Light" panose="020F0302020204030204" pitchFamily="34" charset="0"/>
              </a:rPr>
            </a:br>
            <a:endParaRPr lang="nl-BE" sz="3000">
              <a:latin typeface="Calibri Light" panose="020F0302020204030204" pitchFamily="34" charset="0"/>
              <a:cs typeface="Calibri Light" panose="020F0302020204030204" pitchFamily="34" charset="0"/>
            </a:endParaRPr>
          </a:p>
        </p:txBody>
      </p:sp>
      <p:graphicFrame>
        <p:nvGraphicFramePr>
          <p:cNvPr id="5" name="Tijdelijke aanduiding voor inhoud 4">
            <a:extLst>
              <a:ext uri="{FF2B5EF4-FFF2-40B4-BE49-F238E27FC236}">
                <a16:creationId xmlns:a16="http://schemas.microsoft.com/office/drawing/2014/main" id="{D085ED53-D121-459E-9F92-D2CC66FC9A03}"/>
              </a:ext>
            </a:extLst>
          </p:cNvPr>
          <p:cNvGraphicFramePr>
            <a:graphicFrameLocks noGrp="1"/>
          </p:cNvGraphicFramePr>
          <p:nvPr>
            <p:ph sz="half" idx="1"/>
            <p:extLst>
              <p:ext uri="{D42A27DB-BD31-4B8C-83A1-F6EECF244321}">
                <p14:modId xmlns:p14="http://schemas.microsoft.com/office/powerpoint/2010/main" val="14990042"/>
              </p:ext>
            </p:extLst>
          </p:nvPr>
        </p:nvGraphicFramePr>
        <p:xfrm>
          <a:off x="656491" y="1872000"/>
          <a:ext cx="8309089" cy="38609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Afbeeldingsresultaat voor 3d people images time | Alarm clock, Sculpture  lessons, Small alarm clock">
            <a:extLst>
              <a:ext uri="{FF2B5EF4-FFF2-40B4-BE49-F238E27FC236}">
                <a16:creationId xmlns:a16="http://schemas.microsoft.com/office/drawing/2014/main" id="{1A71A561-6720-45CB-A548-D604CBE2A7E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09370" y="629919"/>
            <a:ext cx="943363" cy="1068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660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BE" sz="3000">
                <a:latin typeface="Calibri Light" panose="020F0302020204030204" pitchFamily="34" charset="0"/>
                <a:cs typeface="Calibri Light" panose="020F0302020204030204" pitchFamily="34" charset="0"/>
              </a:rPr>
              <a:t>Optimalisatie</a:t>
            </a:r>
          </a:p>
        </p:txBody>
      </p:sp>
      <p:graphicFrame>
        <p:nvGraphicFramePr>
          <p:cNvPr id="2" name="Tijdelijke aanduiding voor inhoud 1">
            <a:extLst>
              <a:ext uri="{FF2B5EF4-FFF2-40B4-BE49-F238E27FC236}">
                <a16:creationId xmlns:a16="http://schemas.microsoft.com/office/drawing/2014/main" id="{2D2E6B0C-C100-4A52-A0D3-73B148407F12}"/>
              </a:ext>
            </a:extLst>
          </p:cNvPr>
          <p:cNvGraphicFramePr>
            <a:graphicFrameLocks noGrp="1"/>
          </p:cNvGraphicFramePr>
          <p:nvPr>
            <p:ph sz="half" idx="1"/>
            <p:extLst>
              <p:ext uri="{D42A27DB-BD31-4B8C-83A1-F6EECF244321}">
                <p14:modId xmlns:p14="http://schemas.microsoft.com/office/powerpoint/2010/main" val="2269975888"/>
              </p:ext>
            </p:extLst>
          </p:nvPr>
        </p:nvGraphicFramePr>
        <p:xfrm>
          <a:off x="668215" y="2063261"/>
          <a:ext cx="8043985" cy="35231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396287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10A6B5-8067-4B78-A65A-81B816C31BBF}"/>
              </a:ext>
            </a:extLst>
          </p:cNvPr>
          <p:cNvSpPr>
            <a:spLocks noGrp="1"/>
          </p:cNvSpPr>
          <p:nvPr>
            <p:ph type="title"/>
          </p:nvPr>
        </p:nvSpPr>
        <p:spPr>
          <a:xfrm>
            <a:off x="656492" y="756000"/>
            <a:ext cx="8055508" cy="1116000"/>
          </a:xfrm>
        </p:spPr>
        <p:txBody>
          <a:bodyPr/>
          <a:lstStyle/>
          <a:p>
            <a:r>
              <a:rPr lang="nl-BE" sz="3000">
                <a:latin typeface="Calibri Light" panose="020F0302020204030204" pitchFamily="34" charset="0"/>
                <a:cs typeface="Calibri Light" panose="020F0302020204030204" pitchFamily="34" charset="0"/>
              </a:rPr>
              <a:t>WP Flow</a:t>
            </a:r>
            <a:br>
              <a:rPr lang="nl-BE" sz="3000">
                <a:latin typeface="Calibri Light" panose="020F0302020204030204" pitchFamily="34" charset="0"/>
                <a:cs typeface="Calibri Light" panose="020F0302020204030204" pitchFamily="34" charset="0"/>
              </a:rPr>
            </a:br>
            <a:r>
              <a:rPr lang="nl-BE" sz="3000">
                <a:latin typeface="Calibri Light" panose="020F0302020204030204" pitchFamily="34" charset="0"/>
                <a:cs typeface="Calibri Light" panose="020F0302020204030204" pitchFamily="34" charset="0"/>
              </a:rPr>
              <a:t>Aanloopfase</a:t>
            </a:r>
          </a:p>
        </p:txBody>
      </p:sp>
      <p:graphicFrame>
        <p:nvGraphicFramePr>
          <p:cNvPr id="5" name="Tijdelijke aanduiding voor inhoud 4">
            <a:extLst>
              <a:ext uri="{FF2B5EF4-FFF2-40B4-BE49-F238E27FC236}">
                <a16:creationId xmlns:a16="http://schemas.microsoft.com/office/drawing/2014/main" id="{D085ED53-D121-459E-9F92-D2CC66FC9A03}"/>
              </a:ext>
            </a:extLst>
          </p:cNvPr>
          <p:cNvGraphicFramePr>
            <a:graphicFrameLocks noGrp="1"/>
          </p:cNvGraphicFramePr>
          <p:nvPr>
            <p:ph sz="half" idx="1"/>
            <p:extLst>
              <p:ext uri="{D42A27DB-BD31-4B8C-83A1-F6EECF244321}">
                <p14:modId xmlns:p14="http://schemas.microsoft.com/office/powerpoint/2010/main" val="1104519187"/>
              </p:ext>
            </p:extLst>
          </p:nvPr>
        </p:nvGraphicFramePr>
        <p:xfrm>
          <a:off x="656491" y="1695236"/>
          <a:ext cx="8309089" cy="42124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Afbeeldingsresultaat voor 3d people images time | Alarm clock, Sculpture  lessons, Small alarm clock">
            <a:extLst>
              <a:ext uri="{FF2B5EF4-FFF2-40B4-BE49-F238E27FC236}">
                <a16:creationId xmlns:a16="http://schemas.microsoft.com/office/drawing/2014/main" id="{E2812F1D-9470-49E0-8F5B-41426F9CACF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09370" y="629919"/>
            <a:ext cx="943363" cy="1068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70666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10A6B5-8067-4B78-A65A-81B816C31BBF}"/>
              </a:ext>
            </a:extLst>
          </p:cNvPr>
          <p:cNvSpPr>
            <a:spLocks noGrp="1"/>
          </p:cNvSpPr>
          <p:nvPr>
            <p:ph type="title"/>
          </p:nvPr>
        </p:nvSpPr>
        <p:spPr>
          <a:xfrm>
            <a:off x="656492" y="756000"/>
            <a:ext cx="8055508" cy="1116000"/>
          </a:xfrm>
        </p:spPr>
        <p:txBody>
          <a:bodyPr/>
          <a:lstStyle/>
          <a:p>
            <a:r>
              <a:rPr lang="nl-BE" sz="3000">
                <a:latin typeface="Calibri Light" panose="020F0302020204030204" pitchFamily="34" charset="0"/>
                <a:cs typeface="Calibri Light" panose="020F0302020204030204" pitchFamily="34" charset="0"/>
              </a:rPr>
              <a:t>WP flow</a:t>
            </a:r>
            <a:br>
              <a:rPr lang="nl-BE" sz="3000">
                <a:latin typeface="Calibri Light" panose="020F0302020204030204" pitchFamily="34" charset="0"/>
                <a:cs typeface="Calibri Light" panose="020F0302020204030204" pitchFamily="34" charset="0"/>
              </a:rPr>
            </a:br>
            <a:r>
              <a:rPr lang="nl-BE" sz="3000">
                <a:latin typeface="Calibri Light" panose="020F0302020204030204" pitchFamily="34" charset="0"/>
                <a:cs typeface="Calibri Light" panose="020F0302020204030204" pitchFamily="34" charset="0"/>
              </a:rPr>
              <a:t>Aanloopfase</a:t>
            </a:r>
          </a:p>
        </p:txBody>
      </p:sp>
      <p:graphicFrame>
        <p:nvGraphicFramePr>
          <p:cNvPr id="5" name="Tijdelijke aanduiding voor inhoud 4">
            <a:extLst>
              <a:ext uri="{FF2B5EF4-FFF2-40B4-BE49-F238E27FC236}">
                <a16:creationId xmlns:a16="http://schemas.microsoft.com/office/drawing/2014/main" id="{D085ED53-D121-459E-9F92-D2CC66FC9A03}"/>
              </a:ext>
            </a:extLst>
          </p:cNvPr>
          <p:cNvGraphicFramePr>
            <a:graphicFrameLocks noGrp="1"/>
          </p:cNvGraphicFramePr>
          <p:nvPr>
            <p:ph sz="half" idx="1"/>
            <p:extLst>
              <p:ext uri="{D42A27DB-BD31-4B8C-83A1-F6EECF244321}">
                <p14:modId xmlns:p14="http://schemas.microsoft.com/office/powerpoint/2010/main" val="911791499"/>
              </p:ext>
            </p:extLst>
          </p:nvPr>
        </p:nvGraphicFramePr>
        <p:xfrm>
          <a:off x="656491" y="1872000"/>
          <a:ext cx="8309089" cy="3671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Afbeeldingsresultaat voor 3d people images time | Alarm clock, Sculpture  lessons, Small alarm clock">
            <a:extLst>
              <a:ext uri="{FF2B5EF4-FFF2-40B4-BE49-F238E27FC236}">
                <a16:creationId xmlns:a16="http://schemas.microsoft.com/office/drawing/2014/main" id="{EEE9D65D-DD2E-4BC1-8E5A-AA9AAE6D1FC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09370" y="629919"/>
            <a:ext cx="943363" cy="1068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4868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3d Klein Mannetje Met Een Uitroepteken En Vraagteken ,. 3d Beeld.  Geïsoleerde Witte Achtergrond Royalty-Vrije Foto, Plaatjes, Beelden En  Stock Fotografie. Image 36053099.">
            <a:extLst>
              <a:ext uri="{FF2B5EF4-FFF2-40B4-BE49-F238E27FC236}">
                <a16:creationId xmlns:a16="http://schemas.microsoft.com/office/drawing/2014/main" id="{DF294AB8-E3A3-448F-AA33-F85605E192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102" y="0"/>
            <a:ext cx="913047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C393DCC0-FBC7-41D9-A931-5DCC0F3BBA2A}"/>
              </a:ext>
            </a:extLst>
          </p:cNvPr>
          <p:cNvSpPr>
            <a:spLocks noGrp="1"/>
          </p:cNvSpPr>
          <p:nvPr>
            <p:ph type="ctrTitle"/>
          </p:nvPr>
        </p:nvSpPr>
        <p:spPr>
          <a:xfrm>
            <a:off x="2115000" y="1971870"/>
            <a:ext cx="5562000" cy="1566000"/>
          </a:xfrm>
        </p:spPr>
        <p:txBody>
          <a:bodyPr/>
          <a:lstStyle/>
          <a:p>
            <a:pPr algn="ctr"/>
            <a:r>
              <a:rPr lang="nl-BE" sz="3000">
                <a:latin typeface="Calibri Light" panose="020F0302020204030204" pitchFamily="34" charset="0"/>
                <a:cs typeface="Calibri Light" panose="020F0302020204030204" pitchFamily="34" charset="0"/>
              </a:rPr>
              <a:t>	</a:t>
            </a:r>
          </a:p>
        </p:txBody>
      </p:sp>
      <p:sp>
        <p:nvSpPr>
          <p:cNvPr id="6" name="Rechthoek 5">
            <a:extLst>
              <a:ext uri="{FF2B5EF4-FFF2-40B4-BE49-F238E27FC236}">
                <a16:creationId xmlns:a16="http://schemas.microsoft.com/office/drawing/2014/main" id="{6E29E18D-6CEB-430F-89C6-DBA202667287}"/>
              </a:ext>
            </a:extLst>
          </p:cNvPr>
          <p:cNvSpPr/>
          <p:nvPr/>
        </p:nvSpPr>
        <p:spPr>
          <a:xfrm>
            <a:off x="1296000" y="587220"/>
            <a:ext cx="1443472" cy="553998"/>
          </a:xfrm>
          <a:prstGeom prst="rect">
            <a:avLst/>
          </a:prstGeom>
        </p:spPr>
        <p:txBody>
          <a:bodyPr wrap="none">
            <a:spAutoFit/>
          </a:bodyPr>
          <a:lstStyle/>
          <a:p>
            <a:r>
              <a:rPr lang="nl-BE" sz="3000">
                <a:solidFill>
                  <a:srgbClr val="373636"/>
                </a:solidFill>
                <a:latin typeface="Calibri Light" panose="020F0302020204030204" pitchFamily="34" charset="0"/>
                <a:ea typeface="+mj-ea"/>
                <a:cs typeface="Calibri Light" panose="020F0302020204030204" pitchFamily="34" charset="0"/>
              </a:rPr>
              <a:t>Vragen?</a:t>
            </a:r>
            <a:endParaRPr lang="nl-BE"/>
          </a:p>
        </p:txBody>
      </p:sp>
    </p:spTree>
    <p:extLst>
      <p:ext uri="{BB962C8B-B14F-4D97-AF65-F5344CB8AC3E}">
        <p14:creationId xmlns:p14="http://schemas.microsoft.com/office/powerpoint/2010/main" val="9529300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D507B180-9803-4FDF-BF12-87760EC6F4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3806" y="123862"/>
            <a:ext cx="6368194" cy="6601695"/>
          </a:xfrm>
          <a:prstGeom prst="rect">
            <a:avLst/>
          </a:prstGeom>
        </p:spPr>
      </p:pic>
      <p:sp>
        <p:nvSpPr>
          <p:cNvPr id="2" name="Titel 1">
            <a:extLst>
              <a:ext uri="{FF2B5EF4-FFF2-40B4-BE49-F238E27FC236}">
                <a16:creationId xmlns:a16="http://schemas.microsoft.com/office/drawing/2014/main" id="{4C10A6B5-8067-4B78-A65A-81B816C31BBF}"/>
              </a:ext>
            </a:extLst>
          </p:cNvPr>
          <p:cNvSpPr>
            <a:spLocks noGrp="1"/>
          </p:cNvSpPr>
          <p:nvPr>
            <p:ph type="title"/>
          </p:nvPr>
        </p:nvSpPr>
        <p:spPr>
          <a:xfrm>
            <a:off x="656492" y="756000"/>
            <a:ext cx="8055508" cy="1116000"/>
          </a:xfrm>
        </p:spPr>
        <p:txBody>
          <a:bodyPr/>
          <a:lstStyle/>
          <a:p>
            <a:r>
              <a:rPr lang="nl-BE" sz="3000">
                <a:latin typeface="Calibri Light" panose="020F0302020204030204" pitchFamily="34" charset="0"/>
                <a:cs typeface="Calibri Light" panose="020F0302020204030204" pitchFamily="34" charset="0"/>
              </a:rPr>
              <a:t>WP Flow </a:t>
            </a:r>
            <a:br>
              <a:rPr lang="nl-BE" sz="3000">
                <a:latin typeface="Calibri Light" panose="020F0302020204030204" pitchFamily="34" charset="0"/>
                <a:cs typeface="Calibri Light" panose="020F0302020204030204" pitchFamily="34" charset="0"/>
              </a:rPr>
            </a:br>
            <a:r>
              <a:rPr lang="nl-BE" sz="3000">
                <a:latin typeface="Calibri Light" panose="020F0302020204030204" pitchFamily="34" charset="0"/>
                <a:cs typeface="Calibri Light" panose="020F0302020204030204" pitchFamily="34" charset="0"/>
              </a:rPr>
              <a:t>Herstelfase</a:t>
            </a:r>
          </a:p>
        </p:txBody>
      </p:sp>
      <p:pic>
        <p:nvPicPr>
          <p:cNvPr id="5" name="Picture 6" descr="Afbeeldingsresultaat voor 3d people images time | Alarm clock, Sculpture  lessons, Small alarm clock">
            <a:extLst>
              <a:ext uri="{FF2B5EF4-FFF2-40B4-BE49-F238E27FC236}">
                <a16:creationId xmlns:a16="http://schemas.microsoft.com/office/drawing/2014/main" id="{F5C420D3-C532-4828-BAE4-C8CEAA2E8A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9370" y="629919"/>
            <a:ext cx="943363" cy="1068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7171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10A6B5-8067-4B78-A65A-81B816C31BBF}"/>
              </a:ext>
            </a:extLst>
          </p:cNvPr>
          <p:cNvSpPr>
            <a:spLocks noGrp="1"/>
          </p:cNvSpPr>
          <p:nvPr>
            <p:ph type="title"/>
          </p:nvPr>
        </p:nvSpPr>
        <p:spPr>
          <a:xfrm>
            <a:off x="656492" y="756000"/>
            <a:ext cx="8055508" cy="1116000"/>
          </a:xfrm>
        </p:spPr>
        <p:txBody>
          <a:bodyPr/>
          <a:lstStyle/>
          <a:p>
            <a:r>
              <a:rPr lang="nl-BE" sz="3000">
                <a:latin typeface="Calibri Light" panose="020F0302020204030204" pitchFamily="34" charset="0"/>
                <a:cs typeface="Calibri Light" panose="020F0302020204030204" pitchFamily="34" charset="0"/>
              </a:rPr>
              <a:t>WP flow</a:t>
            </a:r>
            <a:br>
              <a:rPr lang="nl-BE" sz="3000">
                <a:latin typeface="Calibri Light" panose="020F0302020204030204" pitchFamily="34" charset="0"/>
                <a:cs typeface="Calibri Light" panose="020F0302020204030204" pitchFamily="34" charset="0"/>
              </a:rPr>
            </a:br>
            <a:r>
              <a:rPr lang="nl-BE" sz="3000">
                <a:latin typeface="Calibri Light" panose="020F0302020204030204" pitchFamily="34" charset="0"/>
                <a:cs typeface="Calibri Light" panose="020F0302020204030204" pitchFamily="34" charset="0"/>
              </a:rPr>
              <a:t>Herstelfase</a:t>
            </a:r>
          </a:p>
        </p:txBody>
      </p:sp>
      <p:graphicFrame>
        <p:nvGraphicFramePr>
          <p:cNvPr id="5" name="Tijdelijke aanduiding voor inhoud 4">
            <a:extLst>
              <a:ext uri="{FF2B5EF4-FFF2-40B4-BE49-F238E27FC236}">
                <a16:creationId xmlns:a16="http://schemas.microsoft.com/office/drawing/2014/main" id="{D085ED53-D121-459E-9F92-D2CC66FC9A03}"/>
              </a:ext>
            </a:extLst>
          </p:cNvPr>
          <p:cNvGraphicFramePr>
            <a:graphicFrameLocks noGrp="1"/>
          </p:cNvGraphicFramePr>
          <p:nvPr>
            <p:ph sz="half" idx="1"/>
            <p:extLst>
              <p:ext uri="{D42A27DB-BD31-4B8C-83A1-F6EECF244321}">
                <p14:modId xmlns:p14="http://schemas.microsoft.com/office/powerpoint/2010/main" val="3315779762"/>
              </p:ext>
            </p:extLst>
          </p:nvPr>
        </p:nvGraphicFramePr>
        <p:xfrm>
          <a:off x="656491" y="1872000"/>
          <a:ext cx="8309089" cy="3671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Afbeeldingsresultaat voor 3d people images time | Alarm clock, Sculpture  lessons, Small alarm clock">
            <a:extLst>
              <a:ext uri="{FF2B5EF4-FFF2-40B4-BE49-F238E27FC236}">
                <a16:creationId xmlns:a16="http://schemas.microsoft.com/office/drawing/2014/main" id="{14898868-33E8-4134-A421-2CCAB63935F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09370" y="629919"/>
            <a:ext cx="943363" cy="1068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6963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10A6B5-8067-4B78-A65A-81B816C31BBF}"/>
              </a:ext>
            </a:extLst>
          </p:cNvPr>
          <p:cNvSpPr>
            <a:spLocks noGrp="1"/>
          </p:cNvSpPr>
          <p:nvPr>
            <p:ph type="title"/>
          </p:nvPr>
        </p:nvSpPr>
        <p:spPr>
          <a:xfrm>
            <a:off x="656492" y="756000"/>
            <a:ext cx="8055508" cy="1116000"/>
          </a:xfrm>
        </p:spPr>
        <p:txBody>
          <a:bodyPr/>
          <a:lstStyle/>
          <a:p>
            <a:r>
              <a:rPr lang="nl-BE" sz="3000">
                <a:latin typeface="Calibri Light" panose="020F0302020204030204" pitchFamily="34" charset="0"/>
                <a:cs typeface="Calibri Light" panose="020F0302020204030204" pitchFamily="34" charset="0"/>
              </a:rPr>
              <a:t>WP flow</a:t>
            </a:r>
            <a:br>
              <a:rPr lang="nl-BE" sz="3000">
                <a:latin typeface="Calibri Light" panose="020F0302020204030204" pitchFamily="34" charset="0"/>
                <a:cs typeface="Calibri Light" panose="020F0302020204030204" pitchFamily="34" charset="0"/>
              </a:rPr>
            </a:br>
            <a:r>
              <a:rPr lang="nl-BE" sz="3000">
                <a:latin typeface="Calibri Light" panose="020F0302020204030204" pitchFamily="34" charset="0"/>
                <a:cs typeface="Calibri Light" panose="020F0302020204030204" pitchFamily="34" charset="0"/>
              </a:rPr>
              <a:t>Herstelfase</a:t>
            </a:r>
          </a:p>
        </p:txBody>
      </p:sp>
      <p:graphicFrame>
        <p:nvGraphicFramePr>
          <p:cNvPr id="5" name="Tijdelijke aanduiding voor inhoud 4">
            <a:extLst>
              <a:ext uri="{FF2B5EF4-FFF2-40B4-BE49-F238E27FC236}">
                <a16:creationId xmlns:a16="http://schemas.microsoft.com/office/drawing/2014/main" id="{D085ED53-D121-459E-9F92-D2CC66FC9A03}"/>
              </a:ext>
            </a:extLst>
          </p:cNvPr>
          <p:cNvGraphicFramePr>
            <a:graphicFrameLocks noGrp="1"/>
          </p:cNvGraphicFramePr>
          <p:nvPr>
            <p:ph sz="half" idx="1"/>
            <p:extLst>
              <p:ext uri="{D42A27DB-BD31-4B8C-83A1-F6EECF244321}">
                <p14:modId xmlns:p14="http://schemas.microsoft.com/office/powerpoint/2010/main" val="861745992"/>
              </p:ext>
            </p:extLst>
          </p:nvPr>
        </p:nvGraphicFramePr>
        <p:xfrm>
          <a:off x="656491" y="1872000"/>
          <a:ext cx="8309089" cy="3671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6" descr="Afbeeldingsresultaat voor 3d people images time | Alarm clock, Sculpture  lessons, Small alarm clock">
            <a:extLst>
              <a:ext uri="{FF2B5EF4-FFF2-40B4-BE49-F238E27FC236}">
                <a16:creationId xmlns:a16="http://schemas.microsoft.com/office/drawing/2014/main" id="{29578B41-9C8C-4EB6-A46F-7D41D39B3EE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09370" y="629919"/>
            <a:ext cx="943363" cy="1068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2005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10A6B5-8067-4B78-A65A-81B816C31BBF}"/>
              </a:ext>
            </a:extLst>
          </p:cNvPr>
          <p:cNvSpPr>
            <a:spLocks noGrp="1"/>
          </p:cNvSpPr>
          <p:nvPr>
            <p:ph type="title"/>
          </p:nvPr>
        </p:nvSpPr>
        <p:spPr>
          <a:xfrm>
            <a:off x="656492" y="756000"/>
            <a:ext cx="8055508" cy="1116000"/>
          </a:xfrm>
        </p:spPr>
        <p:txBody>
          <a:bodyPr/>
          <a:lstStyle/>
          <a:p>
            <a:r>
              <a:rPr lang="nl-BE" sz="3000">
                <a:latin typeface="Calibri Light" panose="020F0302020204030204" pitchFamily="34" charset="0"/>
                <a:cs typeface="Calibri Light" panose="020F0302020204030204" pitchFamily="34" charset="0"/>
              </a:rPr>
              <a:t>WP flow</a:t>
            </a:r>
            <a:br>
              <a:rPr lang="nl-BE" sz="3000">
                <a:latin typeface="Calibri Light" panose="020F0302020204030204" pitchFamily="34" charset="0"/>
                <a:cs typeface="Calibri Light" panose="020F0302020204030204" pitchFamily="34" charset="0"/>
              </a:rPr>
            </a:br>
            <a:endParaRPr lang="nl-BE" sz="3000">
              <a:latin typeface="Calibri Light" panose="020F0302020204030204" pitchFamily="34" charset="0"/>
              <a:cs typeface="Calibri Light" panose="020F0302020204030204" pitchFamily="34" charset="0"/>
            </a:endParaRPr>
          </a:p>
        </p:txBody>
      </p:sp>
      <p:pic>
        <p:nvPicPr>
          <p:cNvPr id="7" name="Picture 6" descr="Afbeeldingsresultaat voor 3d people images time | Alarm clock, Sculpture  lessons, Small alarm clock">
            <a:extLst>
              <a:ext uri="{FF2B5EF4-FFF2-40B4-BE49-F238E27FC236}">
                <a16:creationId xmlns:a16="http://schemas.microsoft.com/office/drawing/2014/main" id="{29578B41-9C8C-4EB6-A46F-7D41D39B3E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9645" y="200385"/>
            <a:ext cx="943363" cy="1068549"/>
          </a:xfrm>
          <a:prstGeom prst="rect">
            <a:avLst/>
          </a:prstGeom>
          <a:noFill/>
          <a:extLst>
            <a:ext uri="{909E8E84-426E-40DD-AFC4-6F175D3DCCD1}">
              <a14:hiddenFill xmlns:a14="http://schemas.microsoft.com/office/drawing/2010/main">
                <a:solidFill>
                  <a:srgbClr val="FFFFFF"/>
                </a:solidFill>
              </a14:hiddenFill>
            </a:ext>
          </a:extLst>
        </p:spPr>
      </p:pic>
      <p:pic>
        <p:nvPicPr>
          <p:cNvPr id="8" name="Tijdelijke aanduiding voor inhoud 7">
            <a:extLst>
              <a:ext uri="{FF2B5EF4-FFF2-40B4-BE49-F238E27FC236}">
                <a16:creationId xmlns:a16="http://schemas.microsoft.com/office/drawing/2014/main" id="{8DC9778D-FFDB-4F06-86B4-9EB1E603D4EA}"/>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349322" y="1343074"/>
            <a:ext cx="8676964" cy="5314541"/>
          </a:xfrm>
        </p:spPr>
      </p:pic>
    </p:spTree>
    <p:extLst>
      <p:ext uri="{BB962C8B-B14F-4D97-AF65-F5344CB8AC3E}">
        <p14:creationId xmlns:p14="http://schemas.microsoft.com/office/powerpoint/2010/main" val="36098135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AF266C-EB69-4158-95A8-8396A0111934}"/>
              </a:ext>
            </a:extLst>
          </p:cNvPr>
          <p:cNvSpPr>
            <a:spLocks noGrp="1"/>
          </p:cNvSpPr>
          <p:nvPr>
            <p:ph type="title"/>
          </p:nvPr>
        </p:nvSpPr>
        <p:spPr/>
        <p:txBody>
          <a:bodyPr/>
          <a:lstStyle/>
          <a:p>
            <a:r>
              <a:rPr lang="nl-BE" sz="3000">
                <a:solidFill>
                  <a:srgbClr val="373636"/>
                </a:solidFill>
                <a:latin typeface="Calibri Light" panose="020F0302020204030204" pitchFamily="34" charset="0"/>
                <a:cs typeface="Calibri Light" panose="020F0302020204030204" pitchFamily="34" charset="0"/>
              </a:rPr>
              <a:t>Waarschuwingsprocedure</a:t>
            </a:r>
            <a:br>
              <a:rPr lang="nl-BE" sz="3000">
                <a:solidFill>
                  <a:srgbClr val="373636"/>
                </a:solidFill>
                <a:latin typeface="Calibri Light" panose="020F0302020204030204" pitchFamily="34" charset="0"/>
                <a:cs typeface="Calibri Light" panose="020F0302020204030204" pitchFamily="34" charset="0"/>
              </a:rPr>
            </a:br>
            <a:r>
              <a:rPr lang="nl-BE" sz="3000">
                <a:solidFill>
                  <a:srgbClr val="373636"/>
                </a:solidFill>
                <a:latin typeface="Calibri Light" panose="020F0302020204030204" pitchFamily="34" charset="0"/>
                <a:cs typeface="Calibri Light" panose="020F0302020204030204" pitchFamily="34" charset="0"/>
              </a:rPr>
              <a:t>Aandachtspunten voor de gemeenten</a:t>
            </a:r>
            <a:endParaRPr lang="nl-BE"/>
          </a:p>
        </p:txBody>
      </p:sp>
      <p:graphicFrame>
        <p:nvGraphicFramePr>
          <p:cNvPr id="5" name="Tijdelijke aanduiding voor inhoud 4">
            <a:extLst>
              <a:ext uri="{FF2B5EF4-FFF2-40B4-BE49-F238E27FC236}">
                <a16:creationId xmlns:a16="http://schemas.microsoft.com/office/drawing/2014/main" id="{4D57B197-36CE-434F-8168-CC09A92A171A}"/>
              </a:ext>
            </a:extLst>
          </p:cNvPr>
          <p:cNvGraphicFramePr>
            <a:graphicFrameLocks noGrp="1"/>
          </p:cNvGraphicFramePr>
          <p:nvPr>
            <p:ph sz="half" idx="1"/>
            <p:extLst>
              <p:ext uri="{D42A27DB-BD31-4B8C-83A1-F6EECF244321}">
                <p14:modId xmlns:p14="http://schemas.microsoft.com/office/powerpoint/2010/main" val="4262826927"/>
              </p:ext>
            </p:extLst>
          </p:nvPr>
        </p:nvGraphicFramePr>
        <p:xfrm>
          <a:off x="1295400" y="2174488"/>
          <a:ext cx="7416800" cy="4259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BD546CDF-D0DD-4175-BEDE-B8F61C6D89AC}"/>
              </a:ext>
            </a:extLst>
          </p:cNvPr>
          <p:cNvGraphicFramePr/>
          <p:nvPr>
            <p:extLst>
              <p:ext uri="{D42A27DB-BD31-4B8C-83A1-F6EECF244321}">
                <p14:modId xmlns:p14="http://schemas.microsoft.com/office/powerpoint/2010/main" val="1276831485"/>
              </p:ext>
            </p:extLst>
          </p:nvPr>
        </p:nvGraphicFramePr>
        <p:xfrm>
          <a:off x="1295400" y="1645978"/>
          <a:ext cx="6096000" cy="13660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7" name="Picture 6" descr="Afbeeldingsresultaat voor 3d people images time | Alarm clock, Sculpture  lessons, Small alarm clock">
            <a:extLst>
              <a:ext uri="{FF2B5EF4-FFF2-40B4-BE49-F238E27FC236}">
                <a16:creationId xmlns:a16="http://schemas.microsoft.com/office/drawing/2014/main" id="{29D0A446-C00D-4B61-9708-C7B59C6A1F7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09370" y="629919"/>
            <a:ext cx="943363" cy="1068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3898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AF266C-EB69-4158-95A8-8396A0111934}"/>
              </a:ext>
            </a:extLst>
          </p:cNvPr>
          <p:cNvSpPr>
            <a:spLocks noGrp="1"/>
          </p:cNvSpPr>
          <p:nvPr>
            <p:ph type="title"/>
          </p:nvPr>
        </p:nvSpPr>
        <p:spPr/>
        <p:txBody>
          <a:bodyPr/>
          <a:lstStyle/>
          <a:p>
            <a:r>
              <a:rPr lang="nl-BE" sz="3000">
                <a:solidFill>
                  <a:srgbClr val="373636"/>
                </a:solidFill>
                <a:latin typeface="Calibri Light" panose="020F0302020204030204" pitchFamily="34" charset="0"/>
                <a:cs typeface="Calibri Light" panose="020F0302020204030204" pitchFamily="34" charset="0"/>
              </a:rPr>
              <a:t>Waarschuwingsprocedure</a:t>
            </a:r>
            <a:br>
              <a:rPr lang="nl-BE" sz="3000">
                <a:solidFill>
                  <a:srgbClr val="373636"/>
                </a:solidFill>
                <a:latin typeface="Calibri Light" panose="020F0302020204030204" pitchFamily="34" charset="0"/>
                <a:cs typeface="Calibri Light" panose="020F0302020204030204" pitchFamily="34" charset="0"/>
              </a:rPr>
            </a:br>
            <a:r>
              <a:rPr lang="nl-BE" sz="3000">
                <a:solidFill>
                  <a:srgbClr val="373636"/>
                </a:solidFill>
                <a:latin typeface="Calibri Light" panose="020F0302020204030204" pitchFamily="34" charset="0"/>
                <a:cs typeface="Calibri Light" panose="020F0302020204030204" pitchFamily="34" charset="0"/>
              </a:rPr>
              <a:t>Aandachtspunten voor de gemeenten</a:t>
            </a:r>
            <a:endParaRPr lang="nl-BE"/>
          </a:p>
        </p:txBody>
      </p:sp>
      <p:graphicFrame>
        <p:nvGraphicFramePr>
          <p:cNvPr id="5" name="Tijdelijke aanduiding voor inhoud 4">
            <a:extLst>
              <a:ext uri="{FF2B5EF4-FFF2-40B4-BE49-F238E27FC236}">
                <a16:creationId xmlns:a16="http://schemas.microsoft.com/office/drawing/2014/main" id="{4D57B197-36CE-434F-8168-CC09A92A171A}"/>
              </a:ext>
            </a:extLst>
          </p:cNvPr>
          <p:cNvGraphicFramePr>
            <a:graphicFrameLocks noGrp="1"/>
          </p:cNvGraphicFramePr>
          <p:nvPr>
            <p:ph sz="half" idx="1"/>
            <p:extLst>
              <p:ext uri="{D42A27DB-BD31-4B8C-83A1-F6EECF244321}">
                <p14:modId xmlns:p14="http://schemas.microsoft.com/office/powerpoint/2010/main" val="2131929296"/>
              </p:ext>
            </p:extLst>
          </p:nvPr>
        </p:nvGraphicFramePr>
        <p:xfrm>
          <a:off x="1295400" y="2174488"/>
          <a:ext cx="7416800" cy="4259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BD546CDF-D0DD-4175-BEDE-B8F61C6D89AC}"/>
              </a:ext>
            </a:extLst>
          </p:cNvPr>
          <p:cNvGraphicFramePr/>
          <p:nvPr>
            <p:extLst>
              <p:ext uri="{D42A27DB-BD31-4B8C-83A1-F6EECF244321}">
                <p14:modId xmlns:p14="http://schemas.microsoft.com/office/powerpoint/2010/main" val="487045460"/>
              </p:ext>
            </p:extLst>
          </p:nvPr>
        </p:nvGraphicFramePr>
        <p:xfrm>
          <a:off x="1295400" y="1645978"/>
          <a:ext cx="6096000" cy="13660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7" name="Picture 6" descr="Afbeeldingsresultaat voor 3d people images time | Alarm clock, Sculpture  lessons, Small alarm clock">
            <a:extLst>
              <a:ext uri="{FF2B5EF4-FFF2-40B4-BE49-F238E27FC236}">
                <a16:creationId xmlns:a16="http://schemas.microsoft.com/office/drawing/2014/main" id="{DDBA9B9A-8CC9-49B3-B120-1309EDD3131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09370" y="629919"/>
            <a:ext cx="943363" cy="1068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96396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AF266C-EB69-4158-95A8-8396A0111934}"/>
              </a:ext>
            </a:extLst>
          </p:cNvPr>
          <p:cNvSpPr>
            <a:spLocks noGrp="1"/>
          </p:cNvSpPr>
          <p:nvPr>
            <p:ph type="title"/>
          </p:nvPr>
        </p:nvSpPr>
        <p:spPr/>
        <p:txBody>
          <a:bodyPr/>
          <a:lstStyle/>
          <a:p>
            <a:r>
              <a:rPr lang="nl-BE" sz="3000">
                <a:solidFill>
                  <a:srgbClr val="373636"/>
                </a:solidFill>
                <a:latin typeface="Calibri Light" panose="020F0302020204030204" pitchFamily="34" charset="0"/>
                <a:cs typeface="Calibri Light" panose="020F0302020204030204" pitchFamily="34" charset="0"/>
              </a:rPr>
              <a:t>Waarschuwingsprocedure</a:t>
            </a:r>
            <a:br>
              <a:rPr lang="nl-BE" sz="3000">
                <a:solidFill>
                  <a:srgbClr val="373636"/>
                </a:solidFill>
                <a:latin typeface="Calibri Light" panose="020F0302020204030204" pitchFamily="34" charset="0"/>
                <a:cs typeface="Calibri Light" panose="020F0302020204030204" pitchFamily="34" charset="0"/>
              </a:rPr>
            </a:br>
            <a:r>
              <a:rPr lang="nl-BE" sz="3000">
                <a:solidFill>
                  <a:srgbClr val="373636"/>
                </a:solidFill>
                <a:latin typeface="Calibri Light" panose="020F0302020204030204" pitchFamily="34" charset="0"/>
                <a:cs typeface="Calibri Light" panose="020F0302020204030204" pitchFamily="34" charset="0"/>
              </a:rPr>
              <a:t>Aandachtspunten voor de gemeenten</a:t>
            </a:r>
            <a:endParaRPr lang="nl-BE"/>
          </a:p>
        </p:txBody>
      </p:sp>
      <p:graphicFrame>
        <p:nvGraphicFramePr>
          <p:cNvPr id="5" name="Tijdelijke aanduiding voor inhoud 4">
            <a:extLst>
              <a:ext uri="{FF2B5EF4-FFF2-40B4-BE49-F238E27FC236}">
                <a16:creationId xmlns:a16="http://schemas.microsoft.com/office/drawing/2014/main" id="{4D57B197-36CE-434F-8168-CC09A92A171A}"/>
              </a:ext>
            </a:extLst>
          </p:cNvPr>
          <p:cNvGraphicFramePr>
            <a:graphicFrameLocks noGrp="1"/>
          </p:cNvGraphicFramePr>
          <p:nvPr>
            <p:ph sz="half" idx="1"/>
            <p:extLst>
              <p:ext uri="{D42A27DB-BD31-4B8C-83A1-F6EECF244321}">
                <p14:modId xmlns:p14="http://schemas.microsoft.com/office/powerpoint/2010/main" val="546993577"/>
              </p:ext>
            </p:extLst>
          </p:nvPr>
        </p:nvGraphicFramePr>
        <p:xfrm>
          <a:off x="1295400" y="2174488"/>
          <a:ext cx="7416800" cy="42597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a16="http://schemas.microsoft.com/office/drawing/2014/main" id="{BD546CDF-D0DD-4175-BEDE-B8F61C6D89AC}"/>
              </a:ext>
            </a:extLst>
          </p:cNvPr>
          <p:cNvGraphicFramePr/>
          <p:nvPr>
            <p:extLst>
              <p:ext uri="{D42A27DB-BD31-4B8C-83A1-F6EECF244321}">
                <p14:modId xmlns:p14="http://schemas.microsoft.com/office/powerpoint/2010/main" val="1889927169"/>
              </p:ext>
            </p:extLst>
          </p:nvPr>
        </p:nvGraphicFramePr>
        <p:xfrm>
          <a:off x="1295400" y="1645978"/>
          <a:ext cx="6096000" cy="13660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7" name="Picture 6" descr="Afbeeldingsresultaat voor 3d people images time | Alarm clock, Sculpture  lessons, Small alarm clock">
            <a:extLst>
              <a:ext uri="{FF2B5EF4-FFF2-40B4-BE49-F238E27FC236}">
                <a16:creationId xmlns:a16="http://schemas.microsoft.com/office/drawing/2014/main" id="{F59B8ED1-E85A-46FE-952E-9511CCA59B65}"/>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309370" y="629919"/>
            <a:ext cx="943363" cy="1068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89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1296000" y="595744"/>
            <a:ext cx="7416000" cy="1116000"/>
          </a:xfrm>
        </p:spPr>
        <p:txBody>
          <a:bodyPr/>
          <a:lstStyle/>
          <a:p>
            <a:r>
              <a:rPr lang="nl-BE" sz="3000">
                <a:latin typeface="Calibri Light" panose="020F0302020204030204" pitchFamily="34" charset="0"/>
                <a:cs typeface="Calibri Light" panose="020F0302020204030204" pitchFamily="34" charset="0"/>
              </a:rPr>
              <a:t>Optimalisatiedecreet</a:t>
            </a:r>
          </a:p>
        </p:txBody>
      </p:sp>
      <p:sp>
        <p:nvSpPr>
          <p:cNvPr id="10" name="Tijdelijke aanduiding voor inhoud 9"/>
          <p:cNvSpPr>
            <a:spLocks noGrp="1"/>
          </p:cNvSpPr>
          <p:nvPr>
            <p:ph sz="half" idx="1"/>
          </p:nvPr>
        </p:nvSpPr>
        <p:spPr>
          <a:xfrm>
            <a:off x="1296000" y="1253190"/>
            <a:ext cx="7416000" cy="4154326"/>
          </a:xfrm>
        </p:spPr>
        <p:txBody>
          <a:bodyPr/>
          <a:lstStyle/>
          <a:p>
            <a:endParaRPr lang="nl-BE">
              <a:latin typeface="Calibri" panose="020F0502020204030204" pitchFamily="34" charset="0"/>
              <a:cs typeface="Calibri" panose="020F0502020204030204" pitchFamily="34" charset="0"/>
            </a:endParaRPr>
          </a:p>
          <a:p>
            <a:pPr marL="288000" lvl="1" indent="0">
              <a:buNone/>
            </a:pPr>
            <a:endParaRPr lang="nl-BE">
              <a:latin typeface="Calibri" panose="020F0502020204030204" pitchFamily="34" charset="0"/>
              <a:cs typeface="Calibri" panose="020F0502020204030204" pitchFamily="34" charset="0"/>
            </a:endParaRPr>
          </a:p>
        </p:txBody>
      </p:sp>
      <p:graphicFrame>
        <p:nvGraphicFramePr>
          <p:cNvPr id="2" name="Diagram 1">
            <a:extLst>
              <a:ext uri="{FF2B5EF4-FFF2-40B4-BE49-F238E27FC236}">
                <a16:creationId xmlns:a16="http://schemas.microsoft.com/office/drawing/2014/main" id="{3F13471B-A998-4274-850A-6540C5926057}"/>
              </a:ext>
            </a:extLst>
          </p:cNvPr>
          <p:cNvGraphicFramePr/>
          <p:nvPr>
            <p:extLst>
              <p:ext uri="{D42A27DB-BD31-4B8C-83A1-F6EECF244321}">
                <p14:modId xmlns:p14="http://schemas.microsoft.com/office/powerpoint/2010/main" val="4223560893"/>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24575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3d Klein Mannetje Met Een Uitroepteken En Vraagteken ,. 3d Beeld.  Geïsoleerde Witte Achtergrond Royalty-Vrije Foto, Plaatjes, Beelden En  Stock Fotografie. Image 36053099.">
            <a:extLst>
              <a:ext uri="{FF2B5EF4-FFF2-40B4-BE49-F238E27FC236}">
                <a16:creationId xmlns:a16="http://schemas.microsoft.com/office/drawing/2014/main" id="{DF294AB8-E3A3-448F-AA33-F85605E192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102" y="0"/>
            <a:ext cx="913047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C393DCC0-FBC7-41D9-A931-5DCC0F3BBA2A}"/>
              </a:ext>
            </a:extLst>
          </p:cNvPr>
          <p:cNvSpPr>
            <a:spLocks noGrp="1"/>
          </p:cNvSpPr>
          <p:nvPr>
            <p:ph type="ctrTitle"/>
          </p:nvPr>
        </p:nvSpPr>
        <p:spPr>
          <a:xfrm>
            <a:off x="2115000" y="1971870"/>
            <a:ext cx="5562000" cy="1566000"/>
          </a:xfrm>
        </p:spPr>
        <p:txBody>
          <a:bodyPr/>
          <a:lstStyle/>
          <a:p>
            <a:pPr algn="ctr"/>
            <a:r>
              <a:rPr lang="nl-BE" sz="3000">
                <a:latin typeface="Calibri Light" panose="020F0302020204030204" pitchFamily="34" charset="0"/>
                <a:cs typeface="Calibri Light" panose="020F0302020204030204" pitchFamily="34" charset="0"/>
              </a:rPr>
              <a:t>	</a:t>
            </a:r>
          </a:p>
        </p:txBody>
      </p:sp>
      <p:sp>
        <p:nvSpPr>
          <p:cNvPr id="6" name="Rechthoek 5">
            <a:extLst>
              <a:ext uri="{FF2B5EF4-FFF2-40B4-BE49-F238E27FC236}">
                <a16:creationId xmlns:a16="http://schemas.microsoft.com/office/drawing/2014/main" id="{6E29E18D-6CEB-430F-89C6-DBA202667287}"/>
              </a:ext>
            </a:extLst>
          </p:cNvPr>
          <p:cNvSpPr/>
          <p:nvPr/>
        </p:nvSpPr>
        <p:spPr>
          <a:xfrm>
            <a:off x="1296000" y="587220"/>
            <a:ext cx="1443472" cy="553998"/>
          </a:xfrm>
          <a:prstGeom prst="rect">
            <a:avLst/>
          </a:prstGeom>
        </p:spPr>
        <p:txBody>
          <a:bodyPr wrap="none">
            <a:spAutoFit/>
          </a:bodyPr>
          <a:lstStyle/>
          <a:p>
            <a:r>
              <a:rPr lang="nl-BE" sz="3000">
                <a:solidFill>
                  <a:srgbClr val="373636"/>
                </a:solidFill>
                <a:latin typeface="Calibri Light" panose="020F0302020204030204" pitchFamily="34" charset="0"/>
                <a:ea typeface="+mj-ea"/>
                <a:cs typeface="Calibri Light" panose="020F0302020204030204" pitchFamily="34" charset="0"/>
              </a:rPr>
              <a:t>Vragen?</a:t>
            </a:r>
            <a:endParaRPr lang="nl-BE"/>
          </a:p>
        </p:txBody>
      </p:sp>
    </p:spTree>
    <p:extLst>
      <p:ext uri="{BB962C8B-B14F-4D97-AF65-F5344CB8AC3E}">
        <p14:creationId xmlns:p14="http://schemas.microsoft.com/office/powerpoint/2010/main" val="3519559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Tijdelijke aanduiding voor afbeelding 10"/>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288000" y="564000"/>
            <a:ext cx="8568000" cy="5712000"/>
          </a:xfrm>
        </p:spPr>
      </p:pic>
      <p:grpSp>
        <p:nvGrpSpPr>
          <p:cNvPr id="12" name="Groeperen 15"/>
          <p:cNvGrpSpPr/>
          <p:nvPr/>
        </p:nvGrpSpPr>
        <p:grpSpPr>
          <a:xfrm>
            <a:off x="288000" y="287262"/>
            <a:ext cx="6033505" cy="6265475"/>
            <a:chOff x="288001" y="288000"/>
            <a:chExt cx="6033505" cy="6265475"/>
          </a:xfrm>
          <a:solidFill>
            <a:schemeClr val="accent5"/>
          </a:solidFill>
        </p:grpSpPr>
        <p:sp>
          <p:nvSpPr>
            <p:cNvPr id="13" name="Rechthoek 12"/>
            <p:cNvSpPr>
              <a:spLocks/>
            </p:cNvSpPr>
            <p:nvPr/>
          </p:nvSpPr>
          <p:spPr>
            <a:xfrm>
              <a:off x="288001" y="288000"/>
              <a:ext cx="4248000" cy="6265475"/>
            </a:xfrm>
            <a:prstGeom prst="rect">
              <a:avLst/>
            </a:prstGeom>
            <a:grp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hthoekige driehoek 13"/>
            <p:cNvSpPr/>
            <p:nvPr/>
          </p:nvSpPr>
          <p:spPr>
            <a:xfrm>
              <a:off x="4536000" y="288000"/>
              <a:ext cx="1785506" cy="6264000"/>
            </a:xfrm>
            <a:prstGeom prst="rtTriangle">
              <a:avLst/>
            </a:prstGeom>
            <a:grpFill/>
            <a:ln>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nl-NL"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6" name="Titel 15"/>
          <p:cNvSpPr>
            <a:spLocks noGrp="1"/>
          </p:cNvSpPr>
          <p:nvPr>
            <p:ph type="ctrTitle"/>
          </p:nvPr>
        </p:nvSpPr>
        <p:spPr>
          <a:xfrm>
            <a:off x="578389" y="1870029"/>
            <a:ext cx="4571188" cy="2657365"/>
          </a:xfrm>
        </p:spPr>
        <p:txBody>
          <a:bodyPr/>
          <a:lstStyle/>
          <a:p>
            <a:r>
              <a:rPr lang="nl-BE" sz="3200">
                <a:latin typeface="Calibri"/>
                <a:cs typeface="Calibri"/>
              </a:rPr>
              <a:t>Woningkwaliteit: optimalisatie administratieve procedure</a:t>
            </a:r>
            <a:br>
              <a:rPr lang="nl-BE" sz="3200">
                <a:latin typeface="Calibri"/>
                <a:cs typeface="Calibri"/>
              </a:rPr>
            </a:br>
            <a:r>
              <a:rPr lang="nl-BE" sz="2400">
                <a:latin typeface="Calibri"/>
                <a:cs typeface="Calibri"/>
              </a:rPr>
              <a:t>Deel 2 – Webinar start om 13.30 uur</a:t>
            </a:r>
            <a:endParaRPr lang="nl-BE" sz="3200">
              <a:latin typeface="Calibri" panose="020F0502020204030204" pitchFamily="34" charset="0"/>
              <a:cs typeface="Calibri" panose="020F0502020204030204" pitchFamily="34" charset="0"/>
            </a:endParaRPr>
          </a:p>
        </p:txBody>
      </p:sp>
      <p:sp>
        <p:nvSpPr>
          <p:cNvPr id="17" name="Ondertitel 16"/>
          <p:cNvSpPr>
            <a:spLocks noGrp="1"/>
          </p:cNvSpPr>
          <p:nvPr>
            <p:ph type="subTitle" idx="1"/>
          </p:nvPr>
        </p:nvSpPr>
        <p:spPr>
          <a:xfrm>
            <a:off x="578390" y="5001943"/>
            <a:ext cx="5333680" cy="1224000"/>
          </a:xfrm>
        </p:spPr>
        <p:txBody>
          <a:bodyPr vert="horz" lIns="0" tIns="0" rIns="0" bIns="0" rtlCol="0" anchor="t">
            <a:noAutofit/>
          </a:bodyPr>
          <a:lstStyle/>
          <a:p>
            <a:r>
              <a:rPr lang="nl-BE" sz="2200">
                <a:latin typeface="Calibri"/>
                <a:cs typeface="Calibri"/>
              </a:rPr>
              <a:t>Webinar dossierbeheerders lokale besturen</a:t>
            </a:r>
          </a:p>
          <a:p>
            <a:r>
              <a:rPr lang="nl-BE" sz="1800">
                <a:latin typeface="Calibri"/>
                <a:cs typeface="Calibri"/>
              </a:rPr>
              <a:t>19 en 29 oktober – 10 november 2020</a:t>
            </a:r>
          </a:p>
          <a:p>
            <a:endParaRPr lang="nl-BE" sz="3200">
              <a:latin typeface="Calibri" panose="020F0502020204030204" pitchFamily="34" charset="0"/>
              <a:cs typeface="Calibri" panose="020F0502020204030204" pitchFamily="34" charset="0"/>
            </a:endParaRPr>
          </a:p>
          <a:p>
            <a:r>
              <a:rPr lang="nl-BE" sz="2000" i="1" err="1">
                <a:latin typeface="Calibri"/>
                <a:cs typeface="Calibri"/>
              </a:rPr>
              <a:t>Ppt</a:t>
            </a:r>
            <a:r>
              <a:rPr lang="nl-BE" sz="2000" i="1">
                <a:latin typeface="Calibri"/>
                <a:cs typeface="Calibri"/>
              </a:rPr>
              <a:t>: Krist Windels – Marleen </a:t>
            </a:r>
            <a:r>
              <a:rPr lang="nl-BE" sz="2000" i="1" err="1">
                <a:latin typeface="Calibri"/>
                <a:cs typeface="Calibri"/>
              </a:rPr>
              <a:t>Vrijders</a:t>
            </a:r>
            <a:r>
              <a:rPr lang="nl-BE" sz="2000" i="1">
                <a:latin typeface="Calibri"/>
                <a:cs typeface="Calibri"/>
              </a:rPr>
              <a:t> </a:t>
            </a:r>
          </a:p>
          <a:p>
            <a:r>
              <a:rPr lang="nl-BE" sz="2000" i="1">
                <a:latin typeface="Calibri"/>
                <a:cs typeface="Calibri"/>
              </a:rPr>
              <a:t>Sprekers: Tamara </a:t>
            </a:r>
            <a:r>
              <a:rPr lang="nl-BE" sz="2000" i="1" err="1">
                <a:latin typeface="Calibri"/>
                <a:cs typeface="Calibri"/>
              </a:rPr>
              <a:t>Senaeve</a:t>
            </a:r>
            <a:r>
              <a:rPr lang="nl-BE" sz="2000" i="1">
                <a:latin typeface="Calibri"/>
                <a:cs typeface="Calibri"/>
              </a:rPr>
              <a:t> – Tania </a:t>
            </a:r>
            <a:r>
              <a:rPr lang="nl-BE" sz="2000" i="1" err="1">
                <a:latin typeface="Calibri"/>
                <a:cs typeface="Calibri"/>
              </a:rPr>
              <a:t>Dewaele</a:t>
            </a:r>
            <a:endParaRPr lang="nl-BE" sz="2000" i="1">
              <a:latin typeface="Calibri"/>
              <a:cs typeface="Calibri"/>
            </a:endParaRPr>
          </a:p>
        </p:txBody>
      </p:sp>
      <p:pic>
        <p:nvPicPr>
          <p:cNvPr id="15" name="Afbeelding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8389" y="632057"/>
            <a:ext cx="1848751" cy="720000"/>
          </a:xfrm>
          <a:prstGeom prst="rect">
            <a:avLst/>
          </a:prstGeom>
        </p:spPr>
      </p:pic>
    </p:spTree>
    <p:extLst>
      <p:ext uri="{BB962C8B-B14F-4D97-AF65-F5344CB8AC3E}">
        <p14:creationId xmlns:p14="http://schemas.microsoft.com/office/powerpoint/2010/main" val="20507113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Afbeelding 16">
            <a:extLst>
              <a:ext uri="{FF2B5EF4-FFF2-40B4-BE49-F238E27FC236}">
                <a16:creationId xmlns:a16="http://schemas.microsoft.com/office/drawing/2014/main" id="{DC1BFA41-0246-46FB-AAC8-01C84FDD6955}"/>
              </a:ext>
            </a:extLst>
          </p:cNvPr>
          <p:cNvPicPr>
            <a:picLocks noChangeAspect="1"/>
          </p:cNvPicPr>
          <p:nvPr/>
        </p:nvPicPr>
        <p:blipFill>
          <a:blip r:embed="rId3"/>
          <a:stretch>
            <a:fillRect/>
          </a:stretch>
        </p:blipFill>
        <p:spPr>
          <a:xfrm>
            <a:off x="6827234" y="2448824"/>
            <a:ext cx="1198069" cy="898552"/>
          </a:xfrm>
          <a:prstGeom prst="rect">
            <a:avLst/>
          </a:prstGeom>
        </p:spPr>
      </p:pic>
      <p:pic>
        <p:nvPicPr>
          <p:cNvPr id="8" name="Picture 4" descr="Kleine Man Wacht Op Een Belangrijk Telefoontje. GeÃƒ Â¯ Soleerde Witte  Achtergrond Royalty-Vrije Foto, Plaatjes, Beelden En Stock Fotografie.  Image 18410120.">
            <a:extLst>
              <a:ext uri="{FF2B5EF4-FFF2-40B4-BE49-F238E27FC236}">
                <a16:creationId xmlns:a16="http://schemas.microsoft.com/office/drawing/2014/main" id="{914242B3-5CF0-4A6A-8C47-BE214ED9DA0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3278" y="3457487"/>
            <a:ext cx="504756" cy="641639"/>
          </a:xfrm>
          <a:prstGeom prst="rect">
            <a:avLst/>
          </a:prstGeom>
          <a:noFill/>
          <a:extLst>
            <a:ext uri="{909E8E84-426E-40DD-AFC4-6F175D3DCCD1}">
              <a14:hiddenFill xmlns:a14="http://schemas.microsoft.com/office/drawing/2010/main">
                <a:solidFill>
                  <a:srgbClr val="FFFFFF"/>
                </a:solidFill>
              </a14:hiddenFill>
            </a:ext>
          </a:extLst>
        </p:spPr>
      </p:pic>
      <p:sp>
        <p:nvSpPr>
          <p:cNvPr id="9" name="Titel 8"/>
          <p:cNvSpPr>
            <a:spLocks noGrp="1"/>
          </p:cNvSpPr>
          <p:nvPr>
            <p:ph type="title"/>
          </p:nvPr>
        </p:nvSpPr>
        <p:spPr>
          <a:xfrm>
            <a:off x="741238" y="541109"/>
            <a:ext cx="8075896" cy="1116000"/>
          </a:xfrm>
        </p:spPr>
        <p:txBody>
          <a:bodyPr/>
          <a:lstStyle/>
          <a:p>
            <a:r>
              <a:rPr lang="nl-BE" sz="3000">
                <a:latin typeface="Calibri Light" panose="020F0302020204030204" pitchFamily="34" charset="0"/>
                <a:cs typeface="Calibri Light" panose="020F0302020204030204" pitchFamily="34" charset="0"/>
              </a:rPr>
              <a:t>Inhoud</a:t>
            </a:r>
          </a:p>
        </p:txBody>
      </p:sp>
      <p:sp>
        <p:nvSpPr>
          <p:cNvPr id="10" name="Tijdelijke aanduiding voor inhoud 9"/>
          <p:cNvSpPr>
            <a:spLocks noGrp="1"/>
          </p:cNvSpPr>
          <p:nvPr>
            <p:ph sz="half" idx="1"/>
          </p:nvPr>
        </p:nvSpPr>
        <p:spPr>
          <a:xfrm>
            <a:off x="1118697" y="1364514"/>
            <a:ext cx="7284065" cy="4521456"/>
          </a:xfrm>
        </p:spPr>
        <p:txBody>
          <a:bodyPr vert="horz" lIns="0" tIns="0" rIns="0" bIns="0" rtlCol="0" anchor="t">
            <a:noAutofit/>
          </a:bodyPr>
          <a:lstStyle/>
          <a:p>
            <a:r>
              <a:rPr lang="nl-BE">
                <a:latin typeface="Calibri"/>
                <a:cs typeface="Calibri"/>
              </a:rPr>
              <a:t>Optimalisatie – kader</a:t>
            </a:r>
          </a:p>
          <a:p>
            <a:pPr>
              <a:buNone/>
            </a:pPr>
            <a:endParaRPr lang="nl-BE">
              <a:latin typeface="Calibri" panose="020F0502020204030204" pitchFamily="34" charset="0"/>
              <a:cs typeface="Calibri" panose="020F0502020204030204" pitchFamily="34" charset="0"/>
            </a:endParaRPr>
          </a:p>
          <a:p>
            <a:r>
              <a:rPr lang="nl-BE">
                <a:latin typeface="Calibri"/>
                <a:cs typeface="Calibri"/>
              </a:rPr>
              <a:t>Waarschuwingsprocedure</a:t>
            </a:r>
            <a:br>
              <a:rPr lang="nl-BE">
                <a:latin typeface="Calibri"/>
                <a:cs typeface="Calibri"/>
              </a:rPr>
            </a:br>
            <a:endParaRPr lang="nl-BE">
              <a:latin typeface="Calibri"/>
              <a:cs typeface="Calibri"/>
            </a:endParaRPr>
          </a:p>
          <a:p>
            <a:r>
              <a:rPr lang="nl-BE" b="1">
                <a:latin typeface="Calibri"/>
                <a:cs typeface="Calibri"/>
              </a:rPr>
              <a:t>Aanpassingen in VLOK</a:t>
            </a:r>
          </a:p>
          <a:p>
            <a:endParaRPr lang="nl-BE">
              <a:latin typeface="Calibri"/>
              <a:cs typeface="Calibri"/>
            </a:endParaRPr>
          </a:p>
          <a:p>
            <a:r>
              <a:rPr lang="nl-BE">
                <a:latin typeface="Calibri"/>
                <a:cs typeface="Calibri"/>
              </a:rPr>
              <a:t>Wijzigingen CA</a:t>
            </a:r>
          </a:p>
          <a:p>
            <a:endParaRPr lang="nl-BE">
              <a:latin typeface="Calibri" panose="020F0502020204030204" pitchFamily="34" charset="0"/>
              <a:cs typeface="Calibri" panose="020F0502020204030204" pitchFamily="34" charset="0"/>
            </a:endParaRPr>
          </a:p>
          <a:p>
            <a:r>
              <a:rPr lang="nl-BE">
                <a:latin typeface="Calibri"/>
                <a:cs typeface="Calibri"/>
              </a:rPr>
              <a:t>Overgangsperiode</a:t>
            </a:r>
          </a:p>
          <a:p>
            <a:endParaRPr lang="nl-BE">
              <a:latin typeface="Calibri" panose="020F0502020204030204" pitchFamily="34" charset="0"/>
              <a:cs typeface="Calibri" panose="020F0502020204030204" pitchFamily="34" charset="0"/>
            </a:endParaRPr>
          </a:p>
          <a:p>
            <a:r>
              <a:rPr lang="nl-BE">
                <a:latin typeface="Calibri"/>
                <a:cs typeface="Calibri"/>
              </a:rPr>
              <a:t>Wijzigingen Codex Fiscaliteit</a:t>
            </a:r>
          </a:p>
          <a:p>
            <a:endParaRPr lang="nl-BE">
              <a:latin typeface="Calibri" panose="020F0502020204030204" pitchFamily="34" charset="0"/>
              <a:cs typeface="Calibri" panose="020F0502020204030204" pitchFamily="34" charset="0"/>
            </a:endParaRPr>
          </a:p>
          <a:p>
            <a:r>
              <a:rPr lang="nl-BE">
                <a:latin typeface="Calibri"/>
                <a:cs typeface="Calibri"/>
              </a:rPr>
              <a:t>Bijkomend aandachtspunt</a:t>
            </a:r>
          </a:p>
        </p:txBody>
      </p:sp>
      <p:pic>
        <p:nvPicPr>
          <p:cNvPr id="1028" name="Picture 4" descr="3d Mensen - Een Man, Persoon Met Een Lege Bord Royalty-Vrije Foto,  Plaatjes, Beelden En Stock Fotografie. Image 17103129.">
            <a:extLst>
              <a:ext uri="{FF2B5EF4-FFF2-40B4-BE49-F238E27FC236}">
                <a16:creationId xmlns:a16="http://schemas.microsoft.com/office/drawing/2014/main" id="{178B3D79-98BF-4C7C-B329-98F5CA6FE28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11548" y="1029272"/>
            <a:ext cx="1130376" cy="8791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fbeeldingsresultaat voor 3d people images time | Alarm clock, Sculpture  lessons, Small alarm clock">
            <a:extLst>
              <a:ext uri="{FF2B5EF4-FFF2-40B4-BE49-F238E27FC236}">
                <a16:creationId xmlns:a16="http://schemas.microsoft.com/office/drawing/2014/main" id="{6BFF5016-7519-4BBC-B59F-8869A721632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65932" y="1794074"/>
            <a:ext cx="578042" cy="654750"/>
          </a:xfrm>
          <a:prstGeom prst="rect">
            <a:avLst/>
          </a:prstGeom>
          <a:noFill/>
          <a:extLst>
            <a:ext uri="{909E8E84-426E-40DD-AFC4-6F175D3DCCD1}">
              <a14:hiddenFill xmlns:a14="http://schemas.microsoft.com/office/drawing/2010/main">
                <a:solidFill>
                  <a:srgbClr val="FFFFFF"/>
                </a:solidFill>
              </a14:hiddenFill>
            </a:ext>
          </a:extLst>
        </p:spPr>
      </p:pic>
      <p:pic>
        <p:nvPicPr>
          <p:cNvPr id="11" name="Afbeelding 10" descr="Afbeelding met elektronica, zitten, foto, klein&#10;&#10;Automatisch gegenereerde beschrijving">
            <a:extLst>
              <a:ext uri="{FF2B5EF4-FFF2-40B4-BE49-F238E27FC236}">
                <a16:creationId xmlns:a16="http://schemas.microsoft.com/office/drawing/2014/main" id="{1B8DDC40-BBB6-4D9D-AFC7-55FF60DB66C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65932" y="4080785"/>
            <a:ext cx="779448" cy="776684"/>
          </a:xfrm>
          <a:prstGeom prst="rect">
            <a:avLst/>
          </a:prstGeom>
        </p:spPr>
      </p:pic>
      <p:pic>
        <p:nvPicPr>
          <p:cNvPr id="12" name="Picture 2" descr="3D Blanke Man Met Grote Rode Uitroepteken Teken Geïsoleerd Op Een Witte  Achtergrond. Royalty-Vrije Foto, Plaatjes, Beelden En Stock Fotografie.  Image 14303306.">
            <a:extLst>
              <a:ext uri="{FF2B5EF4-FFF2-40B4-BE49-F238E27FC236}">
                <a16:creationId xmlns:a16="http://schemas.microsoft.com/office/drawing/2014/main" id="{16CCBA94-DCEB-4397-AB11-F9C9A034457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97010" y="4813628"/>
            <a:ext cx="717291" cy="8151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Kleine Man Wacht Op Een Belangrijk Telefoontje. GeÃƒ Â¯ Soleerde Witte  Achtergrond Royalty-Vrije Foto, Plaatjes, Beelden En Stock Fotografie.  Image 18410120.">
            <a:extLst>
              <a:ext uri="{FF2B5EF4-FFF2-40B4-BE49-F238E27FC236}">
                <a16:creationId xmlns:a16="http://schemas.microsoft.com/office/drawing/2014/main" id="{89A7DF07-D369-4028-A197-B0D5A69CE30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4357" y="3874237"/>
            <a:ext cx="504756" cy="64163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3D-man Toont Goed Gebaar Met Groen Vinkje Geïsoleerd Via Witte Achtergrond  Met Reflectie Royalty-Vrije Foto, Plaatjes, Beelden En Stock Fotografie.  Image 21579259.">
            <a:extLst>
              <a:ext uri="{FF2B5EF4-FFF2-40B4-BE49-F238E27FC236}">
                <a16:creationId xmlns:a16="http://schemas.microsoft.com/office/drawing/2014/main" id="{6B841DE6-F8B2-4271-8343-E4DCC328464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28089" y="3148608"/>
            <a:ext cx="779448" cy="779448"/>
          </a:xfrm>
          <a:prstGeom prst="rect">
            <a:avLst/>
          </a:prstGeom>
          <a:noFill/>
          <a:extLst>
            <a:ext uri="{909E8E84-426E-40DD-AFC4-6F175D3DCCD1}">
              <a14:hiddenFill xmlns:a14="http://schemas.microsoft.com/office/drawing/2010/main">
                <a:solidFill>
                  <a:srgbClr val="FFFFFF"/>
                </a:solidFill>
              </a14:hiddenFill>
            </a:ext>
          </a:extLst>
        </p:spPr>
      </p:pic>
      <p:pic>
        <p:nvPicPr>
          <p:cNvPr id="15" name="Afbeelding 14" descr="Afbeelding met elektronica, zitten, foto, klein&#10;&#10;Automatisch gegenereerde beschrijving">
            <a:extLst>
              <a:ext uri="{FF2B5EF4-FFF2-40B4-BE49-F238E27FC236}">
                <a16:creationId xmlns:a16="http://schemas.microsoft.com/office/drawing/2014/main" id="{A13AF716-0C0D-477C-B193-1E781ADA10F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97011" y="4497535"/>
            <a:ext cx="779448" cy="776684"/>
          </a:xfrm>
          <a:prstGeom prst="rect">
            <a:avLst/>
          </a:prstGeom>
        </p:spPr>
      </p:pic>
      <p:pic>
        <p:nvPicPr>
          <p:cNvPr id="16" name="Picture 2" descr="3D Blanke Man Met Grote Rode Uitroepteken Teken Geïsoleerd Op Een Witte  Achtergrond. Royalty-Vrije Foto, Plaatjes, Beelden En Stock Fotografie.  Image 14303306.">
            <a:extLst>
              <a:ext uri="{FF2B5EF4-FFF2-40B4-BE49-F238E27FC236}">
                <a16:creationId xmlns:a16="http://schemas.microsoft.com/office/drawing/2014/main" id="{3E25F8BA-2F47-4B41-A951-AB415493932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28089" y="5230378"/>
            <a:ext cx="717291" cy="815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59813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E10A7A06-C513-424A-9DB3-FD081B67FE33}"/>
              </a:ext>
            </a:extLst>
          </p:cNvPr>
          <p:cNvSpPr/>
          <p:nvPr/>
        </p:nvSpPr>
        <p:spPr>
          <a:xfrm>
            <a:off x="0" y="1010323"/>
            <a:ext cx="5780315" cy="770658"/>
          </a:xfrm>
          <a:prstGeom prst="rect">
            <a:avLst/>
          </a:prstGeom>
          <a:solidFill>
            <a:srgbClr val="40B7B9"/>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nl-BE" sz="3000" spc="113">
                <a:solidFill>
                  <a:schemeClr val="bg1"/>
                </a:solidFill>
                <a:latin typeface="+mj-lt"/>
              </a:rPr>
              <a:t>Tab Procedures</a:t>
            </a:r>
          </a:p>
        </p:txBody>
      </p:sp>
      <p:sp>
        <p:nvSpPr>
          <p:cNvPr id="5" name="Tekstvak 4">
            <a:extLst>
              <a:ext uri="{FF2B5EF4-FFF2-40B4-BE49-F238E27FC236}">
                <a16:creationId xmlns:a16="http://schemas.microsoft.com/office/drawing/2014/main" id="{98982750-A9A8-4C51-BA67-CB05DD2F52AB}"/>
              </a:ext>
            </a:extLst>
          </p:cNvPr>
          <p:cNvSpPr txBox="1"/>
          <p:nvPr/>
        </p:nvSpPr>
        <p:spPr>
          <a:xfrm>
            <a:off x="716064" y="1903969"/>
            <a:ext cx="7571374" cy="3730380"/>
          </a:xfrm>
          <a:prstGeom prst="rect">
            <a:avLst/>
          </a:prstGeom>
          <a:noFill/>
        </p:spPr>
        <p:txBody>
          <a:bodyPr wrap="square" rtlCol="0">
            <a:spAutoFit/>
          </a:bodyPr>
          <a:lstStyle/>
          <a:p>
            <a:pPr>
              <a:lnSpc>
                <a:spcPct val="150000"/>
              </a:lnSpc>
            </a:pPr>
            <a:r>
              <a:rPr lang="nl-BE" sz="1500">
                <a:highlight>
                  <a:srgbClr val="C0C0C0"/>
                </a:highlight>
              </a:rPr>
              <a:t>lopende procedures</a:t>
            </a:r>
          </a:p>
          <a:p>
            <a:pPr>
              <a:lnSpc>
                <a:spcPct val="150000"/>
              </a:lnSpc>
            </a:pPr>
            <a:r>
              <a:rPr lang="nl-BE" sz="1500">
                <a:highlight>
                  <a:srgbClr val="C0C0C0"/>
                </a:highlight>
              </a:rPr>
              <a:t>afgesloten procedures</a:t>
            </a:r>
          </a:p>
          <a:p>
            <a:pPr>
              <a:lnSpc>
                <a:spcPct val="150000"/>
              </a:lnSpc>
            </a:pPr>
            <a:r>
              <a:rPr lang="nl-BE" sz="1500">
                <a:highlight>
                  <a:srgbClr val="C0C0C0"/>
                </a:highlight>
              </a:rPr>
              <a:t>	</a:t>
            </a:r>
            <a:r>
              <a:rPr lang="nl-BE" sz="1350">
                <a:highlight>
                  <a:srgbClr val="C0C0C0"/>
                </a:highlight>
              </a:rPr>
              <a:t>wekelijkse taak</a:t>
            </a:r>
          </a:p>
          <a:p>
            <a:pPr>
              <a:lnSpc>
                <a:spcPct val="150000"/>
              </a:lnSpc>
            </a:pPr>
            <a:r>
              <a:rPr lang="nl-BE" sz="1350">
                <a:highlight>
                  <a:srgbClr val="C0C0C0"/>
                </a:highlight>
              </a:rPr>
              <a:t>	VLOK sluit af</a:t>
            </a:r>
          </a:p>
          <a:p>
            <a:pPr>
              <a:lnSpc>
                <a:spcPct val="150000"/>
              </a:lnSpc>
            </a:pPr>
            <a:r>
              <a:rPr lang="nl-BE" sz="1500">
                <a:highlight>
                  <a:srgbClr val="C0C0C0"/>
                </a:highlight>
              </a:rPr>
              <a:t>procedure CA &gt; status</a:t>
            </a:r>
          </a:p>
          <a:p>
            <a:pPr>
              <a:lnSpc>
                <a:spcPct val="150000"/>
              </a:lnSpc>
            </a:pPr>
            <a:r>
              <a:rPr lang="nl-BE" sz="1500">
                <a:highlight>
                  <a:srgbClr val="C0C0C0"/>
                </a:highlight>
              </a:rPr>
              <a:t>	</a:t>
            </a:r>
            <a:r>
              <a:rPr lang="nl-BE" sz="1350">
                <a:highlight>
                  <a:srgbClr val="C0C0C0"/>
                </a:highlight>
              </a:rPr>
              <a:t>CA afgeleverd</a:t>
            </a:r>
          </a:p>
          <a:p>
            <a:pPr>
              <a:lnSpc>
                <a:spcPct val="150000"/>
              </a:lnSpc>
            </a:pPr>
            <a:r>
              <a:rPr lang="nl-BE" sz="1350">
                <a:highlight>
                  <a:srgbClr val="C0C0C0"/>
                </a:highlight>
              </a:rPr>
              <a:t>	CA geweigerd</a:t>
            </a:r>
          </a:p>
          <a:p>
            <a:pPr>
              <a:lnSpc>
                <a:spcPct val="150000"/>
              </a:lnSpc>
            </a:pPr>
            <a:r>
              <a:rPr lang="nl-BE" sz="1350">
                <a:highlight>
                  <a:srgbClr val="C0C0C0"/>
                </a:highlight>
              </a:rPr>
              <a:t>	procedure stopgezet of afgewezen</a:t>
            </a:r>
          </a:p>
          <a:p>
            <a:pPr>
              <a:lnSpc>
                <a:spcPct val="150000"/>
              </a:lnSpc>
            </a:pPr>
            <a:r>
              <a:rPr lang="nl-BE" sz="1500">
                <a:highlight>
                  <a:srgbClr val="C0C0C0"/>
                </a:highlight>
              </a:rPr>
              <a:t>procedure OO</a:t>
            </a:r>
          </a:p>
          <a:p>
            <a:pPr>
              <a:lnSpc>
                <a:spcPct val="150000"/>
              </a:lnSpc>
            </a:pPr>
            <a:r>
              <a:rPr lang="nl-BE" sz="1500">
                <a:highlight>
                  <a:srgbClr val="C0C0C0"/>
                </a:highlight>
              </a:rPr>
              <a:t>	</a:t>
            </a:r>
            <a:r>
              <a:rPr lang="nl-BE" sz="1350">
                <a:highlight>
                  <a:srgbClr val="C0C0C0"/>
                </a:highlight>
              </a:rPr>
              <a:t>geen beroep meer mogelijk, behalve Raad v State</a:t>
            </a:r>
          </a:p>
          <a:p>
            <a:pPr>
              <a:lnSpc>
                <a:spcPct val="150000"/>
              </a:lnSpc>
            </a:pPr>
            <a:r>
              <a:rPr lang="nl-BE" sz="1350">
                <a:highlight>
                  <a:srgbClr val="C0C0C0"/>
                </a:highlight>
              </a:rPr>
              <a:t>	procedure stopgezet / beslissing genomen (≠ uitstel werken) / beroep afgehandeld / …</a:t>
            </a:r>
          </a:p>
        </p:txBody>
      </p:sp>
      <p:sp>
        <p:nvSpPr>
          <p:cNvPr id="3" name="Rechthoek 2">
            <a:extLst>
              <a:ext uri="{FF2B5EF4-FFF2-40B4-BE49-F238E27FC236}">
                <a16:creationId xmlns:a16="http://schemas.microsoft.com/office/drawing/2014/main" id="{65BDBAAF-36AD-4849-8C4D-41D8566B5C0F}"/>
              </a:ext>
            </a:extLst>
          </p:cNvPr>
          <p:cNvSpPr/>
          <p:nvPr/>
        </p:nvSpPr>
        <p:spPr>
          <a:xfrm>
            <a:off x="498296" y="287676"/>
            <a:ext cx="6806630" cy="83099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BE" sz="3000" b="0" i="0" u="none" strike="noStrike" kern="0" cap="none" spc="0" normalizeH="0" baseline="0" noProof="0">
                <a:ln>
                  <a:noFill/>
                </a:ln>
                <a:solidFill>
                  <a:srgbClr val="373636"/>
                </a:solidFill>
                <a:effectLst/>
                <a:uLnTx/>
                <a:uFillTx/>
                <a:latin typeface="Calibri Light" panose="020F0302020204030204" pitchFamily="34" charset="0"/>
                <a:ea typeface="+mj-ea"/>
                <a:cs typeface="Calibri Light" panose="020F0302020204030204" pitchFamily="34" charset="0"/>
              </a:rPr>
              <a:t>Waarschuwingsprocedure in VLOK</a:t>
            </a:r>
            <a:br>
              <a:rPr kumimoji="0" lang="nl-BE" sz="3000" b="0" i="0" u="none" strike="noStrike" kern="0" cap="none" spc="0" normalizeH="0" baseline="0" noProof="0">
                <a:ln>
                  <a:noFill/>
                </a:ln>
                <a:solidFill>
                  <a:srgbClr val="373636"/>
                </a:solidFill>
                <a:effectLst/>
                <a:uLnTx/>
                <a:uFillTx/>
                <a:latin typeface="Calibri Light" panose="020F0302020204030204" pitchFamily="34" charset="0"/>
                <a:ea typeface="+mj-ea"/>
                <a:cs typeface="Calibri Light" panose="020F0302020204030204" pitchFamily="34" charset="0"/>
              </a:rPr>
            </a:br>
            <a:endParaRPr kumimoji="0" lang="nl-BE" sz="1800" b="0" i="0" u="none" strike="noStrike" kern="0" cap="none" spc="0" normalizeH="0" baseline="0" noProof="0">
              <a:ln>
                <a:noFill/>
              </a:ln>
              <a:solidFill>
                <a:sysClr val="windowText" lastClr="000000"/>
              </a:solidFill>
              <a:effectLst/>
              <a:uLnTx/>
              <a:uFillTx/>
            </a:endParaRPr>
          </a:p>
        </p:txBody>
      </p:sp>
      <p:pic>
        <p:nvPicPr>
          <p:cNvPr id="8" name="Afbeelding 7">
            <a:extLst>
              <a:ext uri="{FF2B5EF4-FFF2-40B4-BE49-F238E27FC236}">
                <a16:creationId xmlns:a16="http://schemas.microsoft.com/office/drawing/2014/main" id="{FCC5F54F-FD79-4C47-8020-4B35F6228F90}"/>
              </a:ext>
            </a:extLst>
          </p:cNvPr>
          <p:cNvPicPr>
            <a:picLocks noChangeAspect="1"/>
          </p:cNvPicPr>
          <p:nvPr/>
        </p:nvPicPr>
        <p:blipFill>
          <a:blip r:embed="rId2"/>
          <a:stretch>
            <a:fillRect/>
          </a:stretch>
        </p:blipFill>
        <p:spPr>
          <a:xfrm>
            <a:off x="7511113" y="325099"/>
            <a:ext cx="1198069" cy="898552"/>
          </a:xfrm>
          <a:prstGeom prst="rect">
            <a:avLst/>
          </a:prstGeom>
        </p:spPr>
      </p:pic>
    </p:spTree>
    <p:extLst>
      <p:ext uri="{BB962C8B-B14F-4D97-AF65-F5344CB8AC3E}">
        <p14:creationId xmlns:p14="http://schemas.microsoft.com/office/powerpoint/2010/main" val="283841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lef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left)">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left)">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wipe(left)">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wipe(left)">
                                      <p:cBhvr>
                                        <p:cTn id="42" dur="5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wipe(left)">
                                      <p:cBhvr>
                                        <p:cTn id="47" dur="500"/>
                                        <p:tgtEl>
                                          <p:spTgt spid="5">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5">
                                            <p:txEl>
                                              <p:pRg st="8" end="8"/>
                                            </p:txEl>
                                          </p:spTgt>
                                        </p:tgtEl>
                                        <p:attrNameLst>
                                          <p:attrName>style.visibility</p:attrName>
                                        </p:attrNameLst>
                                      </p:cBhvr>
                                      <p:to>
                                        <p:strVal val="visible"/>
                                      </p:to>
                                    </p:set>
                                    <p:animEffect transition="in" filter="wipe(left)">
                                      <p:cBhvr>
                                        <p:cTn id="52" dur="500"/>
                                        <p:tgtEl>
                                          <p:spTgt spid="5">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5">
                                            <p:txEl>
                                              <p:pRg st="9" end="9"/>
                                            </p:txEl>
                                          </p:spTgt>
                                        </p:tgtEl>
                                        <p:attrNameLst>
                                          <p:attrName>style.visibility</p:attrName>
                                        </p:attrNameLst>
                                      </p:cBhvr>
                                      <p:to>
                                        <p:strVal val="visible"/>
                                      </p:to>
                                    </p:set>
                                    <p:animEffect transition="in" filter="wipe(left)">
                                      <p:cBhvr>
                                        <p:cTn id="57" dur="500"/>
                                        <p:tgtEl>
                                          <p:spTgt spid="5">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5">
                                            <p:txEl>
                                              <p:pRg st="10" end="10"/>
                                            </p:txEl>
                                          </p:spTgt>
                                        </p:tgtEl>
                                        <p:attrNameLst>
                                          <p:attrName>style.visibility</p:attrName>
                                        </p:attrNameLst>
                                      </p:cBhvr>
                                      <p:to>
                                        <p:strVal val="visible"/>
                                      </p:to>
                                    </p:set>
                                    <p:animEffect transition="in" filter="wipe(left)">
                                      <p:cBhvr>
                                        <p:cTn id="62"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9722CDC-59A2-45A4-A476-F271EC305E94}"/>
              </a:ext>
            </a:extLst>
          </p:cNvPr>
          <p:cNvPicPr>
            <a:picLocks noChangeAspect="1"/>
          </p:cNvPicPr>
          <p:nvPr/>
        </p:nvPicPr>
        <p:blipFill>
          <a:blip r:embed="rId2"/>
          <a:stretch>
            <a:fillRect/>
          </a:stretch>
        </p:blipFill>
        <p:spPr>
          <a:xfrm>
            <a:off x="556901" y="863030"/>
            <a:ext cx="7847359" cy="5447586"/>
          </a:xfrm>
          <a:prstGeom prst="rect">
            <a:avLst/>
          </a:prstGeom>
        </p:spPr>
      </p:pic>
      <p:pic>
        <p:nvPicPr>
          <p:cNvPr id="3" name="Afbeelding 2">
            <a:extLst>
              <a:ext uri="{FF2B5EF4-FFF2-40B4-BE49-F238E27FC236}">
                <a16:creationId xmlns:a16="http://schemas.microsoft.com/office/drawing/2014/main" id="{8DABAF2A-9ACA-4C9B-AFDD-9268ECEB1FDD}"/>
              </a:ext>
            </a:extLst>
          </p:cNvPr>
          <p:cNvPicPr>
            <a:picLocks noChangeAspect="1"/>
          </p:cNvPicPr>
          <p:nvPr/>
        </p:nvPicPr>
        <p:blipFill>
          <a:blip r:embed="rId3"/>
          <a:stretch>
            <a:fillRect/>
          </a:stretch>
        </p:blipFill>
        <p:spPr>
          <a:xfrm>
            <a:off x="7511113" y="325099"/>
            <a:ext cx="1198069" cy="898552"/>
          </a:xfrm>
          <a:prstGeom prst="rect">
            <a:avLst/>
          </a:prstGeom>
        </p:spPr>
      </p:pic>
    </p:spTree>
    <p:extLst>
      <p:ext uri="{BB962C8B-B14F-4D97-AF65-F5344CB8AC3E}">
        <p14:creationId xmlns:p14="http://schemas.microsoft.com/office/powerpoint/2010/main" val="41664441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91A9BB84-8B3D-49E0-A41F-9554B5F9C9E5}"/>
              </a:ext>
            </a:extLst>
          </p:cNvPr>
          <p:cNvSpPr>
            <a:spLocks noGrp="1"/>
          </p:cNvSpPr>
          <p:nvPr>
            <p:ph idx="1"/>
          </p:nvPr>
        </p:nvSpPr>
        <p:spPr/>
        <p:txBody>
          <a:bodyPr/>
          <a:lstStyle/>
          <a:p>
            <a:endParaRPr lang="nl-BE"/>
          </a:p>
        </p:txBody>
      </p:sp>
      <p:sp>
        <p:nvSpPr>
          <p:cNvPr id="4" name="Tijdelijke aanduiding voor tekst 3">
            <a:extLst>
              <a:ext uri="{FF2B5EF4-FFF2-40B4-BE49-F238E27FC236}">
                <a16:creationId xmlns:a16="http://schemas.microsoft.com/office/drawing/2014/main" id="{DA359DE6-65EB-4E17-8411-5B91E1ACA739}"/>
              </a:ext>
            </a:extLst>
          </p:cNvPr>
          <p:cNvSpPr>
            <a:spLocks noGrp="1"/>
          </p:cNvSpPr>
          <p:nvPr>
            <p:ph type="body" sz="half" idx="2"/>
          </p:nvPr>
        </p:nvSpPr>
        <p:spPr/>
        <p:txBody>
          <a:bodyPr/>
          <a:lstStyle/>
          <a:p>
            <a:endParaRPr lang="nl-BE"/>
          </a:p>
        </p:txBody>
      </p:sp>
      <p:pic>
        <p:nvPicPr>
          <p:cNvPr id="5" name="Afbeelding 4">
            <a:extLst>
              <a:ext uri="{FF2B5EF4-FFF2-40B4-BE49-F238E27FC236}">
                <a16:creationId xmlns:a16="http://schemas.microsoft.com/office/drawing/2014/main" id="{C05648CA-35A9-4873-8078-12625410E6BF}"/>
              </a:ext>
            </a:extLst>
          </p:cNvPr>
          <p:cNvPicPr>
            <a:picLocks noChangeAspect="1"/>
          </p:cNvPicPr>
          <p:nvPr/>
        </p:nvPicPr>
        <p:blipFill>
          <a:blip r:embed="rId2"/>
          <a:stretch>
            <a:fillRect/>
          </a:stretch>
        </p:blipFill>
        <p:spPr>
          <a:xfrm>
            <a:off x="0" y="1022364"/>
            <a:ext cx="9144000" cy="4633164"/>
          </a:xfrm>
          <a:prstGeom prst="rect">
            <a:avLst/>
          </a:prstGeom>
        </p:spPr>
      </p:pic>
      <p:pic>
        <p:nvPicPr>
          <p:cNvPr id="6" name="Afbeelding 5">
            <a:extLst>
              <a:ext uri="{FF2B5EF4-FFF2-40B4-BE49-F238E27FC236}">
                <a16:creationId xmlns:a16="http://schemas.microsoft.com/office/drawing/2014/main" id="{B7BF5D40-478E-4C6C-8E20-1F8BDBA3F8E9}"/>
              </a:ext>
            </a:extLst>
          </p:cNvPr>
          <p:cNvPicPr>
            <a:picLocks noChangeAspect="1"/>
          </p:cNvPicPr>
          <p:nvPr/>
        </p:nvPicPr>
        <p:blipFill>
          <a:blip r:embed="rId3"/>
          <a:stretch>
            <a:fillRect/>
          </a:stretch>
        </p:blipFill>
        <p:spPr>
          <a:xfrm>
            <a:off x="7511113" y="325099"/>
            <a:ext cx="1198069" cy="898552"/>
          </a:xfrm>
          <a:prstGeom prst="rect">
            <a:avLst/>
          </a:prstGeom>
        </p:spPr>
      </p:pic>
    </p:spTree>
    <p:extLst>
      <p:ext uri="{BB962C8B-B14F-4D97-AF65-F5344CB8AC3E}">
        <p14:creationId xmlns:p14="http://schemas.microsoft.com/office/powerpoint/2010/main" val="28955386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D25B0179-AE71-4B2B-8EC1-418A2B4C4195}"/>
              </a:ext>
            </a:extLst>
          </p:cNvPr>
          <p:cNvSpPr/>
          <p:nvPr/>
        </p:nvSpPr>
        <p:spPr>
          <a:xfrm>
            <a:off x="-1" y="1010323"/>
            <a:ext cx="4048699" cy="770658"/>
          </a:xfrm>
          <a:prstGeom prst="rect">
            <a:avLst/>
          </a:prstGeom>
          <a:solidFill>
            <a:srgbClr val="40B7B9"/>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nl-BE" sz="3000" spc="113">
                <a:solidFill>
                  <a:schemeClr val="bg1"/>
                </a:solidFill>
                <a:latin typeface="+mj-lt"/>
              </a:rPr>
              <a:t>Tab Besluiten</a:t>
            </a:r>
          </a:p>
        </p:txBody>
      </p:sp>
      <p:sp>
        <p:nvSpPr>
          <p:cNvPr id="11" name="Rectangle 8">
            <a:extLst>
              <a:ext uri="{FF2B5EF4-FFF2-40B4-BE49-F238E27FC236}">
                <a16:creationId xmlns:a16="http://schemas.microsoft.com/office/drawing/2014/main" id="{E05CB739-2F0B-4969-8F75-C168C5ADE831}"/>
              </a:ext>
            </a:extLst>
          </p:cNvPr>
          <p:cNvSpPr/>
          <p:nvPr/>
        </p:nvSpPr>
        <p:spPr>
          <a:xfrm>
            <a:off x="5659915" y="4866294"/>
            <a:ext cx="3484085" cy="770658"/>
          </a:xfrm>
          <a:prstGeom prst="rect">
            <a:avLst/>
          </a:prstGeom>
          <a:solidFill>
            <a:srgbClr val="40B7B9"/>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Ins="405000" rtlCol="0" anchor="ctr"/>
          <a:lstStyle/>
          <a:p>
            <a:pPr lvl="1" algn="r"/>
            <a:r>
              <a:rPr lang="nl-BE" sz="3000" spc="113">
                <a:solidFill>
                  <a:schemeClr val="bg1"/>
                </a:solidFill>
                <a:latin typeface="+mj-lt"/>
              </a:rPr>
              <a:t>Tab CA</a:t>
            </a:r>
          </a:p>
        </p:txBody>
      </p:sp>
      <p:sp>
        <p:nvSpPr>
          <p:cNvPr id="12" name="Tekstvak 11">
            <a:extLst>
              <a:ext uri="{FF2B5EF4-FFF2-40B4-BE49-F238E27FC236}">
                <a16:creationId xmlns:a16="http://schemas.microsoft.com/office/drawing/2014/main" id="{2C34B7C3-39F7-4F55-90E2-DF42A700AEAA}"/>
              </a:ext>
            </a:extLst>
          </p:cNvPr>
          <p:cNvSpPr txBox="1"/>
          <p:nvPr/>
        </p:nvSpPr>
        <p:spPr>
          <a:xfrm>
            <a:off x="1385341" y="2207404"/>
            <a:ext cx="3274889" cy="2726259"/>
          </a:xfrm>
          <a:prstGeom prst="rect">
            <a:avLst/>
          </a:prstGeom>
          <a:noFill/>
        </p:spPr>
        <p:txBody>
          <a:bodyPr wrap="square" rtlCol="0">
            <a:spAutoFit/>
          </a:bodyPr>
          <a:lstStyle/>
          <a:p>
            <a:pPr>
              <a:lnSpc>
                <a:spcPct val="150000"/>
              </a:lnSpc>
            </a:pPr>
            <a:r>
              <a:rPr lang="nl-BE" sz="1500">
                <a:highlight>
                  <a:srgbClr val="C0C0C0"/>
                </a:highlight>
              </a:rPr>
              <a:t>pand &gt; besluiten</a:t>
            </a:r>
          </a:p>
          <a:p>
            <a:pPr>
              <a:lnSpc>
                <a:spcPct val="150000"/>
              </a:lnSpc>
            </a:pPr>
            <a:r>
              <a:rPr lang="nl-BE" sz="1500">
                <a:highlight>
                  <a:srgbClr val="C0C0C0"/>
                </a:highlight>
              </a:rPr>
              <a:t>entiteit &gt; besluiten</a:t>
            </a:r>
          </a:p>
          <a:p>
            <a:pPr>
              <a:lnSpc>
                <a:spcPct val="150000"/>
              </a:lnSpc>
            </a:pPr>
            <a:r>
              <a:rPr lang="en-US" sz="1500" err="1">
                <a:highlight>
                  <a:srgbClr val="C0C0C0"/>
                </a:highlight>
              </a:rPr>
              <a:t>actueel</a:t>
            </a:r>
            <a:r>
              <a:rPr lang="en-US" sz="1500">
                <a:highlight>
                  <a:srgbClr val="C0C0C0"/>
                </a:highlight>
              </a:rPr>
              <a:t> = </a:t>
            </a:r>
            <a:r>
              <a:rPr lang="en-US" sz="1500" err="1">
                <a:highlight>
                  <a:srgbClr val="C0C0C0"/>
                </a:highlight>
              </a:rPr>
              <a:t>momenteel</a:t>
            </a:r>
            <a:r>
              <a:rPr lang="en-US" sz="1500">
                <a:highlight>
                  <a:srgbClr val="C0C0C0"/>
                </a:highlight>
              </a:rPr>
              <a:t> </a:t>
            </a:r>
            <a:r>
              <a:rPr lang="en-US" sz="1500" err="1">
                <a:highlight>
                  <a:srgbClr val="C0C0C0"/>
                </a:highlight>
              </a:rPr>
              <a:t>geldig</a:t>
            </a:r>
            <a:endParaRPr lang="en-US" sz="1500">
              <a:highlight>
                <a:srgbClr val="C0C0C0"/>
              </a:highlight>
            </a:endParaRPr>
          </a:p>
          <a:p>
            <a:pPr>
              <a:lnSpc>
                <a:spcPct val="150000"/>
              </a:lnSpc>
            </a:pPr>
            <a:r>
              <a:rPr lang="en-US" sz="1500" err="1">
                <a:highlight>
                  <a:srgbClr val="C0C0C0"/>
                </a:highlight>
              </a:rPr>
              <a:t>niet-actueel</a:t>
            </a:r>
            <a:r>
              <a:rPr lang="en-US" sz="1500">
                <a:highlight>
                  <a:srgbClr val="C0C0C0"/>
                </a:highlight>
              </a:rPr>
              <a:t> =</a:t>
            </a:r>
          </a:p>
          <a:p>
            <a:pPr>
              <a:lnSpc>
                <a:spcPct val="150000"/>
              </a:lnSpc>
            </a:pPr>
            <a:r>
              <a:rPr lang="en-US" sz="1500">
                <a:highlight>
                  <a:srgbClr val="C0C0C0"/>
                </a:highlight>
              </a:rPr>
              <a:t>	</a:t>
            </a:r>
            <a:r>
              <a:rPr lang="en-US" sz="1350" err="1">
                <a:highlight>
                  <a:srgbClr val="C0C0C0"/>
                </a:highlight>
              </a:rPr>
              <a:t>opgeheven</a:t>
            </a:r>
            <a:endParaRPr lang="en-US" sz="1350">
              <a:highlight>
                <a:srgbClr val="C0C0C0"/>
              </a:highlight>
            </a:endParaRPr>
          </a:p>
          <a:p>
            <a:pPr>
              <a:lnSpc>
                <a:spcPct val="150000"/>
              </a:lnSpc>
            </a:pPr>
            <a:r>
              <a:rPr lang="en-US" sz="1350">
                <a:highlight>
                  <a:srgbClr val="C0C0C0"/>
                </a:highlight>
              </a:rPr>
              <a:t>	</a:t>
            </a:r>
            <a:r>
              <a:rPr lang="en-US" sz="1350" err="1">
                <a:highlight>
                  <a:srgbClr val="C0C0C0"/>
                </a:highlight>
              </a:rPr>
              <a:t>ingetrokken</a:t>
            </a:r>
            <a:r>
              <a:rPr lang="en-US" sz="1350">
                <a:highlight>
                  <a:srgbClr val="C0C0C0"/>
                </a:highlight>
              </a:rPr>
              <a:t> </a:t>
            </a:r>
          </a:p>
          <a:p>
            <a:pPr>
              <a:lnSpc>
                <a:spcPct val="150000"/>
              </a:lnSpc>
            </a:pPr>
            <a:r>
              <a:rPr lang="en-US" sz="1350">
                <a:highlight>
                  <a:srgbClr val="C0C0C0"/>
                </a:highlight>
              </a:rPr>
              <a:t>	</a:t>
            </a:r>
            <a:r>
              <a:rPr lang="en-US" sz="1350" err="1">
                <a:highlight>
                  <a:srgbClr val="C0C0C0"/>
                </a:highlight>
              </a:rPr>
              <a:t>vernietigd</a:t>
            </a:r>
            <a:r>
              <a:rPr lang="en-US" sz="1350">
                <a:highlight>
                  <a:srgbClr val="C0C0C0"/>
                </a:highlight>
              </a:rPr>
              <a:t> </a:t>
            </a:r>
          </a:p>
          <a:p>
            <a:pPr>
              <a:lnSpc>
                <a:spcPct val="150000"/>
              </a:lnSpc>
            </a:pPr>
            <a:r>
              <a:rPr lang="en-US" sz="1350">
                <a:highlight>
                  <a:srgbClr val="C0C0C0"/>
                </a:highlight>
              </a:rPr>
              <a:t>	…</a:t>
            </a:r>
            <a:endParaRPr lang="en-US" sz="1500">
              <a:highlight>
                <a:srgbClr val="C0C0C0"/>
              </a:highlight>
            </a:endParaRPr>
          </a:p>
        </p:txBody>
      </p:sp>
      <p:sp>
        <p:nvSpPr>
          <p:cNvPr id="5" name="Tekstvak 4">
            <a:extLst>
              <a:ext uri="{FF2B5EF4-FFF2-40B4-BE49-F238E27FC236}">
                <a16:creationId xmlns:a16="http://schemas.microsoft.com/office/drawing/2014/main" id="{41CB4430-B906-49CE-A20C-21EB85FAF333}"/>
              </a:ext>
            </a:extLst>
          </p:cNvPr>
          <p:cNvSpPr txBox="1"/>
          <p:nvPr/>
        </p:nvSpPr>
        <p:spPr>
          <a:xfrm>
            <a:off x="4801885" y="3332966"/>
            <a:ext cx="3274889" cy="1095300"/>
          </a:xfrm>
          <a:prstGeom prst="rect">
            <a:avLst/>
          </a:prstGeom>
          <a:noFill/>
        </p:spPr>
        <p:txBody>
          <a:bodyPr wrap="square" rtlCol="0">
            <a:spAutoFit/>
          </a:bodyPr>
          <a:lstStyle/>
          <a:p>
            <a:pPr algn="r">
              <a:lnSpc>
                <a:spcPct val="150000"/>
              </a:lnSpc>
            </a:pPr>
            <a:r>
              <a:rPr lang="nl-BE" sz="1500">
                <a:highlight>
                  <a:srgbClr val="C0C0C0"/>
                </a:highlight>
              </a:rPr>
              <a:t>pand &gt; CA</a:t>
            </a:r>
          </a:p>
          <a:p>
            <a:pPr algn="r">
              <a:lnSpc>
                <a:spcPct val="150000"/>
              </a:lnSpc>
            </a:pPr>
            <a:r>
              <a:rPr lang="nl-BE" sz="1500">
                <a:highlight>
                  <a:srgbClr val="C0C0C0"/>
                </a:highlight>
              </a:rPr>
              <a:t>entiteit &gt; CA</a:t>
            </a:r>
          </a:p>
          <a:p>
            <a:pPr algn="r">
              <a:lnSpc>
                <a:spcPct val="150000"/>
              </a:lnSpc>
            </a:pPr>
            <a:r>
              <a:rPr lang="en-US" sz="1500" err="1">
                <a:highlight>
                  <a:srgbClr val="C0C0C0"/>
                </a:highlight>
              </a:rPr>
              <a:t>actueel</a:t>
            </a:r>
            <a:r>
              <a:rPr lang="en-US" sz="1500">
                <a:highlight>
                  <a:srgbClr val="C0C0C0"/>
                </a:highlight>
              </a:rPr>
              <a:t> vs </a:t>
            </a:r>
            <a:r>
              <a:rPr lang="en-US" sz="1500" err="1">
                <a:highlight>
                  <a:srgbClr val="C0C0C0"/>
                </a:highlight>
              </a:rPr>
              <a:t>niet-actueel</a:t>
            </a:r>
            <a:r>
              <a:rPr lang="en-US" sz="1500">
                <a:highlight>
                  <a:srgbClr val="C0C0C0"/>
                </a:highlight>
              </a:rPr>
              <a:t>    </a:t>
            </a:r>
          </a:p>
        </p:txBody>
      </p:sp>
      <p:pic>
        <p:nvPicPr>
          <p:cNvPr id="7" name="Afbeelding 6">
            <a:extLst>
              <a:ext uri="{FF2B5EF4-FFF2-40B4-BE49-F238E27FC236}">
                <a16:creationId xmlns:a16="http://schemas.microsoft.com/office/drawing/2014/main" id="{D57CAB6C-9E72-4480-8914-43CE56B7AE5F}"/>
              </a:ext>
            </a:extLst>
          </p:cNvPr>
          <p:cNvPicPr>
            <a:picLocks noChangeAspect="1"/>
          </p:cNvPicPr>
          <p:nvPr/>
        </p:nvPicPr>
        <p:blipFill>
          <a:blip r:embed="rId2"/>
          <a:stretch>
            <a:fillRect/>
          </a:stretch>
        </p:blipFill>
        <p:spPr>
          <a:xfrm>
            <a:off x="7511113" y="325099"/>
            <a:ext cx="1198069" cy="898552"/>
          </a:xfrm>
          <a:prstGeom prst="rect">
            <a:avLst/>
          </a:prstGeom>
        </p:spPr>
      </p:pic>
    </p:spTree>
    <p:extLst>
      <p:ext uri="{BB962C8B-B14F-4D97-AF65-F5344CB8AC3E}">
        <p14:creationId xmlns:p14="http://schemas.microsoft.com/office/powerpoint/2010/main" val="387152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wipe(left)">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2">
                                            <p:txEl>
                                              <p:pRg st="1" end="1"/>
                                            </p:txEl>
                                          </p:spTgt>
                                        </p:tgtEl>
                                        <p:attrNameLst>
                                          <p:attrName>style.visibility</p:attrName>
                                        </p:attrNameLst>
                                      </p:cBhvr>
                                      <p:to>
                                        <p:strVal val="visible"/>
                                      </p:to>
                                    </p:set>
                                    <p:animEffect transition="in" filter="wipe(left)">
                                      <p:cBhvr>
                                        <p:cTn id="17" dur="500"/>
                                        <p:tgtEl>
                                          <p:spTgt spid="1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xEl>
                                              <p:pRg st="2" end="2"/>
                                            </p:txEl>
                                          </p:spTgt>
                                        </p:tgtEl>
                                        <p:attrNameLst>
                                          <p:attrName>style.visibility</p:attrName>
                                        </p:attrNameLst>
                                      </p:cBhvr>
                                      <p:to>
                                        <p:strVal val="visible"/>
                                      </p:to>
                                    </p:set>
                                    <p:animEffect transition="in" filter="wipe(left)">
                                      <p:cBhvr>
                                        <p:cTn id="22" dur="500"/>
                                        <p:tgtEl>
                                          <p:spTgt spid="1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2">
                                            <p:txEl>
                                              <p:pRg st="3" end="3"/>
                                            </p:txEl>
                                          </p:spTgt>
                                        </p:tgtEl>
                                        <p:attrNameLst>
                                          <p:attrName>style.visibility</p:attrName>
                                        </p:attrNameLst>
                                      </p:cBhvr>
                                      <p:to>
                                        <p:strVal val="visible"/>
                                      </p:to>
                                    </p:set>
                                    <p:animEffect transition="in" filter="wipe(left)">
                                      <p:cBhvr>
                                        <p:cTn id="27" dur="500"/>
                                        <p:tgtEl>
                                          <p:spTgt spid="1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
                                            <p:txEl>
                                              <p:pRg st="4" end="4"/>
                                            </p:txEl>
                                          </p:spTgt>
                                        </p:tgtEl>
                                        <p:attrNameLst>
                                          <p:attrName>style.visibility</p:attrName>
                                        </p:attrNameLst>
                                      </p:cBhvr>
                                      <p:to>
                                        <p:strVal val="visible"/>
                                      </p:to>
                                    </p:set>
                                    <p:animEffect transition="in" filter="wipe(left)">
                                      <p:cBhvr>
                                        <p:cTn id="32" dur="500"/>
                                        <p:tgtEl>
                                          <p:spTgt spid="1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2">
                                            <p:txEl>
                                              <p:pRg st="5" end="5"/>
                                            </p:txEl>
                                          </p:spTgt>
                                        </p:tgtEl>
                                        <p:attrNameLst>
                                          <p:attrName>style.visibility</p:attrName>
                                        </p:attrNameLst>
                                      </p:cBhvr>
                                      <p:to>
                                        <p:strVal val="visible"/>
                                      </p:to>
                                    </p:set>
                                    <p:animEffect transition="in" filter="wipe(left)">
                                      <p:cBhvr>
                                        <p:cTn id="37" dur="500"/>
                                        <p:tgtEl>
                                          <p:spTgt spid="1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2">
                                            <p:txEl>
                                              <p:pRg st="6" end="6"/>
                                            </p:txEl>
                                          </p:spTgt>
                                        </p:tgtEl>
                                        <p:attrNameLst>
                                          <p:attrName>style.visibility</p:attrName>
                                        </p:attrNameLst>
                                      </p:cBhvr>
                                      <p:to>
                                        <p:strVal val="visible"/>
                                      </p:to>
                                    </p:set>
                                    <p:animEffect transition="in" filter="wipe(left)">
                                      <p:cBhvr>
                                        <p:cTn id="42" dur="500"/>
                                        <p:tgtEl>
                                          <p:spTgt spid="1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2">
                                            <p:txEl>
                                              <p:pRg st="7" end="7"/>
                                            </p:txEl>
                                          </p:spTgt>
                                        </p:tgtEl>
                                        <p:attrNameLst>
                                          <p:attrName>style.visibility</p:attrName>
                                        </p:attrNameLst>
                                      </p:cBhvr>
                                      <p:to>
                                        <p:strVal val="visible"/>
                                      </p:to>
                                    </p:set>
                                    <p:animEffect transition="in" filter="wipe(left)">
                                      <p:cBhvr>
                                        <p:cTn id="47" dur="500"/>
                                        <p:tgtEl>
                                          <p:spTgt spid="12">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right)">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2"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wipe(right)">
                                      <p:cBhvr>
                                        <p:cTn id="5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38534C3A-21F8-4B92-B669-051E9DD7497F}"/>
              </a:ext>
            </a:extLst>
          </p:cNvPr>
          <p:cNvPicPr>
            <a:picLocks noChangeAspect="1"/>
          </p:cNvPicPr>
          <p:nvPr/>
        </p:nvPicPr>
        <p:blipFill>
          <a:blip r:embed="rId2"/>
          <a:stretch>
            <a:fillRect/>
          </a:stretch>
        </p:blipFill>
        <p:spPr>
          <a:xfrm>
            <a:off x="538843" y="1400667"/>
            <a:ext cx="8185280" cy="4208586"/>
          </a:xfrm>
          <a:prstGeom prst="rect">
            <a:avLst/>
          </a:prstGeom>
        </p:spPr>
      </p:pic>
      <p:sp>
        <p:nvSpPr>
          <p:cNvPr id="8" name="Rechthoek 7">
            <a:extLst>
              <a:ext uri="{FF2B5EF4-FFF2-40B4-BE49-F238E27FC236}">
                <a16:creationId xmlns:a16="http://schemas.microsoft.com/office/drawing/2014/main" id="{19C854C1-68C8-485C-AF4E-13CE4138B874}"/>
              </a:ext>
            </a:extLst>
          </p:cNvPr>
          <p:cNvSpPr/>
          <p:nvPr/>
        </p:nvSpPr>
        <p:spPr>
          <a:xfrm>
            <a:off x="3632224" y="1610555"/>
            <a:ext cx="572631" cy="3009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9" name="Rechthoek 8">
            <a:extLst>
              <a:ext uri="{FF2B5EF4-FFF2-40B4-BE49-F238E27FC236}">
                <a16:creationId xmlns:a16="http://schemas.microsoft.com/office/drawing/2014/main" id="{7C673E27-5DCE-4E6C-8311-A68BFD397484}"/>
              </a:ext>
            </a:extLst>
          </p:cNvPr>
          <p:cNvSpPr/>
          <p:nvPr/>
        </p:nvSpPr>
        <p:spPr>
          <a:xfrm>
            <a:off x="5704772" y="2095889"/>
            <a:ext cx="1161491" cy="3009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10" name="Rechthoek 9">
            <a:extLst>
              <a:ext uri="{FF2B5EF4-FFF2-40B4-BE49-F238E27FC236}">
                <a16:creationId xmlns:a16="http://schemas.microsoft.com/office/drawing/2014/main" id="{F8D05325-7C3A-4FBA-9C4B-D4D6B0C17456}"/>
              </a:ext>
            </a:extLst>
          </p:cNvPr>
          <p:cNvSpPr/>
          <p:nvPr/>
        </p:nvSpPr>
        <p:spPr>
          <a:xfrm>
            <a:off x="521484" y="2396802"/>
            <a:ext cx="717914" cy="30439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11" name="Rechthoek: afgeronde hoeken 10">
            <a:extLst>
              <a:ext uri="{FF2B5EF4-FFF2-40B4-BE49-F238E27FC236}">
                <a16:creationId xmlns:a16="http://schemas.microsoft.com/office/drawing/2014/main" id="{E8AC3947-15A7-4366-8A46-5990FB766727}"/>
              </a:ext>
            </a:extLst>
          </p:cNvPr>
          <p:cNvSpPr/>
          <p:nvPr/>
        </p:nvSpPr>
        <p:spPr>
          <a:xfrm>
            <a:off x="2074877" y="2701197"/>
            <a:ext cx="1557347" cy="52325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350"/>
              <a:t>actuele besluiten</a:t>
            </a:r>
            <a:endParaRPr lang="en-US" sz="1350"/>
          </a:p>
        </p:txBody>
      </p:sp>
      <p:pic>
        <p:nvPicPr>
          <p:cNvPr id="7" name="Afbeelding 6">
            <a:extLst>
              <a:ext uri="{FF2B5EF4-FFF2-40B4-BE49-F238E27FC236}">
                <a16:creationId xmlns:a16="http://schemas.microsoft.com/office/drawing/2014/main" id="{D9F6BB79-A481-4A47-93E9-0EBD7D4D2283}"/>
              </a:ext>
            </a:extLst>
          </p:cNvPr>
          <p:cNvPicPr>
            <a:picLocks noChangeAspect="1"/>
          </p:cNvPicPr>
          <p:nvPr/>
        </p:nvPicPr>
        <p:blipFill>
          <a:blip r:embed="rId3"/>
          <a:stretch>
            <a:fillRect/>
          </a:stretch>
        </p:blipFill>
        <p:spPr>
          <a:xfrm>
            <a:off x="7511113" y="325099"/>
            <a:ext cx="1198069" cy="898552"/>
          </a:xfrm>
          <a:prstGeom prst="rect">
            <a:avLst/>
          </a:prstGeom>
        </p:spPr>
      </p:pic>
    </p:spTree>
    <p:extLst>
      <p:ext uri="{BB962C8B-B14F-4D97-AF65-F5344CB8AC3E}">
        <p14:creationId xmlns:p14="http://schemas.microsoft.com/office/powerpoint/2010/main" val="70292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84778411-4CA4-480D-BB58-0C0AC152AE02}"/>
              </a:ext>
            </a:extLst>
          </p:cNvPr>
          <p:cNvSpPr>
            <a:spLocks noGrp="1"/>
          </p:cNvSpPr>
          <p:nvPr>
            <p:ph type="sldNum" sz="quarter" idx="10"/>
          </p:nvPr>
        </p:nvSpPr>
        <p:spPr/>
        <p:txBody>
          <a:bodyPr/>
          <a:lstStyle/>
          <a:p>
            <a:fld id="{492AD3B4-D906-4191-84FB-4FE613E48036}" type="slidenum">
              <a:rPr lang="nl-BE" smtClean="0"/>
              <a:pPr/>
              <a:t>48</a:t>
            </a:fld>
            <a:endParaRPr lang="nl-BE"/>
          </a:p>
        </p:txBody>
      </p:sp>
      <p:pic>
        <p:nvPicPr>
          <p:cNvPr id="4" name="Afbeelding 3">
            <a:extLst>
              <a:ext uri="{FF2B5EF4-FFF2-40B4-BE49-F238E27FC236}">
                <a16:creationId xmlns:a16="http://schemas.microsoft.com/office/drawing/2014/main" id="{1A674E40-0340-481D-8064-613C91F4ADF9}"/>
              </a:ext>
            </a:extLst>
          </p:cNvPr>
          <p:cNvPicPr>
            <a:picLocks noChangeAspect="1"/>
          </p:cNvPicPr>
          <p:nvPr/>
        </p:nvPicPr>
        <p:blipFill>
          <a:blip r:embed="rId2"/>
          <a:stretch>
            <a:fillRect/>
          </a:stretch>
        </p:blipFill>
        <p:spPr>
          <a:xfrm>
            <a:off x="346363" y="1358208"/>
            <a:ext cx="8645237" cy="4380446"/>
          </a:xfrm>
          <a:prstGeom prst="rect">
            <a:avLst/>
          </a:prstGeom>
        </p:spPr>
      </p:pic>
      <p:sp>
        <p:nvSpPr>
          <p:cNvPr id="6" name="Rechthoek 5">
            <a:extLst>
              <a:ext uri="{FF2B5EF4-FFF2-40B4-BE49-F238E27FC236}">
                <a16:creationId xmlns:a16="http://schemas.microsoft.com/office/drawing/2014/main" id="{E0324105-2F67-4A4F-9BDE-AE38C39B8A40}"/>
              </a:ext>
            </a:extLst>
          </p:cNvPr>
          <p:cNvSpPr/>
          <p:nvPr/>
        </p:nvSpPr>
        <p:spPr>
          <a:xfrm>
            <a:off x="988175" y="2286689"/>
            <a:ext cx="862658" cy="3353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7" name="Rechthoek: afgeronde hoeken 6">
            <a:extLst>
              <a:ext uri="{FF2B5EF4-FFF2-40B4-BE49-F238E27FC236}">
                <a16:creationId xmlns:a16="http://schemas.microsoft.com/office/drawing/2014/main" id="{AA0E3EB3-E32D-4991-9F01-F1DE068CF7F8}"/>
              </a:ext>
            </a:extLst>
          </p:cNvPr>
          <p:cNvSpPr/>
          <p:nvPr/>
        </p:nvSpPr>
        <p:spPr>
          <a:xfrm>
            <a:off x="1969971" y="2551094"/>
            <a:ext cx="1739960" cy="680247"/>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350"/>
              <a:t>niet-actuele besluiten</a:t>
            </a:r>
            <a:endParaRPr lang="en-US" sz="1350"/>
          </a:p>
        </p:txBody>
      </p:sp>
      <p:pic>
        <p:nvPicPr>
          <p:cNvPr id="8" name="Afbeelding 7">
            <a:extLst>
              <a:ext uri="{FF2B5EF4-FFF2-40B4-BE49-F238E27FC236}">
                <a16:creationId xmlns:a16="http://schemas.microsoft.com/office/drawing/2014/main" id="{CAE6711B-9B99-46B7-B3B8-E5DAC6E8FF1A}"/>
              </a:ext>
            </a:extLst>
          </p:cNvPr>
          <p:cNvPicPr>
            <a:picLocks noChangeAspect="1"/>
          </p:cNvPicPr>
          <p:nvPr/>
        </p:nvPicPr>
        <p:blipFill>
          <a:blip r:embed="rId3"/>
          <a:stretch>
            <a:fillRect/>
          </a:stretch>
        </p:blipFill>
        <p:spPr>
          <a:xfrm>
            <a:off x="7511113" y="325099"/>
            <a:ext cx="1198069" cy="898552"/>
          </a:xfrm>
          <a:prstGeom prst="rect">
            <a:avLst/>
          </a:prstGeom>
        </p:spPr>
      </p:pic>
    </p:spTree>
    <p:extLst>
      <p:ext uri="{BB962C8B-B14F-4D97-AF65-F5344CB8AC3E}">
        <p14:creationId xmlns:p14="http://schemas.microsoft.com/office/powerpoint/2010/main" val="74265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2152753C-C041-4A01-A4DA-B89EA6FF80AF}"/>
              </a:ext>
            </a:extLst>
          </p:cNvPr>
          <p:cNvSpPr>
            <a:spLocks noGrp="1"/>
          </p:cNvSpPr>
          <p:nvPr>
            <p:ph idx="1"/>
          </p:nvPr>
        </p:nvSpPr>
        <p:spPr/>
        <p:txBody>
          <a:bodyPr/>
          <a:lstStyle/>
          <a:p>
            <a:endParaRPr lang="nl-BE"/>
          </a:p>
        </p:txBody>
      </p:sp>
      <p:sp>
        <p:nvSpPr>
          <p:cNvPr id="4" name="Tijdelijke aanduiding voor dianummer 3">
            <a:extLst>
              <a:ext uri="{FF2B5EF4-FFF2-40B4-BE49-F238E27FC236}">
                <a16:creationId xmlns:a16="http://schemas.microsoft.com/office/drawing/2014/main" id="{A235E0F5-FFCD-4681-8A58-F6CBC2D2E383}"/>
              </a:ext>
            </a:extLst>
          </p:cNvPr>
          <p:cNvSpPr>
            <a:spLocks noGrp="1"/>
          </p:cNvSpPr>
          <p:nvPr>
            <p:ph type="sldNum" sz="quarter" idx="12"/>
          </p:nvPr>
        </p:nvSpPr>
        <p:spPr/>
        <p:txBody>
          <a:bodyPr/>
          <a:lstStyle/>
          <a:p>
            <a:fld id="{B263F6C6-2226-4286-8995-C42CB1E7C290}" type="slidenum">
              <a:rPr lang="nl-BE" smtClean="0"/>
              <a:pPr/>
              <a:t>49</a:t>
            </a:fld>
            <a:endParaRPr lang="nl-BE"/>
          </a:p>
        </p:txBody>
      </p:sp>
      <p:pic>
        <p:nvPicPr>
          <p:cNvPr id="6" name="Afbeelding 5">
            <a:extLst>
              <a:ext uri="{FF2B5EF4-FFF2-40B4-BE49-F238E27FC236}">
                <a16:creationId xmlns:a16="http://schemas.microsoft.com/office/drawing/2014/main" id="{CD59C10E-AC94-4803-A80E-5A48C5D7556E}"/>
              </a:ext>
            </a:extLst>
          </p:cNvPr>
          <p:cNvPicPr>
            <a:picLocks noChangeAspect="1"/>
          </p:cNvPicPr>
          <p:nvPr/>
        </p:nvPicPr>
        <p:blipFill>
          <a:blip r:embed="rId2"/>
          <a:stretch>
            <a:fillRect/>
          </a:stretch>
        </p:blipFill>
        <p:spPr>
          <a:xfrm>
            <a:off x="431998" y="1543295"/>
            <a:ext cx="8174182" cy="4202880"/>
          </a:xfrm>
          <a:prstGeom prst="rect">
            <a:avLst/>
          </a:prstGeom>
        </p:spPr>
      </p:pic>
      <p:sp>
        <p:nvSpPr>
          <p:cNvPr id="7" name="Rechthoek 6">
            <a:extLst>
              <a:ext uri="{FF2B5EF4-FFF2-40B4-BE49-F238E27FC236}">
                <a16:creationId xmlns:a16="http://schemas.microsoft.com/office/drawing/2014/main" id="{3AE068A0-601D-4E02-8424-2C4A404517C4}"/>
              </a:ext>
            </a:extLst>
          </p:cNvPr>
          <p:cNvSpPr/>
          <p:nvPr/>
        </p:nvSpPr>
        <p:spPr>
          <a:xfrm>
            <a:off x="3533071" y="1952883"/>
            <a:ext cx="862658" cy="3353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9" name="Rechthoek 8">
            <a:extLst>
              <a:ext uri="{FF2B5EF4-FFF2-40B4-BE49-F238E27FC236}">
                <a16:creationId xmlns:a16="http://schemas.microsoft.com/office/drawing/2014/main" id="{36959455-D032-45D3-8856-71C0E287E6D7}"/>
              </a:ext>
            </a:extLst>
          </p:cNvPr>
          <p:cNvSpPr/>
          <p:nvPr/>
        </p:nvSpPr>
        <p:spPr>
          <a:xfrm>
            <a:off x="5772250" y="2460204"/>
            <a:ext cx="1044437" cy="3353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10" name="Rechthoek 9">
            <a:extLst>
              <a:ext uri="{FF2B5EF4-FFF2-40B4-BE49-F238E27FC236}">
                <a16:creationId xmlns:a16="http://schemas.microsoft.com/office/drawing/2014/main" id="{D48ADC75-D738-4C9C-91AC-B913E920DA3B}"/>
              </a:ext>
            </a:extLst>
          </p:cNvPr>
          <p:cNvSpPr/>
          <p:nvPr/>
        </p:nvSpPr>
        <p:spPr>
          <a:xfrm>
            <a:off x="431998" y="2775644"/>
            <a:ext cx="675197" cy="3353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pic>
        <p:nvPicPr>
          <p:cNvPr id="8" name="Afbeelding 7">
            <a:extLst>
              <a:ext uri="{FF2B5EF4-FFF2-40B4-BE49-F238E27FC236}">
                <a16:creationId xmlns:a16="http://schemas.microsoft.com/office/drawing/2014/main" id="{779B9656-96F8-4B3C-ADF1-2F71D9B3BDA5}"/>
              </a:ext>
            </a:extLst>
          </p:cNvPr>
          <p:cNvPicPr>
            <a:picLocks noChangeAspect="1"/>
          </p:cNvPicPr>
          <p:nvPr/>
        </p:nvPicPr>
        <p:blipFill>
          <a:blip r:embed="rId3"/>
          <a:stretch>
            <a:fillRect/>
          </a:stretch>
        </p:blipFill>
        <p:spPr>
          <a:xfrm>
            <a:off x="7511113" y="325099"/>
            <a:ext cx="1198069" cy="898552"/>
          </a:xfrm>
          <a:prstGeom prst="rect">
            <a:avLst/>
          </a:prstGeom>
        </p:spPr>
      </p:pic>
    </p:spTree>
    <p:extLst>
      <p:ext uri="{BB962C8B-B14F-4D97-AF65-F5344CB8AC3E}">
        <p14:creationId xmlns:p14="http://schemas.microsoft.com/office/powerpoint/2010/main" val="128595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12D83816-F1C2-41F3-99FC-B5B02A3EDC74}"/>
              </a:ext>
            </a:extLst>
          </p:cNvPr>
          <p:cNvPicPr>
            <a:picLocks noChangeAspect="1"/>
          </p:cNvPicPr>
          <p:nvPr/>
        </p:nvPicPr>
        <p:blipFill>
          <a:blip r:embed="rId3"/>
          <a:stretch>
            <a:fillRect/>
          </a:stretch>
        </p:blipFill>
        <p:spPr>
          <a:xfrm>
            <a:off x="6827234" y="2448824"/>
            <a:ext cx="1198069" cy="898552"/>
          </a:xfrm>
          <a:prstGeom prst="rect">
            <a:avLst/>
          </a:prstGeom>
        </p:spPr>
      </p:pic>
      <p:pic>
        <p:nvPicPr>
          <p:cNvPr id="8" name="Picture 4" descr="Kleine Man Wacht Op Een Belangrijk Telefoontje. GeÃƒ Â¯ Soleerde Witte  Achtergrond Royalty-Vrije Foto, Plaatjes, Beelden En Stock Fotografie.  Image 18410120.">
            <a:extLst>
              <a:ext uri="{FF2B5EF4-FFF2-40B4-BE49-F238E27FC236}">
                <a16:creationId xmlns:a16="http://schemas.microsoft.com/office/drawing/2014/main" id="{914242B3-5CF0-4A6A-8C47-BE214ED9DA0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3278" y="3457487"/>
            <a:ext cx="504756" cy="641639"/>
          </a:xfrm>
          <a:prstGeom prst="rect">
            <a:avLst/>
          </a:prstGeom>
          <a:noFill/>
          <a:extLst>
            <a:ext uri="{909E8E84-426E-40DD-AFC4-6F175D3DCCD1}">
              <a14:hiddenFill xmlns:a14="http://schemas.microsoft.com/office/drawing/2010/main">
                <a:solidFill>
                  <a:srgbClr val="FFFFFF"/>
                </a:solidFill>
              </a14:hiddenFill>
            </a:ext>
          </a:extLst>
        </p:spPr>
      </p:pic>
      <p:sp>
        <p:nvSpPr>
          <p:cNvPr id="9" name="Titel 8"/>
          <p:cNvSpPr>
            <a:spLocks noGrp="1"/>
          </p:cNvSpPr>
          <p:nvPr>
            <p:ph type="title"/>
          </p:nvPr>
        </p:nvSpPr>
        <p:spPr>
          <a:xfrm>
            <a:off x="741238" y="541109"/>
            <a:ext cx="8075896" cy="1116000"/>
          </a:xfrm>
        </p:spPr>
        <p:txBody>
          <a:bodyPr/>
          <a:lstStyle/>
          <a:p>
            <a:r>
              <a:rPr lang="nl-BE" sz="3000">
                <a:latin typeface="Calibri Light" panose="020F0302020204030204" pitchFamily="34" charset="0"/>
                <a:cs typeface="Calibri Light" panose="020F0302020204030204" pitchFamily="34" charset="0"/>
              </a:rPr>
              <a:t>Inhoud</a:t>
            </a:r>
          </a:p>
        </p:txBody>
      </p:sp>
      <p:sp>
        <p:nvSpPr>
          <p:cNvPr id="10" name="Tijdelijke aanduiding voor inhoud 9"/>
          <p:cNvSpPr>
            <a:spLocks noGrp="1"/>
          </p:cNvSpPr>
          <p:nvPr>
            <p:ph sz="half" idx="1"/>
          </p:nvPr>
        </p:nvSpPr>
        <p:spPr>
          <a:xfrm>
            <a:off x="1118697" y="1364514"/>
            <a:ext cx="7284065" cy="4521456"/>
          </a:xfrm>
        </p:spPr>
        <p:txBody>
          <a:bodyPr vert="horz" lIns="0" tIns="0" rIns="0" bIns="0" rtlCol="0" anchor="t">
            <a:noAutofit/>
          </a:bodyPr>
          <a:lstStyle/>
          <a:p>
            <a:r>
              <a:rPr lang="nl-BE" b="1">
                <a:latin typeface="Calibri"/>
                <a:cs typeface="Calibri"/>
              </a:rPr>
              <a:t>Optimalisatie – kader</a:t>
            </a:r>
          </a:p>
          <a:p>
            <a:pPr>
              <a:buNone/>
            </a:pPr>
            <a:endParaRPr lang="nl-BE">
              <a:latin typeface="Calibri" panose="020F0502020204030204" pitchFamily="34" charset="0"/>
              <a:cs typeface="Calibri" panose="020F0502020204030204" pitchFamily="34" charset="0"/>
            </a:endParaRPr>
          </a:p>
          <a:p>
            <a:r>
              <a:rPr lang="nl-BE">
                <a:latin typeface="Calibri"/>
                <a:cs typeface="Calibri"/>
              </a:rPr>
              <a:t>Waarschuwingsprocedure</a:t>
            </a:r>
            <a:br>
              <a:rPr lang="nl-BE">
                <a:latin typeface="Calibri"/>
                <a:cs typeface="Calibri"/>
              </a:rPr>
            </a:br>
            <a:endParaRPr lang="nl-BE">
              <a:latin typeface="Calibri"/>
              <a:cs typeface="Calibri"/>
            </a:endParaRPr>
          </a:p>
          <a:p>
            <a:r>
              <a:rPr lang="nl-BE">
                <a:latin typeface="Calibri"/>
                <a:cs typeface="Calibri"/>
              </a:rPr>
              <a:t>Aanpassingen in VLOK</a:t>
            </a:r>
          </a:p>
          <a:p>
            <a:endParaRPr lang="nl-BE">
              <a:latin typeface="Calibri"/>
              <a:cs typeface="Calibri"/>
            </a:endParaRPr>
          </a:p>
          <a:p>
            <a:r>
              <a:rPr lang="nl-BE">
                <a:latin typeface="Calibri"/>
                <a:cs typeface="Calibri"/>
              </a:rPr>
              <a:t>Wijzigingen CA</a:t>
            </a:r>
          </a:p>
          <a:p>
            <a:endParaRPr lang="nl-BE">
              <a:latin typeface="Calibri" panose="020F0502020204030204" pitchFamily="34" charset="0"/>
              <a:cs typeface="Calibri" panose="020F0502020204030204" pitchFamily="34" charset="0"/>
            </a:endParaRPr>
          </a:p>
          <a:p>
            <a:r>
              <a:rPr lang="nl-BE">
                <a:latin typeface="Calibri"/>
                <a:cs typeface="Calibri"/>
              </a:rPr>
              <a:t>Overgangsperiode</a:t>
            </a:r>
          </a:p>
          <a:p>
            <a:endParaRPr lang="nl-BE">
              <a:latin typeface="Calibri" panose="020F0502020204030204" pitchFamily="34" charset="0"/>
              <a:cs typeface="Calibri" panose="020F0502020204030204" pitchFamily="34" charset="0"/>
            </a:endParaRPr>
          </a:p>
          <a:p>
            <a:r>
              <a:rPr lang="nl-BE">
                <a:latin typeface="Calibri"/>
                <a:cs typeface="Calibri"/>
              </a:rPr>
              <a:t>Wijzigingen Codex Fiscaliteit</a:t>
            </a:r>
          </a:p>
          <a:p>
            <a:endParaRPr lang="nl-BE">
              <a:latin typeface="Calibri" panose="020F0502020204030204" pitchFamily="34" charset="0"/>
              <a:cs typeface="Calibri" panose="020F0502020204030204" pitchFamily="34" charset="0"/>
            </a:endParaRPr>
          </a:p>
          <a:p>
            <a:r>
              <a:rPr lang="nl-BE">
                <a:latin typeface="Calibri"/>
                <a:cs typeface="Calibri"/>
              </a:rPr>
              <a:t>Bijkomend aandachtspunt</a:t>
            </a:r>
          </a:p>
        </p:txBody>
      </p:sp>
      <p:pic>
        <p:nvPicPr>
          <p:cNvPr id="1028" name="Picture 4" descr="3d Mensen - Een Man, Persoon Met Een Lege Bord Royalty-Vrije Foto,  Plaatjes, Beelden En Stock Fotografie. Image 17103129.">
            <a:extLst>
              <a:ext uri="{FF2B5EF4-FFF2-40B4-BE49-F238E27FC236}">
                <a16:creationId xmlns:a16="http://schemas.microsoft.com/office/drawing/2014/main" id="{178B3D79-98BF-4C7C-B329-98F5CA6FE28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11548" y="1029272"/>
            <a:ext cx="1130376" cy="8791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fbeeldingsresultaat voor 3d people images time | Alarm clock, Sculpture  lessons, Small alarm clock">
            <a:extLst>
              <a:ext uri="{FF2B5EF4-FFF2-40B4-BE49-F238E27FC236}">
                <a16:creationId xmlns:a16="http://schemas.microsoft.com/office/drawing/2014/main" id="{6BFF5016-7519-4BBC-B59F-8869A721632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65932" y="1794074"/>
            <a:ext cx="578042" cy="654750"/>
          </a:xfrm>
          <a:prstGeom prst="rect">
            <a:avLst/>
          </a:prstGeom>
          <a:noFill/>
          <a:extLst>
            <a:ext uri="{909E8E84-426E-40DD-AFC4-6F175D3DCCD1}">
              <a14:hiddenFill xmlns:a14="http://schemas.microsoft.com/office/drawing/2010/main">
                <a:solidFill>
                  <a:srgbClr val="FFFFFF"/>
                </a:solidFill>
              </a14:hiddenFill>
            </a:ext>
          </a:extLst>
        </p:spPr>
      </p:pic>
      <p:pic>
        <p:nvPicPr>
          <p:cNvPr id="11" name="Afbeelding 10" descr="Afbeelding met elektronica, zitten, foto, klein&#10;&#10;Automatisch gegenereerde beschrijving">
            <a:extLst>
              <a:ext uri="{FF2B5EF4-FFF2-40B4-BE49-F238E27FC236}">
                <a16:creationId xmlns:a16="http://schemas.microsoft.com/office/drawing/2014/main" id="{1B8DDC40-BBB6-4D9D-AFC7-55FF60DB66C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65932" y="4080785"/>
            <a:ext cx="779448" cy="776684"/>
          </a:xfrm>
          <a:prstGeom prst="rect">
            <a:avLst/>
          </a:prstGeom>
        </p:spPr>
      </p:pic>
      <p:pic>
        <p:nvPicPr>
          <p:cNvPr id="12" name="Picture 2" descr="3D Blanke Man Met Grote Rode Uitroepteken Teken Geïsoleerd Op Een Witte  Achtergrond. Royalty-Vrije Foto, Plaatjes, Beelden En Stock Fotografie.  Image 14303306.">
            <a:extLst>
              <a:ext uri="{FF2B5EF4-FFF2-40B4-BE49-F238E27FC236}">
                <a16:creationId xmlns:a16="http://schemas.microsoft.com/office/drawing/2014/main" id="{16CCBA94-DCEB-4397-AB11-F9C9A034457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97010" y="4813628"/>
            <a:ext cx="717291" cy="8151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Kleine Man Wacht Op Een Belangrijk Telefoontje. GeÃƒ Â¯ Soleerde Witte  Achtergrond Royalty-Vrije Foto, Plaatjes, Beelden En Stock Fotografie.  Image 18410120.">
            <a:extLst>
              <a:ext uri="{FF2B5EF4-FFF2-40B4-BE49-F238E27FC236}">
                <a16:creationId xmlns:a16="http://schemas.microsoft.com/office/drawing/2014/main" id="{89A7DF07-D369-4028-A197-B0D5A69CE30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4357" y="3874237"/>
            <a:ext cx="504756" cy="64163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3D-man Toont Goed Gebaar Met Groen Vinkje Geïsoleerd Via Witte Achtergrond  Met Reflectie Royalty-Vrije Foto, Plaatjes, Beelden En Stock Fotografie.  Image 21579259.">
            <a:extLst>
              <a:ext uri="{FF2B5EF4-FFF2-40B4-BE49-F238E27FC236}">
                <a16:creationId xmlns:a16="http://schemas.microsoft.com/office/drawing/2014/main" id="{6B841DE6-F8B2-4271-8343-E4DCC328464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28089" y="3148608"/>
            <a:ext cx="779448" cy="779448"/>
          </a:xfrm>
          <a:prstGeom prst="rect">
            <a:avLst/>
          </a:prstGeom>
          <a:noFill/>
          <a:extLst>
            <a:ext uri="{909E8E84-426E-40DD-AFC4-6F175D3DCCD1}">
              <a14:hiddenFill xmlns:a14="http://schemas.microsoft.com/office/drawing/2010/main">
                <a:solidFill>
                  <a:srgbClr val="FFFFFF"/>
                </a:solidFill>
              </a14:hiddenFill>
            </a:ext>
          </a:extLst>
        </p:spPr>
      </p:pic>
      <p:pic>
        <p:nvPicPr>
          <p:cNvPr id="15" name="Afbeelding 14" descr="Afbeelding met elektronica, zitten, foto, klein&#10;&#10;Automatisch gegenereerde beschrijving">
            <a:extLst>
              <a:ext uri="{FF2B5EF4-FFF2-40B4-BE49-F238E27FC236}">
                <a16:creationId xmlns:a16="http://schemas.microsoft.com/office/drawing/2014/main" id="{A13AF716-0C0D-477C-B193-1E781ADA10F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97011" y="4497535"/>
            <a:ext cx="779448" cy="776684"/>
          </a:xfrm>
          <a:prstGeom prst="rect">
            <a:avLst/>
          </a:prstGeom>
        </p:spPr>
      </p:pic>
      <p:pic>
        <p:nvPicPr>
          <p:cNvPr id="16" name="Picture 2" descr="3D Blanke Man Met Grote Rode Uitroepteken Teken Geïsoleerd Op Een Witte  Achtergrond. Royalty-Vrije Foto, Plaatjes, Beelden En Stock Fotografie.  Image 14303306.">
            <a:extLst>
              <a:ext uri="{FF2B5EF4-FFF2-40B4-BE49-F238E27FC236}">
                <a16:creationId xmlns:a16="http://schemas.microsoft.com/office/drawing/2014/main" id="{3E25F8BA-2F47-4B41-A951-AB415493932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28089" y="5230378"/>
            <a:ext cx="717291" cy="815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63952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F96F4F65-FEA2-4789-A485-256F264D575E}"/>
              </a:ext>
            </a:extLst>
          </p:cNvPr>
          <p:cNvSpPr>
            <a:spLocks noGrp="1"/>
          </p:cNvSpPr>
          <p:nvPr>
            <p:ph idx="1"/>
          </p:nvPr>
        </p:nvSpPr>
        <p:spPr/>
        <p:txBody>
          <a:bodyPr/>
          <a:lstStyle/>
          <a:p>
            <a:endParaRPr lang="nl-BE"/>
          </a:p>
        </p:txBody>
      </p:sp>
      <p:sp>
        <p:nvSpPr>
          <p:cNvPr id="4" name="Tijdelijke aanduiding voor dianummer 3">
            <a:extLst>
              <a:ext uri="{FF2B5EF4-FFF2-40B4-BE49-F238E27FC236}">
                <a16:creationId xmlns:a16="http://schemas.microsoft.com/office/drawing/2014/main" id="{0267AEE8-D858-4EF7-95BC-2091F9D4C282}"/>
              </a:ext>
            </a:extLst>
          </p:cNvPr>
          <p:cNvSpPr>
            <a:spLocks noGrp="1"/>
          </p:cNvSpPr>
          <p:nvPr>
            <p:ph type="sldNum" sz="quarter" idx="12"/>
          </p:nvPr>
        </p:nvSpPr>
        <p:spPr/>
        <p:txBody>
          <a:bodyPr/>
          <a:lstStyle/>
          <a:p>
            <a:fld id="{B263F6C6-2226-4286-8995-C42CB1E7C290}" type="slidenum">
              <a:rPr lang="nl-BE" smtClean="0"/>
              <a:pPr/>
              <a:t>50</a:t>
            </a:fld>
            <a:endParaRPr lang="nl-BE"/>
          </a:p>
        </p:txBody>
      </p:sp>
      <p:pic>
        <p:nvPicPr>
          <p:cNvPr id="6" name="Afbeelding 5">
            <a:extLst>
              <a:ext uri="{FF2B5EF4-FFF2-40B4-BE49-F238E27FC236}">
                <a16:creationId xmlns:a16="http://schemas.microsoft.com/office/drawing/2014/main" id="{38A3156C-F805-4E37-B520-0C4B104BECD7}"/>
              </a:ext>
            </a:extLst>
          </p:cNvPr>
          <p:cNvPicPr>
            <a:picLocks noChangeAspect="1"/>
          </p:cNvPicPr>
          <p:nvPr/>
        </p:nvPicPr>
        <p:blipFill>
          <a:blip r:embed="rId2"/>
          <a:stretch>
            <a:fillRect/>
          </a:stretch>
        </p:blipFill>
        <p:spPr>
          <a:xfrm>
            <a:off x="431998" y="1910863"/>
            <a:ext cx="8094134" cy="3212387"/>
          </a:xfrm>
          <a:prstGeom prst="rect">
            <a:avLst/>
          </a:prstGeom>
        </p:spPr>
      </p:pic>
      <p:sp>
        <p:nvSpPr>
          <p:cNvPr id="8" name="Rechthoek 7">
            <a:extLst>
              <a:ext uri="{FF2B5EF4-FFF2-40B4-BE49-F238E27FC236}">
                <a16:creationId xmlns:a16="http://schemas.microsoft.com/office/drawing/2014/main" id="{B96C9C82-F232-429A-BE7D-59C61751624C}"/>
              </a:ext>
            </a:extLst>
          </p:cNvPr>
          <p:cNvSpPr/>
          <p:nvPr/>
        </p:nvSpPr>
        <p:spPr>
          <a:xfrm>
            <a:off x="988175" y="2789841"/>
            <a:ext cx="862658" cy="33536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pic>
        <p:nvPicPr>
          <p:cNvPr id="7" name="Afbeelding 6">
            <a:extLst>
              <a:ext uri="{FF2B5EF4-FFF2-40B4-BE49-F238E27FC236}">
                <a16:creationId xmlns:a16="http://schemas.microsoft.com/office/drawing/2014/main" id="{DF858E45-A872-42CF-BBFD-04C3CE78722B}"/>
              </a:ext>
            </a:extLst>
          </p:cNvPr>
          <p:cNvPicPr>
            <a:picLocks noChangeAspect="1"/>
          </p:cNvPicPr>
          <p:nvPr/>
        </p:nvPicPr>
        <p:blipFill>
          <a:blip r:embed="rId3"/>
          <a:stretch>
            <a:fillRect/>
          </a:stretch>
        </p:blipFill>
        <p:spPr>
          <a:xfrm>
            <a:off x="7511113" y="325099"/>
            <a:ext cx="1198069" cy="898552"/>
          </a:xfrm>
          <a:prstGeom prst="rect">
            <a:avLst/>
          </a:prstGeom>
        </p:spPr>
      </p:pic>
    </p:spTree>
    <p:extLst>
      <p:ext uri="{BB962C8B-B14F-4D97-AF65-F5344CB8AC3E}">
        <p14:creationId xmlns:p14="http://schemas.microsoft.com/office/powerpoint/2010/main" val="3551015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F88044F5-F900-4841-AEE1-82F3967A39DF}"/>
              </a:ext>
            </a:extLst>
          </p:cNvPr>
          <p:cNvPicPr>
            <a:picLocks noChangeAspect="1"/>
          </p:cNvPicPr>
          <p:nvPr/>
        </p:nvPicPr>
        <p:blipFill>
          <a:blip r:embed="rId2"/>
          <a:stretch>
            <a:fillRect/>
          </a:stretch>
        </p:blipFill>
        <p:spPr>
          <a:xfrm>
            <a:off x="364426" y="1717510"/>
            <a:ext cx="8620325" cy="3422981"/>
          </a:xfrm>
          <a:prstGeom prst="rect">
            <a:avLst/>
          </a:prstGeom>
        </p:spPr>
      </p:pic>
      <p:sp>
        <p:nvSpPr>
          <p:cNvPr id="7" name="Rechthoek 6">
            <a:extLst>
              <a:ext uri="{FF2B5EF4-FFF2-40B4-BE49-F238E27FC236}">
                <a16:creationId xmlns:a16="http://schemas.microsoft.com/office/drawing/2014/main" id="{00130760-DBFA-4723-B6B1-501E53D483B4}"/>
              </a:ext>
            </a:extLst>
          </p:cNvPr>
          <p:cNvSpPr/>
          <p:nvPr/>
        </p:nvSpPr>
        <p:spPr>
          <a:xfrm>
            <a:off x="7705618" y="3210459"/>
            <a:ext cx="1073957" cy="3591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hthoek 7">
            <a:extLst>
              <a:ext uri="{FF2B5EF4-FFF2-40B4-BE49-F238E27FC236}">
                <a16:creationId xmlns:a16="http://schemas.microsoft.com/office/drawing/2014/main" id="{54F76322-ED6D-4DA5-980F-34A239B81398}"/>
              </a:ext>
            </a:extLst>
          </p:cNvPr>
          <p:cNvSpPr/>
          <p:nvPr/>
        </p:nvSpPr>
        <p:spPr>
          <a:xfrm>
            <a:off x="4363615" y="2277223"/>
            <a:ext cx="1091962" cy="3754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tangle 8">
            <a:extLst>
              <a:ext uri="{FF2B5EF4-FFF2-40B4-BE49-F238E27FC236}">
                <a16:creationId xmlns:a16="http://schemas.microsoft.com/office/drawing/2014/main" id="{5D4636F8-5C74-4385-994F-4A0D0890B760}"/>
              </a:ext>
            </a:extLst>
          </p:cNvPr>
          <p:cNvSpPr/>
          <p:nvPr/>
        </p:nvSpPr>
        <p:spPr>
          <a:xfrm>
            <a:off x="1" y="842481"/>
            <a:ext cx="4181474" cy="761080"/>
          </a:xfrm>
          <a:prstGeom prst="rect">
            <a:avLst/>
          </a:prstGeom>
          <a:solidFill>
            <a:srgbClr val="40B7B9"/>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nl-BE" sz="3000" spc="113">
                <a:solidFill>
                  <a:schemeClr val="bg1"/>
                </a:solidFill>
                <a:latin typeface="+mj-lt"/>
              </a:rPr>
              <a:t>WS-procedure starten</a:t>
            </a:r>
          </a:p>
        </p:txBody>
      </p:sp>
      <p:pic>
        <p:nvPicPr>
          <p:cNvPr id="9" name="Afbeelding 8">
            <a:extLst>
              <a:ext uri="{FF2B5EF4-FFF2-40B4-BE49-F238E27FC236}">
                <a16:creationId xmlns:a16="http://schemas.microsoft.com/office/drawing/2014/main" id="{ED28066C-AE79-469C-8BFC-7508C4366B53}"/>
              </a:ext>
            </a:extLst>
          </p:cNvPr>
          <p:cNvPicPr>
            <a:picLocks noChangeAspect="1"/>
          </p:cNvPicPr>
          <p:nvPr/>
        </p:nvPicPr>
        <p:blipFill>
          <a:blip r:embed="rId3"/>
          <a:stretch>
            <a:fillRect/>
          </a:stretch>
        </p:blipFill>
        <p:spPr>
          <a:xfrm>
            <a:off x="7511113" y="325099"/>
            <a:ext cx="1198069" cy="898552"/>
          </a:xfrm>
          <a:prstGeom prst="rect">
            <a:avLst/>
          </a:prstGeom>
        </p:spPr>
      </p:pic>
    </p:spTree>
    <p:extLst>
      <p:ext uri="{BB962C8B-B14F-4D97-AF65-F5344CB8AC3E}">
        <p14:creationId xmlns:p14="http://schemas.microsoft.com/office/powerpoint/2010/main" val="1067656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FE437720-9BFA-4CE5-8268-08B94E5C09A2}"/>
              </a:ext>
            </a:extLst>
          </p:cNvPr>
          <p:cNvPicPr>
            <a:picLocks noChangeAspect="1"/>
          </p:cNvPicPr>
          <p:nvPr/>
        </p:nvPicPr>
        <p:blipFill>
          <a:blip r:embed="rId2"/>
          <a:stretch>
            <a:fillRect/>
          </a:stretch>
        </p:blipFill>
        <p:spPr>
          <a:xfrm>
            <a:off x="843367" y="1374336"/>
            <a:ext cx="6278402" cy="4350921"/>
          </a:xfrm>
          <a:prstGeom prst="rect">
            <a:avLst/>
          </a:prstGeom>
        </p:spPr>
      </p:pic>
      <p:sp>
        <p:nvSpPr>
          <p:cNvPr id="7" name="Rechthoek: afgeronde hoeken 6">
            <a:extLst>
              <a:ext uri="{FF2B5EF4-FFF2-40B4-BE49-F238E27FC236}">
                <a16:creationId xmlns:a16="http://schemas.microsoft.com/office/drawing/2014/main" id="{9A3F0F2D-1903-457E-875D-754B33286F59}"/>
              </a:ext>
            </a:extLst>
          </p:cNvPr>
          <p:cNvSpPr/>
          <p:nvPr/>
        </p:nvSpPr>
        <p:spPr>
          <a:xfrm>
            <a:off x="7023768" y="3230814"/>
            <a:ext cx="1533525" cy="1187525"/>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350"/>
              <a:t>procedure</a:t>
            </a:r>
          </a:p>
          <a:p>
            <a:pPr algn="ctr"/>
            <a:r>
              <a:rPr lang="nl-BE" sz="1350"/>
              <a:t>OO</a:t>
            </a:r>
            <a:endParaRPr lang="en-US" sz="1350"/>
          </a:p>
        </p:txBody>
      </p:sp>
      <p:sp>
        <p:nvSpPr>
          <p:cNvPr id="8" name="Rechthoek: afgeronde hoeken 7">
            <a:extLst>
              <a:ext uri="{FF2B5EF4-FFF2-40B4-BE49-F238E27FC236}">
                <a16:creationId xmlns:a16="http://schemas.microsoft.com/office/drawing/2014/main" id="{98C629A6-0DBA-40CE-96BA-D97EB70417B8}"/>
              </a:ext>
            </a:extLst>
          </p:cNvPr>
          <p:cNvSpPr/>
          <p:nvPr/>
        </p:nvSpPr>
        <p:spPr>
          <a:xfrm>
            <a:off x="7072769" y="4661211"/>
            <a:ext cx="1533525" cy="546913"/>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350"/>
              <a:t>waarschuwings-</a:t>
            </a:r>
          </a:p>
          <a:p>
            <a:pPr algn="ctr"/>
            <a:r>
              <a:rPr lang="nl-BE" sz="1350"/>
              <a:t>procedure</a:t>
            </a:r>
            <a:endParaRPr lang="en-US" sz="1350"/>
          </a:p>
        </p:txBody>
      </p:sp>
      <p:pic>
        <p:nvPicPr>
          <p:cNvPr id="5" name="Afbeelding 4">
            <a:extLst>
              <a:ext uri="{FF2B5EF4-FFF2-40B4-BE49-F238E27FC236}">
                <a16:creationId xmlns:a16="http://schemas.microsoft.com/office/drawing/2014/main" id="{57A2F6FC-2CFB-44C5-AF88-425535BB8648}"/>
              </a:ext>
            </a:extLst>
          </p:cNvPr>
          <p:cNvPicPr>
            <a:picLocks noChangeAspect="1"/>
          </p:cNvPicPr>
          <p:nvPr/>
        </p:nvPicPr>
        <p:blipFill>
          <a:blip r:embed="rId3"/>
          <a:stretch>
            <a:fillRect/>
          </a:stretch>
        </p:blipFill>
        <p:spPr>
          <a:xfrm>
            <a:off x="7511113" y="325099"/>
            <a:ext cx="1198069" cy="898552"/>
          </a:xfrm>
          <a:prstGeom prst="rect">
            <a:avLst/>
          </a:prstGeom>
        </p:spPr>
      </p:pic>
    </p:spTree>
    <p:extLst>
      <p:ext uri="{BB962C8B-B14F-4D97-AF65-F5344CB8AC3E}">
        <p14:creationId xmlns:p14="http://schemas.microsoft.com/office/powerpoint/2010/main" val="17751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72D7B3C6-FF6F-4F7E-AB1E-9F321C28F2B0}"/>
              </a:ext>
            </a:extLst>
          </p:cNvPr>
          <p:cNvPicPr>
            <a:picLocks noChangeAspect="1"/>
          </p:cNvPicPr>
          <p:nvPr/>
        </p:nvPicPr>
        <p:blipFill>
          <a:blip r:embed="rId2"/>
          <a:stretch>
            <a:fillRect/>
          </a:stretch>
        </p:blipFill>
        <p:spPr>
          <a:xfrm>
            <a:off x="409189" y="2064474"/>
            <a:ext cx="8596754" cy="2729053"/>
          </a:xfrm>
          <a:prstGeom prst="rect">
            <a:avLst/>
          </a:prstGeom>
        </p:spPr>
      </p:pic>
      <p:sp>
        <p:nvSpPr>
          <p:cNvPr id="3" name="Rechthoek 2">
            <a:extLst>
              <a:ext uri="{FF2B5EF4-FFF2-40B4-BE49-F238E27FC236}">
                <a16:creationId xmlns:a16="http://schemas.microsoft.com/office/drawing/2014/main" id="{CBCD215C-DA5C-4920-902E-8426C964A841}"/>
              </a:ext>
            </a:extLst>
          </p:cNvPr>
          <p:cNvSpPr/>
          <p:nvPr/>
        </p:nvSpPr>
        <p:spPr>
          <a:xfrm>
            <a:off x="6859608" y="4230429"/>
            <a:ext cx="987220" cy="2153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 name="Afbeelding 3">
            <a:extLst>
              <a:ext uri="{FF2B5EF4-FFF2-40B4-BE49-F238E27FC236}">
                <a16:creationId xmlns:a16="http://schemas.microsoft.com/office/drawing/2014/main" id="{A3FA32FA-280A-4B76-8082-1898F0A73BAE}"/>
              </a:ext>
            </a:extLst>
          </p:cNvPr>
          <p:cNvPicPr>
            <a:picLocks noChangeAspect="1"/>
          </p:cNvPicPr>
          <p:nvPr/>
        </p:nvPicPr>
        <p:blipFill>
          <a:blip r:embed="rId3"/>
          <a:stretch>
            <a:fillRect/>
          </a:stretch>
        </p:blipFill>
        <p:spPr>
          <a:xfrm>
            <a:off x="7511113" y="325099"/>
            <a:ext cx="1198069" cy="898552"/>
          </a:xfrm>
          <a:prstGeom prst="rect">
            <a:avLst/>
          </a:prstGeom>
        </p:spPr>
      </p:pic>
    </p:spTree>
    <p:extLst>
      <p:ext uri="{BB962C8B-B14F-4D97-AF65-F5344CB8AC3E}">
        <p14:creationId xmlns:p14="http://schemas.microsoft.com/office/powerpoint/2010/main" val="171683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FB9F5C4B-4B5D-48AE-AECD-8A55DCD94A1B}"/>
              </a:ext>
            </a:extLst>
          </p:cNvPr>
          <p:cNvPicPr>
            <a:picLocks noChangeAspect="1"/>
          </p:cNvPicPr>
          <p:nvPr/>
        </p:nvPicPr>
        <p:blipFill>
          <a:blip r:embed="rId2"/>
          <a:stretch>
            <a:fillRect/>
          </a:stretch>
        </p:blipFill>
        <p:spPr>
          <a:xfrm>
            <a:off x="400493" y="1010709"/>
            <a:ext cx="8630093" cy="1886047"/>
          </a:xfrm>
          <a:prstGeom prst="rect">
            <a:avLst/>
          </a:prstGeom>
        </p:spPr>
      </p:pic>
      <p:pic>
        <p:nvPicPr>
          <p:cNvPr id="3" name="Afbeelding 2">
            <a:extLst>
              <a:ext uri="{FF2B5EF4-FFF2-40B4-BE49-F238E27FC236}">
                <a16:creationId xmlns:a16="http://schemas.microsoft.com/office/drawing/2014/main" id="{8CF15B66-9FE2-454A-B6ED-670B5D153BB4}"/>
              </a:ext>
            </a:extLst>
          </p:cNvPr>
          <p:cNvPicPr>
            <a:picLocks noChangeAspect="1"/>
          </p:cNvPicPr>
          <p:nvPr/>
        </p:nvPicPr>
        <p:blipFill>
          <a:blip r:embed="rId3"/>
          <a:stretch>
            <a:fillRect/>
          </a:stretch>
        </p:blipFill>
        <p:spPr>
          <a:xfrm>
            <a:off x="400493" y="3034039"/>
            <a:ext cx="6944250" cy="2813252"/>
          </a:xfrm>
          <a:prstGeom prst="rect">
            <a:avLst/>
          </a:prstGeom>
        </p:spPr>
      </p:pic>
      <p:sp>
        <p:nvSpPr>
          <p:cNvPr id="4" name="Rechthoek 3">
            <a:extLst>
              <a:ext uri="{FF2B5EF4-FFF2-40B4-BE49-F238E27FC236}">
                <a16:creationId xmlns:a16="http://schemas.microsoft.com/office/drawing/2014/main" id="{627E34CD-B5AC-4152-8A08-A0E99FA167C6}"/>
              </a:ext>
            </a:extLst>
          </p:cNvPr>
          <p:cNvSpPr/>
          <p:nvPr/>
        </p:nvSpPr>
        <p:spPr>
          <a:xfrm>
            <a:off x="5862806" y="2681447"/>
            <a:ext cx="1593276" cy="2153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Rechthoek 4">
            <a:extLst>
              <a:ext uri="{FF2B5EF4-FFF2-40B4-BE49-F238E27FC236}">
                <a16:creationId xmlns:a16="http://schemas.microsoft.com/office/drawing/2014/main" id="{14BD5E5B-8C44-4337-BA28-71A3006FBE51}"/>
              </a:ext>
            </a:extLst>
          </p:cNvPr>
          <p:cNvSpPr/>
          <p:nvPr/>
        </p:nvSpPr>
        <p:spPr>
          <a:xfrm>
            <a:off x="6160517" y="5354823"/>
            <a:ext cx="1112153" cy="2479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Rechthoek: afgeronde hoeken 5">
            <a:extLst>
              <a:ext uri="{FF2B5EF4-FFF2-40B4-BE49-F238E27FC236}">
                <a16:creationId xmlns:a16="http://schemas.microsoft.com/office/drawing/2014/main" id="{25BAAC8E-E80E-4957-B1DF-766327FD4C80}"/>
              </a:ext>
            </a:extLst>
          </p:cNvPr>
          <p:cNvSpPr/>
          <p:nvPr/>
        </p:nvSpPr>
        <p:spPr>
          <a:xfrm>
            <a:off x="2647508" y="4593621"/>
            <a:ext cx="2878765" cy="885161"/>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350"/>
              <a:t>waarschuwingsprocedure starten van in een procedure OO</a:t>
            </a:r>
            <a:endParaRPr lang="en-US" sz="1350"/>
          </a:p>
        </p:txBody>
      </p:sp>
      <p:pic>
        <p:nvPicPr>
          <p:cNvPr id="7" name="Afbeelding 6">
            <a:extLst>
              <a:ext uri="{FF2B5EF4-FFF2-40B4-BE49-F238E27FC236}">
                <a16:creationId xmlns:a16="http://schemas.microsoft.com/office/drawing/2014/main" id="{22D008CF-0BCB-431B-8469-E3125D12598B}"/>
              </a:ext>
            </a:extLst>
          </p:cNvPr>
          <p:cNvPicPr>
            <a:picLocks noChangeAspect="1"/>
          </p:cNvPicPr>
          <p:nvPr/>
        </p:nvPicPr>
        <p:blipFill>
          <a:blip r:embed="rId4"/>
          <a:stretch>
            <a:fillRect/>
          </a:stretch>
        </p:blipFill>
        <p:spPr>
          <a:xfrm>
            <a:off x="7757002" y="112157"/>
            <a:ext cx="1198069" cy="898552"/>
          </a:xfrm>
          <a:prstGeom prst="rect">
            <a:avLst/>
          </a:prstGeom>
        </p:spPr>
      </p:pic>
    </p:spTree>
    <p:extLst>
      <p:ext uri="{BB962C8B-B14F-4D97-AF65-F5344CB8AC3E}">
        <p14:creationId xmlns:p14="http://schemas.microsoft.com/office/powerpoint/2010/main" val="331808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3439A192-81A7-4A6D-91F5-1024E37C79A4}"/>
              </a:ext>
            </a:extLst>
          </p:cNvPr>
          <p:cNvPicPr>
            <a:picLocks noChangeAspect="1"/>
          </p:cNvPicPr>
          <p:nvPr/>
        </p:nvPicPr>
        <p:blipFill>
          <a:blip r:embed="rId2"/>
          <a:stretch>
            <a:fillRect/>
          </a:stretch>
        </p:blipFill>
        <p:spPr>
          <a:xfrm>
            <a:off x="697464" y="429416"/>
            <a:ext cx="7737619" cy="4561122"/>
          </a:xfrm>
          <a:prstGeom prst="rect">
            <a:avLst/>
          </a:prstGeom>
        </p:spPr>
      </p:pic>
      <p:pic>
        <p:nvPicPr>
          <p:cNvPr id="4" name="Afbeelding 3">
            <a:extLst>
              <a:ext uri="{FF2B5EF4-FFF2-40B4-BE49-F238E27FC236}">
                <a16:creationId xmlns:a16="http://schemas.microsoft.com/office/drawing/2014/main" id="{7E45543D-0178-4378-9917-3230A7894448}"/>
              </a:ext>
            </a:extLst>
          </p:cNvPr>
          <p:cNvPicPr>
            <a:picLocks noChangeAspect="1"/>
          </p:cNvPicPr>
          <p:nvPr/>
        </p:nvPicPr>
        <p:blipFill>
          <a:blip r:embed="rId3"/>
          <a:stretch>
            <a:fillRect/>
          </a:stretch>
        </p:blipFill>
        <p:spPr>
          <a:xfrm>
            <a:off x="7511113" y="325099"/>
            <a:ext cx="1198069" cy="898552"/>
          </a:xfrm>
          <a:prstGeom prst="rect">
            <a:avLst/>
          </a:prstGeom>
        </p:spPr>
      </p:pic>
    </p:spTree>
    <p:extLst>
      <p:ext uri="{BB962C8B-B14F-4D97-AF65-F5344CB8AC3E}">
        <p14:creationId xmlns:p14="http://schemas.microsoft.com/office/powerpoint/2010/main" val="8903744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Afbeelding 11" descr="Afbeelding met silhouet, kijken, toekijken, staand&#10;&#10;Automatisch gegenereerde beschrijving">
            <a:extLst>
              <a:ext uri="{FF2B5EF4-FFF2-40B4-BE49-F238E27FC236}">
                <a16:creationId xmlns:a16="http://schemas.microsoft.com/office/drawing/2014/main" id="{F8E361E1-B249-4A0A-B16C-0F3D06EB936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222"/>
          <a:stretch/>
        </p:blipFill>
        <p:spPr>
          <a:xfrm>
            <a:off x="0" y="857250"/>
            <a:ext cx="9130273" cy="5143500"/>
          </a:xfrm>
          <a:prstGeom prst="rect">
            <a:avLst/>
          </a:prstGeom>
        </p:spPr>
      </p:pic>
      <p:sp>
        <p:nvSpPr>
          <p:cNvPr id="7" name="Tekstvak 6">
            <a:extLst>
              <a:ext uri="{FF2B5EF4-FFF2-40B4-BE49-F238E27FC236}">
                <a16:creationId xmlns:a16="http://schemas.microsoft.com/office/drawing/2014/main" id="{9EB067AB-7FF0-4254-92D2-FEF056F2F319}"/>
              </a:ext>
            </a:extLst>
          </p:cNvPr>
          <p:cNvSpPr txBox="1"/>
          <p:nvPr/>
        </p:nvSpPr>
        <p:spPr>
          <a:xfrm>
            <a:off x="2066534" y="2157326"/>
            <a:ext cx="4709160" cy="1295868"/>
          </a:xfrm>
          <a:prstGeom prst="rect">
            <a:avLst/>
          </a:prstGeom>
          <a:noFill/>
        </p:spPr>
        <p:txBody>
          <a:bodyPr wrap="square" rtlCol="0">
            <a:spAutoFit/>
          </a:bodyPr>
          <a:lstStyle/>
          <a:p>
            <a:pPr defTabSz="685800">
              <a:lnSpc>
                <a:spcPct val="150000"/>
              </a:lnSpc>
              <a:defRPr/>
            </a:pPr>
            <a:r>
              <a:rPr lang="nl-BE">
                <a:solidFill>
                  <a:srgbClr val="000000"/>
                </a:solidFill>
                <a:highlight>
                  <a:srgbClr val="C0C0C0"/>
                </a:highlight>
                <a:latin typeface="Calibri" panose="020F0502020204030204"/>
              </a:rPr>
              <a:t>enkel bij </a:t>
            </a:r>
            <a:r>
              <a:rPr lang="nl-BE" err="1">
                <a:solidFill>
                  <a:srgbClr val="000000"/>
                </a:solidFill>
                <a:highlight>
                  <a:srgbClr val="C0C0C0"/>
                </a:highlight>
                <a:latin typeface="Calibri" panose="020F0502020204030204"/>
              </a:rPr>
              <a:t>overbewoning</a:t>
            </a:r>
            <a:endParaRPr lang="nl-BE">
              <a:solidFill>
                <a:srgbClr val="000000"/>
              </a:solidFill>
              <a:highlight>
                <a:srgbClr val="C0C0C0"/>
              </a:highlight>
              <a:latin typeface="Calibri" panose="020F0502020204030204"/>
            </a:endParaRPr>
          </a:p>
          <a:p>
            <a:pPr defTabSz="685800">
              <a:lnSpc>
                <a:spcPct val="150000"/>
              </a:lnSpc>
              <a:defRPr/>
            </a:pPr>
            <a:r>
              <a:rPr lang="nl-BE">
                <a:solidFill>
                  <a:srgbClr val="000000"/>
                </a:solidFill>
                <a:highlight>
                  <a:srgbClr val="C0C0C0"/>
                </a:highlight>
                <a:latin typeface="Calibri" panose="020F0502020204030204"/>
              </a:rPr>
              <a:t>apart verslag per entiteit</a:t>
            </a:r>
          </a:p>
          <a:p>
            <a:pPr defTabSz="685800">
              <a:lnSpc>
                <a:spcPct val="150000"/>
              </a:lnSpc>
              <a:defRPr/>
            </a:pPr>
            <a:r>
              <a:rPr lang="nl-BE">
                <a:solidFill>
                  <a:srgbClr val="000000"/>
                </a:solidFill>
                <a:highlight>
                  <a:srgbClr val="C0C0C0"/>
                </a:highlight>
                <a:latin typeface="Calibri" panose="020F0502020204030204"/>
              </a:rPr>
              <a:t>motivering &gt; standaardteksten</a:t>
            </a:r>
          </a:p>
        </p:txBody>
      </p:sp>
      <p:sp>
        <p:nvSpPr>
          <p:cNvPr id="10" name="Rectangle 8">
            <a:extLst>
              <a:ext uri="{FF2B5EF4-FFF2-40B4-BE49-F238E27FC236}">
                <a16:creationId xmlns:a16="http://schemas.microsoft.com/office/drawing/2014/main" id="{7107C4CD-406D-4531-891C-C5A1270FEDB4}"/>
              </a:ext>
            </a:extLst>
          </p:cNvPr>
          <p:cNvSpPr/>
          <p:nvPr/>
        </p:nvSpPr>
        <p:spPr>
          <a:xfrm>
            <a:off x="1" y="1210669"/>
            <a:ext cx="6125966" cy="593238"/>
          </a:xfrm>
          <a:prstGeom prst="rect">
            <a:avLst/>
          </a:prstGeom>
          <a:solidFill>
            <a:srgbClr val="40B7B9"/>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1" defTabSz="685800">
              <a:defRPr/>
            </a:pPr>
            <a:r>
              <a:rPr lang="nl-BE" sz="3000" spc="113">
                <a:solidFill>
                  <a:srgbClr val="FFFFFF"/>
                </a:solidFill>
                <a:latin typeface="Calibri Light" panose="020F0302020204030204"/>
              </a:rPr>
              <a:t>Omstandig verslag</a:t>
            </a:r>
          </a:p>
        </p:txBody>
      </p:sp>
    </p:spTree>
    <p:extLst>
      <p:ext uri="{BB962C8B-B14F-4D97-AF65-F5344CB8AC3E}">
        <p14:creationId xmlns:p14="http://schemas.microsoft.com/office/powerpoint/2010/main" val="3020427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D0A078B5-0367-4BB8-8FB1-E1F7E497DEB1}"/>
              </a:ext>
            </a:extLst>
          </p:cNvPr>
          <p:cNvSpPr>
            <a:spLocks noGrp="1"/>
          </p:cNvSpPr>
          <p:nvPr>
            <p:ph type="sldNum" sz="quarter" idx="12"/>
          </p:nvPr>
        </p:nvSpPr>
        <p:spPr/>
        <p:txBody>
          <a:bodyPr/>
          <a:lstStyle/>
          <a:p>
            <a:fld id="{492AD3B4-D906-4191-84FB-4FE613E48036}" type="slidenum">
              <a:rPr lang="nl-BE" smtClean="0"/>
              <a:pPr/>
              <a:t>57</a:t>
            </a:fld>
            <a:endParaRPr lang="nl-BE"/>
          </a:p>
        </p:txBody>
      </p:sp>
      <p:sp>
        <p:nvSpPr>
          <p:cNvPr id="5" name="Rectangle 8">
            <a:extLst>
              <a:ext uri="{FF2B5EF4-FFF2-40B4-BE49-F238E27FC236}">
                <a16:creationId xmlns:a16="http://schemas.microsoft.com/office/drawing/2014/main" id="{C6F80D4C-B0ED-4074-B88E-E982262A8A5E}"/>
              </a:ext>
            </a:extLst>
          </p:cNvPr>
          <p:cNvSpPr/>
          <p:nvPr/>
        </p:nvSpPr>
        <p:spPr>
          <a:xfrm>
            <a:off x="-1" y="1010323"/>
            <a:ext cx="6047509" cy="770658"/>
          </a:xfrm>
          <a:prstGeom prst="rect">
            <a:avLst/>
          </a:prstGeom>
          <a:solidFill>
            <a:srgbClr val="40B7B9"/>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nl-BE" sz="3000" spc="113">
                <a:solidFill>
                  <a:schemeClr val="bg1"/>
                </a:solidFill>
                <a:latin typeface="+mj-lt"/>
              </a:rPr>
              <a:t>Bijkomend “advies” in onderzoek</a:t>
            </a:r>
          </a:p>
        </p:txBody>
      </p:sp>
      <p:pic>
        <p:nvPicPr>
          <p:cNvPr id="6" name="Afbeelding 5">
            <a:extLst>
              <a:ext uri="{FF2B5EF4-FFF2-40B4-BE49-F238E27FC236}">
                <a16:creationId xmlns:a16="http://schemas.microsoft.com/office/drawing/2014/main" id="{1B637E81-8AAE-4266-9C60-9C7AEA21F876}"/>
              </a:ext>
            </a:extLst>
          </p:cNvPr>
          <p:cNvPicPr>
            <a:picLocks noChangeAspect="1"/>
          </p:cNvPicPr>
          <p:nvPr/>
        </p:nvPicPr>
        <p:blipFill>
          <a:blip r:embed="rId2"/>
          <a:stretch>
            <a:fillRect/>
          </a:stretch>
        </p:blipFill>
        <p:spPr>
          <a:xfrm>
            <a:off x="535987" y="2151618"/>
            <a:ext cx="7571018" cy="3443917"/>
          </a:xfrm>
          <a:prstGeom prst="rect">
            <a:avLst/>
          </a:prstGeom>
        </p:spPr>
      </p:pic>
      <p:sp>
        <p:nvSpPr>
          <p:cNvPr id="8" name="Rechthoek: afgeronde hoeken 7">
            <a:extLst>
              <a:ext uri="{FF2B5EF4-FFF2-40B4-BE49-F238E27FC236}">
                <a16:creationId xmlns:a16="http://schemas.microsoft.com/office/drawing/2014/main" id="{2C339320-DE1B-4720-9581-F422F5B17AEE}"/>
              </a:ext>
            </a:extLst>
          </p:cNvPr>
          <p:cNvSpPr/>
          <p:nvPr/>
        </p:nvSpPr>
        <p:spPr>
          <a:xfrm>
            <a:off x="6678798" y="4095766"/>
            <a:ext cx="1533525" cy="657225"/>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350"/>
              <a:t>brandveiligheid</a:t>
            </a:r>
            <a:endParaRPr lang="en-US" sz="1350"/>
          </a:p>
        </p:txBody>
      </p:sp>
      <p:sp>
        <p:nvSpPr>
          <p:cNvPr id="9" name="Rechthoek: afgeronde hoeken 8">
            <a:extLst>
              <a:ext uri="{FF2B5EF4-FFF2-40B4-BE49-F238E27FC236}">
                <a16:creationId xmlns:a16="http://schemas.microsoft.com/office/drawing/2014/main" id="{933B7BCD-FECC-494F-8FA1-004ED1727D4E}"/>
              </a:ext>
            </a:extLst>
          </p:cNvPr>
          <p:cNvSpPr/>
          <p:nvPr/>
        </p:nvSpPr>
        <p:spPr>
          <a:xfrm>
            <a:off x="5859377" y="4938309"/>
            <a:ext cx="1533525" cy="657225"/>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350"/>
              <a:t>ander thema</a:t>
            </a:r>
            <a:endParaRPr lang="en-US" sz="1350"/>
          </a:p>
        </p:txBody>
      </p:sp>
      <p:pic>
        <p:nvPicPr>
          <p:cNvPr id="7" name="Afbeelding 6">
            <a:extLst>
              <a:ext uri="{FF2B5EF4-FFF2-40B4-BE49-F238E27FC236}">
                <a16:creationId xmlns:a16="http://schemas.microsoft.com/office/drawing/2014/main" id="{6CDA958C-8D6A-4CE8-8C8A-06C68EB30FA3}"/>
              </a:ext>
            </a:extLst>
          </p:cNvPr>
          <p:cNvPicPr>
            <a:picLocks noChangeAspect="1"/>
          </p:cNvPicPr>
          <p:nvPr/>
        </p:nvPicPr>
        <p:blipFill>
          <a:blip r:embed="rId3"/>
          <a:stretch>
            <a:fillRect/>
          </a:stretch>
        </p:blipFill>
        <p:spPr>
          <a:xfrm>
            <a:off x="7757002" y="112157"/>
            <a:ext cx="1198069" cy="898552"/>
          </a:xfrm>
          <a:prstGeom prst="rect">
            <a:avLst/>
          </a:prstGeom>
        </p:spPr>
      </p:pic>
    </p:spTree>
    <p:extLst>
      <p:ext uri="{BB962C8B-B14F-4D97-AF65-F5344CB8AC3E}">
        <p14:creationId xmlns:p14="http://schemas.microsoft.com/office/powerpoint/2010/main" val="8136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57C25B34-8BF7-4406-9258-36D7C5277BA1}"/>
              </a:ext>
            </a:extLst>
          </p:cNvPr>
          <p:cNvSpPr>
            <a:spLocks noGrp="1"/>
          </p:cNvSpPr>
          <p:nvPr>
            <p:ph type="title"/>
          </p:nvPr>
        </p:nvSpPr>
        <p:spPr/>
        <p:txBody>
          <a:bodyPr/>
          <a:lstStyle/>
          <a:p>
            <a:endParaRPr lang="en-US"/>
          </a:p>
        </p:txBody>
      </p:sp>
      <p:pic>
        <p:nvPicPr>
          <p:cNvPr id="5" name="Tijdelijke aanduiding voor inhoud 4">
            <a:extLst>
              <a:ext uri="{FF2B5EF4-FFF2-40B4-BE49-F238E27FC236}">
                <a16:creationId xmlns:a16="http://schemas.microsoft.com/office/drawing/2014/main" id="{E74CFFC0-8E27-42F6-B27A-1FEB85838AD4}"/>
              </a:ext>
            </a:extLst>
          </p:cNvPr>
          <p:cNvPicPr>
            <a:picLocks noGrp="1" noChangeAspect="1"/>
          </p:cNvPicPr>
          <p:nvPr>
            <p:ph sz="half" idx="4294967295"/>
          </p:nvPr>
        </p:nvPicPr>
        <p:blipFill>
          <a:blip r:embed="rId2"/>
          <a:stretch>
            <a:fillRect/>
          </a:stretch>
        </p:blipFill>
        <p:spPr>
          <a:xfrm>
            <a:off x="330085" y="2441714"/>
            <a:ext cx="8698238" cy="2736902"/>
          </a:xfrm>
          <a:prstGeom prst="rect">
            <a:avLst/>
          </a:prstGeom>
        </p:spPr>
      </p:pic>
      <p:sp>
        <p:nvSpPr>
          <p:cNvPr id="6" name="Rectangle 8">
            <a:extLst>
              <a:ext uri="{FF2B5EF4-FFF2-40B4-BE49-F238E27FC236}">
                <a16:creationId xmlns:a16="http://schemas.microsoft.com/office/drawing/2014/main" id="{74A05D50-2E8B-4A99-90E4-56E2CC8CE5A3}"/>
              </a:ext>
            </a:extLst>
          </p:cNvPr>
          <p:cNvSpPr/>
          <p:nvPr/>
        </p:nvSpPr>
        <p:spPr>
          <a:xfrm>
            <a:off x="55984" y="952259"/>
            <a:ext cx="5780315" cy="770658"/>
          </a:xfrm>
          <a:prstGeom prst="rect">
            <a:avLst/>
          </a:prstGeom>
          <a:solidFill>
            <a:srgbClr val="40B7B9"/>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nl-BE" sz="3000" spc="113">
                <a:solidFill>
                  <a:schemeClr val="bg1"/>
                </a:solidFill>
                <a:latin typeface="+mj-lt"/>
              </a:rPr>
              <a:t>Niet </a:t>
            </a:r>
            <a:r>
              <a:rPr lang="nl-BE" sz="3000" spc="113" err="1">
                <a:solidFill>
                  <a:schemeClr val="bg1"/>
                </a:solidFill>
                <a:latin typeface="+mj-lt"/>
              </a:rPr>
              <a:t>Codec</a:t>
            </a:r>
            <a:r>
              <a:rPr lang="nl-BE" sz="3000" spc="113">
                <a:solidFill>
                  <a:schemeClr val="bg1"/>
                </a:solidFill>
                <a:latin typeface="+mj-lt"/>
              </a:rPr>
              <a:t> aanpassingen</a:t>
            </a:r>
          </a:p>
        </p:txBody>
      </p:sp>
      <p:sp>
        <p:nvSpPr>
          <p:cNvPr id="7" name="Rechthoek 6">
            <a:extLst>
              <a:ext uri="{FF2B5EF4-FFF2-40B4-BE49-F238E27FC236}">
                <a16:creationId xmlns:a16="http://schemas.microsoft.com/office/drawing/2014/main" id="{FB733A81-C415-4298-93BE-C4B47A62AAC1}"/>
              </a:ext>
            </a:extLst>
          </p:cNvPr>
          <p:cNvSpPr/>
          <p:nvPr/>
        </p:nvSpPr>
        <p:spPr>
          <a:xfrm>
            <a:off x="7307939" y="3810165"/>
            <a:ext cx="516791" cy="12197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8" name="Tekstvak 7">
            <a:extLst>
              <a:ext uri="{FF2B5EF4-FFF2-40B4-BE49-F238E27FC236}">
                <a16:creationId xmlns:a16="http://schemas.microsoft.com/office/drawing/2014/main" id="{C024ADC8-88F7-4798-9FDB-70585FACB36E}"/>
              </a:ext>
            </a:extLst>
          </p:cNvPr>
          <p:cNvSpPr txBox="1"/>
          <p:nvPr/>
        </p:nvSpPr>
        <p:spPr>
          <a:xfrm>
            <a:off x="766933" y="1867773"/>
            <a:ext cx="5244737" cy="402803"/>
          </a:xfrm>
          <a:prstGeom prst="rect">
            <a:avLst/>
          </a:prstGeom>
          <a:noFill/>
        </p:spPr>
        <p:txBody>
          <a:bodyPr wrap="square" rtlCol="0">
            <a:spAutoFit/>
          </a:bodyPr>
          <a:lstStyle/>
          <a:p>
            <a:pPr defTabSz="685800">
              <a:lnSpc>
                <a:spcPct val="150000"/>
              </a:lnSpc>
              <a:defRPr/>
            </a:pPr>
            <a:r>
              <a:rPr lang="nl-BE" sz="1500">
                <a:solidFill>
                  <a:srgbClr val="000000"/>
                </a:solidFill>
                <a:highlight>
                  <a:srgbClr val="C0C0C0"/>
                </a:highlight>
                <a:latin typeface="Calibri" panose="020F0502020204030204"/>
              </a:rPr>
              <a:t>status deelprocedure na ondertekening = te versturen</a:t>
            </a:r>
          </a:p>
        </p:txBody>
      </p:sp>
      <p:pic>
        <p:nvPicPr>
          <p:cNvPr id="9" name="Afbeelding 8">
            <a:extLst>
              <a:ext uri="{FF2B5EF4-FFF2-40B4-BE49-F238E27FC236}">
                <a16:creationId xmlns:a16="http://schemas.microsoft.com/office/drawing/2014/main" id="{B71672A8-AAAD-4381-9E31-3F52838EC02A}"/>
              </a:ext>
            </a:extLst>
          </p:cNvPr>
          <p:cNvPicPr>
            <a:picLocks noChangeAspect="1"/>
          </p:cNvPicPr>
          <p:nvPr/>
        </p:nvPicPr>
        <p:blipFill>
          <a:blip r:embed="rId3"/>
          <a:stretch>
            <a:fillRect/>
          </a:stretch>
        </p:blipFill>
        <p:spPr>
          <a:xfrm>
            <a:off x="7757002" y="112157"/>
            <a:ext cx="1198069" cy="898552"/>
          </a:xfrm>
          <a:prstGeom prst="rect">
            <a:avLst/>
          </a:prstGeom>
        </p:spPr>
      </p:pic>
    </p:spTree>
    <p:extLst>
      <p:ext uri="{BB962C8B-B14F-4D97-AF65-F5344CB8AC3E}">
        <p14:creationId xmlns:p14="http://schemas.microsoft.com/office/powerpoint/2010/main" val="2517381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3EC44253-78EB-4FE5-8536-6A164C2D720E}"/>
              </a:ext>
            </a:extLst>
          </p:cNvPr>
          <p:cNvSpPr>
            <a:spLocks noGrp="1"/>
          </p:cNvSpPr>
          <p:nvPr>
            <p:ph type="sldNum" sz="quarter" idx="10"/>
          </p:nvPr>
        </p:nvSpPr>
        <p:spPr/>
        <p:txBody>
          <a:bodyPr/>
          <a:lstStyle/>
          <a:p>
            <a:fld id="{492AD3B4-D906-4191-84FB-4FE613E48036}" type="slidenum">
              <a:rPr lang="nl-BE" smtClean="0"/>
              <a:pPr/>
              <a:t>59</a:t>
            </a:fld>
            <a:endParaRPr lang="nl-BE"/>
          </a:p>
        </p:txBody>
      </p:sp>
      <p:pic>
        <p:nvPicPr>
          <p:cNvPr id="9" name="Tijdelijke aanduiding voor inhoud 6">
            <a:extLst>
              <a:ext uri="{FF2B5EF4-FFF2-40B4-BE49-F238E27FC236}">
                <a16:creationId xmlns:a16="http://schemas.microsoft.com/office/drawing/2014/main" id="{143B2C88-89F7-4F2F-A91D-D3AF749AC022}"/>
              </a:ext>
            </a:extLst>
          </p:cNvPr>
          <p:cNvPicPr>
            <a:picLocks noGrp="1" noChangeAspect="1"/>
          </p:cNvPicPr>
          <p:nvPr>
            <p:ph sz="half" idx="4294967295"/>
          </p:nvPr>
        </p:nvPicPr>
        <p:blipFill>
          <a:blip r:embed="rId2"/>
          <a:stretch>
            <a:fillRect/>
          </a:stretch>
        </p:blipFill>
        <p:spPr>
          <a:xfrm>
            <a:off x="1058282" y="2247670"/>
            <a:ext cx="5674518" cy="3512219"/>
          </a:xfrm>
          <a:prstGeom prst="rect">
            <a:avLst/>
          </a:prstGeom>
        </p:spPr>
      </p:pic>
      <p:sp>
        <p:nvSpPr>
          <p:cNvPr id="6" name="Rectangle 8">
            <a:extLst>
              <a:ext uri="{FF2B5EF4-FFF2-40B4-BE49-F238E27FC236}">
                <a16:creationId xmlns:a16="http://schemas.microsoft.com/office/drawing/2014/main" id="{74A05D50-2E8B-4A99-90E4-56E2CC8CE5A3}"/>
              </a:ext>
            </a:extLst>
          </p:cNvPr>
          <p:cNvSpPr/>
          <p:nvPr/>
        </p:nvSpPr>
        <p:spPr>
          <a:xfrm>
            <a:off x="0" y="1010323"/>
            <a:ext cx="5780315" cy="770658"/>
          </a:xfrm>
          <a:prstGeom prst="rect">
            <a:avLst/>
          </a:prstGeom>
          <a:solidFill>
            <a:srgbClr val="40B7B9"/>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nl-BE" sz="3000" spc="113">
                <a:solidFill>
                  <a:schemeClr val="bg1"/>
                </a:solidFill>
                <a:latin typeface="+mj-lt"/>
              </a:rPr>
              <a:t>Niet </a:t>
            </a:r>
            <a:r>
              <a:rPr lang="nl-BE" sz="3000" spc="113" err="1">
                <a:solidFill>
                  <a:schemeClr val="bg1"/>
                </a:solidFill>
                <a:latin typeface="+mj-lt"/>
              </a:rPr>
              <a:t>Codec</a:t>
            </a:r>
            <a:r>
              <a:rPr lang="nl-BE" sz="3000" spc="113">
                <a:solidFill>
                  <a:schemeClr val="bg1"/>
                </a:solidFill>
                <a:latin typeface="+mj-lt"/>
              </a:rPr>
              <a:t> aanpassingen</a:t>
            </a:r>
          </a:p>
        </p:txBody>
      </p:sp>
      <p:sp>
        <p:nvSpPr>
          <p:cNvPr id="7" name="Rechthoek 6">
            <a:extLst>
              <a:ext uri="{FF2B5EF4-FFF2-40B4-BE49-F238E27FC236}">
                <a16:creationId xmlns:a16="http://schemas.microsoft.com/office/drawing/2014/main" id="{FB733A81-C415-4298-93BE-C4B47A62AAC1}"/>
              </a:ext>
            </a:extLst>
          </p:cNvPr>
          <p:cNvSpPr/>
          <p:nvPr/>
        </p:nvSpPr>
        <p:spPr>
          <a:xfrm>
            <a:off x="1058282" y="3072246"/>
            <a:ext cx="2775588" cy="4621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8" name="Tekstvak 7">
            <a:extLst>
              <a:ext uri="{FF2B5EF4-FFF2-40B4-BE49-F238E27FC236}">
                <a16:creationId xmlns:a16="http://schemas.microsoft.com/office/drawing/2014/main" id="{3E149977-A72B-4C45-B199-86F88381CB4A}"/>
              </a:ext>
            </a:extLst>
          </p:cNvPr>
          <p:cNvSpPr txBox="1"/>
          <p:nvPr/>
        </p:nvSpPr>
        <p:spPr>
          <a:xfrm>
            <a:off x="535578" y="1824466"/>
            <a:ext cx="5244737" cy="402803"/>
          </a:xfrm>
          <a:prstGeom prst="rect">
            <a:avLst/>
          </a:prstGeom>
          <a:noFill/>
        </p:spPr>
        <p:txBody>
          <a:bodyPr wrap="square" rtlCol="0">
            <a:spAutoFit/>
          </a:bodyPr>
          <a:lstStyle/>
          <a:p>
            <a:pPr defTabSz="685800">
              <a:lnSpc>
                <a:spcPct val="150000"/>
              </a:lnSpc>
              <a:defRPr/>
            </a:pPr>
            <a:r>
              <a:rPr lang="nl-BE" sz="1500">
                <a:solidFill>
                  <a:srgbClr val="000000"/>
                </a:solidFill>
                <a:highlight>
                  <a:srgbClr val="C0C0C0"/>
                </a:highlight>
                <a:latin typeface="Calibri" panose="020F0502020204030204"/>
              </a:rPr>
              <a:t>datum beslissing kan aangepast worden bij versturen</a:t>
            </a:r>
          </a:p>
        </p:txBody>
      </p:sp>
      <p:pic>
        <p:nvPicPr>
          <p:cNvPr id="10" name="Afbeelding 9">
            <a:extLst>
              <a:ext uri="{FF2B5EF4-FFF2-40B4-BE49-F238E27FC236}">
                <a16:creationId xmlns:a16="http://schemas.microsoft.com/office/drawing/2014/main" id="{DCB64029-327B-4AE6-A499-78743B52EFF7}"/>
              </a:ext>
            </a:extLst>
          </p:cNvPr>
          <p:cNvPicPr>
            <a:picLocks noChangeAspect="1"/>
          </p:cNvPicPr>
          <p:nvPr/>
        </p:nvPicPr>
        <p:blipFill>
          <a:blip r:embed="rId3"/>
          <a:stretch>
            <a:fillRect/>
          </a:stretch>
        </p:blipFill>
        <p:spPr>
          <a:xfrm>
            <a:off x="7757002" y="112157"/>
            <a:ext cx="1198069" cy="898552"/>
          </a:xfrm>
          <a:prstGeom prst="rect">
            <a:avLst/>
          </a:prstGeom>
        </p:spPr>
      </p:pic>
    </p:spTree>
    <p:extLst>
      <p:ext uri="{BB962C8B-B14F-4D97-AF65-F5344CB8AC3E}">
        <p14:creationId xmlns:p14="http://schemas.microsoft.com/office/powerpoint/2010/main" val="389969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1296000" y="595744"/>
            <a:ext cx="7416000" cy="1116000"/>
          </a:xfrm>
        </p:spPr>
        <p:txBody>
          <a:bodyPr/>
          <a:lstStyle/>
          <a:p>
            <a:r>
              <a:rPr lang="nl-BE" sz="3000">
                <a:latin typeface="Calibri Light" panose="020F0302020204030204" pitchFamily="34" charset="0"/>
                <a:cs typeface="Calibri Light" panose="020F0302020204030204" pitchFamily="34" charset="0"/>
              </a:rPr>
              <a:t>Optimalisatie – kader</a:t>
            </a:r>
            <a:br>
              <a:rPr lang="nl-BE" sz="3000">
                <a:latin typeface="Calibri Light" panose="020F0302020204030204" pitchFamily="34" charset="0"/>
                <a:cs typeface="Calibri Light" panose="020F0302020204030204" pitchFamily="34" charset="0"/>
              </a:rPr>
            </a:br>
            <a:r>
              <a:rPr lang="nl-BE" sz="3000">
                <a:latin typeface="Calibri Light" panose="020F0302020204030204" pitchFamily="34" charset="0"/>
                <a:cs typeface="Calibri Light" panose="020F0302020204030204" pitchFamily="34" charset="0"/>
              </a:rPr>
              <a:t>Doelstelling</a:t>
            </a:r>
          </a:p>
        </p:txBody>
      </p:sp>
      <p:sp>
        <p:nvSpPr>
          <p:cNvPr id="10" name="Tijdelijke aanduiding voor inhoud 9"/>
          <p:cNvSpPr>
            <a:spLocks noGrp="1"/>
          </p:cNvSpPr>
          <p:nvPr>
            <p:ph sz="half" idx="1"/>
          </p:nvPr>
        </p:nvSpPr>
        <p:spPr>
          <a:xfrm>
            <a:off x="1296000" y="1351837"/>
            <a:ext cx="7416000" cy="4154326"/>
          </a:xfrm>
        </p:spPr>
        <p:txBody>
          <a:bodyPr/>
          <a:lstStyle/>
          <a:p>
            <a:pPr marL="288000" lvl="1" indent="0">
              <a:buNone/>
            </a:pPr>
            <a:endParaRPr lang="nl-BE">
              <a:latin typeface="Calibri" panose="020F0502020204030204" pitchFamily="34" charset="0"/>
              <a:cs typeface="Calibri" panose="020F0502020204030204" pitchFamily="34" charset="0"/>
            </a:endParaRPr>
          </a:p>
          <a:p>
            <a:pPr marL="288000" lvl="1" indent="0">
              <a:buNone/>
            </a:pPr>
            <a:endParaRPr lang="nl-BE">
              <a:latin typeface="Calibri" panose="020F0502020204030204" pitchFamily="34" charset="0"/>
              <a:cs typeface="Calibri" panose="020F0502020204030204" pitchFamily="34" charset="0"/>
            </a:endParaRPr>
          </a:p>
        </p:txBody>
      </p:sp>
      <p:graphicFrame>
        <p:nvGraphicFramePr>
          <p:cNvPr id="2" name="Diagram 1">
            <a:extLst>
              <a:ext uri="{FF2B5EF4-FFF2-40B4-BE49-F238E27FC236}">
                <a16:creationId xmlns:a16="http://schemas.microsoft.com/office/drawing/2014/main" id="{0D154CF5-93D2-4845-9B3C-BEDED0BB19D3}"/>
              </a:ext>
            </a:extLst>
          </p:cNvPr>
          <p:cNvGraphicFramePr/>
          <p:nvPr>
            <p:extLst>
              <p:ext uri="{D42A27DB-BD31-4B8C-83A1-F6EECF244321}">
                <p14:modId xmlns:p14="http://schemas.microsoft.com/office/powerpoint/2010/main" val="2994918756"/>
              </p:ext>
            </p:extLst>
          </p:nvPr>
        </p:nvGraphicFramePr>
        <p:xfrm>
          <a:off x="1189464" y="157695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4" descr="3d Mensen - Een Man, Persoon Met Een Lege Bord Royalty-Vrije Foto,  Plaatjes, Beelden En Stock Fotografie. Image 17103129.">
            <a:extLst>
              <a:ext uri="{FF2B5EF4-FFF2-40B4-BE49-F238E27FC236}">
                <a16:creationId xmlns:a16="http://schemas.microsoft.com/office/drawing/2014/main" id="{612E47B6-C3B2-49E5-99EC-62E982624843}"/>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64298" y="241066"/>
            <a:ext cx="1572852" cy="1223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6838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74A05D50-2E8B-4A99-90E4-56E2CC8CE5A3}"/>
              </a:ext>
            </a:extLst>
          </p:cNvPr>
          <p:cNvSpPr/>
          <p:nvPr/>
        </p:nvSpPr>
        <p:spPr>
          <a:xfrm>
            <a:off x="0" y="1010323"/>
            <a:ext cx="5780315" cy="770658"/>
          </a:xfrm>
          <a:prstGeom prst="rect">
            <a:avLst/>
          </a:prstGeom>
          <a:solidFill>
            <a:srgbClr val="40B7B9"/>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nl-BE" sz="3000" spc="113">
                <a:solidFill>
                  <a:schemeClr val="bg1"/>
                </a:solidFill>
                <a:latin typeface="+mj-lt"/>
              </a:rPr>
              <a:t>Niet </a:t>
            </a:r>
            <a:r>
              <a:rPr lang="nl-BE" sz="3000" spc="113" err="1">
                <a:solidFill>
                  <a:schemeClr val="bg1"/>
                </a:solidFill>
                <a:latin typeface="+mj-lt"/>
              </a:rPr>
              <a:t>Codec</a:t>
            </a:r>
            <a:r>
              <a:rPr lang="nl-BE" sz="3000" spc="113">
                <a:solidFill>
                  <a:schemeClr val="bg1"/>
                </a:solidFill>
                <a:latin typeface="+mj-lt"/>
              </a:rPr>
              <a:t> aanpassingen</a:t>
            </a:r>
          </a:p>
        </p:txBody>
      </p:sp>
      <p:pic>
        <p:nvPicPr>
          <p:cNvPr id="9" name="Afbeelding 8" descr="Afbeelding met schermafbeelding&#10;&#10;Automatisch gegenereerde beschrijving">
            <a:extLst>
              <a:ext uri="{FF2B5EF4-FFF2-40B4-BE49-F238E27FC236}">
                <a16:creationId xmlns:a16="http://schemas.microsoft.com/office/drawing/2014/main" id="{79A0125A-F7AB-436B-B215-858F059569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026" y="1980089"/>
            <a:ext cx="6531877" cy="4042148"/>
          </a:xfrm>
          <a:prstGeom prst="rect">
            <a:avLst/>
          </a:prstGeom>
        </p:spPr>
      </p:pic>
      <p:sp>
        <p:nvSpPr>
          <p:cNvPr id="7" name="Rechthoek 6">
            <a:extLst>
              <a:ext uri="{FF2B5EF4-FFF2-40B4-BE49-F238E27FC236}">
                <a16:creationId xmlns:a16="http://schemas.microsoft.com/office/drawing/2014/main" id="{E387B372-D175-456D-A664-A11FAE748A9C}"/>
              </a:ext>
            </a:extLst>
          </p:cNvPr>
          <p:cNvSpPr/>
          <p:nvPr/>
        </p:nvSpPr>
        <p:spPr>
          <a:xfrm>
            <a:off x="901965" y="4877911"/>
            <a:ext cx="2923643" cy="4129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sp>
        <p:nvSpPr>
          <p:cNvPr id="8" name="Rechthoek: afgeronde hoeken 7">
            <a:extLst>
              <a:ext uri="{FF2B5EF4-FFF2-40B4-BE49-F238E27FC236}">
                <a16:creationId xmlns:a16="http://schemas.microsoft.com/office/drawing/2014/main" id="{F940A0C4-6A98-4A7B-A073-C148C197017E}"/>
              </a:ext>
            </a:extLst>
          </p:cNvPr>
          <p:cNvSpPr/>
          <p:nvPr/>
        </p:nvSpPr>
        <p:spPr>
          <a:xfrm>
            <a:off x="3631819" y="2063191"/>
            <a:ext cx="4957910" cy="83700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350"/>
              <a:t>koppel entiteiten uit onderzoek &gt; VLOK maakt deelprocedures</a:t>
            </a:r>
            <a:endParaRPr lang="en-US" sz="1350"/>
          </a:p>
        </p:txBody>
      </p:sp>
      <p:pic>
        <p:nvPicPr>
          <p:cNvPr id="10" name="Afbeelding 9">
            <a:extLst>
              <a:ext uri="{FF2B5EF4-FFF2-40B4-BE49-F238E27FC236}">
                <a16:creationId xmlns:a16="http://schemas.microsoft.com/office/drawing/2014/main" id="{CDCD9999-5EB9-4735-AAF3-2DA092588C51}"/>
              </a:ext>
            </a:extLst>
          </p:cNvPr>
          <p:cNvPicPr>
            <a:picLocks noChangeAspect="1"/>
          </p:cNvPicPr>
          <p:nvPr/>
        </p:nvPicPr>
        <p:blipFill>
          <a:blip r:embed="rId3"/>
          <a:stretch>
            <a:fillRect/>
          </a:stretch>
        </p:blipFill>
        <p:spPr>
          <a:xfrm>
            <a:off x="7757002" y="112157"/>
            <a:ext cx="1198069" cy="898552"/>
          </a:xfrm>
          <a:prstGeom prst="rect">
            <a:avLst/>
          </a:prstGeom>
        </p:spPr>
      </p:pic>
    </p:spTree>
    <p:extLst>
      <p:ext uri="{BB962C8B-B14F-4D97-AF65-F5344CB8AC3E}">
        <p14:creationId xmlns:p14="http://schemas.microsoft.com/office/powerpoint/2010/main" val="396122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A4BC2E40-C450-4A91-8654-019E7A6C44AC}"/>
              </a:ext>
            </a:extLst>
          </p:cNvPr>
          <p:cNvPicPr>
            <a:picLocks noChangeAspect="1"/>
          </p:cNvPicPr>
          <p:nvPr/>
        </p:nvPicPr>
        <p:blipFill>
          <a:blip r:embed="rId2"/>
          <a:stretch>
            <a:fillRect/>
          </a:stretch>
        </p:blipFill>
        <p:spPr>
          <a:xfrm>
            <a:off x="242455" y="2087693"/>
            <a:ext cx="9144000" cy="3637041"/>
          </a:xfrm>
          <a:prstGeom prst="rect">
            <a:avLst/>
          </a:prstGeom>
        </p:spPr>
      </p:pic>
      <p:sp>
        <p:nvSpPr>
          <p:cNvPr id="4" name="Tijdelijke aanduiding voor dianummer 3">
            <a:extLst>
              <a:ext uri="{FF2B5EF4-FFF2-40B4-BE49-F238E27FC236}">
                <a16:creationId xmlns:a16="http://schemas.microsoft.com/office/drawing/2014/main" id="{3EC44253-78EB-4FE5-8536-6A164C2D720E}"/>
              </a:ext>
            </a:extLst>
          </p:cNvPr>
          <p:cNvSpPr>
            <a:spLocks noGrp="1"/>
          </p:cNvSpPr>
          <p:nvPr>
            <p:ph type="sldNum" sz="quarter" idx="12"/>
          </p:nvPr>
        </p:nvSpPr>
        <p:spPr/>
        <p:txBody>
          <a:bodyPr/>
          <a:lstStyle/>
          <a:p>
            <a:fld id="{492AD3B4-D906-4191-84FB-4FE613E48036}" type="slidenum">
              <a:rPr lang="nl-BE" smtClean="0"/>
              <a:pPr/>
              <a:t>61</a:t>
            </a:fld>
            <a:endParaRPr lang="nl-BE"/>
          </a:p>
        </p:txBody>
      </p:sp>
      <p:sp>
        <p:nvSpPr>
          <p:cNvPr id="6" name="Rectangle 8">
            <a:extLst>
              <a:ext uri="{FF2B5EF4-FFF2-40B4-BE49-F238E27FC236}">
                <a16:creationId xmlns:a16="http://schemas.microsoft.com/office/drawing/2014/main" id="{74A05D50-2E8B-4A99-90E4-56E2CC8CE5A3}"/>
              </a:ext>
            </a:extLst>
          </p:cNvPr>
          <p:cNvSpPr/>
          <p:nvPr/>
        </p:nvSpPr>
        <p:spPr>
          <a:xfrm>
            <a:off x="0" y="1010323"/>
            <a:ext cx="5780315" cy="770658"/>
          </a:xfrm>
          <a:prstGeom prst="rect">
            <a:avLst/>
          </a:prstGeom>
          <a:solidFill>
            <a:srgbClr val="40B7B9"/>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nl-BE" sz="3000" spc="113">
                <a:solidFill>
                  <a:schemeClr val="bg1"/>
                </a:solidFill>
                <a:latin typeface="+mj-lt"/>
              </a:rPr>
              <a:t>Niet </a:t>
            </a:r>
            <a:r>
              <a:rPr lang="nl-BE" sz="3000" spc="113" err="1">
                <a:solidFill>
                  <a:schemeClr val="bg1"/>
                </a:solidFill>
                <a:latin typeface="+mj-lt"/>
              </a:rPr>
              <a:t>Codec</a:t>
            </a:r>
            <a:r>
              <a:rPr lang="nl-BE" sz="3000" spc="113">
                <a:solidFill>
                  <a:schemeClr val="bg1"/>
                </a:solidFill>
                <a:latin typeface="+mj-lt"/>
              </a:rPr>
              <a:t> aanpassingen</a:t>
            </a:r>
          </a:p>
        </p:txBody>
      </p:sp>
      <p:sp>
        <p:nvSpPr>
          <p:cNvPr id="9" name="Rechthoek 8">
            <a:extLst>
              <a:ext uri="{FF2B5EF4-FFF2-40B4-BE49-F238E27FC236}">
                <a16:creationId xmlns:a16="http://schemas.microsoft.com/office/drawing/2014/main" id="{2485C672-6343-4E23-856D-C23204B3C6CD}"/>
              </a:ext>
            </a:extLst>
          </p:cNvPr>
          <p:cNvSpPr/>
          <p:nvPr/>
        </p:nvSpPr>
        <p:spPr>
          <a:xfrm>
            <a:off x="4287982" y="4729595"/>
            <a:ext cx="3983182" cy="67194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pic>
        <p:nvPicPr>
          <p:cNvPr id="8" name="Afbeelding 7">
            <a:extLst>
              <a:ext uri="{FF2B5EF4-FFF2-40B4-BE49-F238E27FC236}">
                <a16:creationId xmlns:a16="http://schemas.microsoft.com/office/drawing/2014/main" id="{631F9FA9-15DC-43B7-842C-4E7CDCCCDE16}"/>
              </a:ext>
            </a:extLst>
          </p:cNvPr>
          <p:cNvPicPr>
            <a:picLocks noChangeAspect="1"/>
          </p:cNvPicPr>
          <p:nvPr/>
        </p:nvPicPr>
        <p:blipFill>
          <a:blip r:embed="rId3"/>
          <a:stretch>
            <a:fillRect/>
          </a:stretch>
        </p:blipFill>
        <p:spPr>
          <a:xfrm>
            <a:off x="7757002" y="112157"/>
            <a:ext cx="1198069" cy="898552"/>
          </a:xfrm>
          <a:prstGeom prst="rect">
            <a:avLst/>
          </a:prstGeom>
        </p:spPr>
      </p:pic>
    </p:spTree>
    <p:extLst>
      <p:ext uri="{BB962C8B-B14F-4D97-AF65-F5344CB8AC3E}">
        <p14:creationId xmlns:p14="http://schemas.microsoft.com/office/powerpoint/2010/main" val="1303288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3d Klein Mannetje Met Een Uitroepteken En Vraagteken ,. 3d Beeld.  Geïsoleerde Witte Achtergrond Royalty-Vrije Foto, Plaatjes, Beelden En  Stock Fotografie. Image 36053099.">
            <a:extLst>
              <a:ext uri="{FF2B5EF4-FFF2-40B4-BE49-F238E27FC236}">
                <a16:creationId xmlns:a16="http://schemas.microsoft.com/office/drawing/2014/main" id="{DF294AB8-E3A3-448F-AA33-F85605E192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102" y="0"/>
            <a:ext cx="913047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C393DCC0-FBC7-41D9-A931-5DCC0F3BBA2A}"/>
              </a:ext>
            </a:extLst>
          </p:cNvPr>
          <p:cNvSpPr>
            <a:spLocks noGrp="1"/>
          </p:cNvSpPr>
          <p:nvPr>
            <p:ph type="ctrTitle"/>
          </p:nvPr>
        </p:nvSpPr>
        <p:spPr>
          <a:xfrm>
            <a:off x="2115000" y="1971870"/>
            <a:ext cx="5562000" cy="1566000"/>
          </a:xfrm>
        </p:spPr>
        <p:txBody>
          <a:bodyPr/>
          <a:lstStyle/>
          <a:p>
            <a:pPr algn="ctr"/>
            <a:r>
              <a:rPr lang="nl-BE" sz="3000">
                <a:latin typeface="Calibri Light" panose="020F0302020204030204" pitchFamily="34" charset="0"/>
                <a:cs typeface="Calibri Light" panose="020F0302020204030204" pitchFamily="34" charset="0"/>
              </a:rPr>
              <a:t>	</a:t>
            </a:r>
          </a:p>
        </p:txBody>
      </p:sp>
      <p:sp>
        <p:nvSpPr>
          <p:cNvPr id="6" name="Rechthoek 5">
            <a:extLst>
              <a:ext uri="{FF2B5EF4-FFF2-40B4-BE49-F238E27FC236}">
                <a16:creationId xmlns:a16="http://schemas.microsoft.com/office/drawing/2014/main" id="{6E29E18D-6CEB-430F-89C6-DBA202667287}"/>
              </a:ext>
            </a:extLst>
          </p:cNvPr>
          <p:cNvSpPr/>
          <p:nvPr/>
        </p:nvSpPr>
        <p:spPr>
          <a:xfrm>
            <a:off x="1296000" y="587220"/>
            <a:ext cx="1443472" cy="553998"/>
          </a:xfrm>
          <a:prstGeom prst="rect">
            <a:avLst/>
          </a:prstGeom>
        </p:spPr>
        <p:txBody>
          <a:bodyPr wrap="none">
            <a:spAutoFit/>
          </a:bodyPr>
          <a:lstStyle/>
          <a:p>
            <a:r>
              <a:rPr lang="nl-BE" sz="3000">
                <a:solidFill>
                  <a:srgbClr val="373636"/>
                </a:solidFill>
                <a:latin typeface="Calibri Light" panose="020F0302020204030204" pitchFamily="34" charset="0"/>
                <a:ea typeface="+mj-ea"/>
                <a:cs typeface="Calibri Light" panose="020F0302020204030204" pitchFamily="34" charset="0"/>
              </a:rPr>
              <a:t>Vragen?</a:t>
            </a:r>
            <a:endParaRPr lang="nl-BE"/>
          </a:p>
        </p:txBody>
      </p:sp>
    </p:spTree>
    <p:extLst>
      <p:ext uri="{BB962C8B-B14F-4D97-AF65-F5344CB8AC3E}">
        <p14:creationId xmlns:p14="http://schemas.microsoft.com/office/powerpoint/2010/main" val="20783005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Afbeelding 16">
            <a:extLst>
              <a:ext uri="{FF2B5EF4-FFF2-40B4-BE49-F238E27FC236}">
                <a16:creationId xmlns:a16="http://schemas.microsoft.com/office/drawing/2014/main" id="{CDD25418-26D3-4B49-B101-0BA7270CE84A}"/>
              </a:ext>
            </a:extLst>
          </p:cNvPr>
          <p:cNvPicPr>
            <a:picLocks noChangeAspect="1"/>
          </p:cNvPicPr>
          <p:nvPr/>
        </p:nvPicPr>
        <p:blipFill>
          <a:blip r:embed="rId3"/>
          <a:stretch>
            <a:fillRect/>
          </a:stretch>
        </p:blipFill>
        <p:spPr>
          <a:xfrm>
            <a:off x="6887699" y="2390518"/>
            <a:ext cx="1198069" cy="898552"/>
          </a:xfrm>
          <a:prstGeom prst="rect">
            <a:avLst/>
          </a:prstGeom>
        </p:spPr>
      </p:pic>
      <p:pic>
        <p:nvPicPr>
          <p:cNvPr id="8" name="Picture 4" descr="Kleine Man Wacht Op Een Belangrijk Telefoontje. GeÃƒ Â¯ Soleerde Witte  Achtergrond Royalty-Vrije Foto, Plaatjes, Beelden En Stock Fotografie.  Image 18410120.">
            <a:extLst>
              <a:ext uri="{FF2B5EF4-FFF2-40B4-BE49-F238E27FC236}">
                <a16:creationId xmlns:a16="http://schemas.microsoft.com/office/drawing/2014/main" id="{914242B3-5CF0-4A6A-8C47-BE214ED9DA0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3278" y="3457487"/>
            <a:ext cx="504756" cy="641639"/>
          </a:xfrm>
          <a:prstGeom prst="rect">
            <a:avLst/>
          </a:prstGeom>
          <a:noFill/>
          <a:extLst>
            <a:ext uri="{909E8E84-426E-40DD-AFC4-6F175D3DCCD1}">
              <a14:hiddenFill xmlns:a14="http://schemas.microsoft.com/office/drawing/2010/main">
                <a:solidFill>
                  <a:srgbClr val="FFFFFF"/>
                </a:solidFill>
              </a14:hiddenFill>
            </a:ext>
          </a:extLst>
        </p:spPr>
      </p:pic>
      <p:sp>
        <p:nvSpPr>
          <p:cNvPr id="9" name="Titel 8"/>
          <p:cNvSpPr>
            <a:spLocks noGrp="1"/>
          </p:cNvSpPr>
          <p:nvPr>
            <p:ph type="title"/>
          </p:nvPr>
        </p:nvSpPr>
        <p:spPr>
          <a:xfrm>
            <a:off x="741238" y="541109"/>
            <a:ext cx="8075896" cy="1116000"/>
          </a:xfrm>
        </p:spPr>
        <p:txBody>
          <a:bodyPr/>
          <a:lstStyle/>
          <a:p>
            <a:r>
              <a:rPr lang="nl-BE" sz="3000">
                <a:latin typeface="Calibri Light" panose="020F0302020204030204" pitchFamily="34" charset="0"/>
                <a:cs typeface="Calibri Light" panose="020F0302020204030204" pitchFamily="34" charset="0"/>
              </a:rPr>
              <a:t>Inhoud</a:t>
            </a:r>
          </a:p>
        </p:txBody>
      </p:sp>
      <p:sp>
        <p:nvSpPr>
          <p:cNvPr id="10" name="Tijdelijke aanduiding voor inhoud 9"/>
          <p:cNvSpPr>
            <a:spLocks noGrp="1"/>
          </p:cNvSpPr>
          <p:nvPr>
            <p:ph sz="half" idx="1"/>
          </p:nvPr>
        </p:nvSpPr>
        <p:spPr>
          <a:xfrm>
            <a:off x="1118697" y="1364514"/>
            <a:ext cx="7284065" cy="4521456"/>
          </a:xfrm>
        </p:spPr>
        <p:txBody>
          <a:bodyPr vert="horz" lIns="0" tIns="0" rIns="0" bIns="0" rtlCol="0" anchor="t">
            <a:noAutofit/>
          </a:bodyPr>
          <a:lstStyle/>
          <a:p>
            <a:r>
              <a:rPr lang="nl-BE">
                <a:latin typeface="Calibri"/>
                <a:cs typeface="Calibri"/>
              </a:rPr>
              <a:t>Optimalisatie – kader</a:t>
            </a:r>
          </a:p>
          <a:p>
            <a:pPr>
              <a:buNone/>
            </a:pPr>
            <a:endParaRPr lang="nl-BE">
              <a:latin typeface="Calibri" panose="020F0502020204030204" pitchFamily="34" charset="0"/>
              <a:cs typeface="Calibri" panose="020F0502020204030204" pitchFamily="34" charset="0"/>
            </a:endParaRPr>
          </a:p>
          <a:p>
            <a:r>
              <a:rPr lang="nl-BE">
                <a:latin typeface="Calibri"/>
                <a:cs typeface="Calibri"/>
              </a:rPr>
              <a:t>Waarschuwingsprocedure</a:t>
            </a:r>
            <a:br>
              <a:rPr lang="nl-BE">
                <a:latin typeface="Calibri"/>
                <a:cs typeface="Calibri"/>
              </a:rPr>
            </a:br>
            <a:endParaRPr lang="nl-BE">
              <a:latin typeface="Calibri"/>
              <a:cs typeface="Calibri"/>
            </a:endParaRPr>
          </a:p>
          <a:p>
            <a:r>
              <a:rPr lang="nl-BE">
                <a:latin typeface="Calibri"/>
                <a:cs typeface="Calibri"/>
              </a:rPr>
              <a:t>Aanpassingen in VLOK</a:t>
            </a:r>
          </a:p>
          <a:p>
            <a:endParaRPr lang="nl-BE">
              <a:latin typeface="Calibri"/>
              <a:cs typeface="Calibri"/>
            </a:endParaRPr>
          </a:p>
          <a:p>
            <a:r>
              <a:rPr lang="nl-BE" b="1">
                <a:latin typeface="Calibri"/>
                <a:cs typeface="Calibri"/>
              </a:rPr>
              <a:t>Wijzigingen CA</a:t>
            </a:r>
          </a:p>
          <a:p>
            <a:endParaRPr lang="nl-BE">
              <a:latin typeface="Calibri" panose="020F0502020204030204" pitchFamily="34" charset="0"/>
              <a:cs typeface="Calibri" panose="020F0502020204030204" pitchFamily="34" charset="0"/>
            </a:endParaRPr>
          </a:p>
          <a:p>
            <a:r>
              <a:rPr lang="nl-BE">
                <a:latin typeface="Calibri"/>
                <a:cs typeface="Calibri"/>
              </a:rPr>
              <a:t>Overgangsperiode</a:t>
            </a:r>
          </a:p>
          <a:p>
            <a:endParaRPr lang="nl-BE">
              <a:latin typeface="Calibri" panose="020F0502020204030204" pitchFamily="34" charset="0"/>
              <a:cs typeface="Calibri" panose="020F0502020204030204" pitchFamily="34" charset="0"/>
            </a:endParaRPr>
          </a:p>
          <a:p>
            <a:r>
              <a:rPr lang="nl-BE">
                <a:latin typeface="Calibri"/>
                <a:cs typeface="Calibri"/>
              </a:rPr>
              <a:t>Wijzigingen Codex Fiscaliteit</a:t>
            </a:r>
          </a:p>
          <a:p>
            <a:endParaRPr lang="nl-BE">
              <a:latin typeface="Calibri" panose="020F0502020204030204" pitchFamily="34" charset="0"/>
              <a:cs typeface="Calibri" panose="020F0502020204030204" pitchFamily="34" charset="0"/>
            </a:endParaRPr>
          </a:p>
          <a:p>
            <a:r>
              <a:rPr lang="nl-BE">
                <a:latin typeface="Calibri"/>
                <a:cs typeface="Calibri"/>
              </a:rPr>
              <a:t>Bijkomend aandachtspunt</a:t>
            </a:r>
          </a:p>
        </p:txBody>
      </p:sp>
      <p:pic>
        <p:nvPicPr>
          <p:cNvPr id="1028" name="Picture 4" descr="3d Mensen - Een Man, Persoon Met Een Lege Bord Royalty-Vrije Foto,  Plaatjes, Beelden En Stock Fotografie. Image 17103129.">
            <a:extLst>
              <a:ext uri="{FF2B5EF4-FFF2-40B4-BE49-F238E27FC236}">
                <a16:creationId xmlns:a16="http://schemas.microsoft.com/office/drawing/2014/main" id="{178B3D79-98BF-4C7C-B329-98F5CA6FE28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11548" y="1029272"/>
            <a:ext cx="1130376" cy="8791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fbeeldingsresultaat voor 3d people images time | Alarm clock, Sculpture  lessons, Small alarm clock">
            <a:extLst>
              <a:ext uri="{FF2B5EF4-FFF2-40B4-BE49-F238E27FC236}">
                <a16:creationId xmlns:a16="http://schemas.microsoft.com/office/drawing/2014/main" id="{6BFF5016-7519-4BBC-B59F-8869A721632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65932" y="1794074"/>
            <a:ext cx="578042" cy="654750"/>
          </a:xfrm>
          <a:prstGeom prst="rect">
            <a:avLst/>
          </a:prstGeom>
          <a:noFill/>
          <a:extLst>
            <a:ext uri="{909E8E84-426E-40DD-AFC4-6F175D3DCCD1}">
              <a14:hiddenFill xmlns:a14="http://schemas.microsoft.com/office/drawing/2010/main">
                <a:solidFill>
                  <a:srgbClr val="FFFFFF"/>
                </a:solidFill>
              </a14:hiddenFill>
            </a:ext>
          </a:extLst>
        </p:spPr>
      </p:pic>
      <p:pic>
        <p:nvPicPr>
          <p:cNvPr id="11" name="Afbeelding 10" descr="Afbeelding met elektronica, zitten, foto, klein&#10;&#10;Automatisch gegenereerde beschrijving">
            <a:extLst>
              <a:ext uri="{FF2B5EF4-FFF2-40B4-BE49-F238E27FC236}">
                <a16:creationId xmlns:a16="http://schemas.microsoft.com/office/drawing/2014/main" id="{1B8DDC40-BBB6-4D9D-AFC7-55FF60DB66C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65932" y="4080785"/>
            <a:ext cx="779448" cy="776684"/>
          </a:xfrm>
          <a:prstGeom prst="rect">
            <a:avLst/>
          </a:prstGeom>
        </p:spPr>
      </p:pic>
      <p:pic>
        <p:nvPicPr>
          <p:cNvPr id="12" name="Picture 2" descr="3D Blanke Man Met Grote Rode Uitroepteken Teken Geïsoleerd Op Een Witte  Achtergrond. Royalty-Vrije Foto, Plaatjes, Beelden En Stock Fotografie.  Image 14303306.">
            <a:extLst>
              <a:ext uri="{FF2B5EF4-FFF2-40B4-BE49-F238E27FC236}">
                <a16:creationId xmlns:a16="http://schemas.microsoft.com/office/drawing/2014/main" id="{16CCBA94-DCEB-4397-AB11-F9C9A034457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97010" y="4813628"/>
            <a:ext cx="717291" cy="8151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Kleine Man Wacht Op Een Belangrijk Telefoontje. GeÃƒ Â¯ Soleerde Witte  Achtergrond Royalty-Vrije Foto, Plaatjes, Beelden En Stock Fotografie.  Image 18410120.">
            <a:extLst>
              <a:ext uri="{FF2B5EF4-FFF2-40B4-BE49-F238E27FC236}">
                <a16:creationId xmlns:a16="http://schemas.microsoft.com/office/drawing/2014/main" id="{89A7DF07-D369-4028-A197-B0D5A69CE30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4357" y="3874237"/>
            <a:ext cx="504756" cy="64163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3D-man Toont Goed Gebaar Met Groen Vinkje Geïsoleerd Via Witte Achtergrond  Met Reflectie Royalty-Vrije Foto, Plaatjes, Beelden En Stock Fotografie.  Image 21579259.">
            <a:extLst>
              <a:ext uri="{FF2B5EF4-FFF2-40B4-BE49-F238E27FC236}">
                <a16:creationId xmlns:a16="http://schemas.microsoft.com/office/drawing/2014/main" id="{6B841DE6-F8B2-4271-8343-E4DCC328464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28089" y="3148608"/>
            <a:ext cx="779448" cy="779448"/>
          </a:xfrm>
          <a:prstGeom prst="rect">
            <a:avLst/>
          </a:prstGeom>
          <a:noFill/>
          <a:extLst>
            <a:ext uri="{909E8E84-426E-40DD-AFC4-6F175D3DCCD1}">
              <a14:hiddenFill xmlns:a14="http://schemas.microsoft.com/office/drawing/2010/main">
                <a:solidFill>
                  <a:srgbClr val="FFFFFF"/>
                </a:solidFill>
              </a14:hiddenFill>
            </a:ext>
          </a:extLst>
        </p:spPr>
      </p:pic>
      <p:pic>
        <p:nvPicPr>
          <p:cNvPr id="15" name="Afbeelding 14" descr="Afbeelding met elektronica, zitten, foto, klein&#10;&#10;Automatisch gegenereerde beschrijving">
            <a:extLst>
              <a:ext uri="{FF2B5EF4-FFF2-40B4-BE49-F238E27FC236}">
                <a16:creationId xmlns:a16="http://schemas.microsoft.com/office/drawing/2014/main" id="{A13AF716-0C0D-477C-B193-1E781ADA10F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97011" y="4497535"/>
            <a:ext cx="779448" cy="776684"/>
          </a:xfrm>
          <a:prstGeom prst="rect">
            <a:avLst/>
          </a:prstGeom>
        </p:spPr>
      </p:pic>
      <p:pic>
        <p:nvPicPr>
          <p:cNvPr id="16" name="Picture 2" descr="3D Blanke Man Met Grote Rode Uitroepteken Teken Geïsoleerd Op Een Witte  Achtergrond. Royalty-Vrije Foto, Plaatjes, Beelden En Stock Fotografie.  Image 14303306.">
            <a:extLst>
              <a:ext uri="{FF2B5EF4-FFF2-40B4-BE49-F238E27FC236}">
                <a16:creationId xmlns:a16="http://schemas.microsoft.com/office/drawing/2014/main" id="{3E25F8BA-2F47-4B41-A951-AB415493932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28089" y="5230378"/>
            <a:ext cx="717291" cy="815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59363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5A3D8D-C4EE-4361-8565-82DBFB5CCC67}"/>
              </a:ext>
            </a:extLst>
          </p:cNvPr>
          <p:cNvSpPr>
            <a:spLocks noGrp="1"/>
          </p:cNvSpPr>
          <p:nvPr>
            <p:ph type="title"/>
          </p:nvPr>
        </p:nvSpPr>
        <p:spPr/>
        <p:txBody>
          <a:bodyPr/>
          <a:lstStyle/>
          <a:p>
            <a:r>
              <a:rPr lang="nl-BE" sz="3000">
                <a:solidFill>
                  <a:srgbClr val="373636"/>
                </a:solidFill>
                <a:latin typeface="Calibri Light" panose="020F0302020204030204" pitchFamily="34" charset="0"/>
                <a:cs typeface="Calibri Light" panose="020F0302020204030204" pitchFamily="34" charset="0"/>
              </a:rPr>
              <a:t>Wijzigingen CA</a:t>
            </a:r>
            <a:endParaRPr lang="nl-BE"/>
          </a:p>
        </p:txBody>
      </p:sp>
      <p:graphicFrame>
        <p:nvGraphicFramePr>
          <p:cNvPr id="4" name="Tijdelijke aanduiding voor inhoud 3">
            <a:extLst>
              <a:ext uri="{FF2B5EF4-FFF2-40B4-BE49-F238E27FC236}">
                <a16:creationId xmlns:a16="http://schemas.microsoft.com/office/drawing/2014/main" id="{EE128E95-7A2B-429C-8182-BA55258398AB}"/>
              </a:ext>
            </a:extLst>
          </p:cNvPr>
          <p:cNvGraphicFramePr>
            <a:graphicFrameLocks noGrp="1"/>
          </p:cNvGraphicFramePr>
          <p:nvPr>
            <p:ph sz="half" idx="1"/>
            <p:extLst>
              <p:ext uri="{D42A27DB-BD31-4B8C-83A1-F6EECF244321}">
                <p14:modId xmlns:p14="http://schemas.microsoft.com/office/powerpoint/2010/main" val="1061930299"/>
              </p:ext>
            </p:extLst>
          </p:nvPr>
        </p:nvGraphicFramePr>
        <p:xfrm>
          <a:off x="1295400" y="1914525"/>
          <a:ext cx="7416800" cy="3671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3D-man Toont Goed Gebaar Met Groen Vinkje Geïsoleerd Via Witte Achtergrond  Met Reflectie Royalty-Vrije Foto, Plaatjes, Beelden En Stock Fotografie.  Image 21579259.">
            <a:extLst>
              <a:ext uri="{FF2B5EF4-FFF2-40B4-BE49-F238E27FC236}">
                <a16:creationId xmlns:a16="http://schemas.microsoft.com/office/drawing/2014/main" id="{2B2804AB-4032-4D96-ADE8-0E20F0F3B16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15933" y="340154"/>
            <a:ext cx="1144726" cy="1144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6052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5A3D8D-C4EE-4361-8565-82DBFB5CCC67}"/>
              </a:ext>
            </a:extLst>
          </p:cNvPr>
          <p:cNvSpPr>
            <a:spLocks noGrp="1"/>
          </p:cNvSpPr>
          <p:nvPr>
            <p:ph type="title"/>
          </p:nvPr>
        </p:nvSpPr>
        <p:spPr/>
        <p:txBody>
          <a:bodyPr/>
          <a:lstStyle/>
          <a:p>
            <a:r>
              <a:rPr lang="nl-BE" sz="3000">
                <a:solidFill>
                  <a:srgbClr val="373636"/>
                </a:solidFill>
                <a:latin typeface="Calibri Light" panose="020F0302020204030204" pitchFamily="34" charset="0"/>
                <a:cs typeface="Calibri Light" panose="020F0302020204030204" pitchFamily="34" charset="0"/>
              </a:rPr>
              <a:t>Wijzigingen CA</a:t>
            </a:r>
            <a:endParaRPr lang="nl-BE"/>
          </a:p>
        </p:txBody>
      </p:sp>
      <p:graphicFrame>
        <p:nvGraphicFramePr>
          <p:cNvPr id="4" name="Tijdelijke aanduiding voor inhoud 3">
            <a:extLst>
              <a:ext uri="{FF2B5EF4-FFF2-40B4-BE49-F238E27FC236}">
                <a16:creationId xmlns:a16="http://schemas.microsoft.com/office/drawing/2014/main" id="{EE128E95-7A2B-429C-8182-BA55258398AB}"/>
              </a:ext>
            </a:extLst>
          </p:cNvPr>
          <p:cNvGraphicFramePr>
            <a:graphicFrameLocks noGrp="1"/>
          </p:cNvGraphicFramePr>
          <p:nvPr>
            <p:ph sz="half" idx="1"/>
            <p:extLst>
              <p:ext uri="{D42A27DB-BD31-4B8C-83A1-F6EECF244321}">
                <p14:modId xmlns:p14="http://schemas.microsoft.com/office/powerpoint/2010/main" val="420656090"/>
              </p:ext>
            </p:extLst>
          </p:nvPr>
        </p:nvGraphicFramePr>
        <p:xfrm>
          <a:off x="1295400" y="1914524"/>
          <a:ext cx="7416800" cy="39733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3D-man Toont Goed Gebaar Met Groen Vinkje Geïsoleerd Via Witte Achtergrond  Met Reflectie Royalty-Vrije Foto, Plaatjes, Beelden En Stock Fotografie.  Image 21579259.">
            <a:extLst>
              <a:ext uri="{FF2B5EF4-FFF2-40B4-BE49-F238E27FC236}">
                <a16:creationId xmlns:a16="http://schemas.microsoft.com/office/drawing/2014/main" id="{4A6471D6-1D96-43A7-A92C-D8DAB3A63BC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15933" y="340154"/>
            <a:ext cx="1144726" cy="1144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00223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5A3D8D-C4EE-4361-8565-82DBFB5CCC67}"/>
              </a:ext>
            </a:extLst>
          </p:cNvPr>
          <p:cNvSpPr>
            <a:spLocks noGrp="1"/>
          </p:cNvSpPr>
          <p:nvPr>
            <p:ph type="title"/>
          </p:nvPr>
        </p:nvSpPr>
        <p:spPr/>
        <p:txBody>
          <a:bodyPr/>
          <a:lstStyle/>
          <a:p>
            <a:r>
              <a:rPr lang="nl-BE" sz="3000">
                <a:solidFill>
                  <a:srgbClr val="373636"/>
                </a:solidFill>
                <a:latin typeface="Calibri Light" panose="020F0302020204030204" pitchFamily="34" charset="0"/>
                <a:cs typeface="Calibri Light" panose="020F0302020204030204" pitchFamily="34" charset="0"/>
              </a:rPr>
              <a:t>Wijzigingen CA</a:t>
            </a:r>
            <a:endParaRPr lang="nl-BE"/>
          </a:p>
        </p:txBody>
      </p:sp>
      <p:graphicFrame>
        <p:nvGraphicFramePr>
          <p:cNvPr id="4" name="Tijdelijke aanduiding voor inhoud 3">
            <a:extLst>
              <a:ext uri="{FF2B5EF4-FFF2-40B4-BE49-F238E27FC236}">
                <a16:creationId xmlns:a16="http://schemas.microsoft.com/office/drawing/2014/main" id="{EE128E95-7A2B-429C-8182-BA55258398AB}"/>
              </a:ext>
            </a:extLst>
          </p:cNvPr>
          <p:cNvGraphicFramePr>
            <a:graphicFrameLocks noGrp="1"/>
          </p:cNvGraphicFramePr>
          <p:nvPr>
            <p:ph sz="half" idx="1"/>
            <p:extLst>
              <p:ext uri="{D42A27DB-BD31-4B8C-83A1-F6EECF244321}">
                <p14:modId xmlns:p14="http://schemas.microsoft.com/office/powerpoint/2010/main" val="3721276269"/>
              </p:ext>
            </p:extLst>
          </p:nvPr>
        </p:nvGraphicFramePr>
        <p:xfrm>
          <a:off x="1295400" y="1914524"/>
          <a:ext cx="7416800" cy="39733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3D-man Toont Goed Gebaar Met Groen Vinkje Geïsoleerd Via Witte Achtergrond  Met Reflectie Royalty-Vrije Foto, Plaatjes, Beelden En Stock Fotografie.  Image 21579259.">
            <a:extLst>
              <a:ext uri="{FF2B5EF4-FFF2-40B4-BE49-F238E27FC236}">
                <a16:creationId xmlns:a16="http://schemas.microsoft.com/office/drawing/2014/main" id="{4A6471D6-1D96-43A7-A92C-D8DAB3A63BC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15933" y="340154"/>
            <a:ext cx="1144726" cy="1144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3047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Afbeelding 16">
            <a:extLst>
              <a:ext uri="{FF2B5EF4-FFF2-40B4-BE49-F238E27FC236}">
                <a16:creationId xmlns:a16="http://schemas.microsoft.com/office/drawing/2014/main" id="{ADC9C924-258E-4F01-B285-43EB595EF65A}"/>
              </a:ext>
            </a:extLst>
          </p:cNvPr>
          <p:cNvPicPr>
            <a:picLocks noChangeAspect="1"/>
          </p:cNvPicPr>
          <p:nvPr/>
        </p:nvPicPr>
        <p:blipFill>
          <a:blip r:embed="rId3"/>
          <a:stretch>
            <a:fillRect/>
          </a:stretch>
        </p:blipFill>
        <p:spPr>
          <a:xfrm>
            <a:off x="6918778" y="2358788"/>
            <a:ext cx="1198069" cy="898552"/>
          </a:xfrm>
          <a:prstGeom prst="rect">
            <a:avLst/>
          </a:prstGeom>
        </p:spPr>
      </p:pic>
      <p:pic>
        <p:nvPicPr>
          <p:cNvPr id="8" name="Picture 4" descr="Kleine Man Wacht Op Een Belangrijk Telefoontje. GeÃƒ Â¯ Soleerde Witte  Achtergrond Royalty-Vrije Foto, Plaatjes, Beelden En Stock Fotografie.  Image 18410120.">
            <a:extLst>
              <a:ext uri="{FF2B5EF4-FFF2-40B4-BE49-F238E27FC236}">
                <a16:creationId xmlns:a16="http://schemas.microsoft.com/office/drawing/2014/main" id="{914242B3-5CF0-4A6A-8C47-BE214ED9DA0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3278" y="3457487"/>
            <a:ext cx="504756" cy="641639"/>
          </a:xfrm>
          <a:prstGeom prst="rect">
            <a:avLst/>
          </a:prstGeom>
          <a:noFill/>
          <a:extLst>
            <a:ext uri="{909E8E84-426E-40DD-AFC4-6F175D3DCCD1}">
              <a14:hiddenFill xmlns:a14="http://schemas.microsoft.com/office/drawing/2010/main">
                <a:solidFill>
                  <a:srgbClr val="FFFFFF"/>
                </a:solidFill>
              </a14:hiddenFill>
            </a:ext>
          </a:extLst>
        </p:spPr>
      </p:pic>
      <p:sp>
        <p:nvSpPr>
          <p:cNvPr id="9" name="Titel 8"/>
          <p:cNvSpPr>
            <a:spLocks noGrp="1"/>
          </p:cNvSpPr>
          <p:nvPr>
            <p:ph type="title"/>
          </p:nvPr>
        </p:nvSpPr>
        <p:spPr>
          <a:xfrm>
            <a:off x="741238" y="541109"/>
            <a:ext cx="8075896" cy="1116000"/>
          </a:xfrm>
        </p:spPr>
        <p:txBody>
          <a:bodyPr/>
          <a:lstStyle/>
          <a:p>
            <a:r>
              <a:rPr lang="nl-BE" sz="3000">
                <a:latin typeface="Calibri Light" panose="020F0302020204030204" pitchFamily="34" charset="0"/>
                <a:cs typeface="Calibri Light" panose="020F0302020204030204" pitchFamily="34" charset="0"/>
              </a:rPr>
              <a:t>Inhoud</a:t>
            </a:r>
          </a:p>
        </p:txBody>
      </p:sp>
      <p:sp>
        <p:nvSpPr>
          <p:cNvPr id="10" name="Tijdelijke aanduiding voor inhoud 9"/>
          <p:cNvSpPr>
            <a:spLocks noGrp="1"/>
          </p:cNvSpPr>
          <p:nvPr>
            <p:ph sz="half" idx="1"/>
          </p:nvPr>
        </p:nvSpPr>
        <p:spPr>
          <a:xfrm>
            <a:off x="1118697" y="1364514"/>
            <a:ext cx="7284065" cy="4521456"/>
          </a:xfrm>
        </p:spPr>
        <p:txBody>
          <a:bodyPr vert="horz" lIns="0" tIns="0" rIns="0" bIns="0" rtlCol="0" anchor="t">
            <a:noAutofit/>
          </a:bodyPr>
          <a:lstStyle/>
          <a:p>
            <a:r>
              <a:rPr lang="nl-BE">
                <a:latin typeface="Calibri"/>
                <a:cs typeface="Calibri"/>
              </a:rPr>
              <a:t>Optimalisatie – kader</a:t>
            </a:r>
          </a:p>
          <a:p>
            <a:pPr>
              <a:buNone/>
            </a:pPr>
            <a:endParaRPr lang="nl-BE">
              <a:latin typeface="Calibri" panose="020F0502020204030204" pitchFamily="34" charset="0"/>
              <a:cs typeface="Calibri" panose="020F0502020204030204" pitchFamily="34" charset="0"/>
            </a:endParaRPr>
          </a:p>
          <a:p>
            <a:r>
              <a:rPr lang="nl-BE">
                <a:latin typeface="Calibri"/>
                <a:cs typeface="Calibri"/>
              </a:rPr>
              <a:t>Waarschuwingsprocedure</a:t>
            </a:r>
            <a:br>
              <a:rPr lang="nl-BE">
                <a:latin typeface="Calibri"/>
                <a:cs typeface="Calibri"/>
              </a:rPr>
            </a:br>
            <a:endParaRPr lang="nl-BE">
              <a:latin typeface="Calibri"/>
              <a:cs typeface="Calibri"/>
            </a:endParaRPr>
          </a:p>
          <a:p>
            <a:r>
              <a:rPr lang="nl-BE">
                <a:latin typeface="Calibri"/>
                <a:cs typeface="Calibri"/>
              </a:rPr>
              <a:t>Aanpassingen in VLOK</a:t>
            </a:r>
          </a:p>
          <a:p>
            <a:endParaRPr lang="nl-BE">
              <a:latin typeface="Calibri"/>
              <a:cs typeface="Calibri"/>
            </a:endParaRPr>
          </a:p>
          <a:p>
            <a:r>
              <a:rPr lang="nl-BE">
                <a:latin typeface="Calibri"/>
                <a:cs typeface="Calibri"/>
              </a:rPr>
              <a:t>Wijzigingen CA</a:t>
            </a:r>
          </a:p>
          <a:p>
            <a:endParaRPr lang="nl-BE">
              <a:latin typeface="Calibri" panose="020F0502020204030204" pitchFamily="34" charset="0"/>
              <a:cs typeface="Calibri" panose="020F0502020204030204" pitchFamily="34" charset="0"/>
            </a:endParaRPr>
          </a:p>
          <a:p>
            <a:r>
              <a:rPr lang="nl-BE" b="1">
                <a:latin typeface="Calibri"/>
                <a:cs typeface="Calibri"/>
              </a:rPr>
              <a:t>Overgangsperiode</a:t>
            </a:r>
          </a:p>
          <a:p>
            <a:endParaRPr lang="nl-BE">
              <a:latin typeface="Calibri" panose="020F0502020204030204" pitchFamily="34" charset="0"/>
              <a:cs typeface="Calibri" panose="020F0502020204030204" pitchFamily="34" charset="0"/>
            </a:endParaRPr>
          </a:p>
          <a:p>
            <a:r>
              <a:rPr lang="nl-BE">
                <a:latin typeface="Calibri"/>
                <a:cs typeface="Calibri"/>
              </a:rPr>
              <a:t>Wijzigingen Codex Fiscaliteit</a:t>
            </a:r>
          </a:p>
          <a:p>
            <a:endParaRPr lang="nl-BE">
              <a:latin typeface="Calibri" panose="020F0502020204030204" pitchFamily="34" charset="0"/>
              <a:cs typeface="Calibri" panose="020F0502020204030204" pitchFamily="34" charset="0"/>
            </a:endParaRPr>
          </a:p>
          <a:p>
            <a:r>
              <a:rPr lang="nl-BE">
                <a:latin typeface="Calibri"/>
                <a:cs typeface="Calibri"/>
              </a:rPr>
              <a:t>Bijkomend aandachtspunt</a:t>
            </a:r>
          </a:p>
        </p:txBody>
      </p:sp>
      <p:pic>
        <p:nvPicPr>
          <p:cNvPr id="1028" name="Picture 4" descr="3d Mensen - Een Man, Persoon Met Een Lege Bord Royalty-Vrije Foto,  Plaatjes, Beelden En Stock Fotografie. Image 17103129.">
            <a:extLst>
              <a:ext uri="{FF2B5EF4-FFF2-40B4-BE49-F238E27FC236}">
                <a16:creationId xmlns:a16="http://schemas.microsoft.com/office/drawing/2014/main" id="{178B3D79-98BF-4C7C-B329-98F5CA6FE28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11548" y="1029272"/>
            <a:ext cx="1130376" cy="8791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fbeeldingsresultaat voor 3d people images time | Alarm clock, Sculpture  lessons, Small alarm clock">
            <a:extLst>
              <a:ext uri="{FF2B5EF4-FFF2-40B4-BE49-F238E27FC236}">
                <a16:creationId xmlns:a16="http://schemas.microsoft.com/office/drawing/2014/main" id="{6BFF5016-7519-4BBC-B59F-8869A721632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65932" y="1794074"/>
            <a:ext cx="578042" cy="654750"/>
          </a:xfrm>
          <a:prstGeom prst="rect">
            <a:avLst/>
          </a:prstGeom>
          <a:noFill/>
          <a:extLst>
            <a:ext uri="{909E8E84-426E-40DD-AFC4-6F175D3DCCD1}">
              <a14:hiddenFill xmlns:a14="http://schemas.microsoft.com/office/drawing/2010/main">
                <a:solidFill>
                  <a:srgbClr val="FFFFFF"/>
                </a:solidFill>
              </a14:hiddenFill>
            </a:ext>
          </a:extLst>
        </p:spPr>
      </p:pic>
      <p:pic>
        <p:nvPicPr>
          <p:cNvPr id="11" name="Afbeelding 10" descr="Afbeelding met elektronica, zitten, foto, klein&#10;&#10;Automatisch gegenereerde beschrijving">
            <a:extLst>
              <a:ext uri="{FF2B5EF4-FFF2-40B4-BE49-F238E27FC236}">
                <a16:creationId xmlns:a16="http://schemas.microsoft.com/office/drawing/2014/main" id="{1B8DDC40-BBB6-4D9D-AFC7-55FF60DB66C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65932" y="4080785"/>
            <a:ext cx="779448" cy="776684"/>
          </a:xfrm>
          <a:prstGeom prst="rect">
            <a:avLst/>
          </a:prstGeom>
        </p:spPr>
      </p:pic>
      <p:pic>
        <p:nvPicPr>
          <p:cNvPr id="12" name="Picture 2" descr="3D Blanke Man Met Grote Rode Uitroepteken Teken Geïsoleerd Op Een Witte  Achtergrond. Royalty-Vrije Foto, Plaatjes, Beelden En Stock Fotografie.  Image 14303306.">
            <a:extLst>
              <a:ext uri="{FF2B5EF4-FFF2-40B4-BE49-F238E27FC236}">
                <a16:creationId xmlns:a16="http://schemas.microsoft.com/office/drawing/2014/main" id="{16CCBA94-DCEB-4397-AB11-F9C9A034457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97010" y="4813628"/>
            <a:ext cx="717291" cy="8151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Kleine Man Wacht Op Een Belangrijk Telefoontje. GeÃƒ Â¯ Soleerde Witte  Achtergrond Royalty-Vrije Foto, Plaatjes, Beelden En Stock Fotografie.  Image 18410120.">
            <a:extLst>
              <a:ext uri="{FF2B5EF4-FFF2-40B4-BE49-F238E27FC236}">
                <a16:creationId xmlns:a16="http://schemas.microsoft.com/office/drawing/2014/main" id="{89A7DF07-D369-4028-A197-B0D5A69CE30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4357" y="3874237"/>
            <a:ext cx="504756" cy="64163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3D-man Toont Goed Gebaar Met Groen Vinkje Geïsoleerd Via Witte Achtergrond  Met Reflectie Royalty-Vrije Foto, Plaatjes, Beelden En Stock Fotografie.  Image 21579259.">
            <a:extLst>
              <a:ext uri="{FF2B5EF4-FFF2-40B4-BE49-F238E27FC236}">
                <a16:creationId xmlns:a16="http://schemas.microsoft.com/office/drawing/2014/main" id="{6B841DE6-F8B2-4271-8343-E4DCC328464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28089" y="3148608"/>
            <a:ext cx="779448" cy="779448"/>
          </a:xfrm>
          <a:prstGeom prst="rect">
            <a:avLst/>
          </a:prstGeom>
          <a:noFill/>
          <a:extLst>
            <a:ext uri="{909E8E84-426E-40DD-AFC4-6F175D3DCCD1}">
              <a14:hiddenFill xmlns:a14="http://schemas.microsoft.com/office/drawing/2010/main">
                <a:solidFill>
                  <a:srgbClr val="FFFFFF"/>
                </a:solidFill>
              </a14:hiddenFill>
            </a:ext>
          </a:extLst>
        </p:spPr>
      </p:pic>
      <p:pic>
        <p:nvPicPr>
          <p:cNvPr id="15" name="Afbeelding 14" descr="Afbeelding met elektronica, zitten, foto, klein&#10;&#10;Automatisch gegenereerde beschrijving">
            <a:extLst>
              <a:ext uri="{FF2B5EF4-FFF2-40B4-BE49-F238E27FC236}">
                <a16:creationId xmlns:a16="http://schemas.microsoft.com/office/drawing/2014/main" id="{A13AF716-0C0D-477C-B193-1E781ADA10F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97011" y="4497535"/>
            <a:ext cx="779448" cy="776684"/>
          </a:xfrm>
          <a:prstGeom prst="rect">
            <a:avLst/>
          </a:prstGeom>
        </p:spPr>
      </p:pic>
      <p:pic>
        <p:nvPicPr>
          <p:cNvPr id="16" name="Picture 2" descr="3D Blanke Man Met Grote Rode Uitroepteken Teken Geïsoleerd Op Een Witte  Achtergrond. Royalty-Vrije Foto, Plaatjes, Beelden En Stock Fotografie.  Image 14303306.">
            <a:extLst>
              <a:ext uri="{FF2B5EF4-FFF2-40B4-BE49-F238E27FC236}">
                <a16:creationId xmlns:a16="http://schemas.microsoft.com/office/drawing/2014/main" id="{3E25F8BA-2F47-4B41-A951-AB415493932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28089" y="5230378"/>
            <a:ext cx="717291" cy="815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4334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5A3D8D-C4EE-4361-8565-82DBFB5CCC67}"/>
              </a:ext>
            </a:extLst>
          </p:cNvPr>
          <p:cNvSpPr>
            <a:spLocks noGrp="1"/>
          </p:cNvSpPr>
          <p:nvPr>
            <p:ph type="title"/>
          </p:nvPr>
        </p:nvSpPr>
        <p:spPr/>
        <p:txBody>
          <a:bodyPr/>
          <a:lstStyle/>
          <a:p>
            <a:r>
              <a:rPr lang="nl-BE" sz="3000">
                <a:solidFill>
                  <a:srgbClr val="373636"/>
                </a:solidFill>
                <a:latin typeface="Calibri Light" panose="020F0302020204030204" pitchFamily="34" charset="0"/>
                <a:cs typeface="Calibri Light" panose="020F0302020204030204" pitchFamily="34" charset="0"/>
              </a:rPr>
              <a:t>Overgangsperiode</a:t>
            </a:r>
            <a:br>
              <a:rPr lang="nl-BE" sz="3000">
                <a:solidFill>
                  <a:srgbClr val="373636"/>
                </a:solidFill>
                <a:latin typeface="Calibri Light" panose="020F0302020204030204" pitchFamily="34" charset="0"/>
                <a:cs typeface="Calibri Light" panose="020F0302020204030204" pitchFamily="34" charset="0"/>
              </a:rPr>
            </a:br>
            <a:r>
              <a:rPr lang="nl-BE" sz="3000">
                <a:solidFill>
                  <a:srgbClr val="373636"/>
                </a:solidFill>
                <a:latin typeface="Calibri Light" panose="020F0302020204030204" pitchFamily="34" charset="0"/>
                <a:cs typeface="Calibri Light" panose="020F0302020204030204" pitchFamily="34" charset="0"/>
              </a:rPr>
              <a:t>Omschakeling naar nieuwe </a:t>
            </a:r>
            <a:r>
              <a:rPr lang="nl-BE" sz="3000" err="1">
                <a:solidFill>
                  <a:srgbClr val="373636"/>
                </a:solidFill>
                <a:latin typeface="Calibri Light" panose="020F0302020204030204" pitchFamily="34" charset="0"/>
                <a:cs typeface="Calibri Light" panose="020F0302020204030204" pitchFamily="34" charset="0"/>
              </a:rPr>
              <a:t>TV’s</a:t>
            </a:r>
            <a:endParaRPr lang="nl-BE"/>
          </a:p>
        </p:txBody>
      </p:sp>
      <p:graphicFrame>
        <p:nvGraphicFramePr>
          <p:cNvPr id="4" name="Tijdelijke aanduiding voor inhoud 3">
            <a:extLst>
              <a:ext uri="{FF2B5EF4-FFF2-40B4-BE49-F238E27FC236}">
                <a16:creationId xmlns:a16="http://schemas.microsoft.com/office/drawing/2014/main" id="{EE128E95-7A2B-429C-8182-BA55258398AB}"/>
              </a:ext>
            </a:extLst>
          </p:cNvPr>
          <p:cNvGraphicFramePr>
            <a:graphicFrameLocks noGrp="1"/>
          </p:cNvGraphicFramePr>
          <p:nvPr>
            <p:ph sz="half" idx="1"/>
          </p:nvPr>
        </p:nvGraphicFramePr>
        <p:xfrm>
          <a:off x="1295400" y="1914524"/>
          <a:ext cx="7416800" cy="39733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Kleine Man Wacht Op Een Belangrijk Telefoontje. GeÃƒ Â¯ Soleerde Witte  Achtergrond Royalty-Vrije Foto, Plaatjes, Beelden En Stock Fotografie.  Image 18410120.">
            <a:extLst>
              <a:ext uri="{FF2B5EF4-FFF2-40B4-BE49-F238E27FC236}">
                <a16:creationId xmlns:a16="http://schemas.microsoft.com/office/drawing/2014/main" id="{60869FF9-22D5-4299-8E31-4A23D71983C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06000" y="198000"/>
            <a:ext cx="877920" cy="111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4256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5A3D8D-C4EE-4361-8565-82DBFB5CCC67}"/>
              </a:ext>
            </a:extLst>
          </p:cNvPr>
          <p:cNvSpPr>
            <a:spLocks noGrp="1"/>
          </p:cNvSpPr>
          <p:nvPr>
            <p:ph type="title"/>
          </p:nvPr>
        </p:nvSpPr>
        <p:spPr/>
        <p:txBody>
          <a:bodyPr/>
          <a:lstStyle/>
          <a:p>
            <a:r>
              <a:rPr lang="nl-BE" sz="3000">
                <a:solidFill>
                  <a:srgbClr val="373636"/>
                </a:solidFill>
                <a:latin typeface="Calibri Light" panose="020F0302020204030204" pitchFamily="34" charset="0"/>
                <a:cs typeface="Calibri Light" panose="020F0302020204030204" pitchFamily="34" charset="0"/>
              </a:rPr>
              <a:t>Overgangsperiode</a:t>
            </a:r>
            <a:br>
              <a:rPr lang="nl-BE" sz="3000">
                <a:solidFill>
                  <a:srgbClr val="373636"/>
                </a:solidFill>
                <a:latin typeface="Calibri Light" panose="020F0302020204030204" pitchFamily="34" charset="0"/>
                <a:cs typeface="Calibri Light" panose="020F0302020204030204" pitchFamily="34" charset="0"/>
              </a:rPr>
            </a:br>
            <a:r>
              <a:rPr lang="nl-BE" sz="3000">
                <a:solidFill>
                  <a:srgbClr val="373636"/>
                </a:solidFill>
                <a:latin typeface="Calibri Light" panose="020F0302020204030204" pitchFamily="34" charset="0"/>
                <a:cs typeface="Calibri Light" panose="020F0302020204030204" pitchFamily="34" charset="0"/>
              </a:rPr>
              <a:t>Omschakeling naar nieuwe </a:t>
            </a:r>
            <a:r>
              <a:rPr lang="nl-BE" sz="3000" err="1">
                <a:solidFill>
                  <a:srgbClr val="373636"/>
                </a:solidFill>
                <a:latin typeface="Calibri Light" panose="020F0302020204030204" pitchFamily="34" charset="0"/>
                <a:cs typeface="Calibri Light" panose="020F0302020204030204" pitchFamily="34" charset="0"/>
              </a:rPr>
              <a:t>TV’s</a:t>
            </a:r>
            <a:endParaRPr lang="nl-BE"/>
          </a:p>
        </p:txBody>
      </p:sp>
      <p:graphicFrame>
        <p:nvGraphicFramePr>
          <p:cNvPr id="4" name="Tijdelijke aanduiding voor inhoud 3">
            <a:extLst>
              <a:ext uri="{FF2B5EF4-FFF2-40B4-BE49-F238E27FC236}">
                <a16:creationId xmlns:a16="http://schemas.microsoft.com/office/drawing/2014/main" id="{EE128E95-7A2B-429C-8182-BA55258398AB}"/>
              </a:ext>
            </a:extLst>
          </p:cNvPr>
          <p:cNvGraphicFramePr>
            <a:graphicFrameLocks noGrp="1"/>
          </p:cNvGraphicFramePr>
          <p:nvPr>
            <p:ph sz="half" idx="1"/>
            <p:extLst>
              <p:ext uri="{D42A27DB-BD31-4B8C-83A1-F6EECF244321}">
                <p14:modId xmlns:p14="http://schemas.microsoft.com/office/powerpoint/2010/main" val="3571233267"/>
              </p:ext>
            </p:extLst>
          </p:nvPr>
        </p:nvGraphicFramePr>
        <p:xfrm>
          <a:off x="1295400" y="1914524"/>
          <a:ext cx="7416800" cy="39733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Kleine Man Wacht Op Een Belangrijk Telefoontje. GeÃƒ Â¯ Soleerde Witte  Achtergrond Royalty-Vrije Foto, Plaatjes, Beelden En Stock Fotografie.  Image 18410120.">
            <a:extLst>
              <a:ext uri="{FF2B5EF4-FFF2-40B4-BE49-F238E27FC236}">
                <a16:creationId xmlns:a16="http://schemas.microsoft.com/office/drawing/2014/main" id="{60869FF9-22D5-4299-8E31-4A23D71983C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06000" y="198000"/>
            <a:ext cx="877920" cy="1116000"/>
          </a:xfrm>
          <a:prstGeom prst="rect">
            <a:avLst/>
          </a:prstGeom>
          <a:noFill/>
          <a:extLst>
            <a:ext uri="{909E8E84-426E-40DD-AFC4-6F175D3DCCD1}">
              <a14:hiddenFill xmlns:a14="http://schemas.microsoft.com/office/drawing/2010/main">
                <a:solidFill>
                  <a:srgbClr val="FFFFFF"/>
                </a:solidFill>
              </a14:hiddenFill>
            </a:ext>
          </a:extLst>
        </p:spPr>
      </p:pic>
      <p:sp>
        <p:nvSpPr>
          <p:cNvPr id="3" name="Pijl: rechts 2">
            <a:extLst>
              <a:ext uri="{FF2B5EF4-FFF2-40B4-BE49-F238E27FC236}">
                <a16:creationId xmlns:a16="http://schemas.microsoft.com/office/drawing/2014/main" id="{27C889C1-5901-4A4D-8CF5-B104B1E98AB1}"/>
              </a:ext>
            </a:extLst>
          </p:cNvPr>
          <p:cNvSpPr/>
          <p:nvPr/>
        </p:nvSpPr>
        <p:spPr>
          <a:xfrm>
            <a:off x="1295400" y="4924356"/>
            <a:ext cx="925551" cy="482970"/>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nl-BE"/>
          </a:p>
        </p:txBody>
      </p:sp>
    </p:spTree>
    <p:extLst>
      <p:ext uri="{BB962C8B-B14F-4D97-AF65-F5344CB8AC3E}">
        <p14:creationId xmlns:p14="http://schemas.microsoft.com/office/powerpoint/2010/main" val="3695229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1296000" y="595744"/>
            <a:ext cx="7416000" cy="1116000"/>
          </a:xfrm>
        </p:spPr>
        <p:txBody>
          <a:bodyPr/>
          <a:lstStyle/>
          <a:p>
            <a:r>
              <a:rPr lang="nl-BE" sz="3000">
                <a:latin typeface="Calibri Light" panose="020F0302020204030204" pitchFamily="34" charset="0"/>
                <a:cs typeface="Calibri Light" panose="020F0302020204030204" pitchFamily="34" charset="0"/>
              </a:rPr>
              <a:t>Optimalisatie – kader</a:t>
            </a:r>
            <a:br>
              <a:rPr lang="nl-BE" sz="3000">
                <a:latin typeface="Calibri Light" panose="020F0302020204030204" pitchFamily="34" charset="0"/>
                <a:cs typeface="Calibri Light" panose="020F0302020204030204" pitchFamily="34" charset="0"/>
              </a:rPr>
            </a:br>
            <a:r>
              <a:rPr lang="nl-BE" sz="3000">
                <a:latin typeface="Calibri Light" panose="020F0302020204030204" pitchFamily="34" charset="0"/>
                <a:cs typeface="Calibri Light" panose="020F0302020204030204" pitchFamily="34" charset="0"/>
              </a:rPr>
              <a:t>Doelstelling</a:t>
            </a:r>
          </a:p>
        </p:txBody>
      </p:sp>
      <p:sp>
        <p:nvSpPr>
          <p:cNvPr id="10" name="Tijdelijke aanduiding voor inhoud 9"/>
          <p:cNvSpPr>
            <a:spLocks noGrp="1"/>
          </p:cNvSpPr>
          <p:nvPr>
            <p:ph sz="half" idx="1"/>
          </p:nvPr>
        </p:nvSpPr>
        <p:spPr>
          <a:xfrm>
            <a:off x="1296000" y="1351837"/>
            <a:ext cx="7416000" cy="4154326"/>
          </a:xfrm>
        </p:spPr>
        <p:txBody>
          <a:bodyPr/>
          <a:lstStyle/>
          <a:p>
            <a:pPr marL="288000" lvl="1" indent="0">
              <a:buNone/>
            </a:pPr>
            <a:endParaRPr lang="nl-BE">
              <a:latin typeface="Calibri" panose="020F0502020204030204" pitchFamily="34" charset="0"/>
              <a:cs typeface="Calibri" panose="020F0502020204030204" pitchFamily="34" charset="0"/>
            </a:endParaRPr>
          </a:p>
          <a:p>
            <a:pPr marL="288000" lvl="1" indent="0">
              <a:buNone/>
            </a:pPr>
            <a:endParaRPr lang="nl-BE">
              <a:latin typeface="Calibri" panose="020F0502020204030204" pitchFamily="34" charset="0"/>
              <a:cs typeface="Calibri" panose="020F0502020204030204" pitchFamily="34" charset="0"/>
            </a:endParaRPr>
          </a:p>
        </p:txBody>
      </p:sp>
      <p:graphicFrame>
        <p:nvGraphicFramePr>
          <p:cNvPr id="2" name="Diagram 1">
            <a:extLst>
              <a:ext uri="{FF2B5EF4-FFF2-40B4-BE49-F238E27FC236}">
                <a16:creationId xmlns:a16="http://schemas.microsoft.com/office/drawing/2014/main" id="{0D154CF5-93D2-4845-9B3C-BEDED0BB19D3}"/>
              </a:ext>
            </a:extLst>
          </p:cNvPr>
          <p:cNvGraphicFramePr/>
          <p:nvPr>
            <p:extLst>
              <p:ext uri="{D42A27DB-BD31-4B8C-83A1-F6EECF244321}">
                <p14:modId xmlns:p14="http://schemas.microsoft.com/office/powerpoint/2010/main" val="3609169345"/>
              </p:ext>
            </p:extLst>
          </p:nvPr>
        </p:nvGraphicFramePr>
        <p:xfrm>
          <a:off x="1189464" y="157695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4" descr="3d Mensen - Een Man, Persoon Met Een Lege Bord Royalty-Vrije Foto,  Plaatjes, Beelden En Stock Fotografie. Image 17103129.">
            <a:extLst>
              <a:ext uri="{FF2B5EF4-FFF2-40B4-BE49-F238E27FC236}">
                <a16:creationId xmlns:a16="http://schemas.microsoft.com/office/drawing/2014/main" id="{F7A6C712-41EA-43B5-86FB-02D275FB5E0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64298" y="241066"/>
            <a:ext cx="1572852" cy="1223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3953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5A3D8D-C4EE-4361-8565-82DBFB5CCC67}"/>
              </a:ext>
            </a:extLst>
          </p:cNvPr>
          <p:cNvSpPr>
            <a:spLocks noGrp="1"/>
          </p:cNvSpPr>
          <p:nvPr>
            <p:ph type="title"/>
          </p:nvPr>
        </p:nvSpPr>
        <p:spPr/>
        <p:txBody>
          <a:bodyPr/>
          <a:lstStyle/>
          <a:p>
            <a:r>
              <a:rPr lang="nl-BE" sz="3000">
                <a:solidFill>
                  <a:srgbClr val="373636"/>
                </a:solidFill>
                <a:latin typeface="Calibri Light" panose="020F0302020204030204" pitchFamily="34" charset="0"/>
                <a:cs typeface="Calibri Light" panose="020F0302020204030204" pitchFamily="34" charset="0"/>
              </a:rPr>
              <a:t>Overgangsperiode</a:t>
            </a:r>
            <a:br>
              <a:rPr lang="nl-BE" sz="3000">
                <a:solidFill>
                  <a:srgbClr val="373636"/>
                </a:solidFill>
                <a:latin typeface="Calibri Light" panose="020F0302020204030204" pitchFamily="34" charset="0"/>
                <a:cs typeface="Calibri Light" panose="020F0302020204030204" pitchFamily="34" charset="0"/>
              </a:rPr>
            </a:br>
            <a:r>
              <a:rPr lang="nl-BE" sz="3000">
                <a:solidFill>
                  <a:srgbClr val="373636"/>
                </a:solidFill>
                <a:latin typeface="Calibri Light" panose="020F0302020204030204" pitchFamily="34" charset="0"/>
                <a:cs typeface="Calibri Light" panose="020F0302020204030204" pitchFamily="34" charset="0"/>
              </a:rPr>
              <a:t>Omschakeling naar nieuwe </a:t>
            </a:r>
            <a:r>
              <a:rPr lang="nl-BE" sz="3000" err="1">
                <a:solidFill>
                  <a:srgbClr val="373636"/>
                </a:solidFill>
                <a:latin typeface="Calibri Light" panose="020F0302020204030204" pitchFamily="34" charset="0"/>
                <a:cs typeface="Calibri Light" panose="020F0302020204030204" pitchFamily="34" charset="0"/>
              </a:rPr>
              <a:t>TV’s</a:t>
            </a:r>
            <a:endParaRPr lang="nl-BE"/>
          </a:p>
        </p:txBody>
      </p:sp>
      <p:graphicFrame>
        <p:nvGraphicFramePr>
          <p:cNvPr id="4" name="Tijdelijke aanduiding voor inhoud 3">
            <a:extLst>
              <a:ext uri="{FF2B5EF4-FFF2-40B4-BE49-F238E27FC236}">
                <a16:creationId xmlns:a16="http://schemas.microsoft.com/office/drawing/2014/main" id="{EE128E95-7A2B-429C-8182-BA55258398AB}"/>
              </a:ext>
            </a:extLst>
          </p:cNvPr>
          <p:cNvGraphicFramePr>
            <a:graphicFrameLocks noGrp="1"/>
          </p:cNvGraphicFramePr>
          <p:nvPr>
            <p:ph sz="half" idx="1"/>
            <p:extLst>
              <p:ext uri="{D42A27DB-BD31-4B8C-83A1-F6EECF244321}">
                <p14:modId xmlns:p14="http://schemas.microsoft.com/office/powerpoint/2010/main" val="1485592075"/>
              </p:ext>
            </p:extLst>
          </p:nvPr>
        </p:nvGraphicFramePr>
        <p:xfrm>
          <a:off x="1295400" y="1914524"/>
          <a:ext cx="7416800" cy="39733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Kleine Man Wacht Op Een Belangrijk Telefoontje. GeÃƒ Â¯ Soleerde Witte  Achtergrond Royalty-Vrije Foto, Plaatjes, Beelden En Stock Fotografie.  Image 18410120.">
            <a:extLst>
              <a:ext uri="{FF2B5EF4-FFF2-40B4-BE49-F238E27FC236}">
                <a16:creationId xmlns:a16="http://schemas.microsoft.com/office/drawing/2014/main" id="{60869FF9-22D5-4299-8E31-4A23D71983C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06000" y="198000"/>
            <a:ext cx="877920" cy="111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76279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5A3D8D-C4EE-4361-8565-82DBFB5CCC67}"/>
              </a:ext>
            </a:extLst>
          </p:cNvPr>
          <p:cNvSpPr>
            <a:spLocks noGrp="1"/>
          </p:cNvSpPr>
          <p:nvPr>
            <p:ph type="title"/>
          </p:nvPr>
        </p:nvSpPr>
        <p:spPr/>
        <p:txBody>
          <a:bodyPr/>
          <a:lstStyle/>
          <a:p>
            <a:r>
              <a:rPr lang="nl-BE" sz="3000">
                <a:solidFill>
                  <a:srgbClr val="373636"/>
                </a:solidFill>
                <a:latin typeface="Calibri Light" panose="020F0302020204030204" pitchFamily="34" charset="0"/>
                <a:cs typeface="Calibri Light" panose="020F0302020204030204" pitchFamily="34" charset="0"/>
              </a:rPr>
              <a:t>Overgangsperiode</a:t>
            </a:r>
            <a:br>
              <a:rPr lang="nl-BE" sz="3000">
                <a:solidFill>
                  <a:srgbClr val="373636"/>
                </a:solidFill>
                <a:latin typeface="Calibri Light" panose="020F0302020204030204" pitchFamily="34" charset="0"/>
                <a:cs typeface="Calibri Light" panose="020F0302020204030204" pitchFamily="34" charset="0"/>
              </a:rPr>
            </a:br>
            <a:r>
              <a:rPr lang="nl-BE" sz="3000">
                <a:solidFill>
                  <a:srgbClr val="373636"/>
                </a:solidFill>
                <a:latin typeface="Calibri Light" panose="020F0302020204030204" pitchFamily="34" charset="0"/>
                <a:cs typeface="Calibri Light" panose="020F0302020204030204" pitchFamily="34" charset="0"/>
              </a:rPr>
              <a:t>Omschakeling naar nieuwe </a:t>
            </a:r>
            <a:r>
              <a:rPr lang="nl-BE" sz="3000" err="1">
                <a:solidFill>
                  <a:srgbClr val="373636"/>
                </a:solidFill>
                <a:latin typeface="Calibri Light" panose="020F0302020204030204" pitchFamily="34" charset="0"/>
                <a:cs typeface="Calibri Light" panose="020F0302020204030204" pitchFamily="34" charset="0"/>
              </a:rPr>
              <a:t>TV’s</a:t>
            </a:r>
            <a:endParaRPr lang="nl-BE"/>
          </a:p>
        </p:txBody>
      </p:sp>
      <p:graphicFrame>
        <p:nvGraphicFramePr>
          <p:cNvPr id="4" name="Tijdelijke aanduiding voor inhoud 3">
            <a:extLst>
              <a:ext uri="{FF2B5EF4-FFF2-40B4-BE49-F238E27FC236}">
                <a16:creationId xmlns:a16="http://schemas.microsoft.com/office/drawing/2014/main" id="{EE128E95-7A2B-429C-8182-BA55258398AB}"/>
              </a:ext>
            </a:extLst>
          </p:cNvPr>
          <p:cNvGraphicFramePr>
            <a:graphicFrameLocks noGrp="1"/>
          </p:cNvGraphicFramePr>
          <p:nvPr>
            <p:ph sz="half" idx="1"/>
            <p:extLst>
              <p:ext uri="{D42A27DB-BD31-4B8C-83A1-F6EECF244321}">
                <p14:modId xmlns:p14="http://schemas.microsoft.com/office/powerpoint/2010/main" val="619777976"/>
              </p:ext>
            </p:extLst>
          </p:nvPr>
        </p:nvGraphicFramePr>
        <p:xfrm>
          <a:off x="1295400" y="1914524"/>
          <a:ext cx="7416800" cy="39733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Kleine Man Wacht Op Een Belangrijk Telefoontje. GeÃƒ Â¯ Soleerde Witte  Achtergrond Royalty-Vrije Foto, Plaatjes, Beelden En Stock Fotografie.  Image 18410120.">
            <a:extLst>
              <a:ext uri="{FF2B5EF4-FFF2-40B4-BE49-F238E27FC236}">
                <a16:creationId xmlns:a16="http://schemas.microsoft.com/office/drawing/2014/main" id="{60869FF9-22D5-4299-8E31-4A23D71983C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06000" y="198000"/>
            <a:ext cx="877920" cy="111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67658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5A3D8D-C4EE-4361-8565-82DBFB5CCC67}"/>
              </a:ext>
            </a:extLst>
          </p:cNvPr>
          <p:cNvSpPr>
            <a:spLocks noGrp="1"/>
          </p:cNvSpPr>
          <p:nvPr>
            <p:ph type="title"/>
          </p:nvPr>
        </p:nvSpPr>
        <p:spPr/>
        <p:txBody>
          <a:bodyPr/>
          <a:lstStyle/>
          <a:p>
            <a:r>
              <a:rPr lang="nl-BE" sz="3000">
                <a:solidFill>
                  <a:srgbClr val="373636"/>
                </a:solidFill>
                <a:latin typeface="Calibri Light" panose="020F0302020204030204" pitchFamily="34" charset="0"/>
                <a:cs typeface="Calibri Light" panose="020F0302020204030204" pitchFamily="34" charset="0"/>
              </a:rPr>
              <a:t>Overgangsperiode</a:t>
            </a:r>
            <a:br>
              <a:rPr lang="nl-BE" sz="3000">
                <a:solidFill>
                  <a:srgbClr val="373636"/>
                </a:solidFill>
                <a:latin typeface="Calibri Light" panose="020F0302020204030204" pitchFamily="34" charset="0"/>
                <a:cs typeface="Calibri Light" panose="020F0302020204030204" pitchFamily="34" charset="0"/>
              </a:rPr>
            </a:br>
            <a:r>
              <a:rPr lang="nl-BE" sz="3000">
                <a:solidFill>
                  <a:srgbClr val="373636"/>
                </a:solidFill>
                <a:latin typeface="Calibri Light" panose="020F0302020204030204" pitchFamily="34" charset="0"/>
                <a:cs typeface="Calibri Light" panose="020F0302020204030204" pitchFamily="34" charset="0"/>
              </a:rPr>
              <a:t>Omschakeling naar nieuwe </a:t>
            </a:r>
            <a:r>
              <a:rPr lang="nl-BE" sz="3000" err="1">
                <a:solidFill>
                  <a:srgbClr val="373636"/>
                </a:solidFill>
                <a:latin typeface="Calibri Light" panose="020F0302020204030204" pitchFamily="34" charset="0"/>
                <a:cs typeface="Calibri Light" panose="020F0302020204030204" pitchFamily="34" charset="0"/>
              </a:rPr>
              <a:t>TV’s</a:t>
            </a:r>
            <a:endParaRPr lang="nl-BE"/>
          </a:p>
        </p:txBody>
      </p:sp>
      <p:graphicFrame>
        <p:nvGraphicFramePr>
          <p:cNvPr id="4" name="Tijdelijke aanduiding voor inhoud 3">
            <a:extLst>
              <a:ext uri="{FF2B5EF4-FFF2-40B4-BE49-F238E27FC236}">
                <a16:creationId xmlns:a16="http://schemas.microsoft.com/office/drawing/2014/main" id="{EE128E95-7A2B-429C-8182-BA55258398AB}"/>
              </a:ext>
            </a:extLst>
          </p:cNvPr>
          <p:cNvGraphicFramePr>
            <a:graphicFrameLocks noGrp="1"/>
          </p:cNvGraphicFramePr>
          <p:nvPr>
            <p:ph sz="half" idx="1"/>
            <p:extLst>
              <p:ext uri="{D42A27DB-BD31-4B8C-83A1-F6EECF244321}">
                <p14:modId xmlns:p14="http://schemas.microsoft.com/office/powerpoint/2010/main" val="901611913"/>
              </p:ext>
            </p:extLst>
          </p:nvPr>
        </p:nvGraphicFramePr>
        <p:xfrm>
          <a:off x="1295400" y="1914524"/>
          <a:ext cx="7416800" cy="39733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descr="Kleine Man Wacht Op Een Belangrijk Telefoontje. GeÃƒ Â¯ Soleerde Witte  Achtergrond Royalty-Vrije Foto, Plaatjes, Beelden En Stock Fotografie.  Image 18410120.">
            <a:extLst>
              <a:ext uri="{FF2B5EF4-FFF2-40B4-BE49-F238E27FC236}">
                <a16:creationId xmlns:a16="http://schemas.microsoft.com/office/drawing/2014/main" id="{60869FF9-22D5-4299-8E31-4A23D71983C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06000" y="198000"/>
            <a:ext cx="877920" cy="111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8670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Afbeelding 16">
            <a:extLst>
              <a:ext uri="{FF2B5EF4-FFF2-40B4-BE49-F238E27FC236}">
                <a16:creationId xmlns:a16="http://schemas.microsoft.com/office/drawing/2014/main" id="{DF0DD2F6-8224-48AD-AA59-F032F01B8C23}"/>
              </a:ext>
            </a:extLst>
          </p:cNvPr>
          <p:cNvPicPr>
            <a:picLocks noChangeAspect="1"/>
          </p:cNvPicPr>
          <p:nvPr/>
        </p:nvPicPr>
        <p:blipFill>
          <a:blip r:embed="rId3"/>
          <a:stretch>
            <a:fillRect/>
          </a:stretch>
        </p:blipFill>
        <p:spPr>
          <a:xfrm>
            <a:off x="6918778" y="2358788"/>
            <a:ext cx="1198069" cy="898552"/>
          </a:xfrm>
          <a:prstGeom prst="rect">
            <a:avLst/>
          </a:prstGeom>
        </p:spPr>
      </p:pic>
      <p:pic>
        <p:nvPicPr>
          <p:cNvPr id="8" name="Picture 4" descr="Kleine Man Wacht Op Een Belangrijk Telefoontje. GeÃƒ Â¯ Soleerde Witte  Achtergrond Royalty-Vrije Foto, Plaatjes, Beelden En Stock Fotografie.  Image 18410120.">
            <a:extLst>
              <a:ext uri="{FF2B5EF4-FFF2-40B4-BE49-F238E27FC236}">
                <a16:creationId xmlns:a16="http://schemas.microsoft.com/office/drawing/2014/main" id="{914242B3-5CF0-4A6A-8C47-BE214ED9DA0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3278" y="3457487"/>
            <a:ext cx="504756" cy="641639"/>
          </a:xfrm>
          <a:prstGeom prst="rect">
            <a:avLst/>
          </a:prstGeom>
          <a:noFill/>
          <a:extLst>
            <a:ext uri="{909E8E84-426E-40DD-AFC4-6F175D3DCCD1}">
              <a14:hiddenFill xmlns:a14="http://schemas.microsoft.com/office/drawing/2010/main">
                <a:solidFill>
                  <a:srgbClr val="FFFFFF"/>
                </a:solidFill>
              </a14:hiddenFill>
            </a:ext>
          </a:extLst>
        </p:spPr>
      </p:pic>
      <p:sp>
        <p:nvSpPr>
          <p:cNvPr id="9" name="Titel 8"/>
          <p:cNvSpPr>
            <a:spLocks noGrp="1"/>
          </p:cNvSpPr>
          <p:nvPr>
            <p:ph type="title"/>
          </p:nvPr>
        </p:nvSpPr>
        <p:spPr>
          <a:xfrm>
            <a:off x="741238" y="541109"/>
            <a:ext cx="8075896" cy="1116000"/>
          </a:xfrm>
        </p:spPr>
        <p:txBody>
          <a:bodyPr/>
          <a:lstStyle/>
          <a:p>
            <a:r>
              <a:rPr lang="nl-BE" sz="3000">
                <a:latin typeface="Calibri Light" panose="020F0302020204030204" pitchFamily="34" charset="0"/>
                <a:cs typeface="Calibri Light" panose="020F0302020204030204" pitchFamily="34" charset="0"/>
              </a:rPr>
              <a:t>Inhoud</a:t>
            </a:r>
          </a:p>
        </p:txBody>
      </p:sp>
      <p:sp>
        <p:nvSpPr>
          <p:cNvPr id="10" name="Tijdelijke aanduiding voor inhoud 9"/>
          <p:cNvSpPr>
            <a:spLocks noGrp="1"/>
          </p:cNvSpPr>
          <p:nvPr>
            <p:ph sz="half" idx="1"/>
          </p:nvPr>
        </p:nvSpPr>
        <p:spPr>
          <a:xfrm>
            <a:off x="1118697" y="1364514"/>
            <a:ext cx="7284065" cy="4521456"/>
          </a:xfrm>
        </p:spPr>
        <p:txBody>
          <a:bodyPr vert="horz" lIns="0" tIns="0" rIns="0" bIns="0" rtlCol="0" anchor="t">
            <a:noAutofit/>
          </a:bodyPr>
          <a:lstStyle/>
          <a:p>
            <a:r>
              <a:rPr lang="nl-BE">
                <a:latin typeface="Calibri"/>
                <a:cs typeface="Calibri"/>
              </a:rPr>
              <a:t>Optimalisatie – kader</a:t>
            </a:r>
          </a:p>
          <a:p>
            <a:pPr>
              <a:buNone/>
            </a:pPr>
            <a:endParaRPr lang="nl-BE">
              <a:latin typeface="Calibri" panose="020F0502020204030204" pitchFamily="34" charset="0"/>
              <a:cs typeface="Calibri" panose="020F0502020204030204" pitchFamily="34" charset="0"/>
            </a:endParaRPr>
          </a:p>
          <a:p>
            <a:r>
              <a:rPr lang="nl-BE">
                <a:latin typeface="Calibri"/>
                <a:cs typeface="Calibri"/>
              </a:rPr>
              <a:t>Waarschuwingsprocedure</a:t>
            </a:r>
            <a:br>
              <a:rPr lang="nl-BE">
                <a:latin typeface="Calibri"/>
                <a:cs typeface="Calibri"/>
              </a:rPr>
            </a:br>
            <a:endParaRPr lang="nl-BE">
              <a:latin typeface="Calibri"/>
              <a:cs typeface="Calibri"/>
            </a:endParaRPr>
          </a:p>
          <a:p>
            <a:r>
              <a:rPr lang="nl-BE">
                <a:latin typeface="Calibri"/>
                <a:cs typeface="Calibri"/>
              </a:rPr>
              <a:t>Aanpassingen in VLOK</a:t>
            </a:r>
          </a:p>
          <a:p>
            <a:endParaRPr lang="nl-BE">
              <a:latin typeface="Calibri"/>
              <a:cs typeface="Calibri"/>
            </a:endParaRPr>
          </a:p>
          <a:p>
            <a:r>
              <a:rPr lang="nl-BE">
                <a:latin typeface="Calibri"/>
                <a:cs typeface="Calibri"/>
              </a:rPr>
              <a:t>Wijzigingen CA</a:t>
            </a:r>
          </a:p>
          <a:p>
            <a:endParaRPr lang="nl-BE">
              <a:latin typeface="Calibri" panose="020F0502020204030204" pitchFamily="34" charset="0"/>
              <a:cs typeface="Calibri" panose="020F0502020204030204" pitchFamily="34" charset="0"/>
            </a:endParaRPr>
          </a:p>
          <a:p>
            <a:r>
              <a:rPr lang="nl-BE">
                <a:latin typeface="Calibri"/>
                <a:cs typeface="Calibri"/>
              </a:rPr>
              <a:t>Overgangsperiode</a:t>
            </a:r>
          </a:p>
          <a:p>
            <a:endParaRPr lang="nl-BE">
              <a:latin typeface="Calibri" panose="020F0502020204030204" pitchFamily="34" charset="0"/>
              <a:cs typeface="Calibri" panose="020F0502020204030204" pitchFamily="34" charset="0"/>
            </a:endParaRPr>
          </a:p>
          <a:p>
            <a:r>
              <a:rPr lang="nl-BE" b="1">
                <a:latin typeface="Calibri"/>
                <a:cs typeface="Calibri"/>
              </a:rPr>
              <a:t>Wijzigingen Codex Fiscaliteit</a:t>
            </a:r>
          </a:p>
          <a:p>
            <a:endParaRPr lang="nl-BE">
              <a:latin typeface="Calibri" panose="020F0502020204030204" pitchFamily="34" charset="0"/>
              <a:cs typeface="Calibri" panose="020F0502020204030204" pitchFamily="34" charset="0"/>
            </a:endParaRPr>
          </a:p>
          <a:p>
            <a:r>
              <a:rPr lang="nl-BE">
                <a:latin typeface="Calibri"/>
                <a:cs typeface="Calibri"/>
              </a:rPr>
              <a:t>Bijkomend aandachtspunt</a:t>
            </a:r>
          </a:p>
        </p:txBody>
      </p:sp>
      <p:pic>
        <p:nvPicPr>
          <p:cNvPr id="1028" name="Picture 4" descr="3d Mensen - Een Man, Persoon Met Een Lege Bord Royalty-Vrije Foto,  Plaatjes, Beelden En Stock Fotografie. Image 17103129.">
            <a:extLst>
              <a:ext uri="{FF2B5EF4-FFF2-40B4-BE49-F238E27FC236}">
                <a16:creationId xmlns:a16="http://schemas.microsoft.com/office/drawing/2014/main" id="{178B3D79-98BF-4C7C-B329-98F5CA6FE28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11548" y="1029272"/>
            <a:ext cx="1130376" cy="8791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fbeeldingsresultaat voor 3d people images time | Alarm clock, Sculpture  lessons, Small alarm clock">
            <a:extLst>
              <a:ext uri="{FF2B5EF4-FFF2-40B4-BE49-F238E27FC236}">
                <a16:creationId xmlns:a16="http://schemas.microsoft.com/office/drawing/2014/main" id="{6BFF5016-7519-4BBC-B59F-8869A721632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65932" y="1794074"/>
            <a:ext cx="578042" cy="654750"/>
          </a:xfrm>
          <a:prstGeom prst="rect">
            <a:avLst/>
          </a:prstGeom>
          <a:noFill/>
          <a:extLst>
            <a:ext uri="{909E8E84-426E-40DD-AFC4-6F175D3DCCD1}">
              <a14:hiddenFill xmlns:a14="http://schemas.microsoft.com/office/drawing/2010/main">
                <a:solidFill>
                  <a:srgbClr val="FFFFFF"/>
                </a:solidFill>
              </a14:hiddenFill>
            </a:ext>
          </a:extLst>
        </p:spPr>
      </p:pic>
      <p:pic>
        <p:nvPicPr>
          <p:cNvPr id="11" name="Afbeelding 10" descr="Afbeelding met elektronica, zitten, foto, klein&#10;&#10;Automatisch gegenereerde beschrijving">
            <a:extLst>
              <a:ext uri="{FF2B5EF4-FFF2-40B4-BE49-F238E27FC236}">
                <a16:creationId xmlns:a16="http://schemas.microsoft.com/office/drawing/2014/main" id="{1B8DDC40-BBB6-4D9D-AFC7-55FF60DB66C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65932" y="4080785"/>
            <a:ext cx="779448" cy="776684"/>
          </a:xfrm>
          <a:prstGeom prst="rect">
            <a:avLst/>
          </a:prstGeom>
        </p:spPr>
      </p:pic>
      <p:pic>
        <p:nvPicPr>
          <p:cNvPr id="12" name="Picture 2" descr="3D Blanke Man Met Grote Rode Uitroepteken Teken Geïsoleerd Op Een Witte  Achtergrond. Royalty-Vrije Foto, Plaatjes, Beelden En Stock Fotografie.  Image 14303306.">
            <a:extLst>
              <a:ext uri="{FF2B5EF4-FFF2-40B4-BE49-F238E27FC236}">
                <a16:creationId xmlns:a16="http://schemas.microsoft.com/office/drawing/2014/main" id="{16CCBA94-DCEB-4397-AB11-F9C9A034457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97010" y="4813628"/>
            <a:ext cx="717291" cy="8151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Kleine Man Wacht Op Een Belangrijk Telefoontje. GeÃƒ Â¯ Soleerde Witte  Achtergrond Royalty-Vrije Foto, Plaatjes, Beelden En Stock Fotografie.  Image 18410120.">
            <a:extLst>
              <a:ext uri="{FF2B5EF4-FFF2-40B4-BE49-F238E27FC236}">
                <a16:creationId xmlns:a16="http://schemas.microsoft.com/office/drawing/2014/main" id="{89A7DF07-D369-4028-A197-B0D5A69CE30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4357" y="3874237"/>
            <a:ext cx="504756" cy="64163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3D-man Toont Goed Gebaar Met Groen Vinkje Geïsoleerd Via Witte Achtergrond  Met Reflectie Royalty-Vrije Foto, Plaatjes, Beelden En Stock Fotografie.  Image 21579259.">
            <a:extLst>
              <a:ext uri="{FF2B5EF4-FFF2-40B4-BE49-F238E27FC236}">
                <a16:creationId xmlns:a16="http://schemas.microsoft.com/office/drawing/2014/main" id="{6B841DE6-F8B2-4271-8343-E4DCC328464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28089" y="3148608"/>
            <a:ext cx="779448" cy="779448"/>
          </a:xfrm>
          <a:prstGeom prst="rect">
            <a:avLst/>
          </a:prstGeom>
          <a:noFill/>
          <a:extLst>
            <a:ext uri="{909E8E84-426E-40DD-AFC4-6F175D3DCCD1}">
              <a14:hiddenFill xmlns:a14="http://schemas.microsoft.com/office/drawing/2010/main">
                <a:solidFill>
                  <a:srgbClr val="FFFFFF"/>
                </a:solidFill>
              </a14:hiddenFill>
            </a:ext>
          </a:extLst>
        </p:spPr>
      </p:pic>
      <p:pic>
        <p:nvPicPr>
          <p:cNvPr id="15" name="Afbeelding 14" descr="Afbeelding met elektronica, zitten, foto, klein&#10;&#10;Automatisch gegenereerde beschrijving">
            <a:extLst>
              <a:ext uri="{FF2B5EF4-FFF2-40B4-BE49-F238E27FC236}">
                <a16:creationId xmlns:a16="http://schemas.microsoft.com/office/drawing/2014/main" id="{A13AF716-0C0D-477C-B193-1E781ADA10F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97011" y="4497535"/>
            <a:ext cx="779448" cy="776684"/>
          </a:xfrm>
          <a:prstGeom prst="rect">
            <a:avLst/>
          </a:prstGeom>
        </p:spPr>
      </p:pic>
      <p:pic>
        <p:nvPicPr>
          <p:cNvPr id="16" name="Picture 2" descr="3D Blanke Man Met Grote Rode Uitroepteken Teken Geïsoleerd Op Een Witte  Achtergrond. Royalty-Vrije Foto, Plaatjes, Beelden En Stock Fotografie.  Image 14303306.">
            <a:extLst>
              <a:ext uri="{FF2B5EF4-FFF2-40B4-BE49-F238E27FC236}">
                <a16:creationId xmlns:a16="http://schemas.microsoft.com/office/drawing/2014/main" id="{3E25F8BA-2F47-4B41-A951-AB415493932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28089" y="5230378"/>
            <a:ext cx="717291" cy="815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59660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5A3D8D-C4EE-4361-8565-82DBFB5CCC67}"/>
              </a:ext>
            </a:extLst>
          </p:cNvPr>
          <p:cNvSpPr>
            <a:spLocks noGrp="1"/>
          </p:cNvSpPr>
          <p:nvPr>
            <p:ph type="title"/>
          </p:nvPr>
        </p:nvSpPr>
        <p:spPr/>
        <p:txBody>
          <a:bodyPr/>
          <a:lstStyle/>
          <a:p>
            <a:r>
              <a:rPr lang="nl-BE" sz="3000">
                <a:solidFill>
                  <a:srgbClr val="373636"/>
                </a:solidFill>
                <a:latin typeface="Calibri Light" panose="020F0302020204030204" pitchFamily="34" charset="0"/>
                <a:cs typeface="Calibri Light" panose="020F0302020204030204" pitchFamily="34" charset="0"/>
              </a:rPr>
              <a:t>Goed om weten</a:t>
            </a:r>
            <a:br>
              <a:rPr lang="nl-BE" sz="3000">
                <a:solidFill>
                  <a:srgbClr val="373636"/>
                </a:solidFill>
                <a:latin typeface="Calibri Light" panose="020F0302020204030204" pitchFamily="34" charset="0"/>
                <a:cs typeface="Calibri Light" panose="020F0302020204030204" pitchFamily="34" charset="0"/>
              </a:rPr>
            </a:br>
            <a:r>
              <a:rPr lang="nl-BE" sz="3000">
                <a:solidFill>
                  <a:srgbClr val="373636"/>
                </a:solidFill>
                <a:latin typeface="Calibri Light" panose="020F0302020204030204" pitchFamily="34" charset="0"/>
                <a:cs typeface="Calibri Light" panose="020F0302020204030204" pitchFamily="34" charset="0"/>
              </a:rPr>
              <a:t>Wijzigingen Codex fiscaliteit</a:t>
            </a:r>
            <a:endParaRPr lang="nl-BE"/>
          </a:p>
        </p:txBody>
      </p:sp>
      <p:pic>
        <p:nvPicPr>
          <p:cNvPr id="5" name="Afbeelding 4" descr="Afbeelding met elektronica, zitten, foto, klein&#10;&#10;Automatisch gegenereerde beschrijving">
            <a:extLst>
              <a:ext uri="{FF2B5EF4-FFF2-40B4-BE49-F238E27FC236}">
                <a16:creationId xmlns:a16="http://schemas.microsoft.com/office/drawing/2014/main" id="{6A1DF1E1-E98D-4154-9F35-8AC5C15100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5330" y="159024"/>
            <a:ext cx="1325154" cy="1320455"/>
          </a:xfrm>
          <a:prstGeom prst="rect">
            <a:avLst/>
          </a:prstGeom>
        </p:spPr>
      </p:pic>
      <p:graphicFrame>
        <p:nvGraphicFramePr>
          <p:cNvPr id="9" name="Tijdelijke aanduiding voor inhoud 3">
            <a:extLst>
              <a:ext uri="{FF2B5EF4-FFF2-40B4-BE49-F238E27FC236}">
                <a16:creationId xmlns:a16="http://schemas.microsoft.com/office/drawing/2014/main" id="{CD8454F3-8C0E-452E-8A84-B5E8A9E9063D}"/>
              </a:ext>
            </a:extLst>
          </p:cNvPr>
          <p:cNvGraphicFramePr>
            <a:graphicFrameLocks noGrp="1"/>
          </p:cNvGraphicFramePr>
          <p:nvPr>
            <p:ph sz="half" idx="1"/>
            <p:extLst>
              <p:ext uri="{D42A27DB-BD31-4B8C-83A1-F6EECF244321}">
                <p14:modId xmlns:p14="http://schemas.microsoft.com/office/powerpoint/2010/main" val="2561954487"/>
              </p:ext>
            </p:extLst>
          </p:nvPr>
        </p:nvGraphicFramePr>
        <p:xfrm>
          <a:off x="1295400" y="1914525"/>
          <a:ext cx="7416800" cy="367188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406614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5A3D8D-C4EE-4361-8565-82DBFB5CCC67}"/>
              </a:ext>
            </a:extLst>
          </p:cNvPr>
          <p:cNvSpPr>
            <a:spLocks noGrp="1"/>
          </p:cNvSpPr>
          <p:nvPr>
            <p:ph type="title"/>
          </p:nvPr>
        </p:nvSpPr>
        <p:spPr/>
        <p:txBody>
          <a:bodyPr/>
          <a:lstStyle/>
          <a:p>
            <a:r>
              <a:rPr lang="nl-BE" sz="3000">
                <a:solidFill>
                  <a:srgbClr val="373636"/>
                </a:solidFill>
                <a:latin typeface="Calibri Light" panose="020F0302020204030204" pitchFamily="34" charset="0"/>
                <a:cs typeface="Calibri Light" panose="020F0302020204030204" pitchFamily="34" charset="0"/>
              </a:rPr>
              <a:t>Goed om weten</a:t>
            </a:r>
            <a:br>
              <a:rPr lang="nl-BE" sz="3000">
                <a:solidFill>
                  <a:srgbClr val="373636"/>
                </a:solidFill>
                <a:latin typeface="Calibri Light" panose="020F0302020204030204" pitchFamily="34" charset="0"/>
                <a:cs typeface="Calibri Light" panose="020F0302020204030204" pitchFamily="34" charset="0"/>
              </a:rPr>
            </a:br>
            <a:r>
              <a:rPr lang="nl-BE" sz="3000">
                <a:solidFill>
                  <a:srgbClr val="373636"/>
                </a:solidFill>
                <a:latin typeface="Calibri Light" panose="020F0302020204030204" pitchFamily="34" charset="0"/>
                <a:cs typeface="Calibri Light" panose="020F0302020204030204" pitchFamily="34" charset="0"/>
              </a:rPr>
              <a:t>Wijzigingen Codex fiscaliteit</a:t>
            </a:r>
            <a:endParaRPr lang="nl-BE"/>
          </a:p>
        </p:txBody>
      </p:sp>
      <p:pic>
        <p:nvPicPr>
          <p:cNvPr id="5" name="Afbeelding 4" descr="Afbeelding met elektronica, zitten, foto, klein&#10;&#10;Automatisch gegenereerde beschrijving">
            <a:extLst>
              <a:ext uri="{FF2B5EF4-FFF2-40B4-BE49-F238E27FC236}">
                <a16:creationId xmlns:a16="http://schemas.microsoft.com/office/drawing/2014/main" id="{6A1DF1E1-E98D-4154-9F35-8AC5C15100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45330" y="159024"/>
            <a:ext cx="1325154" cy="1320455"/>
          </a:xfrm>
          <a:prstGeom prst="rect">
            <a:avLst/>
          </a:prstGeom>
        </p:spPr>
      </p:pic>
      <p:graphicFrame>
        <p:nvGraphicFramePr>
          <p:cNvPr id="6" name="Tijdelijke aanduiding voor inhoud 3">
            <a:extLst>
              <a:ext uri="{FF2B5EF4-FFF2-40B4-BE49-F238E27FC236}">
                <a16:creationId xmlns:a16="http://schemas.microsoft.com/office/drawing/2014/main" id="{9525B574-17A7-4F4F-B118-E1E962C5B3AE}"/>
              </a:ext>
            </a:extLst>
          </p:cNvPr>
          <p:cNvGraphicFramePr>
            <a:graphicFrameLocks noGrp="1"/>
          </p:cNvGraphicFramePr>
          <p:nvPr>
            <p:ph sz="half" idx="1"/>
            <p:extLst>
              <p:ext uri="{D42A27DB-BD31-4B8C-83A1-F6EECF244321}">
                <p14:modId xmlns:p14="http://schemas.microsoft.com/office/powerpoint/2010/main" val="1329488198"/>
              </p:ext>
            </p:extLst>
          </p:nvPr>
        </p:nvGraphicFramePr>
        <p:xfrm>
          <a:off x="1295400" y="1914525"/>
          <a:ext cx="7416800" cy="38390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914826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Afbeelding 16">
            <a:extLst>
              <a:ext uri="{FF2B5EF4-FFF2-40B4-BE49-F238E27FC236}">
                <a16:creationId xmlns:a16="http://schemas.microsoft.com/office/drawing/2014/main" id="{14F50863-214E-4F36-BABC-13704EBAC981}"/>
              </a:ext>
            </a:extLst>
          </p:cNvPr>
          <p:cNvPicPr>
            <a:picLocks noChangeAspect="1"/>
          </p:cNvPicPr>
          <p:nvPr/>
        </p:nvPicPr>
        <p:blipFill>
          <a:blip r:embed="rId3"/>
          <a:stretch>
            <a:fillRect/>
          </a:stretch>
        </p:blipFill>
        <p:spPr>
          <a:xfrm>
            <a:off x="6918778" y="2358788"/>
            <a:ext cx="1198069" cy="898552"/>
          </a:xfrm>
          <a:prstGeom prst="rect">
            <a:avLst/>
          </a:prstGeom>
        </p:spPr>
      </p:pic>
      <p:pic>
        <p:nvPicPr>
          <p:cNvPr id="8" name="Picture 4" descr="Kleine Man Wacht Op Een Belangrijk Telefoontje. GeÃƒ Â¯ Soleerde Witte  Achtergrond Royalty-Vrije Foto, Plaatjes, Beelden En Stock Fotografie.  Image 18410120.">
            <a:extLst>
              <a:ext uri="{FF2B5EF4-FFF2-40B4-BE49-F238E27FC236}">
                <a16:creationId xmlns:a16="http://schemas.microsoft.com/office/drawing/2014/main" id="{914242B3-5CF0-4A6A-8C47-BE214ED9DA0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03278" y="3457487"/>
            <a:ext cx="504756" cy="641639"/>
          </a:xfrm>
          <a:prstGeom prst="rect">
            <a:avLst/>
          </a:prstGeom>
          <a:noFill/>
          <a:extLst>
            <a:ext uri="{909E8E84-426E-40DD-AFC4-6F175D3DCCD1}">
              <a14:hiddenFill xmlns:a14="http://schemas.microsoft.com/office/drawing/2010/main">
                <a:solidFill>
                  <a:srgbClr val="FFFFFF"/>
                </a:solidFill>
              </a14:hiddenFill>
            </a:ext>
          </a:extLst>
        </p:spPr>
      </p:pic>
      <p:sp>
        <p:nvSpPr>
          <p:cNvPr id="9" name="Titel 8"/>
          <p:cNvSpPr>
            <a:spLocks noGrp="1"/>
          </p:cNvSpPr>
          <p:nvPr>
            <p:ph type="title"/>
          </p:nvPr>
        </p:nvSpPr>
        <p:spPr>
          <a:xfrm>
            <a:off x="741238" y="541109"/>
            <a:ext cx="8075896" cy="1116000"/>
          </a:xfrm>
        </p:spPr>
        <p:txBody>
          <a:bodyPr/>
          <a:lstStyle/>
          <a:p>
            <a:r>
              <a:rPr lang="nl-BE" sz="3000">
                <a:latin typeface="Calibri Light" panose="020F0302020204030204" pitchFamily="34" charset="0"/>
                <a:cs typeface="Calibri Light" panose="020F0302020204030204" pitchFamily="34" charset="0"/>
              </a:rPr>
              <a:t>Inhoud</a:t>
            </a:r>
          </a:p>
        </p:txBody>
      </p:sp>
      <p:sp>
        <p:nvSpPr>
          <p:cNvPr id="10" name="Tijdelijke aanduiding voor inhoud 9"/>
          <p:cNvSpPr>
            <a:spLocks noGrp="1"/>
          </p:cNvSpPr>
          <p:nvPr>
            <p:ph sz="half" idx="1"/>
          </p:nvPr>
        </p:nvSpPr>
        <p:spPr>
          <a:xfrm>
            <a:off x="1118697" y="1364514"/>
            <a:ext cx="7284065" cy="4521456"/>
          </a:xfrm>
        </p:spPr>
        <p:txBody>
          <a:bodyPr vert="horz" lIns="0" tIns="0" rIns="0" bIns="0" rtlCol="0" anchor="t">
            <a:noAutofit/>
          </a:bodyPr>
          <a:lstStyle/>
          <a:p>
            <a:r>
              <a:rPr lang="nl-BE">
                <a:latin typeface="Calibri"/>
                <a:cs typeface="Calibri"/>
              </a:rPr>
              <a:t>Optimalisatie – kader</a:t>
            </a:r>
          </a:p>
          <a:p>
            <a:pPr>
              <a:buNone/>
            </a:pPr>
            <a:endParaRPr lang="nl-BE">
              <a:latin typeface="Calibri" panose="020F0502020204030204" pitchFamily="34" charset="0"/>
              <a:cs typeface="Calibri" panose="020F0502020204030204" pitchFamily="34" charset="0"/>
            </a:endParaRPr>
          </a:p>
          <a:p>
            <a:r>
              <a:rPr lang="nl-BE">
                <a:latin typeface="Calibri"/>
                <a:cs typeface="Calibri"/>
              </a:rPr>
              <a:t>Waarschuwingsprocedure</a:t>
            </a:r>
            <a:br>
              <a:rPr lang="nl-BE">
                <a:latin typeface="Calibri"/>
                <a:cs typeface="Calibri"/>
              </a:rPr>
            </a:br>
            <a:endParaRPr lang="nl-BE">
              <a:latin typeface="Calibri"/>
              <a:cs typeface="Calibri"/>
            </a:endParaRPr>
          </a:p>
          <a:p>
            <a:r>
              <a:rPr lang="nl-BE">
                <a:latin typeface="Calibri"/>
                <a:cs typeface="Calibri"/>
              </a:rPr>
              <a:t>Aanpassingen in VLOK</a:t>
            </a:r>
          </a:p>
          <a:p>
            <a:endParaRPr lang="nl-BE">
              <a:latin typeface="Calibri"/>
              <a:cs typeface="Calibri"/>
            </a:endParaRPr>
          </a:p>
          <a:p>
            <a:r>
              <a:rPr lang="nl-BE">
                <a:latin typeface="Calibri"/>
                <a:cs typeface="Calibri"/>
              </a:rPr>
              <a:t>Wijzigingen CA</a:t>
            </a:r>
          </a:p>
          <a:p>
            <a:endParaRPr lang="nl-BE">
              <a:latin typeface="Calibri" panose="020F0502020204030204" pitchFamily="34" charset="0"/>
              <a:cs typeface="Calibri" panose="020F0502020204030204" pitchFamily="34" charset="0"/>
            </a:endParaRPr>
          </a:p>
          <a:p>
            <a:r>
              <a:rPr lang="nl-BE">
                <a:latin typeface="Calibri"/>
                <a:cs typeface="Calibri"/>
              </a:rPr>
              <a:t>Overgangsperiode</a:t>
            </a:r>
          </a:p>
          <a:p>
            <a:endParaRPr lang="nl-BE">
              <a:latin typeface="Calibri" panose="020F0502020204030204" pitchFamily="34" charset="0"/>
              <a:cs typeface="Calibri" panose="020F0502020204030204" pitchFamily="34" charset="0"/>
            </a:endParaRPr>
          </a:p>
          <a:p>
            <a:r>
              <a:rPr lang="nl-BE">
                <a:latin typeface="Calibri"/>
                <a:cs typeface="Calibri"/>
              </a:rPr>
              <a:t>Wijzigingen Codex Fiscaliteit</a:t>
            </a:r>
          </a:p>
          <a:p>
            <a:endParaRPr lang="nl-BE">
              <a:latin typeface="Calibri" panose="020F0502020204030204" pitchFamily="34" charset="0"/>
              <a:cs typeface="Calibri" panose="020F0502020204030204" pitchFamily="34" charset="0"/>
            </a:endParaRPr>
          </a:p>
          <a:p>
            <a:r>
              <a:rPr lang="nl-BE" b="1">
                <a:latin typeface="Calibri"/>
                <a:cs typeface="Calibri"/>
              </a:rPr>
              <a:t>Bijkomend aandachtspunt</a:t>
            </a:r>
          </a:p>
        </p:txBody>
      </p:sp>
      <p:pic>
        <p:nvPicPr>
          <p:cNvPr id="1028" name="Picture 4" descr="3d Mensen - Een Man, Persoon Met Een Lege Bord Royalty-Vrije Foto,  Plaatjes, Beelden En Stock Fotografie. Image 17103129.">
            <a:extLst>
              <a:ext uri="{FF2B5EF4-FFF2-40B4-BE49-F238E27FC236}">
                <a16:creationId xmlns:a16="http://schemas.microsoft.com/office/drawing/2014/main" id="{178B3D79-98BF-4C7C-B329-98F5CA6FE28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11548" y="1029272"/>
            <a:ext cx="1130376" cy="87918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fbeeldingsresultaat voor 3d people images time | Alarm clock, Sculpture  lessons, Small alarm clock">
            <a:extLst>
              <a:ext uri="{FF2B5EF4-FFF2-40B4-BE49-F238E27FC236}">
                <a16:creationId xmlns:a16="http://schemas.microsoft.com/office/drawing/2014/main" id="{6BFF5016-7519-4BBC-B59F-8869A721632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65932" y="1794074"/>
            <a:ext cx="578042" cy="654750"/>
          </a:xfrm>
          <a:prstGeom prst="rect">
            <a:avLst/>
          </a:prstGeom>
          <a:noFill/>
          <a:extLst>
            <a:ext uri="{909E8E84-426E-40DD-AFC4-6F175D3DCCD1}">
              <a14:hiddenFill xmlns:a14="http://schemas.microsoft.com/office/drawing/2010/main">
                <a:solidFill>
                  <a:srgbClr val="FFFFFF"/>
                </a:solidFill>
              </a14:hiddenFill>
            </a:ext>
          </a:extLst>
        </p:spPr>
      </p:pic>
      <p:pic>
        <p:nvPicPr>
          <p:cNvPr id="11" name="Afbeelding 10" descr="Afbeelding met elektronica, zitten, foto, klein&#10;&#10;Automatisch gegenereerde beschrijving">
            <a:extLst>
              <a:ext uri="{FF2B5EF4-FFF2-40B4-BE49-F238E27FC236}">
                <a16:creationId xmlns:a16="http://schemas.microsoft.com/office/drawing/2014/main" id="{1B8DDC40-BBB6-4D9D-AFC7-55FF60DB66C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65932" y="4080785"/>
            <a:ext cx="779448" cy="776684"/>
          </a:xfrm>
          <a:prstGeom prst="rect">
            <a:avLst/>
          </a:prstGeom>
        </p:spPr>
      </p:pic>
      <p:pic>
        <p:nvPicPr>
          <p:cNvPr id="12" name="Picture 2" descr="3D Blanke Man Met Grote Rode Uitroepteken Teken Geïsoleerd Op Een Witte  Achtergrond. Royalty-Vrije Foto, Plaatjes, Beelden En Stock Fotografie.  Image 14303306.">
            <a:extLst>
              <a:ext uri="{FF2B5EF4-FFF2-40B4-BE49-F238E27FC236}">
                <a16:creationId xmlns:a16="http://schemas.microsoft.com/office/drawing/2014/main" id="{16CCBA94-DCEB-4397-AB11-F9C9A034457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97010" y="4813628"/>
            <a:ext cx="717291" cy="81510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 descr="Kleine Man Wacht Op Een Belangrijk Telefoontje. GeÃƒ Â¯ Soleerde Witte  Achtergrond Royalty-Vrije Foto, Plaatjes, Beelden En Stock Fotografie.  Image 18410120.">
            <a:extLst>
              <a:ext uri="{FF2B5EF4-FFF2-40B4-BE49-F238E27FC236}">
                <a16:creationId xmlns:a16="http://schemas.microsoft.com/office/drawing/2014/main" id="{89A7DF07-D369-4028-A197-B0D5A69CE30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4357" y="3874237"/>
            <a:ext cx="504756" cy="64163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3D-man Toont Goed Gebaar Met Groen Vinkje Geïsoleerd Via Witte Achtergrond  Met Reflectie Royalty-Vrije Foto, Plaatjes, Beelden En Stock Fotografie.  Image 21579259.">
            <a:extLst>
              <a:ext uri="{FF2B5EF4-FFF2-40B4-BE49-F238E27FC236}">
                <a16:creationId xmlns:a16="http://schemas.microsoft.com/office/drawing/2014/main" id="{6B841DE6-F8B2-4271-8343-E4DCC3284642}"/>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128089" y="3148608"/>
            <a:ext cx="779448" cy="779448"/>
          </a:xfrm>
          <a:prstGeom prst="rect">
            <a:avLst/>
          </a:prstGeom>
          <a:noFill/>
          <a:extLst>
            <a:ext uri="{909E8E84-426E-40DD-AFC4-6F175D3DCCD1}">
              <a14:hiddenFill xmlns:a14="http://schemas.microsoft.com/office/drawing/2010/main">
                <a:solidFill>
                  <a:srgbClr val="FFFFFF"/>
                </a:solidFill>
              </a14:hiddenFill>
            </a:ext>
          </a:extLst>
        </p:spPr>
      </p:pic>
      <p:pic>
        <p:nvPicPr>
          <p:cNvPr id="15" name="Afbeelding 14" descr="Afbeelding met elektronica, zitten, foto, klein&#10;&#10;Automatisch gegenereerde beschrijving">
            <a:extLst>
              <a:ext uri="{FF2B5EF4-FFF2-40B4-BE49-F238E27FC236}">
                <a16:creationId xmlns:a16="http://schemas.microsoft.com/office/drawing/2014/main" id="{A13AF716-0C0D-477C-B193-1E781ADA10F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97011" y="4497535"/>
            <a:ext cx="779448" cy="776684"/>
          </a:xfrm>
          <a:prstGeom prst="rect">
            <a:avLst/>
          </a:prstGeom>
        </p:spPr>
      </p:pic>
      <p:pic>
        <p:nvPicPr>
          <p:cNvPr id="16" name="Picture 2" descr="3D Blanke Man Met Grote Rode Uitroepteken Teken Geïsoleerd Op Een Witte  Achtergrond. Royalty-Vrije Foto, Plaatjes, Beelden En Stock Fotografie.  Image 14303306.">
            <a:extLst>
              <a:ext uri="{FF2B5EF4-FFF2-40B4-BE49-F238E27FC236}">
                <a16:creationId xmlns:a16="http://schemas.microsoft.com/office/drawing/2014/main" id="{3E25F8BA-2F47-4B41-A951-AB415493932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28089" y="5230378"/>
            <a:ext cx="717291" cy="8151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669938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5A3D8D-C4EE-4361-8565-82DBFB5CCC67}"/>
              </a:ext>
            </a:extLst>
          </p:cNvPr>
          <p:cNvSpPr>
            <a:spLocks noGrp="1"/>
          </p:cNvSpPr>
          <p:nvPr>
            <p:ph type="title"/>
          </p:nvPr>
        </p:nvSpPr>
        <p:spPr/>
        <p:txBody>
          <a:bodyPr/>
          <a:lstStyle/>
          <a:p>
            <a:r>
              <a:rPr lang="nl-BE" sz="3000">
                <a:solidFill>
                  <a:srgbClr val="373636"/>
                </a:solidFill>
                <a:latin typeface="Calibri Light" panose="020F0302020204030204" pitchFamily="34" charset="0"/>
                <a:cs typeface="Calibri Light" panose="020F0302020204030204" pitchFamily="34" charset="0"/>
              </a:rPr>
              <a:t>Bijkomend aandachtspunt</a:t>
            </a:r>
            <a:endParaRPr lang="nl-BE"/>
          </a:p>
        </p:txBody>
      </p:sp>
      <p:graphicFrame>
        <p:nvGraphicFramePr>
          <p:cNvPr id="4" name="Tijdelijke aanduiding voor inhoud 3">
            <a:extLst>
              <a:ext uri="{FF2B5EF4-FFF2-40B4-BE49-F238E27FC236}">
                <a16:creationId xmlns:a16="http://schemas.microsoft.com/office/drawing/2014/main" id="{EE128E95-7A2B-429C-8182-BA55258398AB}"/>
              </a:ext>
            </a:extLst>
          </p:cNvPr>
          <p:cNvGraphicFramePr>
            <a:graphicFrameLocks noGrp="1"/>
          </p:cNvGraphicFramePr>
          <p:nvPr>
            <p:ph sz="half" idx="1"/>
          </p:nvPr>
        </p:nvGraphicFramePr>
        <p:xfrm>
          <a:off x="1295400" y="1914524"/>
          <a:ext cx="7416800" cy="39733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6866" name="Picture 2" descr="3D Blanke Man Met Grote Rode Uitroepteken Teken Geïsoleerd Op Een Witte  Achtergrond. Royalty-Vrije Foto, Plaatjes, Beelden En Stock Fotografie.  Image 14303306.">
            <a:extLst>
              <a:ext uri="{FF2B5EF4-FFF2-40B4-BE49-F238E27FC236}">
                <a16:creationId xmlns:a16="http://schemas.microsoft.com/office/drawing/2014/main" id="{0CE46C09-4EDA-4617-A821-33BF48BEA78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24545" y="51921"/>
            <a:ext cx="1239179" cy="1408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6599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3d Klein Mannetje Met Een Uitroepteken En Vraagteken ,. 3d Beeld.  Geïsoleerde Witte Achtergrond Royalty-Vrije Foto, Plaatjes, Beelden En  Stock Fotografie. Image 36053099.">
            <a:extLst>
              <a:ext uri="{FF2B5EF4-FFF2-40B4-BE49-F238E27FC236}">
                <a16:creationId xmlns:a16="http://schemas.microsoft.com/office/drawing/2014/main" id="{DF294AB8-E3A3-448F-AA33-F85605E192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102" y="0"/>
            <a:ext cx="9130473"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C393DCC0-FBC7-41D9-A931-5DCC0F3BBA2A}"/>
              </a:ext>
            </a:extLst>
          </p:cNvPr>
          <p:cNvSpPr>
            <a:spLocks noGrp="1"/>
          </p:cNvSpPr>
          <p:nvPr>
            <p:ph type="ctrTitle"/>
          </p:nvPr>
        </p:nvSpPr>
        <p:spPr>
          <a:xfrm>
            <a:off x="2115000" y="1971870"/>
            <a:ext cx="5562000" cy="1566000"/>
          </a:xfrm>
        </p:spPr>
        <p:txBody>
          <a:bodyPr/>
          <a:lstStyle/>
          <a:p>
            <a:pPr algn="ctr"/>
            <a:r>
              <a:rPr lang="nl-BE" sz="3000">
                <a:latin typeface="Calibri Light" panose="020F0302020204030204" pitchFamily="34" charset="0"/>
                <a:cs typeface="Calibri Light" panose="020F0302020204030204" pitchFamily="34" charset="0"/>
              </a:rPr>
              <a:t>	</a:t>
            </a:r>
          </a:p>
        </p:txBody>
      </p:sp>
      <p:sp>
        <p:nvSpPr>
          <p:cNvPr id="6" name="Rechthoek 5">
            <a:extLst>
              <a:ext uri="{FF2B5EF4-FFF2-40B4-BE49-F238E27FC236}">
                <a16:creationId xmlns:a16="http://schemas.microsoft.com/office/drawing/2014/main" id="{6E29E18D-6CEB-430F-89C6-DBA202667287}"/>
              </a:ext>
            </a:extLst>
          </p:cNvPr>
          <p:cNvSpPr/>
          <p:nvPr/>
        </p:nvSpPr>
        <p:spPr>
          <a:xfrm>
            <a:off x="1296000" y="587220"/>
            <a:ext cx="1443472" cy="553998"/>
          </a:xfrm>
          <a:prstGeom prst="rect">
            <a:avLst/>
          </a:prstGeom>
        </p:spPr>
        <p:txBody>
          <a:bodyPr wrap="none">
            <a:spAutoFit/>
          </a:bodyPr>
          <a:lstStyle/>
          <a:p>
            <a:r>
              <a:rPr lang="nl-BE" sz="3000">
                <a:solidFill>
                  <a:srgbClr val="373636"/>
                </a:solidFill>
                <a:latin typeface="Calibri Light" panose="020F0302020204030204" pitchFamily="34" charset="0"/>
                <a:ea typeface="+mj-ea"/>
                <a:cs typeface="Calibri Light" panose="020F0302020204030204" pitchFamily="34" charset="0"/>
              </a:rPr>
              <a:t>Vragen?</a:t>
            </a:r>
            <a:endParaRPr lang="nl-BE"/>
          </a:p>
        </p:txBody>
      </p:sp>
    </p:spTree>
    <p:extLst>
      <p:ext uri="{BB962C8B-B14F-4D97-AF65-F5344CB8AC3E}">
        <p14:creationId xmlns:p14="http://schemas.microsoft.com/office/powerpoint/2010/main" val="2050796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1296000" y="595744"/>
            <a:ext cx="7416000" cy="1116000"/>
          </a:xfrm>
        </p:spPr>
        <p:txBody>
          <a:bodyPr/>
          <a:lstStyle/>
          <a:p>
            <a:r>
              <a:rPr lang="nl-BE" sz="3000">
                <a:latin typeface="Calibri Light" panose="020F0302020204030204" pitchFamily="34" charset="0"/>
                <a:cs typeface="Calibri Light" panose="020F0302020204030204" pitchFamily="34" charset="0"/>
              </a:rPr>
              <a:t>Optimalisatie – kader</a:t>
            </a:r>
            <a:br>
              <a:rPr lang="nl-BE" sz="3000">
                <a:latin typeface="Calibri Light" panose="020F0302020204030204" pitchFamily="34" charset="0"/>
                <a:cs typeface="Calibri Light" panose="020F0302020204030204" pitchFamily="34" charset="0"/>
              </a:rPr>
            </a:br>
            <a:r>
              <a:rPr lang="nl-BE" sz="3000">
                <a:latin typeface="Calibri Light" panose="020F0302020204030204" pitchFamily="34" charset="0"/>
                <a:cs typeface="Calibri Light" panose="020F0302020204030204" pitchFamily="34" charset="0"/>
              </a:rPr>
              <a:t>Doelstelling</a:t>
            </a:r>
          </a:p>
        </p:txBody>
      </p:sp>
      <p:sp>
        <p:nvSpPr>
          <p:cNvPr id="10" name="Tijdelijke aanduiding voor inhoud 9"/>
          <p:cNvSpPr>
            <a:spLocks noGrp="1"/>
          </p:cNvSpPr>
          <p:nvPr>
            <p:ph sz="half" idx="1"/>
          </p:nvPr>
        </p:nvSpPr>
        <p:spPr>
          <a:xfrm>
            <a:off x="1296000" y="1351837"/>
            <a:ext cx="7416000" cy="4154326"/>
          </a:xfrm>
        </p:spPr>
        <p:txBody>
          <a:bodyPr/>
          <a:lstStyle/>
          <a:p>
            <a:pPr marL="288000" lvl="1" indent="0">
              <a:buNone/>
            </a:pPr>
            <a:endParaRPr lang="nl-BE">
              <a:latin typeface="Calibri" panose="020F0502020204030204" pitchFamily="34" charset="0"/>
              <a:cs typeface="Calibri" panose="020F0502020204030204" pitchFamily="34" charset="0"/>
            </a:endParaRPr>
          </a:p>
          <a:p>
            <a:pPr marL="288000" lvl="1" indent="0">
              <a:buNone/>
            </a:pPr>
            <a:endParaRPr lang="nl-BE">
              <a:latin typeface="Calibri" panose="020F0502020204030204" pitchFamily="34" charset="0"/>
              <a:cs typeface="Calibri" panose="020F0502020204030204" pitchFamily="34" charset="0"/>
            </a:endParaRPr>
          </a:p>
        </p:txBody>
      </p:sp>
      <p:graphicFrame>
        <p:nvGraphicFramePr>
          <p:cNvPr id="2" name="Diagram 1">
            <a:extLst>
              <a:ext uri="{FF2B5EF4-FFF2-40B4-BE49-F238E27FC236}">
                <a16:creationId xmlns:a16="http://schemas.microsoft.com/office/drawing/2014/main" id="{0D154CF5-93D2-4845-9B3C-BEDED0BB19D3}"/>
              </a:ext>
            </a:extLst>
          </p:cNvPr>
          <p:cNvGraphicFramePr/>
          <p:nvPr>
            <p:extLst>
              <p:ext uri="{D42A27DB-BD31-4B8C-83A1-F6EECF244321}">
                <p14:modId xmlns:p14="http://schemas.microsoft.com/office/powerpoint/2010/main" val="4293657415"/>
              </p:ext>
            </p:extLst>
          </p:nvPr>
        </p:nvGraphicFramePr>
        <p:xfrm>
          <a:off x="1189464" y="1576954"/>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4" descr="3d Mensen - Een Man, Persoon Met Een Lege Bord Royalty-Vrije Foto,  Plaatjes, Beelden En Stock Fotografie. Image 17103129.">
            <a:extLst>
              <a:ext uri="{FF2B5EF4-FFF2-40B4-BE49-F238E27FC236}">
                <a16:creationId xmlns:a16="http://schemas.microsoft.com/office/drawing/2014/main" id="{D4BA131A-AFB0-4C3C-BC51-BB51DFE51F6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64298" y="241066"/>
            <a:ext cx="1572852" cy="1223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1724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1296000" y="595744"/>
            <a:ext cx="7416000" cy="1116000"/>
          </a:xfrm>
        </p:spPr>
        <p:txBody>
          <a:bodyPr/>
          <a:lstStyle/>
          <a:p>
            <a:r>
              <a:rPr lang="nl-BE" sz="3000">
                <a:latin typeface="Calibri Light" panose="020F0302020204030204" pitchFamily="34" charset="0"/>
                <a:cs typeface="Calibri Light" panose="020F0302020204030204" pitchFamily="34" charset="0"/>
              </a:rPr>
              <a:t>Optimalisatie kader</a:t>
            </a:r>
            <a:br>
              <a:rPr lang="nl-BE" sz="3000">
                <a:latin typeface="Calibri Light" panose="020F0302020204030204" pitchFamily="34" charset="0"/>
                <a:cs typeface="Calibri Light" panose="020F0302020204030204" pitchFamily="34" charset="0"/>
              </a:rPr>
            </a:br>
            <a:r>
              <a:rPr lang="nl-BE" sz="3000">
                <a:latin typeface="Calibri Light" panose="020F0302020204030204" pitchFamily="34" charset="0"/>
                <a:cs typeface="Calibri Light" panose="020F0302020204030204" pitchFamily="34" charset="0"/>
              </a:rPr>
              <a:t>Doelstelling</a:t>
            </a:r>
          </a:p>
        </p:txBody>
      </p:sp>
      <p:sp>
        <p:nvSpPr>
          <p:cNvPr id="10" name="Tijdelijke aanduiding voor inhoud 9"/>
          <p:cNvSpPr>
            <a:spLocks noGrp="1"/>
          </p:cNvSpPr>
          <p:nvPr>
            <p:ph sz="half" idx="1"/>
          </p:nvPr>
        </p:nvSpPr>
        <p:spPr>
          <a:xfrm>
            <a:off x="1296000" y="1351837"/>
            <a:ext cx="7416000" cy="4154326"/>
          </a:xfrm>
        </p:spPr>
        <p:txBody>
          <a:bodyPr/>
          <a:lstStyle/>
          <a:p>
            <a:pPr marL="288000" lvl="1" indent="0">
              <a:buNone/>
            </a:pPr>
            <a:endParaRPr lang="nl-BE">
              <a:latin typeface="Calibri" panose="020F0502020204030204" pitchFamily="34" charset="0"/>
              <a:cs typeface="Calibri" panose="020F0502020204030204" pitchFamily="34" charset="0"/>
            </a:endParaRPr>
          </a:p>
          <a:p>
            <a:pPr marL="288000" lvl="1" indent="0">
              <a:buNone/>
            </a:pPr>
            <a:endParaRPr lang="nl-BE">
              <a:latin typeface="Calibri" panose="020F0502020204030204" pitchFamily="34" charset="0"/>
              <a:cs typeface="Calibri" panose="020F0502020204030204" pitchFamily="34" charset="0"/>
            </a:endParaRPr>
          </a:p>
        </p:txBody>
      </p:sp>
      <p:graphicFrame>
        <p:nvGraphicFramePr>
          <p:cNvPr id="2" name="Diagram 1">
            <a:extLst>
              <a:ext uri="{FF2B5EF4-FFF2-40B4-BE49-F238E27FC236}">
                <a16:creationId xmlns:a16="http://schemas.microsoft.com/office/drawing/2014/main" id="{0D154CF5-93D2-4845-9B3C-BEDED0BB19D3}"/>
              </a:ext>
            </a:extLst>
          </p:cNvPr>
          <p:cNvGraphicFramePr/>
          <p:nvPr>
            <p:extLst>
              <p:ext uri="{D42A27DB-BD31-4B8C-83A1-F6EECF244321}">
                <p14:modId xmlns:p14="http://schemas.microsoft.com/office/powerpoint/2010/main" val="1276667194"/>
              </p:ext>
            </p:extLst>
          </p:nvPr>
        </p:nvGraphicFramePr>
        <p:xfrm>
          <a:off x="1159726" y="2888166"/>
          <a:ext cx="6125737" cy="2752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a:extLst>
              <a:ext uri="{FF2B5EF4-FFF2-40B4-BE49-F238E27FC236}">
                <a16:creationId xmlns:a16="http://schemas.microsoft.com/office/drawing/2014/main" id="{1F95C7DC-FD70-4698-A3A9-D05975D2F900}"/>
              </a:ext>
            </a:extLst>
          </p:cNvPr>
          <p:cNvGraphicFramePr/>
          <p:nvPr>
            <p:extLst>
              <p:ext uri="{D42A27DB-BD31-4B8C-83A1-F6EECF244321}">
                <p14:modId xmlns:p14="http://schemas.microsoft.com/office/powerpoint/2010/main" val="1338861616"/>
              </p:ext>
            </p:extLst>
          </p:nvPr>
        </p:nvGraphicFramePr>
        <p:xfrm>
          <a:off x="1215482" y="1933958"/>
          <a:ext cx="7314162"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7" name="Picture 4" descr="3d Mensen - Een Man, Persoon Met Een Lege Bord Royalty-Vrije Foto,  Plaatjes, Beelden En Stock Fotografie. Image 17103129.">
            <a:extLst>
              <a:ext uri="{FF2B5EF4-FFF2-40B4-BE49-F238E27FC236}">
                <a16:creationId xmlns:a16="http://schemas.microsoft.com/office/drawing/2014/main" id="{EE540DAA-02FC-46BF-9786-6EE2F30913F6}"/>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64298" y="241066"/>
            <a:ext cx="1572852" cy="1223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117849"/>
      </p:ext>
    </p:extLst>
  </p:cSld>
  <p:clrMapOvr>
    <a:masterClrMapping/>
  </p:clrMapOvr>
</p:sld>
</file>

<file path=ppt/theme/theme1.xml><?xml version="1.0" encoding="utf-8"?>
<a:theme xmlns:a="http://schemas.openxmlformats.org/drawingml/2006/main" name="Presentatie foto's wonen">
  <a:themeElements>
    <a:clrScheme name="Wonen Vlaanderen">
      <a:dk1>
        <a:srgbClr val="373636"/>
      </a:dk1>
      <a:lt1>
        <a:sysClr val="window" lastClr="FFFFFF"/>
      </a:lt1>
      <a:dk2>
        <a:srgbClr val="83385F"/>
      </a:dk2>
      <a:lt2>
        <a:srgbClr val="F6F5F3"/>
      </a:lt2>
      <a:accent1>
        <a:srgbClr val="006059"/>
      </a:accent1>
      <a:accent2>
        <a:srgbClr val="0B6F71"/>
      </a:accent2>
      <a:accent3>
        <a:srgbClr val="83385F"/>
      </a:accent3>
      <a:accent4>
        <a:srgbClr val="225923"/>
      </a:accent4>
      <a:accent5>
        <a:srgbClr val="40B7B9"/>
      </a:accent5>
      <a:accent6>
        <a:srgbClr val="E5DA04"/>
      </a:accent6>
      <a:hlink>
        <a:srgbClr val="3C96BE"/>
      </a:hlink>
      <a:folHlink>
        <a:srgbClr val="AA78AA"/>
      </a:folHlink>
    </a:clrScheme>
    <a:fontScheme name="Vlaamse overheid presentatie">
      <a:majorFont>
        <a:latin typeface="FlandersArtSans-Medium"/>
        <a:ea typeface=""/>
        <a:cs typeface=""/>
      </a:majorFont>
      <a:minorFont>
        <a:latin typeface="FlandersArtSerif-Regular"/>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VO.potx" id="{7AB0AA7F-90C7-4DB1-9791-B98BE5007A2C}" vid="{D2F0DD5C-7E50-4920-B7D3-BD639FE43863}"/>
    </a:ext>
  </a:extLst>
</a:theme>
</file>

<file path=ppt/theme/theme2.xml><?xml version="1.0" encoding="utf-8"?>
<a:theme xmlns:a="http://schemas.openxmlformats.org/drawingml/2006/main" name="Aangepast ontwerp">
  <a:themeElements>
    <a:clrScheme name="Wonen Vlaanderen">
      <a:dk1>
        <a:srgbClr val="373636"/>
      </a:dk1>
      <a:lt1>
        <a:sysClr val="window" lastClr="FFFFFF"/>
      </a:lt1>
      <a:dk2>
        <a:srgbClr val="83385F"/>
      </a:dk2>
      <a:lt2>
        <a:srgbClr val="F6F5F3"/>
      </a:lt2>
      <a:accent1>
        <a:srgbClr val="006059"/>
      </a:accent1>
      <a:accent2>
        <a:srgbClr val="0B6F71"/>
      </a:accent2>
      <a:accent3>
        <a:srgbClr val="83385F"/>
      </a:accent3>
      <a:accent4>
        <a:srgbClr val="225923"/>
      </a:accent4>
      <a:accent5>
        <a:srgbClr val="40B7B9"/>
      </a:accent5>
      <a:accent6>
        <a:srgbClr val="E5DA04"/>
      </a:accent6>
      <a:hlink>
        <a:srgbClr val="3C96BE"/>
      </a:hlink>
      <a:folHlink>
        <a:srgbClr val="AA78AA"/>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VO.potx" id="{7AB0AA7F-90C7-4DB1-9791-B98BE5007A2C}" vid="{C875C828-9506-4BA7-9BF7-6C09D07CC534}"/>
    </a:ext>
  </a:extLst>
</a:theme>
</file>

<file path=ppt/theme/theme3.xml><?xml version="1.0" encoding="utf-8"?>
<a:theme xmlns:a="http://schemas.openxmlformats.org/drawingml/2006/main" name="1_Presentatie foto's wonen">
  <a:themeElements>
    <a:clrScheme name="Wonen Vlaanderen">
      <a:dk1>
        <a:srgbClr val="373636"/>
      </a:dk1>
      <a:lt1>
        <a:sysClr val="window" lastClr="FFFFFF"/>
      </a:lt1>
      <a:dk2>
        <a:srgbClr val="83385F"/>
      </a:dk2>
      <a:lt2>
        <a:srgbClr val="F6F5F3"/>
      </a:lt2>
      <a:accent1>
        <a:srgbClr val="006059"/>
      </a:accent1>
      <a:accent2>
        <a:srgbClr val="0B6F71"/>
      </a:accent2>
      <a:accent3>
        <a:srgbClr val="83385F"/>
      </a:accent3>
      <a:accent4>
        <a:srgbClr val="225923"/>
      </a:accent4>
      <a:accent5>
        <a:srgbClr val="40B7B9"/>
      </a:accent5>
      <a:accent6>
        <a:srgbClr val="E5DA04"/>
      </a:accent6>
      <a:hlink>
        <a:srgbClr val="3C96BE"/>
      </a:hlink>
      <a:folHlink>
        <a:srgbClr val="AA78AA"/>
      </a:folHlink>
    </a:clrScheme>
    <a:fontScheme name="Vlaamse overheid presentatie">
      <a:majorFont>
        <a:latin typeface="FlandersArtSans-Medium"/>
        <a:ea typeface=""/>
        <a:cs typeface=""/>
      </a:majorFont>
      <a:minorFont>
        <a:latin typeface="FlandersArtSerif-Regular"/>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VO.potx" id="{7AB0AA7F-90C7-4DB1-9791-B98BE5007A2C}" vid="{D2F0DD5C-7E50-4920-B7D3-BD639FE43863}"/>
    </a:ext>
  </a:extLst>
</a:theme>
</file>

<file path=ppt/theme/theme4.xml><?xml version="1.0" encoding="utf-8"?>
<a:theme xmlns:a="http://schemas.openxmlformats.org/drawingml/2006/main" name="2_Presentatie foto's wonen">
  <a:themeElements>
    <a:clrScheme name="Wonen Vlaanderen">
      <a:dk1>
        <a:srgbClr val="373636"/>
      </a:dk1>
      <a:lt1>
        <a:sysClr val="window" lastClr="FFFFFF"/>
      </a:lt1>
      <a:dk2>
        <a:srgbClr val="83385F"/>
      </a:dk2>
      <a:lt2>
        <a:srgbClr val="F6F5F3"/>
      </a:lt2>
      <a:accent1>
        <a:srgbClr val="006059"/>
      </a:accent1>
      <a:accent2>
        <a:srgbClr val="0B6F71"/>
      </a:accent2>
      <a:accent3>
        <a:srgbClr val="83385F"/>
      </a:accent3>
      <a:accent4>
        <a:srgbClr val="225923"/>
      </a:accent4>
      <a:accent5>
        <a:srgbClr val="40B7B9"/>
      </a:accent5>
      <a:accent6>
        <a:srgbClr val="E5DA04"/>
      </a:accent6>
      <a:hlink>
        <a:srgbClr val="3C96BE"/>
      </a:hlink>
      <a:folHlink>
        <a:srgbClr val="AA78AA"/>
      </a:folHlink>
    </a:clrScheme>
    <a:fontScheme name="Vlaamse overheid presentatie">
      <a:majorFont>
        <a:latin typeface="FlandersArtSans-Medium"/>
        <a:ea typeface=""/>
        <a:cs typeface=""/>
      </a:majorFont>
      <a:minorFont>
        <a:latin typeface="FlandersArtSerif-Regular"/>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ST" id="{2DD927CE-9B9B-4103-A466-D0E6AA3ED97F}" vid="{7511D715-8934-414F-82A4-463E9F904982}"/>
    </a:ext>
  </a:ext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7A6EF5F07BECE468A5FE42EC79372C1" ma:contentTypeVersion="11" ma:contentTypeDescription="Een nieuw document maken." ma:contentTypeScope="" ma:versionID="925627913806c66dab741a64a75009a4">
  <xsd:schema xmlns:xsd="http://www.w3.org/2001/XMLSchema" xmlns:xs="http://www.w3.org/2001/XMLSchema" xmlns:p="http://schemas.microsoft.com/office/2006/metadata/properties" xmlns:ns3="fdf4e1a0-856d-451e-a24f-1cbd46603451" xmlns:ns4="a5edd080-de6f-46fd-ae86-7bcd3dcdc6bd" targetNamespace="http://schemas.microsoft.com/office/2006/metadata/properties" ma:root="true" ma:fieldsID="c33910897b2e45521c48e8836f4ca0f8" ns3:_="" ns4:_="">
    <xsd:import namespace="fdf4e1a0-856d-451e-a24f-1cbd46603451"/>
    <xsd:import namespace="a5edd080-de6f-46fd-ae86-7bcd3dcdc6bd"/>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f4e1a0-856d-451e-a24f-1cbd46603451"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description="" ma:internalName="SharedWithDetails" ma:readOnly="true">
      <xsd:simpleType>
        <xsd:restriction base="dms:Note">
          <xsd:maxLength value="255"/>
        </xsd:restriction>
      </xsd:simpleType>
    </xsd:element>
    <xsd:element name="SharingHintHash" ma:index="10" nillable="true" ma:displayName="Hint-hash delen"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edd080-de6f-46fd-ae86-7bcd3dcdc6bd"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873A909-0C96-46DD-AF15-C2203EF56766}">
  <ds:schemaRefs>
    <ds:schemaRef ds:uri="http://schemas.microsoft.com/sharepoint/v3/contenttype/forms"/>
  </ds:schemaRefs>
</ds:datastoreItem>
</file>

<file path=customXml/itemProps2.xml><?xml version="1.0" encoding="utf-8"?>
<ds:datastoreItem xmlns:ds="http://schemas.openxmlformats.org/officeDocument/2006/customXml" ds:itemID="{AB856270-9F02-434F-920F-9385821E0E98}">
  <ds:schemaRefs>
    <ds:schemaRef ds:uri="a5edd080-de6f-46fd-ae86-7bcd3dcdc6bd"/>
    <ds:schemaRef ds:uri="fdf4e1a0-856d-451e-a24f-1cbd4660345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BBF0C3D-5E01-4810-9E4C-2127DE8538E1}">
  <ds:schemaRefs>
    <ds:schemaRef ds:uri="a5edd080-de6f-46fd-ae86-7bcd3dcdc6bd"/>
    <ds:schemaRef ds:uri="fdf4e1a0-856d-451e-a24f-1cbd4660345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Presentatie foto's wonen</Template>
  <TotalTime>0</TotalTime>
  <Words>3043</Words>
  <Application>Microsoft Office PowerPoint</Application>
  <PresentationFormat>Diavoorstelling (4:3)</PresentationFormat>
  <Paragraphs>580</Paragraphs>
  <Slides>78</Slides>
  <Notes>59</Notes>
  <HiddenSlides>0</HiddenSlides>
  <MMClips>0</MMClips>
  <ScaleCrop>false</ScaleCrop>
  <HeadingPairs>
    <vt:vector size="6" baseType="variant">
      <vt:variant>
        <vt:lpstr>Gebruikte lettertypen</vt:lpstr>
      </vt:variant>
      <vt:variant>
        <vt:i4>9</vt:i4>
      </vt:variant>
      <vt:variant>
        <vt:lpstr>Thema</vt:lpstr>
      </vt:variant>
      <vt:variant>
        <vt:i4>4</vt:i4>
      </vt:variant>
      <vt:variant>
        <vt:lpstr>Diatitels</vt:lpstr>
      </vt:variant>
      <vt:variant>
        <vt:i4>78</vt:i4>
      </vt:variant>
    </vt:vector>
  </HeadingPairs>
  <TitlesOfParts>
    <vt:vector size="91" baseType="lpstr">
      <vt:lpstr>Arial</vt:lpstr>
      <vt:lpstr>Calibri</vt:lpstr>
      <vt:lpstr>Calibri Light</vt:lpstr>
      <vt:lpstr>Courier New</vt:lpstr>
      <vt:lpstr>FlandersArtSans-Bold</vt:lpstr>
      <vt:lpstr>FlandersArtSans-Light</vt:lpstr>
      <vt:lpstr>FlandersArtSans-Medium</vt:lpstr>
      <vt:lpstr>FlandersArtSans-Regular</vt:lpstr>
      <vt:lpstr>FlandersArtSerif-Regular</vt:lpstr>
      <vt:lpstr>Presentatie foto's wonen</vt:lpstr>
      <vt:lpstr>Aangepast ontwerp</vt:lpstr>
      <vt:lpstr>1_Presentatie foto's wonen</vt:lpstr>
      <vt:lpstr>2_Presentatie foto's wonen</vt:lpstr>
      <vt:lpstr>Woningkwaliteit: optimalisatie administratieve procedure Deel 1 – Webinar start om 10 uur</vt:lpstr>
      <vt:lpstr>Optimalisatie</vt:lpstr>
      <vt:lpstr>Optimalisatie</vt:lpstr>
      <vt:lpstr>Optimalisatiedecreet</vt:lpstr>
      <vt:lpstr>Inhoud</vt:lpstr>
      <vt:lpstr>Optimalisatie – kader Doelstelling</vt:lpstr>
      <vt:lpstr>Optimalisatie – kader Doelstelling</vt:lpstr>
      <vt:lpstr>Optimalisatie – kader Doelstelling</vt:lpstr>
      <vt:lpstr>Optimalisatie kader Doelstelling</vt:lpstr>
      <vt:lpstr>Optimalisatie kader Doelstelling</vt:lpstr>
      <vt:lpstr>Optimalisatie - kader Instrumenten</vt:lpstr>
      <vt:lpstr>Optimalisatie - kader Instrumenten</vt:lpstr>
      <vt:lpstr>Optimalisatie – kader Begrippen </vt:lpstr>
      <vt:lpstr>Optimalisatie – kader Begrippen </vt:lpstr>
      <vt:lpstr>Optimalisatie - kader</vt:lpstr>
      <vt:lpstr>Inhoud</vt:lpstr>
      <vt:lpstr>Waarschuwingsprocedure Aanleiding</vt:lpstr>
      <vt:lpstr>Waarschuwingsprocedure   Principes</vt:lpstr>
      <vt:lpstr>Waarschuwingsprocedure  Principes</vt:lpstr>
      <vt:lpstr>Waarschuwingsprocedure - timing</vt:lpstr>
      <vt:lpstr>Waarschuwingsprocedure  Duur</vt:lpstr>
      <vt:lpstr>Waarschuwingsprocedure  Duur</vt:lpstr>
      <vt:lpstr>Waarschuwingsprocedure  Start</vt:lpstr>
      <vt:lpstr>Waarschuwingsprocedure  Start</vt:lpstr>
      <vt:lpstr>Waarschuwingsprocedure  Start</vt:lpstr>
      <vt:lpstr>Waarschuwingsprocedure  Start</vt:lpstr>
      <vt:lpstr>WP Flow  Aanloopfase</vt:lpstr>
      <vt:lpstr>WP Flow  Aanloopfase </vt:lpstr>
      <vt:lpstr>WP Flow  Aanloopfase </vt:lpstr>
      <vt:lpstr>WP Flow Aanloopfase</vt:lpstr>
      <vt:lpstr>WP flow Aanloopfase</vt:lpstr>
      <vt:lpstr> </vt:lpstr>
      <vt:lpstr>WP Flow  Herstelfase</vt:lpstr>
      <vt:lpstr>WP flow Herstelfase</vt:lpstr>
      <vt:lpstr>WP flow Herstelfase</vt:lpstr>
      <vt:lpstr>WP flow </vt:lpstr>
      <vt:lpstr>Waarschuwingsprocedure Aandachtspunten voor de gemeenten</vt:lpstr>
      <vt:lpstr>Waarschuwingsprocedure Aandachtspunten voor de gemeenten</vt:lpstr>
      <vt:lpstr>Waarschuwingsprocedure Aandachtspunten voor de gemeenten</vt:lpstr>
      <vt:lpstr> </vt:lpstr>
      <vt:lpstr>Woningkwaliteit: optimalisatie administratieve procedure Deel 2 – Webinar start om 13.30 uur</vt:lpstr>
      <vt:lpstr>Inhoud</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 </vt:lpstr>
      <vt:lpstr>Inhoud</vt:lpstr>
      <vt:lpstr>Wijzigingen CA</vt:lpstr>
      <vt:lpstr>Wijzigingen CA</vt:lpstr>
      <vt:lpstr>Wijzigingen CA</vt:lpstr>
      <vt:lpstr>Inhoud</vt:lpstr>
      <vt:lpstr>Overgangsperiode Omschakeling naar nieuwe TV’s</vt:lpstr>
      <vt:lpstr>Overgangsperiode Omschakeling naar nieuwe TV’s</vt:lpstr>
      <vt:lpstr>Overgangsperiode Omschakeling naar nieuwe TV’s</vt:lpstr>
      <vt:lpstr>Overgangsperiode Omschakeling naar nieuwe TV’s</vt:lpstr>
      <vt:lpstr>Overgangsperiode Omschakeling naar nieuwe TV’s</vt:lpstr>
      <vt:lpstr>Inhoud</vt:lpstr>
      <vt:lpstr>Goed om weten Wijzigingen Codex fiscaliteit</vt:lpstr>
      <vt:lpstr>Goed om weten Wijzigingen Codex fiscaliteit</vt:lpstr>
      <vt:lpstr>Inhoud</vt:lpstr>
      <vt:lpstr>Bijkomend aandachtspunt</vt:lpstr>
      <vt:lpstr> </vt:lpstr>
    </vt:vector>
  </TitlesOfParts>
  <Company>Vlaamse Overheid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Wonen-Vlaanderen</dc:title>
  <dc:creator>Janssens, Bert RWO</dc:creator>
  <cp:lastModifiedBy>Vrijders Marleen</cp:lastModifiedBy>
  <cp:revision>1</cp:revision>
  <dcterms:created xsi:type="dcterms:W3CDTF">2015-04-20T09:27:20Z</dcterms:created>
  <dcterms:modified xsi:type="dcterms:W3CDTF">2020-11-30T16:12:18Z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0x01010097A6EF5F07BECE468A5FE42EC79372C1</vt:lpwstr>
  </property>
  <property fmtid="{D5CDD505-2E9C-101B-9397-08002B2CF9AE}" pid="3" name="_dlc_DocIdItemGuid">
    <vt:lpwstr>664357c4-0fe9-45a1-96dd-ca8297fa674c</vt:lpwstr>
  </property>
</Properties>
</file>