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41"/>
  </p:notesMasterIdLst>
  <p:handoutMasterIdLst>
    <p:handoutMasterId r:id="rId42"/>
  </p:handoutMasterIdLst>
  <p:sldIdLst>
    <p:sldId id="264" r:id="rId6"/>
    <p:sldId id="464" r:id="rId7"/>
    <p:sldId id="436" r:id="rId8"/>
    <p:sldId id="405" r:id="rId9"/>
    <p:sldId id="462" r:id="rId10"/>
    <p:sldId id="453" r:id="rId11"/>
    <p:sldId id="454" r:id="rId12"/>
    <p:sldId id="455" r:id="rId13"/>
    <p:sldId id="456" r:id="rId14"/>
    <p:sldId id="408" r:id="rId15"/>
    <p:sldId id="407" r:id="rId16"/>
    <p:sldId id="457" r:id="rId17"/>
    <p:sldId id="458" r:id="rId18"/>
    <p:sldId id="404" r:id="rId19"/>
    <p:sldId id="410" r:id="rId20"/>
    <p:sldId id="461" r:id="rId21"/>
    <p:sldId id="459" r:id="rId22"/>
    <p:sldId id="293" r:id="rId23"/>
    <p:sldId id="460" r:id="rId24"/>
    <p:sldId id="463" r:id="rId25"/>
    <p:sldId id="423" r:id="rId26"/>
    <p:sldId id="413" r:id="rId27"/>
    <p:sldId id="419" r:id="rId28"/>
    <p:sldId id="431" r:id="rId29"/>
    <p:sldId id="400" r:id="rId30"/>
    <p:sldId id="447" r:id="rId31"/>
    <p:sldId id="468" r:id="rId32"/>
    <p:sldId id="469" r:id="rId33"/>
    <p:sldId id="470" r:id="rId34"/>
    <p:sldId id="451" r:id="rId35"/>
    <p:sldId id="411" r:id="rId36"/>
    <p:sldId id="465" r:id="rId37"/>
    <p:sldId id="466" r:id="rId38"/>
    <p:sldId id="467" r:id="rId39"/>
    <p:sldId id="421" r:id="rId40"/>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0EF"/>
    <a:srgbClr val="DFF1F1"/>
    <a:srgbClr val="266866"/>
    <a:srgbClr val="646464"/>
    <a:srgbClr val="C1B803"/>
    <a:srgbClr val="1A4746"/>
    <a:srgbClr val="081616"/>
    <a:srgbClr val="D5FAFB"/>
    <a:srgbClr val="15D4D9"/>
    <a:srgbClr val="BD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CF3E0-0E44-4401-AC76-11EFA4C1E040}" v="11" dt="2021-01-15T10:36:42.1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71505" autoAdjust="0"/>
  </p:normalViewPr>
  <p:slideViewPr>
    <p:cSldViewPr snapToGrid="0" showGuides="1">
      <p:cViewPr varScale="1">
        <p:scale>
          <a:sx n="48" d="100"/>
          <a:sy n="48" d="100"/>
        </p:scale>
        <p:origin x="1824" y="24"/>
      </p:cViewPr>
      <p:guideLst>
        <p:guide orient="horz" pos="2160"/>
        <p:guide pos="2880"/>
        <p:guide pos="5581"/>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99" d="100"/>
          <a:sy n="99" d="100"/>
        </p:scale>
        <p:origin x="352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FF582-CDCB-48B4-BF4A-50800F647F61}" type="doc">
      <dgm:prSet loTypeId="urn:microsoft.com/office/officeart/2005/8/layout/cycle1" loCatId="cycle" qsTypeId="urn:microsoft.com/office/officeart/2005/8/quickstyle/simple1" qsCatId="simple" csTypeId="urn:microsoft.com/office/officeart/2005/8/colors/accent1_1" csCatId="accent1" phldr="1"/>
      <dgm:spPr/>
      <dgm:t>
        <a:bodyPr/>
        <a:lstStyle/>
        <a:p>
          <a:endParaRPr lang="nl-BE"/>
        </a:p>
      </dgm:t>
    </dgm:pt>
    <dgm:pt modelId="{A19730CC-BADC-469D-B2FA-D5C98B0AC845}">
      <dgm:prSet phldrT="[Tekst]" custT="1"/>
      <dgm:spPr/>
      <dgm:t>
        <a:bodyPr/>
        <a:lstStyle/>
        <a:p>
          <a:r>
            <a:rPr lang="nl-BE" sz="1600" dirty="0"/>
            <a:t>1</a:t>
          </a:r>
          <a:r>
            <a:rPr lang="nl-BE" sz="1600" baseline="30000" dirty="0"/>
            <a:t>ste</a:t>
          </a:r>
          <a:r>
            <a:rPr lang="nl-BE" sz="1600" dirty="0"/>
            <a:t> pijler: afstemming</a:t>
          </a:r>
        </a:p>
      </dgm:t>
    </dgm:pt>
    <dgm:pt modelId="{81B910D1-6949-41DE-9257-DFAC38D6506A}" type="parTrans" cxnId="{DF9CA260-392B-445D-9D8C-A0334D413AB2}">
      <dgm:prSet/>
      <dgm:spPr/>
      <dgm:t>
        <a:bodyPr/>
        <a:lstStyle/>
        <a:p>
          <a:endParaRPr lang="nl-BE" sz="3600"/>
        </a:p>
      </dgm:t>
    </dgm:pt>
    <dgm:pt modelId="{F1FAABE2-BA98-4886-AB94-1963EA9D0066}" type="sibTrans" cxnId="{DF9CA260-392B-445D-9D8C-A0334D413AB2}">
      <dgm:prSet/>
      <dgm:spPr/>
      <dgm:t>
        <a:bodyPr/>
        <a:lstStyle/>
        <a:p>
          <a:endParaRPr lang="nl-BE" sz="3600"/>
        </a:p>
      </dgm:t>
    </dgm:pt>
    <dgm:pt modelId="{6AFB2C86-7CCB-43E9-89EA-63D0134533B8}">
      <dgm:prSet phldrT="[Tekst]" custT="1"/>
      <dgm:spPr/>
      <dgm:t>
        <a:bodyPr/>
        <a:lstStyle/>
        <a:p>
          <a:r>
            <a:rPr lang="nl-BE" sz="1600" dirty="0"/>
            <a:t>2</a:t>
          </a:r>
          <a:r>
            <a:rPr lang="nl-BE" sz="1600" baseline="30000" dirty="0"/>
            <a:t>de</a:t>
          </a:r>
          <a:r>
            <a:rPr lang="nl-BE" sz="1600" dirty="0"/>
            <a:t> pijler: nieuwe zachte procedure</a:t>
          </a:r>
        </a:p>
      </dgm:t>
    </dgm:pt>
    <dgm:pt modelId="{82B6C96B-F999-4911-A4DF-696B0257EAE9}" type="parTrans" cxnId="{F859271E-FBC9-449B-9C46-5C8F46581CB8}">
      <dgm:prSet/>
      <dgm:spPr/>
      <dgm:t>
        <a:bodyPr/>
        <a:lstStyle/>
        <a:p>
          <a:endParaRPr lang="nl-BE" sz="3600"/>
        </a:p>
      </dgm:t>
    </dgm:pt>
    <dgm:pt modelId="{D3A85E8B-52CD-402E-BEF7-8E56C9F5D967}" type="sibTrans" cxnId="{F859271E-FBC9-449B-9C46-5C8F46581CB8}">
      <dgm:prSet/>
      <dgm:spPr/>
      <dgm:t>
        <a:bodyPr/>
        <a:lstStyle/>
        <a:p>
          <a:endParaRPr lang="nl-BE" sz="3600"/>
        </a:p>
      </dgm:t>
    </dgm:pt>
    <dgm:pt modelId="{DC358170-7D7D-4401-9A3E-B9A51769738F}">
      <dgm:prSet phldrT="[Tekst]" custT="1"/>
      <dgm:spPr/>
      <dgm:t>
        <a:bodyPr/>
        <a:lstStyle/>
        <a:p>
          <a:r>
            <a:rPr lang="nl-BE" sz="1600" dirty="0"/>
            <a:t>En ook nog dit: CA, inventaris &amp; heffing</a:t>
          </a:r>
        </a:p>
      </dgm:t>
    </dgm:pt>
    <dgm:pt modelId="{392762B6-9FE0-4DF7-A514-E3DEA7E8AE0C}" type="parTrans" cxnId="{90B25B27-8031-4567-85F9-AB273D399399}">
      <dgm:prSet/>
      <dgm:spPr/>
      <dgm:t>
        <a:bodyPr/>
        <a:lstStyle/>
        <a:p>
          <a:endParaRPr lang="nl-BE" sz="3600"/>
        </a:p>
      </dgm:t>
    </dgm:pt>
    <dgm:pt modelId="{46A81DA8-E188-424D-8F4F-CE1FB3AC289F}" type="sibTrans" cxnId="{90B25B27-8031-4567-85F9-AB273D399399}">
      <dgm:prSet/>
      <dgm:spPr/>
      <dgm:t>
        <a:bodyPr/>
        <a:lstStyle/>
        <a:p>
          <a:endParaRPr lang="nl-BE" sz="3600"/>
        </a:p>
      </dgm:t>
    </dgm:pt>
    <dgm:pt modelId="{BB9E2440-9185-4558-AA8E-8BE05C6BDDB6}">
      <dgm:prSet phldrT="[Tekst]" custT="1"/>
      <dgm:spPr/>
      <dgm:t>
        <a:bodyPr/>
        <a:lstStyle/>
        <a:p>
          <a:r>
            <a:rPr lang="nl-BE" sz="1600" dirty="0"/>
            <a:t>Van regelgeving tot realiteit? </a:t>
          </a:r>
        </a:p>
      </dgm:t>
    </dgm:pt>
    <dgm:pt modelId="{840801A9-0889-4F7D-B4AB-3A091077FF91}" type="parTrans" cxnId="{37E0CE6A-D8EA-49CD-9E4F-21DBC45920F0}">
      <dgm:prSet/>
      <dgm:spPr/>
      <dgm:t>
        <a:bodyPr/>
        <a:lstStyle/>
        <a:p>
          <a:endParaRPr lang="nl-BE" sz="3600"/>
        </a:p>
      </dgm:t>
    </dgm:pt>
    <dgm:pt modelId="{337891BF-4B01-4C5E-AF81-6D9126EBC6E3}" type="sibTrans" cxnId="{37E0CE6A-D8EA-49CD-9E4F-21DBC45920F0}">
      <dgm:prSet/>
      <dgm:spPr/>
      <dgm:t>
        <a:bodyPr/>
        <a:lstStyle/>
        <a:p>
          <a:endParaRPr lang="nl-BE" sz="3600"/>
        </a:p>
      </dgm:t>
    </dgm:pt>
    <dgm:pt modelId="{5DA8891A-5198-46F7-8452-2866885F9F38}">
      <dgm:prSet phldrT="[Tekst]" custT="1"/>
      <dgm:spPr/>
      <dgm:t>
        <a:bodyPr/>
        <a:lstStyle/>
        <a:p>
          <a:r>
            <a:rPr lang="nl-BE" sz="1600" dirty="0"/>
            <a:t>Waarom optimaliseren? </a:t>
          </a:r>
        </a:p>
      </dgm:t>
    </dgm:pt>
    <dgm:pt modelId="{F08870BF-FDF7-40E9-BA6D-A07B2E50E3B3}" type="parTrans" cxnId="{F7D9A6A2-8356-4825-BA41-836C5F688248}">
      <dgm:prSet/>
      <dgm:spPr/>
      <dgm:t>
        <a:bodyPr/>
        <a:lstStyle/>
        <a:p>
          <a:endParaRPr lang="nl-BE" sz="3600"/>
        </a:p>
      </dgm:t>
    </dgm:pt>
    <dgm:pt modelId="{FED6CD46-A735-4346-9784-733063ED4A62}" type="sibTrans" cxnId="{F7D9A6A2-8356-4825-BA41-836C5F688248}">
      <dgm:prSet/>
      <dgm:spPr/>
      <dgm:t>
        <a:bodyPr/>
        <a:lstStyle/>
        <a:p>
          <a:endParaRPr lang="nl-BE" sz="3600"/>
        </a:p>
      </dgm:t>
    </dgm:pt>
    <dgm:pt modelId="{3A4E8A50-0AFE-41E4-A847-F181F609D02B}">
      <dgm:prSet phldrT="[Tekst]" custT="1"/>
      <dgm:spPr/>
      <dgm:t>
        <a:bodyPr/>
        <a:lstStyle/>
        <a:p>
          <a:r>
            <a:rPr lang="nl-BE" sz="1600" dirty="0"/>
            <a:t>Blik op de toekomst</a:t>
          </a:r>
        </a:p>
      </dgm:t>
    </dgm:pt>
    <dgm:pt modelId="{F95DB75D-3838-4DC6-9AFF-F5906B2119DE}" type="parTrans" cxnId="{8C3ECE1C-B700-47FE-B0DE-0A0B9E6C581E}">
      <dgm:prSet/>
      <dgm:spPr/>
      <dgm:t>
        <a:bodyPr/>
        <a:lstStyle/>
        <a:p>
          <a:endParaRPr lang="nl-BE" sz="3600"/>
        </a:p>
      </dgm:t>
    </dgm:pt>
    <dgm:pt modelId="{D1CB29DC-13B5-4959-AE6A-082E6891A3C3}" type="sibTrans" cxnId="{8C3ECE1C-B700-47FE-B0DE-0A0B9E6C581E}">
      <dgm:prSet/>
      <dgm:spPr/>
      <dgm:t>
        <a:bodyPr/>
        <a:lstStyle/>
        <a:p>
          <a:endParaRPr lang="nl-BE" sz="3600"/>
        </a:p>
      </dgm:t>
    </dgm:pt>
    <dgm:pt modelId="{286D6EFD-6E01-4A5B-A1AC-713F05E704A1}">
      <dgm:prSet phldrT="[Tekst]" custT="1"/>
      <dgm:spPr/>
      <dgm:t>
        <a:bodyPr/>
        <a:lstStyle/>
        <a:p>
          <a:r>
            <a:rPr lang="nl-BE" sz="1600" dirty="0"/>
            <a:t>Om af te ronden</a:t>
          </a:r>
        </a:p>
      </dgm:t>
    </dgm:pt>
    <dgm:pt modelId="{0D02CE57-19ED-48C0-B449-D780980E03E6}" type="parTrans" cxnId="{B1373B9D-7FF8-4C64-9740-389D27969DBC}">
      <dgm:prSet/>
      <dgm:spPr/>
      <dgm:t>
        <a:bodyPr/>
        <a:lstStyle/>
        <a:p>
          <a:endParaRPr lang="nl-BE" sz="3600"/>
        </a:p>
      </dgm:t>
    </dgm:pt>
    <dgm:pt modelId="{8D63508B-63B3-4547-8412-1A7DED695A1C}" type="sibTrans" cxnId="{B1373B9D-7FF8-4C64-9740-389D27969DBC}">
      <dgm:prSet/>
      <dgm:spPr/>
      <dgm:t>
        <a:bodyPr/>
        <a:lstStyle/>
        <a:p>
          <a:endParaRPr lang="nl-BE" sz="3600"/>
        </a:p>
      </dgm:t>
    </dgm:pt>
    <dgm:pt modelId="{AADEA250-8D80-46C2-A306-D495D40A8B68}" type="pres">
      <dgm:prSet presAssocID="{873FF582-CDCB-48B4-BF4A-50800F647F61}" presName="cycle" presStyleCnt="0">
        <dgm:presLayoutVars>
          <dgm:dir/>
          <dgm:resizeHandles val="exact"/>
        </dgm:presLayoutVars>
      </dgm:prSet>
      <dgm:spPr/>
    </dgm:pt>
    <dgm:pt modelId="{5665CCDE-C961-4D35-BB82-9E5C6EF8B419}" type="pres">
      <dgm:prSet presAssocID="{5DA8891A-5198-46F7-8452-2866885F9F38}" presName="dummy" presStyleCnt="0"/>
      <dgm:spPr/>
    </dgm:pt>
    <dgm:pt modelId="{54934897-18CA-4992-B7C8-FCA4932F748A}" type="pres">
      <dgm:prSet presAssocID="{5DA8891A-5198-46F7-8452-2866885F9F38}" presName="node" presStyleLbl="revTx" presStyleIdx="0" presStyleCnt="7" custScaleX="138256">
        <dgm:presLayoutVars>
          <dgm:bulletEnabled val="1"/>
        </dgm:presLayoutVars>
      </dgm:prSet>
      <dgm:spPr/>
    </dgm:pt>
    <dgm:pt modelId="{485EE2A3-FF29-4A96-BF4B-EDDE5A494828}" type="pres">
      <dgm:prSet presAssocID="{FED6CD46-A735-4346-9784-733063ED4A62}" presName="sibTrans" presStyleLbl="node1" presStyleIdx="0" presStyleCnt="7"/>
      <dgm:spPr/>
    </dgm:pt>
    <dgm:pt modelId="{E58DE202-EFA6-4DCB-8D65-0AF23331B328}" type="pres">
      <dgm:prSet presAssocID="{A19730CC-BADC-469D-B2FA-D5C98B0AC845}" presName="dummy" presStyleCnt="0"/>
      <dgm:spPr/>
    </dgm:pt>
    <dgm:pt modelId="{DBBE20D9-83DA-4541-9796-F88C47F85751}" type="pres">
      <dgm:prSet presAssocID="{A19730CC-BADC-469D-B2FA-D5C98B0AC845}" presName="node" presStyleLbl="revTx" presStyleIdx="1" presStyleCnt="7">
        <dgm:presLayoutVars>
          <dgm:bulletEnabled val="1"/>
        </dgm:presLayoutVars>
      </dgm:prSet>
      <dgm:spPr/>
    </dgm:pt>
    <dgm:pt modelId="{B2A9D86F-B85A-4E28-AE99-921EB891A410}" type="pres">
      <dgm:prSet presAssocID="{F1FAABE2-BA98-4886-AB94-1963EA9D0066}" presName="sibTrans" presStyleLbl="node1" presStyleIdx="1" presStyleCnt="7"/>
      <dgm:spPr/>
    </dgm:pt>
    <dgm:pt modelId="{653B00A2-B435-4C5B-B626-BB9AE314D58A}" type="pres">
      <dgm:prSet presAssocID="{6AFB2C86-7CCB-43E9-89EA-63D0134533B8}" presName="dummy" presStyleCnt="0"/>
      <dgm:spPr/>
    </dgm:pt>
    <dgm:pt modelId="{C97CC6AA-BC31-4BFC-8E26-8C11B3258312}" type="pres">
      <dgm:prSet presAssocID="{6AFB2C86-7CCB-43E9-89EA-63D0134533B8}" presName="node" presStyleLbl="revTx" presStyleIdx="2" presStyleCnt="7">
        <dgm:presLayoutVars>
          <dgm:bulletEnabled val="1"/>
        </dgm:presLayoutVars>
      </dgm:prSet>
      <dgm:spPr/>
    </dgm:pt>
    <dgm:pt modelId="{2F312CB3-83F7-41AE-9416-09F4AE5DCF22}" type="pres">
      <dgm:prSet presAssocID="{D3A85E8B-52CD-402E-BEF7-8E56C9F5D967}" presName="sibTrans" presStyleLbl="node1" presStyleIdx="2" presStyleCnt="7"/>
      <dgm:spPr/>
    </dgm:pt>
    <dgm:pt modelId="{F4576CAC-52DD-4787-B33C-FA3A5AFD8AF6}" type="pres">
      <dgm:prSet presAssocID="{DC358170-7D7D-4401-9A3E-B9A51769738F}" presName="dummy" presStyleCnt="0"/>
      <dgm:spPr/>
    </dgm:pt>
    <dgm:pt modelId="{4695A938-6781-4317-847F-FF18D7EEBE7C}" type="pres">
      <dgm:prSet presAssocID="{DC358170-7D7D-4401-9A3E-B9A51769738F}" presName="node" presStyleLbl="revTx" presStyleIdx="3" presStyleCnt="7">
        <dgm:presLayoutVars>
          <dgm:bulletEnabled val="1"/>
        </dgm:presLayoutVars>
      </dgm:prSet>
      <dgm:spPr/>
    </dgm:pt>
    <dgm:pt modelId="{35110D9D-D133-4A95-9F4C-3664CEDAC8FF}" type="pres">
      <dgm:prSet presAssocID="{46A81DA8-E188-424D-8F4F-CE1FB3AC289F}" presName="sibTrans" presStyleLbl="node1" presStyleIdx="3" presStyleCnt="7"/>
      <dgm:spPr/>
    </dgm:pt>
    <dgm:pt modelId="{64D4C375-FE77-4E99-BFC8-DD920B162DA1}" type="pres">
      <dgm:prSet presAssocID="{BB9E2440-9185-4558-AA8E-8BE05C6BDDB6}" presName="dummy" presStyleCnt="0"/>
      <dgm:spPr/>
    </dgm:pt>
    <dgm:pt modelId="{F04B75AF-C342-47C3-8615-3CD54280CE3B}" type="pres">
      <dgm:prSet presAssocID="{BB9E2440-9185-4558-AA8E-8BE05C6BDDB6}" presName="node" presStyleLbl="revTx" presStyleIdx="4" presStyleCnt="7">
        <dgm:presLayoutVars>
          <dgm:bulletEnabled val="1"/>
        </dgm:presLayoutVars>
      </dgm:prSet>
      <dgm:spPr/>
    </dgm:pt>
    <dgm:pt modelId="{BD0A8576-015B-49DC-AEAC-815E9F39F8D0}" type="pres">
      <dgm:prSet presAssocID="{337891BF-4B01-4C5E-AF81-6D9126EBC6E3}" presName="sibTrans" presStyleLbl="node1" presStyleIdx="4" presStyleCnt="7"/>
      <dgm:spPr/>
    </dgm:pt>
    <dgm:pt modelId="{827610FA-4354-43FC-A786-EA6A859BCD9F}" type="pres">
      <dgm:prSet presAssocID="{3A4E8A50-0AFE-41E4-A847-F181F609D02B}" presName="dummy" presStyleCnt="0"/>
      <dgm:spPr/>
    </dgm:pt>
    <dgm:pt modelId="{72F64A24-1549-4871-BC12-E0B571DA0D70}" type="pres">
      <dgm:prSet presAssocID="{3A4E8A50-0AFE-41E4-A847-F181F609D02B}" presName="node" presStyleLbl="revTx" presStyleIdx="5" presStyleCnt="7">
        <dgm:presLayoutVars>
          <dgm:bulletEnabled val="1"/>
        </dgm:presLayoutVars>
      </dgm:prSet>
      <dgm:spPr/>
    </dgm:pt>
    <dgm:pt modelId="{0DD2919A-95E0-4620-ABBC-95791E2D98A5}" type="pres">
      <dgm:prSet presAssocID="{D1CB29DC-13B5-4959-AE6A-082E6891A3C3}" presName="sibTrans" presStyleLbl="node1" presStyleIdx="5" presStyleCnt="7"/>
      <dgm:spPr/>
    </dgm:pt>
    <dgm:pt modelId="{83DB1A9E-B2E9-4588-A48D-9A0BEC27A667}" type="pres">
      <dgm:prSet presAssocID="{286D6EFD-6E01-4A5B-A1AC-713F05E704A1}" presName="dummy" presStyleCnt="0"/>
      <dgm:spPr/>
    </dgm:pt>
    <dgm:pt modelId="{1BE7D7F3-FD6F-40A5-869F-1D9309C26291}" type="pres">
      <dgm:prSet presAssocID="{286D6EFD-6E01-4A5B-A1AC-713F05E704A1}" presName="node" presStyleLbl="revTx" presStyleIdx="6" presStyleCnt="7">
        <dgm:presLayoutVars>
          <dgm:bulletEnabled val="1"/>
        </dgm:presLayoutVars>
      </dgm:prSet>
      <dgm:spPr/>
    </dgm:pt>
    <dgm:pt modelId="{D892375D-B9A8-4EB4-9B19-3A0597A7E185}" type="pres">
      <dgm:prSet presAssocID="{8D63508B-63B3-4547-8412-1A7DED695A1C}" presName="sibTrans" presStyleLbl="node1" presStyleIdx="6" presStyleCnt="7"/>
      <dgm:spPr/>
    </dgm:pt>
  </dgm:ptLst>
  <dgm:cxnLst>
    <dgm:cxn modelId="{38B74E10-4CB5-43B6-9485-7DA90E73D0D4}" type="presOf" srcId="{286D6EFD-6E01-4A5B-A1AC-713F05E704A1}" destId="{1BE7D7F3-FD6F-40A5-869F-1D9309C26291}" srcOrd="0" destOrd="0" presId="urn:microsoft.com/office/officeart/2005/8/layout/cycle1"/>
    <dgm:cxn modelId="{15279518-526D-431E-9DC0-04B3C091D131}" type="presOf" srcId="{873FF582-CDCB-48B4-BF4A-50800F647F61}" destId="{AADEA250-8D80-46C2-A306-D495D40A8B68}" srcOrd="0" destOrd="0" presId="urn:microsoft.com/office/officeart/2005/8/layout/cycle1"/>
    <dgm:cxn modelId="{8C3ECE1C-B700-47FE-B0DE-0A0B9E6C581E}" srcId="{873FF582-CDCB-48B4-BF4A-50800F647F61}" destId="{3A4E8A50-0AFE-41E4-A847-F181F609D02B}" srcOrd="5" destOrd="0" parTransId="{F95DB75D-3838-4DC6-9AFF-F5906B2119DE}" sibTransId="{D1CB29DC-13B5-4959-AE6A-082E6891A3C3}"/>
    <dgm:cxn modelId="{F859271E-FBC9-449B-9C46-5C8F46581CB8}" srcId="{873FF582-CDCB-48B4-BF4A-50800F647F61}" destId="{6AFB2C86-7CCB-43E9-89EA-63D0134533B8}" srcOrd="2" destOrd="0" parTransId="{82B6C96B-F999-4911-A4DF-696B0257EAE9}" sibTransId="{D3A85E8B-52CD-402E-BEF7-8E56C9F5D967}"/>
    <dgm:cxn modelId="{90B25B27-8031-4567-85F9-AB273D399399}" srcId="{873FF582-CDCB-48B4-BF4A-50800F647F61}" destId="{DC358170-7D7D-4401-9A3E-B9A51769738F}" srcOrd="3" destOrd="0" parTransId="{392762B6-9FE0-4DF7-A514-E3DEA7E8AE0C}" sibTransId="{46A81DA8-E188-424D-8F4F-CE1FB3AC289F}"/>
    <dgm:cxn modelId="{3CBFD837-1860-4F92-8746-03F039D5CE9F}" type="presOf" srcId="{F1FAABE2-BA98-4886-AB94-1963EA9D0066}" destId="{B2A9D86F-B85A-4E28-AE99-921EB891A410}" srcOrd="0" destOrd="0" presId="urn:microsoft.com/office/officeart/2005/8/layout/cycle1"/>
    <dgm:cxn modelId="{19B57760-C249-4D82-BD5A-DD863B593839}" type="presOf" srcId="{DC358170-7D7D-4401-9A3E-B9A51769738F}" destId="{4695A938-6781-4317-847F-FF18D7EEBE7C}" srcOrd="0" destOrd="0" presId="urn:microsoft.com/office/officeart/2005/8/layout/cycle1"/>
    <dgm:cxn modelId="{DF9CA260-392B-445D-9D8C-A0334D413AB2}" srcId="{873FF582-CDCB-48B4-BF4A-50800F647F61}" destId="{A19730CC-BADC-469D-B2FA-D5C98B0AC845}" srcOrd="1" destOrd="0" parTransId="{81B910D1-6949-41DE-9257-DFAC38D6506A}" sibTransId="{F1FAABE2-BA98-4886-AB94-1963EA9D0066}"/>
    <dgm:cxn modelId="{B0EE3549-8DF0-4793-8839-36C37B485BB6}" type="presOf" srcId="{337891BF-4B01-4C5E-AF81-6D9126EBC6E3}" destId="{BD0A8576-015B-49DC-AEAC-815E9F39F8D0}" srcOrd="0" destOrd="0" presId="urn:microsoft.com/office/officeart/2005/8/layout/cycle1"/>
    <dgm:cxn modelId="{37E0CE6A-D8EA-49CD-9E4F-21DBC45920F0}" srcId="{873FF582-CDCB-48B4-BF4A-50800F647F61}" destId="{BB9E2440-9185-4558-AA8E-8BE05C6BDDB6}" srcOrd="4" destOrd="0" parTransId="{840801A9-0889-4F7D-B4AB-3A091077FF91}" sibTransId="{337891BF-4B01-4C5E-AF81-6D9126EBC6E3}"/>
    <dgm:cxn modelId="{EE273A52-3E7E-48CC-9BBE-272EA27577CD}" type="presOf" srcId="{5DA8891A-5198-46F7-8452-2866885F9F38}" destId="{54934897-18CA-4992-B7C8-FCA4932F748A}" srcOrd="0" destOrd="0" presId="urn:microsoft.com/office/officeart/2005/8/layout/cycle1"/>
    <dgm:cxn modelId="{A987408D-7CA4-4CAF-B246-900622DD057F}" type="presOf" srcId="{D3A85E8B-52CD-402E-BEF7-8E56C9F5D967}" destId="{2F312CB3-83F7-41AE-9416-09F4AE5DCF22}" srcOrd="0" destOrd="0" presId="urn:microsoft.com/office/officeart/2005/8/layout/cycle1"/>
    <dgm:cxn modelId="{FA3B838D-0DA6-4327-86EA-75410DEDEAA9}" type="presOf" srcId="{3A4E8A50-0AFE-41E4-A847-F181F609D02B}" destId="{72F64A24-1549-4871-BC12-E0B571DA0D70}" srcOrd="0" destOrd="0" presId="urn:microsoft.com/office/officeart/2005/8/layout/cycle1"/>
    <dgm:cxn modelId="{639A0E9D-7EED-42B3-B88C-06C83BCF1057}" type="presOf" srcId="{46A81DA8-E188-424D-8F4F-CE1FB3AC289F}" destId="{35110D9D-D133-4A95-9F4C-3664CEDAC8FF}" srcOrd="0" destOrd="0" presId="urn:microsoft.com/office/officeart/2005/8/layout/cycle1"/>
    <dgm:cxn modelId="{B1373B9D-7FF8-4C64-9740-389D27969DBC}" srcId="{873FF582-CDCB-48B4-BF4A-50800F647F61}" destId="{286D6EFD-6E01-4A5B-A1AC-713F05E704A1}" srcOrd="6" destOrd="0" parTransId="{0D02CE57-19ED-48C0-B449-D780980E03E6}" sibTransId="{8D63508B-63B3-4547-8412-1A7DED695A1C}"/>
    <dgm:cxn modelId="{B6E11E9E-456A-43A6-AF27-5D539B57ED27}" type="presOf" srcId="{D1CB29DC-13B5-4959-AE6A-082E6891A3C3}" destId="{0DD2919A-95E0-4620-ABBC-95791E2D98A5}" srcOrd="0" destOrd="0" presId="urn:microsoft.com/office/officeart/2005/8/layout/cycle1"/>
    <dgm:cxn modelId="{C8C372A0-E79F-40D3-8E4A-C8A2006F8FBE}" type="presOf" srcId="{FED6CD46-A735-4346-9784-733063ED4A62}" destId="{485EE2A3-FF29-4A96-BF4B-EDDE5A494828}" srcOrd="0" destOrd="0" presId="urn:microsoft.com/office/officeart/2005/8/layout/cycle1"/>
    <dgm:cxn modelId="{F7D9A6A2-8356-4825-BA41-836C5F688248}" srcId="{873FF582-CDCB-48B4-BF4A-50800F647F61}" destId="{5DA8891A-5198-46F7-8452-2866885F9F38}" srcOrd="0" destOrd="0" parTransId="{F08870BF-FDF7-40E9-BA6D-A07B2E50E3B3}" sibTransId="{FED6CD46-A735-4346-9784-733063ED4A62}"/>
    <dgm:cxn modelId="{E4ABFDBF-4185-4F04-A287-1A34130B9107}" type="presOf" srcId="{BB9E2440-9185-4558-AA8E-8BE05C6BDDB6}" destId="{F04B75AF-C342-47C3-8615-3CD54280CE3B}" srcOrd="0" destOrd="0" presId="urn:microsoft.com/office/officeart/2005/8/layout/cycle1"/>
    <dgm:cxn modelId="{23ADFFE5-2B00-41A3-A262-4E39AB6003E5}" type="presOf" srcId="{8D63508B-63B3-4547-8412-1A7DED695A1C}" destId="{D892375D-B9A8-4EB4-9B19-3A0597A7E185}" srcOrd="0" destOrd="0" presId="urn:microsoft.com/office/officeart/2005/8/layout/cycle1"/>
    <dgm:cxn modelId="{F6FEE4F2-3A34-4C19-A6F0-624E76E1BB6F}" type="presOf" srcId="{A19730CC-BADC-469D-B2FA-D5C98B0AC845}" destId="{DBBE20D9-83DA-4541-9796-F88C47F85751}" srcOrd="0" destOrd="0" presId="urn:microsoft.com/office/officeart/2005/8/layout/cycle1"/>
    <dgm:cxn modelId="{2D8C29FC-5268-42A4-9416-3C8D6D9E2298}" type="presOf" srcId="{6AFB2C86-7CCB-43E9-89EA-63D0134533B8}" destId="{C97CC6AA-BC31-4BFC-8E26-8C11B3258312}" srcOrd="0" destOrd="0" presId="urn:microsoft.com/office/officeart/2005/8/layout/cycle1"/>
    <dgm:cxn modelId="{6F6EF78B-5FD5-4ED4-8997-2FB202B3A69C}" type="presParOf" srcId="{AADEA250-8D80-46C2-A306-D495D40A8B68}" destId="{5665CCDE-C961-4D35-BB82-9E5C6EF8B419}" srcOrd="0" destOrd="0" presId="urn:microsoft.com/office/officeart/2005/8/layout/cycle1"/>
    <dgm:cxn modelId="{42285A79-80B0-40A2-87C1-1995D151E516}" type="presParOf" srcId="{AADEA250-8D80-46C2-A306-D495D40A8B68}" destId="{54934897-18CA-4992-B7C8-FCA4932F748A}" srcOrd="1" destOrd="0" presId="urn:microsoft.com/office/officeart/2005/8/layout/cycle1"/>
    <dgm:cxn modelId="{52DD3FC9-57FB-45B4-B95D-249F478BA3EE}" type="presParOf" srcId="{AADEA250-8D80-46C2-A306-D495D40A8B68}" destId="{485EE2A3-FF29-4A96-BF4B-EDDE5A494828}" srcOrd="2" destOrd="0" presId="urn:microsoft.com/office/officeart/2005/8/layout/cycle1"/>
    <dgm:cxn modelId="{AA2D65A9-B8B0-4CEC-8C94-125A1187105B}" type="presParOf" srcId="{AADEA250-8D80-46C2-A306-D495D40A8B68}" destId="{E58DE202-EFA6-4DCB-8D65-0AF23331B328}" srcOrd="3" destOrd="0" presId="urn:microsoft.com/office/officeart/2005/8/layout/cycle1"/>
    <dgm:cxn modelId="{D7EA031F-C614-45C7-9C28-EE1FB4960262}" type="presParOf" srcId="{AADEA250-8D80-46C2-A306-D495D40A8B68}" destId="{DBBE20D9-83DA-4541-9796-F88C47F85751}" srcOrd="4" destOrd="0" presId="urn:microsoft.com/office/officeart/2005/8/layout/cycle1"/>
    <dgm:cxn modelId="{E812A247-61AD-410C-B0E4-19A699357196}" type="presParOf" srcId="{AADEA250-8D80-46C2-A306-D495D40A8B68}" destId="{B2A9D86F-B85A-4E28-AE99-921EB891A410}" srcOrd="5" destOrd="0" presId="urn:microsoft.com/office/officeart/2005/8/layout/cycle1"/>
    <dgm:cxn modelId="{81485C71-BB3A-4850-AB49-892560E16F1F}" type="presParOf" srcId="{AADEA250-8D80-46C2-A306-D495D40A8B68}" destId="{653B00A2-B435-4C5B-B626-BB9AE314D58A}" srcOrd="6" destOrd="0" presId="urn:microsoft.com/office/officeart/2005/8/layout/cycle1"/>
    <dgm:cxn modelId="{3E2751CE-14D2-4F4C-9FCD-91C8C23DF773}" type="presParOf" srcId="{AADEA250-8D80-46C2-A306-D495D40A8B68}" destId="{C97CC6AA-BC31-4BFC-8E26-8C11B3258312}" srcOrd="7" destOrd="0" presId="urn:microsoft.com/office/officeart/2005/8/layout/cycle1"/>
    <dgm:cxn modelId="{386B418A-B4D2-4BED-9424-B233AAB4FB85}" type="presParOf" srcId="{AADEA250-8D80-46C2-A306-D495D40A8B68}" destId="{2F312CB3-83F7-41AE-9416-09F4AE5DCF22}" srcOrd="8" destOrd="0" presId="urn:microsoft.com/office/officeart/2005/8/layout/cycle1"/>
    <dgm:cxn modelId="{C2BBDF0E-7BF2-4C56-B948-E305626735A2}" type="presParOf" srcId="{AADEA250-8D80-46C2-A306-D495D40A8B68}" destId="{F4576CAC-52DD-4787-B33C-FA3A5AFD8AF6}" srcOrd="9" destOrd="0" presId="urn:microsoft.com/office/officeart/2005/8/layout/cycle1"/>
    <dgm:cxn modelId="{704F5439-0789-4E9A-8CBC-F49F3E863C9D}" type="presParOf" srcId="{AADEA250-8D80-46C2-A306-D495D40A8B68}" destId="{4695A938-6781-4317-847F-FF18D7EEBE7C}" srcOrd="10" destOrd="0" presId="urn:microsoft.com/office/officeart/2005/8/layout/cycle1"/>
    <dgm:cxn modelId="{0E8E8CDC-6953-4AC0-8225-350607B894FD}" type="presParOf" srcId="{AADEA250-8D80-46C2-A306-D495D40A8B68}" destId="{35110D9D-D133-4A95-9F4C-3664CEDAC8FF}" srcOrd="11" destOrd="0" presId="urn:microsoft.com/office/officeart/2005/8/layout/cycle1"/>
    <dgm:cxn modelId="{52B0CAD0-E277-4974-B046-51B48B9AFD82}" type="presParOf" srcId="{AADEA250-8D80-46C2-A306-D495D40A8B68}" destId="{64D4C375-FE77-4E99-BFC8-DD920B162DA1}" srcOrd="12" destOrd="0" presId="urn:microsoft.com/office/officeart/2005/8/layout/cycle1"/>
    <dgm:cxn modelId="{374B134F-CCDD-4024-9086-90EA0A4B2E76}" type="presParOf" srcId="{AADEA250-8D80-46C2-A306-D495D40A8B68}" destId="{F04B75AF-C342-47C3-8615-3CD54280CE3B}" srcOrd="13" destOrd="0" presId="urn:microsoft.com/office/officeart/2005/8/layout/cycle1"/>
    <dgm:cxn modelId="{400AF77D-1DA4-4623-860F-4464AED58A4D}" type="presParOf" srcId="{AADEA250-8D80-46C2-A306-D495D40A8B68}" destId="{BD0A8576-015B-49DC-AEAC-815E9F39F8D0}" srcOrd="14" destOrd="0" presId="urn:microsoft.com/office/officeart/2005/8/layout/cycle1"/>
    <dgm:cxn modelId="{DAAE320C-41B5-42C3-91CB-BC9964332578}" type="presParOf" srcId="{AADEA250-8D80-46C2-A306-D495D40A8B68}" destId="{827610FA-4354-43FC-A786-EA6A859BCD9F}" srcOrd="15" destOrd="0" presId="urn:microsoft.com/office/officeart/2005/8/layout/cycle1"/>
    <dgm:cxn modelId="{07D2CC34-6BC8-4435-9B71-F9D4BC0F6D16}" type="presParOf" srcId="{AADEA250-8D80-46C2-A306-D495D40A8B68}" destId="{72F64A24-1549-4871-BC12-E0B571DA0D70}" srcOrd="16" destOrd="0" presId="urn:microsoft.com/office/officeart/2005/8/layout/cycle1"/>
    <dgm:cxn modelId="{4575E632-744C-4350-8B18-5927248F4F32}" type="presParOf" srcId="{AADEA250-8D80-46C2-A306-D495D40A8B68}" destId="{0DD2919A-95E0-4620-ABBC-95791E2D98A5}" srcOrd="17" destOrd="0" presId="urn:microsoft.com/office/officeart/2005/8/layout/cycle1"/>
    <dgm:cxn modelId="{04AE666E-2D2B-4BD3-91D3-4B86513168A6}" type="presParOf" srcId="{AADEA250-8D80-46C2-A306-D495D40A8B68}" destId="{83DB1A9E-B2E9-4588-A48D-9A0BEC27A667}" srcOrd="18" destOrd="0" presId="urn:microsoft.com/office/officeart/2005/8/layout/cycle1"/>
    <dgm:cxn modelId="{951AA843-4918-49A3-90A0-8781E5CE8833}" type="presParOf" srcId="{AADEA250-8D80-46C2-A306-D495D40A8B68}" destId="{1BE7D7F3-FD6F-40A5-869F-1D9309C26291}" srcOrd="19" destOrd="0" presId="urn:microsoft.com/office/officeart/2005/8/layout/cycle1"/>
    <dgm:cxn modelId="{EF612963-216A-4FD3-9B91-ED5CD917DA4E}" type="presParOf" srcId="{AADEA250-8D80-46C2-A306-D495D40A8B68}" destId="{D892375D-B9A8-4EB4-9B19-3A0597A7E185}" srcOrd="20" destOrd="0" presId="urn:microsoft.com/office/officeart/2005/8/layout/cycle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9D01D0-65ED-4299-980B-DC05B6E554F9}"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6D07D593-C7CF-4CB7-8953-F60C60234A7A}">
      <dgm:prSet phldrT="[Tekst]" custT="1"/>
      <dgm:spPr/>
      <dgm:t>
        <a:bodyPr/>
        <a:lstStyle/>
        <a:p>
          <a:r>
            <a:rPr lang="nl-BE" sz="2000" err="1"/>
            <a:t>Overbewoond</a:t>
          </a:r>
          <a:endParaRPr lang="nl-BE" sz="2000"/>
        </a:p>
      </dgm:t>
    </dgm:pt>
    <dgm:pt modelId="{2BD6ECE1-89D4-48D4-9589-25E17B7E83C5}" type="parTrans" cxnId="{D963ED0F-2B9C-41D5-935C-5F244DA4C7C9}">
      <dgm:prSet/>
      <dgm:spPr/>
      <dgm:t>
        <a:bodyPr/>
        <a:lstStyle/>
        <a:p>
          <a:endParaRPr lang="nl-BE"/>
        </a:p>
      </dgm:t>
    </dgm:pt>
    <dgm:pt modelId="{04505FAA-C785-4EDF-96E3-41CF8E14FEE7}" type="sibTrans" cxnId="{D963ED0F-2B9C-41D5-935C-5F244DA4C7C9}">
      <dgm:prSet/>
      <dgm:spPr/>
      <dgm:t>
        <a:bodyPr/>
        <a:lstStyle/>
        <a:p>
          <a:endParaRPr lang="nl-BE"/>
        </a:p>
      </dgm:t>
    </dgm:pt>
    <dgm:pt modelId="{4C2A3C6B-038E-4982-833C-C1307AF71F43}">
      <dgm:prSet phldrT="[Tekst]" custT="1"/>
      <dgm:spPr/>
      <dgm:t>
        <a:bodyPr/>
        <a:lstStyle/>
        <a:p>
          <a:r>
            <a:rPr lang="nl-BE" sz="2000" strike="sngStrike"/>
            <a:t>Onaangepast</a:t>
          </a:r>
          <a:endParaRPr lang="nl-BE" sz="2000"/>
        </a:p>
      </dgm:t>
    </dgm:pt>
    <dgm:pt modelId="{F33E6DBA-0D58-4997-BEF4-1DB2131A4A2D}" type="sibTrans" cxnId="{C12BF221-A79C-40A0-9B1F-3AEA8AFE166F}">
      <dgm:prSet/>
      <dgm:spPr/>
      <dgm:t>
        <a:bodyPr/>
        <a:lstStyle/>
        <a:p>
          <a:endParaRPr lang="nl-BE"/>
        </a:p>
      </dgm:t>
    </dgm:pt>
    <dgm:pt modelId="{C09C9B20-4560-4842-B062-3F67ABF69F64}" type="parTrans" cxnId="{C12BF221-A79C-40A0-9B1F-3AEA8AFE166F}">
      <dgm:prSet/>
      <dgm:spPr/>
      <dgm:t>
        <a:bodyPr/>
        <a:lstStyle/>
        <a:p>
          <a:endParaRPr lang="nl-BE"/>
        </a:p>
      </dgm:t>
    </dgm:pt>
    <dgm:pt modelId="{3B76A2B7-1652-4432-B544-EBD6F373D4AC}">
      <dgm:prSet phldrT="[Tekst]" custT="1"/>
      <dgm:spPr/>
      <dgm:t>
        <a:bodyPr/>
        <a:lstStyle/>
        <a:p>
          <a:r>
            <a:rPr lang="nl-BE" sz="1800" dirty="0"/>
            <a:t>veiligheids-/ gezondheidsrisico’s + mensonwaardigheid</a:t>
          </a:r>
        </a:p>
      </dgm:t>
    </dgm:pt>
    <dgm:pt modelId="{142B0FBF-7C7C-4537-852D-4DAA03FA9C11}" type="parTrans" cxnId="{79975BB5-780F-4B9B-A1FE-601D6D43B333}">
      <dgm:prSet/>
      <dgm:spPr/>
      <dgm:t>
        <a:bodyPr/>
        <a:lstStyle/>
        <a:p>
          <a:endParaRPr lang="nl-BE"/>
        </a:p>
      </dgm:t>
    </dgm:pt>
    <dgm:pt modelId="{70A7028C-57E5-4FE4-98E7-92F691BB9D88}" type="sibTrans" cxnId="{79975BB5-780F-4B9B-A1FE-601D6D43B333}">
      <dgm:prSet/>
      <dgm:spPr/>
      <dgm:t>
        <a:bodyPr/>
        <a:lstStyle/>
        <a:p>
          <a:endParaRPr lang="nl-BE"/>
        </a:p>
      </dgm:t>
    </dgm:pt>
    <dgm:pt modelId="{C20DBEB9-707A-4043-A93C-F4578AF22768}">
      <dgm:prSet phldrT="[Tekst]" custT="1"/>
      <dgm:spPr/>
      <dgm:t>
        <a:bodyPr/>
        <a:lstStyle/>
        <a:p>
          <a:r>
            <a:rPr lang="nl-BE" sz="1800" strike="noStrike" dirty="0"/>
            <a:t>onaangepast beperkt tot </a:t>
          </a:r>
          <a:r>
            <a:rPr lang="nl-BE" sz="1800" strike="noStrike" dirty="0" err="1"/>
            <a:t>ifv</a:t>
          </a:r>
          <a:r>
            <a:rPr lang="nl-BE" sz="1800" strike="noStrike" dirty="0"/>
            <a:t> ouderen/handicap</a:t>
          </a:r>
          <a:endParaRPr lang="nl-BE" sz="1800" dirty="0"/>
        </a:p>
      </dgm:t>
    </dgm:pt>
    <dgm:pt modelId="{7320F92D-0113-422F-8CA5-1A97A389666D}" type="parTrans" cxnId="{141D8165-7C4D-4EF2-B4DD-DC7AA793FA9A}">
      <dgm:prSet/>
      <dgm:spPr/>
      <dgm:t>
        <a:bodyPr/>
        <a:lstStyle/>
        <a:p>
          <a:endParaRPr lang="nl-BE"/>
        </a:p>
      </dgm:t>
    </dgm:pt>
    <dgm:pt modelId="{969FB5CB-E98C-4849-833A-A5127AB23037}" type="sibTrans" cxnId="{141D8165-7C4D-4EF2-B4DD-DC7AA793FA9A}">
      <dgm:prSet/>
      <dgm:spPr/>
      <dgm:t>
        <a:bodyPr/>
        <a:lstStyle/>
        <a:p>
          <a:endParaRPr lang="nl-BE"/>
        </a:p>
      </dgm:t>
    </dgm:pt>
    <dgm:pt modelId="{9089C96C-F9E4-4F59-B72A-2A7835CE8259}">
      <dgm:prSet phldrT="[Tekst]" custT="1"/>
      <dgm:spPr/>
      <dgm:t>
        <a:bodyPr/>
        <a:lstStyle/>
        <a:p>
          <a:r>
            <a:rPr lang="nl-BE" sz="1800" dirty="0"/>
            <a:t>Blijft strafbaar </a:t>
          </a:r>
        </a:p>
      </dgm:t>
    </dgm:pt>
    <dgm:pt modelId="{3C714D7A-D22A-4145-B943-11B81137ACB9}" type="parTrans" cxnId="{A71FBB87-DA36-4E2B-9D8B-CE833AA2CAC4}">
      <dgm:prSet/>
      <dgm:spPr/>
      <dgm:t>
        <a:bodyPr/>
        <a:lstStyle/>
        <a:p>
          <a:endParaRPr lang="nl-BE"/>
        </a:p>
      </dgm:t>
    </dgm:pt>
    <dgm:pt modelId="{8B977870-5727-453C-9FAA-6221535D262F}" type="sibTrans" cxnId="{A71FBB87-DA36-4E2B-9D8B-CE833AA2CAC4}">
      <dgm:prSet/>
      <dgm:spPr/>
      <dgm:t>
        <a:bodyPr/>
        <a:lstStyle/>
        <a:p>
          <a:endParaRPr lang="nl-BE"/>
        </a:p>
      </dgm:t>
    </dgm:pt>
    <dgm:pt modelId="{AEBA35FE-BBF1-4975-9356-F05B7229CC0C}">
      <dgm:prSet phldrT="[Tekst]" custT="1"/>
      <dgm:spPr/>
      <dgm:t>
        <a:bodyPr/>
        <a:lstStyle/>
        <a:p>
          <a:r>
            <a:rPr lang="nl-BE" sz="1800" dirty="0"/>
            <a:t>kleine overschrijding bezettingsnorm</a:t>
          </a:r>
        </a:p>
      </dgm:t>
    </dgm:pt>
    <dgm:pt modelId="{64A98638-B40B-4B50-96DB-4D2B938B9229}" type="parTrans" cxnId="{F4598FB4-9D50-4EFC-9DFB-DCA154EE4325}">
      <dgm:prSet/>
      <dgm:spPr/>
      <dgm:t>
        <a:bodyPr/>
        <a:lstStyle/>
        <a:p>
          <a:endParaRPr lang="nl-BE"/>
        </a:p>
      </dgm:t>
    </dgm:pt>
    <dgm:pt modelId="{3E189E2D-2C97-4AA3-AD52-66663DD47ECA}" type="sibTrans" cxnId="{F4598FB4-9D50-4EFC-9DFB-DCA154EE4325}">
      <dgm:prSet/>
      <dgm:spPr/>
      <dgm:t>
        <a:bodyPr/>
        <a:lstStyle/>
        <a:p>
          <a:endParaRPr lang="nl-BE"/>
        </a:p>
      </dgm:t>
    </dgm:pt>
    <dgm:pt modelId="{49F6BD3D-8DAF-4A39-A1A2-EBBBCA173FD2}">
      <dgm:prSet phldrT="[Tekst]" custT="1"/>
      <dgm:spPr/>
      <dgm:t>
        <a:bodyPr/>
        <a:lstStyle/>
        <a:p>
          <a:r>
            <a:rPr lang="nl-BE" sz="1800" dirty="0"/>
            <a:t>Omschrijven in omstandig verslag</a:t>
          </a:r>
        </a:p>
      </dgm:t>
    </dgm:pt>
    <dgm:pt modelId="{56746B86-0A24-4050-B3E3-91C90512168E}" type="parTrans" cxnId="{FA639023-E628-4EA1-8FF0-1E1DC09EB401}">
      <dgm:prSet/>
      <dgm:spPr/>
      <dgm:t>
        <a:bodyPr/>
        <a:lstStyle/>
        <a:p>
          <a:endParaRPr lang="nl-BE"/>
        </a:p>
      </dgm:t>
    </dgm:pt>
    <dgm:pt modelId="{2331B33E-81D7-4CD2-9395-8A891EB3026E}" type="sibTrans" cxnId="{FA639023-E628-4EA1-8FF0-1E1DC09EB401}">
      <dgm:prSet/>
      <dgm:spPr/>
      <dgm:t>
        <a:bodyPr/>
        <a:lstStyle/>
        <a:p>
          <a:endParaRPr lang="nl-BE"/>
        </a:p>
      </dgm:t>
    </dgm:pt>
    <dgm:pt modelId="{E2B5EDB6-BF71-4B10-8BEE-F138A812FF94}">
      <dgm:prSet phldrT="[Tekst]" custT="1"/>
      <dgm:spPr/>
      <dgm:t>
        <a:bodyPr/>
        <a:lstStyle/>
        <a:p>
          <a:r>
            <a:rPr lang="nl-BE" sz="1800" dirty="0"/>
            <a:t>besluit tot </a:t>
          </a:r>
          <a:r>
            <a:rPr lang="nl-BE" sz="1800" dirty="0" err="1"/>
            <a:t>overbewoondverklaring</a:t>
          </a:r>
          <a:r>
            <a:rPr lang="nl-BE" sz="1800" dirty="0"/>
            <a:t> mogelijk </a:t>
          </a:r>
        </a:p>
      </dgm:t>
    </dgm:pt>
    <dgm:pt modelId="{B2F6CAFE-930E-44E6-8046-6AE33101D394}" type="parTrans" cxnId="{91F5D4FB-502C-4703-AF47-3123903B1921}">
      <dgm:prSet/>
      <dgm:spPr/>
      <dgm:t>
        <a:bodyPr/>
        <a:lstStyle/>
        <a:p>
          <a:endParaRPr lang="nl-BE"/>
        </a:p>
      </dgm:t>
    </dgm:pt>
    <dgm:pt modelId="{3107B174-A6EF-41FA-A71C-43CBB4696B31}" type="sibTrans" cxnId="{91F5D4FB-502C-4703-AF47-3123903B1921}">
      <dgm:prSet/>
      <dgm:spPr/>
      <dgm:t>
        <a:bodyPr/>
        <a:lstStyle/>
        <a:p>
          <a:endParaRPr lang="nl-BE"/>
        </a:p>
      </dgm:t>
    </dgm:pt>
    <dgm:pt modelId="{464E012E-BB4D-4174-8FB2-7F76BAEC212C}">
      <dgm:prSet phldrT="[Tekst]" custT="1"/>
      <dgm:spPr/>
      <dgm:t>
        <a:bodyPr/>
        <a:lstStyle/>
        <a:p>
          <a:r>
            <a:rPr lang="nl-BE" sz="1800" dirty="0"/>
            <a:t>niet meer strafbaar</a:t>
          </a:r>
        </a:p>
      </dgm:t>
    </dgm:pt>
    <dgm:pt modelId="{3B6303C4-D07C-40DA-A3F0-A999B6AD916E}" type="parTrans" cxnId="{2B8E26B0-D756-44D5-830B-A788286A0E4C}">
      <dgm:prSet/>
      <dgm:spPr/>
      <dgm:t>
        <a:bodyPr/>
        <a:lstStyle/>
        <a:p>
          <a:endParaRPr lang="nl-BE"/>
        </a:p>
      </dgm:t>
    </dgm:pt>
    <dgm:pt modelId="{EB15B3A2-A6EB-4C95-88C0-81B76AEDB747}" type="sibTrans" cxnId="{2B8E26B0-D756-44D5-830B-A788286A0E4C}">
      <dgm:prSet/>
      <dgm:spPr/>
      <dgm:t>
        <a:bodyPr/>
        <a:lstStyle/>
        <a:p>
          <a:endParaRPr lang="nl-BE"/>
        </a:p>
      </dgm:t>
    </dgm:pt>
    <dgm:pt modelId="{FC02EBAC-D4DA-4EEA-B6C2-18F05BD654B0}" type="pres">
      <dgm:prSet presAssocID="{C09D01D0-65ED-4299-980B-DC05B6E554F9}" presName="linear" presStyleCnt="0">
        <dgm:presLayoutVars>
          <dgm:dir/>
          <dgm:animLvl val="lvl"/>
          <dgm:resizeHandles val="exact"/>
        </dgm:presLayoutVars>
      </dgm:prSet>
      <dgm:spPr/>
    </dgm:pt>
    <dgm:pt modelId="{8CACE025-B6AA-471E-92F5-A18FCF3B4893}" type="pres">
      <dgm:prSet presAssocID="{6D07D593-C7CF-4CB7-8953-F60C60234A7A}" presName="parentLin" presStyleCnt="0"/>
      <dgm:spPr/>
    </dgm:pt>
    <dgm:pt modelId="{6C34E8C6-1D88-4608-9247-53206AAE99A7}" type="pres">
      <dgm:prSet presAssocID="{6D07D593-C7CF-4CB7-8953-F60C60234A7A}" presName="parentLeftMargin" presStyleLbl="node1" presStyleIdx="0" presStyleCnt="2"/>
      <dgm:spPr/>
    </dgm:pt>
    <dgm:pt modelId="{206D5E3D-7810-4A70-8F65-09F644915178}" type="pres">
      <dgm:prSet presAssocID="{6D07D593-C7CF-4CB7-8953-F60C60234A7A}" presName="parentText" presStyleLbl="node1" presStyleIdx="0" presStyleCnt="2" custScaleY="69123">
        <dgm:presLayoutVars>
          <dgm:chMax val="0"/>
          <dgm:bulletEnabled val="1"/>
        </dgm:presLayoutVars>
      </dgm:prSet>
      <dgm:spPr/>
    </dgm:pt>
    <dgm:pt modelId="{56EEEE4D-15E0-4B6A-8476-B8D5BE534F14}" type="pres">
      <dgm:prSet presAssocID="{6D07D593-C7CF-4CB7-8953-F60C60234A7A}" presName="negativeSpace" presStyleCnt="0"/>
      <dgm:spPr/>
    </dgm:pt>
    <dgm:pt modelId="{073AF9A4-2B57-4DFC-8897-96DCF2173564}" type="pres">
      <dgm:prSet presAssocID="{6D07D593-C7CF-4CB7-8953-F60C60234A7A}" presName="childText" presStyleLbl="conFgAcc1" presStyleIdx="0" presStyleCnt="2" custLinFactNeighborX="16646" custLinFactNeighborY="16520">
        <dgm:presLayoutVars>
          <dgm:bulletEnabled val="1"/>
        </dgm:presLayoutVars>
      </dgm:prSet>
      <dgm:spPr/>
    </dgm:pt>
    <dgm:pt modelId="{D7B6C5EC-9CE9-47E4-BE7B-87C8C8A5DF37}" type="pres">
      <dgm:prSet presAssocID="{04505FAA-C785-4EDF-96E3-41CF8E14FEE7}" presName="spaceBetweenRectangles" presStyleCnt="0"/>
      <dgm:spPr/>
    </dgm:pt>
    <dgm:pt modelId="{E61740CE-C1B1-4741-B1F8-2FB05333E0DD}" type="pres">
      <dgm:prSet presAssocID="{4C2A3C6B-038E-4982-833C-C1307AF71F43}" presName="parentLin" presStyleCnt="0"/>
      <dgm:spPr/>
    </dgm:pt>
    <dgm:pt modelId="{4E9DE4C6-4CE2-4DBB-B19B-12B1FD0292EF}" type="pres">
      <dgm:prSet presAssocID="{4C2A3C6B-038E-4982-833C-C1307AF71F43}" presName="parentLeftMargin" presStyleLbl="node1" presStyleIdx="0" presStyleCnt="2"/>
      <dgm:spPr/>
    </dgm:pt>
    <dgm:pt modelId="{19E71781-D353-415A-B3DA-554A3B3239EA}" type="pres">
      <dgm:prSet presAssocID="{4C2A3C6B-038E-4982-833C-C1307AF71F43}" presName="parentText" presStyleLbl="node1" presStyleIdx="1" presStyleCnt="2" custScaleY="69325">
        <dgm:presLayoutVars>
          <dgm:chMax val="0"/>
          <dgm:bulletEnabled val="1"/>
        </dgm:presLayoutVars>
      </dgm:prSet>
      <dgm:spPr/>
    </dgm:pt>
    <dgm:pt modelId="{76E46101-1029-4CE0-BD11-7E71B55B33E6}" type="pres">
      <dgm:prSet presAssocID="{4C2A3C6B-038E-4982-833C-C1307AF71F43}" presName="negativeSpace" presStyleCnt="0"/>
      <dgm:spPr/>
    </dgm:pt>
    <dgm:pt modelId="{F81137FB-400A-4B9C-BB76-995DE9604BAC}" type="pres">
      <dgm:prSet presAssocID="{4C2A3C6B-038E-4982-833C-C1307AF71F43}" presName="childText" presStyleLbl="conFgAcc1" presStyleIdx="1" presStyleCnt="2">
        <dgm:presLayoutVars>
          <dgm:bulletEnabled val="1"/>
        </dgm:presLayoutVars>
      </dgm:prSet>
      <dgm:spPr/>
    </dgm:pt>
  </dgm:ptLst>
  <dgm:cxnLst>
    <dgm:cxn modelId="{B686A303-246A-475E-AB91-157CA989DF03}" type="presOf" srcId="{C09D01D0-65ED-4299-980B-DC05B6E554F9}" destId="{FC02EBAC-D4DA-4EEA-B6C2-18F05BD654B0}" srcOrd="0" destOrd="0" presId="urn:microsoft.com/office/officeart/2005/8/layout/list1"/>
    <dgm:cxn modelId="{9847D004-2A27-4BD6-9278-C2B76DDE734D}" type="presOf" srcId="{4C2A3C6B-038E-4982-833C-C1307AF71F43}" destId="{19E71781-D353-415A-B3DA-554A3B3239EA}" srcOrd="1" destOrd="0" presId="urn:microsoft.com/office/officeart/2005/8/layout/list1"/>
    <dgm:cxn modelId="{797ABE06-8B02-4900-9C77-9BE83FE1E052}" type="presOf" srcId="{AEBA35FE-BBF1-4975-9356-F05B7229CC0C}" destId="{F81137FB-400A-4B9C-BB76-995DE9604BAC}" srcOrd="0" destOrd="0" presId="urn:microsoft.com/office/officeart/2005/8/layout/list1"/>
    <dgm:cxn modelId="{C36EA607-9ACA-4040-ABAD-390AA99C0434}" type="presOf" srcId="{C20DBEB9-707A-4043-A93C-F4578AF22768}" destId="{F81137FB-400A-4B9C-BB76-995DE9604BAC}" srcOrd="0" destOrd="2" presId="urn:microsoft.com/office/officeart/2005/8/layout/list1"/>
    <dgm:cxn modelId="{D963ED0F-2B9C-41D5-935C-5F244DA4C7C9}" srcId="{C09D01D0-65ED-4299-980B-DC05B6E554F9}" destId="{6D07D593-C7CF-4CB7-8953-F60C60234A7A}" srcOrd="0" destOrd="0" parTransId="{2BD6ECE1-89D4-48D4-9589-25E17B7E83C5}" sibTransId="{04505FAA-C785-4EDF-96E3-41CF8E14FEE7}"/>
    <dgm:cxn modelId="{AF1A8C15-8B98-4FB5-A908-6675A21D887D}" type="presOf" srcId="{464E012E-BB4D-4174-8FB2-7F76BAEC212C}" destId="{F81137FB-400A-4B9C-BB76-995DE9604BAC}" srcOrd="0" destOrd="1" presId="urn:microsoft.com/office/officeart/2005/8/layout/list1"/>
    <dgm:cxn modelId="{C12BF221-A79C-40A0-9B1F-3AEA8AFE166F}" srcId="{C09D01D0-65ED-4299-980B-DC05B6E554F9}" destId="{4C2A3C6B-038E-4982-833C-C1307AF71F43}" srcOrd="1" destOrd="0" parTransId="{C09C9B20-4560-4842-B062-3F67ABF69F64}" sibTransId="{F33E6DBA-0D58-4997-BEF4-1DB2131A4A2D}"/>
    <dgm:cxn modelId="{FA639023-E628-4EA1-8FF0-1E1DC09EB401}" srcId="{6D07D593-C7CF-4CB7-8953-F60C60234A7A}" destId="{49F6BD3D-8DAF-4A39-A1A2-EBBBCA173FD2}" srcOrd="1" destOrd="0" parTransId="{56746B86-0A24-4050-B3E3-91C90512168E}" sibTransId="{2331B33E-81D7-4CD2-9395-8A891EB3026E}"/>
    <dgm:cxn modelId="{ED75CF25-F5D7-4C79-BB55-191DF9226805}" type="presOf" srcId="{3B76A2B7-1652-4432-B544-EBD6F373D4AC}" destId="{073AF9A4-2B57-4DFC-8897-96DCF2173564}" srcOrd="0" destOrd="0" presId="urn:microsoft.com/office/officeart/2005/8/layout/list1"/>
    <dgm:cxn modelId="{F651E935-011E-4225-8148-F64E834E0E5D}" type="presOf" srcId="{6D07D593-C7CF-4CB7-8953-F60C60234A7A}" destId="{6C34E8C6-1D88-4608-9247-53206AAE99A7}" srcOrd="0" destOrd="0" presId="urn:microsoft.com/office/officeart/2005/8/layout/list1"/>
    <dgm:cxn modelId="{8F370E3B-478A-4562-913D-E49CFD01B86A}" type="presOf" srcId="{4C2A3C6B-038E-4982-833C-C1307AF71F43}" destId="{4E9DE4C6-4CE2-4DBB-B19B-12B1FD0292EF}" srcOrd="0" destOrd="0" presId="urn:microsoft.com/office/officeart/2005/8/layout/list1"/>
    <dgm:cxn modelId="{141D8165-7C4D-4EF2-B4DD-DC7AA793FA9A}" srcId="{4C2A3C6B-038E-4982-833C-C1307AF71F43}" destId="{C20DBEB9-707A-4043-A93C-F4578AF22768}" srcOrd="2" destOrd="0" parTransId="{7320F92D-0113-422F-8CA5-1A97A389666D}" sibTransId="{969FB5CB-E98C-4849-833A-A5127AB23037}"/>
    <dgm:cxn modelId="{EFB62C6B-EDBF-4EBE-8558-4A7A2C62C5FB}" type="presOf" srcId="{9089C96C-F9E4-4F59-B72A-2A7835CE8259}" destId="{073AF9A4-2B57-4DFC-8897-96DCF2173564}" srcOrd="0" destOrd="3" presId="urn:microsoft.com/office/officeart/2005/8/layout/list1"/>
    <dgm:cxn modelId="{66831554-6167-4765-AA4B-ECEB96F6BEAC}" type="presOf" srcId="{E2B5EDB6-BF71-4B10-8BEE-F138A812FF94}" destId="{073AF9A4-2B57-4DFC-8897-96DCF2173564}" srcOrd="0" destOrd="2" presId="urn:microsoft.com/office/officeart/2005/8/layout/list1"/>
    <dgm:cxn modelId="{CB1C0256-A322-4547-A2A4-A26BD2CA15A5}" type="presOf" srcId="{6D07D593-C7CF-4CB7-8953-F60C60234A7A}" destId="{206D5E3D-7810-4A70-8F65-09F644915178}" srcOrd="1" destOrd="0" presId="urn:microsoft.com/office/officeart/2005/8/layout/list1"/>
    <dgm:cxn modelId="{BE546F7F-3CCD-4F3A-ADAE-DCF6413EB130}" type="presOf" srcId="{49F6BD3D-8DAF-4A39-A1A2-EBBBCA173FD2}" destId="{073AF9A4-2B57-4DFC-8897-96DCF2173564}" srcOrd="0" destOrd="1" presId="urn:microsoft.com/office/officeart/2005/8/layout/list1"/>
    <dgm:cxn modelId="{A71FBB87-DA36-4E2B-9D8B-CE833AA2CAC4}" srcId="{6D07D593-C7CF-4CB7-8953-F60C60234A7A}" destId="{9089C96C-F9E4-4F59-B72A-2A7835CE8259}" srcOrd="3" destOrd="0" parTransId="{3C714D7A-D22A-4145-B943-11B81137ACB9}" sibTransId="{8B977870-5727-453C-9FAA-6221535D262F}"/>
    <dgm:cxn modelId="{2B8E26B0-D756-44D5-830B-A788286A0E4C}" srcId="{4C2A3C6B-038E-4982-833C-C1307AF71F43}" destId="{464E012E-BB4D-4174-8FB2-7F76BAEC212C}" srcOrd="1" destOrd="0" parTransId="{3B6303C4-D07C-40DA-A3F0-A999B6AD916E}" sibTransId="{EB15B3A2-A6EB-4C95-88C0-81B76AEDB747}"/>
    <dgm:cxn modelId="{F4598FB4-9D50-4EFC-9DFB-DCA154EE4325}" srcId="{4C2A3C6B-038E-4982-833C-C1307AF71F43}" destId="{AEBA35FE-BBF1-4975-9356-F05B7229CC0C}" srcOrd="0" destOrd="0" parTransId="{64A98638-B40B-4B50-96DB-4D2B938B9229}" sibTransId="{3E189E2D-2C97-4AA3-AD52-66663DD47ECA}"/>
    <dgm:cxn modelId="{79975BB5-780F-4B9B-A1FE-601D6D43B333}" srcId="{6D07D593-C7CF-4CB7-8953-F60C60234A7A}" destId="{3B76A2B7-1652-4432-B544-EBD6F373D4AC}" srcOrd="0" destOrd="0" parTransId="{142B0FBF-7C7C-4537-852D-4DAA03FA9C11}" sibTransId="{70A7028C-57E5-4FE4-98E7-92F691BB9D88}"/>
    <dgm:cxn modelId="{91F5D4FB-502C-4703-AF47-3123903B1921}" srcId="{6D07D593-C7CF-4CB7-8953-F60C60234A7A}" destId="{E2B5EDB6-BF71-4B10-8BEE-F138A812FF94}" srcOrd="2" destOrd="0" parTransId="{B2F6CAFE-930E-44E6-8046-6AE33101D394}" sibTransId="{3107B174-A6EF-41FA-A71C-43CBB4696B31}"/>
    <dgm:cxn modelId="{7D09A7AA-2C37-4A55-8995-9301AA7807AB}" type="presParOf" srcId="{FC02EBAC-D4DA-4EEA-B6C2-18F05BD654B0}" destId="{8CACE025-B6AA-471E-92F5-A18FCF3B4893}" srcOrd="0" destOrd="0" presId="urn:microsoft.com/office/officeart/2005/8/layout/list1"/>
    <dgm:cxn modelId="{F31D1331-F673-42E0-9092-E4955D6F4623}" type="presParOf" srcId="{8CACE025-B6AA-471E-92F5-A18FCF3B4893}" destId="{6C34E8C6-1D88-4608-9247-53206AAE99A7}" srcOrd="0" destOrd="0" presId="urn:microsoft.com/office/officeart/2005/8/layout/list1"/>
    <dgm:cxn modelId="{E1904EF3-8CAC-44C0-95B4-F61167B7CA69}" type="presParOf" srcId="{8CACE025-B6AA-471E-92F5-A18FCF3B4893}" destId="{206D5E3D-7810-4A70-8F65-09F644915178}" srcOrd="1" destOrd="0" presId="urn:microsoft.com/office/officeart/2005/8/layout/list1"/>
    <dgm:cxn modelId="{9F35BFAE-E59D-4654-BA21-E66FDA2391D1}" type="presParOf" srcId="{FC02EBAC-D4DA-4EEA-B6C2-18F05BD654B0}" destId="{56EEEE4D-15E0-4B6A-8476-B8D5BE534F14}" srcOrd="1" destOrd="0" presId="urn:microsoft.com/office/officeart/2005/8/layout/list1"/>
    <dgm:cxn modelId="{F5F37A09-ABCB-4750-BDCC-E9739F27143B}" type="presParOf" srcId="{FC02EBAC-D4DA-4EEA-B6C2-18F05BD654B0}" destId="{073AF9A4-2B57-4DFC-8897-96DCF2173564}" srcOrd="2" destOrd="0" presId="urn:microsoft.com/office/officeart/2005/8/layout/list1"/>
    <dgm:cxn modelId="{0158F2E9-5D50-4C1D-A65E-78FC930FD020}" type="presParOf" srcId="{FC02EBAC-D4DA-4EEA-B6C2-18F05BD654B0}" destId="{D7B6C5EC-9CE9-47E4-BE7B-87C8C8A5DF37}" srcOrd="3" destOrd="0" presId="urn:microsoft.com/office/officeart/2005/8/layout/list1"/>
    <dgm:cxn modelId="{A817B536-5142-4177-A0CD-C0BF890954EB}" type="presParOf" srcId="{FC02EBAC-D4DA-4EEA-B6C2-18F05BD654B0}" destId="{E61740CE-C1B1-4741-B1F8-2FB05333E0DD}" srcOrd="4" destOrd="0" presId="urn:microsoft.com/office/officeart/2005/8/layout/list1"/>
    <dgm:cxn modelId="{E0AF8F26-4377-46F5-B787-0E19352E7852}" type="presParOf" srcId="{E61740CE-C1B1-4741-B1F8-2FB05333E0DD}" destId="{4E9DE4C6-4CE2-4DBB-B19B-12B1FD0292EF}" srcOrd="0" destOrd="0" presId="urn:microsoft.com/office/officeart/2005/8/layout/list1"/>
    <dgm:cxn modelId="{D110D4E2-CCD0-4371-AB01-2E60B0442660}" type="presParOf" srcId="{E61740CE-C1B1-4741-B1F8-2FB05333E0DD}" destId="{19E71781-D353-415A-B3DA-554A3B3239EA}" srcOrd="1" destOrd="0" presId="urn:microsoft.com/office/officeart/2005/8/layout/list1"/>
    <dgm:cxn modelId="{507AF002-095F-4531-B63D-D4CEDAC10EAA}" type="presParOf" srcId="{FC02EBAC-D4DA-4EEA-B6C2-18F05BD654B0}" destId="{76E46101-1029-4CE0-BD11-7E71B55B33E6}" srcOrd="5" destOrd="0" presId="urn:microsoft.com/office/officeart/2005/8/layout/list1"/>
    <dgm:cxn modelId="{FFCF3C95-CE06-4325-8FF0-F9DA3758B1F7}" type="presParOf" srcId="{FC02EBAC-D4DA-4EEA-B6C2-18F05BD654B0}" destId="{F81137FB-400A-4B9C-BB76-995DE9604BA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F9599B-5419-4492-96F2-5932DA5CB022}"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nl-BE"/>
        </a:p>
      </dgm:t>
    </dgm:pt>
    <dgm:pt modelId="{E8DE6D0F-4FF4-4435-A11E-D631ECEC5E29}">
      <dgm:prSet/>
      <dgm:spPr/>
      <dgm:t>
        <a:bodyPr/>
        <a:lstStyle/>
        <a:p>
          <a:r>
            <a:rPr lang="nl-BE"/>
            <a:t>Conformiteit en strafbaarheid op één lijn</a:t>
          </a:r>
        </a:p>
      </dgm:t>
    </dgm:pt>
    <dgm:pt modelId="{CA493FDA-BEB4-40AA-A445-687DEF4C4F06}" type="parTrans" cxnId="{686ED28E-FBD8-4177-99C7-7CF3052817F5}">
      <dgm:prSet/>
      <dgm:spPr/>
      <dgm:t>
        <a:bodyPr/>
        <a:lstStyle/>
        <a:p>
          <a:endParaRPr lang="nl-BE"/>
        </a:p>
      </dgm:t>
    </dgm:pt>
    <dgm:pt modelId="{3D4F0E88-0A4D-4492-A68C-0E13A5FBE15B}" type="sibTrans" cxnId="{686ED28E-FBD8-4177-99C7-7CF3052817F5}">
      <dgm:prSet/>
      <dgm:spPr/>
      <dgm:t>
        <a:bodyPr/>
        <a:lstStyle/>
        <a:p>
          <a:endParaRPr lang="nl-BE"/>
        </a:p>
      </dgm:t>
    </dgm:pt>
    <dgm:pt modelId="{3E6115AE-5192-4A9C-9955-035E73FCB174}">
      <dgm:prSet/>
      <dgm:spPr/>
      <dgm:t>
        <a:bodyPr/>
        <a:lstStyle/>
        <a:p>
          <a:r>
            <a:rPr lang="nl-BE"/>
            <a:t>Geen CA meer mogelijk bij strafbaarheid</a:t>
          </a:r>
        </a:p>
      </dgm:t>
    </dgm:pt>
    <dgm:pt modelId="{CE5866B4-D049-46CC-A42F-1595A3A2F494}" type="parTrans" cxnId="{7A2FD9E0-1B03-4756-BCE2-76A3F2867F90}">
      <dgm:prSet/>
      <dgm:spPr/>
      <dgm:t>
        <a:bodyPr/>
        <a:lstStyle/>
        <a:p>
          <a:endParaRPr lang="nl-BE"/>
        </a:p>
      </dgm:t>
    </dgm:pt>
    <dgm:pt modelId="{BCE83D45-B5BD-4A6B-A902-9A4AAFB00355}" type="sibTrans" cxnId="{7A2FD9E0-1B03-4756-BCE2-76A3F2867F90}">
      <dgm:prSet/>
      <dgm:spPr/>
      <dgm:t>
        <a:bodyPr/>
        <a:lstStyle/>
        <a:p>
          <a:endParaRPr lang="nl-BE"/>
        </a:p>
      </dgm:t>
    </dgm:pt>
    <dgm:pt modelId="{51644318-1284-4BA7-9E1D-78B72EFB9BB8}">
      <dgm:prSet/>
      <dgm:spPr/>
      <dgm:t>
        <a:bodyPr/>
        <a:lstStyle/>
        <a:p>
          <a:r>
            <a:rPr lang="nl-BE"/>
            <a:t>Geen strafbaarheid meer mogelijk bij conformiteit</a:t>
          </a:r>
        </a:p>
      </dgm:t>
    </dgm:pt>
    <dgm:pt modelId="{9F2AD453-FA21-4816-92E4-F9A66987F051}" type="parTrans" cxnId="{67E805B7-73A6-435D-BF01-E9D0B4E4A80F}">
      <dgm:prSet/>
      <dgm:spPr/>
      <dgm:t>
        <a:bodyPr/>
        <a:lstStyle/>
        <a:p>
          <a:endParaRPr lang="nl-BE"/>
        </a:p>
      </dgm:t>
    </dgm:pt>
    <dgm:pt modelId="{DAFD071F-A128-4038-A987-95427A6745E9}" type="sibTrans" cxnId="{67E805B7-73A6-435D-BF01-E9D0B4E4A80F}">
      <dgm:prSet/>
      <dgm:spPr/>
      <dgm:t>
        <a:bodyPr/>
        <a:lstStyle/>
        <a:p>
          <a:endParaRPr lang="nl-BE"/>
        </a:p>
      </dgm:t>
    </dgm:pt>
    <dgm:pt modelId="{0218E63D-A6B1-4C14-9118-49C459C1E85D}" type="pres">
      <dgm:prSet presAssocID="{1CF9599B-5419-4492-96F2-5932DA5CB022}" presName="Name0" presStyleCnt="0">
        <dgm:presLayoutVars>
          <dgm:dir/>
          <dgm:animLvl val="lvl"/>
          <dgm:resizeHandles/>
        </dgm:presLayoutVars>
      </dgm:prSet>
      <dgm:spPr/>
    </dgm:pt>
    <dgm:pt modelId="{7A1F50FC-393F-4804-9DF7-CDB0A0A1247F}" type="pres">
      <dgm:prSet presAssocID="{E8DE6D0F-4FF4-4435-A11E-D631ECEC5E29}" presName="linNode" presStyleCnt="0"/>
      <dgm:spPr/>
    </dgm:pt>
    <dgm:pt modelId="{0B006C74-9D39-4E56-9397-EAE949976943}" type="pres">
      <dgm:prSet presAssocID="{E8DE6D0F-4FF4-4435-A11E-D631ECEC5E29}" presName="parentShp" presStyleLbl="node1" presStyleIdx="0" presStyleCnt="1">
        <dgm:presLayoutVars>
          <dgm:bulletEnabled val="1"/>
        </dgm:presLayoutVars>
      </dgm:prSet>
      <dgm:spPr/>
    </dgm:pt>
    <dgm:pt modelId="{80D4EDEC-471F-4CB1-8F33-91E250450F23}" type="pres">
      <dgm:prSet presAssocID="{E8DE6D0F-4FF4-4435-A11E-D631ECEC5E29}" presName="childShp" presStyleLbl="bgAccFollowNode1" presStyleIdx="0" presStyleCnt="1">
        <dgm:presLayoutVars>
          <dgm:bulletEnabled val="1"/>
        </dgm:presLayoutVars>
      </dgm:prSet>
      <dgm:spPr/>
    </dgm:pt>
  </dgm:ptLst>
  <dgm:cxnLst>
    <dgm:cxn modelId="{204CEF14-4773-4D72-9FB5-FD967CC02CE7}" type="presOf" srcId="{E8DE6D0F-4FF4-4435-A11E-D631ECEC5E29}" destId="{0B006C74-9D39-4E56-9397-EAE949976943}" srcOrd="0" destOrd="0" presId="urn:microsoft.com/office/officeart/2005/8/layout/vList6"/>
    <dgm:cxn modelId="{B4BAC46F-38AA-40D5-853C-CCF2990364AB}" type="presOf" srcId="{51644318-1284-4BA7-9E1D-78B72EFB9BB8}" destId="{80D4EDEC-471F-4CB1-8F33-91E250450F23}" srcOrd="0" destOrd="1" presId="urn:microsoft.com/office/officeart/2005/8/layout/vList6"/>
    <dgm:cxn modelId="{348EC383-9471-442F-B93B-155B538582B0}" type="presOf" srcId="{1CF9599B-5419-4492-96F2-5932DA5CB022}" destId="{0218E63D-A6B1-4C14-9118-49C459C1E85D}" srcOrd="0" destOrd="0" presId="urn:microsoft.com/office/officeart/2005/8/layout/vList6"/>
    <dgm:cxn modelId="{686ED28E-FBD8-4177-99C7-7CF3052817F5}" srcId="{1CF9599B-5419-4492-96F2-5932DA5CB022}" destId="{E8DE6D0F-4FF4-4435-A11E-D631ECEC5E29}" srcOrd="0" destOrd="0" parTransId="{CA493FDA-BEB4-40AA-A445-687DEF4C4F06}" sibTransId="{3D4F0E88-0A4D-4492-A68C-0E13A5FBE15B}"/>
    <dgm:cxn modelId="{B5A50A95-9B1E-4268-89CF-0E7BBF3459AD}" type="presOf" srcId="{3E6115AE-5192-4A9C-9955-035E73FCB174}" destId="{80D4EDEC-471F-4CB1-8F33-91E250450F23}" srcOrd="0" destOrd="0" presId="urn:microsoft.com/office/officeart/2005/8/layout/vList6"/>
    <dgm:cxn modelId="{67E805B7-73A6-435D-BF01-E9D0B4E4A80F}" srcId="{E8DE6D0F-4FF4-4435-A11E-D631ECEC5E29}" destId="{51644318-1284-4BA7-9E1D-78B72EFB9BB8}" srcOrd="1" destOrd="0" parTransId="{9F2AD453-FA21-4816-92E4-F9A66987F051}" sibTransId="{DAFD071F-A128-4038-A987-95427A6745E9}"/>
    <dgm:cxn modelId="{7A2FD9E0-1B03-4756-BCE2-76A3F2867F90}" srcId="{E8DE6D0F-4FF4-4435-A11E-D631ECEC5E29}" destId="{3E6115AE-5192-4A9C-9955-035E73FCB174}" srcOrd="0" destOrd="0" parTransId="{CE5866B4-D049-46CC-A42F-1595A3A2F494}" sibTransId="{BCE83D45-B5BD-4A6B-A902-9A4AAFB00355}"/>
    <dgm:cxn modelId="{D35DBC20-FE90-48E3-8DA6-6AE778A71DF8}" type="presParOf" srcId="{0218E63D-A6B1-4C14-9118-49C459C1E85D}" destId="{7A1F50FC-393F-4804-9DF7-CDB0A0A1247F}" srcOrd="0" destOrd="0" presId="urn:microsoft.com/office/officeart/2005/8/layout/vList6"/>
    <dgm:cxn modelId="{46C999C7-50DC-4F69-B945-F01E1B8A3566}" type="presParOf" srcId="{7A1F50FC-393F-4804-9DF7-CDB0A0A1247F}" destId="{0B006C74-9D39-4E56-9397-EAE949976943}" srcOrd="0" destOrd="0" presId="urn:microsoft.com/office/officeart/2005/8/layout/vList6"/>
    <dgm:cxn modelId="{BCA47A7F-1819-4B15-9F62-9C1CCCAA6FC3}" type="presParOf" srcId="{7A1F50FC-393F-4804-9DF7-CDB0A0A1247F}" destId="{80D4EDEC-471F-4CB1-8F33-91E250450F2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30F834-11F2-4212-BF34-7B20896F1276}"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nl-BE"/>
        </a:p>
      </dgm:t>
    </dgm:pt>
    <dgm:pt modelId="{30BDCD44-4C58-4075-98EE-0B6D80B35335}">
      <dgm:prSet custT="1"/>
      <dgm:spPr/>
      <dgm:t>
        <a:bodyPr/>
        <a:lstStyle/>
        <a:p>
          <a:r>
            <a:rPr lang="nl-BE" sz="2000" dirty="0"/>
            <a:t>Uitbreiding bevoegdheden</a:t>
          </a:r>
        </a:p>
      </dgm:t>
    </dgm:pt>
    <dgm:pt modelId="{78D75C37-4134-4467-8F19-500699DF4FD0}" type="parTrans" cxnId="{2F38C75A-D1C2-4C08-A5A9-B24344A71837}">
      <dgm:prSet/>
      <dgm:spPr/>
      <dgm:t>
        <a:bodyPr/>
        <a:lstStyle/>
        <a:p>
          <a:endParaRPr lang="nl-BE" sz="2000"/>
        </a:p>
      </dgm:t>
    </dgm:pt>
    <dgm:pt modelId="{9A045A6D-2B8D-4A21-AD3C-572B06416CC5}" type="sibTrans" cxnId="{2F38C75A-D1C2-4C08-A5A9-B24344A71837}">
      <dgm:prSet/>
      <dgm:spPr/>
      <dgm:t>
        <a:bodyPr/>
        <a:lstStyle/>
        <a:p>
          <a:endParaRPr lang="nl-BE" sz="2000"/>
        </a:p>
      </dgm:t>
    </dgm:pt>
    <dgm:pt modelId="{0BD1A0D7-D5E3-4028-A979-EFDECAED88EE}">
      <dgm:prSet custT="1"/>
      <dgm:spPr/>
      <dgm:t>
        <a:bodyPr/>
        <a:lstStyle/>
        <a:p>
          <a:r>
            <a:rPr lang="nl-BE" sz="2000" dirty="0"/>
            <a:t>Nieuw technisch handboek = MB</a:t>
          </a:r>
        </a:p>
      </dgm:t>
    </dgm:pt>
    <dgm:pt modelId="{29C056BE-4C76-489F-903F-0D1D0FD582F7}" type="parTrans" cxnId="{518B2747-3043-471E-BECA-A0657D96D41E}">
      <dgm:prSet/>
      <dgm:spPr/>
      <dgm:t>
        <a:bodyPr/>
        <a:lstStyle/>
        <a:p>
          <a:endParaRPr lang="nl-BE" sz="2000"/>
        </a:p>
      </dgm:t>
    </dgm:pt>
    <dgm:pt modelId="{D4D68BC6-BB49-4C9D-8037-DD3FB5616BB5}" type="sibTrans" cxnId="{518B2747-3043-471E-BECA-A0657D96D41E}">
      <dgm:prSet/>
      <dgm:spPr/>
      <dgm:t>
        <a:bodyPr/>
        <a:lstStyle/>
        <a:p>
          <a:endParaRPr lang="nl-BE" sz="2000"/>
        </a:p>
      </dgm:t>
    </dgm:pt>
    <dgm:pt modelId="{8473DABA-FE98-4715-A872-ED5240267F4D}">
      <dgm:prSet phldrT="[Tekst]" custT="1"/>
      <dgm:spPr/>
      <dgm:t>
        <a:bodyPr/>
        <a:lstStyle/>
        <a:p>
          <a:r>
            <a:rPr lang="nl-BE" sz="2000" dirty="0"/>
            <a:t>Identiteitscontrole</a:t>
          </a:r>
        </a:p>
      </dgm:t>
    </dgm:pt>
    <dgm:pt modelId="{E7845886-34F0-43E6-B258-E10862C839E5}" type="parTrans" cxnId="{B16D7321-2092-4AB4-8D1E-43D12DC2969E}">
      <dgm:prSet/>
      <dgm:spPr/>
      <dgm:t>
        <a:bodyPr/>
        <a:lstStyle/>
        <a:p>
          <a:endParaRPr lang="nl-BE" sz="2000"/>
        </a:p>
      </dgm:t>
    </dgm:pt>
    <dgm:pt modelId="{B4504136-78D4-4173-92EF-126874851335}" type="sibTrans" cxnId="{B16D7321-2092-4AB4-8D1E-43D12DC2969E}">
      <dgm:prSet/>
      <dgm:spPr/>
      <dgm:t>
        <a:bodyPr/>
        <a:lstStyle/>
        <a:p>
          <a:endParaRPr lang="nl-BE" sz="2000"/>
        </a:p>
      </dgm:t>
    </dgm:pt>
    <dgm:pt modelId="{28C15396-8650-4C0D-A099-B4157090EA4A}">
      <dgm:prSet phldrT="[Tekst]" custT="1"/>
      <dgm:spPr/>
      <dgm:t>
        <a:bodyPr/>
        <a:lstStyle/>
        <a:p>
          <a:r>
            <a:rPr lang="nl-BE" sz="2000" dirty="0"/>
            <a:t>Informatie en documenten opvragen</a:t>
          </a:r>
        </a:p>
      </dgm:t>
    </dgm:pt>
    <dgm:pt modelId="{01198D4F-CF5B-434D-8171-8407B076FAAE}" type="parTrans" cxnId="{52A66F60-D346-438C-88D9-23CC46C947CB}">
      <dgm:prSet/>
      <dgm:spPr/>
      <dgm:t>
        <a:bodyPr/>
        <a:lstStyle/>
        <a:p>
          <a:endParaRPr lang="nl-BE" sz="2000"/>
        </a:p>
      </dgm:t>
    </dgm:pt>
    <dgm:pt modelId="{AF794DDD-95B2-4FFD-AC6F-1E3533DE7E28}" type="sibTrans" cxnId="{52A66F60-D346-438C-88D9-23CC46C947CB}">
      <dgm:prSet/>
      <dgm:spPr/>
      <dgm:t>
        <a:bodyPr/>
        <a:lstStyle/>
        <a:p>
          <a:endParaRPr lang="nl-BE" sz="2000"/>
        </a:p>
      </dgm:t>
    </dgm:pt>
    <dgm:pt modelId="{02042BFE-FE7C-4E2E-A424-6A051264499B}">
      <dgm:prSet custT="1"/>
      <dgm:spPr/>
      <dgm:t>
        <a:bodyPr/>
        <a:lstStyle/>
        <a:p>
          <a:r>
            <a:rPr lang="nl-BE" sz="2000" dirty="0"/>
            <a:t>Voorbereid in overleg met woningcontroleurs </a:t>
          </a:r>
          <a:r>
            <a:rPr lang="nl-BE" sz="2000" dirty="0" err="1"/>
            <a:t>WoVl</a:t>
          </a:r>
          <a:r>
            <a:rPr lang="nl-BE" sz="2000" dirty="0"/>
            <a:t> + aantal lokale besturen</a:t>
          </a:r>
        </a:p>
      </dgm:t>
    </dgm:pt>
    <dgm:pt modelId="{938F18E9-7CE7-4A91-AC08-04D1DC8BAB80}" type="parTrans" cxnId="{F09AA511-8EF5-4386-8CE7-C077FDC12057}">
      <dgm:prSet/>
      <dgm:spPr/>
      <dgm:t>
        <a:bodyPr/>
        <a:lstStyle/>
        <a:p>
          <a:endParaRPr lang="nl-BE" sz="2000"/>
        </a:p>
      </dgm:t>
    </dgm:pt>
    <dgm:pt modelId="{AE9D639A-5C5D-4856-BAB7-E012097D147C}" type="sibTrans" cxnId="{F09AA511-8EF5-4386-8CE7-C077FDC12057}">
      <dgm:prSet/>
      <dgm:spPr/>
      <dgm:t>
        <a:bodyPr/>
        <a:lstStyle/>
        <a:p>
          <a:endParaRPr lang="nl-BE" sz="2000"/>
        </a:p>
      </dgm:t>
    </dgm:pt>
    <dgm:pt modelId="{6210D70C-6083-450E-80D7-EB0706C5D720}">
      <dgm:prSet phldrT="[Tekst]" custT="1"/>
      <dgm:spPr/>
      <dgm:t>
        <a:bodyPr/>
        <a:lstStyle/>
        <a:p>
          <a:r>
            <a:rPr lang="nl-BE" sz="2000" dirty="0"/>
            <a:t>Veel voorbeelden</a:t>
          </a:r>
        </a:p>
      </dgm:t>
    </dgm:pt>
    <dgm:pt modelId="{1EB8CB88-427F-4289-8875-84FE23A31A12}" type="parTrans" cxnId="{F0CAED69-8E77-456C-AF59-7609413EC333}">
      <dgm:prSet/>
      <dgm:spPr/>
      <dgm:t>
        <a:bodyPr/>
        <a:lstStyle/>
        <a:p>
          <a:endParaRPr lang="nl-BE" sz="2000"/>
        </a:p>
      </dgm:t>
    </dgm:pt>
    <dgm:pt modelId="{4533B527-0784-45F5-A22F-A7EF70F69023}" type="sibTrans" cxnId="{F0CAED69-8E77-456C-AF59-7609413EC333}">
      <dgm:prSet/>
      <dgm:spPr/>
      <dgm:t>
        <a:bodyPr/>
        <a:lstStyle/>
        <a:p>
          <a:endParaRPr lang="nl-BE" sz="2000"/>
        </a:p>
      </dgm:t>
    </dgm:pt>
    <dgm:pt modelId="{DF8F39EE-A6C8-4B0D-A7F2-228A4B2B07C6}">
      <dgm:prSet phldrT="[Tekst]" custT="1"/>
      <dgm:spPr/>
      <dgm:t>
        <a:bodyPr/>
        <a:lstStyle/>
        <a:p>
          <a:r>
            <a:rPr lang="nl-BE" sz="2000" dirty="0"/>
            <a:t>Modelformuleringen in VLOK</a:t>
          </a:r>
        </a:p>
      </dgm:t>
    </dgm:pt>
    <dgm:pt modelId="{8E01A6AF-4D1D-420F-B5BE-2C9C524D299E}" type="parTrans" cxnId="{59445823-C3E8-44FB-BF0D-A58288B5BB4E}">
      <dgm:prSet/>
      <dgm:spPr/>
      <dgm:t>
        <a:bodyPr/>
        <a:lstStyle/>
        <a:p>
          <a:endParaRPr lang="nl-BE" sz="2000"/>
        </a:p>
      </dgm:t>
    </dgm:pt>
    <dgm:pt modelId="{4944CCE3-A761-4439-960B-D3C233C94338}" type="sibTrans" cxnId="{59445823-C3E8-44FB-BF0D-A58288B5BB4E}">
      <dgm:prSet/>
      <dgm:spPr/>
      <dgm:t>
        <a:bodyPr/>
        <a:lstStyle/>
        <a:p>
          <a:endParaRPr lang="nl-BE" sz="2000"/>
        </a:p>
      </dgm:t>
    </dgm:pt>
    <dgm:pt modelId="{248DF36B-0694-4785-977C-9F8C9191C6DF}">
      <dgm:prSet phldrT="[Tekst]" custT="1"/>
      <dgm:spPr/>
      <dgm:t>
        <a:bodyPr/>
        <a:lstStyle/>
        <a:p>
          <a:r>
            <a:rPr lang="nl-BE" sz="2000" dirty="0"/>
            <a:t>Opleiding &amp; certificering</a:t>
          </a:r>
        </a:p>
      </dgm:t>
    </dgm:pt>
    <dgm:pt modelId="{2382CB0E-31E1-44E5-8BED-9BFEA834210E}" type="parTrans" cxnId="{2B1A0AAE-0A77-4788-B115-E2C9EB35A3B4}">
      <dgm:prSet/>
      <dgm:spPr/>
      <dgm:t>
        <a:bodyPr/>
        <a:lstStyle/>
        <a:p>
          <a:endParaRPr lang="nl-BE"/>
        </a:p>
      </dgm:t>
    </dgm:pt>
    <dgm:pt modelId="{987FCEC5-6ED0-48C6-B152-D260A77CE1DD}" type="sibTrans" cxnId="{2B1A0AAE-0A77-4788-B115-E2C9EB35A3B4}">
      <dgm:prSet/>
      <dgm:spPr/>
      <dgm:t>
        <a:bodyPr/>
        <a:lstStyle/>
        <a:p>
          <a:endParaRPr lang="nl-BE"/>
        </a:p>
      </dgm:t>
    </dgm:pt>
    <dgm:pt modelId="{12E161B5-2B4E-4453-A6A2-9A5D7183E239}">
      <dgm:prSet phldrT="[Tekst]" custT="1"/>
      <dgm:spPr/>
      <dgm:t>
        <a:bodyPr/>
        <a:lstStyle/>
        <a:p>
          <a:r>
            <a:rPr lang="nl-BE" sz="2000" dirty="0"/>
            <a:t>Decretale kapstok</a:t>
          </a:r>
        </a:p>
      </dgm:t>
    </dgm:pt>
    <dgm:pt modelId="{BFFCF957-148F-4F8F-BD86-2ED1B67D83E9}" type="parTrans" cxnId="{A807941C-E9CA-4EA5-AAD1-AAC08F2DB2C7}">
      <dgm:prSet/>
      <dgm:spPr/>
      <dgm:t>
        <a:bodyPr/>
        <a:lstStyle/>
        <a:p>
          <a:endParaRPr lang="nl-BE"/>
        </a:p>
      </dgm:t>
    </dgm:pt>
    <dgm:pt modelId="{5755D60A-1F89-4B77-B851-15D3BB475C6E}" type="sibTrans" cxnId="{A807941C-E9CA-4EA5-AAD1-AAC08F2DB2C7}">
      <dgm:prSet/>
      <dgm:spPr/>
      <dgm:t>
        <a:bodyPr/>
        <a:lstStyle/>
        <a:p>
          <a:endParaRPr lang="nl-BE"/>
        </a:p>
      </dgm:t>
    </dgm:pt>
    <dgm:pt modelId="{D1E90AF8-9E42-40CE-BCED-5925FEE071DA}">
      <dgm:prSet phldrT="[Tekst]" custT="1"/>
      <dgm:spPr/>
      <dgm:t>
        <a:bodyPr/>
        <a:lstStyle/>
        <a:p>
          <a:r>
            <a:rPr lang="nl-BE" sz="2000" dirty="0"/>
            <a:t>Nu uitwerken</a:t>
          </a:r>
        </a:p>
      </dgm:t>
    </dgm:pt>
    <dgm:pt modelId="{930F4AE1-2059-4295-B0FE-BF94374A68A6}" type="parTrans" cxnId="{B31EC09A-4791-4DAE-B931-C09F46668C4F}">
      <dgm:prSet/>
      <dgm:spPr/>
      <dgm:t>
        <a:bodyPr/>
        <a:lstStyle/>
        <a:p>
          <a:endParaRPr lang="nl-BE"/>
        </a:p>
      </dgm:t>
    </dgm:pt>
    <dgm:pt modelId="{32641D6D-56A7-412D-9B3C-26366B0C265C}" type="sibTrans" cxnId="{B31EC09A-4791-4DAE-B931-C09F46668C4F}">
      <dgm:prSet/>
      <dgm:spPr/>
      <dgm:t>
        <a:bodyPr/>
        <a:lstStyle/>
        <a:p>
          <a:endParaRPr lang="nl-BE"/>
        </a:p>
      </dgm:t>
    </dgm:pt>
    <dgm:pt modelId="{F91E6C8A-1CF9-49B1-AC37-D8E3A8D91CF4}" type="pres">
      <dgm:prSet presAssocID="{CE30F834-11F2-4212-BF34-7B20896F1276}" presName="Name0" presStyleCnt="0">
        <dgm:presLayoutVars>
          <dgm:dir/>
          <dgm:resizeHandles val="exact"/>
        </dgm:presLayoutVars>
      </dgm:prSet>
      <dgm:spPr/>
    </dgm:pt>
    <dgm:pt modelId="{1970D34F-FAC0-45FD-9F85-D698D306DD30}" type="pres">
      <dgm:prSet presAssocID="{30BDCD44-4C58-4075-98EE-0B6D80B35335}" presName="node" presStyleLbl="node1" presStyleIdx="0" presStyleCnt="3">
        <dgm:presLayoutVars>
          <dgm:bulletEnabled val="1"/>
        </dgm:presLayoutVars>
      </dgm:prSet>
      <dgm:spPr/>
    </dgm:pt>
    <dgm:pt modelId="{B5B4EBA7-97E7-4AFF-AAB6-FF47DE277354}" type="pres">
      <dgm:prSet presAssocID="{9A045A6D-2B8D-4A21-AD3C-572B06416CC5}" presName="sibTrans" presStyleCnt="0"/>
      <dgm:spPr/>
    </dgm:pt>
    <dgm:pt modelId="{3F989D5D-D70D-421A-AA8D-3B13F6792FED}" type="pres">
      <dgm:prSet presAssocID="{0BD1A0D7-D5E3-4028-A979-EFDECAED88EE}" presName="node" presStyleLbl="node1" presStyleIdx="1" presStyleCnt="3" custScaleX="106459">
        <dgm:presLayoutVars>
          <dgm:bulletEnabled val="1"/>
        </dgm:presLayoutVars>
      </dgm:prSet>
      <dgm:spPr/>
    </dgm:pt>
    <dgm:pt modelId="{91154AC5-8096-490C-8E56-BE35000C31D7}" type="pres">
      <dgm:prSet presAssocID="{D4D68BC6-BB49-4C9D-8037-DD3FB5616BB5}" presName="sibTrans" presStyleCnt="0"/>
      <dgm:spPr/>
    </dgm:pt>
    <dgm:pt modelId="{923BCAE2-FD97-4C42-A32F-D10CDE742934}" type="pres">
      <dgm:prSet presAssocID="{248DF36B-0694-4785-977C-9F8C9191C6DF}" presName="node" presStyleLbl="node1" presStyleIdx="2" presStyleCnt="3">
        <dgm:presLayoutVars>
          <dgm:bulletEnabled val="1"/>
        </dgm:presLayoutVars>
      </dgm:prSet>
      <dgm:spPr/>
    </dgm:pt>
  </dgm:ptLst>
  <dgm:cxnLst>
    <dgm:cxn modelId="{F09AA511-8EF5-4386-8CE7-C077FDC12057}" srcId="{0BD1A0D7-D5E3-4028-A979-EFDECAED88EE}" destId="{02042BFE-FE7C-4E2E-A424-6A051264499B}" srcOrd="1" destOrd="0" parTransId="{938F18E9-7CE7-4A91-AC08-04D1DC8BAB80}" sibTransId="{AE9D639A-5C5D-4856-BAB7-E012097D147C}"/>
    <dgm:cxn modelId="{4F8CEF11-B6D8-4F97-9E08-A074B022BA80}" type="presOf" srcId="{28C15396-8650-4C0D-A099-B4157090EA4A}" destId="{1970D34F-FAC0-45FD-9F85-D698D306DD30}" srcOrd="0" destOrd="2" presId="urn:microsoft.com/office/officeart/2005/8/layout/hList6"/>
    <dgm:cxn modelId="{301A6614-996F-4739-8E68-27913B3B16DB}" type="presOf" srcId="{DF8F39EE-A6C8-4B0D-A7F2-228A4B2B07C6}" destId="{3F989D5D-D70D-421A-AA8D-3B13F6792FED}" srcOrd="0" destOrd="3" presId="urn:microsoft.com/office/officeart/2005/8/layout/hList6"/>
    <dgm:cxn modelId="{7782201B-0E70-4B03-9FFB-A56CE0D53248}" type="presOf" srcId="{6210D70C-6083-450E-80D7-EB0706C5D720}" destId="{3F989D5D-D70D-421A-AA8D-3B13F6792FED}" srcOrd="0" destOrd="1" presId="urn:microsoft.com/office/officeart/2005/8/layout/hList6"/>
    <dgm:cxn modelId="{A807941C-E9CA-4EA5-AAD1-AAC08F2DB2C7}" srcId="{248DF36B-0694-4785-977C-9F8C9191C6DF}" destId="{12E161B5-2B4E-4453-A6A2-9A5D7183E239}" srcOrd="0" destOrd="0" parTransId="{BFFCF957-148F-4F8F-BD86-2ED1B67D83E9}" sibTransId="{5755D60A-1F89-4B77-B851-15D3BB475C6E}"/>
    <dgm:cxn modelId="{B16D7321-2092-4AB4-8D1E-43D12DC2969E}" srcId="{30BDCD44-4C58-4075-98EE-0B6D80B35335}" destId="{8473DABA-FE98-4715-A872-ED5240267F4D}" srcOrd="0" destOrd="0" parTransId="{E7845886-34F0-43E6-B258-E10862C839E5}" sibTransId="{B4504136-78D4-4173-92EF-126874851335}"/>
    <dgm:cxn modelId="{59445823-C3E8-44FB-BF0D-A58288B5BB4E}" srcId="{0BD1A0D7-D5E3-4028-A979-EFDECAED88EE}" destId="{DF8F39EE-A6C8-4B0D-A7F2-228A4B2B07C6}" srcOrd="2" destOrd="0" parTransId="{8E01A6AF-4D1D-420F-B5BE-2C9C524D299E}" sibTransId="{4944CCE3-A761-4439-960B-D3C233C94338}"/>
    <dgm:cxn modelId="{E193382D-75A4-43AC-98B3-D8B5E53123FC}" type="presOf" srcId="{D1E90AF8-9E42-40CE-BCED-5925FEE071DA}" destId="{923BCAE2-FD97-4C42-A32F-D10CDE742934}" srcOrd="0" destOrd="2" presId="urn:microsoft.com/office/officeart/2005/8/layout/hList6"/>
    <dgm:cxn modelId="{52A66F60-D346-438C-88D9-23CC46C947CB}" srcId="{30BDCD44-4C58-4075-98EE-0B6D80B35335}" destId="{28C15396-8650-4C0D-A099-B4157090EA4A}" srcOrd="1" destOrd="0" parTransId="{01198D4F-CF5B-434D-8171-8407B076FAAE}" sibTransId="{AF794DDD-95B2-4FFD-AC6F-1E3533DE7E28}"/>
    <dgm:cxn modelId="{39D42E42-A570-4410-9607-C343D620C62A}" type="presOf" srcId="{248DF36B-0694-4785-977C-9F8C9191C6DF}" destId="{923BCAE2-FD97-4C42-A32F-D10CDE742934}" srcOrd="0" destOrd="0" presId="urn:microsoft.com/office/officeart/2005/8/layout/hList6"/>
    <dgm:cxn modelId="{518B2747-3043-471E-BECA-A0657D96D41E}" srcId="{CE30F834-11F2-4212-BF34-7B20896F1276}" destId="{0BD1A0D7-D5E3-4028-A979-EFDECAED88EE}" srcOrd="1" destOrd="0" parTransId="{29C056BE-4C76-489F-903F-0D1D0FD582F7}" sibTransId="{D4D68BC6-BB49-4C9D-8037-DD3FB5616BB5}"/>
    <dgm:cxn modelId="{DA949047-785F-4F96-8161-EAE5DB344A53}" type="presOf" srcId="{CE30F834-11F2-4212-BF34-7B20896F1276}" destId="{F91E6C8A-1CF9-49B1-AC37-D8E3A8D91CF4}" srcOrd="0" destOrd="0" presId="urn:microsoft.com/office/officeart/2005/8/layout/hList6"/>
    <dgm:cxn modelId="{F0CAED69-8E77-456C-AF59-7609413EC333}" srcId="{0BD1A0D7-D5E3-4028-A979-EFDECAED88EE}" destId="{6210D70C-6083-450E-80D7-EB0706C5D720}" srcOrd="0" destOrd="0" parTransId="{1EB8CB88-427F-4289-8875-84FE23A31A12}" sibTransId="{4533B527-0784-45F5-A22F-A7EF70F69023}"/>
    <dgm:cxn modelId="{FEA7C778-5875-4FD4-9D11-5DC53D22B295}" type="presOf" srcId="{8473DABA-FE98-4715-A872-ED5240267F4D}" destId="{1970D34F-FAC0-45FD-9F85-D698D306DD30}" srcOrd="0" destOrd="1" presId="urn:microsoft.com/office/officeart/2005/8/layout/hList6"/>
    <dgm:cxn modelId="{C7E3217A-1511-473B-AB23-2F8637965E15}" type="presOf" srcId="{12E161B5-2B4E-4453-A6A2-9A5D7183E239}" destId="{923BCAE2-FD97-4C42-A32F-D10CDE742934}" srcOrd="0" destOrd="1" presId="urn:microsoft.com/office/officeart/2005/8/layout/hList6"/>
    <dgm:cxn modelId="{2F38C75A-D1C2-4C08-A5A9-B24344A71837}" srcId="{CE30F834-11F2-4212-BF34-7B20896F1276}" destId="{30BDCD44-4C58-4075-98EE-0B6D80B35335}" srcOrd="0" destOrd="0" parTransId="{78D75C37-4134-4467-8F19-500699DF4FD0}" sibTransId="{9A045A6D-2B8D-4A21-AD3C-572B06416CC5}"/>
    <dgm:cxn modelId="{5CED2D83-816F-48ED-AF26-0CEB0596E2EF}" type="presOf" srcId="{0BD1A0D7-D5E3-4028-A979-EFDECAED88EE}" destId="{3F989D5D-D70D-421A-AA8D-3B13F6792FED}" srcOrd="0" destOrd="0" presId="urn:microsoft.com/office/officeart/2005/8/layout/hList6"/>
    <dgm:cxn modelId="{B31EC09A-4791-4DAE-B931-C09F46668C4F}" srcId="{248DF36B-0694-4785-977C-9F8C9191C6DF}" destId="{D1E90AF8-9E42-40CE-BCED-5925FEE071DA}" srcOrd="1" destOrd="0" parTransId="{930F4AE1-2059-4295-B0FE-BF94374A68A6}" sibTransId="{32641D6D-56A7-412D-9B3C-26366B0C265C}"/>
    <dgm:cxn modelId="{2B1A0AAE-0A77-4788-B115-E2C9EB35A3B4}" srcId="{CE30F834-11F2-4212-BF34-7B20896F1276}" destId="{248DF36B-0694-4785-977C-9F8C9191C6DF}" srcOrd="2" destOrd="0" parTransId="{2382CB0E-31E1-44E5-8BED-9BFEA834210E}" sibTransId="{987FCEC5-6ED0-48C6-B152-D260A77CE1DD}"/>
    <dgm:cxn modelId="{D70341AE-BD34-4CED-A48A-C62B252CFE63}" type="presOf" srcId="{02042BFE-FE7C-4E2E-A424-6A051264499B}" destId="{3F989D5D-D70D-421A-AA8D-3B13F6792FED}" srcOrd="0" destOrd="2" presId="urn:microsoft.com/office/officeart/2005/8/layout/hList6"/>
    <dgm:cxn modelId="{9541BDFF-326B-4EC8-A6CD-C3977D191BD5}" type="presOf" srcId="{30BDCD44-4C58-4075-98EE-0B6D80B35335}" destId="{1970D34F-FAC0-45FD-9F85-D698D306DD30}" srcOrd="0" destOrd="0" presId="urn:microsoft.com/office/officeart/2005/8/layout/hList6"/>
    <dgm:cxn modelId="{11617AF6-21A4-41DC-ADBE-D329A442E0C7}" type="presParOf" srcId="{F91E6C8A-1CF9-49B1-AC37-D8E3A8D91CF4}" destId="{1970D34F-FAC0-45FD-9F85-D698D306DD30}" srcOrd="0" destOrd="0" presId="urn:microsoft.com/office/officeart/2005/8/layout/hList6"/>
    <dgm:cxn modelId="{BA3521CB-93D5-4E19-AE12-2BD8B10510DB}" type="presParOf" srcId="{F91E6C8A-1CF9-49B1-AC37-D8E3A8D91CF4}" destId="{B5B4EBA7-97E7-4AFF-AAB6-FF47DE277354}" srcOrd="1" destOrd="0" presId="urn:microsoft.com/office/officeart/2005/8/layout/hList6"/>
    <dgm:cxn modelId="{699D21C9-2FD1-431C-9C7C-7F113D8F8F31}" type="presParOf" srcId="{F91E6C8A-1CF9-49B1-AC37-D8E3A8D91CF4}" destId="{3F989D5D-D70D-421A-AA8D-3B13F6792FED}" srcOrd="2" destOrd="0" presId="urn:microsoft.com/office/officeart/2005/8/layout/hList6"/>
    <dgm:cxn modelId="{514C0427-80C3-4643-90C7-D51F7891265B}" type="presParOf" srcId="{F91E6C8A-1CF9-49B1-AC37-D8E3A8D91CF4}" destId="{91154AC5-8096-490C-8E56-BE35000C31D7}" srcOrd="3" destOrd="0" presId="urn:microsoft.com/office/officeart/2005/8/layout/hList6"/>
    <dgm:cxn modelId="{F173D7B7-79A2-41B3-8F68-6EF8CB8A234C}" type="presParOf" srcId="{F91E6C8A-1CF9-49B1-AC37-D8E3A8D91CF4}" destId="{923BCAE2-FD97-4C42-A32F-D10CDE74293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CEB147-A30C-4FAA-9F5C-6AA34CA65A5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nl-BE"/>
        </a:p>
      </dgm:t>
    </dgm:pt>
    <dgm:pt modelId="{EFC44C9C-E00C-4942-85F4-F18B2DA62209}">
      <dgm:prSet/>
      <dgm:spPr/>
      <dgm:t>
        <a:bodyPr/>
        <a:lstStyle/>
        <a:p>
          <a:r>
            <a:rPr lang="nl-BE" dirty="0"/>
            <a:t>Nood aan zachtere procedure</a:t>
          </a:r>
        </a:p>
      </dgm:t>
    </dgm:pt>
    <dgm:pt modelId="{B3F38DB7-629A-4049-A86B-72CDB9461069}" type="parTrans" cxnId="{188019FA-3C51-4F16-83BA-127EBF90A6EA}">
      <dgm:prSet/>
      <dgm:spPr/>
      <dgm:t>
        <a:bodyPr/>
        <a:lstStyle/>
        <a:p>
          <a:endParaRPr lang="nl-BE"/>
        </a:p>
      </dgm:t>
    </dgm:pt>
    <dgm:pt modelId="{444C75BB-A3A2-4C27-B31B-EB921442EBFB}" type="sibTrans" cxnId="{188019FA-3C51-4F16-83BA-127EBF90A6EA}">
      <dgm:prSet/>
      <dgm:spPr/>
      <dgm:t>
        <a:bodyPr/>
        <a:lstStyle/>
        <a:p>
          <a:endParaRPr lang="nl-BE"/>
        </a:p>
      </dgm:t>
    </dgm:pt>
    <dgm:pt modelId="{DFB94AB2-5C7F-45F9-90F4-3929F0C12370}">
      <dgm:prSet/>
      <dgm:spPr/>
      <dgm:t>
        <a:bodyPr/>
        <a:lstStyle/>
        <a:p>
          <a:r>
            <a:rPr lang="nl-BE" dirty="0"/>
            <a:t>Doordachte piramide</a:t>
          </a:r>
        </a:p>
      </dgm:t>
    </dgm:pt>
    <dgm:pt modelId="{16151D08-FF6D-4EA9-85CF-1B4AB2366813}" type="sibTrans" cxnId="{E10BA668-DF89-4689-87D8-57530BE935A2}">
      <dgm:prSet/>
      <dgm:spPr/>
      <dgm:t>
        <a:bodyPr/>
        <a:lstStyle/>
        <a:p>
          <a:endParaRPr lang="nl-BE"/>
        </a:p>
      </dgm:t>
    </dgm:pt>
    <dgm:pt modelId="{64722AD3-0239-442E-92E8-66A7F2F5AEEB}" type="parTrans" cxnId="{E10BA668-DF89-4689-87D8-57530BE935A2}">
      <dgm:prSet/>
      <dgm:spPr/>
      <dgm:t>
        <a:bodyPr/>
        <a:lstStyle/>
        <a:p>
          <a:endParaRPr lang="nl-BE"/>
        </a:p>
      </dgm:t>
    </dgm:pt>
    <dgm:pt modelId="{2165AA10-C7AF-47DE-BDFA-BC9B87B8FBFE}" type="pres">
      <dgm:prSet presAssocID="{56CEB147-A30C-4FAA-9F5C-6AA34CA65A51}" presName="Name0" presStyleCnt="0">
        <dgm:presLayoutVars>
          <dgm:orgChart val="1"/>
          <dgm:chPref val="1"/>
          <dgm:dir/>
          <dgm:animOne val="branch"/>
          <dgm:animLvl val="lvl"/>
          <dgm:resizeHandles/>
        </dgm:presLayoutVars>
      </dgm:prSet>
      <dgm:spPr/>
    </dgm:pt>
    <dgm:pt modelId="{C5ECF50B-7C7E-47BA-9824-71D6A06D5B22}" type="pres">
      <dgm:prSet presAssocID="{DFB94AB2-5C7F-45F9-90F4-3929F0C12370}" presName="hierRoot1" presStyleCnt="0">
        <dgm:presLayoutVars>
          <dgm:hierBranch val="init"/>
        </dgm:presLayoutVars>
      </dgm:prSet>
      <dgm:spPr/>
    </dgm:pt>
    <dgm:pt modelId="{B3CA5FD1-C020-4E7B-A98B-3F26A282ECC9}" type="pres">
      <dgm:prSet presAssocID="{DFB94AB2-5C7F-45F9-90F4-3929F0C12370}" presName="rootComposite1" presStyleCnt="0"/>
      <dgm:spPr/>
    </dgm:pt>
    <dgm:pt modelId="{9B78AEDE-A923-4A67-A31D-5857DE19C1EC}" type="pres">
      <dgm:prSet presAssocID="{DFB94AB2-5C7F-45F9-90F4-3929F0C12370}" presName="rootText1" presStyleLbl="alignAcc1" presStyleIdx="0" presStyleCnt="0">
        <dgm:presLayoutVars>
          <dgm:chPref val="3"/>
        </dgm:presLayoutVars>
      </dgm:prSet>
      <dgm:spPr/>
    </dgm:pt>
    <dgm:pt modelId="{7B3FF242-7B39-4490-AC0B-349010C17D19}" type="pres">
      <dgm:prSet presAssocID="{DFB94AB2-5C7F-45F9-90F4-3929F0C12370}" presName="topArc1" presStyleLbl="parChTrans1D1" presStyleIdx="0" presStyleCnt="4"/>
      <dgm:spPr/>
    </dgm:pt>
    <dgm:pt modelId="{FE2B5367-E8E5-40AE-8E0E-76EE2C4925A0}" type="pres">
      <dgm:prSet presAssocID="{DFB94AB2-5C7F-45F9-90F4-3929F0C12370}" presName="bottomArc1" presStyleLbl="parChTrans1D1" presStyleIdx="1" presStyleCnt="4"/>
      <dgm:spPr/>
    </dgm:pt>
    <dgm:pt modelId="{46A4D76B-3243-43FC-A69A-6B8092B4F359}" type="pres">
      <dgm:prSet presAssocID="{DFB94AB2-5C7F-45F9-90F4-3929F0C12370}" presName="topConnNode1" presStyleLbl="node1" presStyleIdx="0" presStyleCnt="0"/>
      <dgm:spPr/>
    </dgm:pt>
    <dgm:pt modelId="{49D099F9-241F-4D65-BB00-DE86535720CE}" type="pres">
      <dgm:prSet presAssocID="{DFB94AB2-5C7F-45F9-90F4-3929F0C12370}" presName="hierChild2" presStyleCnt="0"/>
      <dgm:spPr/>
    </dgm:pt>
    <dgm:pt modelId="{B8E87AAE-A5F6-4EFC-85C8-D44487206B50}" type="pres">
      <dgm:prSet presAssocID="{B3F38DB7-629A-4049-A86B-72CDB9461069}" presName="Name28" presStyleLbl="parChTrans1D2" presStyleIdx="0" presStyleCnt="1"/>
      <dgm:spPr/>
    </dgm:pt>
    <dgm:pt modelId="{DDE120C6-FA55-4FBA-BDF1-F35555C282F5}" type="pres">
      <dgm:prSet presAssocID="{EFC44C9C-E00C-4942-85F4-F18B2DA62209}" presName="hierRoot2" presStyleCnt="0">
        <dgm:presLayoutVars>
          <dgm:hierBranch val="init"/>
        </dgm:presLayoutVars>
      </dgm:prSet>
      <dgm:spPr/>
    </dgm:pt>
    <dgm:pt modelId="{ECADA6F2-4B3E-47AF-8791-2F751D6113BF}" type="pres">
      <dgm:prSet presAssocID="{EFC44C9C-E00C-4942-85F4-F18B2DA62209}" presName="rootComposite2" presStyleCnt="0"/>
      <dgm:spPr/>
    </dgm:pt>
    <dgm:pt modelId="{8234F29D-3109-4E41-80F5-D738A94A63C4}" type="pres">
      <dgm:prSet presAssocID="{EFC44C9C-E00C-4942-85F4-F18B2DA62209}" presName="rootText2" presStyleLbl="alignAcc1" presStyleIdx="0" presStyleCnt="0">
        <dgm:presLayoutVars>
          <dgm:chPref val="3"/>
        </dgm:presLayoutVars>
      </dgm:prSet>
      <dgm:spPr/>
    </dgm:pt>
    <dgm:pt modelId="{EB421CB0-ECBF-4310-88A4-0CCED0FAFF71}" type="pres">
      <dgm:prSet presAssocID="{EFC44C9C-E00C-4942-85F4-F18B2DA62209}" presName="topArc2" presStyleLbl="parChTrans1D1" presStyleIdx="2" presStyleCnt="4"/>
      <dgm:spPr/>
    </dgm:pt>
    <dgm:pt modelId="{B75EC9D9-900E-441C-BC5B-AF1907C0F0D7}" type="pres">
      <dgm:prSet presAssocID="{EFC44C9C-E00C-4942-85F4-F18B2DA62209}" presName="bottomArc2" presStyleLbl="parChTrans1D1" presStyleIdx="3" presStyleCnt="4"/>
      <dgm:spPr/>
    </dgm:pt>
    <dgm:pt modelId="{C5F79685-3C9B-4CB8-B50B-2772FFBE3DC9}" type="pres">
      <dgm:prSet presAssocID="{EFC44C9C-E00C-4942-85F4-F18B2DA62209}" presName="topConnNode2" presStyleLbl="node2" presStyleIdx="0" presStyleCnt="0"/>
      <dgm:spPr/>
    </dgm:pt>
    <dgm:pt modelId="{CDEDDAF2-08E0-481B-B1E8-3C425831264C}" type="pres">
      <dgm:prSet presAssocID="{EFC44C9C-E00C-4942-85F4-F18B2DA62209}" presName="hierChild4" presStyleCnt="0"/>
      <dgm:spPr/>
    </dgm:pt>
    <dgm:pt modelId="{8F12E28E-24A9-4EE0-9D1B-CDA3BC53FEB6}" type="pres">
      <dgm:prSet presAssocID="{EFC44C9C-E00C-4942-85F4-F18B2DA62209}" presName="hierChild5" presStyleCnt="0"/>
      <dgm:spPr/>
    </dgm:pt>
    <dgm:pt modelId="{B6D67349-9044-4E71-BE1B-8C6F95913F92}" type="pres">
      <dgm:prSet presAssocID="{DFB94AB2-5C7F-45F9-90F4-3929F0C12370}" presName="hierChild3" presStyleCnt="0"/>
      <dgm:spPr/>
    </dgm:pt>
  </dgm:ptLst>
  <dgm:cxnLst>
    <dgm:cxn modelId="{E2F9043F-0321-4FAC-ABD3-EE7F75678831}" type="presOf" srcId="{B3F38DB7-629A-4049-A86B-72CDB9461069}" destId="{B8E87AAE-A5F6-4EFC-85C8-D44487206B50}" srcOrd="0" destOrd="0" presId="urn:microsoft.com/office/officeart/2008/layout/HalfCircleOrganizationChart"/>
    <dgm:cxn modelId="{E67BEA46-7F8D-4B3C-B1CC-7ABCA7596BBA}" type="presOf" srcId="{DFB94AB2-5C7F-45F9-90F4-3929F0C12370}" destId="{9B78AEDE-A923-4A67-A31D-5857DE19C1EC}" srcOrd="0" destOrd="0" presId="urn:microsoft.com/office/officeart/2008/layout/HalfCircleOrganizationChart"/>
    <dgm:cxn modelId="{E10BA668-DF89-4689-87D8-57530BE935A2}" srcId="{56CEB147-A30C-4FAA-9F5C-6AA34CA65A51}" destId="{DFB94AB2-5C7F-45F9-90F4-3929F0C12370}" srcOrd="0" destOrd="0" parTransId="{64722AD3-0239-442E-92E8-66A7F2F5AEEB}" sibTransId="{16151D08-FF6D-4EA9-85CF-1B4AB2366813}"/>
    <dgm:cxn modelId="{5DE501A2-F4BA-44AD-A5B8-2015A382B1AB}" type="presOf" srcId="{EFC44C9C-E00C-4942-85F4-F18B2DA62209}" destId="{8234F29D-3109-4E41-80F5-D738A94A63C4}" srcOrd="0" destOrd="0" presId="urn:microsoft.com/office/officeart/2008/layout/HalfCircleOrganizationChart"/>
    <dgm:cxn modelId="{55B03BBD-B6A7-471E-815F-E240E0C036DC}" type="presOf" srcId="{EFC44C9C-E00C-4942-85F4-F18B2DA62209}" destId="{C5F79685-3C9B-4CB8-B50B-2772FFBE3DC9}" srcOrd="1" destOrd="0" presId="urn:microsoft.com/office/officeart/2008/layout/HalfCircleOrganizationChart"/>
    <dgm:cxn modelId="{5208BBDD-52A4-4BCD-B79F-1EF0615ADB39}" type="presOf" srcId="{56CEB147-A30C-4FAA-9F5C-6AA34CA65A51}" destId="{2165AA10-C7AF-47DE-BDFA-BC9B87B8FBFE}" srcOrd="0" destOrd="0" presId="urn:microsoft.com/office/officeart/2008/layout/HalfCircleOrganizationChart"/>
    <dgm:cxn modelId="{188019FA-3C51-4F16-83BA-127EBF90A6EA}" srcId="{DFB94AB2-5C7F-45F9-90F4-3929F0C12370}" destId="{EFC44C9C-E00C-4942-85F4-F18B2DA62209}" srcOrd="0" destOrd="0" parTransId="{B3F38DB7-629A-4049-A86B-72CDB9461069}" sibTransId="{444C75BB-A3A2-4C27-B31B-EB921442EBFB}"/>
    <dgm:cxn modelId="{4540D3FC-F37E-46E9-A4CB-15C0D1AAF299}" type="presOf" srcId="{DFB94AB2-5C7F-45F9-90F4-3929F0C12370}" destId="{46A4D76B-3243-43FC-A69A-6B8092B4F359}" srcOrd="1" destOrd="0" presId="urn:microsoft.com/office/officeart/2008/layout/HalfCircleOrganizationChart"/>
    <dgm:cxn modelId="{3AF1D2EC-37AE-4C94-BDCE-2F1475B76C6F}" type="presParOf" srcId="{2165AA10-C7AF-47DE-BDFA-BC9B87B8FBFE}" destId="{C5ECF50B-7C7E-47BA-9824-71D6A06D5B22}" srcOrd="0" destOrd="0" presId="urn:microsoft.com/office/officeart/2008/layout/HalfCircleOrganizationChart"/>
    <dgm:cxn modelId="{CB329657-5C77-4708-B437-CF5561CF6131}" type="presParOf" srcId="{C5ECF50B-7C7E-47BA-9824-71D6A06D5B22}" destId="{B3CA5FD1-C020-4E7B-A98B-3F26A282ECC9}" srcOrd="0" destOrd="0" presId="urn:microsoft.com/office/officeart/2008/layout/HalfCircleOrganizationChart"/>
    <dgm:cxn modelId="{834367E7-CE83-4F66-9EFB-F5EEC1A243ED}" type="presParOf" srcId="{B3CA5FD1-C020-4E7B-A98B-3F26A282ECC9}" destId="{9B78AEDE-A923-4A67-A31D-5857DE19C1EC}" srcOrd="0" destOrd="0" presId="urn:microsoft.com/office/officeart/2008/layout/HalfCircleOrganizationChart"/>
    <dgm:cxn modelId="{735DE717-6F5A-4300-B076-EA7C235E04C1}" type="presParOf" srcId="{B3CA5FD1-C020-4E7B-A98B-3F26A282ECC9}" destId="{7B3FF242-7B39-4490-AC0B-349010C17D19}" srcOrd="1" destOrd="0" presId="urn:microsoft.com/office/officeart/2008/layout/HalfCircleOrganizationChart"/>
    <dgm:cxn modelId="{7D23316B-1184-42C1-8F23-6B59D1F5058B}" type="presParOf" srcId="{B3CA5FD1-C020-4E7B-A98B-3F26A282ECC9}" destId="{FE2B5367-E8E5-40AE-8E0E-76EE2C4925A0}" srcOrd="2" destOrd="0" presId="urn:microsoft.com/office/officeart/2008/layout/HalfCircleOrganizationChart"/>
    <dgm:cxn modelId="{8916BB54-E39C-4FB0-B5DD-5A8F18EA3947}" type="presParOf" srcId="{B3CA5FD1-C020-4E7B-A98B-3F26A282ECC9}" destId="{46A4D76B-3243-43FC-A69A-6B8092B4F359}" srcOrd="3" destOrd="0" presId="urn:microsoft.com/office/officeart/2008/layout/HalfCircleOrganizationChart"/>
    <dgm:cxn modelId="{06D5D49A-5668-4367-A9D8-D32EE3D4C034}" type="presParOf" srcId="{C5ECF50B-7C7E-47BA-9824-71D6A06D5B22}" destId="{49D099F9-241F-4D65-BB00-DE86535720CE}" srcOrd="1" destOrd="0" presId="urn:microsoft.com/office/officeart/2008/layout/HalfCircleOrganizationChart"/>
    <dgm:cxn modelId="{7AF84C0F-59BB-48EB-B5C8-52ECB7E1AD0F}" type="presParOf" srcId="{49D099F9-241F-4D65-BB00-DE86535720CE}" destId="{B8E87AAE-A5F6-4EFC-85C8-D44487206B50}" srcOrd="0" destOrd="0" presId="urn:microsoft.com/office/officeart/2008/layout/HalfCircleOrganizationChart"/>
    <dgm:cxn modelId="{043BF19B-ED12-4311-BC21-0DBEDA37D5EA}" type="presParOf" srcId="{49D099F9-241F-4D65-BB00-DE86535720CE}" destId="{DDE120C6-FA55-4FBA-BDF1-F35555C282F5}" srcOrd="1" destOrd="0" presId="urn:microsoft.com/office/officeart/2008/layout/HalfCircleOrganizationChart"/>
    <dgm:cxn modelId="{E738F4C6-59FC-4E18-B416-13C180F65669}" type="presParOf" srcId="{DDE120C6-FA55-4FBA-BDF1-F35555C282F5}" destId="{ECADA6F2-4B3E-47AF-8791-2F751D6113BF}" srcOrd="0" destOrd="0" presId="urn:microsoft.com/office/officeart/2008/layout/HalfCircleOrganizationChart"/>
    <dgm:cxn modelId="{EC7328B0-B263-4CAB-9940-170EC74EF51C}" type="presParOf" srcId="{ECADA6F2-4B3E-47AF-8791-2F751D6113BF}" destId="{8234F29D-3109-4E41-80F5-D738A94A63C4}" srcOrd="0" destOrd="0" presId="urn:microsoft.com/office/officeart/2008/layout/HalfCircleOrganizationChart"/>
    <dgm:cxn modelId="{E7960FB7-6507-4167-89AF-65D845EF2C74}" type="presParOf" srcId="{ECADA6F2-4B3E-47AF-8791-2F751D6113BF}" destId="{EB421CB0-ECBF-4310-88A4-0CCED0FAFF71}" srcOrd="1" destOrd="0" presId="urn:microsoft.com/office/officeart/2008/layout/HalfCircleOrganizationChart"/>
    <dgm:cxn modelId="{68022F29-F89E-45DA-8D59-7BE7AF875990}" type="presParOf" srcId="{ECADA6F2-4B3E-47AF-8791-2F751D6113BF}" destId="{B75EC9D9-900E-441C-BC5B-AF1907C0F0D7}" srcOrd="2" destOrd="0" presId="urn:microsoft.com/office/officeart/2008/layout/HalfCircleOrganizationChart"/>
    <dgm:cxn modelId="{ADC32921-9965-4BF6-9582-DF2EB375221F}" type="presParOf" srcId="{ECADA6F2-4B3E-47AF-8791-2F751D6113BF}" destId="{C5F79685-3C9B-4CB8-B50B-2772FFBE3DC9}" srcOrd="3" destOrd="0" presId="urn:microsoft.com/office/officeart/2008/layout/HalfCircleOrganizationChart"/>
    <dgm:cxn modelId="{C198D27B-A3E9-4274-86A1-3924D198F5E0}" type="presParOf" srcId="{DDE120C6-FA55-4FBA-BDF1-F35555C282F5}" destId="{CDEDDAF2-08E0-481B-B1E8-3C425831264C}" srcOrd="1" destOrd="0" presId="urn:microsoft.com/office/officeart/2008/layout/HalfCircleOrganizationChart"/>
    <dgm:cxn modelId="{F323C69F-3AAE-4335-9B0D-715A7AB74A28}" type="presParOf" srcId="{DDE120C6-FA55-4FBA-BDF1-F35555C282F5}" destId="{8F12E28E-24A9-4EE0-9D1B-CDA3BC53FEB6}" srcOrd="2" destOrd="0" presId="urn:microsoft.com/office/officeart/2008/layout/HalfCircleOrganizationChart"/>
    <dgm:cxn modelId="{DC314551-9728-4416-8B6F-B9E4A9CD97ED}" type="presParOf" srcId="{C5ECF50B-7C7E-47BA-9824-71D6A06D5B22}" destId="{B6D67349-9044-4E71-BE1B-8C6F95913F9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631626-FD43-4DF1-9883-25EE9219F646}" type="doc">
      <dgm:prSet loTypeId="urn:microsoft.com/office/officeart/2005/8/layout/pyramid1" loCatId="pyramid" qsTypeId="urn:microsoft.com/office/officeart/2005/8/quickstyle/3d7" qsCatId="3D" csTypeId="urn:microsoft.com/office/officeart/2005/8/colors/accent2_1" csCatId="accent2" phldr="1"/>
      <dgm:spPr/>
    </dgm:pt>
    <dgm:pt modelId="{0081FD91-259F-4965-BF71-850AA6205B89}">
      <dgm:prSet phldrT="[Tekst]" custT="1"/>
      <dgm:spPr/>
      <dgm:t>
        <a:bodyPr/>
        <a:lstStyle/>
        <a:p>
          <a:r>
            <a:rPr lang="nl-BE" sz="3200" dirty="0" err="1"/>
            <a:t>Strafr</a:t>
          </a:r>
          <a:r>
            <a:rPr lang="nl-BE" sz="3200" dirty="0"/>
            <a:t>. procedure</a:t>
          </a:r>
        </a:p>
      </dgm:t>
    </dgm:pt>
    <dgm:pt modelId="{F33D67BE-793F-4552-A38C-66792478BBCF}" type="parTrans" cxnId="{C396610C-559D-4549-9D8A-9AF8DB31E1F6}">
      <dgm:prSet/>
      <dgm:spPr/>
      <dgm:t>
        <a:bodyPr/>
        <a:lstStyle/>
        <a:p>
          <a:endParaRPr lang="nl-BE" sz="3200"/>
        </a:p>
      </dgm:t>
    </dgm:pt>
    <dgm:pt modelId="{FD43463F-C4D7-44A6-84D2-A10494DAE850}" type="sibTrans" cxnId="{C396610C-559D-4549-9D8A-9AF8DB31E1F6}">
      <dgm:prSet/>
      <dgm:spPr/>
      <dgm:t>
        <a:bodyPr/>
        <a:lstStyle/>
        <a:p>
          <a:endParaRPr lang="nl-BE" sz="3200"/>
        </a:p>
      </dgm:t>
    </dgm:pt>
    <dgm:pt modelId="{3A80A70C-C1EF-4AC2-99F8-2878DBC2432B}">
      <dgm:prSet phldrT="[Tekst]" custT="1"/>
      <dgm:spPr/>
      <dgm:t>
        <a:bodyPr/>
        <a:lstStyle/>
        <a:p>
          <a:r>
            <a:rPr lang="nl-BE" sz="3200" dirty="0"/>
            <a:t>Preventief toezicht</a:t>
          </a:r>
        </a:p>
      </dgm:t>
    </dgm:pt>
    <dgm:pt modelId="{8E90058D-5022-4B89-91BB-346F3FE351D1}" type="parTrans" cxnId="{3A8D9380-A968-409B-AAA2-FC8656CC3E45}">
      <dgm:prSet/>
      <dgm:spPr/>
      <dgm:t>
        <a:bodyPr/>
        <a:lstStyle/>
        <a:p>
          <a:endParaRPr lang="nl-BE" sz="3200"/>
        </a:p>
      </dgm:t>
    </dgm:pt>
    <dgm:pt modelId="{7ABC617D-212B-4D29-9696-7FBA6DBF5B0E}" type="sibTrans" cxnId="{3A8D9380-A968-409B-AAA2-FC8656CC3E45}">
      <dgm:prSet/>
      <dgm:spPr/>
      <dgm:t>
        <a:bodyPr/>
        <a:lstStyle/>
        <a:p>
          <a:endParaRPr lang="nl-BE" sz="3200"/>
        </a:p>
      </dgm:t>
    </dgm:pt>
    <dgm:pt modelId="{FB92C613-CC1B-4769-9B11-D6915EA57D79}">
      <dgm:prSet phldrT="[Tekst]" custT="1"/>
      <dgm:spPr/>
      <dgm:t>
        <a:bodyPr/>
        <a:lstStyle/>
        <a:p>
          <a:r>
            <a:rPr lang="nl-BE" sz="3200" dirty="0"/>
            <a:t>Stimuleren vrijwillig naleven normen</a:t>
          </a:r>
        </a:p>
      </dgm:t>
    </dgm:pt>
    <dgm:pt modelId="{17E2213D-1D35-4169-B014-6A4D24ADFDB1}" type="parTrans" cxnId="{C7511217-AB76-4FAA-9A72-BA09137D73DB}">
      <dgm:prSet/>
      <dgm:spPr/>
      <dgm:t>
        <a:bodyPr/>
        <a:lstStyle/>
        <a:p>
          <a:endParaRPr lang="nl-BE" sz="3200"/>
        </a:p>
      </dgm:t>
    </dgm:pt>
    <dgm:pt modelId="{D3FAE759-7830-4F4C-98ED-6F3A7B5E063A}" type="sibTrans" cxnId="{C7511217-AB76-4FAA-9A72-BA09137D73DB}">
      <dgm:prSet/>
      <dgm:spPr/>
      <dgm:t>
        <a:bodyPr/>
        <a:lstStyle/>
        <a:p>
          <a:endParaRPr lang="nl-BE" sz="3200"/>
        </a:p>
      </dgm:t>
    </dgm:pt>
    <dgm:pt modelId="{2F1AD1BE-D6E6-44AE-A9C7-69CC6E2700B1}">
      <dgm:prSet phldrT="[Tekst]" custT="1"/>
      <dgm:spPr/>
      <dgm:t>
        <a:bodyPr/>
        <a:lstStyle/>
        <a:p>
          <a:r>
            <a:rPr lang="nl-BE" sz="3200" dirty="0" err="1"/>
            <a:t>Admin</a:t>
          </a:r>
          <a:r>
            <a:rPr lang="nl-BE" sz="3200" dirty="0"/>
            <a:t>.</a:t>
          </a:r>
        </a:p>
        <a:p>
          <a:r>
            <a:rPr lang="nl-BE" sz="3200" dirty="0"/>
            <a:t>procedure</a:t>
          </a:r>
        </a:p>
      </dgm:t>
    </dgm:pt>
    <dgm:pt modelId="{CB840517-241E-4616-8086-898E47423CF6}" type="parTrans" cxnId="{CDF0306C-1CF4-4C33-9FAC-161E6A020076}">
      <dgm:prSet/>
      <dgm:spPr/>
      <dgm:t>
        <a:bodyPr/>
        <a:lstStyle/>
        <a:p>
          <a:endParaRPr lang="nl-BE" sz="3200"/>
        </a:p>
      </dgm:t>
    </dgm:pt>
    <dgm:pt modelId="{0B1DFF71-05AC-4567-B215-16649531E5FF}" type="sibTrans" cxnId="{CDF0306C-1CF4-4C33-9FAC-161E6A020076}">
      <dgm:prSet/>
      <dgm:spPr/>
      <dgm:t>
        <a:bodyPr/>
        <a:lstStyle/>
        <a:p>
          <a:endParaRPr lang="nl-BE" sz="3200"/>
        </a:p>
      </dgm:t>
    </dgm:pt>
    <dgm:pt modelId="{9074A4BC-7846-4900-AE19-CB1BF23EDD82}" type="pres">
      <dgm:prSet presAssocID="{D1631626-FD43-4DF1-9883-25EE9219F646}" presName="Name0" presStyleCnt="0">
        <dgm:presLayoutVars>
          <dgm:dir/>
          <dgm:animLvl val="lvl"/>
          <dgm:resizeHandles val="exact"/>
        </dgm:presLayoutVars>
      </dgm:prSet>
      <dgm:spPr/>
    </dgm:pt>
    <dgm:pt modelId="{88802919-4C7D-4747-85CF-0AC90BEBBB62}" type="pres">
      <dgm:prSet presAssocID="{0081FD91-259F-4965-BF71-850AA6205B89}" presName="Name8" presStyleCnt="0"/>
      <dgm:spPr/>
    </dgm:pt>
    <dgm:pt modelId="{69124D05-CA98-4B4E-A7BF-ADED71134E87}" type="pres">
      <dgm:prSet presAssocID="{0081FD91-259F-4965-BF71-850AA6205B89}" presName="level" presStyleLbl="node1" presStyleIdx="0" presStyleCnt="4">
        <dgm:presLayoutVars>
          <dgm:chMax val="1"/>
          <dgm:bulletEnabled val="1"/>
        </dgm:presLayoutVars>
      </dgm:prSet>
      <dgm:spPr/>
    </dgm:pt>
    <dgm:pt modelId="{B558DA19-ED1D-4D00-8351-A50971185A15}" type="pres">
      <dgm:prSet presAssocID="{0081FD91-259F-4965-BF71-850AA6205B89}" presName="levelTx" presStyleLbl="revTx" presStyleIdx="0" presStyleCnt="0">
        <dgm:presLayoutVars>
          <dgm:chMax val="1"/>
          <dgm:bulletEnabled val="1"/>
        </dgm:presLayoutVars>
      </dgm:prSet>
      <dgm:spPr/>
    </dgm:pt>
    <dgm:pt modelId="{EBE01371-7731-4E7A-8C85-A9F026920DBC}" type="pres">
      <dgm:prSet presAssocID="{2F1AD1BE-D6E6-44AE-A9C7-69CC6E2700B1}" presName="Name8" presStyleCnt="0"/>
      <dgm:spPr/>
    </dgm:pt>
    <dgm:pt modelId="{FC491A8A-AC13-450C-8F5B-D3EA8BFB3020}" type="pres">
      <dgm:prSet presAssocID="{2F1AD1BE-D6E6-44AE-A9C7-69CC6E2700B1}" presName="level" presStyleLbl="node1" presStyleIdx="1" presStyleCnt="4">
        <dgm:presLayoutVars>
          <dgm:chMax val="1"/>
          <dgm:bulletEnabled val="1"/>
        </dgm:presLayoutVars>
      </dgm:prSet>
      <dgm:spPr/>
    </dgm:pt>
    <dgm:pt modelId="{EC75263A-655E-4D6B-9266-01691D26A7D6}" type="pres">
      <dgm:prSet presAssocID="{2F1AD1BE-D6E6-44AE-A9C7-69CC6E2700B1}" presName="levelTx" presStyleLbl="revTx" presStyleIdx="0" presStyleCnt="0">
        <dgm:presLayoutVars>
          <dgm:chMax val="1"/>
          <dgm:bulletEnabled val="1"/>
        </dgm:presLayoutVars>
      </dgm:prSet>
      <dgm:spPr/>
    </dgm:pt>
    <dgm:pt modelId="{CEE44762-08DC-42D2-8CA1-D7575F6D3520}" type="pres">
      <dgm:prSet presAssocID="{3A80A70C-C1EF-4AC2-99F8-2878DBC2432B}" presName="Name8" presStyleCnt="0"/>
      <dgm:spPr/>
    </dgm:pt>
    <dgm:pt modelId="{CB672B56-AD44-4539-9AAC-CE12FB2FCD79}" type="pres">
      <dgm:prSet presAssocID="{3A80A70C-C1EF-4AC2-99F8-2878DBC2432B}" presName="level" presStyleLbl="node1" presStyleIdx="2" presStyleCnt="4">
        <dgm:presLayoutVars>
          <dgm:chMax val="1"/>
          <dgm:bulletEnabled val="1"/>
        </dgm:presLayoutVars>
      </dgm:prSet>
      <dgm:spPr/>
    </dgm:pt>
    <dgm:pt modelId="{1E5C946C-36BD-41EB-B9E8-FF180A537717}" type="pres">
      <dgm:prSet presAssocID="{3A80A70C-C1EF-4AC2-99F8-2878DBC2432B}" presName="levelTx" presStyleLbl="revTx" presStyleIdx="0" presStyleCnt="0">
        <dgm:presLayoutVars>
          <dgm:chMax val="1"/>
          <dgm:bulletEnabled val="1"/>
        </dgm:presLayoutVars>
      </dgm:prSet>
      <dgm:spPr/>
    </dgm:pt>
    <dgm:pt modelId="{05A88961-05D9-4BF4-AE95-A38016ED1F4A}" type="pres">
      <dgm:prSet presAssocID="{FB92C613-CC1B-4769-9B11-D6915EA57D79}" presName="Name8" presStyleCnt="0"/>
      <dgm:spPr/>
    </dgm:pt>
    <dgm:pt modelId="{36F1FF5C-822A-4A88-AD14-3154AB0EDCEA}" type="pres">
      <dgm:prSet presAssocID="{FB92C613-CC1B-4769-9B11-D6915EA57D79}" presName="level" presStyleLbl="node1" presStyleIdx="3" presStyleCnt="4">
        <dgm:presLayoutVars>
          <dgm:chMax val="1"/>
          <dgm:bulletEnabled val="1"/>
        </dgm:presLayoutVars>
      </dgm:prSet>
      <dgm:spPr/>
    </dgm:pt>
    <dgm:pt modelId="{BFBB7FA0-8DCD-4F21-85AD-E38CEFD7B5B3}" type="pres">
      <dgm:prSet presAssocID="{FB92C613-CC1B-4769-9B11-D6915EA57D79}" presName="levelTx" presStyleLbl="revTx" presStyleIdx="0" presStyleCnt="0">
        <dgm:presLayoutVars>
          <dgm:chMax val="1"/>
          <dgm:bulletEnabled val="1"/>
        </dgm:presLayoutVars>
      </dgm:prSet>
      <dgm:spPr/>
    </dgm:pt>
  </dgm:ptLst>
  <dgm:cxnLst>
    <dgm:cxn modelId="{91C9780A-CB17-477C-ABAA-3C305B2C133D}" type="presOf" srcId="{2F1AD1BE-D6E6-44AE-A9C7-69CC6E2700B1}" destId="{EC75263A-655E-4D6B-9266-01691D26A7D6}" srcOrd="1" destOrd="0" presId="urn:microsoft.com/office/officeart/2005/8/layout/pyramid1"/>
    <dgm:cxn modelId="{C396610C-559D-4549-9D8A-9AF8DB31E1F6}" srcId="{D1631626-FD43-4DF1-9883-25EE9219F646}" destId="{0081FD91-259F-4965-BF71-850AA6205B89}" srcOrd="0" destOrd="0" parTransId="{F33D67BE-793F-4552-A38C-66792478BBCF}" sibTransId="{FD43463F-C4D7-44A6-84D2-A10494DAE850}"/>
    <dgm:cxn modelId="{C7511217-AB76-4FAA-9A72-BA09137D73DB}" srcId="{D1631626-FD43-4DF1-9883-25EE9219F646}" destId="{FB92C613-CC1B-4769-9B11-D6915EA57D79}" srcOrd="3" destOrd="0" parTransId="{17E2213D-1D35-4169-B014-6A4D24ADFDB1}" sibTransId="{D3FAE759-7830-4F4C-98ED-6F3A7B5E063A}"/>
    <dgm:cxn modelId="{23C88E46-88F5-49E3-87D9-E5757E600DB6}" type="presOf" srcId="{2F1AD1BE-D6E6-44AE-A9C7-69CC6E2700B1}" destId="{FC491A8A-AC13-450C-8F5B-D3EA8BFB3020}" srcOrd="0" destOrd="0" presId="urn:microsoft.com/office/officeart/2005/8/layout/pyramid1"/>
    <dgm:cxn modelId="{C32A8767-295B-4239-A30F-4D19801420A6}" type="presOf" srcId="{0081FD91-259F-4965-BF71-850AA6205B89}" destId="{69124D05-CA98-4B4E-A7BF-ADED71134E87}" srcOrd="0" destOrd="0" presId="urn:microsoft.com/office/officeart/2005/8/layout/pyramid1"/>
    <dgm:cxn modelId="{CDF0306C-1CF4-4C33-9FAC-161E6A020076}" srcId="{D1631626-FD43-4DF1-9883-25EE9219F646}" destId="{2F1AD1BE-D6E6-44AE-A9C7-69CC6E2700B1}" srcOrd="1" destOrd="0" parTransId="{CB840517-241E-4616-8086-898E47423CF6}" sibTransId="{0B1DFF71-05AC-4567-B215-16649531E5FF}"/>
    <dgm:cxn modelId="{3A8D9380-A968-409B-AAA2-FC8656CC3E45}" srcId="{D1631626-FD43-4DF1-9883-25EE9219F646}" destId="{3A80A70C-C1EF-4AC2-99F8-2878DBC2432B}" srcOrd="2" destOrd="0" parTransId="{8E90058D-5022-4B89-91BB-346F3FE351D1}" sibTransId="{7ABC617D-212B-4D29-9696-7FBA6DBF5B0E}"/>
    <dgm:cxn modelId="{30953286-0231-447D-87F0-F7CA811D246A}" type="presOf" srcId="{3A80A70C-C1EF-4AC2-99F8-2878DBC2432B}" destId="{CB672B56-AD44-4539-9AAC-CE12FB2FCD79}" srcOrd="0" destOrd="0" presId="urn:microsoft.com/office/officeart/2005/8/layout/pyramid1"/>
    <dgm:cxn modelId="{16F70E96-9B04-4F5C-AB46-22D28CCFD4F3}" type="presOf" srcId="{FB92C613-CC1B-4769-9B11-D6915EA57D79}" destId="{BFBB7FA0-8DCD-4F21-85AD-E38CEFD7B5B3}" srcOrd="1" destOrd="0" presId="urn:microsoft.com/office/officeart/2005/8/layout/pyramid1"/>
    <dgm:cxn modelId="{04C397BD-27EB-4115-9536-B2B51FF6094A}" type="presOf" srcId="{0081FD91-259F-4965-BF71-850AA6205B89}" destId="{B558DA19-ED1D-4D00-8351-A50971185A15}" srcOrd="1" destOrd="0" presId="urn:microsoft.com/office/officeart/2005/8/layout/pyramid1"/>
    <dgm:cxn modelId="{45BFBFD4-2E1D-42DE-B688-354B19897F6B}" type="presOf" srcId="{3A80A70C-C1EF-4AC2-99F8-2878DBC2432B}" destId="{1E5C946C-36BD-41EB-B9E8-FF180A537717}" srcOrd="1" destOrd="0" presId="urn:microsoft.com/office/officeart/2005/8/layout/pyramid1"/>
    <dgm:cxn modelId="{7D5537EA-B1CF-4F79-AE37-DA8078464A31}" type="presOf" srcId="{D1631626-FD43-4DF1-9883-25EE9219F646}" destId="{9074A4BC-7846-4900-AE19-CB1BF23EDD82}" srcOrd="0" destOrd="0" presId="urn:microsoft.com/office/officeart/2005/8/layout/pyramid1"/>
    <dgm:cxn modelId="{57623FF6-D242-411B-A44F-802EBF70E241}" type="presOf" srcId="{FB92C613-CC1B-4769-9B11-D6915EA57D79}" destId="{36F1FF5C-822A-4A88-AD14-3154AB0EDCEA}" srcOrd="0" destOrd="0" presId="urn:microsoft.com/office/officeart/2005/8/layout/pyramid1"/>
    <dgm:cxn modelId="{A5971E35-D479-41FB-A653-C21F1E5368D7}" type="presParOf" srcId="{9074A4BC-7846-4900-AE19-CB1BF23EDD82}" destId="{88802919-4C7D-4747-85CF-0AC90BEBBB62}" srcOrd="0" destOrd="0" presId="urn:microsoft.com/office/officeart/2005/8/layout/pyramid1"/>
    <dgm:cxn modelId="{B2CEB51C-5100-46AE-A8A6-9B2F765B5AB3}" type="presParOf" srcId="{88802919-4C7D-4747-85CF-0AC90BEBBB62}" destId="{69124D05-CA98-4B4E-A7BF-ADED71134E87}" srcOrd="0" destOrd="0" presId="urn:microsoft.com/office/officeart/2005/8/layout/pyramid1"/>
    <dgm:cxn modelId="{09E6EF46-F318-4EC8-A954-C45DB87C49D0}" type="presParOf" srcId="{88802919-4C7D-4747-85CF-0AC90BEBBB62}" destId="{B558DA19-ED1D-4D00-8351-A50971185A15}" srcOrd="1" destOrd="0" presId="urn:microsoft.com/office/officeart/2005/8/layout/pyramid1"/>
    <dgm:cxn modelId="{C19201FA-46D5-4F5B-B54D-96B2A713B2B5}" type="presParOf" srcId="{9074A4BC-7846-4900-AE19-CB1BF23EDD82}" destId="{EBE01371-7731-4E7A-8C85-A9F026920DBC}" srcOrd="1" destOrd="0" presId="urn:microsoft.com/office/officeart/2005/8/layout/pyramid1"/>
    <dgm:cxn modelId="{1848E90E-46F6-4631-B583-2D3D349A7BF3}" type="presParOf" srcId="{EBE01371-7731-4E7A-8C85-A9F026920DBC}" destId="{FC491A8A-AC13-450C-8F5B-D3EA8BFB3020}" srcOrd="0" destOrd="0" presId="urn:microsoft.com/office/officeart/2005/8/layout/pyramid1"/>
    <dgm:cxn modelId="{32925C39-E5F4-4082-BD30-41ABD34813D0}" type="presParOf" srcId="{EBE01371-7731-4E7A-8C85-A9F026920DBC}" destId="{EC75263A-655E-4D6B-9266-01691D26A7D6}" srcOrd="1" destOrd="0" presId="urn:microsoft.com/office/officeart/2005/8/layout/pyramid1"/>
    <dgm:cxn modelId="{CF2FC590-84B0-4071-A65F-9B843B2E49A2}" type="presParOf" srcId="{9074A4BC-7846-4900-AE19-CB1BF23EDD82}" destId="{CEE44762-08DC-42D2-8CA1-D7575F6D3520}" srcOrd="2" destOrd="0" presId="urn:microsoft.com/office/officeart/2005/8/layout/pyramid1"/>
    <dgm:cxn modelId="{D23B3990-A315-4DBC-9AA9-E6BBCED123BF}" type="presParOf" srcId="{CEE44762-08DC-42D2-8CA1-D7575F6D3520}" destId="{CB672B56-AD44-4539-9AAC-CE12FB2FCD79}" srcOrd="0" destOrd="0" presId="urn:microsoft.com/office/officeart/2005/8/layout/pyramid1"/>
    <dgm:cxn modelId="{45FA0D3A-9D34-4281-BAF5-C274278493B1}" type="presParOf" srcId="{CEE44762-08DC-42D2-8CA1-D7575F6D3520}" destId="{1E5C946C-36BD-41EB-B9E8-FF180A537717}" srcOrd="1" destOrd="0" presId="urn:microsoft.com/office/officeart/2005/8/layout/pyramid1"/>
    <dgm:cxn modelId="{A3605843-993D-4F27-B709-63D082D98100}" type="presParOf" srcId="{9074A4BC-7846-4900-AE19-CB1BF23EDD82}" destId="{05A88961-05D9-4BF4-AE95-A38016ED1F4A}" srcOrd="3" destOrd="0" presId="urn:microsoft.com/office/officeart/2005/8/layout/pyramid1"/>
    <dgm:cxn modelId="{2C8805EC-BDCB-4E3B-8FEC-51DF3C798E37}" type="presParOf" srcId="{05A88961-05D9-4BF4-AE95-A38016ED1F4A}" destId="{36F1FF5C-822A-4A88-AD14-3154AB0EDCEA}" srcOrd="0" destOrd="0" presId="urn:microsoft.com/office/officeart/2005/8/layout/pyramid1"/>
    <dgm:cxn modelId="{BE1F94AC-4440-47C2-A641-265B10154AEB}" type="presParOf" srcId="{05A88961-05D9-4BF4-AE95-A38016ED1F4A}" destId="{BFBB7FA0-8DCD-4F21-85AD-E38CEFD7B5B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E528F3-BAD1-4C27-A897-99290C7FA61C}"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nl-BE"/>
        </a:p>
      </dgm:t>
    </dgm:pt>
    <dgm:pt modelId="{8F0AB7FB-4BE2-4CC8-A15F-EF49DC2F5E4B}">
      <dgm:prSet phldrT="[Tekst]" custT="1"/>
      <dgm:spPr/>
      <dgm:t>
        <a:bodyPr/>
        <a:lstStyle/>
        <a:p>
          <a:r>
            <a:rPr lang="nl-BE" sz="2200">
              <a:latin typeface="Calibri" panose="020F0502020204030204" pitchFamily="34" charset="0"/>
              <a:cs typeface="Calibri" panose="020F0502020204030204" pitchFamily="34" charset="0"/>
            </a:rPr>
            <a:t>Veel gemeenten bemiddelen nu ook al kader</a:t>
          </a:r>
          <a:endParaRPr lang="nl-BE" sz="2200" dirty="0">
            <a:latin typeface="Calibri" panose="020F0502020204030204" pitchFamily="34" charset="0"/>
            <a:cs typeface="Calibri" panose="020F0502020204030204" pitchFamily="34" charset="0"/>
          </a:endParaRPr>
        </a:p>
      </dgm:t>
    </dgm:pt>
    <dgm:pt modelId="{2058942B-0121-4831-BD3F-9DFE5616794B}" type="parTrans" cxnId="{90536FF0-0611-4151-B3AA-5B07D1E7B397}">
      <dgm:prSet/>
      <dgm:spPr/>
      <dgm:t>
        <a:bodyPr/>
        <a:lstStyle/>
        <a:p>
          <a:endParaRPr lang="nl-BE"/>
        </a:p>
      </dgm:t>
    </dgm:pt>
    <dgm:pt modelId="{895F54AE-3C14-4310-BC10-AD38FB1B9626}" type="sibTrans" cxnId="{90536FF0-0611-4151-B3AA-5B07D1E7B397}">
      <dgm:prSet/>
      <dgm:spPr/>
      <dgm:t>
        <a:bodyPr/>
        <a:lstStyle/>
        <a:p>
          <a:endParaRPr lang="nl-BE"/>
        </a:p>
      </dgm:t>
    </dgm:pt>
    <dgm:pt modelId="{29814639-992C-4F8E-ABC8-A9C64CB9C4B1}">
      <dgm:prSet phldrT="[Tekst]" custT="1"/>
      <dgm:spPr/>
      <dgm:t>
        <a:bodyPr/>
        <a:lstStyle/>
        <a:p>
          <a:pPr algn="ctr"/>
          <a:r>
            <a:rPr lang="nl-BE" sz="2200">
              <a:latin typeface="Calibri" panose="020F0502020204030204" pitchFamily="34" charset="0"/>
              <a:cs typeface="Calibri" panose="020F0502020204030204" pitchFamily="34" charset="0"/>
            </a:rPr>
            <a:t>Maar: tijd kan oplopen en juridisch kader ontbreekt</a:t>
          </a:r>
          <a:endParaRPr lang="nl-BE" sz="2200" dirty="0">
            <a:latin typeface="Calibri" panose="020F0502020204030204" pitchFamily="34" charset="0"/>
            <a:cs typeface="Calibri" panose="020F0502020204030204" pitchFamily="34" charset="0"/>
          </a:endParaRPr>
        </a:p>
      </dgm:t>
    </dgm:pt>
    <dgm:pt modelId="{909BC9E4-9AC0-492B-B911-55F54C9ACE02}" type="parTrans" cxnId="{8ABCF67F-DF01-4521-9B4C-A63FC354E2EE}">
      <dgm:prSet/>
      <dgm:spPr/>
      <dgm:t>
        <a:bodyPr/>
        <a:lstStyle/>
        <a:p>
          <a:endParaRPr lang="nl-BE"/>
        </a:p>
      </dgm:t>
    </dgm:pt>
    <dgm:pt modelId="{52B311FC-3B6E-4FF5-8EC3-0B99D52B28C6}" type="sibTrans" cxnId="{8ABCF67F-DF01-4521-9B4C-A63FC354E2EE}">
      <dgm:prSet/>
      <dgm:spPr/>
      <dgm:t>
        <a:bodyPr/>
        <a:lstStyle/>
        <a:p>
          <a:endParaRPr lang="nl-BE"/>
        </a:p>
      </dgm:t>
    </dgm:pt>
    <dgm:pt modelId="{D0ADACF0-5D17-4354-8BD4-21BC4B10255C}">
      <dgm:prSet phldrT="[Tekst]" custT="1"/>
      <dgm:spPr/>
      <dgm:t>
        <a:bodyPr/>
        <a:lstStyle/>
        <a:p>
          <a:r>
            <a:rPr lang="nl-BE" sz="2200" dirty="0">
              <a:latin typeface="Calibri" panose="020F0502020204030204" pitchFamily="34" charset="0"/>
              <a:cs typeface="Calibri" panose="020F0502020204030204" pitchFamily="34" charset="0"/>
            </a:rPr>
            <a:t>Voor eigenaars van goeie wil of woningen met beperkte gebreken</a:t>
          </a:r>
        </a:p>
      </dgm:t>
    </dgm:pt>
    <dgm:pt modelId="{A2278DC1-B92A-48EC-BBDD-8EE404F17682}" type="parTrans" cxnId="{91FD9856-62CE-430B-A680-37DA51B7D325}">
      <dgm:prSet/>
      <dgm:spPr/>
      <dgm:t>
        <a:bodyPr/>
        <a:lstStyle/>
        <a:p>
          <a:endParaRPr lang="nl-BE"/>
        </a:p>
      </dgm:t>
    </dgm:pt>
    <dgm:pt modelId="{D0E55EA5-B129-4F42-AE34-D2A41EEB6B10}" type="sibTrans" cxnId="{91FD9856-62CE-430B-A680-37DA51B7D325}">
      <dgm:prSet/>
      <dgm:spPr/>
      <dgm:t>
        <a:bodyPr/>
        <a:lstStyle/>
        <a:p>
          <a:endParaRPr lang="nl-BE"/>
        </a:p>
      </dgm:t>
    </dgm:pt>
    <dgm:pt modelId="{26BB0233-D702-49F7-BF74-85B73C5B1C08}">
      <dgm:prSet phldrT="[Tekst]" custT="1"/>
      <dgm:spPr/>
      <dgm:t>
        <a:bodyPr/>
        <a:lstStyle/>
        <a:p>
          <a:r>
            <a:rPr lang="nl-BE" sz="2200" dirty="0">
              <a:latin typeface="Calibri" panose="020F0502020204030204" pitchFamily="34" charset="0"/>
              <a:cs typeface="Calibri" panose="020F0502020204030204" pitchFamily="34" charset="0"/>
            </a:rPr>
            <a:t>Streven naar snel herstel </a:t>
          </a:r>
        </a:p>
      </dgm:t>
    </dgm:pt>
    <dgm:pt modelId="{9050BE04-C531-4CBD-8D37-F857CE4C0538}" type="parTrans" cxnId="{C3447517-5DA2-427D-8088-6E005F6E463F}">
      <dgm:prSet/>
      <dgm:spPr/>
      <dgm:t>
        <a:bodyPr/>
        <a:lstStyle/>
        <a:p>
          <a:endParaRPr lang="nl-BE"/>
        </a:p>
      </dgm:t>
    </dgm:pt>
    <dgm:pt modelId="{24CF0C8F-E9F3-4BF6-AE11-195CC3AC2979}" type="sibTrans" cxnId="{C3447517-5DA2-427D-8088-6E005F6E463F}">
      <dgm:prSet/>
      <dgm:spPr/>
      <dgm:t>
        <a:bodyPr/>
        <a:lstStyle/>
        <a:p>
          <a:endParaRPr lang="nl-BE"/>
        </a:p>
      </dgm:t>
    </dgm:pt>
    <dgm:pt modelId="{CC69802C-7A59-494B-9F3A-3C48452B95C0}">
      <dgm:prSet phldrT="[Tekst]" custT="1"/>
      <dgm:spPr/>
      <dgm:t>
        <a:bodyPr/>
        <a:lstStyle/>
        <a:p>
          <a:r>
            <a:rPr lang="nl-BE" sz="2200" dirty="0">
              <a:latin typeface="Calibri" panose="020F0502020204030204" pitchFamily="34" charset="0"/>
              <a:cs typeface="Calibri" panose="020F0502020204030204" pitchFamily="34" charset="0"/>
            </a:rPr>
            <a:t>Met procedure O/O als stok achter de deur </a:t>
          </a:r>
        </a:p>
      </dgm:t>
    </dgm:pt>
    <dgm:pt modelId="{6479435E-5C90-43D7-950A-F68659E7819A}" type="parTrans" cxnId="{2A08C7AC-7B74-41FB-84A0-7D930A125375}">
      <dgm:prSet/>
      <dgm:spPr/>
      <dgm:t>
        <a:bodyPr/>
        <a:lstStyle/>
        <a:p>
          <a:endParaRPr lang="nl-BE"/>
        </a:p>
      </dgm:t>
    </dgm:pt>
    <dgm:pt modelId="{8785C522-6804-467A-B4B9-FDB68182ABF1}" type="sibTrans" cxnId="{2A08C7AC-7B74-41FB-84A0-7D930A125375}">
      <dgm:prSet/>
      <dgm:spPr/>
      <dgm:t>
        <a:bodyPr/>
        <a:lstStyle/>
        <a:p>
          <a:endParaRPr lang="nl-BE"/>
        </a:p>
      </dgm:t>
    </dgm:pt>
    <dgm:pt modelId="{747ED813-4380-4991-AEBD-D0B35635FF9F}" type="pres">
      <dgm:prSet presAssocID="{D3E528F3-BAD1-4C27-A897-99290C7FA61C}" presName="outerComposite" presStyleCnt="0">
        <dgm:presLayoutVars>
          <dgm:chMax val="5"/>
          <dgm:dir/>
          <dgm:resizeHandles val="exact"/>
        </dgm:presLayoutVars>
      </dgm:prSet>
      <dgm:spPr/>
    </dgm:pt>
    <dgm:pt modelId="{F627AE31-5041-4735-9140-158553E52AE5}" type="pres">
      <dgm:prSet presAssocID="{D3E528F3-BAD1-4C27-A897-99290C7FA61C}" presName="dummyMaxCanvas" presStyleCnt="0">
        <dgm:presLayoutVars/>
      </dgm:prSet>
      <dgm:spPr/>
    </dgm:pt>
    <dgm:pt modelId="{BA482C0B-3E5A-443B-B7BA-725863EBAF49}" type="pres">
      <dgm:prSet presAssocID="{D3E528F3-BAD1-4C27-A897-99290C7FA61C}" presName="FiveNodes_1" presStyleLbl="node1" presStyleIdx="0" presStyleCnt="5">
        <dgm:presLayoutVars>
          <dgm:bulletEnabled val="1"/>
        </dgm:presLayoutVars>
      </dgm:prSet>
      <dgm:spPr/>
    </dgm:pt>
    <dgm:pt modelId="{8DA374C7-BCAA-41A1-9AEF-8ED913C392E6}" type="pres">
      <dgm:prSet presAssocID="{D3E528F3-BAD1-4C27-A897-99290C7FA61C}" presName="FiveNodes_2" presStyleLbl="node1" presStyleIdx="1" presStyleCnt="5">
        <dgm:presLayoutVars>
          <dgm:bulletEnabled val="1"/>
        </dgm:presLayoutVars>
      </dgm:prSet>
      <dgm:spPr/>
    </dgm:pt>
    <dgm:pt modelId="{C628B529-382A-4836-8375-78EE147A099E}" type="pres">
      <dgm:prSet presAssocID="{D3E528F3-BAD1-4C27-A897-99290C7FA61C}" presName="FiveNodes_3" presStyleLbl="node1" presStyleIdx="2" presStyleCnt="5">
        <dgm:presLayoutVars>
          <dgm:bulletEnabled val="1"/>
        </dgm:presLayoutVars>
      </dgm:prSet>
      <dgm:spPr/>
    </dgm:pt>
    <dgm:pt modelId="{FD453089-372D-407E-B64F-890E3B719064}" type="pres">
      <dgm:prSet presAssocID="{D3E528F3-BAD1-4C27-A897-99290C7FA61C}" presName="FiveNodes_4" presStyleLbl="node1" presStyleIdx="3" presStyleCnt="5">
        <dgm:presLayoutVars>
          <dgm:bulletEnabled val="1"/>
        </dgm:presLayoutVars>
      </dgm:prSet>
      <dgm:spPr/>
    </dgm:pt>
    <dgm:pt modelId="{D0381F51-B7EB-4EAA-A098-60DFD96A3810}" type="pres">
      <dgm:prSet presAssocID="{D3E528F3-BAD1-4C27-A897-99290C7FA61C}" presName="FiveNodes_5" presStyleLbl="node1" presStyleIdx="4" presStyleCnt="5">
        <dgm:presLayoutVars>
          <dgm:bulletEnabled val="1"/>
        </dgm:presLayoutVars>
      </dgm:prSet>
      <dgm:spPr/>
    </dgm:pt>
    <dgm:pt modelId="{D6FB0616-ED1A-4693-99AD-7BC9C9649397}" type="pres">
      <dgm:prSet presAssocID="{D3E528F3-BAD1-4C27-A897-99290C7FA61C}" presName="FiveConn_1-2" presStyleLbl="fgAccFollowNode1" presStyleIdx="0" presStyleCnt="4">
        <dgm:presLayoutVars>
          <dgm:bulletEnabled val="1"/>
        </dgm:presLayoutVars>
      </dgm:prSet>
      <dgm:spPr/>
    </dgm:pt>
    <dgm:pt modelId="{E10BAE96-8FD5-44FE-8512-3C3D6A8EE000}" type="pres">
      <dgm:prSet presAssocID="{D3E528F3-BAD1-4C27-A897-99290C7FA61C}" presName="FiveConn_2-3" presStyleLbl="fgAccFollowNode1" presStyleIdx="1" presStyleCnt="4">
        <dgm:presLayoutVars>
          <dgm:bulletEnabled val="1"/>
        </dgm:presLayoutVars>
      </dgm:prSet>
      <dgm:spPr/>
    </dgm:pt>
    <dgm:pt modelId="{4C0E8278-3CC3-437A-BDF0-53EFC716C696}" type="pres">
      <dgm:prSet presAssocID="{D3E528F3-BAD1-4C27-A897-99290C7FA61C}" presName="FiveConn_3-4" presStyleLbl="fgAccFollowNode1" presStyleIdx="2" presStyleCnt="4">
        <dgm:presLayoutVars>
          <dgm:bulletEnabled val="1"/>
        </dgm:presLayoutVars>
      </dgm:prSet>
      <dgm:spPr/>
    </dgm:pt>
    <dgm:pt modelId="{38EE262D-1F29-4E67-9D0A-BC1C3F419B53}" type="pres">
      <dgm:prSet presAssocID="{D3E528F3-BAD1-4C27-A897-99290C7FA61C}" presName="FiveConn_4-5" presStyleLbl="fgAccFollowNode1" presStyleIdx="3" presStyleCnt="4">
        <dgm:presLayoutVars>
          <dgm:bulletEnabled val="1"/>
        </dgm:presLayoutVars>
      </dgm:prSet>
      <dgm:spPr/>
    </dgm:pt>
    <dgm:pt modelId="{AF63A9F6-C45B-4539-B629-AE9F2CF52AD2}" type="pres">
      <dgm:prSet presAssocID="{D3E528F3-BAD1-4C27-A897-99290C7FA61C}" presName="FiveNodes_1_text" presStyleLbl="node1" presStyleIdx="4" presStyleCnt="5">
        <dgm:presLayoutVars>
          <dgm:bulletEnabled val="1"/>
        </dgm:presLayoutVars>
      </dgm:prSet>
      <dgm:spPr/>
    </dgm:pt>
    <dgm:pt modelId="{3142B4F5-29C9-46AA-ACEC-73B5FA68CB59}" type="pres">
      <dgm:prSet presAssocID="{D3E528F3-BAD1-4C27-A897-99290C7FA61C}" presName="FiveNodes_2_text" presStyleLbl="node1" presStyleIdx="4" presStyleCnt="5">
        <dgm:presLayoutVars>
          <dgm:bulletEnabled val="1"/>
        </dgm:presLayoutVars>
      </dgm:prSet>
      <dgm:spPr/>
    </dgm:pt>
    <dgm:pt modelId="{206B82A9-4523-4DAB-8DCF-1881840E6483}" type="pres">
      <dgm:prSet presAssocID="{D3E528F3-BAD1-4C27-A897-99290C7FA61C}" presName="FiveNodes_3_text" presStyleLbl="node1" presStyleIdx="4" presStyleCnt="5">
        <dgm:presLayoutVars>
          <dgm:bulletEnabled val="1"/>
        </dgm:presLayoutVars>
      </dgm:prSet>
      <dgm:spPr/>
    </dgm:pt>
    <dgm:pt modelId="{FDF310A7-EFA8-4116-A06D-73AA6878CABE}" type="pres">
      <dgm:prSet presAssocID="{D3E528F3-BAD1-4C27-A897-99290C7FA61C}" presName="FiveNodes_4_text" presStyleLbl="node1" presStyleIdx="4" presStyleCnt="5">
        <dgm:presLayoutVars>
          <dgm:bulletEnabled val="1"/>
        </dgm:presLayoutVars>
      </dgm:prSet>
      <dgm:spPr/>
    </dgm:pt>
    <dgm:pt modelId="{D12426C0-51B1-4CE5-9E9B-68BD79197E80}" type="pres">
      <dgm:prSet presAssocID="{D3E528F3-BAD1-4C27-A897-99290C7FA61C}" presName="FiveNodes_5_text" presStyleLbl="node1" presStyleIdx="4" presStyleCnt="5">
        <dgm:presLayoutVars>
          <dgm:bulletEnabled val="1"/>
        </dgm:presLayoutVars>
      </dgm:prSet>
      <dgm:spPr/>
    </dgm:pt>
  </dgm:ptLst>
  <dgm:cxnLst>
    <dgm:cxn modelId="{C3447517-5DA2-427D-8088-6E005F6E463F}" srcId="{D3E528F3-BAD1-4C27-A897-99290C7FA61C}" destId="{26BB0233-D702-49F7-BF74-85B73C5B1C08}" srcOrd="2" destOrd="0" parTransId="{9050BE04-C531-4CBD-8D37-F857CE4C0538}" sibTransId="{24CF0C8F-E9F3-4BF6-AE11-195CC3AC2979}"/>
    <dgm:cxn modelId="{980C1A39-5379-4300-BBA3-ADD3153CDEED}" type="presOf" srcId="{CC69802C-7A59-494B-9F3A-3C48452B95C0}" destId="{FD453089-372D-407E-B64F-890E3B719064}" srcOrd="0" destOrd="0" presId="urn:microsoft.com/office/officeart/2005/8/layout/vProcess5"/>
    <dgm:cxn modelId="{A5737B3A-7C7B-4468-9E55-D8BE5B6D816D}" type="presOf" srcId="{8F0AB7FB-4BE2-4CC8-A15F-EF49DC2F5E4B}" destId="{AF63A9F6-C45B-4539-B629-AE9F2CF52AD2}" srcOrd="1" destOrd="0" presId="urn:microsoft.com/office/officeart/2005/8/layout/vProcess5"/>
    <dgm:cxn modelId="{2A65D03F-4112-452D-8C4C-DC5A50C9B34D}" type="presOf" srcId="{D0ADACF0-5D17-4354-8BD4-21BC4B10255C}" destId="{8DA374C7-BCAA-41A1-9AEF-8ED913C392E6}" srcOrd="0" destOrd="0" presId="urn:microsoft.com/office/officeart/2005/8/layout/vProcess5"/>
    <dgm:cxn modelId="{5624CF5E-2613-4D7C-8DA0-85D8FBFE2C89}" type="presOf" srcId="{D0E55EA5-B129-4F42-AE34-D2A41EEB6B10}" destId="{E10BAE96-8FD5-44FE-8512-3C3D6A8EE000}" srcOrd="0" destOrd="0" presId="urn:microsoft.com/office/officeart/2005/8/layout/vProcess5"/>
    <dgm:cxn modelId="{51D0EA65-6149-42BD-B575-D59665EFFD10}" type="presOf" srcId="{29814639-992C-4F8E-ABC8-A9C64CB9C4B1}" destId="{D12426C0-51B1-4CE5-9E9B-68BD79197E80}" srcOrd="1" destOrd="0" presId="urn:microsoft.com/office/officeart/2005/8/layout/vProcess5"/>
    <dgm:cxn modelId="{FD415866-9EA9-427F-9F51-AE01A04C37C8}" type="presOf" srcId="{24CF0C8F-E9F3-4BF6-AE11-195CC3AC2979}" destId="{4C0E8278-3CC3-437A-BDF0-53EFC716C696}" srcOrd="0" destOrd="0" presId="urn:microsoft.com/office/officeart/2005/8/layout/vProcess5"/>
    <dgm:cxn modelId="{45FA3C56-E3DA-48E1-A92F-9D04C09897A3}" type="presOf" srcId="{8F0AB7FB-4BE2-4CC8-A15F-EF49DC2F5E4B}" destId="{BA482C0B-3E5A-443B-B7BA-725863EBAF49}" srcOrd="0" destOrd="0" presId="urn:microsoft.com/office/officeart/2005/8/layout/vProcess5"/>
    <dgm:cxn modelId="{91FD9856-62CE-430B-A680-37DA51B7D325}" srcId="{D3E528F3-BAD1-4C27-A897-99290C7FA61C}" destId="{D0ADACF0-5D17-4354-8BD4-21BC4B10255C}" srcOrd="1" destOrd="0" parTransId="{A2278DC1-B92A-48EC-BBDD-8EE404F17682}" sibTransId="{D0E55EA5-B129-4F42-AE34-D2A41EEB6B10}"/>
    <dgm:cxn modelId="{8ABCF67F-DF01-4521-9B4C-A63FC354E2EE}" srcId="{D3E528F3-BAD1-4C27-A897-99290C7FA61C}" destId="{29814639-992C-4F8E-ABC8-A9C64CB9C4B1}" srcOrd="4" destOrd="0" parTransId="{909BC9E4-9AC0-492B-B911-55F54C9ACE02}" sibTransId="{52B311FC-3B6E-4FF5-8EC3-0B99D52B28C6}"/>
    <dgm:cxn modelId="{C76621AB-550A-4346-BE9B-850158B971CB}" type="presOf" srcId="{8785C522-6804-467A-B4B9-FDB68182ABF1}" destId="{38EE262D-1F29-4E67-9D0A-BC1C3F419B53}" srcOrd="0" destOrd="0" presId="urn:microsoft.com/office/officeart/2005/8/layout/vProcess5"/>
    <dgm:cxn modelId="{2A08C7AC-7B74-41FB-84A0-7D930A125375}" srcId="{D3E528F3-BAD1-4C27-A897-99290C7FA61C}" destId="{CC69802C-7A59-494B-9F3A-3C48452B95C0}" srcOrd="3" destOrd="0" parTransId="{6479435E-5C90-43D7-950A-F68659E7819A}" sibTransId="{8785C522-6804-467A-B4B9-FDB68182ABF1}"/>
    <dgm:cxn modelId="{53F23CB1-1606-4FB0-A9A6-9420550A3E33}" type="presOf" srcId="{29814639-992C-4F8E-ABC8-A9C64CB9C4B1}" destId="{D0381F51-B7EB-4EAA-A098-60DFD96A3810}" srcOrd="0" destOrd="0" presId="urn:microsoft.com/office/officeart/2005/8/layout/vProcess5"/>
    <dgm:cxn modelId="{146C22BF-66CE-4FCB-9451-99EB0FAFF1B1}" type="presOf" srcId="{26BB0233-D702-49F7-BF74-85B73C5B1C08}" destId="{206B82A9-4523-4DAB-8DCF-1881840E6483}" srcOrd="1" destOrd="0" presId="urn:microsoft.com/office/officeart/2005/8/layout/vProcess5"/>
    <dgm:cxn modelId="{7222B7D7-B11C-481C-8F79-F4DA26614AA5}" type="presOf" srcId="{26BB0233-D702-49F7-BF74-85B73C5B1C08}" destId="{C628B529-382A-4836-8375-78EE147A099E}" srcOrd="0" destOrd="0" presId="urn:microsoft.com/office/officeart/2005/8/layout/vProcess5"/>
    <dgm:cxn modelId="{83839FDD-572E-4EFF-B7D4-F1455A8ECB47}" type="presOf" srcId="{D3E528F3-BAD1-4C27-A897-99290C7FA61C}" destId="{747ED813-4380-4991-AEBD-D0B35635FF9F}" srcOrd="0" destOrd="0" presId="urn:microsoft.com/office/officeart/2005/8/layout/vProcess5"/>
    <dgm:cxn modelId="{06F400EB-F164-4D05-AE0E-3ADB33E89814}" type="presOf" srcId="{D0ADACF0-5D17-4354-8BD4-21BC4B10255C}" destId="{3142B4F5-29C9-46AA-ACEC-73B5FA68CB59}" srcOrd="1" destOrd="0" presId="urn:microsoft.com/office/officeart/2005/8/layout/vProcess5"/>
    <dgm:cxn modelId="{373F75EE-EF4F-49B3-9719-89CD3B408CFD}" type="presOf" srcId="{CC69802C-7A59-494B-9F3A-3C48452B95C0}" destId="{FDF310A7-EFA8-4116-A06D-73AA6878CABE}" srcOrd="1" destOrd="0" presId="urn:microsoft.com/office/officeart/2005/8/layout/vProcess5"/>
    <dgm:cxn modelId="{90536FF0-0611-4151-B3AA-5B07D1E7B397}" srcId="{D3E528F3-BAD1-4C27-A897-99290C7FA61C}" destId="{8F0AB7FB-4BE2-4CC8-A15F-EF49DC2F5E4B}" srcOrd="0" destOrd="0" parTransId="{2058942B-0121-4831-BD3F-9DFE5616794B}" sibTransId="{895F54AE-3C14-4310-BC10-AD38FB1B9626}"/>
    <dgm:cxn modelId="{F6C8B3FE-AC20-4507-921F-514FEB30D577}" type="presOf" srcId="{895F54AE-3C14-4310-BC10-AD38FB1B9626}" destId="{D6FB0616-ED1A-4693-99AD-7BC9C9649397}" srcOrd="0" destOrd="0" presId="urn:microsoft.com/office/officeart/2005/8/layout/vProcess5"/>
    <dgm:cxn modelId="{0799DCBB-2E09-4CD7-885C-D917A3645D47}" type="presParOf" srcId="{747ED813-4380-4991-AEBD-D0B35635FF9F}" destId="{F627AE31-5041-4735-9140-158553E52AE5}" srcOrd="0" destOrd="0" presId="urn:microsoft.com/office/officeart/2005/8/layout/vProcess5"/>
    <dgm:cxn modelId="{45068DE8-6CE9-4CF1-BDF5-B5ADDC60A7BE}" type="presParOf" srcId="{747ED813-4380-4991-AEBD-D0B35635FF9F}" destId="{BA482C0B-3E5A-443B-B7BA-725863EBAF49}" srcOrd="1" destOrd="0" presId="urn:microsoft.com/office/officeart/2005/8/layout/vProcess5"/>
    <dgm:cxn modelId="{8C1B28F7-6FF1-4EB1-B6FD-516E872ED0C8}" type="presParOf" srcId="{747ED813-4380-4991-AEBD-D0B35635FF9F}" destId="{8DA374C7-BCAA-41A1-9AEF-8ED913C392E6}" srcOrd="2" destOrd="0" presId="urn:microsoft.com/office/officeart/2005/8/layout/vProcess5"/>
    <dgm:cxn modelId="{CFFACE02-3704-4CB4-BC0E-A49133C1BB28}" type="presParOf" srcId="{747ED813-4380-4991-AEBD-D0B35635FF9F}" destId="{C628B529-382A-4836-8375-78EE147A099E}" srcOrd="3" destOrd="0" presId="urn:microsoft.com/office/officeart/2005/8/layout/vProcess5"/>
    <dgm:cxn modelId="{FCEEFD2A-DE46-41C8-9F71-4C56E0310D12}" type="presParOf" srcId="{747ED813-4380-4991-AEBD-D0B35635FF9F}" destId="{FD453089-372D-407E-B64F-890E3B719064}" srcOrd="4" destOrd="0" presId="urn:microsoft.com/office/officeart/2005/8/layout/vProcess5"/>
    <dgm:cxn modelId="{56C6C1F4-A3F3-42C6-AF21-87B236124CE4}" type="presParOf" srcId="{747ED813-4380-4991-AEBD-D0B35635FF9F}" destId="{D0381F51-B7EB-4EAA-A098-60DFD96A3810}" srcOrd="5" destOrd="0" presId="urn:microsoft.com/office/officeart/2005/8/layout/vProcess5"/>
    <dgm:cxn modelId="{5D9FFB53-E955-4668-B319-AAD9DA006166}" type="presParOf" srcId="{747ED813-4380-4991-AEBD-D0B35635FF9F}" destId="{D6FB0616-ED1A-4693-99AD-7BC9C9649397}" srcOrd="6" destOrd="0" presId="urn:microsoft.com/office/officeart/2005/8/layout/vProcess5"/>
    <dgm:cxn modelId="{A8DD1796-B4EF-4549-8125-56BD317EB85E}" type="presParOf" srcId="{747ED813-4380-4991-AEBD-D0B35635FF9F}" destId="{E10BAE96-8FD5-44FE-8512-3C3D6A8EE000}" srcOrd="7" destOrd="0" presId="urn:microsoft.com/office/officeart/2005/8/layout/vProcess5"/>
    <dgm:cxn modelId="{2EEA4B87-1850-4C31-80E3-9C52FF651318}" type="presParOf" srcId="{747ED813-4380-4991-AEBD-D0B35635FF9F}" destId="{4C0E8278-3CC3-437A-BDF0-53EFC716C696}" srcOrd="8" destOrd="0" presId="urn:microsoft.com/office/officeart/2005/8/layout/vProcess5"/>
    <dgm:cxn modelId="{9D90CE23-9914-430C-AF50-EF5F7DEAF8A3}" type="presParOf" srcId="{747ED813-4380-4991-AEBD-D0B35635FF9F}" destId="{38EE262D-1F29-4E67-9D0A-BC1C3F419B53}" srcOrd="9" destOrd="0" presId="urn:microsoft.com/office/officeart/2005/8/layout/vProcess5"/>
    <dgm:cxn modelId="{6DFE4339-BD58-4B6F-A5FC-FBE05826D276}" type="presParOf" srcId="{747ED813-4380-4991-AEBD-D0B35635FF9F}" destId="{AF63A9F6-C45B-4539-B629-AE9F2CF52AD2}" srcOrd="10" destOrd="0" presId="urn:microsoft.com/office/officeart/2005/8/layout/vProcess5"/>
    <dgm:cxn modelId="{BF2B585B-8CFF-436C-A6F8-22B732FB7EFA}" type="presParOf" srcId="{747ED813-4380-4991-AEBD-D0B35635FF9F}" destId="{3142B4F5-29C9-46AA-ACEC-73B5FA68CB59}" srcOrd="11" destOrd="0" presId="urn:microsoft.com/office/officeart/2005/8/layout/vProcess5"/>
    <dgm:cxn modelId="{A904DB4F-9240-4471-A593-18F61D4A3D6E}" type="presParOf" srcId="{747ED813-4380-4991-AEBD-D0B35635FF9F}" destId="{206B82A9-4523-4DAB-8DCF-1881840E6483}" srcOrd="12" destOrd="0" presId="urn:microsoft.com/office/officeart/2005/8/layout/vProcess5"/>
    <dgm:cxn modelId="{907FA7A6-F5E8-4119-ABF5-3BD5E6F997CF}" type="presParOf" srcId="{747ED813-4380-4991-AEBD-D0B35635FF9F}" destId="{FDF310A7-EFA8-4116-A06D-73AA6878CABE}" srcOrd="13" destOrd="0" presId="urn:microsoft.com/office/officeart/2005/8/layout/vProcess5"/>
    <dgm:cxn modelId="{714F9179-81B0-4B16-BF2B-A25A93B7803C}" type="presParOf" srcId="{747ED813-4380-4991-AEBD-D0B35635FF9F}" destId="{D12426C0-51B1-4CE5-9E9B-68BD79197E8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F924E9-2496-4FD0-B657-9FFDB2BE1B4C}"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nl-BE"/>
        </a:p>
      </dgm:t>
    </dgm:pt>
    <dgm:pt modelId="{B84EF383-6FDB-4E30-B86D-EF7DC8F5F7AD}">
      <dgm:prSet phldrT="[Tekst]" custT="1"/>
      <dgm:spPr/>
      <dgm:t>
        <a:bodyPr/>
        <a:lstStyle/>
        <a:p>
          <a:pPr algn="ctr"/>
          <a:r>
            <a:rPr lang="nl-BE" sz="1800" kern="1200" dirty="0">
              <a:solidFill>
                <a:srgbClr val="373636">
                  <a:hueOff val="0"/>
                  <a:satOff val="0"/>
                  <a:lumOff val="0"/>
                  <a:alphaOff val="0"/>
                </a:srgbClr>
              </a:solidFill>
              <a:latin typeface="FlandersArtSerif-Regular"/>
              <a:ea typeface="+mn-ea"/>
              <a:cs typeface="+mn-cs"/>
            </a:rPr>
            <a:t>Stap 1: melding /verzoek    </a:t>
          </a:r>
          <a:r>
            <a:rPr lang="nl-BE" sz="1800" kern="1200" dirty="0"/>
            <a:t>		</a:t>
          </a:r>
        </a:p>
      </dgm:t>
    </dgm:pt>
    <dgm:pt modelId="{25BE8437-6FBA-4181-AB22-44C2C159749E}" type="parTrans" cxnId="{C9490087-CB3A-494E-AA22-009912250250}">
      <dgm:prSet/>
      <dgm:spPr/>
      <dgm:t>
        <a:bodyPr/>
        <a:lstStyle/>
        <a:p>
          <a:pPr algn="ctr"/>
          <a:endParaRPr lang="nl-BE" sz="1400"/>
        </a:p>
      </dgm:t>
    </dgm:pt>
    <dgm:pt modelId="{B83ED17E-BC78-41BF-BA73-FD9CF5C0FBD9}" type="sibTrans" cxnId="{C9490087-CB3A-494E-AA22-009912250250}">
      <dgm:prSet custT="1"/>
      <dgm:spPr/>
      <dgm:t>
        <a:bodyPr/>
        <a:lstStyle/>
        <a:p>
          <a:pPr algn="ctr"/>
          <a:endParaRPr lang="nl-BE" sz="2000"/>
        </a:p>
      </dgm:t>
    </dgm:pt>
    <dgm:pt modelId="{2F43080E-6503-4E31-BEB8-0DF7D392672A}">
      <dgm:prSet phldrT="[Tekst]" custT="1"/>
      <dgm:spPr/>
      <dgm:t>
        <a:bodyPr/>
        <a:lstStyle/>
        <a:p>
          <a:pPr algn="ctr"/>
          <a:r>
            <a:rPr lang="nl-BE" sz="1800" dirty="0"/>
            <a:t>Stap 2: ontvangstbewijs + informatie   	 </a:t>
          </a:r>
        </a:p>
      </dgm:t>
    </dgm:pt>
    <dgm:pt modelId="{F735A4DC-68C7-4F52-B270-7314A6C62D67}" type="parTrans" cxnId="{D2F8AC1C-ECCB-4196-9C44-0C0755218BBD}">
      <dgm:prSet/>
      <dgm:spPr/>
      <dgm:t>
        <a:bodyPr/>
        <a:lstStyle/>
        <a:p>
          <a:pPr algn="ctr"/>
          <a:endParaRPr lang="nl-BE" sz="1400"/>
        </a:p>
      </dgm:t>
    </dgm:pt>
    <dgm:pt modelId="{7ABC9D6D-CB2F-49D5-AEE6-4A6A87565516}" type="sibTrans" cxnId="{D2F8AC1C-ECCB-4196-9C44-0C0755218BBD}">
      <dgm:prSet custT="1"/>
      <dgm:spPr/>
      <dgm:t>
        <a:bodyPr/>
        <a:lstStyle/>
        <a:p>
          <a:pPr algn="ctr"/>
          <a:endParaRPr lang="nl-BE" sz="2000"/>
        </a:p>
      </dgm:t>
    </dgm:pt>
    <dgm:pt modelId="{EB24468C-7926-4613-A9AF-7FA529D65574}">
      <dgm:prSet phldrT="[Tekst]" custT="1"/>
      <dgm:spPr/>
      <dgm:t>
        <a:bodyPr/>
        <a:lstStyle/>
        <a:p>
          <a:pPr algn="ctr"/>
          <a:r>
            <a:rPr lang="nl-BE" sz="1800" dirty="0"/>
            <a:t>Stap 3: eerste conformiteitsonderzoek 	</a:t>
          </a:r>
        </a:p>
      </dgm:t>
    </dgm:pt>
    <dgm:pt modelId="{C7473EFE-1308-46EF-83A7-30E92FDBBA26}" type="parTrans" cxnId="{9435D7D1-0D3C-4A90-9B36-7095EFAAF4FD}">
      <dgm:prSet/>
      <dgm:spPr/>
      <dgm:t>
        <a:bodyPr/>
        <a:lstStyle/>
        <a:p>
          <a:pPr algn="ctr"/>
          <a:endParaRPr lang="nl-BE" sz="1400"/>
        </a:p>
      </dgm:t>
    </dgm:pt>
    <dgm:pt modelId="{C59D370C-20BB-4EFC-861E-348F2266251E}" type="sibTrans" cxnId="{9435D7D1-0D3C-4A90-9B36-7095EFAAF4FD}">
      <dgm:prSet custT="1"/>
      <dgm:spPr/>
      <dgm:t>
        <a:bodyPr/>
        <a:lstStyle/>
        <a:p>
          <a:pPr algn="ctr"/>
          <a:endParaRPr lang="nl-BE" sz="2000"/>
        </a:p>
      </dgm:t>
    </dgm:pt>
    <dgm:pt modelId="{1B56A242-6B09-41D6-849C-9028F563385B}">
      <dgm:prSet phldrT="[Tekst]" custT="1"/>
      <dgm:spPr/>
      <dgm:t>
        <a:bodyPr/>
        <a:lstStyle/>
        <a:p>
          <a:pPr algn="ctr"/>
          <a:r>
            <a:rPr lang="nl-BE" sz="1800" dirty="0"/>
            <a:t>Stap 4: hersteltermijn geven (HT)       	</a:t>
          </a:r>
        </a:p>
      </dgm:t>
    </dgm:pt>
    <dgm:pt modelId="{08B897C7-EABE-4E62-9BA9-CED7628FAE11}" type="parTrans" cxnId="{226D6C88-088F-4DF2-9676-B9307F3C34F0}">
      <dgm:prSet/>
      <dgm:spPr/>
      <dgm:t>
        <a:bodyPr/>
        <a:lstStyle/>
        <a:p>
          <a:pPr algn="ctr"/>
          <a:endParaRPr lang="nl-BE" sz="1400"/>
        </a:p>
      </dgm:t>
    </dgm:pt>
    <dgm:pt modelId="{F93EC069-BCD6-4473-9BF3-82D77EE95067}" type="sibTrans" cxnId="{226D6C88-088F-4DF2-9676-B9307F3C34F0}">
      <dgm:prSet custT="1"/>
      <dgm:spPr/>
      <dgm:t>
        <a:bodyPr/>
        <a:lstStyle/>
        <a:p>
          <a:pPr algn="ctr"/>
          <a:endParaRPr lang="nl-BE" sz="2000"/>
        </a:p>
      </dgm:t>
    </dgm:pt>
    <dgm:pt modelId="{1F301CD6-7FC4-4028-9893-F71BFD405C16}">
      <dgm:prSet phldrT="[Tekst]" custT="1"/>
      <dgm:spPr/>
      <dgm:t>
        <a:bodyPr/>
        <a:lstStyle/>
        <a:p>
          <a:pPr algn="ctr"/>
          <a:r>
            <a:rPr lang="nl-BE" sz="1800" dirty="0"/>
            <a:t>Stap 5: melding van herstel    		</a:t>
          </a:r>
        </a:p>
      </dgm:t>
    </dgm:pt>
    <dgm:pt modelId="{054BDE72-43D8-479A-B07C-B78D6FB69B16}" type="parTrans" cxnId="{1F6762F7-BB81-4BCF-B9ED-F353A873FFFB}">
      <dgm:prSet/>
      <dgm:spPr/>
      <dgm:t>
        <a:bodyPr/>
        <a:lstStyle/>
        <a:p>
          <a:pPr algn="ctr"/>
          <a:endParaRPr lang="nl-BE" sz="1400"/>
        </a:p>
      </dgm:t>
    </dgm:pt>
    <dgm:pt modelId="{01D6957D-8ACF-4A75-9EF3-FB1DA3629270}" type="sibTrans" cxnId="{1F6762F7-BB81-4BCF-B9ED-F353A873FFFB}">
      <dgm:prSet/>
      <dgm:spPr/>
      <dgm:t>
        <a:bodyPr/>
        <a:lstStyle/>
        <a:p>
          <a:pPr algn="ctr"/>
          <a:endParaRPr lang="nl-BE" sz="1400"/>
        </a:p>
      </dgm:t>
    </dgm:pt>
    <dgm:pt modelId="{61568CE4-FEA4-4786-92CF-CCF12368FD88}">
      <dgm:prSet phldrT="[Tekst]" custT="1"/>
      <dgm:spPr/>
      <dgm:t>
        <a:bodyPr/>
        <a:lstStyle/>
        <a:p>
          <a:pPr algn="ctr"/>
          <a:r>
            <a:rPr lang="nl-BE" sz="1800" kern="1200" dirty="0">
              <a:solidFill>
                <a:srgbClr val="373636">
                  <a:hueOff val="0"/>
                  <a:satOff val="0"/>
                  <a:lumOff val="0"/>
                  <a:alphaOff val="0"/>
                </a:srgbClr>
              </a:solidFill>
              <a:latin typeface="FlandersArtSerif-Regular"/>
              <a:ea typeface="+mn-ea"/>
              <a:cs typeface="+mn-cs"/>
            </a:rPr>
            <a:t>Stap</a:t>
          </a:r>
          <a:r>
            <a:rPr lang="nl-BE" sz="1400" kern="1200" dirty="0"/>
            <a:t> </a:t>
          </a:r>
          <a:r>
            <a:rPr lang="nl-BE" sz="1800" kern="1200" dirty="0">
              <a:solidFill>
                <a:srgbClr val="373636">
                  <a:hueOff val="0"/>
                  <a:satOff val="0"/>
                  <a:lumOff val="0"/>
                  <a:alphaOff val="0"/>
                </a:srgbClr>
              </a:solidFill>
              <a:latin typeface="FlandersArtSerif-Regular"/>
              <a:ea typeface="+mn-ea"/>
              <a:cs typeface="+mn-cs"/>
            </a:rPr>
            <a:t>6: tweede conformiteitsonderzoek</a:t>
          </a:r>
        </a:p>
      </dgm:t>
    </dgm:pt>
    <dgm:pt modelId="{E5EE2FEC-615B-4795-AA18-11148A914D26}" type="parTrans" cxnId="{8B40A1DA-6D05-45E6-AC02-C0EF667B95D4}">
      <dgm:prSet/>
      <dgm:spPr/>
      <dgm:t>
        <a:bodyPr/>
        <a:lstStyle/>
        <a:p>
          <a:pPr algn="ctr"/>
          <a:endParaRPr lang="nl-BE" sz="1400"/>
        </a:p>
      </dgm:t>
    </dgm:pt>
    <dgm:pt modelId="{4B0F97BA-3528-48A7-9813-BFFF607DAA5B}" type="sibTrans" cxnId="{8B40A1DA-6D05-45E6-AC02-C0EF667B95D4}">
      <dgm:prSet/>
      <dgm:spPr/>
      <dgm:t>
        <a:bodyPr/>
        <a:lstStyle/>
        <a:p>
          <a:pPr algn="ctr"/>
          <a:endParaRPr lang="nl-BE" sz="1400"/>
        </a:p>
      </dgm:t>
    </dgm:pt>
    <dgm:pt modelId="{52EC8B4B-DFB3-4D6C-86C1-8A08CAB47468}">
      <dgm:prSet phldrT="[Tekst]" custT="1"/>
      <dgm:spPr/>
      <dgm:t>
        <a:bodyPr/>
        <a:lstStyle/>
        <a:p>
          <a:pPr algn="ctr"/>
          <a:r>
            <a:rPr lang="nl-BE" sz="1800" kern="1200" dirty="0">
              <a:solidFill>
                <a:srgbClr val="373636">
                  <a:hueOff val="0"/>
                  <a:satOff val="0"/>
                  <a:lumOff val="0"/>
                  <a:alphaOff val="0"/>
                </a:srgbClr>
              </a:solidFill>
              <a:latin typeface="FlandersArtSerif-Regular"/>
              <a:ea typeface="+mn-ea"/>
              <a:cs typeface="+mn-cs"/>
            </a:rPr>
            <a:t>Stap 7: conformiteitsattest of procedure O/O</a:t>
          </a:r>
        </a:p>
      </dgm:t>
    </dgm:pt>
    <dgm:pt modelId="{A130FC23-6AEE-4FB6-AC42-8160B1138B38}" type="parTrans" cxnId="{2B9C70C4-E40E-499B-AA43-B83613CAA233}">
      <dgm:prSet/>
      <dgm:spPr/>
      <dgm:t>
        <a:bodyPr/>
        <a:lstStyle/>
        <a:p>
          <a:pPr algn="ctr"/>
          <a:endParaRPr lang="nl-BE" sz="1400"/>
        </a:p>
      </dgm:t>
    </dgm:pt>
    <dgm:pt modelId="{D034CB68-7874-473F-8D5E-9407360AF5B9}" type="sibTrans" cxnId="{2B9C70C4-E40E-499B-AA43-B83613CAA233}">
      <dgm:prSet/>
      <dgm:spPr/>
      <dgm:t>
        <a:bodyPr/>
        <a:lstStyle/>
        <a:p>
          <a:pPr algn="ctr"/>
          <a:endParaRPr lang="nl-BE" sz="1400"/>
        </a:p>
      </dgm:t>
    </dgm:pt>
    <dgm:pt modelId="{027C7FB6-F6FF-4A04-81B9-FA0415B75016}" type="pres">
      <dgm:prSet presAssocID="{BEF924E9-2496-4FD0-B657-9FFDB2BE1B4C}" presName="Name0" presStyleCnt="0">
        <dgm:presLayoutVars>
          <dgm:dir/>
          <dgm:animLvl val="lvl"/>
          <dgm:resizeHandles val="exact"/>
        </dgm:presLayoutVars>
      </dgm:prSet>
      <dgm:spPr/>
    </dgm:pt>
    <dgm:pt modelId="{53D7F574-7C14-4081-A438-1BBCC84C6F11}" type="pres">
      <dgm:prSet presAssocID="{52EC8B4B-DFB3-4D6C-86C1-8A08CAB47468}" presName="boxAndChildren" presStyleCnt="0"/>
      <dgm:spPr/>
    </dgm:pt>
    <dgm:pt modelId="{9CCD957B-807C-40DC-8D4F-F7B36213A647}" type="pres">
      <dgm:prSet presAssocID="{52EC8B4B-DFB3-4D6C-86C1-8A08CAB47468}" presName="parentTextBox" presStyleLbl="node1" presStyleIdx="0" presStyleCnt="7"/>
      <dgm:spPr/>
    </dgm:pt>
    <dgm:pt modelId="{B05A8FF3-4FA4-4398-BABE-B3E25E11AD8E}" type="pres">
      <dgm:prSet presAssocID="{4B0F97BA-3528-48A7-9813-BFFF607DAA5B}" presName="sp" presStyleCnt="0"/>
      <dgm:spPr/>
    </dgm:pt>
    <dgm:pt modelId="{84BD5CEE-1646-4504-A615-CD3C72EC4000}" type="pres">
      <dgm:prSet presAssocID="{61568CE4-FEA4-4786-92CF-CCF12368FD88}" presName="arrowAndChildren" presStyleCnt="0"/>
      <dgm:spPr/>
    </dgm:pt>
    <dgm:pt modelId="{E6C6513F-090E-492A-BE3B-CD46CC557452}" type="pres">
      <dgm:prSet presAssocID="{61568CE4-FEA4-4786-92CF-CCF12368FD88}" presName="parentTextArrow" presStyleLbl="node1" presStyleIdx="1" presStyleCnt="7"/>
      <dgm:spPr/>
    </dgm:pt>
    <dgm:pt modelId="{8AF11ED7-E633-4CB9-A1B4-4539995E130D}" type="pres">
      <dgm:prSet presAssocID="{01D6957D-8ACF-4A75-9EF3-FB1DA3629270}" presName="sp" presStyleCnt="0"/>
      <dgm:spPr/>
    </dgm:pt>
    <dgm:pt modelId="{52E8BD70-C493-40BE-A648-F57EE6305BBD}" type="pres">
      <dgm:prSet presAssocID="{1F301CD6-7FC4-4028-9893-F71BFD405C16}" presName="arrowAndChildren" presStyleCnt="0"/>
      <dgm:spPr/>
    </dgm:pt>
    <dgm:pt modelId="{7284965C-0C48-42EB-BBCC-3338ABC340D1}" type="pres">
      <dgm:prSet presAssocID="{1F301CD6-7FC4-4028-9893-F71BFD405C16}" presName="parentTextArrow" presStyleLbl="node1" presStyleIdx="2" presStyleCnt="7"/>
      <dgm:spPr/>
    </dgm:pt>
    <dgm:pt modelId="{78238C59-EA35-4DDE-B9C1-189620F07827}" type="pres">
      <dgm:prSet presAssocID="{F93EC069-BCD6-4473-9BF3-82D77EE95067}" presName="sp" presStyleCnt="0"/>
      <dgm:spPr/>
    </dgm:pt>
    <dgm:pt modelId="{62E7E116-568F-4D43-B5C9-4DAECD686324}" type="pres">
      <dgm:prSet presAssocID="{1B56A242-6B09-41D6-849C-9028F563385B}" presName="arrowAndChildren" presStyleCnt="0"/>
      <dgm:spPr/>
    </dgm:pt>
    <dgm:pt modelId="{F0B7A260-5FA6-4D69-9F37-5183C8DDCC0A}" type="pres">
      <dgm:prSet presAssocID="{1B56A242-6B09-41D6-849C-9028F563385B}" presName="parentTextArrow" presStyleLbl="node1" presStyleIdx="3" presStyleCnt="7"/>
      <dgm:spPr/>
    </dgm:pt>
    <dgm:pt modelId="{765FF9A1-0087-43C1-97CD-5F7DFE9AC1B5}" type="pres">
      <dgm:prSet presAssocID="{C59D370C-20BB-4EFC-861E-348F2266251E}" presName="sp" presStyleCnt="0"/>
      <dgm:spPr/>
    </dgm:pt>
    <dgm:pt modelId="{66265FE1-5EA7-499D-8296-A67B1EFD1C58}" type="pres">
      <dgm:prSet presAssocID="{EB24468C-7926-4613-A9AF-7FA529D65574}" presName="arrowAndChildren" presStyleCnt="0"/>
      <dgm:spPr/>
    </dgm:pt>
    <dgm:pt modelId="{93EC678B-F209-4212-9498-5CE01E4E9DED}" type="pres">
      <dgm:prSet presAssocID="{EB24468C-7926-4613-A9AF-7FA529D65574}" presName="parentTextArrow" presStyleLbl="node1" presStyleIdx="4" presStyleCnt="7"/>
      <dgm:spPr/>
    </dgm:pt>
    <dgm:pt modelId="{C710517A-7131-448D-ABE6-51128DB09719}" type="pres">
      <dgm:prSet presAssocID="{7ABC9D6D-CB2F-49D5-AEE6-4A6A87565516}" presName="sp" presStyleCnt="0"/>
      <dgm:spPr/>
    </dgm:pt>
    <dgm:pt modelId="{46E039C1-4215-49C3-A0E4-BC8C50890EC1}" type="pres">
      <dgm:prSet presAssocID="{2F43080E-6503-4E31-BEB8-0DF7D392672A}" presName="arrowAndChildren" presStyleCnt="0"/>
      <dgm:spPr/>
    </dgm:pt>
    <dgm:pt modelId="{0F59A304-6288-4919-ABB5-B9CCC0BF5A5F}" type="pres">
      <dgm:prSet presAssocID="{2F43080E-6503-4E31-BEB8-0DF7D392672A}" presName="parentTextArrow" presStyleLbl="node1" presStyleIdx="5" presStyleCnt="7"/>
      <dgm:spPr/>
    </dgm:pt>
    <dgm:pt modelId="{BA508F59-E652-4FE9-8545-BA835945B27C}" type="pres">
      <dgm:prSet presAssocID="{B83ED17E-BC78-41BF-BA73-FD9CF5C0FBD9}" presName="sp" presStyleCnt="0"/>
      <dgm:spPr/>
    </dgm:pt>
    <dgm:pt modelId="{54FE96D1-663A-4975-81D6-CB568334F928}" type="pres">
      <dgm:prSet presAssocID="{B84EF383-6FDB-4E30-B86D-EF7DC8F5F7AD}" presName="arrowAndChildren" presStyleCnt="0"/>
      <dgm:spPr/>
    </dgm:pt>
    <dgm:pt modelId="{27C975B0-A5A0-42E3-8329-2CE3E0E37889}" type="pres">
      <dgm:prSet presAssocID="{B84EF383-6FDB-4E30-B86D-EF7DC8F5F7AD}" presName="parentTextArrow" presStyleLbl="node1" presStyleIdx="6" presStyleCnt="7"/>
      <dgm:spPr/>
    </dgm:pt>
  </dgm:ptLst>
  <dgm:cxnLst>
    <dgm:cxn modelId="{667B0B03-6779-407F-A1CC-4B05ED8AD6AD}" type="presOf" srcId="{1B56A242-6B09-41D6-849C-9028F563385B}" destId="{F0B7A260-5FA6-4D69-9F37-5183C8DDCC0A}" srcOrd="0" destOrd="0" presId="urn:microsoft.com/office/officeart/2005/8/layout/process4"/>
    <dgm:cxn modelId="{D2F8AC1C-ECCB-4196-9C44-0C0755218BBD}" srcId="{BEF924E9-2496-4FD0-B657-9FFDB2BE1B4C}" destId="{2F43080E-6503-4E31-BEB8-0DF7D392672A}" srcOrd="1" destOrd="0" parTransId="{F735A4DC-68C7-4F52-B270-7314A6C62D67}" sibTransId="{7ABC9D6D-CB2F-49D5-AEE6-4A6A87565516}"/>
    <dgm:cxn modelId="{EBE6081E-D473-471E-899C-E732D23BCDD9}" type="presOf" srcId="{BEF924E9-2496-4FD0-B657-9FFDB2BE1B4C}" destId="{027C7FB6-F6FF-4A04-81B9-FA0415B75016}" srcOrd="0" destOrd="0" presId="urn:microsoft.com/office/officeart/2005/8/layout/process4"/>
    <dgm:cxn modelId="{2779BA38-2ED4-4C6C-B573-A84DB56479B5}" type="presOf" srcId="{61568CE4-FEA4-4786-92CF-CCF12368FD88}" destId="{E6C6513F-090E-492A-BE3B-CD46CC557452}" srcOrd="0" destOrd="0" presId="urn:microsoft.com/office/officeart/2005/8/layout/process4"/>
    <dgm:cxn modelId="{FE97D94E-1587-4EEE-A38C-AA164D4D5E4E}" type="presOf" srcId="{52EC8B4B-DFB3-4D6C-86C1-8A08CAB47468}" destId="{9CCD957B-807C-40DC-8D4F-F7B36213A647}" srcOrd="0" destOrd="0" presId="urn:microsoft.com/office/officeart/2005/8/layout/process4"/>
    <dgm:cxn modelId="{E6F2F976-A200-47FD-82A7-F1140D1DD6FE}" type="presOf" srcId="{2F43080E-6503-4E31-BEB8-0DF7D392672A}" destId="{0F59A304-6288-4919-ABB5-B9CCC0BF5A5F}" srcOrd="0" destOrd="0" presId="urn:microsoft.com/office/officeart/2005/8/layout/process4"/>
    <dgm:cxn modelId="{C9490087-CB3A-494E-AA22-009912250250}" srcId="{BEF924E9-2496-4FD0-B657-9FFDB2BE1B4C}" destId="{B84EF383-6FDB-4E30-B86D-EF7DC8F5F7AD}" srcOrd="0" destOrd="0" parTransId="{25BE8437-6FBA-4181-AB22-44C2C159749E}" sibTransId="{B83ED17E-BC78-41BF-BA73-FD9CF5C0FBD9}"/>
    <dgm:cxn modelId="{226D6C88-088F-4DF2-9676-B9307F3C34F0}" srcId="{BEF924E9-2496-4FD0-B657-9FFDB2BE1B4C}" destId="{1B56A242-6B09-41D6-849C-9028F563385B}" srcOrd="3" destOrd="0" parTransId="{08B897C7-EABE-4E62-9BA9-CED7628FAE11}" sibTransId="{F93EC069-BCD6-4473-9BF3-82D77EE95067}"/>
    <dgm:cxn modelId="{08939F8C-3C05-418E-A99E-5634140F6687}" type="presOf" srcId="{1F301CD6-7FC4-4028-9893-F71BFD405C16}" destId="{7284965C-0C48-42EB-BBCC-3338ABC340D1}" srcOrd="0" destOrd="0" presId="urn:microsoft.com/office/officeart/2005/8/layout/process4"/>
    <dgm:cxn modelId="{2B9C70C4-E40E-499B-AA43-B83613CAA233}" srcId="{BEF924E9-2496-4FD0-B657-9FFDB2BE1B4C}" destId="{52EC8B4B-DFB3-4D6C-86C1-8A08CAB47468}" srcOrd="6" destOrd="0" parTransId="{A130FC23-6AEE-4FB6-AC42-8160B1138B38}" sibTransId="{D034CB68-7874-473F-8D5E-9407360AF5B9}"/>
    <dgm:cxn modelId="{2B2F68D0-3CD9-4886-96CD-44F1935D1A94}" type="presOf" srcId="{B84EF383-6FDB-4E30-B86D-EF7DC8F5F7AD}" destId="{27C975B0-A5A0-42E3-8329-2CE3E0E37889}" srcOrd="0" destOrd="0" presId="urn:microsoft.com/office/officeart/2005/8/layout/process4"/>
    <dgm:cxn modelId="{9435D7D1-0D3C-4A90-9B36-7095EFAAF4FD}" srcId="{BEF924E9-2496-4FD0-B657-9FFDB2BE1B4C}" destId="{EB24468C-7926-4613-A9AF-7FA529D65574}" srcOrd="2" destOrd="0" parTransId="{C7473EFE-1308-46EF-83A7-30E92FDBBA26}" sibTransId="{C59D370C-20BB-4EFC-861E-348F2266251E}"/>
    <dgm:cxn modelId="{8B40A1DA-6D05-45E6-AC02-C0EF667B95D4}" srcId="{BEF924E9-2496-4FD0-B657-9FFDB2BE1B4C}" destId="{61568CE4-FEA4-4786-92CF-CCF12368FD88}" srcOrd="5" destOrd="0" parTransId="{E5EE2FEC-615B-4795-AA18-11148A914D26}" sibTransId="{4B0F97BA-3528-48A7-9813-BFFF607DAA5B}"/>
    <dgm:cxn modelId="{CA4975E2-26F2-48FC-AEE7-0A440A11E314}" type="presOf" srcId="{EB24468C-7926-4613-A9AF-7FA529D65574}" destId="{93EC678B-F209-4212-9498-5CE01E4E9DED}" srcOrd="0" destOrd="0" presId="urn:microsoft.com/office/officeart/2005/8/layout/process4"/>
    <dgm:cxn modelId="{1F6762F7-BB81-4BCF-B9ED-F353A873FFFB}" srcId="{BEF924E9-2496-4FD0-B657-9FFDB2BE1B4C}" destId="{1F301CD6-7FC4-4028-9893-F71BFD405C16}" srcOrd="4" destOrd="0" parTransId="{054BDE72-43D8-479A-B07C-B78D6FB69B16}" sibTransId="{01D6957D-8ACF-4A75-9EF3-FB1DA3629270}"/>
    <dgm:cxn modelId="{51653D09-A25C-4873-88C8-66C9401F2ECF}" type="presParOf" srcId="{027C7FB6-F6FF-4A04-81B9-FA0415B75016}" destId="{53D7F574-7C14-4081-A438-1BBCC84C6F11}" srcOrd="0" destOrd="0" presId="urn:microsoft.com/office/officeart/2005/8/layout/process4"/>
    <dgm:cxn modelId="{F18125E4-32C9-4828-98EA-B1470E1ED966}" type="presParOf" srcId="{53D7F574-7C14-4081-A438-1BBCC84C6F11}" destId="{9CCD957B-807C-40DC-8D4F-F7B36213A647}" srcOrd="0" destOrd="0" presId="urn:microsoft.com/office/officeart/2005/8/layout/process4"/>
    <dgm:cxn modelId="{C7214342-BDA7-4459-8F28-8B00DE6F5E67}" type="presParOf" srcId="{027C7FB6-F6FF-4A04-81B9-FA0415B75016}" destId="{B05A8FF3-4FA4-4398-BABE-B3E25E11AD8E}" srcOrd="1" destOrd="0" presId="urn:microsoft.com/office/officeart/2005/8/layout/process4"/>
    <dgm:cxn modelId="{F0D56640-D5A5-4A5A-B4E4-4EEBB2E077D0}" type="presParOf" srcId="{027C7FB6-F6FF-4A04-81B9-FA0415B75016}" destId="{84BD5CEE-1646-4504-A615-CD3C72EC4000}" srcOrd="2" destOrd="0" presId="urn:microsoft.com/office/officeart/2005/8/layout/process4"/>
    <dgm:cxn modelId="{A2594403-DC24-4683-8335-3DF483209FFB}" type="presParOf" srcId="{84BD5CEE-1646-4504-A615-CD3C72EC4000}" destId="{E6C6513F-090E-492A-BE3B-CD46CC557452}" srcOrd="0" destOrd="0" presId="urn:microsoft.com/office/officeart/2005/8/layout/process4"/>
    <dgm:cxn modelId="{B89A37B2-137E-4516-8BEC-899AABD6643F}" type="presParOf" srcId="{027C7FB6-F6FF-4A04-81B9-FA0415B75016}" destId="{8AF11ED7-E633-4CB9-A1B4-4539995E130D}" srcOrd="3" destOrd="0" presId="urn:microsoft.com/office/officeart/2005/8/layout/process4"/>
    <dgm:cxn modelId="{1B14EC4F-D5C3-4290-A079-1AD335EB2804}" type="presParOf" srcId="{027C7FB6-F6FF-4A04-81B9-FA0415B75016}" destId="{52E8BD70-C493-40BE-A648-F57EE6305BBD}" srcOrd="4" destOrd="0" presId="urn:microsoft.com/office/officeart/2005/8/layout/process4"/>
    <dgm:cxn modelId="{A67B70D5-1A32-4868-8568-4589B16B733A}" type="presParOf" srcId="{52E8BD70-C493-40BE-A648-F57EE6305BBD}" destId="{7284965C-0C48-42EB-BBCC-3338ABC340D1}" srcOrd="0" destOrd="0" presId="urn:microsoft.com/office/officeart/2005/8/layout/process4"/>
    <dgm:cxn modelId="{74660686-7414-4106-9173-E246EABF16D0}" type="presParOf" srcId="{027C7FB6-F6FF-4A04-81B9-FA0415B75016}" destId="{78238C59-EA35-4DDE-B9C1-189620F07827}" srcOrd="5" destOrd="0" presId="urn:microsoft.com/office/officeart/2005/8/layout/process4"/>
    <dgm:cxn modelId="{1515E288-2E62-4087-82F6-795A6C7FCC96}" type="presParOf" srcId="{027C7FB6-F6FF-4A04-81B9-FA0415B75016}" destId="{62E7E116-568F-4D43-B5C9-4DAECD686324}" srcOrd="6" destOrd="0" presId="urn:microsoft.com/office/officeart/2005/8/layout/process4"/>
    <dgm:cxn modelId="{856AACB7-4F81-49F1-AF3D-68931D022871}" type="presParOf" srcId="{62E7E116-568F-4D43-B5C9-4DAECD686324}" destId="{F0B7A260-5FA6-4D69-9F37-5183C8DDCC0A}" srcOrd="0" destOrd="0" presId="urn:microsoft.com/office/officeart/2005/8/layout/process4"/>
    <dgm:cxn modelId="{8A9F649B-C56A-4ABA-8579-4449A02093E1}" type="presParOf" srcId="{027C7FB6-F6FF-4A04-81B9-FA0415B75016}" destId="{765FF9A1-0087-43C1-97CD-5F7DFE9AC1B5}" srcOrd="7" destOrd="0" presId="urn:microsoft.com/office/officeart/2005/8/layout/process4"/>
    <dgm:cxn modelId="{AD6F6B27-B9AE-438F-9F76-F5A6990DD889}" type="presParOf" srcId="{027C7FB6-F6FF-4A04-81B9-FA0415B75016}" destId="{66265FE1-5EA7-499D-8296-A67B1EFD1C58}" srcOrd="8" destOrd="0" presId="urn:microsoft.com/office/officeart/2005/8/layout/process4"/>
    <dgm:cxn modelId="{4977EC4E-099C-4FEB-B2B0-BAC50CC0576A}" type="presParOf" srcId="{66265FE1-5EA7-499D-8296-A67B1EFD1C58}" destId="{93EC678B-F209-4212-9498-5CE01E4E9DED}" srcOrd="0" destOrd="0" presId="urn:microsoft.com/office/officeart/2005/8/layout/process4"/>
    <dgm:cxn modelId="{62DF748C-2483-4036-812E-029276889A27}" type="presParOf" srcId="{027C7FB6-F6FF-4A04-81B9-FA0415B75016}" destId="{C710517A-7131-448D-ABE6-51128DB09719}" srcOrd="9" destOrd="0" presId="urn:microsoft.com/office/officeart/2005/8/layout/process4"/>
    <dgm:cxn modelId="{7A6B00DF-8C43-4C68-B558-873749E1EBEE}" type="presParOf" srcId="{027C7FB6-F6FF-4A04-81B9-FA0415B75016}" destId="{46E039C1-4215-49C3-A0E4-BC8C50890EC1}" srcOrd="10" destOrd="0" presId="urn:microsoft.com/office/officeart/2005/8/layout/process4"/>
    <dgm:cxn modelId="{B9ED79D3-2A7A-446C-A9F2-FE05A6B26F48}" type="presParOf" srcId="{46E039C1-4215-49C3-A0E4-BC8C50890EC1}" destId="{0F59A304-6288-4919-ABB5-B9CCC0BF5A5F}" srcOrd="0" destOrd="0" presId="urn:microsoft.com/office/officeart/2005/8/layout/process4"/>
    <dgm:cxn modelId="{87FEF7FD-2369-4EB3-9F3C-4C2E5F7CB457}" type="presParOf" srcId="{027C7FB6-F6FF-4A04-81B9-FA0415B75016}" destId="{BA508F59-E652-4FE9-8545-BA835945B27C}" srcOrd="11" destOrd="0" presId="urn:microsoft.com/office/officeart/2005/8/layout/process4"/>
    <dgm:cxn modelId="{2A26CC49-7F5F-4830-BA56-DE94EA90AE2E}" type="presParOf" srcId="{027C7FB6-F6FF-4A04-81B9-FA0415B75016}" destId="{54FE96D1-663A-4975-81D6-CB568334F928}" srcOrd="12" destOrd="0" presId="urn:microsoft.com/office/officeart/2005/8/layout/process4"/>
    <dgm:cxn modelId="{F29611C2-E575-4B25-B018-514455111F36}" type="presParOf" srcId="{54FE96D1-663A-4975-81D6-CB568334F928}" destId="{27C975B0-A5A0-42E3-8329-2CE3E0E3788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4FE0D0F0-ACAC-45FC-9677-F05C9074AF0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nl-BE"/>
        </a:p>
      </dgm:t>
    </dgm:pt>
    <dgm:pt modelId="{C6C92F51-FEC7-4B05-9A33-04C3A4019DF8}">
      <dgm:prSet/>
      <dgm:spPr/>
      <dgm:t>
        <a:bodyPr/>
        <a:lstStyle/>
        <a:p>
          <a:r>
            <a:rPr lang="nl-BE" dirty="0"/>
            <a:t>Wijzigingen conformiteitsattest</a:t>
          </a:r>
        </a:p>
      </dgm:t>
    </dgm:pt>
    <dgm:pt modelId="{CD662222-0F06-445F-A5F7-A17824A4ABDC}" type="parTrans" cxnId="{41D011E1-3BBD-47B4-B298-660E01DFD10B}">
      <dgm:prSet/>
      <dgm:spPr/>
      <dgm:t>
        <a:bodyPr/>
        <a:lstStyle/>
        <a:p>
          <a:endParaRPr lang="nl-BE"/>
        </a:p>
      </dgm:t>
    </dgm:pt>
    <dgm:pt modelId="{D37F8DF2-0560-45E9-85AB-650D7E0D849B}" type="sibTrans" cxnId="{41D011E1-3BBD-47B4-B298-660E01DFD10B}">
      <dgm:prSet/>
      <dgm:spPr/>
      <dgm:t>
        <a:bodyPr/>
        <a:lstStyle/>
        <a:p>
          <a:endParaRPr lang="nl-BE"/>
        </a:p>
      </dgm:t>
    </dgm:pt>
    <dgm:pt modelId="{D8A8205F-499E-4F54-B785-5DB64752B601}">
      <dgm:prSet/>
      <dgm:spPr/>
      <dgm:t>
        <a:bodyPr/>
        <a:lstStyle/>
        <a:p>
          <a:r>
            <a:rPr lang="nl-BE" dirty="0"/>
            <a:t>Wijzigingen inventaris &amp; heffing</a:t>
          </a:r>
        </a:p>
      </dgm:t>
    </dgm:pt>
    <dgm:pt modelId="{B78D9E96-D34C-4D21-88DD-D4AECE03F9B3}" type="parTrans" cxnId="{A6383007-B524-49C5-8733-1AE3EC34C13B}">
      <dgm:prSet/>
      <dgm:spPr/>
      <dgm:t>
        <a:bodyPr/>
        <a:lstStyle/>
        <a:p>
          <a:endParaRPr lang="nl-BE"/>
        </a:p>
      </dgm:t>
    </dgm:pt>
    <dgm:pt modelId="{548627CF-F8A9-4400-AD41-F9BA366EF5C4}" type="sibTrans" cxnId="{A6383007-B524-49C5-8733-1AE3EC34C13B}">
      <dgm:prSet/>
      <dgm:spPr/>
      <dgm:t>
        <a:bodyPr/>
        <a:lstStyle/>
        <a:p>
          <a:endParaRPr lang="nl-BE"/>
        </a:p>
      </dgm:t>
    </dgm:pt>
    <dgm:pt modelId="{76DE0798-90FB-4702-BD9A-DCC4CA0F89E1}" type="pres">
      <dgm:prSet presAssocID="{4FE0D0F0-ACAC-45FC-9677-F05C9074AF0E}" presName="linear" presStyleCnt="0">
        <dgm:presLayoutVars>
          <dgm:dir/>
          <dgm:animLvl val="lvl"/>
          <dgm:resizeHandles val="exact"/>
        </dgm:presLayoutVars>
      </dgm:prSet>
      <dgm:spPr/>
    </dgm:pt>
    <dgm:pt modelId="{EBC6BC83-AE05-41B8-B752-452D572F6165}" type="pres">
      <dgm:prSet presAssocID="{C6C92F51-FEC7-4B05-9A33-04C3A4019DF8}" presName="parentLin" presStyleCnt="0"/>
      <dgm:spPr/>
    </dgm:pt>
    <dgm:pt modelId="{D8779D36-CCBC-4923-B606-E9ABFB328239}" type="pres">
      <dgm:prSet presAssocID="{C6C92F51-FEC7-4B05-9A33-04C3A4019DF8}" presName="parentLeftMargin" presStyleLbl="node1" presStyleIdx="0" presStyleCnt="2"/>
      <dgm:spPr/>
    </dgm:pt>
    <dgm:pt modelId="{16547D95-3985-49CB-B571-EC12D65E5A01}" type="pres">
      <dgm:prSet presAssocID="{C6C92F51-FEC7-4B05-9A33-04C3A4019DF8}" presName="parentText" presStyleLbl="node1" presStyleIdx="0" presStyleCnt="2">
        <dgm:presLayoutVars>
          <dgm:chMax val="0"/>
          <dgm:bulletEnabled val="1"/>
        </dgm:presLayoutVars>
      </dgm:prSet>
      <dgm:spPr/>
    </dgm:pt>
    <dgm:pt modelId="{0C5DA2CE-33C9-44CF-B00F-F130F37F6663}" type="pres">
      <dgm:prSet presAssocID="{C6C92F51-FEC7-4B05-9A33-04C3A4019DF8}" presName="negativeSpace" presStyleCnt="0"/>
      <dgm:spPr/>
    </dgm:pt>
    <dgm:pt modelId="{6F1BB1A9-59FA-4F50-84CC-A1F708BE788E}" type="pres">
      <dgm:prSet presAssocID="{C6C92F51-FEC7-4B05-9A33-04C3A4019DF8}" presName="childText" presStyleLbl="conFgAcc1" presStyleIdx="0" presStyleCnt="2">
        <dgm:presLayoutVars>
          <dgm:bulletEnabled val="1"/>
        </dgm:presLayoutVars>
      </dgm:prSet>
      <dgm:spPr/>
    </dgm:pt>
    <dgm:pt modelId="{7487B2B7-999C-48F0-ABFF-CE6CC3703AAD}" type="pres">
      <dgm:prSet presAssocID="{D37F8DF2-0560-45E9-85AB-650D7E0D849B}" presName="spaceBetweenRectangles" presStyleCnt="0"/>
      <dgm:spPr/>
    </dgm:pt>
    <dgm:pt modelId="{925C47A8-F9C0-42C3-A312-D4DE02EFD6E0}" type="pres">
      <dgm:prSet presAssocID="{D8A8205F-499E-4F54-B785-5DB64752B601}" presName="parentLin" presStyleCnt="0"/>
      <dgm:spPr/>
    </dgm:pt>
    <dgm:pt modelId="{E19593EE-9E93-41C8-AD27-EDDA3F4E2401}" type="pres">
      <dgm:prSet presAssocID="{D8A8205F-499E-4F54-B785-5DB64752B601}" presName="parentLeftMargin" presStyleLbl="node1" presStyleIdx="0" presStyleCnt="2"/>
      <dgm:spPr/>
    </dgm:pt>
    <dgm:pt modelId="{0B00AFA9-D9D3-47C1-BB9C-2012AC6815B5}" type="pres">
      <dgm:prSet presAssocID="{D8A8205F-499E-4F54-B785-5DB64752B601}" presName="parentText" presStyleLbl="node1" presStyleIdx="1" presStyleCnt="2">
        <dgm:presLayoutVars>
          <dgm:chMax val="0"/>
          <dgm:bulletEnabled val="1"/>
        </dgm:presLayoutVars>
      </dgm:prSet>
      <dgm:spPr/>
    </dgm:pt>
    <dgm:pt modelId="{7354FF30-6BC1-43A7-B727-9C3C69C80CC1}" type="pres">
      <dgm:prSet presAssocID="{D8A8205F-499E-4F54-B785-5DB64752B601}" presName="negativeSpace" presStyleCnt="0"/>
      <dgm:spPr/>
    </dgm:pt>
    <dgm:pt modelId="{AD23437A-A0D6-433F-8C3C-556A28D47FEB}" type="pres">
      <dgm:prSet presAssocID="{D8A8205F-499E-4F54-B785-5DB64752B601}" presName="childText" presStyleLbl="conFgAcc1" presStyleIdx="1" presStyleCnt="2">
        <dgm:presLayoutVars>
          <dgm:bulletEnabled val="1"/>
        </dgm:presLayoutVars>
      </dgm:prSet>
      <dgm:spPr/>
    </dgm:pt>
  </dgm:ptLst>
  <dgm:cxnLst>
    <dgm:cxn modelId="{A6383007-B524-49C5-8733-1AE3EC34C13B}" srcId="{4FE0D0F0-ACAC-45FC-9677-F05C9074AF0E}" destId="{D8A8205F-499E-4F54-B785-5DB64752B601}" srcOrd="1" destOrd="0" parTransId="{B78D9E96-D34C-4D21-88DD-D4AECE03F9B3}" sibTransId="{548627CF-F8A9-4400-AD41-F9BA366EF5C4}"/>
    <dgm:cxn modelId="{D294F666-8DB4-48B1-B824-120E24630D9B}" type="presOf" srcId="{4FE0D0F0-ACAC-45FC-9677-F05C9074AF0E}" destId="{76DE0798-90FB-4702-BD9A-DCC4CA0F89E1}" srcOrd="0" destOrd="0" presId="urn:microsoft.com/office/officeart/2005/8/layout/list1"/>
    <dgm:cxn modelId="{40A30C8B-1608-4BC4-8FBF-E5788E5082AB}" type="presOf" srcId="{D8A8205F-499E-4F54-B785-5DB64752B601}" destId="{0B00AFA9-D9D3-47C1-BB9C-2012AC6815B5}" srcOrd="1" destOrd="0" presId="urn:microsoft.com/office/officeart/2005/8/layout/list1"/>
    <dgm:cxn modelId="{C937D090-6BAB-4FE7-ACCD-BCE4747240B5}" type="presOf" srcId="{C6C92F51-FEC7-4B05-9A33-04C3A4019DF8}" destId="{16547D95-3985-49CB-B571-EC12D65E5A01}" srcOrd="1" destOrd="0" presId="urn:microsoft.com/office/officeart/2005/8/layout/list1"/>
    <dgm:cxn modelId="{CA2405AA-FFB0-4B0D-A57E-2151B9FF5B21}" type="presOf" srcId="{D8A8205F-499E-4F54-B785-5DB64752B601}" destId="{E19593EE-9E93-41C8-AD27-EDDA3F4E2401}" srcOrd="0" destOrd="0" presId="urn:microsoft.com/office/officeart/2005/8/layout/list1"/>
    <dgm:cxn modelId="{6DFD66DC-B835-45A7-AC1F-6C5E8A95A462}" type="presOf" srcId="{C6C92F51-FEC7-4B05-9A33-04C3A4019DF8}" destId="{D8779D36-CCBC-4923-B606-E9ABFB328239}" srcOrd="0" destOrd="0" presId="urn:microsoft.com/office/officeart/2005/8/layout/list1"/>
    <dgm:cxn modelId="{41D011E1-3BBD-47B4-B298-660E01DFD10B}" srcId="{4FE0D0F0-ACAC-45FC-9677-F05C9074AF0E}" destId="{C6C92F51-FEC7-4B05-9A33-04C3A4019DF8}" srcOrd="0" destOrd="0" parTransId="{CD662222-0F06-445F-A5F7-A17824A4ABDC}" sibTransId="{D37F8DF2-0560-45E9-85AB-650D7E0D849B}"/>
    <dgm:cxn modelId="{1AE06D1E-4216-40B2-94AF-1C1D88273FC4}" type="presParOf" srcId="{76DE0798-90FB-4702-BD9A-DCC4CA0F89E1}" destId="{EBC6BC83-AE05-41B8-B752-452D572F6165}" srcOrd="0" destOrd="0" presId="urn:microsoft.com/office/officeart/2005/8/layout/list1"/>
    <dgm:cxn modelId="{C4914100-4E67-4F81-842B-29068B4C1C1D}" type="presParOf" srcId="{EBC6BC83-AE05-41B8-B752-452D572F6165}" destId="{D8779D36-CCBC-4923-B606-E9ABFB328239}" srcOrd="0" destOrd="0" presId="urn:microsoft.com/office/officeart/2005/8/layout/list1"/>
    <dgm:cxn modelId="{DEE64B2B-44B6-45A0-A9E3-F898A1FAB906}" type="presParOf" srcId="{EBC6BC83-AE05-41B8-B752-452D572F6165}" destId="{16547D95-3985-49CB-B571-EC12D65E5A01}" srcOrd="1" destOrd="0" presId="urn:microsoft.com/office/officeart/2005/8/layout/list1"/>
    <dgm:cxn modelId="{0670E1D4-292F-4371-A125-8D165587D061}" type="presParOf" srcId="{76DE0798-90FB-4702-BD9A-DCC4CA0F89E1}" destId="{0C5DA2CE-33C9-44CF-B00F-F130F37F6663}" srcOrd="1" destOrd="0" presId="urn:microsoft.com/office/officeart/2005/8/layout/list1"/>
    <dgm:cxn modelId="{E9F78061-D014-49E0-A60A-F17C1AAD9BCB}" type="presParOf" srcId="{76DE0798-90FB-4702-BD9A-DCC4CA0F89E1}" destId="{6F1BB1A9-59FA-4F50-84CC-A1F708BE788E}" srcOrd="2" destOrd="0" presId="urn:microsoft.com/office/officeart/2005/8/layout/list1"/>
    <dgm:cxn modelId="{C519AD65-B8BF-466D-8B68-2B7BD832DCA0}" type="presParOf" srcId="{76DE0798-90FB-4702-BD9A-DCC4CA0F89E1}" destId="{7487B2B7-999C-48F0-ABFF-CE6CC3703AAD}" srcOrd="3" destOrd="0" presId="urn:microsoft.com/office/officeart/2005/8/layout/list1"/>
    <dgm:cxn modelId="{79AD4914-88F7-4DAC-9040-897237F8B050}" type="presParOf" srcId="{76DE0798-90FB-4702-BD9A-DCC4CA0F89E1}" destId="{925C47A8-F9C0-42C3-A312-D4DE02EFD6E0}" srcOrd="4" destOrd="0" presId="urn:microsoft.com/office/officeart/2005/8/layout/list1"/>
    <dgm:cxn modelId="{AB96338A-FDCF-4431-AC8D-34B3FE560DE0}" type="presParOf" srcId="{925C47A8-F9C0-42C3-A312-D4DE02EFD6E0}" destId="{E19593EE-9E93-41C8-AD27-EDDA3F4E2401}" srcOrd="0" destOrd="0" presId="urn:microsoft.com/office/officeart/2005/8/layout/list1"/>
    <dgm:cxn modelId="{FD2A7374-3A33-4A79-B6F9-A34698673E26}" type="presParOf" srcId="{925C47A8-F9C0-42C3-A312-D4DE02EFD6E0}" destId="{0B00AFA9-D9D3-47C1-BB9C-2012AC6815B5}" srcOrd="1" destOrd="0" presId="urn:microsoft.com/office/officeart/2005/8/layout/list1"/>
    <dgm:cxn modelId="{C6488B6D-027B-4ED8-BE08-0DCC4261C563}" type="presParOf" srcId="{76DE0798-90FB-4702-BD9A-DCC4CA0F89E1}" destId="{7354FF30-6BC1-43A7-B727-9C3C69C80CC1}" srcOrd="5" destOrd="0" presId="urn:microsoft.com/office/officeart/2005/8/layout/list1"/>
    <dgm:cxn modelId="{B2026335-C367-42D3-9B3B-EE94B2803543}" type="presParOf" srcId="{76DE0798-90FB-4702-BD9A-DCC4CA0F89E1}" destId="{AD23437A-A0D6-433F-8C3C-556A28D47FE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73D82D-6A23-4BA9-B292-88C211AC76DB}"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nl-BE"/>
        </a:p>
      </dgm:t>
    </dgm:pt>
    <dgm:pt modelId="{AB1231DF-393B-4342-86B8-1ECC0BB2A676}">
      <dgm:prSet/>
      <dgm:spPr/>
      <dgm:t>
        <a:bodyPr/>
        <a:lstStyle/>
        <a:p>
          <a:r>
            <a:rPr lang="nl-BE" dirty="0"/>
            <a:t>PV van uitvoering WI = CA</a:t>
          </a:r>
        </a:p>
      </dgm:t>
    </dgm:pt>
    <dgm:pt modelId="{6075C1FB-7570-4A2D-834C-DAE4BEBE2104}" type="parTrans" cxnId="{BAFFC624-E50F-4DA8-9C15-B8CBAEB43E54}">
      <dgm:prSet/>
      <dgm:spPr/>
      <dgm:t>
        <a:bodyPr/>
        <a:lstStyle/>
        <a:p>
          <a:endParaRPr lang="nl-BE"/>
        </a:p>
      </dgm:t>
    </dgm:pt>
    <dgm:pt modelId="{FAD7EAC0-4D47-43A8-8469-5A9BCAEC3516}" type="sibTrans" cxnId="{BAFFC624-E50F-4DA8-9C15-B8CBAEB43E54}">
      <dgm:prSet/>
      <dgm:spPr/>
      <dgm:t>
        <a:bodyPr/>
        <a:lstStyle/>
        <a:p>
          <a:endParaRPr lang="nl-BE"/>
        </a:p>
      </dgm:t>
    </dgm:pt>
    <dgm:pt modelId="{81ECA11A-D199-491B-ADBE-FCBBDD829CAD}">
      <dgm:prSet/>
      <dgm:spPr/>
      <dgm:t>
        <a:bodyPr/>
        <a:lstStyle/>
        <a:p>
          <a:r>
            <a:rPr lang="nl-BE" dirty="0"/>
            <a:t>WI zal uitzonderlijk ook CA kunnen geven </a:t>
          </a:r>
        </a:p>
      </dgm:t>
    </dgm:pt>
    <dgm:pt modelId="{7B76F756-F879-4EE8-A3DE-A7D8D47CBA3E}" type="parTrans" cxnId="{67EB3821-94A1-4CDF-8C24-785570C01B66}">
      <dgm:prSet/>
      <dgm:spPr/>
      <dgm:t>
        <a:bodyPr/>
        <a:lstStyle/>
        <a:p>
          <a:endParaRPr lang="nl-BE"/>
        </a:p>
      </dgm:t>
    </dgm:pt>
    <dgm:pt modelId="{299BADD4-7FFB-43C0-A140-1C4741686DCC}" type="sibTrans" cxnId="{67EB3821-94A1-4CDF-8C24-785570C01B66}">
      <dgm:prSet/>
      <dgm:spPr/>
      <dgm:t>
        <a:bodyPr/>
        <a:lstStyle/>
        <a:p>
          <a:endParaRPr lang="nl-BE"/>
        </a:p>
      </dgm:t>
    </dgm:pt>
    <dgm:pt modelId="{BE933AD5-1F37-44F9-B721-0497AA627E69}">
      <dgm:prSet phldrT="[Tekst]"/>
      <dgm:spPr/>
      <dgm:t>
        <a:bodyPr/>
        <a:lstStyle/>
        <a:p>
          <a:r>
            <a:rPr lang="nl-BE" dirty="0"/>
            <a:t>Nieuwe modellen CA</a:t>
          </a:r>
        </a:p>
      </dgm:t>
    </dgm:pt>
    <dgm:pt modelId="{85522096-A0C1-4069-B7C2-FA94914135CF}" type="parTrans" cxnId="{720DEB06-2D86-4D2B-ACF7-BD1E3912176E}">
      <dgm:prSet/>
      <dgm:spPr/>
      <dgm:t>
        <a:bodyPr/>
        <a:lstStyle/>
        <a:p>
          <a:endParaRPr lang="nl-BE"/>
        </a:p>
      </dgm:t>
    </dgm:pt>
    <dgm:pt modelId="{23C8936A-1982-4085-B5B4-C9D0B50AD82E}" type="sibTrans" cxnId="{720DEB06-2D86-4D2B-ACF7-BD1E3912176E}">
      <dgm:prSet/>
      <dgm:spPr/>
      <dgm:t>
        <a:bodyPr/>
        <a:lstStyle/>
        <a:p>
          <a:endParaRPr lang="nl-BE"/>
        </a:p>
      </dgm:t>
    </dgm:pt>
    <dgm:pt modelId="{550C2B20-F8FA-4BF3-95AE-11096FB8E2D8}">
      <dgm:prSet phldrT="[Tekst]"/>
      <dgm:spPr/>
      <dgm:t>
        <a:bodyPr/>
        <a:lstStyle/>
        <a:p>
          <a:r>
            <a:rPr lang="nl-BE" dirty="0"/>
            <a:t>Vergoeding vragen voor ‘behandeling aanvraag CA’</a:t>
          </a:r>
        </a:p>
        <a:p>
          <a:r>
            <a:rPr lang="nl-BE" dirty="0"/>
            <a:t>Max. vergoeding verhoogd naar 90 euro + indexering</a:t>
          </a:r>
        </a:p>
      </dgm:t>
    </dgm:pt>
    <dgm:pt modelId="{8312A422-81B8-4312-83E6-89A48899B03D}" type="parTrans" cxnId="{90CD7BC4-580B-4BC2-933F-28162B305034}">
      <dgm:prSet/>
      <dgm:spPr/>
      <dgm:t>
        <a:bodyPr/>
        <a:lstStyle/>
        <a:p>
          <a:endParaRPr lang="nl-BE"/>
        </a:p>
      </dgm:t>
    </dgm:pt>
    <dgm:pt modelId="{C94A1CFD-6BC2-4D9A-9704-31D89541800B}" type="sibTrans" cxnId="{90CD7BC4-580B-4BC2-933F-28162B305034}">
      <dgm:prSet/>
      <dgm:spPr/>
      <dgm:t>
        <a:bodyPr/>
        <a:lstStyle/>
        <a:p>
          <a:endParaRPr lang="nl-BE"/>
        </a:p>
      </dgm:t>
    </dgm:pt>
    <dgm:pt modelId="{2323C2D7-10CE-45B8-9876-29C97F7B788D}" type="pres">
      <dgm:prSet presAssocID="{7873D82D-6A23-4BA9-B292-88C211AC76DB}" presName="linear" presStyleCnt="0">
        <dgm:presLayoutVars>
          <dgm:animLvl val="lvl"/>
          <dgm:resizeHandles val="exact"/>
        </dgm:presLayoutVars>
      </dgm:prSet>
      <dgm:spPr/>
    </dgm:pt>
    <dgm:pt modelId="{C03CC393-F4BE-4029-AC49-A021359D6590}" type="pres">
      <dgm:prSet presAssocID="{BE933AD5-1F37-44F9-B721-0497AA627E69}" presName="parentText" presStyleLbl="node1" presStyleIdx="0" presStyleCnt="4">
        <dgm:presLayoutVars>
          <dgm:chMax val="0"/>
          <dgm:bulletEnabled val="1"/>
        </dgm:presLayoutVars>
      </dgm:prSet>
      <dgm:spPr/>
    </dgm:pt>
    <dgm:pt modelId="{51D78067-2A5B-4B7F-9F12-BFAEFCB08A2B}" type="pres">
      <dgm:prSet presAssocID="{23C8936A-1982-4085-B5B4-C9D0B50AD82E}" presName="spacer" presStyleCnt="0"/>
      <dgm:spPr/>
    </dgm:pt>
    <dgm:pt modelId="{14BD37D2-4910-49D6-8D84-0D37A9DE9AE2}" type="pres">
      <dgm:prSet presAssocID="{550C2B20-F8FA-4BF3-95AE-11096FB8E2D8}" presName="parentText" presStyleLbl="node1" presStyleIdx="1" presStyleCnt="4">
        <dgm:presLayoutVars>
          <dgm:chMax val="0"/>
          <dgm:bulletEnabled val="1"/>
        </dgm:presLayoutVars>
      </dgm:prSet>
      <dgm:spPr/>
    </dgm:pt>
    <dgm:pt modelId="{64CD09A8-6D5D-49BB-ADEF-5EF8003D9DD9}" type="pres">
      <dgm:prSet presAssocID="{C94A1CFD-6BC2-4D9A-9704-31D89541800B}" presName="spacer" presStyleCnt="0"/>
      <dgm:spPr/>
    </dgm:pt>
    <dgm:pt modelId="{9E8E7937-9C35-4A6C-9D22-F0192FA3A673}" type="pres">
      <dgm:prSet presAssocID="{AB1231DF-393B-4342-86B8-1ECC0BB2A676}" presName="parentText" presStyleLbl="node1" presStyleIdx="2" presStyleCnt="4">
        <dgm:presLayoutVars>
          <dgm:chMax val="0"/>
          <dgm:bulletEnabled val="1"/>
        </dgm:presLayoutVars>
      </dgm:prSet>
      <dgm:spPr/>
    </dgm:pt>
    <dgm:pt modelId="{3A505644-D1BA-487B-9980-1445B3692C16}" type="pres">
      <dgm:prSet presAssocID="{FAD7EAC0-4D47-43A8-8469-5A9BCAEC3516}" presName="spacer" presStyleCnt="0"/>
      <dgm:spPr/>
    </dgm:pt>
    <dgm:pt modelId="{F86C9AB3-1A07-4FD0-A2A1-68A78BB320F7}" type="pres">
      <dgm:prSet presAssocID="{81ECA11A-D199-491B-ADBE-FCBBDD829CAD}" presName="parentText" presStyleLbl="node1" presStyleIdx="3" presStyleCnt="4">
        <dgm:presLayoutVars>
          <dgm:chMax val="0"/>
          <dgm:bulletEnabled val="1"/>
        </dgm:presLayoutVars>
      </dgm:prSet>
      <dgm:spPr/>
    </dgm:pt>
  </dgm:ptLst>
  <dgm:cxnLst>
    <dgm:cxn modelId="{720DEB06-2D86-4D2B-ACF7-BD1E3912176E}" srcId="{7873D82D-6A23-4BA9-B292-88C211AC76DB}" destId="{BE933AD5-1F37-44F9-B721-0497AA627E69}" srcOrd="0" destOrd="0" parTransId="{85522096-A0C1-4069-B7C2-FA94914135CF}" sibTransId="{23C8936A-1982-4085-B5B4-C9D0B50AD82E}"/>
    <dgm:cxn modelId="{B756330D-0294-46EC-9360-105672FFE2B3}" type="presOf" srcId="{81ECA11A-D199-491B-ADBE-FCBBDD829CAD}" destId="{F86C9AB3-1A07-4FD0-A2A1-68A78BB320F7}" srcOrd="0" destOrd="0" presId="urn:microsoft.com/office/officeart/2005/8/layout/vList2"/>
    <dgm:cxn modelId="{67EB3821-94A1-4CDF-8C24-785570C01B66}" srcId="{7873D82D-6A23-4BA9-B292-88C211AC76DB}" destId="{81ECA11A-D199-491B-ADBE-FCBBDD829CAD}" srcOrd="3" destOrd="0" parTransId="{7B76F756-F879-4EE8-A3DE-A7D8D47CBA3E}" sibTransId="{299BADD4-7FFB-43C0-A140-1C4741686DCC}"/>
    <dgm:cxn modelId="{BAFFC624-E50F-4DA8-9C15-B8CBAEB43E54}" srcId="{7873D82D-6A23-4BA9-B292-88C211AC76DB}" destId="{AB1231DF-393B-4342-86B8-1ECC0BB2A676}" srcOrd="2" destOrd="0" parTransId="{6075C1FB-7570-4A2D-834C-DAE4BEBE2104}" sibTransId="{FAD7EAC0-4D47-43A8-8469-5A9BCAEC3516}"/>
    <dgm:cxn modelId="{29C94A6C-4A3A-4018-B61D-AAA9002FB7C8}" type="presOf" srcId="{AB1231DF-393B-4342-86B8-1ECC0BB2A676}" destId="{9E8E7937-9C35-4A6C-9D22-F0192FA3A673}" srcOrd="0" destOrd="0" presId="urn:microsoft.com/office/officeart/2005/8/layout/vList2"/>
    <dgm:cxn modelId="{5B32D66E-CE3E-4083-B298-331905F7A2A7}" type="presOf" srcId="{550C2B20-F8FA-4BF3-95AE-11096FB8E2D8}" destId="{14BD37D2-4910-49D6-8D84-0D37A9DE9AE2}" srcOrd="0" destOrd="0" presId="urn:microsoft.com/office/officeart/2005/8/layout/vList2"/>
    <dgm:cxn modelId="{7019608D-BA50-4655-8E8D-9D698DE77CEC}" type="presOf" srcId="{BE933AD5-1F37-44F9-B721-0497AA627E69}" destId="{C03CC393-F4BE-4029-AC49-A021359D6590}" srcOrd="0" destOrd="0" presId="urn:microsoft.com/office/officeart/2005/8/layout/vList2"/>
    <dgm:cxn modelId="{3D7853BF-6586-478B-AFEA-868A669BB2A9}" type="presOf" srcId="{7873D82D-6A23-4BA9-B292-88C211AC76DB}" destId="{2323C2D7-10CE-45B8-9876-29C97F7B788D}" srcOrd="0" destOrd="0" presId="urn:microsoft.com/office/officeart/2005/8/layout/vList2"/>
    <dgm:cxn modelId="{90CD7BC4-580B-4BC2-933F-28162B305034}" srcId="{7873D82D-6A23-4BA9-B292-88C211AC76DB}" destId="{550C2B20-F8FA-4BF3-95AE-11096FB8E2D8}" srcOrd="1" destOrd="0" parTransId="{8312A422-81B8-4312-83E6-89A48899B03D}" sibTransId="{C94A1CFD-6BC2-4D9A-9704-31D89541800B}"/>
    <dgm:cxn modelId="{8CC52E67-4471-4088-BFDE-901DA7829D29}" type="presParOf" srcId="{2323C2D7-10CE-45B8-9876-29C97F7B788D}" destId="{C03CC393-F4BE-4029-AC49-A021359D6590}" srcOrd="0" destOrd="0" presId="urn:microsoft.com/office/officeart/2005/8/layout/vList2"/>
    <dgm:cxn modelId="{CD03C5AB-D0D4-4254-844F-E78E8F0FC19A}" type="presParOf" srcId="{2323C2D7-10CE-45B8-9876-29C97F7B788D}" destId="{51D78067-2A5B-4B7F-9F12-BFAEFCB08A2B}" srcOrd="1" destOrd="0" presId="urn:microsoft.com/office/officeart/2005/8/layout/vList2"/>
    <dgm:cxn modelId="{87F87FFC-212B-4648-897F-E6279E193164}" type="presParOf" srcId="{2323C2D7-10CE-45B8-9876-29C97F7B788D}" destId="{14BD37D2-4910-49D6-8D84-0D37A9DE9AE2}" srcOrd="2" destOrd="0" presId="urn:microsoft.com/office/officeart/2005/8/layout/vList2"/>
    <dgm:cxn modelId="{0D5B09CF-244B-4436-91D5-A458D61E78D5}" type="presParOf" srcId="{2323C2D7-10CE-45B8-9876-29C97F7B788D}" destId="{64CD09A8-6D5D-49BB-ADEF-5EF8003D9DD9}" srcOrd="3" destOrd="0" presId="urn:microsoft.com/office/officeart/2005/8/layout/vList2"/>
    <dgm:cxn modelId="{21775BEF-1D9A-47DF-882F-BB65BCB9278B}" type="presParOf" srcId="{2323C2D7-10CE-45B8-9876-29C97F7B788D}" destId="{9E8E7937-9C35-4A6C-9D22-F0192FA3A673}" srcOrd="4" destOrd="0" presId="urn:microsoft.com/office/officeart/2005/8/layout/vList2"/>
    <dgm:cxn modelId="{D3AA608D-B2C3-473C-BDC6-59070A335017}" type="presParOf" srcId="{2323C2D7-10CE-45B8-9876-29C97F7B788D}" destId="{3A505644-D1BA-487B-9980-1445B3692C16}" srcOrd="5" destOrd="0" presId="urn:microsoft.com/office/officeart/2005/8/layout/vList2"/>
    <dgm:cxn modelId="{620F784F-EAE4-4E02-98AB-0E4A3CA8B1D8}" type="presParOf" srcId="{2323C2D7-10CE-45B8-9876-29C97F7B788D}" destId="{F86C9AB3-1A07-4FD0-A2A1-68A78BB320F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F95F3D-7FAB-45B0-97D0-6096A70FEB40}"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nl-BE"/>
        </a:p>
      </dgm:t>
    </dgm:pt>
    <dgm:pt modelId="{6303BA05-DD5F-4EB3-89AB-0D20E0C21AE0}">
      <dgm:prSet phldrT="[Tekst]" custT="1"/>
      <dgm:spPr/>
      <dgm:t>
        <a:bodyPr/>
        <a:lstStyle/>
        <a:p>
          <a:r>
            <a:rPr lang="nl-BE" sz="2200" dirty="0">
              <a:latin typeface="Calibri" panose="020F0502020204030204" pitchFamily="34" charset="0"/>
              <a:cs typeface="Calibri" panose="020F0502020204030204" pitchFamily="34" charset="0"/>
            </a:rPr>
            <a:t>Oplossing voor herindelingen: woningen blijven nu op inventaris zolang O/O</a:t>
          </a:r>
        </a:p>
      </dgm:t>
    </dgm:pt>
    <dgm:pt modelId="{60203CDE-584F-432D-B938-206B5B350780}" type="parTrans" cxnId="{92C41DA6-C3DA-4777-AF0C-7474044CB79C}">
      <dgm:prSet/>
      <dgm:spPr/>
      <dgm:t>
        <a:bodyPr/>
        <a:lstStyle/>
        <a:p>
          <a:endParaRPr lang="nl-BE"/>
        </a:p>
      </dgm:t>
    </dgm:pt>
    <dgm:pt modelId="{4A62A61E-BC7E-4C36-BC1C-724BD8A39536}" type="sibTrans" cxnId="{92C41DA6-C3DA-4777-AF0C-7474044CB79C}">
      <dgm:prSet/>
      <dgm:spPr/>
      <dgm:t>
        <a:bodyPr/>
        <a:lstStyle/>
        <a:p>
          <a:endParaRPr lang="nl-BE"/>
        </a:p>
      </dgm:t>
    </dgm:pt>
    <dgm:pt modelId="{AF6367E3-FF8F-434B-A3AC-8950E28BBDC7}">
      <dgm:prSet phldrT="[Tekst]" custT="1"/>
      <dgm:spPr/>
      <dgm:t>
        <a:bodyPr/>
        <a:lstStyle/>
        <a:p>
          <a:r>
            <a:rPr lang="nl-BE" sz="2200" dirty="0">
              <a:latin typeface="Calibri" panose="020F0502020204030204" pitchFamily="34" charset="0"/>
              <a:cs typeface="Calibri" panose="020F0502020204030204" pitchFamily="34" charset="0"/>
            </a:rPr>
            <a:t>Vlaamse heffing wordt forfait van minstens 2.200 euro </a:t>
          </a:r>
        </a:p>
      </dgm:t>
    </dgm:pt>
    <dgm:pt modelId="{617C4E97-7F3B-4363-A37E-4D95AAC142BF}" type="parTrans" cxnId="{9149A686-E921-4345-AE1B-3E4E12D87178}">
      <dgm:prSet/>
      <dgm:spPr/>
      <dgm:t>
        <a:bodyPr/>
        <a:lstStyle/>
        <a:p>
          <a:endParaRPr lang="nl-BE"/>
        </a:p>
      </dgm:t>
    </dgm:pt>
    <dgm:pt modelId="{E1F36663-51DA-4FB4-9F41-37029F1A8BE8}" type="sibTrans" cxnId="{9149A686-E921-4345-AE1B-3E4E12D87178}">
      <dgm:prSet/>
      <dgm:spPr/>
      <dgm:t>
        <a:bodyPr/>
        <a:lstStyle/>
        <a:p>
          <a:endParaRPr lang="nl-BE"/>
        </a:p>
      </dgm:t>
    </dgm:pt>
    <dgm:pt modelId="{232C22B4-2FF8-46C7-8714-C3F43CEC0585}">
      <dgm:prSet phldrT="[Tekst]" custT="1"/>
      <dgm:spPr/>
      <dgm:t>
        <a:bodyPr/>
        <a:lstStyle/>
        <a:p>
          <a:r>
            <a:rPr lang="nl-BE" sz="2200" dirty="0">
              <a:latin typeface="Calibri" panose="020F0502020204030204" pitchFamily="34" charset="0"/>
              <a:cs typeface="Calibri" panose="020F0502020204030204" pitchFamily="34" charset="0"/>
            </a:rPr>
            <a:t>Bijsturing opschorting </a:t>
          </a:r>
          <a:r>
            <a:rPr lang="nl-BE" sz="2200" dirty="0" err="1">
              <a:latin typeface="Calibri" panose="020F0502020204030204" pitchFamily="34" charset="0"/>
              <a:cs typeface="Calibri" panose="020F0502020204030204" pitchFamily="34" charset="0"/>
            </a:rPr>
            <a:t>renowerken</a:t>
          </a:r>
          <a:endParaRPr lang="nl-BE" sz="2200" dirty="0">
            <a:latin typeface="Calibri" panose="020F0502020204030204" pitchFamily="34" charset="0"/>
            <a:cs typeface="Calibri" panose="020F0502020204030204" pitchFamily="34" charset="0"/>
          </a:endParaRPr>
        </a:p>
      </dgm:t>
    </dgm:pt>
    <dgm:pt modelId="{B146CF51-EB9B-46DA-AB2F-11FA01A27973}" type="parTrans" cxnId="{2EF9A9F8-1A64-4A53-80BD-33BD585B95AB}">
      <dgm:prSet/>
      <dgm:spPr/>
      <dgm:t>
        <a:bodyPr/>
        <a:lstStyle/>
        <a:p>
          <a:endParaRPr lang="nl-BE"/>
        </a:p>
      </dgm:t>
    </dgm:pt>
    <dgm:pt modelId="{8B663762-7A7E-4CD8-BC46-01F938EBA891}" type="sibTrans" cxnId="{2EF9A9F8-1A64-4A53-80BD-33BD585B95AB}">
      <dgm:prSet/>
      <dgm:spPr/>
      <dgm:t>
        <a:bodyPr/>
        <a:lstStyle/>
        <a:p>
          <a:endParaRPr lang="nl-BE"/>
        </a:p>
      </dgm:t>
    </dgm:pt>
    <dgm:pt modelId="{B6616CB6-CFF6-4A48-AFF0-4153D812DA14}">
      <dgm:prSet phldrT="[Tekst]" custT="1"/>
      <dgm:spPr/>
      <dgm:t>
        <a:bodyPr/>
        <a:lstStyle/>
        <a:p>
          <a:r>
            <a:rPr lang="nl-BE" sz="2200" dirty="0">
              <a:latin typeface="Calibri" panose="020F0502020204030204" pitchFamily="34" charset="0"/>
              <a:cs typeface="Calibri" panose="020F0502020204030204" pitchFamily="34" charset="0"/>
            </a:rPr>
            <a:t>Regels inventaris O/O nu ook in VCW</a:t>
          </a:r>
        </a:p>
      </dgm:t>
    </dgm:pt>
    <dgm:pt modelId="{23A0C8D7-E542-4006-AE8F-53F20EEBC4FC}" type="parTrans" cxnId="{8AB4165C-2B1D-4FC1-96A5-C6430BA88EFD}">
      <dgm:prSet/>
      <dgm:spPr/>
      <dgm:t>
        <a:bodyPr/>
        <a:lstStyle/>
        <a:p>
          <a:endParaRPr lang="nl-BE"/>
        </a:p>
      </dgm:t>
    </dgm:pt>
    <dgm:pt modelId="{42374906-193A-4D5E-A319-EDF5BDCA765B}" type="sibTrans" cxnId="{8AB4165C-2B1D-4FC1-96A5-C6430BA88EFD}">
      <dgm:prSet/>
      <dgm:spPr/>
      <dgm:t>
        <a:bodyPr/>
        <a:lstStyle/>
        <a:p>
          <a:endParaRPr lang="nl-BE"/>
        </a:p>
      </dgm:t>
    </dgm:pt>
    <dgm:pt modelId="{6657CDD5-1257-4D30-81A0-0D63CB392809}" type="pres">
      <dgm:prSet presAssocID="{F5F95F3D-7FAB-45B0-97D0-6096A70FEB40}" presName="linear" presStyleCnt="0">
        <dgm:presLayoutVars>
          <dgm:dir/>
          <dgm:animLvl val="lvl"/>
          <dgm:resizeHandles val="exact"/>
        </dgm:presLayoutVars>
      </dgm:prSet>
      <dgm:spPr/>
    </dgm:pt>
    <dgm:pt modelId="{169104F2-736F-4197-A30B-585D7F1B53C4}" type="pres">
      <dgm:prSet presAssocID="{B6616CB6-CFF6-4A48-AFF0-4153D812DA14}" presName="parentLin" presStyleCnt="0"/>
      <dgm:spPr/>
    </dgm:pt>
    <dgm:pt modelId="{2EFF4976-2D8C-4E31-91D5-DB2BC7AF337A}" type="pres">
      <dgm:prSet presAssocID="{B6616CB6-CFF6-4A48-AFF0-4153D812DA14}" presName="parentLeftMargin" presStyleLbl="node1" presStyleIdx="0" presStyleCnt="4"/>
      <dgm:spPr/>
    </dgm:pt>
    <dgm:pt modelId="{47C8B916-9503-44B4-A267-B73803246B20}" type="pres">
      <dgm:prSet presAssocID="{B6616CB6-CFF6-4A48-AFF0-4153D812DA14}" presName="parentText" presStyleLbl="node1" presStyleIdx="0" presStyleCnt="4">
        <dgm:presLayoutVars>
          <dgm:chMax val="0"/>
          <dgm:bulletEnabled val="1"/>
        </dgm:presLayoutVars>
      </dgm:prSet>
      <dgm:spPr/>
    </dgm:pt>
    <dgm:pt modelId="{69C9DB01-7BF8-4533-A693-AA0C3A8EDD95}" type="pres">
      <dgm:prSet presAssocID="{B6616CB6-CFF6-4A48-AFF0-4153D812DA14}" presName="negativeSpace" presStyleCnt="0"/>
      <dgm:spPr/>
    </dgm:pt>
    <dgm:pt modelId="{3858E90D-688A-4976-A738-AF2C165E78EF}" type="pres">
      <dgm:prSet presAssocID="{B6616CB6-CFF6-4A48-AFF0-4153D812DA14}" presName="childText" presStyleLbl="conFgAcc1" presStyleIdx="0" presStyleCnt="4">
        <dgm:presLayoutVars>
          <dgm:bulletEnabled val="1"/>
        </dgm:presLayoutVars>
      </dgm:prSet>
      <dgm:spPr/>
    </dgm:pt>
    <dgm:pt modelId="{7D601F5F-57D5-49D6-94FF-8670FE2A684B}" type="pres">
      <dgm:prSet presAssocID="{42374906-193A-4D5E-A319-EDF5BDCA765B}" presName="spaceBetweenRectangles" presStyleCnt="0"/>
      <dgm:spPr/>
    </dgm:pt>
    <dgm:pt modelId="{52D4263E-13A0-434A-A100-86F1906FD863}" type="pres">
      <dgm:prSet presAssocID="{6303BA05-DD5F-4EB3-89AB-0D20E0C21AE0}" presName="parentLin" presStyleCnt="0"/>
      <dgm:spPr/>
    </dgm:pt>
    <dgm:pt modelId="{003CE158-E0CE-402F-B0A2-1357C35F19BD}" type="pres">
      <dgm:prSet presAssocID="{6303BA05-DD5F-4EB3-89AB-0D20E0C21AE0}" presName="parentLeftMargin" presStyleLbl="node1" presStyleIdx="0" presStyleCnt="4"/>
      <dgm:spPr/>
    </dgm:pt>
    <dgm:pt modelId="{95F51881-E1FF-4988-B9D2-BE196831E159}" type="pres">
      <dgm:prSet presAssocID="{6303BA05-DD5F-4EB3-89AB-0D20E0C21AE0}" presName="parentText" presStyleLbl="node1" presStyleIdx="1" presStyleCnt="4">
        <dgm:presLayoutVars>
          <dgm:chMax val="0"/>
          <dgm:bulletEnabled val="1"/>
        </dgm:presLayoutVars>
      </dgm:prSet>
      <dgm:spPr/>
    </dgm:pt>
    <dgm:pt modelId="{C5B657CD-D788-487F-8FEA-6B2B40DA5FBF}" type="pres">
      <dgm:prSet presAssocID="{6303BA05-DD5F-4EB3-89AB-0D20E0C21AE0}" presName="negativeSpace" presStyleCnt="0"/>
      <dgm:spPr/>
    </dgm:pt>
    <dgm:pt modelId="{9CD39779-37AC-4EC5-9A51-8BB426D58F22}" type="pres">
      <dgm:prSet presAssocID="{6303BA05-DD5F-4EB3-89AB-0D20E0C21AE0}" presName="childText" presStyleLbl="conFgAcc1" presStyleIdx="1" presStyleCnt="4">
        <dgm:presLayoutVars>
          <dgm:bulletEnabled val="1"/>
        </dgm:presLayoutVars>
      </dgm:prSet>
      <dgm:spPr/>
    </dgm:pt>
    <dgm:pt modelId="{EF02EF8C-B34D-4617-B196-DBEF368114AA}" type="pres">
      <dgm:prSet presAssocID="{4A62A61E-BC7E-4C36-BC1C-724BD8A39536}" presName="spaceBetweenRectangles" presStyleCnt="0"/>
      <dgm:spPr/>
    </dgm:pt>
    <dgm:pt modelId="{35433096-8204-4184-9C38-EB67BB717E68}" type="pres">
      <dgm:prSet presAssocID="{AF6367E3-FF8F-434B-A3AC-8950E28BBDC7}" presName="parentLin" presStyleCnt="0"/>
      <dgm:spPr/>
    </dgm:pt>
    <dgm:pt modelId="{FFFF151F-7C46-4C3A-918B-24F1F400F972}" type="pres">
      <dgm:prSet presAssocID="{AF6367E3-FF8F-434B-A3AC-8950E28BBDC7}" presName="parentLeftMargin" presStyleLbl="node1" presStyleIdx="1" presStyleCnt="4"/>
      <dgm:spPr/>
    </dgm:pt>
    <dgm:pt modelId="{E63C6B04-309C-4EE5-99F9-5731EF44B553}" type="pres">
      <dgm:prSet presAssocID="{AF6367E3-FF8F-434B-A3AC-8950E28BBDC7}" presName="parentText" presStyleLbl="node1" presStyleIdx="2" presStyleCnt="4">
        <dgm:presLayoutVars>
          <dgm:chMax val="0"/>
          <dgm:bulletEnabled val="1"/>
        </dgm:presLayoutVars>
      </dgm:prSet>
      <dgm:spPr/>
    </dgm:pt>
    <dgm:pt modelId="{57A2F1AB-C9D2-4D2A-9193-FA20061058AA}" type="pres">
      <dgm:prSet presAssocID="{AF6367E3-FF8F-434B-A3AC-8950E28BBDC7}" presName="negativeSpace" presStyleCnt="0"/>
      <dgm:spPr/>
    </dgm:pt>
    <dgm:pt modelId="{0D8B581F-095E-48A2-B774-26036D7D8B15}" type="pres">
      <dgm:prSet presAssocID="{AF6367E3-FF8F-434B-A3AC-8950E28BBDC7}" presName="childText" presStyleLbl="conFgAcc1" presStyleIdx="2" presStyleCnt="4">
        <dgm:presLayoutVars>
          <dgm:bulletEnabled val="1"/>
        </dgm:presLayoutVars>
      </dgm:prSet>
      <dgm:spPr/>
    </dgm:pt>
    <dgm:pt modelId="{B31F0FC3-BFDB-4073-BED0-C9FC242E944D}" type="pres">
      <dgm:prSet presAssocID="{E1F36663-51DA-4FB4-9F41-37029F1A8BE8}" presName="spaceBetweenRectangles" presStyleCnt="0"/>
      <dgm:spPr/>
    </dgm:pt>
    <dgm:pt modelId="{72F02B75-C72C-4927-8F21-3EDEA6B7159B}" type="pres">
      <dgm:prSet presAssocID="{232C22B4-2FF8-46C7-8714-C3F43CEC0585}" presName="parentLin" presStyleCnt="0"/>
      <dgm:spPr/>
    </dgm:pt>
    <dgm:pt modelId="{C5233C98-9170-4A11-A9D7-54E5794D3BA9}" type="pres">
      <dgm:prSet presAssocID="{232C22B4-2FF8-46C7-8714-C3F43CEC0585}" presName="parentLeftMargin" presStyleLbl="node1" presStyleIdx="2" presStyleCnt="4"/>
      <dgm:spPr/>
    </dgm:pt>
    <dgm:pt modelId="{ABE8C5DE-FFC0-4508-9BCA-6BD37326E23F}" type="pres">
      <dgm:prSet presAssocID="{232C22B4-2FF8-46C7-8714-C3F43CEC0585}" presName="parentText" presStyleLbl="node1" presStyleIdx="3" presStyleCnt="4">
        <dgm:presLayoutVars>
          <dgm:chMax val="0"/>
          <dgm:bulletEnabled val="1"/>
        </dgm:presLayoutVars>
      </dgm:prSet>
      <dgm:spPr/>
    </dgm:pt>
    <dgm:pt modelId="{D5BD6465-2692-4ED5-853C-166B1C5EBC63}" type="pres">
      <dgm:prSet presAssocID="{232C22B4-2FF8-46C7-8714-C3F43CEC0585}" presName="negativeSpace" presStyleCnt="0"/>
      <dgm:spPr/>
    </dgm:pt>
    <dgm:pt modelId="{D330CCDD-BE90-4D21-B035-0DF5C39189F5}" type="pres">
      <dgm:prSet presAssocID="{232C22B4-2FF8-46C7-8714-C3F43CEC0585}" presName="childText" presStyleLbl="conFgAcc1" presStyleIdx="3" presStyleCnt="4">
        <dgm:presLayoutVars>
          <dgm:bulletEnabled val="1"/>
        </dgm:presLayoutVars>
      </dgm:prSet>
      <dgm:spPr/>
    </dgm:pt>
  </dgm:ptLst>
  <dgm:cxnLst>
    <dgm:cxn modelId="{0D6D9730-349B-4148-83B2-71F763F18EF2}" type="presOf" srcId="{6303BA05-DD5F-4EB3-89AB-0D20E0C21AE0}" destId="{003CE158-E0CE-402F-B0A2-1357C35F19BD}" srcOrd="0" destOrd="0" presId="urn:microsoft.com/office/officeart/2005/8/layout/list1"/>
    <dgm:cxn modelId="{34A5063A-ED31-455A-AC81-DFA09E19526E}" type="presOf" srcId="{B6616CB6-CFF6-4A48-AFF0-4153D812DA14}" destId="{47C8B916-9503-44B4-A267-B73803246B20}" srcOrd="1" destOrd="0" presId="urn:microsoft.com/office/officeart/2005/8/layout/list1"/>
    <dgm:cxn modelId="{BB28095C-6CBA-48FE-BB22-2CE7C277413F}" type="presOf" srcId="{B6616CB6-CFF6-4A48-AFF0-4153D812DA14}" destId="{2EFF4976-2D8C-4E31-91D5-DB2BC7AF337A}" srcOrd="0" destOrd="0" presId="urn:microsoft.com/office/officeart/2005/8/layout/list1"/>
    <dgm:cxn modelId="{8AB4165C-2B1D-4FC1-96A5-C6430BA88EFD}" srcId="{F5F95F3D-7FAB-45B0-97D0-6096A70FEB40}" destId="{B6616CB6-CFF6-4A48-AFF0-4153D812DA14}" srcOrd="0" destOrd="0" parTransId="{23A0C8D7-E542-4006-AE8F-53F20EEBC4FC}" sibTransId="{42374906-193A-4D5E-A319-EDF5BDCA765B}"/>
    <dgm:cxn modelId="{0C17B15F-A669-4853-BDD0-F14098A8BCAE}" type="presOf" srcId="{232C22B4-2FF8-46C7-8714-C3F43CEC0585}" destId="{ABE8C5DE-FFC0-4508-9BCA-6BD37326E23F}" srcOrd="1" destOrd="0" presId="urn:microsoft.com/office/officeart/2005/8/layout/list1"/>
    <dgm:cxn modelId="{9A9D1775-0B7B-4DEC-B806-BA7819B104B8}" type="presOf" srcId="{AF6367E3-FF8F-434B-A3AC-8950E28BBDC7}" destId="{FFFF151F-7C46-4C3A-918B-24F1F400F972}" srcOrd="0" destOrd="0" presId="urn:microsoft.com/office/officeart/2005/8/layout/list1"/>
    <dgm:cxn modelId="{9149A686-E921-4345-AE1B-3E4E12D87178}" srcId="{F5F95F3D-7FAB-45B0-97D0-6096A70FEB40}" destId="{AF6367E3-FF8F-434B-A3AC-8950E28BBDC7}" srcOrd="2" destOrd="0" parTransId="{617C4E97-7F3B-4363-A37E-4D95AAC142BF}" sibTransId="{E1F36663-51DA-4FB4-9F41-37029F1A8BE8}"/>
    <dgm:cxn modelId="{77B97398-3D3D-4325-B51B-B2EBCC8CD782}" type="presOf" srcId="{F5F95F3D-7FAB-45B0-97D0-6096A70FEB40}" destId="{6657CDD5-1257-4D30-81A0-0D63CB392809}" srcOrd="0" destOrd="0" presId="urn:microsoft.com/office/officeart/2005/8/layout/list1"/>
    <dgm:cxn modelId="{EAB0559D-3C58-464F-927E-9855629289D6}" type="presOf" srcId="{AF6367E3-FF8F-434B-A3AC-8950E28BBDC7}" destId="{E63C6B04-309C-4EE5-99F9-5731EF44B553}" srcOrd="1" destOrd="0" presId="urn:microsoft.com/office/officeart/2005/8/layout/list1"/>
    <dgm:cxn modelId="{92C41DA6-C3DA-4777-AF0C-7474044CB79C}" srcId="{F5F95F3D-7FAB-45B0-97D0-6096A70FEB40}" destId="{6303BA05-DD5F-4EB3-89AB-0D20E0C21AE0}" srcOrd="1" destOrd="0" parTransId="{60203CDE-584F-432D-B938-206B5B350780}" sibTransId="{4A62A61E-BC7E-4C36-BC1C-724BD8A39536}"/>
    <dgm:cxn modelId="{CBF58AAA-A0CE-4739-BC4B-99F5ED3C7491}" type="presOf" srcId="{6303BA05-DD5F-4EB3-89AB-0D20E0C21AE0}" destId="{95F51881-E1FF-4988-B9D2-BE196831E159}" srcOrd="1" destOrd="0" presId="urn:microsoft.com/office/officeart/2005/8/layout/list1"/>
    <dgm:cxn modelId="{2EF9A9F8-1A64-4A53-80BD-33BD585B95AB}" srcId="{F5F95F3D-7FAB-45B0-97D0-6096A70FEB40}" destId="{232C22B4-2FF8-46C7-8714-C3F43CEC0585}" srcOrd="3" destOrd="0" parTransId="{B146CF51-EB9B-46DA-AB2F-11FA01A27973}" sibTransId="{8B663762-7A7E-4CD8-BC46-01F938EBA891}"/>
    <dgm:cxn modelId="{2AEC5DFF-B30E-4438-B359-8228D836B03E}" type="presOf" srcId="{232C22B4-2FF8-46C7-8714-C3F43CEC0585}" destId="{C5233C98-9170-4A11-A9D7-54E5794D3BA9}" srcOrd="0" destOrd="0" presId="urn:microsoft.com/office/officeart/2005/8/layout/list1"/>
    <dgm:cxn modelId="{C90D5916-CEB0-4589-AA93-B6371E3C1D65}" type="presParOf" srcId="{6657CDD5-1257-4D30-81A0-0D63CB392809}" destId="{169104F2-736F-4197-A30B-585D7F1B53C4}" srcOrd="0" destOrd="0" presId="urn:microsoft.com/office/officeart/2005/8/layout/list1"/>
    <dgm:cxn modelId="{B7012EA8-772B-4549-B732-C0D8DCF31A51}" type="presParOf" srcId="{169104F2-736F-4197-A30B-585D7F1B53C4}" destId="{2EFF4976-2D8C-4E31-91D5-DB2BC7AF337A}" srcOrd="0" destOrd="0" presId="urn:microsoft.com/office/officeart/2005/8/layout/list1"/>
    <dgm:cxn modelId="{CF48E184-6425-4A16-B5A2-5E42C23FB636}" type="presParOf" srcId="{169104F2-736F-4197-A30B-585D7F1B53C4}" destId="{47C8B916-9503-44B4-A267-B73803246B20}" srcOrd="1" destOrd="0" presId="urn:microsoft.com/office/officeart/2005/8/layout/list1"/>
    <dgm:cxn modelId="{8A5ED546-2ED6-428D-946B-98CAAFBA6479}" type="presParOf" srcId="{6657CDD5-1257-4D30-81A0-0D63CB392809}" destId="{69C9DB01-7BF8-4533-A693-AA0C3A8EDD95}" srcOrd="1" destOrd="0" presId="urn:microsoft.com/office/officeart/2005/8/layout/list1"/>
    <dgm:cxn modelId="{9934605C-0AB0-4C25-B225-566F7EE78203}" type="presParOf" srcId="{6657CDD5-1257-4D30-81A0-0D63CB392809}" destId="{3858E90D-688A-4976-A738-AF2C165E78EF}" srcOrd="2" destOrd="0" presId="urn:microsoft.com/office/officeart/2005/8/layout/list1"/>
    <dgm:cxn modelId="{969FABF8-9942-49B3-B500-500B76170520}" type="presParOf" srcId="{6657CDD5-1257-4D30-81A0-0D63CB392809}" destId="{7D601F5F-57D5-49D6-94FF-8670FE2A684B}" srcOrd="3" destOrd="0" presId="urn:microsoft.com/office/officeart/2005/8/layout/list1"/>
    <dgm:cxn modelId="{FBA6E28F-1BC6-44E0-A471-9EECA275B338}" type="presParOf" srcId="{6657CDD5-1257-4D30-81A0-0D63CB392809}" destId="{52D4263E-13A0-434A-A100-86F1906FD863}" srcOrd="4" destOrd="0" presId="urn:microsoft.com/office/officeart/2005/8/layout/list1"/>
    <dgm:cxn modelId="{AA4FB030-745E-4FD0-BCC4-D00DC7E35F70}" type="presParOf" srcId="{52D4263E-13A0-434A-A100-86F1906FD863}" destId="{003CE158-E0CE-402F-B0A2-1357C35F19BD}" srcOrd="0" destOrd="0" presId="urn:microsoft.com/office/officeart/2005/8/layout/list1"/>
    <dgm:cxn modelId="{AE91F250-109E-45AE-B5A0-61CEC6E9F12C}" type="presParOf" srcId="{52D4263E-13A0-434A-A100-86F1906FD863}" destId="{95F51881-E1FF-4988-B9D2-BE196831E159}" srcOrd="1" destOrd="0" presId="urn:microsoft.com/office/officeart/2005/8/layout/list1"/>
    <dgm:cxn modelId="{CF1B43D5-FEAB-4B97-B0DA-A9E0EC825354}" type="presParOf" srcId="{6657CDD5-1257-4D30-81A0-0D63CB392809}" destId="{C5B657CD-D788-487F-8FEA-6B2B40DA5FBF}" srcOrd="5" destOrd="0" presId="urn:microsoft.com/office/officeart/2005/8/layout/list1"/>
    <dgm:cxn modelId="{73741192-A7B0-4CCD-ADF8-DDE22323F7D6}" type="presParOf" srcId="{6657CDD5-1257-4D30-81A0-0D63CB392809}" destId="{9CD39779-37AC-4EC5-9A51-8BB426D58F22}" srcOrd="6" destOrd="0" presId="urn:microsoft.com/office/officeart/2005/8/layout/list1"/>
    <dgm:cxn modelId="{584E3F52-6B47-417C-889B-501FBA89FCB0}" type="presParOf" srcId="{6657CDD5-1257-4D30-81A0-0D63CB392809}" destId="{EF02EF8C-B34D-4617-B196-DBEF368114AA}" srcOrd="7" destOrd="0" presId="urn:microsoft.com/office/officeart/2005/8/layout/list1"/>
    <dgm:cxn modelId="{DBD69F5A-9F19-45F6-A697-E4832B6AF435}" type="presParOf" srcId="{6657CDD5-1257-4D30-81A0-0D63CB392809}" destId="{35433096-8204-4184-9C38-EB67BB717E68}" srcOrd="8" destOrd="0" presId="urn:microsoft.com/office/officeart/2005/8/layout/list1"/>
    <dgm:cxn modelId="{0671F2BB-F869-4D9B-A76A-72E6296AC12F}" type="presParOf" srcId="{35433096-8204-4184-9C38-EB67BB717E68}" destId="{FFFF151F-7C46-4C3A-918B-24F1F400F972}" srcOrd="0" destOrd="0" presId="urn:microsoft.com/office/officeart/2005/8/layout/list1"/>
    <dgm:cxn modelId="{229F0EB7-9AB1-4CBB-8BF1-B549CBA7BD3F}" type="presParOf" srcId="{35433096-8204-4184-9C38-EB67BB717E68}" destId="{E63C6B04-309C-4EE5-99F9-5731EF44B553}" srcOrd="1" destOrd="0" presId="urn:microsoft.com/office/officeart/2005/8/layout/list1"/>
    <dgm:cxn modelId="{1FA6868C-262D-42C8-9D3D-6E203313804B}" type="presParOf" srcId="{6657CDD5-1257-4D30-81A0-0D63CB392809}" destId="{57A2F1AB-C9D2-4D2A-9193-FA20061058AA}" srcOrd="9" destOrd="0" presId="urn:microsoft.com/office/officeart/2005/8/layout/list1"/>
    <dgm:cxn modelId="{09F34D80-0E9B-4D71-B0F5-3C9CD316FE35}" type="presParOf" srcId="{6657CDD5-1257-4D30-81A0-0D63CB392809}" destId="{0D8B581F-095E-48A2-B774-26036D7D8B15}" srcOrd="10" destOrd="0" presId="urn:microsoft.com/office/officeart/2005/8/layout/list1"/>
    <dgm:cxn modelId="{BCE9FE45-907C-4443-B453-7BC7FDE043CA}" type="presParOf" srcId="{6657CDD5-1257-4D30-81A0-0D63CB392809}" destId="{B31F0FC3-BFDB-4073-BED0-C9FC242E944D}" srcOrd="11" destOrd="0" presId="urn:microsoft.com/office/officeart/2005/8/layout/list1"/>
    <dgm:cxn modelId="{E7A6A12D-B22A-4C76-9602-324C5C9A95F3}" type="presParOf" srcId="{6657CDD5-1257-4D30-81A0-0D63CB392809}" destId="{72F02B75-C72C-4927-8F21-3EDEA6B7159B}" srcOrd="12" destOrd="0" presId="urn:microsoft.com/office/officeart/2005/8/layout/list1"/>
    <dgm:cxn modelId="{9974B394-CF01-4BFF-97BB-98AEBA5721EC}" type="presParOf" srcId="{72F02B75-C72C-4927-8F21-3EDEA6B7159B}" destId="{C5233C98-9170-4A11-A9D7-54E5794D3BA9}" srcOrd="0" destOrd="0" presId="urn:microsoft.com/office/officeart/2005/8/layout/list1"/>
    <dgm:cxn modelId="{982F4C65-45B8-4813-8E31-382EC58D98C6}" type="presParOf" srcId="{72F02B75-C72C-4927-8F21-3EDEA6B7159B}" destId="{ABE8C5DE-FFC0-4508-9BCA-6BD37326E23F}" srcOrd="1" destOrd="0" presId="urn:microsoft.com/office/officeart/2005/8/layout/list1"/>
    <dgm:cxn modelId="{E0E9461F-1DCE-487C-949F-E7B5FD00D0E8}" type="presParOf" srcId="{6657CDD5-1257-4D30-81A0-0D63CB392809}" destId="{D5BD6465-2692-4ED5-853C-166B1C5EBC63}" srcOrd="13" destOrd="0" presId="urn:microsoft.com/office/officeart/2005/8/layout/list1"/>
    <dgm:cxn modelId="{A8FB10E7-5712-43E3-9B3A-0538A090563A}" type="presParOf" srcId="{6657CDD5-1257-4D30-81A0-0D63CB392809}" destId="{D330CCDD-BE90-4D21-B035-0DF5C39189F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31626-FD43-4DF1-9883-25EE9219F646}" type="doc">
      <dgm:prSet loTypeId="urn:microsoft.com/office/officeart/2005/8/layout/pyramid1" loCatId="pyramid" qsTypeId="urn:microsoft.com/office/officeart/2005/8/quickstyle/simple1" qsCatId="simple" csTypeId="urn:microsoft.com/office/officeart/2005/8/colors/colorful5" csCatId="colorful" phldr="1"/>
      <dgm:spPr/>
    </dgm:pt>
    <dgm:pt modelId="{3A80A70C-C1EF-4AC2-99F8-2878DBC2432B}">
      <dgm:prSet phldrT="[Tekst]" custT="1"/>
      <dgm:spPr/>
      <dgm:t>
        <a:bodyPr/>
        <a:lstStyle/>
        <a:p>
          <a:r>
            <a:rPr lang="nl-BE" sz="1800" b="0">
              <a:solidFill>
                <a:schemeClr val="bg1"/>
              </a:solidFill>
              <a:latin typeface="Calibri" panose="020F0502020204030204" pitchFamily="34" charset="0"/>
              <a:cs typeface="Calibri" panose="020F0502020204030204" pitchFamily="34" charset="0"/>
            </a:rPr>
            <a:t>Preventief toezicht</a:t>
          </a:r>
          <a:endParaRPr lang="nl-BE" sz="1800" b="0" dirty="0">
            <a:solidFill>
              <a:schemeClr val="bg1"/>
            </a:solidFill>
            <a:latin typeface="Calibri" panose="020F0502020204030204" pitchFamily="34" charset="0"/>
            <a:cs typeface="Calibri" panose="020F0502020204030204" pitchFamily="34" charset="0"/>
          </a:endParaRPr>
        </a:p>
      </dgm:t>
    </dgm:pt>
    <dgm:pt modelId="{8E90058D-5022-4B89-91BB-346F3FE351D1}" type="parTrans" cxnId="{3A8D9380-A968-409B-AAA2-FC8656CC3E45}">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7ABC617D-212B-4D29-9696-7FBA6DBF5B0E}" type="sibTrans" cxnId="{3A8D9380-A968-409B-AAA2-FC8656CC3E45}">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FB92C613-CC1B-4769-9B11-D6915EA57D79}">
      <dgm:prSet phldrT="[Tekst]" custT="1"/>
      <dgm:spPr>
        <a:solidFill>
          <a:srgbClr val="3E6055"/>
        </a:solidFill>
      </dgm:spPr>
      <dgm:t>
        <a:bodyPr/>
        <a:lstStyle/>
        <a:p>
          <a:r>
            <a:rPr lang="nl-BE" sz="1800" b="0">
              <a:solidFill>
                <a:schemeClr val="bg1"/>
              </a:solidFill>
              <a:latin typeface="Calibri" panose="020F0502020204030204" pitchFamily="34" charset="0"/>
              <a:cs typeface="Calibri" panose="020F0502020204030204" pitchFamily="34" charset="0"/>
            </a:rPr>
            <a:t>Stimuleren vrijwillig naleven minimumnormen en streefdoelen</a:t>
          </a:r>
          <a:endParaRPr lang="nl-BE" sz="1800" b="0" dirty="0">
            <a:solidFill>
              <a:schemeClr val="bg1"/>
            </a:solidFill>
            <a:latin typeface="Calibri" panose="020F0502020204030204" pitchFamily="34" charset="0"/>
            <a:cs typeface="Calibri" panose="020F0502020204030204" pitchFamily="34" charset="0"/>
          </a:endParaRPr>
        </a:p>
      </dgm:t>
    </dgm:pt>
    <dgm:pt modelId="{17E2213D-1D35-4169-B014-6A4D24ADFDB1}" type="parTrans" cxnId="{C7511217-AB76-4FAA-9A72-BA09137D73DB}">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D3FAE759-7830-4F4C-98ED-6F3A7B5E063A}" type="sibTrans" cxnId="{C7511217-AB76-4FAA-9A72-BA09137D73DB}">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2F1AD1BE-D6E6-44AE-A9C7-69CC6E2700B1}">
      <dgm:prSet phldrT="[Tekst]" custT="1"/>
      <dgm:spPr>
        <a:solidFill>
          <a:srgbClr val="FFC000"/>
        </a:solidFill>
      </dgm:spPr>
      <dgm:t>
        <a:bodyPr/>
        <a:lstStyle/>
        <a:p>
          <a:r>
            <a:rPr lang="nl-BE" sz="1800" b="0" dirty="0">
              <a:solidFill>
                <a:schemeClr val="bg1"/>
              </a:solidFill>
              <a:latin typeface="Calibri" panose="020F0502020204030204" pitchFamily="34" charset="0"/>
              <a:cs typeface="Calibri" panose="020F0502020204030204" pitchFamily="34" charset="0"/>
            </a:rPr>
            <a:t>Administratieve</a:t>
          </a:r>
        </a:p>
        <a:p>
          <a:r>
            <a:rPr lang="nl-BE" sz="1800" b="0" dirty="0">
              <a:solidFill>
                <a:schemeClr val="bg1"/>
              </a:solidFill>
              <a:latin typeface="Calibri" panose="020F0502020204030204" pitchFamily="34" charset="0"/>
              <a:cs typeface="Calibri" panose="020F0502020204030204" pitchFamily="34" charset="0"/>
            </a:rPr>
            <a:t>procedure</a:t>
          </a:r>
        </a:p>
      </dgm:t>
    </dgm:pt>
    <dgm:pt modelId="{CB840517-241E-4616-8086-898E47423CF6}" type="parTrans" cxnId="{CDF0306C-1CF4-4C33-9FAC-161E6A020076}">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0B1DFF71-05AC-4567-B215-16649531E5FF}" type="sibTrans" cxnId="{CDF0306C-1CF4-4C33-9FAC-161E6A020076}">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0081FD91-259F-4965-BF71-850AA6205B89}">
      <dgm:prSet phldrT="[Tekst]" custT="1"/>
      <dgm:spPr>
        <a:solidFill>
          <a:srgbClr val="C00000"/>
        </a:solidFill>
      </dgm:spPr>
      <dgm:t>
        <a:bodyPr/>
        <a:lstStyle/>
        <a:p>
          <a:r>
            <a:rPr lang="nl-BE" sz="1800" b="0" dirty="0" err="1">
              <a:solidFill>
                <a:schemeClr val="bg1"/>
              </a:solidFill>
              <a:latin typeface="Calibri" panose="020F0502020204030204" pitchFamily="34" charset="0"/>
              <a:cs typeface="Calibri" panose="020F0502020204030204" pitchFamily="34" charset="0"/>
            </a:rPr>
            <a:t>Strafr</a:t>
          </a:r>
          <a:r>
            <a:rPr lang="nl-BE" sz="1800" b="0" dirty="0">
              <a:solidFill>
                <a:schemeClr val="bg1"/>
              </a:solidFill>
              <a:latin typeface="Calibri" panose="020F0502020204030204" pitchFamily="34" charset="0"/>
              <a:cs typeface="Calibri" panose="020F0502020204030204" pitchFamily="34" charset="0"/>
            </a:rPr>
            <a:t>. </a:t>
          </a:r>
        </a:p>
        <a:p>
          <a:r>
            <a:rPr lang="nl-BE" sz="1800" b="0" dirty="0">
              <a:solidFill>
                <a:schemeClr val="bg1"/>
              </a:solidFill>
              <a:latin typeface="Calibri" panose="020F0502020204030204" pitchFamily="34" charset="0"/>
              <a:cs typeface="Calibri" panose="020F0502020204030204" pitchFamily="34" charset="0"/>
            </a:rPr>
            <a:t>procedure</a:t>
          </a:r>
        </a:p>
      </dgm:t>
    </dgm:pt>
    <dgm:pt modelId="{FD43463F-C4D7-44A6-84D2-A10494DAE850}" type="sibTrans" cxnId="{C396610C-559D-4549-9D8A-9AF8DB31E1F6}">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F33D67BE-793F-4552-A38C-66792478BBCF}" type="parTrans" cxnId="{C396610C-559D-4549-9D8A-9AF8DB31E1F6}">
      <dgm:prSet/>
      <dgm:spPr/>
      <dgm:t>
        <a:bodyPr/>
        <a:lstStyle/>
        <a:p>
          <a:endParaRPr lang="nl-BE" sz="1800" b="0">
            <a:solidFill>
              <a:schemeClr val="bg1"/>
            </a:solidFill>
            <a:latin typeface="Calibri" panose="020F0502020204030204" pitchFamily="34" charset="0"/>
            <a:cs typeface="Calibri" panose="020F0502020204030204" pitchFamily="34" charset="0"/>
          </a:endParaRPr>
        </a:p>
      </dgm:t>
    </dgm:pt>
    <dgm:pt modelId="{D4C523DF-D8FC-4DF7-83C6-4978726CF933}" type="pres">
      <dgm:prSet presAssocID="{D1631626-FD43-4DF1-9883-25EE9219F646}" presName="Name0" presStyleCnt="0">
        <dgm:presLayoutVars>
          <dgm:dir/>
          <dgm:animLvl val="lvl"/>
          <dgm:resizeHandles val="exact"/>
        </dgm:presLayoutVars>
      </dgm:prSet>
      <dgm:spPr/>
    </dgm:pt>
    <dgm:pt modelId="{355D66BE-4047-446C-97F3-CEC98BE33FCD}" type="pres">
      <dgm:prSet presAssocID="{0081FD91-259F-4965-BF71-850AA6205B89}" presName="Name8" presStyleCnt="0"/>
      <dgm:spPr/>
    </dgm:pt>
    <dgm:pt modelId="{E18E52DD-857D-4634-97EF-8E3F6C3587F1}" type="pres">
      <dgm:prSet presAssocID="{0081FD91-259F-4965-BF71-850AA6205B89}" presName="level" presStyleLbl="node1" presStyleIdx="0" presStyleCnt="4">
        <dgm:presLayoutVars>
          <dgm:chMax val="1"/>
          <dgm:bulletEnabled val="1"/>
        </dgm:presLayoutVars>
      </dgm:prSet>
      <dgm:spPr/>
    </dgm:pt>
    <dgm:pt modelId="{4EBFF460-C927-4055-AE09-2DBD1C13C218}" type="pres">
      <dgm:prSet presAssocID="{0081FD91-259F-4965-BF71-850AA6205B89}" presName="levelTx" presStyleLbl="revTx" presStyleIdx="0" presStyleCnt="0">
        <dgm:presLayoutVars>
          <dgm:chMax val="1"/>
          <dgm:bulletEnabled val="1"/>
        </dgm:presLayoutVars>
      </dgm:prSet>
      <dgm:spPr/>
    </dgm:pt>
    <dgm:pt modelId="{8B19B16E-20B9-4464-82EC-5DA48683DB0A}" type="pres">
      <dgm:prSet presAssocID="{2F1AD1BE-D6E6-44AE-A9C7-69CC6E2700B1}" presName="Name8" presStyleCnt="0"/>
      <dgm:spPr/>
    </dgm:pt>
    <dgm:pt modelId="{531E8B05-6F98-45E2-AD67-670380DF1A7E}" type="pres">
      <dgm:prSet presAssocID="{2F1AD1BE-D6E6-44AE-A9C7-69CC6E2700B1}" presName="level" presStyleLbl="node1" presStyleIdx="1" presStyleCnt="4">
        <dgm:presLayoutVars>
          <dgm:chMax val="1"/>
          <dgm:bulletEnabled val="1"/>
        </dgm:presLayoutVars>
      </dgm:prSet>
      <dgm:spPr/>
    </dgm:pt>
    <dgm:pt modelId="{66985159-EDBB-4F25-A17A-93B57957AB53}" type="pres">
      <dgm:prSet presAssocID="{2F1AD1BE-D6E6-44AE-A9C7-69CC6E2700B1}" presName="levelTx" presStyleLbl="revTx" presStyleIdx="0" presStyleCnt="0">
        <dgm:presLayoutVars>
          <dgm:chMax val="1"/>
          <dgm:bulletEnabled val="1"/>
        </dgm:presLayoutVars>
      </dgm:prSet>
      <dgm:spPr/>
    </dgm:pt>
    <dgm:pt modelId="{893AA8EA-AEF7-4AB7-B5C1-179466AA72CD}" type="pres">
      <dgm:prSet presAssocID="{3A80A70C-C1EF-4AC2-99F8-2878DBC2432B}" presName="Name8" presStyleCnt="0"/>
      <dgm:spPr/>
    </dgm:pt>
    <dgm:pt modelId="{57F621D2-4D5D-4A74-B05F-7148C6C18DCE}" type="pres">
      <dgm:prSet presAssocID="{3A80A70C-C1EF-4AC2-99F8-2878DBC2432B}" presName="level" presStyleLbl="node1" presStyleIdx="2" presStyleCnt="4">
        <dgm:presLayoutVars>
          <dgm:chMax val="1"/>
          <dgm:bulletEnabled val="1"/>
        </dgm:presLayoutVars>
      </dgm:prSet>
      <dgm:spPr/>
    </dgm:pt>
    <dgm:pt modelId="{90DA739B-8C3C-40E5-8C66-E58F092878B5}" type="pres">
      <dgm:prSet presAssocID="{3A80A70C-C1EF-4AC2-99F8-2878DBC2432B}" presName="levelTx" presStyleLbl="revTx" presStyleIdx="0" presStyleCnt="0">
        <dgm:presLayoutVars>
          <dgm:chMax val="1"/>
          <dgm:bulletEnabled val="1"/>
        </dgm:presLayoutVars>
      </dgm:prSet>
      <dgm:spPr/>
    </dgm:pt>
    <dgm:pt modelId="{D72B0012-5A22-40D0-B892-39719319B1A5}" type="pres">
      <dgm:prSet presAssocID="{FB92C613-CC1B-4769-9B11-D6915EA57D79}" presName="Name8" presStyleCnt="0"/>
      <dgm:spPr/>
    </dgm:pt>
    <dgm:pt modelId="{A38DB11C-DAF1-4098-B9E0-3E846F28375B}" type="pres">
      <dgm:prSet presAssocID="{FB92C613-CC1B-4769-9B11-D6915EA57D79}" presName="level" presStyleLbl="node1" presStyleIdx="3" presStyleCnt="4" custLinFactNeighborX="1549" custLinFactNeighborY="-1990">
        <dgm:presLayoutVars>
          <dgm:chMax val="1"/>
          <dgm:bulletEnabled val="1"/>
        </dgm:presLayoutVars>
      </dgm:prSet>
      <dgm:spPr/>
    </dgm:pt>
    <dgm:pt modelId="{05A5E041-1B29-4CF0-A6A1-1DBA7F31F19B}" type="pres">
      <dgm:prSet presAssocID="{FB92C613-CC1B-4769-9B11-D6915EA57D79}" presName="levelTx" presStyleLbl="revTx" presStyleIdx="0" presStyleCnt="0">
        <dgm:presLayoutVars>
          <dgm:chMax val="1"/>
          <dgm:bulletEnabled val="1"/>
        </dgm:presLayoutVars>
      </dgm:prSet>
      <dgm:spPr/>
    </dgm:pt>
  </dgm:ptLst>
  <dgm:cxnLst>
    <dgm:cxn modelId="{C396610C-559D-4549-9D8A-9AF8DB31E1F6}" srcId="{D1631626-FD43-4DF1-9883-25EE9219F646}" destId="{0081FD91-259F-4965-BF71-850AA6205B89}" srcOrd="0" destOrd="0" parTransId="{F33D67BE-793F-4552-A38C-66792478BBCF}" sibTransId="{FD43463F-C4D7-44A6-84D2-A10494DAE850}"/>
    <dgm:cxn modelId="{C7511217-AB76-4FAA-9A72-BA09137D73DB}" srcId="{D1631626-FD43-4DF1-9883-25EE9219F646}" destId="{FB92C613-CC1B-4769-9B11-D6915EA57D79}" srcOrd="3" destOrd="0" parTransId="{17E2213D-1D35-4169-B014-6A4D24ADFDB1}" sibTransId="{D3FAE759-7830-4F4C-98ED-6F3A7B5E063A}"/>
    <dgm:cxn modelId="{EA255618-15F3-4AC5-B840-4D8B5949001C}" type="presOf" srcId="{0081FD91-259F-4965-BF71-850AA6205B89}" destId="{E18E52DD-857D-4634-97EF-8E3F6C3587F1}" srcOrd="0" destOrd="0" presId="urn:microsoft.com/office/officeart/2005/8/layout/pyramid1"/>
    <dgm:cxn modelId="{14ABE224-6E7C-4D30-9CAB-92C136727EAC}" type="presOf" srcId="{2F1AD1BE-D6E6-44AE-A9C7-69CC6E2700B1}" destId="{531E8B05-6F98-45E2-AD67-670380DF1A7E}" srcOrd="0" destOrd="0" presId="urn:microsoft.com/office/officeart/2005/8/layout/pyramid1"/>
    <dgm:cxn modelId="{F3967D2A-0603-4C56-9DFF-B677E8BAE7B9}" type="presOf" srcId="{FB92C613-CC1B-4769-9B11-D6915EA57D79}" destId="{A38DB11C-DAF1-4098-B9E0-3E846F28375B}" srcOrd="0" destOrd="0" presId="urn:microsoft.com/office/officeart/2005/8/layout/pyramid1"/>
    <dgm:cxn modelId="{7B478D33-102C-441C-B3BB-E601968AC973}" type="presOf" srcId="{0081FD91-259F-4965-BF71-850AA6205B89}" destId="{4EBFF460-C927-4055-AE09-2DBD1C13C218}" srcOrd="1" destOrd="0" presId="urn:microsoft.com/office/officeart/2005/8/layout/pyramid1"/>
    <dgm:cxn modelId="{4F33523F-4BB2-4D06-A281-17683BC91760}" type="presOf" srcId="{D1631626-FD43-4DF1-9883-25EE9219F646}" destId="{D4C523DF-D8FC-4DF7-83C6-4978726CF933}" srcOrd="0" destOrd="0" presId="urn:microsoft.com/office/officeart/2005/8/layout/pyramid1"/>
    <dgm:cxn modelId="{3C57E248-C522-45D9-9456-7AA1CC06B23B}" type="presOf" srcId="{3A80A70C-C1EF-4AC2-99F8-2878DBC2432B}" destId="{90DA739B-8C3C-40E5-8C66-E58F092878B5}" srcOrd="1" destOrd="0" presId="urn:microsoft.com/office/officeart/2005/8/layout/pyramid1"/>
    <dgm:cxn modelId="{CDF0306C-1CF4-4C33-9FAC-161E6A020076}" srcId="{D1631626-FD43-4DF1-9883-25EE9219F646}" destId="{2F1AD1BE-D6E6-44AE-A9C7-69CC6E2700B1}" srcOrd="1" destOrd="0" parTransId="{CB840517-241E-4616-8086-898E47423CF6}" sibTransId="{0B1DFF71-05AC-4567-B215-16649531E5FF}"/>
    <dgm:cxn modelId="{FE1D5D4F-245A-4893-A981-94484F3A439D}" type="presOf" srcId="{3A80A70C-C1EF-4AC2-99F8-2878DBC2432B}" destId="{57F621D2-4D5D-4A74-B05F-7148C6C18DCE}" srcOrd="0" destOrd="0" presId="urn:microsoft.com/office/officeart/2005/8/layout/pyramid1"/>
    <dgm:cxn modelId="{3A8D9380-A968-409B-AAA2-FC8656CC3E45}" srcId="{D1631626-FD43-4DF1-9883-25EE9219F646}" destId="{3A80A70C-C1EF-4AC2-99F8-2878DBC2432B}" srcOrd="2" destOrd="0" parTransId="{8E90058D-5022-4B89-91BB-346F3FE351D1}" sibTransId="{7ABC617D-212B-4D29-9696-7FBA6DBF5B0E}"/>
    <dgm:cxn modelId="{297D5AB0-CE96-40C0-9BFE-BE3B371CC06E}" type="presOf" srcId="{2F1AD1BE-D6E6-44AE-A9C7-69CC6E2700B1}" destId="{66985159-EDBB-4F25-A17A-93B57957AB53}" srcOrd="1" destOrd="0" presId="urn:microsoft.com/office/officeart/2005/8/layout/pyramid1"/>
    <dgm:cxn modelId="{1ABD0CE0-AFDB-472F-8E7C-A1621E43182B}" type="presOf" srcId="{FB92C613-CC1B-4769-9B11-D6915EA57D79}" destId="{05A5E041-1B29-4CF0-A6A1-1DBA7F31F19B}" srcOrd="1" destOrd="0" presId="urn:microsoft.com/office/officeart/2005/8/layout/pyramid1"/>
    <dgm:cxn modelId="{80A6B767-F523-412A-8833-D9EEA0D8B5B8}" type="presParOf" srcId="{D4C523DF-D8FC-4DF7-83C6-4978726CF933}" destId="{355D66BE-4047-446C-97F3-CEC98BE33FCD}" srcOrd="0" destOrd="0" presId="urn:microsoft.com/office/officeart/2005/8/layout/pyramid1"/>
    <dgm:cxn modelId="{859356D3-E26E-48E1-BD55-C2417C673927}" type="presParOf" srcId="{355D66BE-4047-446C-97F3-CEC98BE33FCD}" destId="{E18E52DD-857D-4634-97EF-8E3F6C3587F1}" srcOrd="0" destOrd="0" presId="urn:microsoft.com/office/officeart/2005/8/layout/pyramid1"/>
    <dgm:cxn modelId="{3818092C-976A-4683-AF28-DAE9B6662A05}" type="presParOf" srcId="{355D66BE-4047-446C-97F3-CEC98BE33FCD}" destId="{4EBFF460-C927-4055-AE09-2DBD1C13C218}" srcOrd="1" destOrd="0" presId="urn:microsoft.com/office/officeart/2005/8/layout/pyramid1"/>
    <dgm:cxn modelId="{BC08AB67-37E5-4E01-94DC-2C59AF516D7C}" type="presParOf" srcId="{D4C523DF-D8FC-4DF7-83C6-4978726CF933}" destId="{8B19B16E-20B9-4464-82EC-5DA48683DB0A}" srcOrd="1" destOrd="0" presId="urn:microsoft.com/office/officeart/2005/8/layout/pyramid1"/>
    <dgm:cxn modelId="{0DEFE63E-10EA-43EA-8F52-C8E2A5110D6C}" type="presParOf" srcId="{8B19B16E-20B9-4464-82EC-5DA48683DB0A}" destId="{531E8B05-6F98-45E2-AD67-670380DF1A7E}" srcOrd="0" destOrd="0" presId="urn:microsoft.com/office/officeart/2005/8/layout/pyramid1"/>
    <dgm:cxn modelId="{AEFB83D9-D03C-4E85-A809-8A9AF42D97FA}" type="presParOf" srcId="{8B19B16E-20B9-4464-82EC-5DA48683DB0A}" destId="{66985159-EDBB-4F25-A17A-93B57957AB53}" srcOrd="1" destOrd="0" presId="urn:microsoft.com/office/officeart/2005/8/layout/pyramid1"/>
    <dgm:cxn modelId="{71FE8BFB-CCAC-41C0-9D74-71E494041D4F}" type="presParOf" srcId="{D4C523DF-D8FC-4DF7-83C6-4978726CF933}" destId="{893AA8EA-AEF7-4AB7-B5C1-179466AA72CD}" srcOrd="2" destOrd="0" presId="urn:microsoft.com/office/officeart/2005/8/layout/pyramid1"/>
    <dgm:cxn modelId="{83F5C852-3168-4D97-B97B-885F50CBB695}" type="presParOf" srcId="{893AA8EA-AEF7-4AB7-B5C1-179466AA72CD}" destId="{57F621D2-4D5D-4A74-B05F-7148C6C18DCE}" srcOrd="0" destOrd="0" presId="urn:microsoft.com/office/officeart/2005/8/layout/pyramid1"/>
    <dgm:cxn modelId="{E4B1B7A0-10ED-4248-866F-9CB41E8AD7D5}" type="presParOf" srcId="{893AA8EA-AEF7-4AB7-B5C1-179466AA72CD}" destId="{90DA739B-8C3C-40E5-8C66-E58F092878B5}" srcOrd="1" destOrd="0" presId="urn:microsoft.com/office/officeart/2005/8/layout/pyramid1"/>
    <dgm:cxn modelId="{107B58F4-7C42-43AD-8741-2AF7C40D6C0B}" type="presParOf" srcId="{D4C523DF-D8FC-4DF7-83C6-4978726CF933}" destId="{D72B0012-5A22-40D0-B892-39719319B1A5}" srcOrd="3" destOrd="0" presId="urn:microsoft.com/office/officeart/2005/8/layout/pyramid1"/>
    <dgm:cxn modelId="{1657B80E-F252-4B9E-8640-8C2D60E58813}" type="presParOf" srcId="{D72B0012-5A22-40D0-B892-39719319B1A5}" destId="{A38DB11C-DAF1-4098-B9E0-3E846F28375B}" srcOrd="0" destOrd="0" presId="urn:microsoft.com/office/officeart/2005/8/layout/pyramid1"/>
    <dgm:cxn modelId="{2D93C53D-C6B1-4F12-B499-E9C6A0F1EB44}" type="presParOf" srcId="{D72B0012-5A22-40D0-B892-39719319B1A5}" destId="{05A5E041-1B29-4CF0-A6A1-1DBA7F31F19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06D716-0690-44DC-8467-8602BFE1E982}"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nl-BE"/>
        </a:p>
      </dgm:t>
    </dgm:pt>
    <dgm:pt modelId="{E62F5AF1-90C0-4444-B15E-4ABAEBB0955D}">
      <dgm:prSet/>
      <dgm:spPr/>
      <dgm:t>
        <a:bodyPr/>
        <a:lstStyle/>
        <a:p>
          <a:r>
            <a:rPr lang="nl-BE"/>
            <a:t>IWT sinds 1/01/2021</a:t>
          </a:r>
        </a:p>
      </dgm:t>
    </dgm:pt>
    <dgm:pt modelId="{9F2FD44F-057D-4B82-AFBD-6406ED97765D}" type="parTrans" cxnId="{586C9451-25F9-4B65-9909-C4F20ABD1A48}">
      <dgm:prSet/>
      <dgm:spPr/>
      <dgm:t>
        <a:bodyPr/>
        <a:lstStyle/>
        <a:p>
          <a:endParaRPr lang="nl-BE"/>
        </a:p>
      </dgm:t>
    </dgm:pt>
    <dgm:pt modelId="{EB9AC8D9-F339-418E-A7D8-6F59F05A3685}" type="sibTrans" cxnId="{586C9451-25F9-4B65-9909-C4F20ABD1A48}">
      <dgm:prSet/>
      <dgm:spPr/>
      <dgm:t>
        <a:bodyPr/>
        <a:lstStyle/>
        <a:p>
          <a:endParaRPr lang="nl-BE"/>
        </a:p>
      </dgm:t>
    </dgm:pt>
    <dgm:pt modelId="{26A58853-E018-4508-95B9-F53174E65429}">
      <dgm:prSet/>
      <dgm:spPr/>
      <dgm:t>
        <a:bodyPr/>
        <a:lstStyle/>
        <a:p>
          <a:r>
            <a:rPr lang="nl-BE" dirty="0"/>
            <a:t>Wat er allemaal aan voorafging</a:t>
          </a:r>
        </a:p>
      </dgm:t>
    </dgm:pt>
    <dgm:pt modelId="{62EFE23B-E454-41A9-B51C-75DBA825B4D8}" type="parTrans" cxnId="{DE455476-D4AD-4C54-A386-567E14041343}">
      <dgm:prSet/>
      <dgm:spPr/>
      <dgm:t>
        <a:bodyPr/>
        <a:lstStyle/>
        <a:p>
          <a:endParaRPr lang="nl-BE"/>
        </a:p>
      </dgm:t>
    </dgm:pt>
    <dgm:pt modelId="{CD9DC064-22B9-4884-A074-0CB2D1C827A6}" type="sibTrans" cxnId="{DE455476-D4AD-4C54-A386-567E14041343}">
      <dgm:prSet/>
      <dgm:spPr/>
      <dgm:t>
        <a:bodyPr/>
        <a:lstStyle/>
        <a:p>
          <a:endParaRPr lang="nl-BE"/>
        </a:p>
      </dgm:t>
    </dgm:pt>
    <dgm:pt modelId="{8409A59C-7457-4E7A-B0F0-F035D346F8DB}">
      <dgm:prSet/>
      <dgm:spPr/>
      <dgm:t>
        <a:bodyPr/>
        <a:lstStyle/>
        <a:p>
          <a:r>
            <a:rPr lang="nl-BE"/>
            <a:t>VLOK-aanpassingen</a:t>
          </a:r>
        </a:p>
      </dgm:t>
    </dgm:pt>
    <dgm:pt modelId="{1C9AED88-72E1-4082-B163-EB424AA3D06E}" type="parTrans" cxnId="{40395172-9240-4370-910E-F3F1F0D2A463}">
      <dgm:prSet/>
      <dgm:spPr/>
      <dgm:t>
        <a:bodyPr/>
        <a:lstStyle/>
        <a:p>
          <a:endParaRPr lang="nl-BE"/>
        </a:p>
      </dgm:t>
    </dgm:pt>
    <dgm:pt modelId="{43B3E79E-0429-4DC9-8A34-A3BEC1EDFEDC}" type="sibTrans" cxnId="{40395172-9240-4370-910E-F3F1F0D2A463}">
      <dgm:prSet/>
      <dgm:spPr/>
      <dgm:t>
        <a:bodyPr/>
        <a:lstStyle/>
        <a:p>
          <a:endParaRPr lang="nl-BE"/>
        </a:p>
      </dgm:t>
    </dgm:pt>
    <dgm:pt modelId="{AA0DE4A3-6A27-4A1F-A3CC-F5ED64995560}">
      <dgm:prSet/>
      <dgm:spPr/>
      <dgm:t>
        <a:bodyPr/>
        <a:lstStyle/>
        <a:p>
          <a:r>
            <a:rPr lang="nl-BE" dirty="0"/>
            <a:t>Gerichte communicatie naar alle doelgroepen + campagne + pers</a:t>
          </a:r>
        </a:p>
      </dgm:t>
    </dgm:pt>
    <dgm:pt modelId="{5D806E22-0922-4247-A457-F674AC6B3DFE}" type="parTrans" cxnId="{0EFF4321-257A-4B99-AB86-57E7DDDEC9AA}">
      <dgm:prSet/>
      <dgm:spPr/>
      <dgm:t>
        <a:bodyPr/>
        <a:lstStyle/>
        <a:p>
          <a:endParaRPr lang="nl-BE"/>
        </a:p>
      </dgm:t>
    </dgm:pt>
    <dgm:pt modelId="{B0123142-2703-4F30-81EE-6D2EDB31781A}" type="sibTrans" cxnId="{0EFF4321-257A-4B99-AB86-57E7DDDEC9AA}">
      <dgm:prSet/>
      <dgm:spPr/>
      <dgm:t>
        <a:bodyPr/>
        <a:lstStyle/>
        <a:p>
          <a:endParaRPr lang="nl-BE"/>
        </a:p>
      </dgm:t>
    </dgm:pt>
    <dgm:pt modelId="{6845129B-958A-4EBC-99E2-05F349566404}">
      <dgm:prSet/>
      <dgm:spPr/>
      <dgm:t>
        <a:bodyPr/>
        <a:lstStyle/>
        <a:p>
          <a:r>
            <a:rPr lang="nl-BE"/>
            <a:t>Meer dan 70 opleidingsdagen</a:t>
          </a:r>
        </a:p>
      </dgm:t>
    </dgm:pt>
    <dgm:pt modelId="{0E2AB4D9-BDC3-4299-A589-608582773C81}" type="parTrans" cxnId="{CC498D76-44A3-4E87-8778-045B450986A4}">
      <dgm:prSet/>
      <dgm:spPr/>
      <dgm:t>
        <a:bodyPr/>
        <a:lstStyle/>
        <a:p>
          <a:endParaRPr lang="nl-BE"/>
        </a:p>
      </dgm:t>
    </dgm:pt>
    <dgm:pt modelId="{6DBD8DFD-0478-48F5-A992-22814BC9D257}" type="sibTrans" cxnId="{CC498D76-44A3-4E87-8778-045B450986A4}">
      <dgm:prSet/>
      <dgm:spPr/>
      <dgm:t>
        <a:bodyPr/>
        <a:lstStyle/>
        <a:p>
          <a:endParaRPr lang="nl-BE"/>
        </a:p>
      </dgm:t>
    </dgm:pt>
    <dgm:pt modelId="{26DCA558-C7F1-4492-8ADB-9C1874AFC55F}">
      <dgm:prSet/>
      <dgm:spPr/>
      <dgm:t>
        <a:bodyPr/>
        <a:lstStyle/>
        <a:p>
          <a:r>
            <a:rPr lang="nl-BE"/>
            <a:t>Nieuw technisch handboek</a:t>
          </a:r>
        </a:p>
      </dgm:t>
    </dgm:pt>
    <dgm:pt modelId="{CF1987F3-3159-4F9F-9959-2C469703A309}" type="parTrans" cxnId="{50954964-C387-46AF-9D14-2A60D20BFBD5}">
      <dgm:prSet/>
      <dgm:spPr/>
      <dgm:t>
        <a:bodyPr/>
        <a:lstStyle/>
        <a:p>
          <a:endParaRPr lang="nl-BE"/>
        </a:p>
      </dgm:t>
    </dgm:pt>
    <dgm:pt modelId="{A272A72A-BF8D-4065-88E7-24232146730F}" type="sibTrans" cxnId="{50954964-C387-46AF-9D14-2A60D20BFBD5}">
      <dgm:prSet/>
      <dgm:spPr/>
      <dgm:t>
        <a:bodyPr/>
        <a:lstStyle/>
        <a:p>
          <a:endParaRPr lang="nl-BE"/>
        </a:p>
      </dgm:t>
    </dgm:pt>
    <dgm:pt modelId="{ED1DA12F-7F46-4F82-B99D-0874EDACB242}">
      <dgm:prSet/>
      <dgm:spPr/>
      <dgm:t>
        <a:bodyPr/>
        <a:lstStyle/>
        <a:p>
          <a:r>
            <a:rPr lang="nl-BE"/>
            <a:t>Nieuwe modellen CA</a:t>
          </a:r>
        </a:p>
      </dgm:t>
    </dgm:pt>
    <dgm:pt modelId="{B7A1149B-D3CA-42ED-BF7E-91E7563E59F7}" type="parTrans" cxnId="{88C399D7-6491-478B-AE06-2EE78ACFF77D}">
      <dgm:prSet/>
      <dgm:spPr/>
      <dgm:t>
        <a:bodyPr/>
        <a:lstStyle/>
        <a:p>
          <a:endParaRPr lang="nl-BE"/>
        </a:p>
      </dgm:t>
    </dgm:pt>
    <dgm:pt modelId="{E63AF716-E195-4C96-AA94-54828B1349E2}" type="sibTrans" cxnId="{88C399D7-6491-478B-AE06-2EE78ACFF77D}">
      <dgm:prSet/>
      <dgm:spPr/>
      <dgm:t>
        <a:bodyPr/>
        <a:lstStyle/>
        <a:p>
          <a:endParaRPr lang="nl-BE"/>
        </a:p>
      </dgm:t>
    </dgm:pt>
    <dgm:pt modelId="{5BA4E119-3A69-4D07-AAB2-2B8C90EC3BC4}">
      <dgm:prSet/>
      <dgm:spPr/>
      <dgm:t>
        <a:bodyPr/>
        <a:lstStyle/>
        <a:p>
          <a:r>
            <a:rPr lang="nl-BE" dirty="0"/>
            <a:t>Aanpassen voorrang sociale huur, puntensysteem </a:t>
          </a:r>
          <a:r>
            <a:rPr lang="nl-BE" dirty="0" err="1"/>
            <a:t>SVK’s</a:t>
          </a:r>
          <a:r>
            <a:rPr lang="nl-BE" dirty="0"/>
            <a:t> + huursubsidie </a:t>
          </a:r>
        </a:p>
      </dgm:t>
    </dgm:pt>
    <dgm:pt modelId="{7B4956C7-0B4C-49C2-B7FE-AEFDF9A5DAC0}" type="parTrans" cxnId="{8EA43171-166A-4DA3-B771-6C55C14ED6BF}">
      <dgm:prSet/>
      <dgm:spPr/>
      <dgm:t>
        <a:bodyPr/>
        <a:lstStyle/>
        <a:p>
          <a:endParaRPr lang="nl-BE"/>
        </a:p>
      </dgm:t>
    </dgm:pt>
    <dgm:pt modelId="{373C5AEB-18F3-43F0-86C1-0AC27D05C796}" type="sibTrans" cxnId="{8EA43171-166A-4DA3-B771-6C55C14ED6BF}">
      <dgm:prSet/>
      <dgm:spPr/>
      <dgm:t>
        <a:bodyPr/>
        <a:lstStyle/>
        <a:p>
          <a:endParaRPr lang="nl-BE"/>
        </a:p>
      </dgm:t>
    </dgm:pt>
    <dgm:pt modelId="{94505F15-7A7D-4924-B626-8617502B6EC5}">
      <dgm:prSet/>
      <dgm:spPr/>
      <dgm:t>
        <a:bodyPr/>
        <a:lstStyle/>
        <a:p>
          <a:r>
            <a:rPr lang="nl-BE"/>
            <a:t>Aanpassen website</a:t>
          </a:r>
        </a:p>
      </dgm:t>
    </dgm:pt>
    <dgm:pt modelId="{0A1FEF6E-B785-4096-B1C4-AB0AE0B3CE8F}" type="parTrans" cxnId="{29B6005D-8612-48C9-896D-3B25AB37C168}">
      <dgm:prSet/>
      <dgm:spPr/>
      <dgm:t>
        <a:bodyPr/>
        <a:lstStyle/>
        <a:p>
          <a:endParaRPr lang="nl-BE"/>
        </a:p>
      </dgm:t>
    </dgm:pt>
    <dgm:pt modelId="{2629E941-3148-4DC0-8336-737712BA7BC0}" type="sibTrans" cxnId="{29B6005D-8612-48C9-896D-3B25AB37C168}">
      <dgm:prSet/>
      <dgm:spPr/>
      <dgm:t>
        <a:bodyPr/>
        <a:lstStyle/>
        <a:p>
          <a:endParaRPr lang="nl-BE"/>
        </a:p>
      </dgm:t>
    </dgm:pt>
    <dgm:pt modelId="{A8760043-6F8A-4B58-A994-971785D00862}">
      <dgm:prSet/>
      <dgm:spPr/>
      <dgm:t>
        <a:bodyPr/>
        <a:lstStyle/>
        <a:p>
          <a:r>
            <a:rPr lang="nl-BE"/>
            <a:t>Aanpassen modeldocumenten</a:t>
          </a:r>
        </a:p>
      </dgm:t>
    </dgm:pt>
    <dgm:pt modelId="{1BB42E13-5DF7-445B-B1D2-CB27BC5688A1}" type="parTrans" cxnId="{B99D23AF-6352-474D-A255-88AE3FA86A04}">
      <dgm:prSet/>
      <dgm:spPr/>
      <dgm:t>
        <a:bodyPr/>
        <a:lstStyle/>
        <a:p>
          <a:endParaRPr lang="nl-BE"/>
        </a:p>
      </dgm:t>
    </dgm:pt>
    <dgm:pt modelId="{E609A971-65D7-4BA5-81FD-CA755CB5DEF3}" type="sibTrans" cxnId="{B99D23AF-6352-474D-A255-88AE3FA86A04}">
      <dgm:prSet/>
      <dgm:spPr/>
      <dgm:t>
        <a:bodyPr/>
        <a:lstStyle/>
        <a:p>
          <a:endParaRPr lang="nl-BE"/>
        </a:p>
      </dgm:t>
    </dgm:pt>
    <dgm:pt modelId="{73B2EC63-0ECF-4B02-8B49-CF1B8FE60BE3}">
      <dgm:prSet/>
      <dgm:spPr/>
      <dgm:t>
        <a:bodyPr/>
        <a:lstStyle/>
        <a:p>
          <a:r>
            <a:rPr lang="nl-BE"/>
            <a:t>Aanpassen bestaande brochures + nieuwe over de WP</a:t>
          </a:r>
        </a:p>
      </dgm:t>
    </dgm:pt>
    <dgm:pt modelId="{0874BBE7-01B7-48A5-B57C-B6781CD0CCDB}" type="parTrans" cxnId="{CE8076F1-B3A6-4DEF-83C2-36C545462456}">
      <dgm:prSet/>
      <dgm:spPr/>
      <dgm:t>
        <a:bodyPr/>
        <a:lstStyle/>
        <a:p>
          <a:endParaRPr lang="nl-BE"/>
        </a:p>
      </dgm:t>
    </dgm:pt>
    <dgm:pt modelId="{E4671D0A-13C7-4705-AEBD-C43043C06C28}" type="sibTrans" cxnId="{CE8076F1-B3A6-4DEF-83C2-36C545462456}">
      <dgm:prSet/>
      <dgm:spPr/>
      <dgm:t>
        <a:bodyPr/>
        <a:lstStyle/>
        <a:p>
          <a:endParaRPr lang="nl-BE"/>
        </a:p>
      </dgm:t>
    </dgm:pt>
    <dgm:pt modelId="{F5356B2A-922D-4AAD-AFAD-E5114CA71CF7}">
      <dgm:prSet/>
      <dgm:spPr/>
      <dgm:t>
        <a:bodyPr/>
        <a:lstStyle/>
        <a:p>
          <a:r>
            <a:rPr lang="nl-BE" dirty="0"/>
            <a:t>Wat er nog aankomt </a:t>
          </a:r>
        </a:p>
      </dgm:t>
    </dgm:pt>
    <dgm:pt modelId="{4AE3AEA9-5BD9-4E94-B050-2B7D4E39DAA8}" type="parTrans" cxnId="{158C0943-46A9-4CB0-AF1D-3F322873339B}">
      <dgm:prSet/>
      <dgm:spPr/>
      <dgm:t>
        <a:bodyPr/>
        <a:lstStyle/>
        <a:p>
          <a:endParaRPr lang="nl-BE"/>
        </a:p>
      </dgm:t>
    </dgm:pt>
    <dgm:pt modelId="{2C509D88-B65C-4692-A23D-FED35B5D9AEE}" type="sibTrans" cxnId="{158C0943-46A9-4CB0-AF1D-3F322873339B}">
      <dgm:prSet/>
      <dgm:spPr/>
      <dgm:t>
        <a:bodyPr/>
        <a:lstStyle/>
        <a:p>
          <a:endParaRPr lang="nl-BE"/>
        </a:p>
      </dgm:t>
    </dgm:pt>
    <dgm:pt modelId="{8A41AF94-2B8D-4251-8EED-360D27A777DC}">
      <dgm:prSet/>
      <dgm:spPr/>
      <dgm:t>
        <a:bodyPr/>
        <a:lstStyle/>
        <a:p>
          <a:r>
            <a:rPr lang="nl-BE"/>
            <a:t>Handboek woningkwaliteit voor gemeenten</a:t>
          </a:r>
        </a:p>
      </dgm:t>
    </dgm:pt>
    <dgm:pt modelId="{A7D41B91-BD66-4FFB-84D3-8FDD2D644084}" type="parTrans" cxnId="{3979C19C-9623-434C-9FDB-2E97A49E510A}">
      <dgm:prSet/>
      <dgm:spPr/>
      <dgm:t>
        <a:bodyPr/>
        <a:lstStyle/>
        <a:p>
          <a:endParaRPr lang="nl-BE"/>
        </a:p>
      </dgm:t>
    </dgm:pt>
    <dgm:pt modelId="{03AC8C3A-C1CD-43B2-977B-C7227D5F0CD3}" type="sibTrans" cxnId="{3979C19C-9623-434C-9FDB-2E97A49E510A}">
      <dgm:prSet/>
      <dgm:spPr/>
      <dgm:t>
        <a:bodyPr/>
        <a:lstStyle/>
        <a:p>
          <a:endParaRPr lang="nl-BE"/>
        </a:p>
      </dgm:t>
    </dgm:pt>
    <dgm:pt modelId="{CDCE91CC-CDC0-40BD-B1EE-C5499E93E7F8}">
      <dgm:prSet/>
      <dgm:spPr/>
      <dgm:t>
        <a:bodyPr/>
        <a:lstStyle/>
        <a:p>
          <a:endParaRPr lang="nl-BE"/>
        </a:p>
      </dgm:t>
    </dgm:pt>
    <dgm:pt modelId="{25D691C0-9C1E-45E3-A89A-9EA0E2AECC01}" type="parTrans" cxnId="{7B9D2855-1DC6-42F8-8F40-546D91A0B3E8}">
      <dgm:prSet/>
      <dgm:spPr/>
      <dgm:t>
        <a:bodyPr/>
        <a:lstStyle/>
        <a:p>
          <a:endParaRPr lang="nl-BE"/>
        </a:p>
      </dgm:t>
    </dgm:pt>
    <dgm:pt modelId="{329E56F4-B83C-4912-A61E-2A9B70A3CDBD}" type="sibTrans" cxnId="{7B9D2855-1DC6-42F8-8F40-546D91A0B3E8}">
      <dgm:prSet/>
      <dgm:spPr/>
      <dgm:t>
        <a:bodyPr/>
        <a:lstStyle/>
        <a:p>
          <a:endParaRPr lang="nl-BE"/>
        </a:p>
      </dgm:t>
    </dgm:pt>
    <dgm:pt modelId="{51F5E5F1-2BAB-458A-83ED-3AFC04EDBCA5}" type="pres">
      <dgm:prSet presAssocID="{8206D716-0690-44DC-8467-8602BFE1E982}" presName="linear" presStyleCnt="0">
        <dgm:presLayoutVars>
          <dgm:dir/>
          <dgm:animLvl val="lvl"/>
          <dgm:resizeHandles val="exact"/>
        </dgm:presLayoutVars>
      </dgm:prSet>
      <dgm:spPr/>
    </dgm:pt>
    <dgm:pt modelId="{B21793E8-755D-45F1-A3C1-318576B32B5A}" type="pres">
      <dgm:prSet presAssocID="{E62F5AF1-90C0-4444-B15E-4ABAEBB0955D}" presName="parentLin" presStyleCnt="0"/>
      <dgm:spPr/>
    </dgm:pt>
    <dgm:pt modelId="{B19A5D1E-8BC5-4A48-905F-745861EEE0BE}" type="pres">
      <dgm:prSet presAssocID="{E62F5AF1-90C0-4444-B15E-4ABAEBB0955D}" presName="parentLeftMargin" presStyleLbl="node1" presStyleIdx="0" presStyleCnt="3"/>
      <dgm:spPr/>
    </dgm:pt>
    <dgm:pt modelId="{5E30F99F-4CE3-4034-BFA7-A81A09984D67}" type="pres">
      <dgm:prSet presAssocID="{E62F5AF1-90C0-4444-B15E-4ABAEBB0955D}" presName="parentText" presStyleLbl="node1" presStyleIdx="0" presStyleCnt="3">
        <dgm:presLayoutVars>
          <dgm:chMax val="0"/>
          <dgm:bulletEnabled val="1"/>
        </dgm:presLayoutVars>
      </dgm:prSet>
      <dgm:spPr/>
    </dgm:pt>
    <dgm:pt modelId="{85A605EC-1FA9-4BDE-BC7C-B0F504D91261}" type="pres">
      <dgm:prSet presAssocID="{E62F5AF1-90C0-4444-B15E-4ABAEBB0955D}" presName="negativeSpace" presStyleCnt="0"/>
      <dgm:spPr/>
    </dgm:pt>
    <dgm:pt modelId="{BEAD107D-32E4-4363-8B66-25AFE089B3F4}" type="pres">
      <dgm:prSet presAssocID="{E62F5AF1-90C0-4444-B15E-4ABAEBB0955D}" presName="childText" presStyleLbl="conFgAcc1" presStyleIdx="0" presStyleCnt="3">
        <dgm:presLayoutVars>
          <dgm:bulletEnabled val="1"/>
        </dgm:presLayoutVars>
      </dgm:prSet>
      <dgm:spPr/>
    </dgm:pt>
    <dgm:pt modelId="{CA45CB8A-9D14-4764-A5C0-6019E3AFA5A9}" type="pres">
      <dgm:prSet presAssocID="{EB9AC8D9-F339-418E-A7D8-6F59F05A3685}" presName="spaceBetweenRectangles" presStyleCnt="0"/>
      <dgm:spPr/>
    </dgm:pt>
    <dgm:pt modelId="{3F57866C-A111-4018-8303-0969E16BEFFE}" type="pres">
      <dgm:prSet presAssocID="{26A58853-E018-4508-95B9-F53174E65429}" presName="parentLin" presStyleCnt="0"/>
      <dgm:spPr/>
    </dgm:pt>
    <dgm:pt modelId="{DD8FA313-5705-4E27-8E7B-5421E392A670}" type="pres">
      <dgm:prSet presAssocID="{26A58853-E018-4508-95B9-F53174E65429}" presName="parentLeftMargin" presStyleLbl="node1" presStyleIdx="0" presStyleCnt="3"/>
      <dgm:spPr/>
    </dgm:pt>
    <dgm:pt modelId="{C2641986-7B39-48B7-8A1B-68FB40EED6F1}" type="pres">
      <dgm:prSet presAssocID="{26A58853-E018-4508-95B9-F53174E65429}" presName="parentText" presStyleLbl="node1" presStyleIdx="1" presStyleCnt="3">
        <dgm:presLayoutVars>
          <dgm:chMax val="0"/>
          <dgm:bulletEnabled val="1"/>
        </dgm:presLayoutVars>
      </dgm:prSet>
      <dgm:spPr/>
    </dgm:pt>
    <dgm:pt modelId="{4627CB87-D134-4FAA-A871-28E9BF66F1E5}" type="pres">
      <dgm:prSet presAssocID="{26A58853-E018-4508-95B9-F53174E65429}" presName="negativeSpace" presStyleCnt="0"/>
      <dgm:spPr/>
    </dgm:pt>
    <dgm:pt modelId="{5DB74B98-690B-484C-A942-C4ABF733FCDE}" type="pres">
      <dgm:prSet presAssocID="{26A58853-E018-4508-95B9-F53174E65429}" presName="childText" presStyleLbl="conFgAcc1" presStyleIdx="1" presStyleCnt="3">
        <dgm:presLayoutVars>
          <dgm:bulletEnabled val="1"/>
        </dgm:presLayoutVars>
      </dgm:prSet>
      <dgm:spPr/>
    </dgm:pt>
    <dgm:pt modelId="{F5FEA17A-78FC-44DD-A804-B058A1FA29FC}" type="pres">
      <dgm:prSet presAssocID="{CD9DC064-22B9-4884-A074-0CB2D1C827A6}" presName="spaceBetweenRectangles" presStyleCnt="0"/>
      <dgm:spPr/>
    </dgm:pt>
    <dgm:pt modelId="{99F20531-9FAC-4AD1-848E-EBEEDC9A8CC9}" type="pres">
      <dgm:prSet presAssocID="{F5356B2A-922D-4AAD-AFAD-E5114CA71CF7}" presName="parentLin" presStyleCnt="0"/>
      <dgm:spPr/>
    </dgm:pt>
    <dgm:pt modelId="{FDA621AC-9E9C-4A50-BEE2-83A8004063C2}" type="pres">
      <dgm:prSet presAssocID="{F5356B2A-922D-4AAD-AFAD-E5114CA71CF7}" presName="parentLeftMargin" presStyleLbl="node1" presStyleIdx="1" presStyleCnt="3"/>
      <dgm:spPr/>
    </dgm:pt>
    <dgm:pt modelId="{E9C0CC9C-2515-4D4F-9F75-532B1E4BB9CB}" type="pres">
      <dgm:prSet presAssocID="{F5356B2A-922D-4AAD-AFAD-E5114CA71CF7}" presName="parentText" presStyleLbl="node1" presStyleIdx="2" presStyleCnt="3">
        <dgm:presLayoutVars>
          <dgm:chMax val="0"/>
          <dgm:bulletEnabled val="1"/>
        </dgm:presLayoutVars>
      </dgm:prSet>
      <dgm:spPr/>
    </dgm:pt>
    <dgm:pt modelId="{A8A71C39-6952-4031-BF91-444204B1900E}" type="pres">
      <dgm:prSet presAssocID="{F5356B2A-922D-4AAD-AFAD-E5114CA71CF7}" presName="negativeSpace" presStyleCnt="0"/>
      <dgm:spPr/>
    </dgm:pt>
    <dgm:pt modelId="{8C43CEE7-F724-4F8B-8560-126FD90CB952}" type="pres">
      <dgm:prSet presAssocID="{F5356B2A-922D-4AAD-AFAD-E5114CA71CF7}" presName="childText" presStyleLbl="conFgAcc1" presStyleIdx="2" presStyleCnt="3">
        <dgm:presLayoutVars>
          <dgm:bulletEnabled val="1"/>
        </dgm:presLayoutVars>
      </dgm:prSet>
      <dgm:spPr/>
    </dgm:pt>
  </dgm:ptLst>
  <dgm:cxnLst>
    <dgm:cxn modelId="{51385D07-DF8C-4A8B-BC85-09FF88A012D8}" type="presOf" srcId="{26A58853-E018-4508-95B9-F53174E65429}" destId="{C2641986-7B39-48B7-8A1B-68FB40EED6F1}" srcOrd="1" destOrd="0" presId="urn:microsoft.com/office/officeart/2005/8/layout/list1"/>
    <dgm:cxn modelId="{0EFF4321-257A-4B99-AB86-57E7DDDEC9AA}" srcId="{26A58853-E018-4508-95B9-F53174E65429}" destId="{AA0DE4A3-6A27-4A1F-A3CC-F5ED64995560}" srcOrd="1" destOrd="0" parTransId="{5D806E22-0922-4247-A457-F674AC6B3DFE}" sibTransId="{B0123142-2703-4F30-81EE-6D2EDB31781A}"/>
    <dgm:cxn modelId="{0D71D32B-7927-4064-90DB-3EC20D655CF7}" type="presOf" srcId="{73B2EC63-0ECF-4B02-8B49-CF1B8FE60BE3}" destId="{5DB74B98-690B-484C-A942-C4ABF733FCDE}" srcOrd="0" destOrd="8" presId="urn:microsoft.com/office/officeart/2005/8/layout/list1"/>
    <dgm:cxn modelId="{2E20BA32-5192-4745-B29E-F82F4B61290C}" type="presOf" srcId="{AA0DE4A3-6A27-4A1F-A3CC-F5ED64995560}" destId="{5DB74B98-690B-484C-A942-C4ABF733FCDE}" srcOrd="0" destOrd="1" presId="urn:microsoft.com/office/officeart/2005/8/layout/list1"/>
    <dgm:cxn modelId="{936A6A33-AAC2-4BC7-89A6-85A2C20F20A7}" type="presOf" srcId="{F5356B2A-922D-4AAD-AFAD-E5114CA71CF7}" destId="{FDA621AC-9E9C-4A50-BEE2-83A8004063C2}" srcOrd="0" destOrd="0" presId="urn:microsoft.com/office/officeart/2005/8/layout/list1"/>
    <dgm:cxn modelId="{DB10AB39-7671-474B-B7EE-2B3DB817E801}" type="presOf" srcId="{94505F15-7A7D-4924-B626-8617502B6EC5}" destId="{5DB74B98-690B-484C-A942-C4ABF733FCDE}" srcOrd="0" destOrd="6" presId="urn:microsoft.com/office/officeart/2005/8/layout/list1"/>
    <dgm:cxn modelId="{29B6005D-8612-48C9-896D-3B25AB37C168}" srcId="{26A58853-E018-4508-95B9-F53174E65429}" destId="{94505F15-7A7D-4924-B626-8617502B6EC5}" srcOrd="6" destOrd="0" parTransId="{0A1FEF6E-B785-4096-B1C4-AB0AE0B3CE8F}" sibTransId="{2629E941-3148-4DC0-8336-737712BA7BC0}"/>
    <dgm:cxn modelId="{158C0943-46A9-4CB0-AF1D-3F322873339B}" srcId="{8206D716-0690-44DC-8467-8602BFE1E982}" destId="{F5356B2A-922D-4AAD-AFAD-E5114CA71CF7}" srcOrd="2" destOrd="0" parTransId="{4AE3AEA9-5BD9-4E94-B050-2B7D4E39DAA8}" sibTransId="{2C509D88-B65C-4692-A23D-FED35B5D9AEE}"/>
    <dgm:cxn modelId="{50954964-C387-46AF-9D14-2A60D20BFBD5}" srcId="{26A58853-E018-4508-95B9-F53174E65429}" destId="{26DCA558-C7F1-4492-8ADB-9C1874AFC55F}" srcOrd="3" destOrd="0" parTransId="{CF1987F3-3159-4F9F-9959-2C469703A309}" sibTransId="{A272A72A-BF8D-4065-88E7-24232146730F}"/>
    <dgm:cxn modelId="{9A51E24C-8177-4FD6-B3C8-D0789390A21E}" type="presOf" srcId="{6845129B-958A-4EBC-99E2-05F349566404}" destId="{5DB74B98-690B-484C-A942-C4ABF733FCDE}" srcOrd="0" destOrd="2" presId="urn:microsoft.com/office/officeart/2005/8/layout/list1"/>
    <dgm:cxn modelId="{8EA43171-166A-4DA3-B771-6C55C14ED6BF}" srcId="{26A58853-E018-4508-95B9-F53174E65429}" destId="{5BA4E119-3A69-4D07-AAB2-2B8C90EC3BC4}" srcOrd="5" destOrd="0" parTransId="{7B4956C7-0B4C-49C2-B7FE-AEFDF9A5DAC0}" sibTransId="{373C5AEB-18F3-43F0-86C1-0AC27D05C796}"/>
    <dgm:cxn modelId="{586C9451-25F9-4B65-9909-C4F20ABD1A48}" srcId="{8206D716-0690-44DC-8467-8602BFE1E982}" destId="{E62F5AF1-90C0-4444-B15E-4ABAEBB0955D}" srcOrd="0" destOrd="0" parTransId="{9F2FD44F-057D-4B82-AFBD-6406ED97765D}" sibTransId="{EB9AC8D9-F339-418E-A7D8-6F59F05A3685}"/>
    <dgm:cxn modelId="{40395172-9240-4370-910E-F3F1F0D2A463}" srcId="{26A58853-E018-4508-95B9-F53174E65429}" destId="{8409A59C-7457-4E7A-B0F0-F035D346F8DB}" srcOrd="0" destOrd="0" parTransId="{1C9AED88-72E1-4082-B163-EB424AA3D06E}" sibTransId="{43B3E79E-0429-4DC9-8A34-A3BEC1EDFEDC}"/>
    <dgm:cxn modelId="{FDAAC553-6589-4963-AE03-4EE4FF767248}" type="presOf" srcId="{26A58853-E018-4508-95B9-F53174E65429}" destId="{DD8FA313-5705-4E27-8E7B-5421E392A670}" srcOrd="0" destOrd="0" presId="urn:microsoft.com/office/officeart/2005/8/layout/list1"/>
    <dgm:cxn modelId="{7B9D2855-1DC6-42F8-8F40-546D91A0B3E8}" srcId="{F5356B2A-922D-4AAD-AFAD-E5114CA71CF7}" destId="{CDCE91CC-CDC0-40BD-B1EE-C5499E93E7F8}" srcOrd="1" destOrd="0" parTransId="{25D691C0-9C1E-45E3-A89A-9EA0E2AECC01}" sibTransId="{329E56F4-B83C-4912-A61E-2A9B70A3CDBD}"/>
    <dgm:cxn modelId="{DE455476-D4AD-4C54-A386-567E14041343}" srcId="{8206D716-0690-44DC-8467-8602BFE1E982}" destId="{26A58853-E018-4508-95B9-F53174E65429}" srcOrd="1" destOrd="0" parTransId="{62EFE23B-E454-41A9-B51C-75DBA825B4D8}" sibTransId="{CD9DC064-22B9-4884-A074-0CB2D1C827A6}"/>
    <dgm:cxn modelId="{CC498D76-44A3-4E87-8778-045B450986A4}" srcId="{26A58853-E018-4508-95B9-F53174E65429}" destId="{6845129B-958A-4EBC-99E2-05F349566404}" srcOrd="2" destOrd="0" parTransId="{0E2AB4D9-BDC3-4299-A589-608582773C81}" sibTransId="{6DBD8DFD-0478-48F5-A992-22814BC9D257}"/>
    <dgm:cxn modelId="{CD33BA77-3719-48FA-9495-CBCD30A12CFB}" type="presOf" srcId="{E62F5AF1-90C0-4444-B15E-4ABAEBB0955D}" destId="{B19A5D1E-8BC5-4A48-905F-745861EEE0BE}" srcOrd="0" destOrd="0" presId="urn:microsoft.com/office/officeart/2005/8/layout/list1"/>
    <dgm:cxn modelId="{3979C19C-9623-434C-9FDB-2E97A49E510A}" srcId="{F5356B2A-922D-4AAD-AFAD-E5114CA71CF7}" destId="{8A41AF94-2B8D-4251-8EED-360D27A777DC}" srcOrd="0" destOrd="0" parTransId="{A7D41B91-BD66-4FFB-84D3-8FDD2D644084}" sibTransId="{03AC8C3A-C1CD-43B2-977B-C7227D5F0CD3}"/>
    <dgm:cxn modelId="{671493A8-81F2-4EFD-80D9-F78A922BEDBB}" type="presOf" srcId="{8206D716-0690-44DC-8467-8602BFE1E982}" destId="{51F5E5F1-2BAB-458A-83ED-3AFC04EDBCA5}" srcOrd="0" destOrd="0" presId="urn:microsoft.com/office/officeart/2005/8/layout/list1"/>
    <dgm:cxn modelId="{E3889FAB-FD56-4347-8941-0FFA075AFEE7}" type="presOf" srcId="{A8760043-6F8A-4B58-A994-971785D00862}" destId="{5DB74B98-690B-484C-A942-C4ABF733FCDE}" srcOrd="0" destOrd="7" presId="urn:microsoft.com/office/officeart/2005/8/layout/list1"/>
    <dgm:cxn modelId="{B99D23AF-6352-474D-A255-88AE3FA86A04}" srcId="{26A58853-E018-4508-95B9-F53174E65429}" destId="{A8760043-6F8A-4B58-A994-971785D00862}" srcOrd="7" destOrd="0" parTransId="{1BB42E13-5DF7-445B-B1D2-CB27BC5688A1}" sibTransId="{E609A971-65D7-4BA5-81FD-CA755CB5DEF3}"/>
    <dgm:cxn modelId="{882AA1AF-BB90-4505-94CF-A75D53B5842F}" type="presOf" srcId="{F5356B2A-922D-4AAD-AFAD-E5114CA71CF7}" destId="{E9C0CC9C-2515-4D4F-9F75-532B1E4BB9CB}" srcOrd="1" destOrd="0" presId="urn:microsoft.com/office/officeart/2005/8/layout/list1"/>
    <dgm:cxn modelId="{CC8647B0-960B-4E1D-8CF9-092EF8F39155}" type="presOf" srcId="{8A41AF94-2B8D-4251-8EED-360D27A777DC}" destId="{8C43CEE7-F724-4F8B-8560-126FD90CB952}" srcOrd="0" destOrd="0" presId="urn:microsoft.com/office/officeart/2005/8/layout/list1"/>
    <dgm:cxn modelId="{422CF0B5-F469-4413-B42A-003C01F92964}" type="presOf" srcId="{ED1DA12F-7F46-4F82-B99D-0874EDACB242}" destId="{5DB74B98-690B-484C-A942-C4ABF733FCDE}" srcOrd="0" destOrd="4" presId="urn:microsoft.com/office/officeart/2005/8/layout/list1"/>
    <dgm:cxn modelId="{FA346BC1-DDAE-4926-BC1E-E13DF156621A}" type="presOf" srcId="{8409A59C-7457-4E7A-B0F0-F035D346F8DB}" destId="{5DB74B98-690B-484C-A942-C4ABF733FCDE}" srcOrd="0" destOrd="0" presId="urn:microsoft.com/office/officeart/2005/8/layout/list1"/>
    <dgm:cxn modelId="{D9BD50CA-9304-4F6A-9C53-E0A6790B5364}" type="presOf" srcId="{5BA4E119-3A69-4D07-AAB2-2B8C90EC3BC4}" destId="{5DB74B98-690B-484C-A942-C4ABF733FCDE}" srcOrd="0" destOrd="5" presId="urn:microsoft.com/office/officeart/2005/8/layout/list1"/>
    <dgm:cxn modelId="{066AC6CC-81CE-4DA1-85E5-EEAC926ABF43}" type="presOf" srcId="{26DCA558-C7F1-4492-8ADB-9C1874AFC55F}" destId="{5DB74B98-690B-484C-A942-C4ABF733FCDE}" srcOrd="0" destOrd="3" presId="urn:microsoft.com/office/officeart/2005/8/layout/list1"/>
    <dgm:cxn modelId="{0714D1D6-2CE2-4989-8E50-146E9F8E989C}" type="presOf" srcId="{CDCE91CC-CDC0-40BD-B1EE-C5499E93E7F8}" destId="{8C43CEE7-F724-4F8B-8560-126FD90CB952}" srcOrd="0" destOrd="1" presId="urn:microsoft.com/office/officeart/2005/8/layout/list1"/>
    <dgm:cxn modelId="{88C399D7-6491-478B-AE06-2EE78ACFF77D}" srcId="{26A58853-E018-4508-95B9-F53174E65429}" destId="{ED1DA12F-7F46-4F82-B99D-0874EDACB242}" srcOrd="4" destOrd="0" parTransId="{B7A1149B-D3CA-42ED-BF7E-91E7563E59F7}" sibTransId="{E63AF716-E195-4C96-AA94-54828B1349E2}"/>
    <dgm:cxn modelId="{BCFB97EE-83F0-457F-96FC-92FA8B642B2E}" type="presOf" srcId="{E62F5AF1-90C0-4444-B15E-4ABAEBB0955D}" destId="{5E30F99F-4CE3-4034-BFA7-A81A09984D67}" srcOrd="1" destOrd="0" presId="urn:microsoft.com/office/officeart/2005/8/layout/list1"/>
    <dgm:cxn modelId="{CE8076F1-B3A6-4DEF-83C2-36C545462456}" srcId="{26A58853-E018-4508-95B9-F53174E65429}" destId="{73B2EC63-0ECF-4B02-8B49-CF1B8FE60BE3}" srcOrd="8" destOrd="0" parTransId="{0874BBE7-01B7-48A5-B57C-B6781CD0CCDB}" sibTransId="{E4671D0A-13C7-4705-AEBD-C43043C06C28}"/>
    <dgm:cxn modelId="{E1634EB8-74DE-4825-A9C0-14F3AEE9AB07}" type="presParOf" srcId="{51F5E5F1-2BAB-458A-83ED-3AFC04EDBCA5}" destId="{B21793E8-755D-45F1-A3C1-318576B32B5A}" srcOrd="0" destOrd="0" presId="urn:microsoft.com/office/officeart/2005/8/layout/list1"/>
    <dgm:cxn modelId="{0D6AFBC3-9790-42C8-AD5D-7387F1FBD6D5}" type="presParOf" srcId="{B21793E8-755D-45F1-A3C1-318576B32B5A}" destId="{B19A5D1E-8BC5-4A48-905F-745861EEE0BE}" srcOrd="0" destOrd="0" presId="urn:microsoft.com/office/officeart/2005/8/layout/list1"/>
    <dgm:cxn modelId="{71BA4E32-C3FF-4F29-98B7-8573FCB78EB6}" type="presParOf" srcId="{B21793E8-755D-45F1-A3C1-318576B32B5A}" destId="{5E30F99F-4CE3-4034-BFA7-A81A09984D67}" srcOrd="1" destOrd="0" presId="urn:microsoft.com/office/officeart/2005/8/layout/list1"/>
    <dgm:cxn modelId="{0D64AE05-27C2-4CB5-9045-9AF837CA2644}" type="presParOf" srcId="{51F5E5F1-2BAB-458A-83ED-3AFC04EDBCA5}" destId="{85A605EC-1FA9-4BDE-BC7C-B0F504D91261}" srcOrd="1" destOrd="0" presId="urn:microsoft.com/office/officeart/2005/8/layout/list1"/>
    <dgm:cxn modelId="{B3456348-EBE2-47A8-8654-7D11927F5585}" type="presParOf" srcId="{51F5E5F1-2BAB-458A-83ED-3AFC04EDBCA5}" destId="{BEAD107D-32E4-4363-8B66-25AFE089B3F4}" srcOrd="2" destOrd="0" presId="urn:microsoft.com/office/officeart/2005/8/layout/list1"/>
    <dgm:cxn modelId="{62B6F0CF-63DC-411B-8713-FA759F290D4C}" type="presParOf" srcId="{51F5E5F1-2BAB-458A-83ED-3AFC04EDBCA5}" destId="{CA45CB8A-9D14-4764-A5C0-6019E3AFA5A9}" srcOrd="3" destOrd="0" presId="urn:microsoft.com/office/officeart/2005/8/layout/list1"/>
    <dgm:cxn modelId="{9BE8F2F4-0E77-4286-BADA-D48A38533FFF}" type="presParOf" srcId="{51F5E5F1-2BAB-458A-83ED-3AFC04EDBCA5}" destId="{3F57866C-A111-4018-8303-0969E16BEFFE}" srcOrd="4" destOrd="0" presId="urn:microsoft.com/office/officeart/2005/8/layout/list1"/>
    <dgm:cxn modelId="{C08CAE72-31D8-4F71-9851-EEE55749A549}" type="presParOf" srcId="{3F57866C-A111-4018-8303-0969E16BEFFE}" destId="{DD8FA313-5705-4E27-8E7B-5421E392A670}" srcOrd="0" destOrd="0" presId="urn:microsoft.com/office/officeart/2005/8/layout/list1"/>
    <dgm:cxn modelId="{522DB191-9B9E-4EAC-9099-7DB75F02E241}" type="presParOf" srcId="{3F57866C-A111-4018-8303-0969E16BEFFE}" destId="{C2641986-7B39-48B7-8A1B-68FB40EED6F1}" srcOrd="1" destOrd="0" presId="urn:microsoft.com/office/officeart/2005/8/layout/list1"/>
    <dgm:cxn modelId="{58A8B64C-E688-4970-8B26-AC1E957739D5}" type="presParOf" srcId="{51F5E5F1-2BAB-458A-83ED-3AFC04EDBCA5}" destId="{4627CB87-D134-4FAA-A871-28E9BF66F1E5}" srcOrd="5" destOrd="0" presId="urn:microsoft.com/office/officeart/2005/8/layout/list1"/>
    <dgm:cxn modelId="{0E569460-6EB2-4031-B857-E0F5DF97F4CF}" type="presParOf" srcId="{51F5E5F1-2BAB-458A-83ED-3AFC04EDBCA5}" destId="{5DB74B98-690B-484C-A942-C4ABF733FCDE}" srcOrd="6" destOrd="0" presId="urn:microsoft.com/office/officeart/2005/8/layout/list1"/>
    <dgm:cxn modelId="{952789A9-0F4C-45D9-8CD4-EA97930CC659}" type="presParOf" srcId="{51F5E5F1-2BAB-458A-83ED-3AFC04EDBCA5}" destId="{F5FEA17A-78FC-44DD-A804-B058A1FA29FC}" srcOrd="7" destOrd="0" presId="urn:microsoft.com/office/officeart/2005/8/layout/list1"/>
    <dgm:cxn modelId="{CF25CCC9-31A8-4A23-8D8E-D47994188F97}" type="presParOf" srcId="{51F5E5F1-2BAB-458A-83ED-3AFC04EDBCA5}" destId="{99F20531-9FAC-4AD1-848E-EBEEDC9A8CC9}" srcOrd="8" destOrd="0" presId="urn:microsoft.com/office/officeart/2005/8/layout/list1"/>
    <dgm:cxn modelId="{96070004-0B39-4442-B6AA-2D7AD6E4F024}" type="presParOf" srcId="{99F20531-9FAC-4AD1-848E-EBEEDC9A8CC9}" destId="{FDA621AC-9E9C-4A50-BEE2-83A8004063C2}" srcOrd="0" destOrd="0" presId="urn:microsoft.com/office/officeart/2005/8/layout/list1"/>
    <dgm:cxn modelId="{0FD1D405-6BB2-4057-955D-2B6E1F01EF3B}" type="presParOf" srcId="{99F20531-9FAC-4AD1-848E-EBEEDC9A8CC9}" destId="{E9C0CC9C-2515-4D4F-9F75-532B1E4BB9CB}" srcOrd="1" destOrd="0" presId="urn:microsoft.com/office/officeart/2005/8/layout/list1"/>
    <dgm:cxn modelId="{3B6C6532-B900-4631-8A57-37952DF21729}" type="presParOf" srcId="{51F5E5F1-2BAB-458A-83ED-3AFC04EDBCA5}" destId="{A8A71C39-6952-4031-BF91-444204B1900E}" srcOrd="9" destOrd="0" presId="urn:microsoft.com/office/officeart/2005/8/layout/list1"/>
    <dgm:cxn modelId="{2136C422-ED30-48D3-A629-0039F58086C5}" type="presParOf" srcId="{51F5E5F1-2BAB-458A-83ED-3AFC04EDBCA5}" destId="{8C43CEE7-F724-4F8B-8560-126FD90CB9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4D08ED0-24F9-4510-8DD8-F43E5CCFFFD7}"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nl-BE"/>
        </a:p>
      </dgm:t>
    </dgm:pt>
    <dgm:pt modelId="{5FEBCE77-7A0D-439D-8BC7-2DFF659D06EF}">
      <dgm:prSet custT="1"/>
      <dgm:spPr/>
      <dgm:t>
        <a:bodyPr/>
        <a:lstStyle/>
        <a:p>
          <a:r>
            <a:rPr lang="nl-BE" sz="1600" dirty="0"/>
            <a:t>Zonder omgevingsvergunning</a:t>
          </a:r>
        </a:p>
      </dgm:t>
    </dgm:pt>
    <dgm:pt modelId="{E702A2D9-DE3B-42C2-82FE-F396BAFCED5D}" type="parTrans" cxnId="{439445A1-E03B-4840-A642-29B5EADF5E1B}">
      <dgm:prSet/>
      <dgm:spPr/>
      <dgm:t>
        <a:bodyPr/>
        <a:lstStyle/>
        <a:p>
          <a:endParaRPr lang="nl-BE" sz="1600"/>
        </a:p>
      </dgm:t>
    </dgm:pt>
    <dgm:pt modelId="{CF748DF5-42D4-4C9F-86FC-4F1ABE818FAD}" type="sibTrans" cxnId="{439445A1-E03B-4840-A642-29B5EADF5E1B}">
      <dgm:prSet/>
      <dgm:spPr/>
      <dgm:t>
        <a:bodyPr/>
        <a:lstStyle/>
        <a:p>
          <a:endParaRPr lang="nl-BE" sz="1600"/>
        </a:p>
      </dgm:t>
    </dgm:pt>
    <dgm:pt modelId="{6A43E13C-D65B-47BA-8E5C-C64D7F61BBCA}">
      <dgm:prSet custT="1"/>
      <dgm:spPr/>
      <dgm:t>
        <a:bodyPr/>
        <a:lstStyle/>
        <a:p>
          <a:r>
            <a:rPr lang="nl-BE" sz="1600"/>
            <a:t>Wijzigen hoofdfunctie</a:t>
          </a:r>
        </a:p>
      </dgm:t>
    </dgm:pt>
    <dgm:pt modelId="{B57E25B4-4354-4169-AC49-4FB20EEDBD72}" type="parTrans" cxnId="{4D071D79-5557-4911-9318-58A0BCC4F106}">
      <dgm:prSet/>
      <dgm:spPr/>
      <dgm:t>
        <a:bodyPr/>
        <a:lstStyle/>
        <a:p>
          <a:endParaRPr lang="nl-BE" sz="1600"/>
        </a:p>
      </dgm:t>
    </dgm:pt>
    <dgm:pt modelId="{037984E4-6DB9-40B9-B4F8-7AF75E5C3EF4}" type="sibTrans" cxnId="{4D071D79-5557-4911-9318-58A0BCC4F106}">
      <dgm:prSet/>
      <dgm:spPr/>
      <dgm:t>
        <a:bodyPr/>
        <a:lstStyle/>
        <a:p>
          <a:endParaRPr lang="nl-BE" sz="1600"/>
        </a:p>
      </dgm:t>
    </dgm:pt>
    <dgm:pt modelId="{B28B0CF0-38AF-4FEA-9D22-F32105D1CE55}">
      <dgm:prSet custT="1"/>
      <dgm:spPr/>
      <dgm:t>
        <a:bodyPr/>
        <a:lstStyle/>
        <a:p>
          <a:r>
            <a:rPr lang="nl-BE" sz="1600"/>
            <a:t>Opsplitsen woningen</a:t>
          </a:r>
        </a:p>
      </dgm:t>
    </dgm:pt>
    <dgm:pt modelId="{8C095ABD-3C50-4B2A-921A-946E82DBEC8A}" type="parTrans" cxnId="{E2ACC9DC-DD8F-4725-AAB3-85367925BE5E}">
      <dgm:prSet/>
      <dgm:spPr/>
      <dgm:t>
        <a:bodyPr/>
        <a:lstStyle/>
        <a:p>
          <a:endParaRPr lang="nl-BE" sz="1600"/>
        </a:p>
      </dgm:t>
    </dgm:pt>
    <dgm:pt modelId="{CA55525B-BAFD-4AFA-B555-8FE6D46C5ED6}" type="sibTrans" cxnId="{E2ACC9DC-DD8F-4725-AAB3-85367925BE5E}">
      <dgm:prSet/>
      <dgm:spPr/>
      <dgm:t>
        <a:bodyPr/>
        <a:lstStyle/>
        <a:p>
          <a:endParaRPr lang="nl-BE" sz="1600"/>
        </a:p>
      </dgm:t>
    </dgm:pt>
    <dgm:pt modelId="{56953209-C95E-405C-B355-E1F2DFBFCC3F}">
      <dgm:prSet custT="1"/>
      <dgm:spPr/>
      <dgm:t>
        <a:bodyPr/>
        <a:lstStyle/>
        <a:p>
          <a:r>
            <a:rPr lang="nl-BE" sz="1600"/>
            <a:t>Wijzigen aantal woningen</a:t>
          </a:r>
        </a:p>
      </dgm:t>
    </dgm:pt>
    <dgm:pt modelId="{7AA2B0BF-8FC1-42ED-A12A-A75A887DBFA9}" type="parTrans" cxnId="{DB08D3B8-1906-43D0-8CAC-7C9D8A8EFD47}">
      <dgm:prSet/>
      <dgm:spPr/>
      <dgm:t>
        <a:bodyPr/>
        <a:lstStyle/>
        <a:p>
          <a:endParaRPr lang="nl-BE" sz="1600"/>
        </a:p>
      </dgm:t>
    </dgm:pt>
    <dgm:pt modelId="{B0EAFECD-789F-474F-B115-E1C5C6F8CC0D}" type="sibTrans" cxnId="{DB08D3B8-1906-43D0-8CAC-7C9D8A8EFD47}">
      <dgm:prSet/>
      <dgm:spPr/>
      <dgm:t>
        <a:bodyPr/>
        <a:lstStyle/>
        <a:p>
          <a:endParaRPr lang="nl-BE" sz="1600"/>
        </a:p>
      </dgm:t>
    </dgm:pt>
    <dgm:pt modelId="{DA1FFCB8-0E57-4446-99D2-4116342F0FA1}">
      <dgm:prSet custT="1"/>
      <dgm:spPr/>
      <dgm:t>
        <a:bodyPr/>
        <a:lstStyle/>
        <a:p>
          <a:r>
            <a:rPr lang="nl-BE" sz="1600"/>
            <a:t>Vastgesteld in</a:t>
          </a:r>
        </a:p>
      </dgm:t>
    </dgm:pt>
    <dgm:pt modelId="{355CBEA4-D168-4950-B686-E2220935DF7C}" type="parTrans" cxnId="{1790BB14-0481-46E1-A202-BABBDAA8680A}">
      <dgm:prSet/>
      <dgm:spPr/>
      <dgm:t>
        <a:bodyPr/>
        <a:lstStyle/>
        <a:p>
          <a:endParaRPr lang="nl-BE" sz="1600"/>
        </a:p>
      </dgm:t>
    </dgm:pt>
    <dgm:pt modelId="{DA624735-A665-4EB4-9176-2E90800CE988}" type="sibTrans" cxnId="{1790BB14-0481-46E1-A202-BABBDAA8680A}">
      <dgm:prSet/>
      <dgm:spPr/>
      <dgm:t>
        <a:bodyPr/>
        <a:lstStyle/>
        <a:p>
          <a:endParaRPr lang="nl-BE" sz="1600"/>
        </a:p>
      </dgm:t>
    </dgm:pt>
    <dgm:pt modelId="{00514D18-8BB0-4FAE-ABB2-4A9C2B75F194}">
      <dgm:prSet custT="1"/>
      <dgm:spPr/>
      <dgm:t>
        <a:bodyPr/>
        <a:lstStyle/>
        <a:p>
          <a:r>
            <a:rPr lang="nl-BE" sz="1600"/>
            <a:t>Aanmaning</a:t>
          </a:r>
        </a:p>
      </dgm:t>
    </dgm:pt>
    <dgm:pt modelId="{31617044-5285-43F8-9ECA-EEE2B7406EC5}" type="parTrans" cxnId="{D2D0343A-5FE5-4473-9DB8-DCAA9C2493E4}">
      <dgm:prSet/>
      <dgm:spPr/>
      <dgm:t>
        <a:bodyPr/>
        <a:lstStyle/>
        <a:p>
          <a:endParaRPr lang="nl-BE" sz="1600"/>
        </a:p>
      </dgm:t>
    </dgm:pt>
    <dgm:pt modelId="{E8ED134B-3856-4AC8-A142-7ECB016E50CD}" type="sibTrans" cxnId="{D2D0343A-5FE5-4473-9DB8-DCAA9C2493E4}">
      <dgm:prSet/>
      <dgm:spPr/>
      <dgm:t>
        <a:bodyPr/>
        <a:lstStyle/>
        <a:p>
          <a:endParaRPr lang="nl-BE" sz="1600"/>
        </a:p>
      </dgm:t>
    </dgm:pt>
    <dgm:pt modelId="{45390647-4CA7-4C4D-8418-1D4852292B87}">
      <dgm:prSet custT="1"/>
      <dgm:spPr/>
      <dgm:t>
        <a:bodyPr/>
        <a:lstStyle/>
        <a:p>
          <a:r>
            <a:rPr lang="nl-BE" sz="1600" dirty="0"/>
            <a:t>Verslag van vaststelling</a:t>
          </a:r>
        </a:p>
      </dgm:t>
    </dgm:pt>
    <dgm:pt modelId="{0A5507E9-E497-48C2-B093-222F8588A0F5}" type="parTrans" cxnId="{3B756212-498F-4716-A309-F31C019C2D1F}">
      <dgm:prSet/>
      <dgm:spPr/>
      <dgm:t>
        <a:bodyPr/>
        <a:lstStyle/>
        <a:p>
          <a:endParaRPr lang="nl-BE" sz="1600"/>
        </a:p>
      </dgm:t>
    </dgm:pt>
    <dgm:pt modelId="{954B545D-72B4-491D-9C4E-88B6A905958F}" type="sibTrans" cxnId="{3B756212-498F-4716-A309-F31C019C2D1F}">
      <dgm:prSet/>
      <dgm:spPr/>
      <dgm:t>
        <a:bodyPr/>
        <a:lstStyle/>
        <a:p>
          <a:endParaRPr lang="nl-BE" sz="1600"/>
        </a:p>
      </dgm:t>
    </dgm:pt>
    <dgm:pt modelId="{B23A8F1C-016E-4689-9A6D-2F09824670E0}">
      <dgm:prSet custT="1"/>
      <dgm:spPr/>
      <dgm:t>
        <a:bodyPr/>
        <a:lstStyle/>
        <a:p>
          <a:r>
            <a:rPr lang="nl-BE" sz="1600"/>
            <a:t>PV</a:t>
          </a:r>
        </a:p>
      </dgm:t>
    </dgm:pt>
    <dgm:pt modelId="{A786A21B-3071-4732-A763-C661BAEA9470}" type="parTrans" cxnId="{BB4C3B85-03EA-4DA4-AFB1-4552BE049550}">
      <dgm:prSet/>
      <dgm:spPr/>
      <dgm:t>
        <a:bodyPr/>
        <a:lstStyle/>
        <a:p>
          <a:endParaRPr lang="nl-BE" sz="1600"/>
        </a:p>
      </dgm:t>
    </dgm:pt>
    <dgm:pt modelId="{2C3166FB-873B-4D91-BCF7-AB6637322551}" type="sibTrans" cxnId="{BB4C3B85-03EA-4DA4-AFB1-4552BE049550}">
      <dgm:prSet/>
      <dgm:spPr/>
      <dgm:t>
        <a:bodyPr/>
        <a:lstStyle/>
        <a:p>
          <a:endParaRPr lang="nl-BE" sz="1600"/>
        </a:p>
      </dgm:t>
    </dgm:pt>
    <dgm:pt modelId="{2B724DC4-FE01-4579-A283-E39E6E40CE22}">
      <dgm:prSet custT="1"/>
      <dgm:spPr/>
      <dgm:t>
        <a:bodyPr/>
        <a:lstStyle/>
        <a:p>
          <a:r>
            <a:rPr lang="nl-BE" sz="1600"/>
            <a:t>Voor kamerwoningen met inschrijvingen in bevolkingsregister</a:t>
          </a:r>
        </a:p>
      </dgm:t>
    </dgm:pt>
    <dgm:pt modelId="{95AEF9C5-D84F-44E5-8E9A-70565000AA3F}" type="parTrans" cxnId="{22CF8424-6F1F-4D9A-BCF5-D3094A8B0B1F}">
      <dgm:prSet/>
      <dgm:spPr/>
      <dgm:t>
        <a:bodyPr/>
        <a:lstStyle/>
        <a:p>
          <a:endParaRPr lang="nl-BE" sz="1600"/>
        </a:p>
      </dgm:t>
    </dgm:pt>
    <dgm:pt modelId="{7F3FB018-A07B-4311-903C-BEDD43DCD79F}" type="sibTrans" cxnId="{22CF8424-6F1F-4D9A-BCF5-D3094A8B0B1F}">
      <dgm:prSet/>
      <dgm:spPr/>
      <dgm:t>
        <a:bodyPr/>
        <a:lstStyle/>
        <a:p>
          <a:endParaRPr lang="nl-BE" sz="1600"/>
        </a:p>
      </dgm:t>
    </dgm:pt>
    <dgm:pt modelId="{99375435-64FE-4FAA-8D41-954B08B6CEBE}">
      <dgm:prSet custT="1"/>
      <dgm:spPr/>
      <dgm:t>
        <a:bodyPr/>
        <a:lstStyle/>
        <a:p>
          <a:r>
            <a:rPr lang="nl-BE" sz="1600" dirty="0"/>
            <a:t>Gevolgen</a:t>
          </a:r>
        </a:p>
      </dgm:t>
    </dgm:pt>
    <dgm:pt modelId="{1DA55DBE-13F5-4252-B0D9-E3B4F7CC41DB}" type="parTrans" cxnId="{BCC27CA4-4EBC-4818-BDB9-C3F6FBEB1074}">
      <dgm:prSet/>
      <dgm:spPr/>
      <dgm:t>
        <a:bodyPr/>
        <a:lstStyle/>
        <a:p>
          <a:endParaRPr lang="nl-BE" sz="1600"/>
        </a:p>
      </dgm:t>
    </dgm:pt>
    <dgm:pt modelId="{F18BEC80-4F00-40E5-A440-173A4824225D}" type="sibTrans" cxnId="{BCC27CA4-4EBC-4818-BDB9-C3F6FBEB1074}">
      <dgm:prSet/>
      <dgm:spPr/>
      <dgm:t>
        <a:bodyPr/>
        <a:lstStyle/>
        <a:p>
          <a:endParaRPr lang="nl-BE" sz="1600"/>
        </a:p>
      </dgm:t>
    </dgm:pt>
    <dgm:pt modelId="{CA50CC86-8AEF-4DC8-B0DB-8068E5605CA9}">
      <dgm:prSet custT="1"/>
      <dgm:spPr/>
      <dgm:t>
        <a:bodyPr/>
        <a:lstStyle/>
        <a:p>
          <a:r>
            <a:rPr lang="nl-BE" sz="1600" dirty="0"/>
            <a:t>CA afleveren niet mogelijk + verval van rechtswege</a:t>
          </a:r>
        </a:p>
      </dgm:t>
    </dgm:pt>
    <dgm:pt modelId="{5B8D8596-9D5F-4422-A5E6-B0DFC5604603}" type="parTrans" cxnId="{CCEB6C89-5545-480E-B34A-D28F74B27504}">
      <dgm:prSet/>
      <dgm:spPr/>
      <dgm:t>
        <a:bodyPr/>
        <a:lstStyle/>
        <a:p>
          <a:endParaRPr lang="nl-BE" sz="1600"/>
        </a:p>
      </dgm:t>
    </dgm:pt>
    <dgm:pt modelId="{D8D9895B-6479-4ACA-8FEF-003726122EC1}" type="sibTrans" cxnId="{CCEB6C89-5545-480E-B34A-D28F74B27504}">
      <dgm:prSet/>
      <dgm:spPr/>
      <dgm:t>
        <a:bodyPr/>
        <a:lstStyle/>
        <a:p>
          <a:endParaRPr lang="nl-BE" sz="1600"/>
        </a:p>
      </dgm:t>
    </dgm:pt>
    <dgm:pt modelId="{37D06EC0-E49F-4B57-8F46-D6EA479FB2C2}">
      <dgm:prSet custT="1"/>
      <dgm:spPr/>
      <dgm:t>
        <a:bodyPr/>
        <a:lstStyle/>
        <a:p>
          <a:r>
            <a:rPr lang="nl-BE" sz="1600"/>
            <a:t>O</a:t>
          </a:r>
          <a:r>
            <a:rPr lang="nl-BE" sz="1600" dirty="0"/>
            <a:t>/O verklaren wel nog mogelijk</a:t>
          </a:r>
        </a:p>
      </dgm:t>
    </dgm:pt>
    <dgm:pt modelId="{9DF58ED3-E686-40F6-88DA-C2A130A3A07C}" type="parTrans" cxnId="{7856131E-DEF6-4F93-B2D9-C334C1BF0EE2}">
      <dgm:prSet/>
      <dgm:spPr/>
      <dgm:t>
        <a:bodyPr/>
        <a:lstStyle/>
        <a:p>
          <a:endParaRPr lang="nl-BE"/>
        </a:p>
      </dgm:t>
    </dgm:pt>
    <dgm:pt modelId="{B07B44B2-D301-427E-A807-8AE04013BAFB}" type="sibTrans" cxnId="{7856131E-DEF6-4F93-B2D9-C334C1BF0EE2}">
      <dgm:prSet/>
      <dgm:spPr/>
      <dgm:t>
        <a:bodyPr/>
        <a:lstStyle/>
        <a:p>
          <a:endParaRPr lang="nl-BE"/>
        </a:p>
      </dgm:t>
    </dgm:pt>
    <dgm:pt modelId="{FB4C703D-3F08-4D29-AEDA-EF4AFCF4EFF4}" type="pres">
      <dgm:prSet presAssocID="{E4D08ED0-24F9-4510-8DD8-F43E5CCFFFD7}" presName="linear" presStyleCnt="0">
        <dgm:presLayoutVars>
          <dgm:dir/>
          <dgm:animLvl val="lvl"/>
          <dgm:resizeHandles val="exact"/>
        </dgm:presLayoutVars>
      </dgm:prSet>
      <dgm:spPr/>
    </dgm:pt>
    <dgm:pt modelId="{36562C5C-0933-40A9-A9EF-8B45C435E59B}" type="pres">
      <dgm:prSet presAssocID="{5FEBCE77-7A0D-439D-8BC7-2DFF659D06EF}" presName="parentLin" presStyleCnt="0"/>
      <dgm:spPr/>
    </dgm:pt>
    <dgm:pt modelId="{5ECA44A5-5A7E-4FF5-9973-CDC2C19D9E11}" type="pres">
      <dgm:prSet presAssocID="{5FEBCE77-7A0D-439D-8BC7-2DFF659D06EF}" presName="parentLeftMargin" presStyleLbl="node1" presStyleIdx="0" presStyleCnt="4"/>
      <dgm:spPr/>
    </dgm:pt>
    <dgm:pt modelId="{8060A857-773B-463D-A03E-504B58195652}" type="pres">
      <dgm:prSet presAssocID="{5FEBCE77-7A0D-439D-8BC7-2DFF659D06EF}" presName="parentText" presStyleLbl="node1" presStyleIdx="0" presStyleCnt="4">
        <dgm:presLayoutVars>
          <dgm:chMax val="0"/>
          <dgm:bulletEnabled val="1"/>
        </dgm:presLayoutVars>
      </dgm:prSet>
      <dgm:spPr/>
    </dgm:pt>
    <dgm:pt modelId="{1B263B9C-32E9-4EA3-B31E-64F195836679}" type="pres">
      <dgm:prSet presAssocID="{5FEBCE77-7A0D-439D-8BC7-2DFF659D06EF}" presName="negativeSpace" presStyleCnt="0"/>
      <dgm:spPr/>
    </dgm:pt>
    <dgm:pt modelId="{1C817463-599F-4750-AEE6-80CFC9B2D0F0}" type="pres">
      <dgm:prSet presAssocID="{5FEBCE77-7A0D-439D-8BC7-2DFF659D06EF}" presName="childText" presStyleLbl="conFgAcc1" presStyleIdx="0" presStyleCnt="4">
        <dgm:presLayoutVars>
          <dgm:bulletEnabled val="1"/>
        </dgm:presLayoutVars>
      </dgm:prSet>
      <dgm:spPr/>
    </dgm:pt>
    <dgm:pt modelId="{EB07066C-8334-4D75-8873-657A4456DD11}" type="pres">
      <dgm:prSet presAssocID="{CF748DF5-42D4-4C9F-86FC-4F1ABE818FAD}" presName="spaceBetweenRectangles" presStyleCnt="0"/>
      <dgm:spPr/>
    </dgm:pt>
    <dgm:pt modelId="{BCE6CD0A-6674-4B89-81FF-E1718542DEDD}" type="pres">
      <dgm:prSet presAssocID="{DA1FFCB8-0E57-4446-99D2-4116342F0FA1}" presName="parentLin" presStyleCnt="0"/>
      <dgm:spPr/>
    </dgm:pt>
    <dgm:pt modelId="{EF7D6824-45C3-46FF-8A61-379E07C89F31}" type="pres">
      <dgm:prSet presAssocID="{DA1FFCB8-0E57-4446-99D2-4116342F0FA1}" presName="parentLeftMargin" presStyleLbl="node1" presStyleIdx="0" presStyleCnt="4"/>
      <dgm:spPr/>
    </dgm:pt>
    <dgm:pt modelId="{36CEED07-5599-4BBE-BFBD-70EC950279E6}" type="pres">
      <dgm:prSet presAssocID="{DA1FFCB8-0E57-4446-99D2-4116342F0FA1}" presName="parentText" presStyleLbl="node1" presStyleIdx="1" presStyleCnt="4">
        <dgm:presLayoutVars>
          <dgm:chMax val="0"/>
          <dgm:bulletEnabled val="1"/>
        </dgm:presLayoutVars>
      </dgm:prSet>
      <dgm:spPr/>
    </dgm:pt>
    <dgm:pt modelId="{8E92686A-86D2-44AB-B03A-093FBD68DB93}" type="pres">
      <dgm:prSet presAssocID="{DA1FFCB8-0E57-4446-99D2-4116342F0FA1}" presName="negativeSpace" presStyleCnt="0"/>
      <dgm:spPr/>
    </dgm:pt>
    <dgm:pt modelId="{08D41425-02CA-42EA-92C1-F045F464CEC1}" type="pres">
      <dgm:prSet presAssocID="{DA1FFCB8-0E57-4446-99D2-4116342F0FA1}" presName="childText" presStyleLbl="conFgAcc1" presStyleIdx="1" presStyleCnt="4">
        <dgm:presLayoutVars>
          <dgm:bulletEnabled val="1"/>
        </dgm:presLayoutVars>
      </dgm:prSet>
      <dgm:spPr/>
    </dgm:pt>
    <dgm:pt modelId="{EFC4244D-B1B3-4184-8664-171C1EA61E73}" type="pres">
      <dgm:prSet presAssocID="{DA624735-A665-4EB4-9176-2E90800CE988}" presName="spaceBetweenRectangles" presStyleCnt="0"/>
      <dgm:spPr/>
    </dgm:pt>
    <dgm:pt modelId="{2D7392B1-F790-4041-A8C5-DCA6005D0322}" type="pres">
      <dgm:prSet presAssocID="{2B724DC4-FE01-4579-A283-E39E6E40CE22}" presName="parentLin" presStyleCnt="0"/>
      <dgm:spPr/>
    </dgm:pt>
    <dgm:pt modelId="{A0A51D7C-D26F-451A-9DF5-BEE35CF1DA6B}" type="pres">
      <dgm:prSet presAssocID="{2B724DC4-FE01-4579-A283-E39E6E40CE22}" presName="parentLeftMargin" presStyleLbl="node1" presStyleIdx="1" presStyleCnt="4"/>
      <dgm:spPr/>
    </dgm:pt>
    <dgm:pt modelId="{8BC6B099-84B9-4E0C-AA98-BAB06FE25D1B}" type="pres">
      <dgm:prSet presAssocID="{2B724DC4-FE01-4579-A283-E39E6E40CE22}" presName="parentText" presStyleLbl="node1" presStyleIdx="2" presStyleCnt="4">
        <dgm:presLayoutVars>
          <dgm:chMax val="0"/>
          <dgm:bulletEnabled val="1"/>
        </dgm:presLayoutVars>
      </dgm:prSet>
      <dgm:spPr/>
    </dgm:pt>
    <dgm:pt modelId="{A4913F5C-BEC4-47CE-A574-C51D0D63BBE9}" type="pres">
      <dgm:prSet presAssocID="{2B724DC4-FE01-4579-A283-E39E6E40CE22}" presName="negativeSpace" presStyleCnt="0"/>
      <dgm:spPr/>
    </dgm:pt>
    <dgm:pt modelId="{1B4F7039-75E0-4D5E-8186-4F5E20204E5B}" type="pres">
      <dgm:prSet presAssocID="{2B724DC4-FE01-4579-A283-E39E6E40CE22}" presName="childText" presStyleLbl="conFgAcc1" presStyleIdx="2" presStyleCnt="4">
        <dgm:presLayoutVars>
          <dgm:bulletEnabled val="1"/>
        </dgm:presLayoutVars>
      </dgm:prSet>
      <dgm:spPr/>
    </dgm:pt>
    <dgm:pt modelId="{4ED45B62-A9AB-4308-B765-3F338DD17EAF}" type="pres">
      <dgm:prSet presAssocID="{7F3FB018-A07B-4311-903C-BEDD43DCD79F}" presName="spaceBetweenRectangles" presStyleCnt="0"/>
      <dgm:spPr/>
    </dgm:pt>
    <dgm:pt modelId="{6D9F92C2-57ED-420E-9676-B39998ADCC73}" type="pres">
      <dgm:prSet presAssocID="{99375435-64FE-4FAA-8D41-954B08B6CEBE}" presName="parentLin" presStyleCnt="0"/>
      <dgm:spPr/>
    </dgm:pt>
    <dgm:pt modelId="{0F544C22-AF43-43F7-8C94-6E6AE67B8C0D}" type="pres">
      <dgm:prSet presAssocID="{99375435-64FE-4FAA-8D41-954B08B6CEBE}" presName="parentLeftMargin" presStyleLbl="node1" presStyleIdx="2" presStyleCnt="4"/>
      <dgm:spPr/>
    </dgm:pt>
    <dgm:pt modelId="{827A03C1-1594-4EF3-B3F6-ECEFE83AF039}" type="pres">
      <dgm:prSet presAssocID="{99375435-64FE-4FAA-8D41-954B08B6CEBE}" presName="parentText" presStyleLbl="node1" presStyleIdx="3" presStyleCnt="4">
        <dgm:presLayoutVars>
          <dgm:chMax val="0"/>
          <dgm:bulletEnabled val="1"/>
        </dgm:presLayoutVars>
      </dgm:prSet>
      <dgm:spPr/>
    </dgm:pt>
    <dgm:pt modelId="{304AD918-8659-4938-A64D-52292198FFC9}" type="pres">
      <dgm:prSet presAssocID="{99375435-64FE-4FAA-8D41-954B08B6CEBE}" presName="negativeSpace" presStyleCnt="0"/>
      <dgm:spPr/>
    </dgm:pt>
    <dgm:pt modelId="{AB6D3404-940D-473C-AF02-C6F70D7E07D7}" type="pres">
      <dgm:prSet presAssocID="{99375435-64FE-4FAA-8D41-954B08B6CEBE}" presName="childText" presStyleLbl="conFgAcc1" presStyleIdx="3" presStyleCnt="4">
        <dgm:presLayoutVars>
          <dgm:bulletEnabled val="1"/>
        </dgm:presLayoutVars>
      </dgm:prSet>
      <dgm:spPr/>
    </dgm:pt>
  </dgm:ptLst>
  <dgm:cxnLst>
    <dgm:cxn modelId="{DEB16C07-AD08-4638-8527-B2EF9DAFFC5F}" type="presOf" srcId="{56953209-C95E-405C-B355-E1F2DFBFCC3F}" destId="{1C817463-599F-4750-AEE6-80CFC9B2D0F0}" srcOrd="0" destOrd="2" presId="urn:microsoft.com/office/officeart/2005/8/layout/list1"/>
    <dgm:cxn modelId="{3B756212-498F-4716-A309-F31C019C2D1F}" srcId="{DA1FFCB8-0E57-4446-99D2-4116342F0FA1}" destId="{45390647-4CA7-4C4D-8418-1D4852292B87}" srcOrd="1" destOrd="0" parTransId="{0A5507E9-E497-48C2-B093-222F8588A0F5}" sibTransId="{954B545D-72B4-491D-9C4E-88B6A905958F}"/>
    <dgm:cxn modelId="{1790BB14-0481-46E1-A202-BABBDAA8680A}" srcId="{E4D08ED0-24F9-4510-8DD8-F43E5CCFFFD7}" destId="{DA1FFCB8-0E57-4446-99D2-4116342F0FA1}" srcOrd="1" destOrd="0" parTransId="{355CBEA4-D168-4950-B686-E2220935DF7C}" sibTransId="{DA624735-A665-4EB4-9176-2E90800CE988}"/>
    <dgm:cxn modelId="{7856131E-DEF6-4F93-B2D9-C334C1BF0EE2}" srcId="{99375435-64FE-4FAA-8D41-954B08B6CEBE}" destId="{37D06EC0-E49F-4B57-8F46-D6EA479FB2C2}" srcOrd="0" destOrd="0" parTransId="{9DF58ED3-E686-40F6-88DA-C2A130A3A07C}" sibTransId="{B07B44B2-D301-427E-A807-8AE04013BAFB}"/>
    <dgm:cxn modelId="{B63AA021-20D4-41F3-9E18-0DED1F2C0944}" type="presOf" srcId="{00514D18-8BB0-4FAE-ABB2-4A9C2B75F194}" destId="{08D41425-02CA-42EA-92C1-F045F464CEC1}" srcOrd="0" destOrd="0" presId="urn:microsoft.com/office/officeart/2005/8/layout/list1"/>
    <dgm:cxn modelId="{22CF8424-6F1F-4D9A-BCF5-D3094A8B0B1F}" srcId="{E4D08ED0-24F9-4510-8DD8-F43E5CCFFFD7}" destId="{2B724DC4-FE01-4579-A283-E39E6E40CE22}" srcOrd="2" destOrd="0" parTransId="{95AEF9C5-D84F-44E5-8E9A-70565000AA3F}" sibTransId="{7F3FB018-A07B-4311-903C-BEDD43DCD79F}"/>
    <dgm:cxn modelId="{8D98512F-1EA2-410C-9CAA-E7E97F9DED98}" type="presOf" srcId="{2B724DC4-FE01-4579-A283-E39E6E40CE22}" destId="{8BC6B099-84B9-4E0C-AA98-BAB06FE25D1B}" srcOrd="1" destOrd="0" presId="urn:microsoft.com/office/officeart/2005/8/layout/list1"/>
    <dgm:cxn modelId="{D2D0343A-5FE5-4473-9DB8-DCAA9C2493E4}" srcId="{DA1FFCB8-0E57-4446-99D2-4116342F0FA1}" destId="{00514D18-8BB0-4FAE-ABB2-4A9C2B75F194}" srcOrd="0" destOrd="0" parTransId="{31617044-5285-43F8-9ECA-EEE2B7406EC5}" sibTransId="{E8ED134B-3856-4AC8-A142-7ECB016E50CD}"/>
    <dgm:cxn modelId="{28D8363B-FED1-4879-8E20-D6061160B486}" type="presOf" srcId="{2B724DC4-FE01-4579-A283-E39E6E40CE22}" destId="{A0A51D7C-D26F-451A-9DF5-BEE35CF1DA6B}" srcOrd="0" destOrd="0" presId="urn:microsoft.com/office/officeart/2005/8/layout/list1"/>
    <dgm:cxn modelId="{D36D9260-9C09-470E-AC0A-1AE3D0420AB0}" type="presOf" srcId="{B23A8F1C-016E-4689-9A6D-2F09824670E0}" destId="{08D41425-02CA-42EA-92C1-F045F464CEC1}" srcOrd="0" destOrd="2" presId="urn:microsoft.com/office/officeart/2005/8/layout/list1"/>
    <dgm:cxn modelId="{B6794251-301C-4C24-BE71-9ACB10572970}" type="presOf" srcId="{DA1FFCB8-0E57-4446-99D2-4116342F0FA1}" destId="{EF7D6824-45C3-46FF-8A61-379E07C89F31}" srcOrd="0" destOrd="0" presId="urn:microsoft.com/office/officeart/2005/8/layout/list1"/>
    <dgm:cxn modelId="{08EBD853-6025-4623-A1E1-C900361F92FF}" type="presOf" srcId="{6A43E13C-D65B-47BA-8E5C-C64D7F61BBCA}" destId="{1C817463-599F-4750-AEE6-80CFC9B2D0F0}" srcOrd="0" destOrd="0" presId="urn:microsoft.com/office/officeart/2005/8/layout/list1"/>
    <dgm:cxn modelId="{4D071D79-5557-4911-9318-58A0BCC4F106}" srcId="{5FEBCE77-7A0D-439D-8BC7-2DFF659D06EF}" destId="{6A43E13C-D65B-47BA-8E5C-C64D7F61BBCA}" srcOrd="0" destOrd="0" parTransId="{B57E25B4-4354-4169-AC49-4FB20EEDBD72}" sibTransId="{037984E4-6DB9-40B9-B4F8-7AF75E5C3EF4}"/>
    <dgm:cxn modelId="{9DF0BC7F-FF42-4D5D-B20A-F089D81E2FFD}" type="presOf" srcId="{37D06EC0-E49F-4B57-8F46-D6EA479FB2C2}" destId="{AB6D3404-940D-473C-AF02-C6F70D7E07D7}" srcOrd="0" destOrd="0" presId="urn:microsoft.com/office/officeart/2005/8/layout/list1"/>
    <dgm:cxn modelId="{7DBCAD84-4719-4A2C-948F-A3729D16372D}" type="presOf" srcId="{5FEBCE77-7A0D-439D-8BC7-2DFF659D06EF}" destId="{5ECA44A5-5A7E-4FF5-9973-CDC2C19D9E11}" srcOrd="0" destOrd="0" presId="urn:microsoft.com/office/officeart/2005/8/layout/list1"/>
    <dgm:cxn modelId="{BB4C3B85-03EA-4DA4-AFB1-4552BE049550}" srcId="{DA1FFCB8-0E57-4446-99D2-4116342F0FA1}" destId="{B23A8F1C-016E-4689-9A6D-2F09824670E0}" srcOrd="2" destOrd="0" parTransId="{A786A21B-3071-4732-A763-C661BAEA9470}" sibTransId="{2C3166FB-873B-4D91-BCF7-AB6637322551}"/>
    <dgm:cxn modelId="{CCEB6C89-5545-480E-B34A-D28F74B27504}" srcId="{99375435-64FE-4FAA-8D41-954B08B6CEBE}" destId="{CA50CC86-8AEF-4DC8-B0DB-8068E5605CA9}" srcOrd="1" destOrd="0" parTransId="{5B8D8596-9D5F-4422-A5E6-B0DFC5604603}" sibTransId="{D8D9895B-6479-4ACA-8FEF-003726122EC1}"/>
    <dgm:cxn modelId="{24EF3E8C-9C8A-4F1E-8BFB-8804F9F0E478}" type="presOf" srcId="{B28B0CF0-38AF-4FEA-9D22-F32105D1CE55}" destId="{1C817463-599F-4750-AEE6-80CFC9B2D0F0}" srcOrd="0" destOrd="1" presId="urn:microsoft.com/office/officeart/2005/8/layout/list1"/>
    <dgm:cxn modelId="{FB586697-61E3-4BCF-83EF-0FD309B10935}" type="presOf" srcId="{99375435-64FE-4FAA-8D41-954B08B6CEBE}" destId="{827A03C1-1594-4EF3-B3F6-ECEFE83AF039}" srcOrd="1" destOrd="0" presId="urn:microsoft.com/office/officeart/2005/8/layout/list1"/>
    <dgm:cxn modelId="{840EED9E-739D-4126-A44F-72756A4BAAEB}" type="presOf" srcId="{DA1FFCB8-0E57-4446-99D2-4116342F0FA1}" destId="{36CEED07-5599-4BBE-BFBD-70EC950279E6}" srcOrd="1" destOrd="0" presId="urn:microsoft.com/office/officeart/2005/8/layout/list1"/>
    <dgm:cxn modelId="{439445A1-E03B-4840-A642-29B5EADF5E1B}" srcId="{E4D08ED0-24F9-4510-8DD8-F43E5CCFFFD7}" destId="{5FEBCE77-7A0D-439D-8BC7-2DFF659D06EF}" srcOrd="0" destOrd="0" parTransId="{E702A2D9-DE3B-42C2-82FE-F396BAFCED5D}" sibTransId="{CF748DF5-42D4-4C9F-86FC-4F1ABE818FAD}"/>
    <dgm:cxn modelId="{BCC27CA4-4EBC-4818-BDB9-C3F6FBEB1074}" srcId="{E4D08ED0-24F9-4510-8DD8-F43E5CCFFFD7}" destId="{99375435-64FE-4FAA-8D41-954B08B6CEBE}" srcOrd="3" destOrd="0" parTransId="{1DA55DBE-13F5-4252-B0D9-E3B4F7CC41DB}" sibTransId="{F18BEC80-4F00-40E5-A440-173A4824225D}"/>
    <dgm:cxn modelId="{3E239EB1-788B-46E6-AD1E-DAC1211D3315}" type="presOf" srcId="{99375435-64FE-4FAA-8D41-954B08B6CEBE}" destId="{0F544C22-AF43-43F7-8C94-6E6AE67B8C0D}" srcOrd="0" destOrd="0" presId="urn:microsoft.com/office/officeart/2005/8/layout/list1"/>
    <dgm:cxn modelId="{AEA1BAB1-D1B4-4C8F-995D-3DF81C993C2B}" type="presOf" srcId="{CA50CC86-8AEF-4DC8-B0DB-8068E5605CA9}" destId="{AB6D3404-940D-473C-AF02-C6F70D7E07D7}" srcOrd="0" destOrd="1" presId="urn:microsoft.com/office/officeart/2005/8/layout/list1"/>
    <dgm:cxn modelId="{DB08D3B8-1906-43D0-8CAC-7C9D8A8EFD47}" srcId="{5FEBCE77-7A0D-439D-8BC7-2DFF659D06EF}" destId="{56953209-C95E-405C-B355-E1F2DFBFCC3F}" srcOrd="2" destOrd="0" parTransId="{7AA2B0BF-8FC1-42ED-A12A-A75A887DBFA9}" sibTransId="{B0EAFECD-789F-474F-B115-E1C5C6F8CC0D}"/>
    <dgm:cxn modelId="{E23CFFDB-14D4-4422-8E3F-57470D983B48}" type="presOf" srcId="{45390647-4CA7-4C4D-8418-1D4852292B87}" destId="{08D41425-02CA-42EA-92C1-F045F464CEC1}" srcOrd="0" destOrd="1" presId="urn:microsoft.com/office/officeart/2005/8/layout/list1"/>
    <dgm:cxn modelId="{E2ACC9DC-DD8F-4725-AAB3-85367925BE5E}" srcId="{5FEBCE77-7A0D-439D-8BC7-2DFF659D06EF}" destId="{B28B0CF0-38AF-4FEA-9D22-F32105D1CE55}" srcOrd="1" destOrd="0" parTransId="{8C095ABD-3C50-4B2A-921A-946E82DBEC8A}" sibTransId="{CA55525B-BAFD-4AFA-B555-8FE6D46C5ED6}"/>
    <dgm:cxn modelId="{BFFAC3E0-F884-43AA-AC4F-1719972ED7CA}" type="presOf" srcId="{5FEBCE77-7A0D-439D-8BC7-2DFF659D06EF}" destId="{8060A857-773B-463D-A03E-504B58195652}" srcOrd="1" destOrd="0" presId="urn:microsoft.com/office/officeart/2005/8/layout/list1"/>
    <dgm:cxn modelId="{667E4AE6-ADCF-40BE-BE56-1DD2B03FD062}" type="presOf" srcId="{E4D08ED0-24F9-4510-8DD8-F43E5CCFFFD7}" destId="{FB4C703D-3F08-4D29-AEDA-EF4AFCF4EFF4}" srcOrd="0" destOrd="0" presId="urn:microsoft.com/office/officeart/2005/8/layout/list1"/>
    <dgm:cxn modelId="{7B62DC67-C2E9-4ADF-9D14-B4B600E8BCF4}" type="presParOf" srcId="{FB4C703D-3F08-4D29-AEDA-EF4AFCF4EFF4}" destId="{36562C5C-0933-40A9-A9EF-8B45C435E59B}" srcOrd="0" destOrd="0" presId="urn:microsoft.com/office/officeart/2005/8/layout/list1"/>
    <dgm:cxn modelId="{DB593DBE-C27E-4505-A12E-E00E57DD0A70}" type="presParOf" srcId="{36562C5C-0933-40A9-A9EF-8B45C435E59B}" destId="{5ECA44A5-5A7E-4FF5-9973-CDC2C19D9E11}" srcOrd="0" destOrd="0" presId="urn:microsoft.com/office/officeart/2005/8/layout/list1"/>
    <dgm:cxn modelId="{DF752673-3BF7-4B50-AF83-23160BD8006F}" type="presParOf" srcId="{36562C5C-0933-40A9-A9EF-8B45C435E59B}" destId="{8060A857-773B-463D-A03E-504B58195652}" srcOrd="1" destOrd="0" presId="urn:microsoft.com/office/officeart/2005/8/layout/list1"/>
    <dgm:cxn modelId="{6FCA58E0-7E39-4A97-9A80-18ED1A467FA1}" type="presParOf" srcId="{FB4C703D-3F08-4D29-AEDA-EF4AFCF4EFF4}" destId="{1B263B9C-32E9-4EA3-B31E-64F195836679}" srcOrd="1" destOrd="0" presId="urn:microsoft.com/office/officeart/2005/8/layout/list1"/>
    <dgm:cxn modelId="{0688AE80-65E2-451D-980B-B40190BD895B}" type="presParOf" srcId="{FB4C703D-3F08-4D29-AEDA-EF4AFCF4EFF4}" destId="{1C817463-599F-4750-AEE6-80CFC9B2D0F0}" srcOrd="2" destOrd="0" presId="urn:microsoft.com/office/officeart/2005/8/layout/list1"/>
    <dgm:cxn modelId="{CCDA9646-5E08-49E0-A96F-273AC5B763FB}" type="presParOf" srcId="{FB4C703D-3F08-4D29-AEDA-EF4AFCF4EFF4}" destId="{EB07066C-8334-4D75-8873-657A4456DD11}" srcOrd="3" destOrd="0" presId="urn:microsoft.com/office/officeart/2005/8/layout/list1"/>
    <dgm:cxn modelId="{2A4B459B-DA47-44ED-9269-83F1E2123EE9}" type="presParOf" srcId="{FB4C703D-3F08-4D29-AEDA-EF4AFCF4EFF4}" destId="{BCE6CD0A-6674-4B89-81FF-E1718542DEDD}" srcOrd="4" destOrd="0" presId="urn:microsoft.com/office/officeart/2005/8/layout/list1"/>
    <dgm:cxn modelId="{6BA31117-B49D-4518-B7B0-3885EC701D87}" type="presParOf" srcId="{BCE6CD0A-6674-4B89-81FF-E1718542DEDD}" destId="{EF7D6824-45C3-46FF-8A61-379E07C89F31}" srcOrd="0" destOrd="0" presId="urn:microsoft.com/office/officeart/2005/8/layout/list1"/>
    <dgm:cxn modelId="{F9A68E09-2704-4068-A86D-B66856E7E4F3}" type="presParOf" srcId="{BCE6CD0A-6674-4B89-81FF-E1718542DEDD}" destId="{36CEED07-5599-4BBE-BFBD-70EC950279E6}" srcOrd="1" destOrd="0" presId="urn:microsoft.com/office/officeart/2005/8/layout/list1"/>
    <dgm:cxn modelId="{F2BC8BA3-AAC9-4B06-AF45-F7551078C857}" type="presParOf" srcId="{FB4C703D-3F08-4D29-AEDA-EF4AFCF4EFF4}" destId="{8E92686A-86D2-44AB-B03A-093FBD68DB93}" srcOrd="5" destOrd="0" presId="urn:microsoft.com/office/officeart/2005/8/layout/list1"/>
    <dgm:cxn modelId="{C29A808D-2EB7-4D12-9A62-52F22363D7C2}" type="presParOf" srcId="{FB4C703D-3F08-4D29-AEDA-EF4AFCF4EFF4}" destId="{08D41425-02CA-42EA-92C1-F045F464CEC1}" srcOrd="6" destOrd="0" presId="urn:microsoft.com/office/officeart/2005/8/layout/list1"/>
    <dgm:cxn modelId="{16D353ED-CD3E-4DBC-95C3-B0A2ECC0C3B5}" type="presParOf" srcId="{FB4C703D-3F08-4D29-AEDA-EF4AFCF4EFF4}" destId="{EFC4244D-B1B3-4184-8664-171C1EA61E73}" srcOrd="7" destOrd="0" presId="urn:microsoft.com/office/officeart/2005/8/layout/list1"/>
    <dgm:cxn modelId="{42D00417-1CC1-4C7F-8897-BD0C38762288}" type="presParOf" srcId="{FB4C703D-3F08-4D29-AEDA-EF4AFCF4EFF4}" destId="{2D7392B1-F790-4041-A8C5-DCA6005D0322}" srcOrd="8" destOrd="0" presId="urn:microsoft.com/office/officeart/2005/8/layout/list1"/>
    <dgm:cxn modelId="{3D079667-2FF2-4E76-985F-CA0497554F82}" type="presParOf" srcId="{2D7392B1-F790-4041-A8C5-DCA6005D0322}" destId="{A0A51D7C-D26F-451A-9DF5-BEE35CF1DA6B}" srcOrd="0" destOrd="0" presId="urn:microsoft.com/office/officeart/2005/8/layout/list1"/>
    <dgm:cxn modelId="{5CE122F8-2D1D-491B-950E-7784C1AD0BD8}" type="presParOf" srcId="{2D7392B1-F790-4041-A8C5-DCA6005D0322}" destId="{8BC6B099-84B9-4E0C-AA98-BAB06FE25D1B}" srcOrd="1" destOrd="0" presId="urn:microsoft.com/office/officeart/2005/8/layout/list1"/>
    <dgm:cxn modelId="{AA56C9D6-8076-41AB-A65F-BF5C40132038}" type="presParOf" srcId="{FB4C703D-3F08-4D29-AEDA-EF4AFCF4EFF4}" destId="{A4913F5C-BEC4-47CE-A574-C51D0D63BBE9}" srcOrd="9" destOrd="0" presId="urn:microsoft.com/office/officeart/2005/8/layout/list1"/>
    <dgm:cxn modelId="{2281D4C5-3C89-4C7A-B971-76DE87757987}" type="presParOf" srcId="{FB4C703D-3F08-4D29-AEDA-EF4AFCF4EFF4}" destId="{1B4F7039-75E0-4D5E-8186-4F5E20204E5B}" srcOrd="10" destOrd="0" presId="urn:microsoft.com/office/officeart/2005/8/layout/list1"/>
    <dgm:cxn modelId="{22D82622-963C-40DD-895C-5EFF9B4625E2}" type="presParOf" srcId="{FB4C703D-3F08-4D29-AEDA-EF4AFCF4EFF4}" destId="{4ED45B62-A9AB-4308-B765-3F338DD17EAF}" srcOrd="11" destOrd="0" presId="urn:microsoft.com/office/officeart/2005/8/layout/list1"/>
    <dgm:cxn modelId="{1AE78AD2-91FB-44FB-842A-2BD85023042D}" type="presParOf" srcId="{FB4C703D-3F08-4D29-AEDA-EF4AFCF4EFF4}" destId="{6D9F92C2-57ED-420E-9676-B39998ADCC73}" srcOrd="12" destOrd="0" presId="urn:microsoft.com/office/officeart/2005/8/layout/list1"/>
    <dgm:cxn modelId="{395C7B23-068D-4A5B-B186-DC79BB77DC33}" type="presParOf" srcId="{6D9F92C2-57ED-420E-9676-B39998ADCC73}" destId="{0F544C22-AF43-43F7-8C94-6E6AE67B8C0D}" srcOrd="0" destOrd="0" presId="urn:microsoft.com/office/officeart/2005/8/layout/list1"/>
    <dgm:cxn modelId="{EB78761C-39A3-4815-A19F-14B8EA64AC70}" type="presParOf" srcId="{6D9F92C2-57ED-420E-9676-B39998ADCC73}" destId="{827A03C1-1594-4EF3-B3F6-ECEFE83AF039}" srcOrd="1" destOrd="0" presId="urn:microsoft.com/office/officeart/2005/8/layout/list1"/>
    <dgm:cxn modelId="{FC0DF6AD-2597-4D3A-8C97-3A22211E7151}" type="presParOf" srcId="{FB4C703D-3F08-4D29-AEDA-EF4AFCF4EFF4}" destId="{304AD918-8659-4938-A64D-52292198FFC9}" srcOrd="13" destOrd="0" presId="urn:microsoft.com/office/officeart/2005/8/layout/list1"/>
    <dgm:cxn modelId="{AD1B2975-7E20-44DC-AC35-033F8FCA4264}" type="presParOf" srcId="{FB4C703D-3F08-4D29-AEDA-EF4AFCF4EFF4}" destId="{AB6D3404-940D-473C-AF02-C6F70D7E07D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5C28F2-8A41-4CE7-9DF4-A5A57655AB20}"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nl-BE"/>
        </a:p>
      </dgm:t>
    </dgm:pt>
    <dgm:pt modelId="{4A673495-8D5F-4C2C-AD73-09520F8DB5DD}">
      <dgm:prSet/>
      <dgm:spPr/>
      <dgm:t>
        <a:bodyPr/>
        <a:lstStyle/>
        <a:p>
          <a:r>
            <a:rPr lang="nl-BE"/>
            <a:t>Implementatie kaderdecreet bestuurlijke handhaving</a:t>
          </a:r>
        </a:p>
      </dgm:t>
    </dgm:pt>
    <dgm:pt modelId="{7E099A35-2574-4043-834C-C8CA67CA7926}" type="parTrans" cxnId="{1BB9721A-B2D8-44FC-B824-C71587D9F91D}">
      <dgm:prSet/>
      <dgm:spPr/>
      <dgm:t>
        <a:bodyPr/>
        <a:lstStyle/>
        <a:p>
          <a:endParaRPr lang="nl-BE"/>
        </a:p>
      </dgm:t>
    </dgm:pt>
    <dgm:pt modelId="{42A129DF-276A-47B9-8D56-841838E9A213}" type="sibTrans" cxnId="{1BB9721A-B2D8-44FC-B824-C71587D9F91D}">
      <dgm:prSet/>
      <dgm:spPr/>
      <dgm:t>
        <a:bodyPr/>
        <a:lstStyle/>
        <a:p>
          <a:endParaRPr lang="nl-BE"/>
        </a:p>
      </dgm:t>
    </dgm:pt>
    <dgm:pt modelId="{5EFE4818-EF8A-49E8-8655-359F6C2F5379}">
      <dgm:prSet/>
      <dgm:spPr/>
      <dgm:t>
        <a:bodyPr/>
        <a:lstStyle/>
        <a:p>
          <a:r>
            <a:rPr lang="nl-BE" dirty="0"/>
            <a:t>Enkel voor woningkwaliteitsbewaking (boek 3 VCW)</a:t>
          </a:r>
        </a:p>
      </dgm:t>
    </dgm:pt>
    <dgm:pt modelId="{332A4946-E1B9-4DB7-8547-BFAA5B2C7B4B}" type="parTrans" cxnId="{31994D8C-8AEF-4BE1-91CE-A0F4C69A8C68}">
      <dgm:prSet/>
      <dgm:spPr/>
      <dgm:t>
        <a:bodyPr/>
        <a:lstStyle/>
        <a:p>
          <a:endParaRPr lang="nl-BE"/>
        </a:p>
      </dgm:t>
    </dgm:pt>
    <dgm:pt modelId="{2ADA07C1-9634-4B2F-8914-678B1E3FEA18}" type="sibTrans" cxnId="{31994D8C-8AEF-4BE1-91CE-A0F4C69A8C68}">
      <dgm:prSet/>
      <dgm:spPr/>
      <dgm:t>
        <a:bodyPr/>
        <a:lstStyle/>
        <a:p>
          <a:endParaRPr lang="nl-BE"/>
        </a:p>
      </dgm:t>
    </dgm:pt>
    <dgm:pt modelId="{B49C8B42-3B5B-4EA9-AF06-87C0593DC91E}">
      <dgm:prSet/>
      <dgm:spPr/>
      <dgm:t>
        <a:bodyPr/>
        <a:lstStyle/>
        <a:p>
          <a:r>
            <a:rPr lang="nl-BE" dirty="0"/>
            <a:t>Introductie bestuurlijke beboeting</a:t>
          </a:r>
        </a:p>
      </dgm:t>
    </dgm:pt>
    <dgm:pt modelId="{C63C13A3-7BC6-4D87-99E6-0CBBA9FD27BD}" type="parTrans" cxnId="{7D0E2AD7-AC9F-421D-97C3-8AE65A52D94A}">
      <dgm:prSet/>
      <dgm:spPr/>
      <dgm:t>
        <a:bodyPr/>
        <a:lstStyle/>
        <a:p>
          <a:endParaRPr lang="nl-BE"/>
        </a:p>
      </dgm:t>
    </dgm:pt>
    <dgm:pt modelId="{66EB75C2-2C14-433F-9625-3A2F4384E025}" type="sibTrans" cxnId="{7D0E2AD7-AC9F-421D-97C3-8AE65A52D94A}">
      <dgm:prSet/>
      <dgm:spPr/>
      <dgm:t>
        <a:bodyPr/>
        <a:lstStyle/>
        <a:p>
          <a:endParaRPr lang="nl-BE"/>
        </a:p>
      </dgm:t>
    </dgm:pt>
    <dgm:pt modelId="{F879C7D1-53EC-4128-81FC-2659ED1AF02B}">
      <dgm:prSet/>
      <dgm:spPr/>
      <dgm:t>
        <a:bodyPr/>
        <a:lstStyle/>
        <a:p>
          <a:r>
            <a:rPr lang="nl-BE" dirty="0"/>
            <a:t>In strafrechtelijke procedure</a:t>
          </a:r>
        </a:p>
      </dgm:t>
    </dgm:pt>
    <dgm:pt modelId="{FB11B0BD-C0B0-4D92-8FF1-4551FD06F4EE}" type="parTrans" cxnId="{3C41E2AD-429D-49B1-BAB8-862E5BDCFD9A}">
      <dgm:prSet/>
      <dgm:spPr/>
      <dgm:t>
        <a:bodyPr/>
        <a:lstStyle/>
        <a:p>
          <a:endParaRPr lang="nl-BE"/>
        </a:p>
      </dgm:t>
    </dgm:pt>
    <dgm:pt modelId="{0F0D8331-4D42-4C55-95D7-E710269F43DA}" type="sibTrans" cxnId="{3C41E2AD-429D-49B1-BAB8-862E5BDCFD9A}">
      <dgm:prSet/>
      <dgm:spPr/>
      <dgm:t>
        <a:bodyPr/>
        <a:lstStyle/>
        <a:p>
          <a:endParaRPr lang="nl-BE"/>
        </a:p>
      </dgm:t>
    </dgm:pt>
    <dgm:pt modelId="{CB361129-9E16-4F45-B28E-E6FAF731A7D3}">
      <dgm:prSet/>
      <dgm:spPr/>
      <dgm:t>
        <a:bodyPr/>
        <a:lstStyle/>
        <a:p>
          <a:r>
            <a:rPr lang="nl-BE" dirty="0"/>
            <a:t>Bij </a:t>
          </a:r>
          <a:r>
            <a:rPr lang="nl-BE" dirty="0" err="1"/>
            <a:t>sepo</a:t>
          </a:r>
          <a:r>
            <a:rPr lang="nl-BE" dirty="0"/>
            <a:t> parket</a:t>
          </a:r>
        </a:p>
      </dgm:t>
    </dgm:pt>
    <dgm:pt modelId="{44073C5B-03D8-4898-B734-6F7D52609350}" type="parTrans" cxnId="{1FF972F4-B1F5-4B68-B1C4-C0C7B92AFA99}">
      <dgm:prSet/>
      <dgm:spPr/>
      <dgm:t>
        <a:bodyPr/>
        <a:lstStyle/>
        <a:p>
          <a:endParaRPr lang="nl-BE"/>
        </a:p>
      </dgm:t>
    </dgm:pt>
    <dgm:pt modelId="{26ED4492-898A-4F50-9EBA-AFA2903717CB}" type="sibTrans" cxnId="{1FF972F4-B1F5-4B68-B1C4-C0C7B92AFA99}">
      <dgm:prSet/>
      <dgm:spPr/>
      <dgm:t>
        <a:bodyPr/>
        <a:lstStyle/>
        <a:p>
          <a:endParaRPr lang="nl-BE"/>
        </a:p>
      </dgm:t>
    </dgm:pt>
    <dgm:pt modelId="{EB522E61-E429-42DA-8A5E-824A9BE026E6}">
      <dgm:prSet/>
      <dgm:spPr/>
      <dgm:t>
        <a:bodyPr/>
        <a:lstStyle/>
        <a:p>
          <a:r>
            <a:rPr lang="nl-BE" dirty="0"/>
            <a:t>Niet in administratieve procedure O/O!</a:t>
          </a:r>
        </a:p>
      </dgm:t>
    </dgm:pt>
    <dgm:pt modelId="{4F21056B-ABDE-4C86-8E9A-E82765494644}" type="parTrans" cxnId="{5B244479-9625-42FE-9148-31A13C567272}">
      <dgm:prSet/>
      <dgm:spPr/>
      <dgm:t>
        <a:bodyPr/>
        <a:lstStyle/>
        <a:p>
          <a:endParaRPr lang="nl-BE"/>
        </a:p>
      </dgm:t>
    </dgm:pt>
    <dgm:pt modelId="{CF5D1602-52C4-4FCE-A691-7C23257FD628}" type="sibTrans" cxnId="{5B244479-9625-42FE-9148-31A13C567272}">
      <dgm:prSet/>
      <dgm:spPr/>
      <dgm:t>
        <a:bodyPr/>
        <a:lstStyle/>
        <a:p>
          <a:endParaRPr lang="nl-BE"/>
        </a:p>
      </dgm:t>
    </dgm:pt>
    <dgm:pt modelId="{53498078-7AA8-4017-8D29-4968D9D5BC2A}">
      <dgm:prSet/>
      <dgm:spPr/>
      <dgm:t>
        <a:bodyPr/>
        <a:lstStyle/>
        <a:p>
          <a:r>
            <a:rPr lang="nl-BE"/>
            <a:t>Schrappen mondeling horen in beroepsprocedure O/O</a:t>
          </a:r>
        </a:p>
      </dgm:t>
    </dgm:pt>
    <dgm:pt modelId="{5B625BBC-0D3C-4319-9FA0-7600754E97DD}" type="parTrans" cxnId="{2275006C-FA29-4239-A00D-07FEC7C985EF}">
      <dgm:prSet/>
      <dgm:spPr/>
      <dgm:t>
        <a:bodyPr/>
        <a:lstStyle/>
        <a:p>
          <a:endParaRPr lang="nl-BE"/>
        </a:p>
      </dgm:t>
    </dgm:pt>
    <dgm:pt modelId="{6107A832-77A7-4897-84CA-6EDB07AC1F1A}" type="sibTrans" cxnId="{2275006C-FA29-4239-A00D-07FEC7C985EF}">
      <dgm:prSet/>
      <dgm:spPr/>
      <dgm:t>
        <a:bodyPr/>
        <a:lstStyle/>
        <a:p>
          <a:endParaRPr lang="nl-BE"/>
        </a:p>
      </dgm:t>
    </dgm:pt>
    <dgm:pt modelId="{42890A72-C791-40F0-A711-05332F2E58DB}">
      <dgm:prSet/>
      <dgm:spPr/>
      <dgm:t>
        <a:bodyPr/>
        <a:lstStyle/>
        <a:p>
          <a:r>
            <a:rPr lang="nl-BE"/>
            <a:t>Opnieuw uitsluitend schriftelijk</a:t>
          </a:r>
        </a:p>
      </dgm:t>
    </dgm:pt>
    <dgm:pt modelId="{909BE92D-2256-4E32-932E-596A27522DAA}" type="parTrans" cxnId="{D7A8A420-830E-4682-85F4-A617543CD4E4}">
      <dgm:prSet/>
      <dgm:spPr/>
      <dgm:t>
        <a:bodyPr/>
        <a:lstStyle/>
        <a:p>
          <a:endParaRPr lang="nl-BE"/>
        </a:p>
      </dgm:t>
    </dgm:pt>
    <dgm:pt modelId="{D4F50003-7113-4033-BB2A-69C8AEA4E111}" type="sibTrans" cxnId="{D7A8A420-830E-4682-85F4-A617543CD4E4}">
      <dgm:prSet/>
      <dgm:spPr/>
      <dgm:t>
        <a:bodyPr/>
        <a:lstStyle/>
        <a:p>
          <a:endParaRPr lang="nl-BE"/>
        </a:p>
      </dgm:t>
    </dgm:pt>
    <dgm:pt modelId="{C8C22A78-C6F1-4149-A799-6A2CDF1911E8}" type="pres">
      <dgm:prSet presAssocID="{845C28F2-8A41-4CE7-9DF4-A5A57655AB20}" presName="linear" presStyleCnt="0">
        <dgm:presLayoutVars>
          <dgm:dir/>
          <dgm:animLvl val="lvl"/>
          <dgm:resizeHandles val="exact"/>
        </dgm:presLayoutVars>
      </dgm:prSet>
      <dgm:spPr/>
    </dgm:pt>
    <dgm:pt modelId="{32559FD0-5677-45C5-A7F0-303ED5C3799D}" type="pres">
      <dgm:prSet presAssocID="{4A673495-8D5F-4C2C-AD73-09520F8DB5DD}" presName="parentLin" presStyleCnt="0"/>
      <dgm:spPr/>
    </dgm:pt>
    <dgm:pt modelId="{6F0553E9-8783-4AE8-8D00-CAFFA85084CC}" type="pres">
      <dgm:prSet presAssocID="{4A673495-8D5F-4C2C-AD73-09520F8DB5DD}" presName="parentLeftMargin" presStyleLbl="node1" presStyleIdx="0" presStyleCnt="2"/>
      <dgm:spPr/>
    </dgm:pt>
    <dgm:pt modelId="{EE812380-1F11-4790-89AC-9C334C08DE3A}" type="pres">
      <dgm:prSet presAssocID="{4A673495-8D5F-4C2C-AD73-09520F8DB5DD}" presName="parentText" presStyleLbl="node1" presStyleIdx="0" presStyleCnt="2">
        <dgm:presLayoutVars>
          <dgm:chMax val="0"/>
          <dgm:bulletEnabled val="1"/>
        </dgm:presLayoutVars>
      </dgm:prSet>
      <dgm:spPr/>
    </dgm:pt>
    <dgm:pt modelId="{6ACC8E87-D9D3-4482-B022-B3D305407355}" type="pres">
      <dgm:prSet presAssocID="{4A673495-8D5F-4C2C-AD73-09520F8DB5DD}" presName="negativeSpace" presStyleCnt="0"/>
      <dgm:spPr/>
    </dgm:pt>
    <dgm:pt modelId="{2C35D6DF-001C-4592-9F52-A6E3C46F70DB}" type="pres">
      <dgm:prSet presAssocID="{4A673495-8D5F-4C2C-AD73-09520F8DB5DD}" presName="childText" presStyleLbl="conFgAcc1" presStyleIdx="0" presStyleCnt="2">
        <dgm:presLayoutVars>
          <dgm:bulletEnabled val="1"/>
        </dgm:presLayoutVars>
      </dgm:prSet>
      <dgm:spPr/>
    </dgm:pt>
    <dgm:pt modelId="{0C3F0A2A-314E-4FA8-A21A-35EE7198ED59}" type="pres">
      <dgm:prSet presAssocID="{42A129DF-276A-47B9-8D56-841838E9A213}" presName="spaceBetweenRectangles" presStyleCnt="0"/>
      <dgm:spPr/>
    </dgm:pt>
    <dgm:pt modelId="{9B0ACCB8-683A-43AF-A501-6E973DEACB89}" type="pres">
      <dgm:prSet presAssocID="{53498078-7AA8-4017-8D29-4968D9D5BC2A}" presName="parentLin" presStyleCnt="0"/>
      <dgm:spPr/>
    </dgm:pt>
    <dgm:pt modelId="{009275D2-E50B-49FC-AF31-DA9467CE3789}" type="pres">
      <dgm:prSet presAssocID="{53498078-7AA8-4017-8D29-4968D9D5BC2A}" presName="parentLeftMargin" presStyleLbl="node1" presStyleIdx="0" presStyleCnt="2"/>
      <dgm:spPr/>
    </dgm:pt>
    <dgm:pt modelId="{39AD4203-F48E-4604-8F52-C8BD5432FDAE}" type="pres">
      <dgm:prSet presAssocID="{53498078-7AA8-4017-8D29-4968D9D5BC2A}" presName="parentText" presStyleLbl="node1" presStyleIdx="1" presStyleCnt="2">
        <dgm:presLayoutVars>
          <dgm:chMax val="0"/>
          <dgm:bulletEnabled val="1"/>
        </dgm:presLayoutVars>
      </dgm:prSet>
      <dgm:spPr/>
    </dgm:pt>
    <dgm:pt modelId="{7E95A257-4C62-4404-8EE2-9333B0B690D0}" type="pres">
      <dgm:prSet presAssocID="{53498078-7AA8-4017-8D29-4968D9D5BC2A}" presName="negativeSpace" presStyleCnt="0"/>
      <dgm:spPr/>
    </dgm:pt>
    <dgm:pt modelId="{3426D72A-57CC-45DB-A0B5-EFAE66B0D914}" type="pres">
      <dgm:prSet presAssocID="{53498078-7AA8-4017-8D29-4968D9D5BC2A}" presName="childText" presStyleLbl="conFgAcc1" presStyleIdx="1" presStyleCnt="2">
        <dgm:presLayoutVars>
          <dgm:bulletEnabled val="1"/>
        </dgm:presLayoutVars>
      </dgm:prSet>
      <dgm:spPr/>
    </dgm:pt>
  </dgm:ptLst>
  <dgm:cxnLst>
    <dgm:cxn modelId="{0D759610-D119-4E3C-9FFA-3760A1F31B30}" type="presOf" srcId="{B49C8B42-3B5B-4EA9-AF06-87C0593DC91E}" destId="{2C35D6DF-001C-4592-9F52-A6E3C46F70DB}" srcOrd="0" destOrd="1" presId="urn:microsoft.com/office/officeart/2005/8/layout/list1"/>
    <dgm:cxn modelId="{1BB9721A-B2D8-44FC-B824-C71587D9F91D}" srcId="{845C28F2-8A41-4CE7-9DF4-A5A57655AB20}" destId="{4A673495-8D5F-4C2C-AD73-09520F8DB5DD}" srcOrd="0" destOrd="0" parTransId="{7E099A35-2574-4043-834C-C8CA67CA7926}" sibTransId="{42A129DF-276A-47B9-8D56-841838E9A213}"/>
    <dgm:cxn modelId="{D7A8A420-830E-4682-85F4-A617543CD4E4}" srcId="{53498078-7AA8-4017-8D29-4968D9D5BC2A}" destId="{42890A72-C791-40F0-A711-05332F2E58DB}" srcOrd="0" destOrd="0" parTransId="{909BE92D-2256-4E32-932E-596A27522DAA}" sibTransId="{D4F50003-7113-4033-BB2A-69C8AEA4E111}"/>
    <dgm:cxn modelId="{9EE2815E-8A46-4B48-9C37-EA313CB0B383}" type="presOf" srcId="{845C28F2-8A41-4CE7-9DF4-A5A57655AB20}" destId="{C8C22A78-C6F1-4149-A799-6A2CDF1911E8}" srcOrd="0" destOrd="0" presId="urn:microsoft.com/office/officeart/2005/8/layout/list1"/>
    <dgm:cxn modelId="{992E3A66-89D1-4F07-9F9F-F407F10798C7}" type="presOf" srcId="{53498078-7AA8-4017-8D29-4968D9D5BC2A}" destId="{009275D2-E50B-49FC-AF31-DA9467CE3789}" srcOrd="0" destOrd="0" presId="urn:microsoft.com/office/officeart/2005/8/layout/list1"/>
    <dgm:cxn modelId="{2275006C-FA29-4239-A00D-07FEC7C985EF}" srcId="{845C28F2-8A41-4CE7-9DF4-A5A57655AB20}" destId="{53498078-7AA8-4017-8D29-4968D9D5BC2A}" srcOrd="1" destOrd="0" parTransId="{5B625BBC-0D3C-4319-9FA0-7600754E97DD}" sibTransId="{6107A832-77A7-4897-84CA-6EDB07AC1F1A}"/>
    <dgm:cxn modelId="{FE00D052-994F-45C8-8084-3A8AF1DC6F85}" type="presOf" srcId="{42890A72-C791-40F0-A711-05332F2E58DB}" destId="{3426D72A-57CC-45DB-A0B5-EFAE66B0D914}" srcOrd="0" destOrd="0" presId="urn:microsoft.com/office/officeart/2005/8/layout/list1"/>
    <dgm:cxn modelId="{F619BD75-F2B0-4897-A41B-430BF661C179}" type="presOf" srcId="{F879C7D1-53EC-4128-81FC-2659ED1AF02B}" destId="{2C35D6DF-001C-4592-9F52-A6E3C46F70DB}" srcOrd="0" destOrd="2" presId="urn:microsoft.com/office/officeart/2005/8/layout/list1"/>
    <dgm:cxn modelId="{5B244479-9625-42FE-9148-31A13C567272}" srcId="{B49C8B42-3B5B-4EA9-AF06-87C0593DC91E}" destId="{EB522E61-E429-42DA-8A5E-824A9BE026E6}" srcOrd="2" destOrd="0" parTransId="{4F21056B-ABDE-4C86-8E9A-E82765494644}" sibTransId="{CF5D1602-52C4-4FCE-A691-7C23257FD628}"/>
    <dgm:cxn modelId="{EB99DC7D-2BC8-41F3-A2DC-9028805A2A32}" type="presOf" srcId="{EB522E61-E429-42DA-8A5E-824A9BE026E6}" destId="{2C35D6DF-001C-4592-9F52-A6E3C46F70DB}" srcOrd="0" destOrd="4" presId="urn:microsoft.com/office/officeart/2005/8/layout/list1"/>
    <dgm:cxn modelId="{D4996689-6FCA-41F7-9AA5-6291C4434567}" type="presOf" srcId="{CB361129-9E16-4F45-B28E-E6FAF731A7D3}" destId="{2C35D6DF-001C-4592-9F52-A6E3C46F70DB}" srcOrd="0" destOrd="3" presId="urn:microsoft.com/office/officeart/2005/8/layout/list1"/>
    <dgm:cxn modelId="{1C66CB8B-B317-4F8E-A6CD-928966E81EC5}" type="presOf" srcId="{5EFE4818-EF8A-49E8-8655-359F6C2F5379}" destId="{2C35D6DF-001C-4592-9F52-A6E3C46F70DB}" srcOrd="0" destOrd="0" presId="urn:microsoft.com/office/officeart/2005/8/layout/list1"/>
    <dgm:cxn modelId="{31994D8C-8AEF-4BE1-91CE-A0F4C69A8C68}" srcId="{4A673495-8D5F-4C2C-AD73-09520F8DB5DD}" destId="{5EFE4818-EF8A-49E8-8655-359F6C2F5379}" srcOrd="0" destOrd="0" parTransId="{332A4946-E1B9-4DB7-8547-BFAA5B2C7B4B}" sibTransId="{2ADA07C1-9634-4B2F-8914-678B1E3FEA18}"/>
    <dgm:cxn modelId="{3C41E2AD-429D-49B1-BAB8-862E5BDCFD9A}" srcId="{B49C8B42-3B5B-4EA9-AF06-87C0593DC91E}" destId="{F879C7D1-53EC-4128-81FC-2659ED1AF02B}" srcOrd="0" destOrd="0" parTransId="{FB11B0BD-C0B0-4D92-8FF1-4551FD06F4EE}" sibTransId="{0F0D8331-4D42-4C55-95D7-E710269F43DA}"/>
    <dgm:cxn modelId="{8E81CFB6-BFF8-4FD3-8569-E5ED83C3F288}" type="presOf" srcId="{4A673495-8D5F-4C2C-AD73-09520F8DB5DD}" destId="{6F0553E9-8783-4AE8-8D00-CAFFA85084CC}" srcOrd="0" destOrd="0" presId="urn:microsoft.com/office/officeart/2005/8/layout/list1"/>
    <dgm:cxn modelId="{FC1134C6-20E3-4D6A-9150-A82980F07471}" type="presOf" srcId="{53498078-7AA8-4017-8D29-4968D9D5BC2A}" destId="{39AD4203-F48E-4604-8F52-C8BD5432FDAE}" srcOrd="1" destOrd="0" presId="urn:microsoft.com/office/officeart/2005/8/layout/list1"/>
    <dgm:cxn modelId="{7D0E2AD7-AC9F-421D-97C3-8AE65A52D94A}" srcId="{4A673495-8D5F-4C2C-AD73-09520F8DB5DD}" destId="{B49C8B42-3B5B-4EA9-AF06-87C0593DC91E}" srcOrd="1" destOrd="0" parTransId="{C63C13A3-7BC6-4D87-99E6-0CBBA9FD27BD}" sibTransId="{66EB75C2-2C14-433F-9625-3A2F4384E025}"/>
    <dgm:cxn modelId="{B6C914DB-55B0-4E70-ABAD-FC772703CA78}" type="presOf" srcId="{4A673495-8D5F-4C2C-AD73-09520F8DB5DD}" destId="{EE812380-1F11-4790-89AC-9C334C08DE3A}" srcOrd="1" destOrd="0" presId="urn:microsoft.com/office/officeart/2005/8/layout/list1"/>
    <dgm:cxn modelId="{1FF972F4-B1F5-4B68-B1C4-C0C7B92AFA99}" srcId="{B49C8B42-3B5B-4EA9-AF06-87C0593DC91E}" destId="{CB361129-9E16-4F45-B28E-E6FAF731A7D3}" srcOrd="1" destOrd="0" parTransId="{44073C5B-03D8-4898-B734-6F7D52609350}" sibTransId="{26ED4492-898A-4F50-9EBA-AFA2903717CB}"/>
    <dgm:cxn modelId="{95D01E73-7733-4C6F-BC80-B34614845AB4}" type="presParOf" srcId="{C8C22A78-C6F1-4149-A799-6A2CDF1911E8}" destId="{32559FD0-5677-45C5-A7F0-303ED5C3799D}" srcOrd="0" destOrd="0" presId="urn:microsoft.com/office/officeart/2005/8/layout/list1"/>
    <dgm:cxn modelId="{128B5F42-1F9C-48AA-86ED-A976CFE30B2A}" type="presParOf" srcId="{32559FD0-5677-45C5-A7F0-303ED5C3799D}" destId="{6F0553E9-8783-4AE8-8D00-CAFFA85084CC}" srcOrd="0" destOrd="0" presId="urn:microsoft.com/office/officeart/2005/8/layout/list1"/>
    <dgm:cxn modelId="{D4C05309-8A39-4FA4-A8FF-E193DB4EA92A}" type="presParOf" srcId="{32559FD0-5677-45C5-A7F0-303ED5C3799D}" destId="{EE812380-1F11-4790-89AC-9C334C08DE3A}" srcOrd="1" destOrd="0" presId="urn:microsoft.com/office/officeart/2005/8/layout/list1"/>
    <dgm:cxn modelId="{6C60B699-A6B3-4877-B4A7-C3BA15451A14}" type="presParOf" srcId="{C8C22A78-C6F1-4149-A799-6A2CDF1911E8}" destId="{6ACC8E87-D9D3-4482-B022-B3D305407355}" srcOrd="1" destOrd="0" presId="urn:microsoft.com/office/officeart/2005/8/layout/list1"/>
    <dgm:cxn modelId="{435BFF47-35C8-4D84-8636-AFAF12B26F75}" type="presParOf" srcId="{C8C22A78-C6F1-4149-A799-6A2CDF1911E8}" destId="{2C35D6DF-001C-4592-9F52-A6E3C46F70DB}" srcOrd="2" destOrd="0" presId="urn:microsoft.com/office/officeart/2005/8/layout/list1"/>
    <dgm:cxn modelId="{E4AB9F5F-CC51-4F2A-AA78-D18B4FCC8ECB}" type="presParOf" srcId="{C8C22A78-C6F1-4149-A799-6A2CDF1911E8}" destId="{0C3F0A2A-314E-4FA8-A21A-35EE7198ED59}" srcOrd="3" destOrd="0" presId="urn:microsoft.com/office/officeart/2005/8/layout/list1"/>
    <dgm:cxn modelId="{D636E5C8-C0EF-4B50-A671-027B26719D49}" type="presParOf" srcId="{C8C22A78-C6F1-4149-A799-6A2CDF1911E8}" destId="{9B0ACCB8-683A-43AF-A501-6E973DEACB89}" srcOrd="4" destOrd="0" presId="urn:microsoft.com/office/officeart/2005/8/layout/list1"/>
    <dgm:cxn modelId="{3970BE46-362F-492D-BFD0-753F2038F849}" type="presParOf" srcId="{9B0ACCB8-683A-43AF-A501-6E973DEACB89}" destId="{009275D2-E50B-49FC-AF31-DA9467CE3789}" srcOrd="0" destOrd="0" presId="urn:microsoft.com/office/officeart/2005/8/layout/list1"/>
    <dgm:cxn modelId="{1C6DF37C-A84E-4DF3-A0E4-BBF8E4E52C53}" type="presParOf" srcId="{9B0ACCB8-683A-43AF-A501-6E973DEACB89}" destId="{39AD4203-F48E-4604-8F52-C8BD5432FDAE}" srcOrd="1" destOrd="0" presId="urn:microsoft.com/office/officeart/2005/8/layout/list1"/>
    <dgm:cxn modelId="{E7AD99C3-E840-4AC5-805E-05460F8296C6}" type="presParOf" srcId="{C8C22A78-C6F1-4149-A799-6A2CDF1911E8}" destId="{7E95A257-4C62-4404-8EE2-9333B0B690D0}" srcOrd="5" destOrd="0" presId="urn:microsoft.com/office/officeart/2005/8/layout/list1"/>
    <dgm:cxn modelId="{F67A8B08-F76D-406A-86BC-814D62D95831}" type="presParOf" srcId="{C8C22A78-C6F1-4149-A799-6A2CDF1911E8}" destId="{3426D72A-57CC-45DB-A0B5-EFAE66B0D91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677B4DE-A03F-4945-9FC2-072E381576BC}" type="doc">
      <dgm:prSet loTypeId="urn:microsoft.com/office/officeart/2005/8/layout/hList1" loCatId="list" qsTypeId="urn:microsoft.com/office/officeart/2005/8/quickstyle/simple1" qsCatId="simple" csTypeId="urn:microsoft.com/office/officeart/2005/8/colors/accent5_1" csCatId="accent5" phldr="1"/>
      <dgm:spPr/>
      <dgm:t>
        <a:bodyPr/>
        <a:lstStyle/>
        <a:p>
          <a:endParaRPr lang="nl-BE"/>
        </a:p>
      </dgm:t>
    </dgm:pt>
    <dgm:pt modelId="{C2A658CF-6876-4B62-A0F0-B646229344EB}">
      <dgm:prSet/>
      <dgm:spPr/>
      <dgm:t>
        <a:bodyPr/>
        <a:lstStyle/>
        <a:p>
          <a:r>
            <a:rPr lang="nl-BE"/>
            <a:t>Publiek beschikbaar</a:t>
          </a:r>
        </a:p>
      </dgm:t>
    </dgm:pt>
    <dgm:pt modelId="{89676327-2E8C-4F74-B9C3-EF1A3C6BAD38}" type="parTrans" cxnId="{FB8B00E4-F49E-44AD-B68D-EA207C842400}">
      <dgm:prSet/>
      <dgm:spPr/>
      <dgm:t>
        <a:bodyPr/>
        <a:lstStyle/>
        <a:p>
          <a:endParaRPr lang="nl-BE"/>
        </a:p>
      </dgm:t>
    </dgm:pt>
    <dgm:pt modelId="{56417687-5D8E-45A8-B072-02895CAD21AD}" type="sibTrans" cxnId="{FB8B00E4-F49E-44AD-B68D-EA207C842400}">
      <dgm:prSet/>
      <dgm:spPr/>
      <dgm:t>
        <a:bodyPr/>
        <a:lstStyle/>
        <a:p>
          <a:endParaRPr lang="nl-BE"/>
        </a:p>
      </dgm:t>
    </dgm:pt>
    <dgm:pt modelId="{98DA3227-DA68-4E5D-9F72-35D7078E0EF4}">
      <dgm:prSet/>
      <dgm:spPr/>
      <dgm:t>
        <a:bodyPr/>
        <a:lstStyle/>
        <a:p>
          <a:r>
            <a:rPr lang="nl-BE"/>
            <a:t>VIVOO</a:t>
          </a:r>
        </a:p>
      </dgm:t>
    </dgm:pt>
    <dgm:pt modelId="{8BCCD07E-F280-4FDD-92A7-8CE6C82814C5}" type="parTrans" cxnId="{FFC34EE1-CFBB-4C54-856D-04ADEC2D3A3C}">
      <dgm:prSet/>
      <dgm:spPr/>
      <dgm:t>
        <a:bodyPr/>
        <a:lstStyle/>
        <a:p>
          <a:endParaRPr lang="nl-BE"/>
        </a:p>
      </dgm:t>
    </dgm:pt>
    <dgm:pt modelId="{352E1B04-D8F2-4D5E-9391-D4B7235E7499}" type="sibTrans" cxnId="{FFC34EE1-CFBB-4C54-856D-04ADEC2D3A3C}">
      <dgm:prSet/>
      <dgm:spPr/>
      <dgm:t>
        <a:bodyPr/>
        <a:lstStyle/>
        <a:p>
          <a:endParaRPr lang="nl-BE"/>
        </a:p>
      </dgm:t>
    </dgm:pt>
    <dgm:pt modelId="{2737B6CD-E4E4-4372-9848-B3B8229BD6CA}">
      <dgm:prSet/>
      <dgm:spPr/>
      <dgm:t>
        <a:bodyPr/>
        <a:lstStyle/>
        <a:p>
          <a:r>
            <a:rPr lang="nl-BE"/>
            <a:t>Bestaan besluit O/O</a:t>
          </a:r>
        </a:p>
      </dgm:t>
    </dgm:pt>
    <dgm:pt modelId="{74CE87A4-BD42-448B-9266-644029D694EB}" type="parTrans" cxnId="{41E10CDE-FE5B-4699-B63F-F349E7E650F5}">
      <dgm:prSet/>
      <dgm:spPr/>
      <dgm:t>
        <a:bodyPr/>
        <a:lstStyle/>
        <a:p>
          <a:endParaRPr lang="nl-BE"/>
        </a:p>
      </dgm:t>
    </dgm:pt>
    <dgm:pt modelId="{7AC05BD0-41B6-406E-A6C8-81FADE2D7E1C}" type="sibTrans" cxnId="{41E10CDE-FE5B-4699-B63F-F349E7E650F5}">
      <dgm:prSet/>
      <dgm:spPr/>
      <dgm:t>
        <a:bodyPr/>
        <a:lstStyle/>
        <a:p>
          <a:endParaRPr lang="nl-BE"/>
        </a:p>
      </dgm:t>
    </dgm:pt>
    <dgm:pt modelId="{BB6355DF-89BC-47B4-8F72-683385743FD4}">
      <dgm:prSet/>
      <dgm:spPr/>
      <dgm:t>
        <a:bodyPr/>
        <a:lstStyle/>
        <a:p>
          <a:r>
            <a:rPr lang="nl-BE"/>
            <a:t>Bestaan CA</a:t>
          </a:r>
        </a:p>
      </dgm:t>
    </dgm:pt>
    <dgm:pt modelId="{BFCE2496-82BF-4EC6-BA52-AAFDD721851A}" type="parTrans" cxnId="{3922C242-47AE-478D-9192-7565AD2A7749}">
      <dgm:prSet/>
      <dgm:spPr/>
      <dgm:t>
        <a:bodyPr/>
        <a:lstStyle/>
        <a:p>
          <a:endParaRPr lang="nl-BE"/>
        </a:p>
      </dgm:t>
    </dgm:pt>
    <dgm:pt modelId="{8E88BC42-D549-4F77-84AA-87DB9695C68B}" type="sibTrans" cxnId="{3922C242-47AE-478D-9192-7565AD2A7749}">
      <dgm:prSet/>
      <dgm:spPr/>
      <dgm:t>
        <a:bodyPr/>
        <a:lstStyle/>
        <a:p>
          <a:endParaRPr lang="nl-BE"/>
        </a:p>
      </dgm:t>
    </dgm:pt>
    <dgm:pt modelId="{45D57E4A-5BE1-4D3B-BD96-3FED4089B921}">
      <dgm:prSet/>
      <dgm:spPr/>
      <dgm:t>
        <a:bodyPr/>
        <a:lstStyle/>
        <a:p>
          <a:r>
            <a:rPr lang="nl-BE"/>
            <a:t>Voor FEDNOT, VMSW, CIB</a:t>
          </a:r>
        </a:p>
      </dgm:t>
    </dgm:pt>
    <dgm:pt modelId="{E1283987-C8F3-47AF-A841-84099F917AD7}" type="parTrans" cxnId="{064F3DA8-ACA1-479D-83F6-11F0DC5C9F81}">
      <dgm:prSet/>
      <dgm:spPr/>
      <dgm:t>
        <a:bodyPr/>
        <a:lstStyle/>
        <a:p>
          <a:endParaRPr lang="nl-BE"/>
        </a:p>
      </dgm:t>
    </dgm:pt>
    <dgm:pt modelId="{4FCD80AD-CFA2-45D3-A0EE-DC58ADECC4FD}" type="sibTrans" cxnId="{064F3DA8-ACA1-479D-83F6-11F0DC5C9F81}">
      <dgm:prSet/>
      <dgm:spPr/>
      <dgm:t>
        <a:bodyPr/>
        <a:lstStyle/>
        <a:p>
          <a:endParaRPr lang="nl-BE"/>
        </a:p>
      </dgm:t>
    </dgm:pt>
    <dgm:pt modelId="{5601F2F1-F4DA-41CA-958C-8C2A10B2F9D8}">
      <dgm:prSet/>
      <dgm:spPr/>
      <dgm:t>
        <a:bodyPr/>
        <a:lstStyle/>
        <a:p>
          <a:r>
            <a:rPr lang="nl-BE"/>
            <a:t>Besluiten O/O</a:t>
          </a:r>
        </a:p>
      </dgm:t>
    </dgm:pt>
    <dgm:pt modelId="{1EA96409-2808-49A3-B11A-A0B86B9885F8}" type="parTrans" cxnId="{F7D34BF3-E5C7-4B1B-8981-89A62BF5EECD}">
      <dgm:prSet/>
      <dgm:spPr/>
      <dgm:t>
        <a:bodyPr/>
        <a:lstStyle/>
        <a:p>
          <a:endParaRPr lang="nl-BE"/>
        </a:p>
      </dgm:t>
    </dgm:pt>
    <dgm:pt modelId="{F983167E-CE88-4592-B687-1F48C2198FC2}" type="sibTrans" cxnId="{F7D34BF3-E5C7-4B1B-8981-89A62BF5EECD}">
      <dgm:prSet/>
      <dgm:spPr/>
      <dgm:t>
        <a:bodyPr/>
        <a:lstStyle/>
        <a:p>
          <a:endParaRPr lang="nl-BE"/>
        </a:p>
      </dgm:t>
    </dgm:pt>
    <dgm:pt modelId="{2385A7EE-7CC8-4808-BFAF-1FB7D09FFD2F}">
      <dgm:prSet/>
      <dgm:spPr/>
      <dgm:t>
        <a:bodyPr/>
        <a:lstStyle/>
        <a:p>
          <a:r>
            <a:rPr lang="nl-BE"/>
            <a:t>Resultaten conformiteitsonderzoeken</a:t>
          </a:r>
        </a:p>
      </dgm:t>
    </dgm:pt>
    <dgm:pt modelId="{C4BB9B11-9873-442B-BA11-5237060788D6}" type="parTrans" cxnId="{17877F9A-E226-4634-84F1-23EBB0398969}">
      <dgm:prSet/>
      <dgm:spPr/>
      <dgm:t>
        <a:bodyPr/>
        <a:lstStyle/>
        <a:p>
          <a:endParaRPr lang="nl-BE"/>
        </a:p>
      </dgm:t>
    </dgm:pt>
    <dgm:pt modelId="{1893A38B-2276-4EB1-9265-FE89093005C7}" type="sibTrans" cxnId="{17877F9A-E226-4634-84F1-23EBB0398969}">
      <dgm:prSet/>
      <dgm:spPr/>
      <dgm:t>
        <a:bodyPr/>
        <a:lstStyle/>
        <a:p>
          <a:endParaRPr lang="nl-BE"/>
        </a:p>
      </dgm:t>
    </dgm:pt>
    <dgm:pt modelId="{94118ED7-0474-4406-B8B0-FCD00BD3C89D}">
      <dgm:prSet/>
      <dgm:spPr/>
      <dgm:t>
        <a:bodyPr/>
        <a:lstStyle/>
        <a:p>
          <a:r>
            <a:rPr lang="nl-BE"/>
            <a:t>Afschrift CA</a:t>
          </a:r>
        </a:p>
      </dgm:t>
    </dgm:pt>
    <dgm:pt modelId="{25E9F2FD-EEDD-4593-8D7A-094D3097CD8B}" type="parTrans" cxnId="{735469BC-A510-4B3C-9E7E-862AA4FF732B}">
      <dgm:prSet/>
      <dgm:spPr/>
      <dgm:t>
        <a:bodyPr/>
        <a:lstStyle/>
        <a:p>
          <a:endParaRPr lang="nl-BE"/>
        </a:p>
      </dgm:t>
    </dgm:pt>
    <dgm:pt modelId="{DF07E1CC-86F7-4464-BA20-C6DEDD253B3C}" type="sibTrans" cxnId="{735469BC-A510-4B3C-9E7E-862AA4FF732B}">
      <dgm:prSet/>
      <dgm:spPr/>
      <dgm:t>
        <a:bodyPr/>
        <a:lstStyle/>
        <a:p>
          <a:endParaRPr lang="nl-BE"/>
        </a:p>
      </dgm:t>
    </dgm:pt>
    <dgm:pt modelId="{39C6B60E-CF12-42EC-A8E1-80969D006C20}">
      <dgm:prSet/>
      <dgm:spPr/>
      <dgm:t>
        <a:bodyPr/>
        <a:lstStyle/>
        <a:p>
          <a:r>
            <a:rPr lang="nl-BE"/>
            <a:t>Voor nieuwe eigenaars</a:t>
          </a:r>
        </a:p>
      </dgm:t>
    </dgm:pt>
    <dgm:pt modelId="{3D5B69CC-F4C1-40B7-97D0-B77685239B00}" type="parTrans" cxnId="{A4B54721-4FC6-4CDD-98B5-94F9E764CE38}">
      <dgm:prSet/>
      <dgm:spPr/>
      <dgm:t>
        <a:bodyPr/>
        <a:lstStyle/>
        <a:p>
          <a:endParaRPr lang="nl-BE"/>
        </a:p>
      </dgm:t>
    </dgm:pt>
    <dgm:pt modelId="{B42E982C-517B-42EB-B1EF-511ADBC78B1D}" type="sibTrans" cxnId="{A4B54721-4FC6-4CDD-98B5-94F9E764CE38}">
      <dgm:prSet/>
      <dgm:spPr/>
      <dgm:t>
        <a:bodyPr/>
        <a:lstStyle/>
        <a:p>
          <a:endParaRPr lang="nl-BE"/>
        </a:p>
      </dgm:t>
    </dgm:pt>
    <dgm:pt modelId="{8A06372F-FED8-41B2-9D7A-2D53AE9F7D42}">
      <dgm:prSet/>
      <dgm:spPr/>
      <dgm:t>
        <a:bodyPr/>
        <a:lstStyle/>
        <a:p>
          <a:r>
            <a:rPr lang="nl-BE"/>
            <a:t>Resultaten conformiteitsonderzoeken</a:t>
          </a:r>
        </a:p>
      </dgm:t>
    </dgm:pt>
    <dgm:pt modelId="{6ABA44F8-3EB6-43F6-AB39-5E2213757173}" type="parTrans" cxnId="{D9E36324-772E-4F62-879C-B261264BB74A}">
      <dgm:prSet/>
      <dgm:spPr/>
      <dgm:t>
        <a:bodyPr/>
        <a:lstStyle/>
        <a:p>
          <a:endParaRPr lang="nl-BE"/>
        </a:p>
      </dgm:t>
    </dgm:pt>
    <dgm:pt modelId="{3B4CE677-5374-4041-B580-5ACD81E584BD}" type="sibTrans" cxnId="{D9E36324-772E-4F62-879C-B261264BB74A}">
      <dgm:prSet/>
      <dgm:spPr/>
      <dgm:t>
        <a:bodyPr/>
        <a:lstStyle/>
        <a:p>
          <a:endParaRPr lang="nl-BE"/>
        </a:p>
      </dgm:t>
    </dgm:pt>
    <dgm:pt modelId="{2623A961-0528-49B8-A2F0-3205089DBE7D}" type="pres">
      <dgm:prSet presAssocID="{9677B4DE-A03F-4945-9FC2-072E381576BC}" presName="Name0" presStyleCnt="0">
        <dgm:presLayoutVars>
          <dgm:dir/>
          <dgm:animLvl val="lvl"/>
          <dgm:resizeHandles val="exact"/>
        </dgm:presLayoutVars>
      </dgm:prSet>
      <dgm:spPr/>
    </dgm:pt>
    <dgm:pt modelId="{975AFD48-56A6-4240-B3CB-C7BE6CAE8504}" type="pres">
      <dgm:prSet presAssocID="{C2A658CF-6876-4B62-A0F0-B646229344EB}" presName="composite" presStyleCnt="0"/>
      <dgm:spPr/>
    </dgm:pt>
    <dgm:pt modelId="{8B1DB0B2-B78D-4FEF-A295-E066EAB6687C}" type="pres">
      <dgm:prSet presAssocID="{C2A658CF-6876-4B62-A0F0-B646229344EB}" presName="parTx" presStyleLbl="alignNode1" presStyleIdx="0" presStyleCnt="3">
        <dgm:presLayoutVars>
          <dgm:chMax val="0"/>
          <dgm:chPref val="0"/>
          <dgm:bulletEnabled val="1"/>
        </dgm:presLayoutVars>
      </dgm:prSet>
      <dgm:spPr/>
    </dgm:pt>
    <dgm:pt modelId="{B9A5C281-78A9-4116-99C0-96634E75A2C1}" type="pres">
      <dgm:prSet presAssocID="{C2A658CF-6876-4B62-A0F0-B646229344EB}" presName="desTx" presStyleLbl="alignAccFollowNode1" presStyleIdx="0" presStyleCnt="3">
        <dgm:presLayoutVars>
          <dgm:bulletEnabled val="1"/>
        </dgm:presLayoutVars>
      </dgm:prSet>
      <dgm:spPr/>
    </dgm:pt>
    <dgm:pt modelId="{30DE5F39-627F-4292-9AE2-C29A06431562}" type="pres">
      <dgm:prSet presAssocID="{56417687-5D8E-45A8-B072-02895CAD21AD}" presName="space" presStyleCnt="0"/>
      <dgm:spPr/>
    </dgm:pt>
    <dgm:pt modelId="{A5826B23-7074-4CFD-A9FA-A53E776DF5DE}" type="pres">
      <dgm:prSet presAssocID="{45D57E4A-5BE1-4D3B-BD96-3FED4089B921}" presName="composite" presStyleCnt="0"/>
      <dgm:spPr/>
    </dgm:pt>
    <dgm:pt modelId="{7AE5E407-2126-470C-8850-8934F4855B99}" type="pres">
      <dgm:prSet presAssocID="{45D57E4A-5BE1-4D3B-BD96-3FED4089B921}" presName="parTx" presStyleLbl="alignNode1" presStyleIdx="1" presStyleCnt="3">
        <dgm:presLayoutVars>
          <dgm:chMax val="0"/>
          <dgm:chPref val="0"/>
          <dgm:bulletEnabled val="1"/>
        </dgm:presLayoutVars>
      </dgm:prSet>
      <dgm:spPr/>
    </dgm:pt>
    <dgm:pt modelId="{43BD0CD5-A0F1-4DA3-8DEF-2037713E99CB}" type="pres">
      <dgm:prSet presAssocID="{45D57E4A-5BE1-4D3B-BD96-3FED4089B921}" presName="desTx" presStyleLbl="alignAccFollowNode1" presStyleIdx="1" presStyleCnt="3">
        <dgm:presLayoutVars>
          <dgm:bulletEnabled val="1"/>
        </dgm:presLayoutVars>
      </dgm:prSet>
      <dgm:spPr/>
    </dgm:pt>
    <dgm:pt modelId="{AE777579-004B-4A72-BBFD-5C234802F521}" type="pres">
      <dgm:prSet presAssocID="{4FCD80AD-CFA2-45D3-A0EE-DC58ADECC4FD}" presName="space" presStyleCnt="0"/>
      <dgm:spPr/>
    </dgm:pt>
    <dgm:pt modelId="{A6324ACC-8D72-407B-BEB0-9A29ABB446D9}" type="pres">
      <dgm:prSet presAssocID="{39C6B60E-CF12-42EC-A8E1-80969D006C20}" presName="composite" presStyleCnt="0"/>
      <dgm:spPr/>
    </dgm:pt>
    <dgm:pt modelId="{420F52F3-A8BB-4BAC-8AEB-A9338F2DB68E}" type="pres">
      <dgm:prSet presAssocID="{39C6B60E-CF12-42EC-A8E1-80969D006C20}" presName="parTx" presStyleLbl="alignNode1" presStyleIdx="2" presStyleCnt="3">
        <dgm:presLayoutVars>
          <dgm:chMax val="0"/>
          <dgm:chPref val="0"/>
          <dgm:bulletEnabled val="1"/>
        </dgm:presLayoutVars>
      </dgm:prSet>
      <dgm:spPr/>
    </dgm:pt>
    <dgm:pt modelId="{497C2858-578D-48A4-85F0-7F5CE2904026}" type="pres">
      <dgm:prSet presAssocID="{39C6B60E-CF12-42EC-A8E1-80969D006C20}" presName="desTx" presStyleLbl="alignAccFollowNode1" presStyleIdx="2" presStyleCnt="3">
        <dgm:presLayoutVars>
          <dgm:bulletEnabled val="1"/>
        </dgm:presLayoutVars>
      </dgm:prSet>
      <dgm:spPr/>
    </dgm:pt>
  </dgm:ptLst>
  <dgm:cxnLst>
    <dgm:cxn modelId="{A4B54721-4FC6-4CDD-98B5-94F9E764CE38}" srcId="{9677B4DE-A03F-4945-9FC2-072E381576BC}" destId="{39C6B60E-CF12-42EC-A8E1-80969D006C20}" srcOrd="2" destOrd="0" parTransId="{3D5B69CC-F4C1-40B7-97D0-B77685239B00}" sibTransId="{B42E982C-517B-42EB-B1EF-511ADBC78B1D}"/>
    <dgm:cxn modelId="{D9E36324-772E-4F62-879C-B261264BB74A}" srcId="{39C6B60E-CF12-42EC-A8E1-80969D006C20}" destId="{8A06372F-FED8-41B2-9D7A-2D53AE9F7D42}" srcOrd="0" destOrd="0" parTransId="{6ABA44F8-3EB6-43F6-AB39-5E2213757173}" sibTransId="{3B4CE677-5374-4041-B580-5ACD81E584BD}"/>
    <dgm:cxn modelId="{8CFF7961-96CE-4359-B5CE-99DC4A3464DD}" type="presOf" srcId="{2385A7EE-7CC8-4808-BFAF-1FB7D09FFD2F}" destId="{43BD0CD5-A0F1-4DA3-8DEF-2037713E99CB}" srcOrd="0" destOrd="1" presId="urn:microsoft.com/office/officeart/2005/8/layout/hList1"/>
    <dgm:cxn modelId="{3922C242-47AE-478D-9192-7565AD2A7749}" srcId="{C2A658CF-6876-4B62-A0F0-B646229344EB}" destId="{BB6355DF-89BC-47B4-8F72-683385743FD4}" srcOrd="2" destOrd="0" parTransId="{BFCE2496-82BF-4EC6-BA52-AAFDD721851A}" sibTransId="{8E88BC42-D549-4F77-84AA-87DB9695C68B}"/>
    <dgm:cxn modelId="{EAE1A86F-F9A0-476E-8277-DD2B9EFE1E00}" type="presOf" srcId="{2737B6CD-E4E4-4372-9848-B3B8229BD6CA}" destId="{B9A5C281-78A9-4116-99C0-96634E75A2C1}" srcOrd="0" destOrd="1" presId="urn:microsoft.com/office/officeart/2005/8/layout/hList1"/>
    <dgm:cxn modelId="{5D520075-9FE0-46B9-B446-9429C269881B}" type="presOf" srcId="{39C6B60E-CF12-42EC-A8E1-80969D006C20}" destId="{420F52F3-A8BB-4BAC-8AEB-A9338F2DB68E}" srcOrd="0" destOrd="0" presId="urn:microsoft.com/office/officeart/2005/8/layout/hList1"/>
    <dgm:cxn modelId="{AC4A8358-24AF-49C5-A61A-8ACA5F9D7B18}" type="presOf" srcId="{98DA3227-DA68-4E5D-9F72-35D7078E0EF4}" destId="{B9A5C281-78A9-4116-99C0-96634E75A2C1}" srcOrd="0" destOrd="0" presId="urn:microsoft.com/office/officeart/2005/8/layout/hList1"/>
    <dgm:cxn modelId="{8320B495-B356-47E3-B087-E93951B21D30}" type="presOf" srcId="{BB6355DF-89BC-47B4-8F72-683385743FD4}" destId="{B9A5C281-78A9-4116-99C0-96634E75A2C1}" srcOrd="0" destOrd="2" presId="urn:microsoft.com/office/officeart/2005/8/layout/hList1"/>
    <dgm:cxn modelId="{A215F999-FA13-46B7-8D32-CEB86C56830D}" type="presOf" srcId="{94118ED7-0474-4406-B8B0-FCD00BD3C89D}" destId="{43BD0CD5-A0F1-4DA3-8DEF-2037713E99CB}" srcOrd="0" destOrd="2" presId="urn:microsoft.com/office/officeart/2005/8/layout/hList1"/>
    <dgm:cxn modelId="{17877F9A-E226-4634-84F1-23EBB0398969}" srcId="{45D57E4A-5BE1-4D3B-BD96-3FED4089B921}" destId="{2385A7EE-7CC8-4808-BFAF-1FB7D09FFD2F}" srcOrd="1" destOrd="0" parTransId="{C4BB9B11-9873-442B-BA11-5237060788D6}" sibTransId="{1893A38B-2276-4EB1-9265-FE89093005C7}"/>
    <dgm:cxn modelId="{064F3DA8-ACA1-479D-83F6-11F0DC5C9F81}" srcId="{9677B4DE-A03F-4945-9FC2-072E381576BC}" destId="{45D57E4A-5BE1-4D3B-BD96-3FED4089B921}" srcOrd="1" destOrd="0" parTransId="{E1283987-C8F3-47AF-A841-84099F917AD7}" sibTransId="{4FCD80AD-CFA2-45D3-A0EE-DC58ADECC4FD}"/>
    <dgm:cxn modelId="{EA0CCBB2-7457-4F7F-A5CA-713B1DAC495C}" type="presOf" srcId="{C2A658CF-6876-4B62-A0F0-B646229344EB}" destId="{8B1DB0B2-B78D-4FEF-A295-E066EAB6687C}" srcOrd="0" destOrd="0" presId="urn:microsoft.com/office/officeart/2005/8/layout/hList1"/>
    <dgm:cxn modelId="{735469BC-A510-4B3C-9E7E-862AA4FF732B}" srcId="{45D57E4A-5BE1-4D3B-BD96-3FED4089B921}" destId="{94118ED7-0474-4406-B8B0-FCD00BD3C89D}" srcOrd="2" destOrd="0" parTransId="{25E9F2FD-EEDD-4593-8D7A-094D3097CD8B}" sibTransId="{DF07E1CC-86F7-4464-BA20-C6DEDD253B3C}"/>
    <dgm:cxn modelId="{ED7435CB-CFA5-4ABF-970F-3C68C6976FA2}" type="presOf" srcId="{9677B4DE-A03F-4945-9FC2-072E381576BC}" destId="{2623A961-0528-49B8-A2F0-3205089DBE7D}" srcOrd="0" destOrd="0" presId="urn:microsoft.com/office/officeart/2005/8/layout/hList1"/>
    <dgm:cxn modelId="{A7320ACE-44A4-4D60-81A6-D98248C003D6}" type="presOf" srcId="{5601F2F1-F4DA-41CA-958C-8C2A10B2F9D8}" destId="{43BD0CD5-A0F1-4DA3-8DEF-2037713E99CB}" srcOrd="0" destOrd="0" presId="urn:microsoft.com/office/officeart/2005/8/layout/hList1"/>
    <dgm:cxn modelId="{41E10CDE-FE5B-4699-B63F-F349E7E650F5}" srcId="{C2A658CF-6876-4B62-A0F0-B646229344EB}" destId="{2737B6CD-E4E4-4372-9848-B3B8229BD6CA}" srcOrd="1" destOrd="0" parTransId="{74CE87A4-BD42-448B-9266-644029D694EB}" sibTransId="{7AC05BD0-41B6-406E-A6C8-81FADE2D7E1C}"/>
    <dgm:cxn modelId="{FFC34EE1-CFBB-4C54-856D-04ADEC2D3A3C}" srcId="{C2A658CF-6876-4B62-A0F0-B646229344EB}" destId="{98DA3227-DA68-4E5D-9F72-35D7078E0EF4}" srcOrd="0" destOrd="0" parTransId="{8BCCD07E-F280-4FDD-92A7-8CE6C82814C5}" sibTransId="{352E1B04-D8F2-4D5E-9391-D4B7235E7499}"/>
    <dgm:cxn modelId="{FB8B00E4-F49E-44AD-B68D-EA207C842400}" srcId="{9677B4DE-A03F-4945-9FC2-072E381576BC}" destId="{C2A658CF-6876-4B62-A0F0-B646229344EB}" srcOrd="0" destOrd="0" parTransId="{89676327-2E8C-4F74-B9C3-EF1A3C6BAD38}" sibTransId="{56417687-5D8E-45A8-B072-02895CAD21AD}"/>
    <dgm:cxn modelId="{E9402FEB-2F54-4201-BC9D-F7928417CC1F}" type="presOf" srcId="{8A06372F-FED8-41B2-9D7A-2D53AE9F7D42}" destId="{497C2858-578D-48A4-85F0-7F5CE2904026}" srcOrd="0" destOrd="0" presId="urn:microsoft.com/office/officeart/2005/8/layout/hList1"/>
    <dgm:cxn modelId="{A7346BF2-A394-47D5-AE0C-C6F4307011BE}" type="presOf" srcId="{45D57E4A-5BE1-4D3B-BD96-3FED4089B921}" destId="{7AE5E407-2126-470C-8850-8934F4855B99}" srcOrd="0" destOrd="0" presId="urn:microsoft.com/office/officeart/2005/8/layout/hList1"/>
    <dgm:cxn modelId="{F7D34BF3-E5C7-4B1B-8981-89A62BF5EECD}" srcId="{45D57E4A-5BE1-4D3B-BD96-3FED4089B921}" destId="{5601F2F1-F4DA-41CA-958C-8C2A10B2F9D8}" srcOrd="0" destOrd="0" parTransId="{1EA96409-2808-49A3-B11A-A0B86B9885F8}" sibTransId="{F983167E-CE88-4592-B687-1F48C2198FC2}"/>
    <dgm:cxn modelId="{5F748BF1-7FB8-4429-8659-85643E8FDBCC}" type="presParOf" srcId="{2623A961-0528-49B8-A2F0-3205089DBE7D}" destId="{975AFD48-56A6-4240-B3CB-C7BE6CAE8504}" srcOrd="0" destOrd="0" presId="urn:microsoft.com/office/officeart/2005/8/layout/hList1"/>
    <dgm:cxn modelId="{E1A3A31F-E95E-4EFD-9C41-163A94AAF68E}" type="presParOf" srcId="{975AFD48-56A6-4240-B3CB-C7BE6CAE8504}" destId="{8B1DB0B2-B78D-4FEF-A295-E066EAB6687C}" srcOrd="0" destOrd="0" presId="urn:microsoft.com/office/officeart/2005/8/layout/hList1"/>
    <dgm:cxn modelId="{477EEF1E-3126-487C-8AE7-0CCA4FF33F91}" type="presParOf" srcId="{975AFD48-56A6-4240-B3CB-C7BE6CAE8504}" destId="{B9A5C281-78A9-4116-99C0-96634E75A2C1}" srcOrd="1" destOrd="0" presId="urn:microsoft.com/office/officeart/2005/8/layout/hList1"/>
    <dgm:cxn modelId="{0997D9CC-D25F-4942-9852-878CCD03B2E1}" type="presParOf" srcId="{2623A961-0528-49B8-A2F0-3205089DBE7D}" destId="{30DE5F39-627F-4292-9AE2-C29A06431562}" srcOrd="1" destOrd="0" presId="urn:microsoft.com/office/officeart/2005/8/layout/hList1"/>
    <dgm:cxn modelId="{CBC4D772-E3E0-40C6-BAC4-8179F3558A3D}" type="presParOf" srcId="{2623A961-0528-49B8-A2F0-3205089DBE7D}" destId="{A5826B23-7074-4CFD-A9FA-A53E776DF5DE}" srcOrd="2" destOrd="0" presId="urn:microsoft.com/office/officeart/2005/8/layout/hList1"/>
    <dgm:cxn modelId="{1EC2E3C8-CFC6-419B-A295-43125265586F}" type="presParOf" srcId="{A5826B23-7074-4CFD-A9FA-A53E776DF5DE}" destId="{7AE5E407-2126-470C-8850-8934F4855B99}" srcOrd="0" destOrd="0" presId="urn:microsoft.com/office/officeart/2005/8/layout/hList1"/>
    <dgm:cxn modelId="{5B26FD9B-FAA9-4E0E-B6AE-C7F724583D1D}" type="presParOf" srcId="{A5826B23-7074-4CFD-A9FA-A53E776DF5DE}" destId="{43BD0CD5-A0F1-4DA3-8DEF-2037713E99CB}" srcOrd="1" destOrd="0" presId="urn:microsoft.com/office/officeart/2005/8/layout/hList1"/>
    <dgm:cxn modelId="{384AD251-E7E0-495F-A2F6-CB5312FD6472}" type="presParOf" srcId="{2623A961-0528-49B8-A2F0-3205089DBE7D}" destId="{AE777579-004B-4A72-BBFD-5C234802F521}" srcOrd="3" destOrd="0" presId="urn:microsoft.com/office/officeart/2005/8/layout/hList1"/>
    <dgm:cxn modelId="{95498AB9-F91C-46C0-ABE2-18F81A4474BD}" type="presParOf" srcId="{2623A961-0528-49B8-A2F0-3205089DBE7D}" destId="{A6324ACC-8D72-407B-BEB0-9A29ABB446D9}" srcOrd="4" destOrd="0" presId="urn:microsoft.com/office/officeart/2005/8/layout/hList1"/>
    <dgm:cxn modelId="{85730287-C465-42A5-8B4C-C9D343BBB26E}" type="presParOf" srcId="{A6324ACC-8D72-407B-BEB0-9A29ABB446D9}" destId="{420F52F3-A8BB-4BAC-8AEB-A9338F2DB68E}" srcOrd="0" destOrd="0" presId="urn:microsoft.com/office/officeart/2005/8/layout/hList1"/>
    <dgm:cxn modelId="{FC14E79E-6793-4488-838C-371283A4CE98}" type="presParOf" srcId="{A6324ACC-8D72-407B-BEB0-9A29ABB446D9}" destId="{497C2858-578D-48A4-85F0-7F5CE29040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4EE026-DD92-458E-96D1-55449CA95407}" type="doc">
      <dgm:prSet loTypeId="urn:microsoft.com/office/officeart/2005/8/layout/hList1" loCatId="list" qsTypeId="urn:microsoft.com/office/officeart/2005/8/quickstyle/simple1" qsCatId="simple" csTypeId="urn:microsoft.com/office/officeart/2005/8/colors/accent5_1" csCatId="accent5" phldr="1"/>
      <dgm:spPr/>
      <dgm:t>
        <a:bodyPr/>
        <a:lstStyle/>
        <a:p>
          <a:endParaRPr lang="nl-BE"/>
        </a:p>
      </dgm:t>
    </dgm:pt>
    <dgm:pt modelId="{73C730D9-4A73-4843-A7A6-9CFF68EAA238}">
      <dgm:prSet/>
      <dgm:spPr/>
      <dgm:t>
        <a:bodyPr/>
        <a:lstStyle/>
        <a:p>
          <a:r>
            <a:rPr lang="nl-BE"/>
            <a:t>Beperkt tot</a:t>
          </a:r>
        </a:p>
      </dgm:t>
    </dgm:pt>
    <dgm:pt modelId="{C8ABC0F8-D88F-4758-A35B-3AEE50F96B2D}" type="parTrans" cxnId="{1D294873-E905-41CC-8341-D596DC5600F0}">
      <dgm:prSet/>
      <dgm:spPr/>
      <dgm:t>
        <a:bodyPr/>
        <a:lstStyle/>
        <a:p>
          <a:endParaRPr lang="nl-BE"/>
        </a:p>
      </dgm:t>
    </dgm:pt>
    <dgm:pt modelId="{71AEC8AD-9935-4A7D-9390-6AB862BC8752}" type="sibTrans" cxnId="{1D294873-E905-41CC-8341-D596DC5600F0}">
      <dgm:prSet/>
      <dgm:spPr/>
      <dgm:t>
        <a:bodyPr/>
        <a:lstStyle/>
        <a:p>
          <a:endParaRPr lang="nl-BE"/>
        </a:p>
      </dgm:t>
    </dgm:pt>
    <dgm:pt modelId="{6605EC89-5234-48B5-9BA1-2F9C376EF57C}">
      <dgm:prSet/>
      <dgm:spPr/>
      <dgm:t>
        <a:bodyPr/>
        <a:lstStyle/>
        <a:p>
          <a:r>
            <a:rPr lang="nl-BE" dirty="0"/>
            <a:t>Dakisolatie</a:t>
          </a:r>
        </a:p>
      </dgm:t>
    </dgm:pt>
    <dgm:pt modelId="{1377325A-A598-4CED-A3DA-B90DE99CE402}" type="parTrans" cxnId="{15B6E190-0BFA-4A09-9285-2689A1846876}">
      <dgm:prSet/>
      <dgm:spPr/>
      <dgm:t>
        <a:bodyPr/>
        <a:lstStyle/>
        <a:p>
          <a:endParaRPr lang="nl-BE"/>
        </a:p>
      </dgm:t>
    </dgm:pt>
    <dgm:pt modelId="{06406A8F-BDD3-4C95-9E2F-B3114BAA0831}" type="sibTrans" cxnId="{15B6E190-0BFA-4A09-9285-2689A1846876}">
      <dgm:prSet/>
      <dgm:spPr/>
      <dgm:t>
        <a:bodyPr/>
        <a:lstStyle/>
        <a:p>
          <a:endParaRPr lang="nl-BE"/>
        </a:p>
      </dgm:t>
    </dgm:pt>
    <dgm:pt modelId="{16CF5A51-1C7E-4442-9004-CBCA8BBF395A}">
      <dgm:prSet/>
      <dgm:spPr/>
      <dgm:t>
        <a:bodyPr/>
        <a:lstStyle/>
        <a:p>
          <a:r>
            <a:rPr lang="nl-BE"/>
            <a:t>Dubbel glas</a:t>
          </a:r>
        </a:p>
      </dgm:t>
    </dgm:pt>
    <dgm:pt modelId="{74C8B518-09A5-428B-8BE7-72409D8EBC66}" type="parTrans" cxnId="{980AD189-9482-4714-9821-BDAB03924905}">
      <dgm:prSet/>
      <dgm:spPr/>
      <dgm:t>
        <a:bodyPr/>
        <a:lstStyle/>
        <a:p>
          <a:endParaRPr lang="nl-BE"/>
        </a:p>
      </dgm:t>
    </dgm:pt>
    <dgm:pt modelId="{D7236EBF-F2FA-4604-927C-81260CA08F90}" type="sibTrans" cxnId="{980AD189-9482-4714-9821-BDAB03924905}">
      <dgm:prSet/>
      <dgm:spPr/>
      <dgm:t>
        <a:bodyPr/>
        <a:lstStyle/>
        <a:p>
          <a:endParaRPr lang="nl-BE"/>
        </a:p>
      </dgm:t>
    </dgm:pt>
    <dgm:pt modelId="{28029484-A0DB-4DF1-9C5F-C69B1E472633}">
      <dgm:prSet/>
      <dgm:spPr/>
      <dgm:t>
        <a:bodyPr/>
        <a:lstStyle/>
        <a:p>
          <a:r>
            <a:rPr lang="nl-BE"/>
            <a:t>Opgenomen als minimumnorm</a:t>
          </a:r>
        </a:p>
      </dgm:t>
    </dgm:pt>
    <dgm:pt modelId="{026ADE0C-95BD-49D8-B8AC-B2E6AB7639B3}" type="parTrans" cxnId="{7EA5D163-C544-4265-9ECD-AC7FDB22CD85}">
      <dgm:prSet/>
      <dgm:spPr/>
      <dgm:t>
        <a:bodyPr/>
        <a:lstStyle/>
        <a:p>
          <a:endParaRPr lang="nl-BE"/>
        </a:p>
      </dgm:t>
    </dgm:pt>
    <dgm:pt modelId="{0667D869-CA2B-4F77-8C30-AC3C6787FF93}" type="sibTrans" cxnId="{7EA5D163-C544-4265-9ECD-AC7FDB22CD85}">
      <dgm:prSet/>
      <dgm:spPr/>
      <dgm:t>
        <a:bodyPr/>
        <a:lstStyle/>
        <a:p>
          <a:endParaRPr lang="nl-BE"/>
        </a:p>
      </dgm:t>
    </dgm:pt>
    <dgm:pt modelId="{51FDA74D-6DEF-46FE-9B5E-FC0466628EC0}">
      <dgm:prSet/>
      <dgm:spPr/>
      <dgm:t>
        <a:bodyPr/>
        <a:lstStyle/>
        <a:p>
          <a:r>
            <a:rPr lang="nl-BE"/>
            <a:t>Dakisolatie: sinds 2015</a:t>
          </a:r>
        </a:p>
      </dgm:t>
    </dgm:pt>
    <dgm:pt modelId="{ACF75A56-566B-48BE-8DAB-C7E551AFF88D}" type="parTrans" cxnId="{4241E388-075B-48D2-B965-B67988A0CC64}">
      <dgm:prSet/>
      <dgm:spPr/>
      <dgm:t>
        <a:bodyPr/>
        <a:lstStyle/>
        <a:p>
          <a:endParaRPr lang="nl-BE"/>
        </a:p>
      </dgm:t>
    </dgm:pt>
    <dgm:pt modelId="{A8F15254-D01C-46FB-BBAA-F545B2A6519E}" type="sibTrans" cxnId="{4241E388-075B-48D2-B965-B67988A0CC64}">
      <dgm:prSet/>
      <dgm:spPr/>
      <dgm:t>
        <a:bodyPr/>
        <a:lstStyle/>
        <a:p>
          <a:endParaRPr lang="nl-BE"/>
        </a:p>
      </dgm:t>
    </dgm:pt>
    <dgm:pt modelId="{F8D1028C-D9D5-4C1A-9894-952FA8BE3B99}">
      <dgm:prSet/>
      <dgm:spPr/>
      <dgm:t>
        <a:bodyPr/>
        <a:lstStyle/>
        <a:p>
          <a:r>
            <a:rPr lang="nl-BE" dirty="0"/>
            <a:t>Dubbel glas: vanaf 2020</a:t>
          </a:r>
        </a:p>
      </dgm:t>
    </dgm:pt>
    <dgm:pt modelId="{BC1215AC-CFA4-4C9B-97A3-568030E76736}" type="parTrans" cxnId="{31D8B4BE-2FD7-4802-85E3-8B44AC99E409}">
      <dgm:prSet/>
      <dgm:spPr/>
      <dgm:t>
        <a:bodyPr/>
        <a:lstStyle/>
        <a:p>
          <a:endParaRPr lang="nl-BE"/>
        </a:p>
      </dgm:t>
    </dgm:pt>
    <dgm:pt modelId="{148EE68C-BD06-42F4-9321-AABE61DA3B3E}" type="sibTrans" cxnId="{31D8B4BE-2FD7-4802-85E3-8B44AC99E409}">
      <dgm:prSet/>
      <dgm:spPr/>
      <dgm:t>
        <a:bodyPr/>
        <a:lstStyle/>
        <a:p>
          <a:endParaRPr lang="nl-BE"/>
        </a:p>
      </dgm:t>
    </dgm:pt>
    <dgm:pt modelId="{CA294005-26A6-4DFB-A125-BEFE980D7B5E}" type="pres">
      <dgm:prSet presAssocID="{DC4EE026-DD92-458E-96D1-55449CA95407}" presName="Name0" presStyleCnt="0">
        <dgm:presLayoutVars>
          <dgm:dir/>
          <dgm:animLvl val="lvl"/>
          <dgm:resizeHandles val="exact"/>
        </dgm:presLayoutVars>
      </dgm:prSet>
      <dgm:spPr/>
    </dgm:pt>
    <dgm:pt modelId="{C0F2CC73-C885-4572-BAAF-5F0DE7BF7D4C}" type="pres">
      <dgm:prSet presAssocID="{73C730D9-4A73-4843-A7A6-9CFF68EAA238}" presName="composite" presStyleCnt="0"/>
      <dgm:spPr/>
    </dgm:pt>
    <dgm:pt modelId="{7D5E27FE-AEE1-4DC1-BE0E-4D57AE5417F3}" type="pres">
      <dgm:prSet presAssocID="{73C730D9-4A73-4843-A7A6-9CFF68EAA238}" presName="parTx" presStyleLbl="alignNode1" presStyleIdx="0" presStyleCnt="2">
        <dgm:presLayoutVars>
          <dgm:chMax val="0"/>
          <dgm:chPref val="0"/>
          <dgm:bulletEnabled val="1"/>
        </dgm:presLayoutVars>
      </dgm:prSet>
      <dgm:spPr/>
    </dgm:pt>
    <dgm:pt modelId="{7B01A4F9-38D1-4F7F-97E5-EC97710BD18E}" type="pres">
      <dgm:prSet presAssocID="{73C730D9-4A73-4843-A7A6-9CFF68EAA238}" presName="desTx" presStyleLbl="alignAccFollowNode1" presStyleIdx="0" presStyleCnt="2">
        <dgm:presLayoutVars>
          <dgm:bulletEnabled val="1"/>
        </dgm:presLayoutVars>
      </dgm:prSet>
      <dgm:spPr/>
    </dgm:pt>
    <dgm:pt modelId="{B11FF16E-2EAA-48B6-9934-DEB340138756}" type="pres">
      <dgm:prSet presAssocID="{71AEC8AD-9935-4A7D-9390-6AB862BC8752}" presName="space" presStyleCnt="0"/>
      <dgm:spPr/>
    </dgm:pt>
    <dgm:pt modelId="{168F433D-8482-4D60-BF93-69A24A80EA0F}" type="pres">
      <dgm:prSet presAssocID="{28029484-A0DB-4DF1-9C5F-C69B1E472633}" presName="composite" presStyleCnt="0"/>
      <dgm:spPr/>
    </dgm:pt>
    <dgm:pt modelId="{DAA4234E-3B2E-415C-A7FD-CA40E269BCD1}" type="pres">
      <dgm:prSet presAssocID="{28029484-A0DB-4DF1-9C5F-C69B1E472633}" presName="parTx" presStyleLbl="alignNode1" presStyleIdx="1" presStyleCnt="2">
        <dgm:presLayoutVars>
          <dgm:chMax val="0"/>
          <dgm:chPref val="0"/>
          <dgm:bulletEnabled val="1"/>
        </dgm:presLayoutVars>
      </dgm:prSet>
      <dgm:spPr/>
    </dgm:pt>
    <dgm:pt modelId="{DF155662-E7FC-4729-8877-F9393C8E39CA}" type="pres">
      <dgm:prSet presAssocID="{28029484-A0DB-4DF1-9C5F-C69B1E472633}" presName="desTx" presStyleLbl="alignAccFollowNode1" presStyleIdx="1" presStyleCnt="2">
        <dgm:presLayoutVars>
          <dgm:bulletEnabled val="1"/>
        </dgm:presLayoutVars>
      </dgm:prSet>
      <dgm:spPr/>
    </dgm:pt>
  </dgm:ptLst>
  <dgm:cxnLst>
    <dgm:cxn modelId="{ECF2FB17-7EED-4B5D-B576-0774E0261A20}" type="presOf" srcId="{28029484-A0DB-4DF1-9C5F-C69B1E472633}" destId="{DAA4234E-3B2E-415C-A7FD-CA40E269BCD1}" srcOrd="0" destOrd="0" presId="urn:microsoft.com/office/officeart/2005/8/layout/hList1"/>
    <dgm:cxn modelId="{8411642B-B9AF-4EF5-A6C0-F09C087717FD}" type="presOf" srcId="{DC4EE026-DD92-458E-96D1-55449CA95407}" destId="{CA294005-26A6-4DFB-A125-BEFE980D7B5E}" srcOrd="0" destOrd="0" presId="urn:microsoft.com/office/officeart/2005/8/layout/hList1"/>
    <dgm:cxn modelId="{7EA5D163-C544-4265-9ECD-AC7FDB22CD85}" srcId="{DC4EE026-DD92-458E-96D1-55449CA95407}" destId="{28029484-A0DB-4DF1-9C5F-C69B1E472633}" srcOrd="1" destOrd="0" parTransId="{026ADE0C-95BD-49D8-B8AC-B2E6AB7639B3}" sibTransId="{0667D869-CA2B-4F77-8C30-AC3C6787FF93}"/>
    <dgm:cxn modelId="{F0902148-60F0-414F-8CD5-171B38EF6B32}" type="presOf" srcId="{16CF5A51-1C7E-4442-9004-CBCA8BBF395A}" destId="{7B01A4F9-38D1-4F7F-97E5-EC97710BD18E}" srcOrd="0" destOrd="1" presId="urn:microsoft.com/office/officeart/2005/8/layout/hList1"/>
    <dgm:cxn modelId="{12FF196E-EC51-43D1-A7B9-3C8B6C036102}" type="presOf" srcId="{F8D1028C-D9D5-4C1A-9894-952FA8BE3B99}" destId="{DF155662-E7FC-4729-8877-F9393C8E39CA}" srcOrd="0" destOrd="1" presId="urn:microsoft.com/office/officeart/2005/8/layout/hList1"/>
    <dgm:cxn modelId="{EB3C486E-B028-4E96-87C8-70A658AC8ECB}" type="presOf" srcId="{51FDA74D-6DEF-46FE-9B5E-FC0466628EC0}" destId="{DF155662-E7FC-4729-8877-F9393C8E39CA}" srcOrd="0" destOrd="0" presId="urn:microsoft.com/office/officeart/2005/8/layout/hList1"/>
    <dgm:cxn modelId="{1D294873-E905-41CC-8341-D596DC5600F0}" srcId="{DC4EE026-DD92-458E-96D1-55449CA95407}" destId="{73C730D9-4A73-4843-A7A6-9CFF68EAA238}" srcOrd="0" destOrd="0" parTransId="{C8ABC0F8-D88F-4758-A35B-3AEE50F96B2D}" sibTransId="{71AEC8AD-9935-4A7D-9390-6AB862BC8752}"/>
    <dgm:cxn modelId="{4241E388-075B-48D2-B965-B67988A0CC64}" srcId="{28029484-A0DB-4DF1-9C5F-C69B1E472633}" destId="{51FDA74D-6DEF-46FE-9B5E-FC0466628EC0}" srcOrd="0" destOrd="0" parTransId="{ACF75A56-566B-48BE-8DAB-C7E551AFF88D}" sibTransId="{A8F15254-D01C-46FB-BBAA-F545B2A6519E}"/>
    <dgm:cxn modelId="{980AD189-9482-4714-9821-BDAB03924905}" srcId="{73C730D9-4A73-4843-A7A6-9CFF68EAA238}" destId="{16CF5A51-1C7E-4442-9004-CBCA8BBF395A}" srcOrd="1" destOrd="0" parTransId="{74C8B518-09A5-428B-8BE7-72409D8EBC66}" sibTransId="{D7236EBF-F2FA-4604-927C-81260CA08F90}"/>
    <dgm:cxn modelId="{15B6E190-0BFA-4A09-9285-2689A1846876}" srcId="{73C730D9-4A73-4843-A7A6-9CFF68EAA238}" destId="{6605EC89-5234-48B5-9BA1-2F9C376EF57C}" srcOrd="0" destOrd="0" parTransId="{1377325A-A598-4CED-A3DA-B90DE99CE402}" sibTransId="{06406A8F-BDD3-4C95-9E2F-B3114BAA0831}"/>
    <dgm:cxn modelId="{31D8B4BE-2FD7-4802-85E3-8B44AC99E409}" srcId="{28029484-A0DB-4DF1-9C5F-C69B1E472633}" destId="{F8D1028C-D9D5-4C1A-9894-952FA8BE3B99}" srcOrd="1" destOrd="0" parTransId="{BC1215AC-CFA4-4C9B-97A3-568030E76736}" sibTransId="{148EE68C-BD06-42F4-9321-AABE61DA3B3E}"/>
    <dgm:cxn modelId="{2DF2C6C4-288F-481D-ACD9-9E609F23863A}" type="presOf" srcId="{73C730D9-4A73-4843-A7A6-9CFF68EAA238}" destId="{7D5E27FE-AEE1-4DC1-BE0E-4D57AE5417F3}" srcOrd="0" destOrd="0" presId="urn:microsoft.com/office/officeart/2005/8/layout/hList1"/>
    <dgm:cxn modelId="{0E29B7D7-C5E4-4B30-9AA5-86672B9BB581}" type="presOf" srcId="{6605EC89-5234-48B5-9BA1-2F9C376EF57C}" destId="{7B01A4F9-38D1-4F7F-97E5-EC97710BD18E}" srcOrd="0" destOrd="0" presId="urn:microsoft.com/office/officeart/2005/8/layout/hList1"/>
    <dgm:cxn modelId="{D03CC5F0-4369-461E-B55F-2E3A12F36552}" type="presParOf" srcId="{CA294005-26A6-4DFB-A125-BEFE980D7B5E}" destId="{C0F2CC73-C885-4572-BAAF-5F0DE7BF7D4C}" srcOrd="0" destOrd="0" presId="urn:microsoft.com/office/officeart/2005/8/layout/hList1"/>
    <dgm:cxn modelId="{20374A3B-657E-49BF-B43F-244664B883C2}" type="presParOf" srcId="{C0F2CC73-C885-4572-BAAF-5F0DE7BF7D4C}" destId="{7D5E27FE-AEE1-4DC1-BE0E-4D57AE5417F3}" srcOrd="0" destOrd="0" presId="urn:microsoft.com/office/officeart/2005/8/layout/hList1"/>
    <dgm:cxn modelId="{74972B4B-4119-475D-BB79-E9A71E5021ED}" type="presParOf" srcId="{C0F2CC73-C885-4572-BAAF-5F0DE7BF7D4C}" destId="{7B01A4F9-38D1-4F7F-97E5-EC97710BD18E}" srcOrd="1" destOrd="0" presId="urn:microsoft.com/office/officeart/2005/8/layout/hList1"/>
    <dgm:cxn modelId="{0B28578B-BAE6-46EC-A4BF-8D84738BE148}" type="presParOf" srcId="{CA294005-26A6-4DFB-A125-BEFE980D7B5E}" destId="{B11FF16E-2EAA-48B6-9934-DEB340138756}" srcOrd="1" destOrd="0" presId="urn:microsoft.com/office/officeart/2005/8/layout/hList1"/>
    <dgm:cxn modelId="{8D064AD8-C61A-4F6D-B0FC-6B5CDB9D0FF4}" type="presParOf" srcId="{CA294005-26A6-4DFB-A125-BEFE980D7B5E}" destId="{168F433D-8482-4D60-BF93-69A24A80EA0F}" srcOrd="2" destOrd="0" presId="urn:microsoft.com/office/officeart/2005/8/layout/hList1"/>
    <dgm:cxn modelId="{25C1AEFA-84DB-41CC-A930-38EB3E6A5649}" type="presParOf" srcId="{168F433D-8482-4D60-BF93-69A24A80EA0F}" destId="{DAA4234E-3B2E-415C-A7FD-CA40E269BCD1}" srcOrd="0" destOrd="0" presId="urn:microsoft.com/office/officeart/2005/8/layout/hList1"/>
    <dgm:cxn modelId="{87184CB4-3331-4DCB-A137-46776E0EC8C8}" type="presParOf" srcId="{168F433D-8482-4D60-BF93-69A24A80EA0F}" destId="{DF155662-E7FC-4729-8877-F9393C8E39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4CD78C-2BE6-460F-AE05-C44951F6CA7D}"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nl-BE"/>
        </a:p>
      </dgm:t>
    </dgm:pt>
    <dgm:pt modelId="{20B386FD-AFEB-4EEC-ACA6-3FFBE2AE4A40}">
      <dgm:prSet/>
      <dgm:spPr/>
      <dgm:t>
        <a:bodyPr/>
        <a:lstStyle/>
        <a:p>
          <a:pPr>
            <a:lnSpc>
              <a:spcPct val="100000"/>
            </a:lnSpc>
          </a:pPr>
          <a:r>
            <a:rPr lang="nl-BE" dirty="0"/>
            <a:t>‘Het ontbreken van’ = gebrek op technisch verslag</a:t>
          </a:r>
        </a:p>
      </dgm:t>
    </dgm:pt>
    <dgm:pt modelId="{3DC1C995-0563-458D-A218-E3F4D64CEE01}" type="parTrans" cxnId="{9DF9D878-384E-4387-AD88-C88A9E40C6F8}">
      <dgm:prSet/>
      <dgm:spPr/>
      <dgm:t>
        <a:bodyPr/>
        <a:lstStyle/>
        <a:p>
          <a:endParaRPr lang="nl-BE"/>
        </a:p>
      </dgm:t>
    </dgm:pt>
    <dgm:pt modelId="{DB919BCF-03BE-427B-8331-DA74DE298D3C}" type="sibTrans" cxnId="{9DF9D878-384E-4387-AD88-C88A9E40C6F8}">
      <dgm:prSet/>
      <dgm:spPr/>
      <dgm:t>
        <a:bodyPr/>
        <a:lstStyle/>
        <a:p>
          <a:endParaRPr lang="nl-BE"/>
        </a:p>
      </dgm:t>
    </dgm:pt>
    <dgm:pt modelId="{35368431-596B-4300-B3ED-4EBE547072F5}">
      <dgm:prSet/>
      <dgm:spPr/>
      <dgm:t>
        <a:bodyPr/>
        <a:lstStyle/>
        <a:p>
          <a:pPr>
            <a:lnSpc>
              <a:spcPct val="100000"/>
            </a:lnSpc>
          </a:pPr>
          <a:r>
            <a:rPr lang="nl-BE" dirty="0"/>
            <a:t>Geeft aanleiding tot quotatie in bepaalde categorie</a:t>
          </a:r>
        </a:p>
      </dgm:t>
    </dgm:pt>
    <dgm:pt modelId="{4B9A676D-C895-493E-A0DC-2103D17D0658}" type="parTrans" cxnId="{08F0B0ED-A73A-4F9B-B3BE-7782C3A9E9AD}">
      <dgm:prSet/>
      <dgm:spPr/>
      <dgm:t>
        <a:bodyPr/>
        <a:lstStyle/>
        <a:p>
          <a:endParaRPr lang="nl-BE"/>
        </a:p>
      </dgm:t>
    </dgm:pt>
    <dgm:pt modelId="{BBF10CF1-4404-4FDE-B364-8A9A366E60B5}" type="sibTrans" cxnId="{08F0B0ED-A73A-4F9B-B3BE-7782C3A9E9AD}">
      <dgm:prSet/>
      <dgm:spPr/>
      <dgm:t>
        <a:bodyPr/>
        <a:lstStyle/>
        <a:p>
          <a:endParaRPr lang="nl-BE"/>
        </a:p>
      </dgm:t>
    </dgm:pt>
    <dgm:pt modelId="{AB716AC0-8F28-4602-9BE4-0B88B6030F27}">
      <dgm:prSet/>
      <dgm:spPr/>
      <dgm:t>
        <a:bodyPr/>
        <a:lstStyle/>
        <a:p>
          <a:pPr>
            <a:lnSpc>
              <a:spcPct val="100000"/>
            </a:lnSpc>
          </a:pPr>
          <a:r>
            <a:rPr lang="nl-BE" dirty="0"/>
            <a:t>Gefaseerde invoering</a:t>
          </a:r>
        </a:p>
      </dgm:t>
    </dgm:pt>
    <dgm:pt modelId="{D9817899-B388-4331-84CC-1BBA1037E116}" type="parTrans" cxnId="{098A6D30-98D3-4AA3-BFC3-BEA55F48E728}">
      <dgm:prSet/>
      <dgm:spPr/>
      <dgm:t>
        <a:bodyPr/>
        <a:lstStyle/>
        <a:p>
          <a:endParaRPr lang="nl-BE"/>
        </a:p>
      </dgm:t>
    </dgm:pt>
    <dgm:pt modelId="{93CB4075-78D8-44E2-8E78-F7C7EB924CAD}" type="sibTrans" cxnId="{098A6D30-98D3-4AA3-BFC3-BEA55F48E728}">
      <dgm:prSet/>
      <dgm:spPr/>
      <dgm:t>
        <a:bodyPr/>
        <a:lstStyle/>
        <a:p>
          <a:endParaRPr lang="nl-BE"/>
        </a:p>
      </dgm:t>
    </dgm:pt>
    <dgm:pt modelId="{3DC81C2A-E576-49D9-8B15-DA2F099AFA9A}">
      <dgm:prSet/>
      <dgm:spPr/>
      <dgm:t>
        <a:bodyPr/>
        <a:lstStyle/>
        <a:p>
          <a:pPr>
            <a:lnSpc>
              <a:spcPct val="100000"/>
            </a:lnSpc>
          </a:pPr>
          <a:r>
            <a:rPr lang="nl-BE" dirty="0"/>
            <a:t>Eerste jaren beperkte quotatie</a:t>
          </a:r>
        </a:p>
      </dgm:t>
    </dgm:pt>
    <dgm:pt modelId="{B5AB88B2-5A22-4808-9673-12C017632F6E}" type="parTrans" cxnId="{9E3F8777-1B85-48E9-BF6F-0C11B62DE1DE}">
      <dgm:prSet/>
      <dgm:spPr/>
      <dgm:t>
        <a:bodyPr/>
        <a:lstStyle/>
        <a:p>
          <a:endParaRPr lang="nl-BE"/>
        </a:p>
      </dgm:t>
    </dgm:pt>
    <dgm:pt modelId="{10214781-F154-4DF3-9892-2E8C199B398A}" type="sibTrans" cxnId="{9E3F8777-1B85-48E9-BF6F-0C11B62DE1DE}">
      <dgm:prSet/>
      <dgm:spPr/>
      <dgm:t>
        <a:bodyPr/>
        <a:lstStyle/>
        <a:p>
          <a:endParaRPr lang="nl-BE"/>
        </a:p>
      </dgm:t>
    </dgm:pt>
    <dgm:pt modelId="{1C9530AC-53CC-4328-8B25-10F8B751DBFA}">
      <dgm:prSet/>
      <dgm:spPr/>
      <dgm:t>
        <a:bodyPr/>
        <a:lstStyle/>
        <a:p>
          <a:pPr>
            <a:lnSpc>
              <a:spcPct val="100000"/>
            </a:lnSpc>
          </a:pPr>
          <a:r>
            <a:rPr lang="nl-BE" dirty="0"/>
            <a:t>Daarna volle uitwerking</a:t>
          </a:r>
        </a:p>
      </dgm:t>
    </dgm:pt>
    <dgm:pt modelId="{37DD42D6-F077-4533-9607-17FEFB64DD54}" type="parTrans" cxnId="{5F5DA5F7-9881-4597-8FE0-826B927FDA3B}">
      <dgm:prSet/>
      <dgm:spPr/>
      <dgm:t>
        <a:bodyPr/>
        <a:lstStyle/>
        <a:p>
          <a:endParaRPr lang="nl-BE"/>
        </a:p>
      </dgm:t>
    </dgm:pt>
    <dgm:pt modelId="{F37560A0-FD0B-40BF-8D3B-59145FF7C444}" type="sibTrans" cxnId="{5F5DA5F7-9881-4597-8FE0-826B927FDA3B}">
      <dgm:prSet/>
      <dgm:spPr/>
      <dgm:t>
        <a:bodyPr/>
        <a:lstStyle/>
        <a:p>
          <a:endParaRPr lang="nl-BE"/>
        </a:p>
      </dgm:t>
    </dgm:pt>
    <dgm:pt modelId="{E7D86FAB-98F0-48A9-9F4F-DCB7B2F6CB35}">
      <dgm:prSet/>
      <dgm:spPr/>
      <dgm:t>
        <a:bodyPr/>
        <a:lstStyle/>
        <a:p>
          <a:pPr>
            <a:lnSpc>
              <a:spcPct val="100000"/>
            </a:lnSpc>
          </a:pPr>
          <a:r>
            <a:rPr lang="nl-BE" dirty="0"/>
            <a:t>1 gebrek cat. II = ongeschikt</a:t>
          </a:r>
        </a:p>
      </dgm:t>
    </dgm:pt>
    <dgm:pt modelId="{3FD2C35B-69C4-46D9-9FDE-DD03B58A46BE}" type="parTrans" cxnId="{0BAA20EB-AA62-47E4-8AF9-5968CFE93C4C}">
      <dgm:prSet/>
      <dgm:spPr/>
      <dgm:t>
        <a:bodyPr/>
        <a:lstStyle/>
        <a:p>
          <a:endParaRPr lang="nl-BE"/>
        </a:p>
      </dgm:t>
    </dgm:pt>
    <dgm:pt modelId="{CA559BDA-220C-461B-8516-2B4EC4B2F65C}" type="sibTrans" cxnId="{0BAA20EB-AA62-47E4-8AF9-5968CFE93C4C}">
      <dgm:prSet/>
      <dgm:spPr/>
      <dgm:t>
        <a:bodyPr/>
        <a:lstStyle/>
        <a:p>
          <a:endParaRPr lang="nl-BE"/>
        </a:p>
      </dgm:t>
    </dgm:pt>
    <dgm:pt modelId="{2AA829FC-9AAC-4E81-BAF0-BBE9944043A0}" type="pres">
      <dgm:prSet presAssocID="{7E4CD78C-2BE6-460F-AE05-C44951F6CA7D}" presName="outerComposite" presStyleCnt="0">
        <dgm:presLayoutVars>
          <dgm:chMax val="5"/>
          <dgm:dir/>
          <dgm:resizeHandles val="exact"/>
        </dgm:presLayoutVars>
      </dgm:prSet>
      <dgm:spPr/>
    </dgm:pt>
    <dgm:pt modelId="{E71BCB7B-943E-44EC-89A7-57AD273ABF0E}" type="pres">
      <dgm:prSet presAssocID="{7E4CD78C-2BE6-460F-AE05-C44951F6CA7D}" presName="dummyMaxCanvas" presStyleCnt="0">
        <dgm:presLayoutVars/>
      </dgm:prSet>
      <dgm:spPr/>
    </dgm:pt>
    <dgm:pt modelId="{5E367305-1641-4839-8601-C433B581A2EE}" type="pres">
      <dgm:prSet presAssocID="{7E4CD78C-2BE6-460F-AE05-C44951F6CA7D}" presName="FourNodes_1" presStyleLbl="node1" presStyleIdx="0" presStyleCnt="4">
        <dgm:presLayoutVars>
          <dgm:bulletEnabled val="1"/>
        </dgm:presLayoutVars>
      </dgm:prSet>
      <dgm:spPr/>
    </dgm:pt>
    <dgm:pt modelId="{4A294336-6438-4442-9A26-599A1AC29179}" type="pres">
      <dgm:prSet presAssocID="{7E4CD78C-2BE6-460F-AE05-C44951F6CA7D}" presName="FourNodes_2" presStyleLbl="node1" presStyleIdx="1" presStyleCnt="4">
        <dgm:presLayoutVars>
          <dgm:bulletEnabled val="1"/>
        </dgm:presLayoutVars>
      </dgm:prSet>
      <dgm:spPr/>
    </dgm:pt>
    <dgm:pt modelId="{38936A0A-732A-4B4F-A65F-E541F4454113}" type="pres">
      <dgm:prSet presAssocID="{7E4CD78C-2BE6-460F-AE05-C44951F6CA7D}" presName="FourNodes_3" presStyleLbl="node1" presStyleIdx="2" presStyleCnt="4">
        <dgm:presLayoutVars>
          <dgm:bulletEnabled val="1"/>
        </dgm:presLayoutVars>
      </dgm:prSet>
      <dgm:spPr/>
    </dgm:pt>
    <dgm:pt modelId="{75368CC8-0194-43F0-A0EA-0BD7BF7A6FFB}" type="pres">
      <dgm:prSet presAssocID="{7E4CD78C-2BE6-460F-AE05-C44951F6CA7D}" presName="FourNodes_4" presStyleLbl="node1" presStyleIdx="3" presStyleCnt="4" custLinFactNeighborX="-86" custLinFactNeighborY="1258">
        <dgm:presLayoutVars>
          <dgm:bulletEnabled val="1"/>
        </dgm:presLayoutVars>
      </dgm:prSet>
      <dgm:spPr/>
    </dgm:pt>
    <dgm:pt modelId="{F9F42614-613C-4925-BE78-ED9B7B204021}" type="pres">
      <dgm:prSet presAssocID="{7E4CD78C-2BE6-460F-AE05-C44951F6CA7D}" presName="FourConn_1-2" presStyleLbl="fgAccFollowNode1" presStyleIdx="0" presStyleCnt="3">
        <dgm:presLayoutVars>
          <dgm:bulletEnabled val="1"/>
        </dgm:presLayoutVars>
      </dgm:prSet>
      <dgm:spPr/>
    </dgm:pt>
    <dgm:pt modelId="{B94AC5D3-6E51-4C72-97FB-449BC6C50683}" type="pres">
      <dgm:prSet presAssocID="{7E4CD78C-2BE6-460F-AE05-C44951F6CA7D}" presName="FourConn_2-3" presStyleLbl="fgAccFollowNode1" presStyleIdx="1" presStyleCnt="3">
        <dgm:presLayoutVars>
          <dgm:bulletEnabled val="1"/>
        </dgm:presLayoutVars>
      </dgm:prSet>
      <dgm:spPr/>
    </dgm:pt>
    <dgm:pt modelId="{19CA7BC1-D4B7-4C81-96A3-F04EF8C7DA57}" type="pres">
      <dgm:prSet presAssocID="{7E4CD78C-2BE6-460F-AE05-C44951F6CA7D}" presName="FourConn_3-4" presStyleLbl="fgAccFollowNode1" presStyleIdx="2" presStyleCnt="3">
        <dgm:presLayoutVars>
          <dgm:bulletEnabled val="1"/>
        </dgm:presLayoutVars>
      </dgm:prSet>
      <dgm:spPr/>
    </dgm:pt>
    <dgm:pt modelId="{E96B5DA4-461C-400D-92D6-CB371C923AAE}" type="pres">
      <dgm:prSet presAssocID="{7E4CD78C-2BE6-460F-AE05-C44951F6CA7D}" presName="FourNodes_1_text" presStyleLbl="node1" presStyleIdx="3" presStyleCnt="4">
        <dgm:presLayoutVars>
          <dgm:bulletEnabled val="1"/>
        </dgm:presLayoutVars>
      </dgm:prSet>
      <dgm:spPr/>
    </dgm:pt>
    <dgm:pt modelId="{9A6A8618-A329-4D87-BBB8-F35528B530AA}" type="pres">
      <dgm:prSet presAssocID="{7E4CD78C-2BE6-460F-AE05-C44951F6CA7D}" presName="FourNodes_2_text" presStyleLbl="node1" presStyleIdx="3" presStyleCnt="4">
        <dgm:presLayoutVars>
          <dgm:bulletEnabled val="1"/>
        </dgm:presLayoutVars>
      </dgm:prSet>
      <dgm:spPr/>
    </dgm:pt>
    <dgm:pt modelId="{A6A453E8-54C5-408F-9AB0-4CB0D5B51D61}" type="pres">
      <dgm:prSet presAssocID="{7E4CD78C-2BE6-460F-AE05-C44951F6CA7D}" presName="FourNodes_3_text" presStyleLbl="node1" presStyleIdx="3" presStyleCnt="4">
        <dgm:presLayoutVars>
          <dgm:bulletEnabled val="1"/>
        </dgm:presLayoutVars>
      </dgm:prSet>
      <dgm:spPr/>
    </dgm:pt>
    <dgm:pt modelId="{2F9EE615-8625-46C8-9482-157C295C969F}" type="pres">
      <dgm:prSet presAssocID="{7E4CD78C-2BE6-460F-AE05-C44951F6CA7D}" presName="FourNodes_4_text" presStyleLbl="node1" presStyleIdx="3" presStyleCnt="4">
        <dgm:presLayoutVars>
          <dgm:bulletEnabled val="1"/>
        </dgm:presLayoutVars>
      </dgm:prSet>
      <dgm:spPr/>
    </dgm:pt>
  </dgm:ptLst>
  <dgm:cxnLst>
    <dgm:cxn modelId="{6B01DB0C-5D04-4F85-96B4-A942303316EC}" type="presOf" srcId="{35368431-596B-4300-B3ED-4EBE547072F5}" destId="{9A6A8618-A329-4D87-BBB8-F35528B530AA}" srcOrd="1" destOrd="0" presId="urn:microsoft.com/office/officeart/2005/8/layout/vProcess5"/>
    <dgm:cxn modelId="{8D6CA511-E9CF-471D-AC6E-CAC356B0695D}" type="presOf" srcId="{1C9530AC-53CC-4328-8B25-10F8B751DBFA}" destId="{38936A0A-732A-4B4F-A65F-E541F4454113}" srcOrd="0" destOrd="2" presId="urn:microsoft.com/office/officeart/2005/8/layout/vProcess5"/>
    <dgm:cxn modelId="{D4AEC91F-0450-4040-A523-B95552D9C12C}" type="presOf" srcId="{E7D86FAB-98F0-48A9-9F4F-DCB7B2F6CB35}" destId="{2F9EE615-8625-46C8-9482-157C295C969F}" srcOrd="1" destOrd="0" presId="urn:microsoft.com/office/officeart/2005/8/layout/vProcess5"/>
    <dgm:cxn modelId="{AF260C28-E619-4303-8F02-93E890DF2DC0}" type="presOf" srcId="{AB716AC0-8F28-4602-9BE4-0B88B6030F27}" destId="{38936A0A-732A-4B4F-A65F-E541F4454113}" srcOrd="0" destOrd="0" presId="urn:microsoft.com/office/officeart/2005/8/layout/vProcess5"/>
    <dgm:cxn modelId="{098A6D30-98D3-4AA3-BFC3-BEA55F48E728}" srcId="{7E4CD78C-2BE6-460F-AE05-C44951F6CA7D}" destId="{AB716AC0-8F28-4602-9BE4-0B88B6030F27}" srcOrd="2" destOrd="0" parTransId="{D9817899-B388-4331-84CC-1BBA1037E116}" sibTransId="{93CB4075-78D8-44E2-8E78-F7C7EB924CAD}"/>
    <dgm:cxn modelId="{12461C47-7615-444A-9DBF-63764F350E00}" type="presOf" srcId="{1C9530AC-53CC-4328-8B25-10F8B751DBFA}" destId="{A6A453E8-54C5-408F-9AB0-4CB0D5B51D61}" srcOrd="1" destOrd="2" presId="urn:microsoft.com/office/officeart/2005/8/layout/vProcess5"/>
    <dgm:cxn modelId="{3EC52870-E46E-46DA-8627-3E76214F83BD}" type="presOf" srcId="{93CB4075-78D8-44E2-8E78-F7C7EB924CAD}" destId="{19CA7BC1-D4B7-4C81-96A3-F04EF8C7DA57}" srcOrd="0" destOrd="0" presId="urn:microsoft.com/office/officeart/2005/8/layout/vProcess5"/>
    <dgm:cxn modelId="{9E3F8777-1B85-48E9-BF6F-0C11B62DE1DE}" srcId="{AB716AC0-8F28-4602-9BE4-0B88B6030F27}" destId="{3DC81C2A-E576-49D9-8B15-DA2F099AFA9A}" srcOrd="0" destOrd="0" parTransId="{B5AB88B2-5A22-4808-9673-12C017632F6E}" sibTransId="{10214781-F154-4DF3-9892-2E8C199B398A}"/>
    <dgm:cxn modelId="{9DF9D878-384E-4387-AD88-C88A9E40C6F8}" srcId="{7E4CD78C-2BE6-460F-AE05-C44951F6CA7D}" destId="{20B386FD-AFEB-4EEC-ACA6-3FFBE2AE4A40}" srcOrd="0" destOrd="0" parTransId="{3DC1C995-0563-458D-A218-E3F4D64CEE01}" sibTransId="{DB919BCF-03BE-427B-8331-DA74DE298D3C}"/>
    <dgm:cxn modelId="{4C43547F-8721-442F-A139-39545190D2EC}" type="presOf" srcId="{DB919BCF-03BE-427B-8331-DA74DE298D3C}" destId="{F9F42614-613C-4925-BE78-ED9B7B204021}" srcOrd="0" destOrd="0" presId="urn:microsoft.com/office/officeart/2005/8/layout/vProcess5"/>
    <dgm:cxn modelId="{776BF693-4E5D-43B9-8FA5-985117EF6579}" type="presOf" srcId="{BBF10CF1-4404-4FDE-B364-8A9A366E60B5}" destId="{B94AC5D3-6E51-4C72-97FB-449BC6C50683}" srcOrd="0" destOrd="0" presId="urn:microsoft.com/office/officeart/2005/8/layout/vProcess5"/>
    <dgm:cxn modelId="{13FCAE98-2A96-4420-B854-FD9AECB796C3}" type="presOf" srcId="{AB716AC0-8F28-4602-9BE4-0B88B6030F27}" destId="{A6A453E8-54C5-408F-9AB0-4CB0D5B51D61}" srcOrd="1" destOrd="0" presId="urn:microsoft.com/office/officeart/2005/8/layout/vProcess5"/>
    <dgm:cxn modelId="{0BC9B9A7-7A8C-416F-8EBF-FDA63245090D}" type="presOf" srcId="{35368431-596B-4300-B3ED-4EBE547072F5}" destId="{4A294336-6438-4442-9A26-599A1AC29179}" srcOrd="0" destOrd="0" presId="urn:microsoft.com/office/officeart/2005/8/layout/vProcess5"/>
    <dgm:cxn modelId="{03A57EB0-9825-4B69-89DE-5A8F103881ED}" type="presOf" srcId="{3DC81C2A-E576-49D9-8B15-DA2F099AFA9A}" destId="{A6A453E8-54C5-408F-9AB0-4CB0D5B51D61}" srcOrd="1" destOrd="1" presId="urn:microsoft.com/office/officeart/2005/8/layout/vProcess5"/>
    <dgm:cxn modelId="{76E631BD-CC29-45DE-BDA0-C45E11193734}" type="presOf" srcId="{7E4CD78C-2BE6-460F-AE05-C44951F6CA7D}" destId="{2AA829FC-9AAC-4E81-BAF0-BBE9944043A0}" srcOrd="0" destOrd="0" presId="urn:microsoft.com/office/officeart/2005/8/layout/vProcess5"/>
    <dgm:cxn modelId="{BECD83C8-75ED-48EF-A52F-2945A6F5118B}" type="presOf" srcId="{E7D86FAB-98F0-48A9-9F4F-DCB7B2F6CB35}" destId="{75368CC8-0194-43F0-A0EA-0BD7BF7A6FFB}" srcOrd="0" destOrd="0" presId="urn:microsoft.com/office/officeart/2005/8/layout/vProcess5"/>
    <dgm:cxn modelId="{C5A779CF-B914-459E-BB7E-5DD3A9C5D7F7}" type="presOf" srcId="{20B386FD-AFEB-4EEC-ACA6-3FFBE2AE4A40}" destId="{E96B5DA4-461C-400D-92D6-CB371C923AAE}" srcOrd="1" destOrd="0" presId="urn:microsoft.com/office/officeart/2005/8/layout/vProcess5"/>
    <dgm:cxn modelId="{054AF0DA-0C0E-4A54-9BF0-F9939465FD1F}" type="presOf" srcId="{3DC81C2A-E576-49D9-8B15-DA2F099AFA9A}" destId="{38936A0A-732A-4B4F-A65F-E541F4454113}" srcOrd="0" destOrd="1" presId="urn:microsoft.com/office/officeart/2005/8/layout/vProcess5"/>
    <dgm:cxn modelId="{6359BAE3-2394-4AED-8C3F-5A44BB33F034}" type="presOf" srcId="{20B386FD-AFEB-4EEC-ACA6-3FFBE2AE4A40}" destId="{5E367305-1641-4839-8601-C433B581A2EE}" srcOrd="0" destOrd="0" presId="urn:microsoft.com/office/officeart/2005/8/layout/vProcess5"/>
    <dgm:cxn modelId="{0BAA20EB-AA62-47E4-8AF9-5968CFE93C4C}" srcId="{7E4CD78C-2BE6-460F-AE05-C44951F6CA7D}" destId="{E7D86FAB-98F0-48A9-9F4F-DCB7B2F6CB35}" srcOrd="3" destOrd="0" parTransId="{3FD2C35B-69C4-46D9-9FDE-DD03B58A46BE}" sibTransId="{CA559BDA-220C-461B-8516-2B4EC4B2F65C}"/>
    <dgm:cxn modelId="{08F0B0ED-A73A-4F9B-B3BE-7782C3A9E9AD}" srcId="{7E4CD78C-2BE6-460F-AE05-C44951F6CA7D}" destId="{35368431-596B-4300-B3ED-4EBE547072F5}" srcOrd="1" destOrd="0" parTransId="{4B9A676D-C895-493E-A0DC-2103D17D0658}" sibTransId="{BBF10CF1-4404-4FDE-B364-8A9A366E60B5}"/>
    <dgm:cxn modelId="{5F5DA5F7-9881-4597-8FE0-826B927FDA3B}" srcId="{AB716AC0-8F28-4602-9BE4-0B88B6030F27}" destId="{1C9530AC-53CC-4328-8B25-10F8B751DBFA}" srcOrd="1" destOrd="0" parTransId="{37DD42D6-F077-4533-9607-17FEFB64DD54}" sibTransId="{F37560A0-FD0B-40BF-8D3B-59145FF7C444}"/>
    <dgm:cxn modelId="{20F20968-DCDE-4C41-B17A-DDFFC42188E7}" type="presParOf" srcId="{2AA829FC-9AAC-4E81-BAF0-BBE9944043A0}" destId="{E71BCB7B-943E-44EC-89A7-57AD273ABF0E}" srcOrd="0" destOrd="0" presId="urn:microsoft.com/office/officeart/2005/8/layout/vProcess5"/>
    <dgm:cxn modelId="{3D3FA1A4-93B6-4EA1-AA5E-80EDD7A7C036}" type="presParOf" srcId="{2AA829FC-9AAC-4E81-BAF0-BBE9944043A0}" destId="{5E367305-1641-4839-8601-C433B581A2EE}" srcOrd="1" destOrd="0" presId="urn:microsoft.com/office/officeart/2005/8/layout/vProcess5"/>
    <dgm:cxn modelId="{D1FA6C9B-F2ED-493D-923B-1F2339C140F9}" type="presParOf" srcId="{2AA829FC-9AAC-4E81-BAF0-BBE9944043A0}" destId="{4A294336-6438-4442-9A26-599A1AC29179}" srcOrd="2" destOrd="0" presId="urn:microsoft.com/office/officeart/2005/8/layout/vProcess5"/>
    <dgm:cxn modelId="{E2FAD693-423E-468E-9914-0D398C628751}" type="presParOf" srcId="{2AA829FC-9AAC-4E81-BAF0-BBE9944043A0}" destId="{38936A0A-732A-4B4F-A65F-E541F4454113}" srcOrd="3" destOrd="0" presId="urn:microsoft.com/office/officeart/2005/8/layout/vProcess5"/>
    <dgm:cxn modelId="{A74DAC92-6E55-4E24-92F5-55C8C661AAD1}" type="presParOf" srcId="{2AA829FC-9AAC-4E81-BAF0-BBE9944043A0}" destId="{75368CC8-0194-43F0-A0EA-0BD7BF7A6FFB}" srcOrd="4" destOrd="0" presId="urn:microsoft.com/office/officeart/2005/8/layout/vProcess5"/>
    <dgm:cxn modelId="{FD320F78-E02E-4D32-96EF-E9C5DECFA96C}" type="presParOf" srcId="{2AA829FC-9AAC-4E81-BAF0-BBE9944043A0}" destId="{F9F42614-613C-4925-BE78-ED9B7B204021}" srcOrd="5" destOrd="0" presId="urn:microsoft.com/office/officeart/2005/8/layout/vProcess5"/>
    <dgm:cxn modelId="{D4FCC8B4-C4B8-4657-AAD5-FDE83451D325}" type="presParOf" srcId="{2AA829FC-9AAC-4E81-BAF0-BBE9944043A0}" destId="{B94AC5D3-6E51-4C72-97FB-449BC6C50683}" srcOrd="6" destOrd="0" presId="urn:microsoft.com/office/officeart/2005/8/layout/vProcess5"/>
    <dgm:cxn modelId="{8DE15DEF-F1A6-4E8A-979B-E0EB2CF091D3}" type="presParOf" srcId="{2AA829FC-9AAC-4E81-BAF0-BBE9944043A0}" destId="{19CA7BC1-D4B7-4C81-96A3-F04EF8C7DA57}" srcOrd="7" destOrd="0" presId="urn:microsoft.com/office/officeart/2005/8/layout/vProcess5"/>
    <dgm:cxn modelId="{A4E70F22-5A8A-46EE-A8E1-B9426F5624EC}" type="presParOf" srcId="{2AA829FC-9AAC-4E81-BAF0-BBE9944043A0}" destId="{E96B5DA4-461C-400D-92D6-CB371C923AAE}" srcOrd="8" destOrd="0" presId="urn:microsoft.com/office/officeart/2005/8/layout/vProcess5"/>
    <dgm:cxn modelId="{A80182CD-634D-437C-BE6D-DD6410944B56}" type="presParOf" srcId="{2AA829FC-9AAC-4E81-BAF0-BBE9944043A0}" destId="{9A6A8618-A329-4D87-BBB8-F35528B530AA}" srcOrd="9" destOrd="0" presId="urn:microsoft.com/office/officeart/2005/8/layout/vProcess5"/>
    <dgm:cxn modelId="{5104C56F-65B8-465B-B050-0DEFD8589014}" type="presParOf" srcId="{2AA829FC-9AAC-4E81-BAF0-BBE9944043A0}" destId="{A6A453E8-54C5-408F-9AB0-4CB0D5B51D61}" srcOrd="10" destOrd="0" presId="urn:microsoft.com/office/officeart/2005/8/layout/vProcess5"/>
    <dgm:cxn modelId="{482AB8E7-02C4-4847-AE06-F13A5C458981}" type="presParOf" srcId="{2AA829FC-9AAC-4E81-BAF0-BBE9944043A0}" destId="{2F9EE615-8625-46C8-9482-157C295C969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153614F-CEB3-4989-BBD0-4A0E9EC8CFCD}" type="doc">
      <dgm:prSet loTypeId="urn:microsoft.com/office/officeart/2005/8/layout/process5" loCatId="process" qsTypeId="urn:microsoft.com/office/officeart/2005/8/quickstyle/simple1" qsCatId="simple" csTypeId="urn:microsoft.com/office/officeart/2005/8/colors/accent5_1" csCatId="accent5" phldr="1"/>
      <dgm:spPr/>
      <dgm:t>
        <a:bodyPr/>
        <a:lstStyle/>
        <a:p>
          <a:endParaRPr lang="nl-BE"/>
        </a:p>
      </dgm:t>
    </dgm:pt>
    <dgm:pt modelId="{FB2B588F-4706-4A71-AA26-30DF1D4A3C08}">
      <dgm:prSet/>
      <dgm:spPr/>
      <dgm:t>
        <a:bodyPr/>
        <a:lstStyle/>
        <a:p>
          <a:r>
            <a:rPr lang="nl-BE" dirty="0"/>
            <a:t>tot 31/12/2019</a:t>
          </a:r>
        </a:p>
      </dgm:t>
    </dgm:pt>
    <dgm:pt modelId="{458D5003-B2D5-46DF-AC74-553591848193}" type="parTrans" cxnId="{35184382-D2A8-4E35-A233-5404F6AA1B8F}">
      <dgm:prSet/>
      <dgm:spPr/>
      <dgm:t>
        <a:bodyPr/>
        <a:lstStyle/>
        <a:p>
          <a:endParaRPr lang="nl-BE"/>
        </a:p>
      </dgm:t>
    </dgm:pt>
    <dgm:pt modelId="{9672AAC5-294E-40A8-93F1-5619CF205B5C}" type="sibTrans" cxnId="{35184382-D2A8-4E35-A233-5404F6AA1B8F}">
      <dgm:prSet/>
      <dgm:spPr/>
      <dgm:t>
        <a:bodyPr/>
        <a:lstStyle/>
        <a:p>
          <a:endParaRPr lang="nl-BE"/>
        </a:p>
      </dgm:t>
    </dgm:pt>
    <dgm:pt modelId="{7C5F3C5B-7BD3-409B-993A-62A79122EACA}">
      <dgm:prSet/>
      <dgm:spPr/>
      <dgm:t>
        <a:bodyPr/>
        <a:lstStyle/>
        <a:p>
          <a:r>
            <a:rPr lang="nl-BE"/>
            <a:t>Dakisolatie: max. 9 strafpunten</a:t>
          </a:r>
        </a:p>
      </dgm:t>
    </dgm:pt>
    <dgm:pt modelId="{12E85D06-C0DF-4741-85C6-3308B0901A66}" type="parTrans" cxnId="{0831364C-7448-40E4-9846-214CBFFEE8F2}">
      <dgm:prSet/>
      <dgm:spPr/>
      <dgm:t>
        <a:bodyPr/>
        <a:lstStyle/>
        <a:p>
          <a:endParaRPr lang="nl-BE"/>
        </a:p>
      </dgm:t>
    </dgm:pt>
    <dgm:pt modelId="{1BDD126C-A358-4EBF-B5C6-B0BADC585BA6}" type="sibTrans" cxnId="{0831364C-7448-40E4-9846-214CBFFEE8F2}">
      <dgm:prSet/>
      <dgm:spPr/>
      <dgm:t>
        <a:bodyPr/>
        <a:lstStyle/>
        <a:p>
          <a:endParaRPr lang="nl-BE"/>
        </a:p>
      </dgm:t>
    </dgm:pt>
    <dgm:pt modelId="{D877AE27-D1A2-45F8-9BCA-E172CD028C81}">
      <dgm:prSet/>
      <dgm:spPr/>
      <dgm:t>
        <a:bodyPr/>
        <a:lstStyle/>
        <a:p>
          <a:r>
            <a:rPr lang="nl-BE" dirty="0"/>
            <a:t>Dubbel glas: nog geen verplichting</a:t>
          </a:r>
        </a:p>
      </dgm:t>
    </dgm:pt>
    <dgm:pt modelId="{9090F5BC-A61E-4D4E-855E-F790799F8450}" type="parTrans" cxnId="{5B7B250A-1866-40A6-836D-CE125E9A351C}">
      <dgm:prSet/>
      <dgm:spPr/>
      <dgm:t>
        <a:bodyPr/>
        <a:lstStyle/>
        <a:p>
          <a:endParaRPr lang="nl-BE"/>
        </a:p>
      </dgm:t>
    </dgm:pt>
    <dgm:pt modelId="{CD690F89-EC02-4447-AAAC-8303BC90A51A}" type="sibTrans" cxnId="{5B7B250A-1866-40A6-836D-CE125E9A351C}">
      <dgm:prSet/>
      <dgm:spPr/>
      <dgm:t>
        <a:bodyPr/>
        <a:lstStyle/>
        <a:p>
          <a:endParaRPr lang="nl-BE"/>
        </a:p>
      </dgm:t>
    </dgm:pt>
    <dgm:pt modelId="{6E9BCFD9-7521-4F52-B7CE-CFC0BEA76466}">
      <dgm:prSet/>
      <dgm:spPr/>
      <dgm:t>
        <a:bodyPr/>
        <a:lstStyle/>
        <a:p>
          <a:r>
            <a:rPr lang="nl-BE"/>
            <a:t>sinds 1/01/2020</a:t>
          </a:r>
        </a:p>
      </dgm:t>
    </dgm:pt>
    <dgm:pt modelId="{48325FFE-850C-49C1-A080-0C58441EAABA}" type="parTrans" cxnId="{D20984C7-785E-4488-AF52-4B803D51115C}">
      <dgm:prSet/>
      <dgm:spPr/>
      <dgm:t>
        <a:bodyPr/>
        <a:lstStyle/>
        <a:p>
          <a:endParaRPr lang="nl-BE"/>
        </a:p>
      </dgm:t>
    </dgm:pt>
    <dgm:pt modelId="{B6BEC317-DA03-4D59-9EB5-994A6A1ECD48}" type="sibTrans" cxnId="{D20984C7-785E-4488-AF52-4B803D51115C}">
      <dgm:prSet/>
      <dgm:spPr/>
      <dgm:t>
        <a:bodyPr/>
        <a:lstStyle/>
        <a:p>
          <a:endParaRPr lang="nl-BE"/>
        </a:p>
      </dgm:t>
    </dgm:pt>
    <dgm:pt modelId="{9A77ABBA-B9ED-4C81-BCB5-813C115D391C}">
      <dgm:prSet/>
      <dgm:spPr/>
      <dgm:t>
        <a:bodyPr/>
        <a:lstStyle/>
        <a:p>
          <a:r>
            <a:rPr lang="nl-BE" dirty="0"/>
            <a:t>Dakisolatie: max. 15 strafpunten (= ongeschikt), tenzij gunstige EPC-score</a:t>
          </a:r>
        </a:p>
      </dgm:t>
    </dgm:pt>
    <dgm:pt modelId="{3C6D9225-81A8-4D0B-A83B-9BD1C2A0BC0A}" type="parTrans" cxnId="{17DA23BA-B3A9-41E8-80D3-A4D21355E79B}">
      <dgm:prSet/>
      <dgm:spPr/>
      <dgm:t>
        <a:bodyPr/>
        <a:lstStyle/>
        <a:p>
          <a:endParaRPr lang="nl-BE"/>
        </a:p>
      </dgm:t>
    </dgm:pt>
    <dgm:pt modelId="{394BDC76-70FA-429C-84BE-8257B91EF2AE}" type="sibTrans" cxnId="{17DA23BA-B3A9-41E8-80D3-A4D21355E79B}">
      <dgm:prSet/>
      <dgm:spPr/>
      <dgm:t>
        <a:bodyPr/>
        <a:lstStyle/>
        <a:p>
          <a:endParaRPr lang="nl-BE"/>
        </a:p>
      </dgm:t>
    </dgm:pt>
    <dgm:pt modelId="{304C6068-FE38-40CD-BB6F-90FDE4E87DF2}">
      <dgm:prSet/>
      <dgm:spPr/>
      <dgm:t>
        <a:bodyPr/>
        <a:lstStyle/>
        <a:p>
          <a:r>
            <a:rPr lang="nl-BE" dirty="0"/>
            <a:t>Dubbel glas: max. 9 strafpunten </a:t>
          </a:r>
        </a:p>
      </dgm:t>
    </dgm:pt>
    <dgm:pt modelId="{AEFF3E0A-8765-4301-BCFB-EB770334AE0D}" type="parTrans" cxnId="{78670CF9-609F-4622-8FEE-F74EDD1E9E11}">
      <dgm:prSet/>
      <dgm:spPr/>
      <dgm:t>
        <a:bodyPr/>
        <a:lstStyle/>
        <a:p>
          <a:endParaRPr lang="nl-BE"/>
        </a:p>
      </dgm:t>
    </dgm:pt>
    <dgm:pt modelId="{E87CD0C7-0477-48E0-B4C7-5755BD53CECF}" type="sibTrans" cxnId="{78670CF9-609F-4622-8FEE-F74EDD1E9E11}">
      <dgm:prSet/>
      <dgm:spPr/>
      <dgm:t>
        <a:bodyPr/>
        <a:lstStyle/>
        <a:p>
          <a:endParaRPr lang="nl-BE"/>
        </a:p>
      </dgm:t>
    </dgm:pt>
    <dgm:pt modelId="{7750CE32-DD90-4C85-9431-4F115B4DB299}">
      <dgm:prSet/>
      <dgm:spPr/>
      <dgm:t>
        <a:bodyPr/>
        <a:lstStyle/>
        <a:p>
          <a:r>
            <a:rPr lang="nl-BE"/>
            <a:t>Vanaf 1/01/2021</a:t>
          </a:r>
        </a:p>
      </dgm:t>
    </dgm:pt>
    <dgm:pt modelId="{161AC310-BDE1-4360-9E35-789A2208905C}" type="parTrans" cxnId="{9DE17A8F-9DD7-4494-94DE-3581BB72CABC}">
      <dgm:prSet/>
      <dgm:spPr/>
      <dgm:t>
        <a:bodyPr/>
        <a:lstStyle/>
        <a:p>
          <a:endParaRPr lang="nl-BE"/>
        </a:p>
      </dgm:t>
    </dgm:pt>
    <dgm:pt modelId="{DF4EB59B-388E-42EF-BEF2-1E0679A1CAC9}" type="sibTrans" cxnId="{9DE17A8F-9DD7-4494-94DE-3581BB72CABC}">
      <dgm:prSet/>
      <dgm:spPr/>
      <dgm:t>
        <a:bodyPr/>
        <a:lstStyle/>
        <a:p>
          <a:endParaRPr lang="nl-BE"/>
        </a:p>
      </dgm:t>
    </dgm:pt>
    <dgm:pt modelId="{FF54E361-6FFD-4C3F-B5FA-6984A3FA95EF}">
      <dgm:prSet/>
      <dgm:spPr/>
      <dgm:t>
        <a:bodyPr/>
        <a:lstStyle/>
        <a:p>
          <a:r>
            <a:rPr lang="nl-BE" dirty="0"/>
            <a:t>Dakisolatie: gebrek cat. II (= ongeschikt), tenzij gunstige EPC-score</a:t>
          </a:r>
        </a:p>
      </dgm:t>
    </dgm:pt>
    <dgm:pt modelId="{8CE01012-4FBF-4BFA-AF3E-D84051951ECB}" type="parTrans" cxnId="{C03DC9F7-7CFD-4749-9D47-A079B594B257}">
      <dgm:prSet/>
      <dgm:spPr/>
      <dgm:t>
        <a:bodyPr/>
        <a:lstStyle/>
        <a:p>
          <a:endParaRPr lang="nl-BE"/>
        </a:p>
      </dgm:t>
    </dgm:pt>
    <dgm:pt modelId="{EE7D5C0D-B929-4047-A46C-63E803822BAB}" type="sibTrans" cxnId="{C03DC9F7-7CFD-4749-9D47-A079B594B257}">
      <dgm:prSet/>
      <dgm:spPr/>
      <dgm:t>
        <a:bodyPr/>
        <a:lstStyle/>
        <a:p>
          <a:endParaRPr lang="nl-BE"/>
        </a:p>
      </dgm:t>
    </dgm:pt>
    <dgm:pt modelId="{F4A194C0-6990-46D8-8219-72A872365153}">
      <dgm:prSet/>
      <dgm:spPr/>
      <dgm:t>
        <a:bodyPr/>
        <a:lstStyle/>
        <a:p>
          <a:r>
            <a:rPr lang="nl-BE" dirty="0"/>
            <a:t>Dubbel glas: gebrek cat. I, tenzij gunstige EPC-score</a:t>
          </a:r>
        </a:p>
      </dgm:t>
    </dgm:pt>
    <dgm:pt modelId="{6F9DF16C-8DD7-4B0E-ACC7-F04D70491FEA}" type="parTrans" cxnId="{E8540FC6-0664-43AD-8FEF-E0E6B2F7C76A}">
      <dgm:prSet/>
      <dgm:spPr/>
      <dgm:t>
        <a:bodyPr/>
        <a:lstStyle/>
        <a:p>
          <a:endParaRPr lang="nl-BE"/>
        </a:p>
      </dgm:t>
    </dgm:pt>
    <dgm:pt modelId="{375B9B0A-72F1-434F-B940-F08B3BE5EC2E}" type="sibTrans" cxnId="{E8540FC6-0664-43AD-8FEF-E0E6B2F7C76A}">
      <dgm:prSet/>
      <dgm:spPr/>
      <dgm:t>
        <a:bodyPr/>
        <a:lstStyle/>
        <a:p>
          <a:endParaRPr lang="nl-BE"/>
        </a:p>
      </dgm:t>
    </dgm:pt>
    <dgm:pt modelId="{4490C693-D029-489F-80E1-78C6BFC670B7}">
      <dgm:prSet/>
      <dgm:spPr/>
      <dgm:t>
        <a:bodyPr/>
        <a:lstStyle/>
        <a:p>
          <a:r>
            <a:rPr lang="nl-BE" dirty="0"/>
            <a:t>Vanaf 1/01/2023</a:t>
          </a:r>
        </a:p>
      </dgm:t>
    </dgm:pt>
    <dgm:pt modelId="{ED7EF96C-572A-46E9-A828-A2D9B27948EF}" type="parTrans" cxnId="{E88ED0FB-B6D1-4C99-AA99-A621DDDDB8D6}">
      <dgm:prSet/>
      <dgm:spPr/>
      <dgm:t>
        <a:bodyPr/>
        <a:lstStyle/>
        <a:p>
          <a:endParaRPr lang="nl-BE"/>
        </a:p>
      </dgm:t>
    </dgm:pt>
    <dgm:pt modelId="{366AC7C2-A969-41D5-8A8C-943215A07F7B}" type="sibTrans" cxnId="{E88ED0FB-B6D1-4C99-AA99-A621DDDDB8D6}">
      <dgm:prSet/>
      <dgm:spPr/>
      <dgm:t>
        <a:bodyPr/>
        <a:lstStyle/>
        <a:p>
          <a:endParaRPr lang="nl-BE"/>
        </a:p>
      </dgm:t>
    </dgm:pt>
    <dgm:pt modelId="{C506041C-B1C4-49E4-8A56-67EFA75630FB}">
      <dgm:prSet/>
      <dgm:spPr/>
      <dgm:t>
        <a:bodyPr/>
        <a:lstStyle/>
        <a:p>
          <a:r>
            <a:rPr lang="nl-BE" dirty="0"/>
            <a:t>Dubbel glas: gebrek cat. II (= ongeschikt), tenzij gunstige EPC-score</a:t>
          </a:r>
        </a:p>
      </dgm:t>
    </dgm:pt>
    <dgm:pt modelId="{D2D8E62A-4A40-4F00-A078-B7BBF984440F}" type="parTrans" cxnId="{D145022E-2D7C-4D3C-96F2-17283416A608}">
      <dgm:prSet/>
      <dgm:spPr/>
      <dgm:t>
        <a:bodyPr/>
        <a:lstStyle/>
        <a:p>
          <a:endParaRPr lang="nl-BE"/>
        </a:p>
      </dgm:t>
    </dgm:pt>
    <dgm:pt modelId="{5EF1E5B9-3E2D-4F6E-B6E9-5CCEC9C389CC}" type="sibTrans" cxnId="{D145022E-2D7C-4D3C-96F2-17283416A608}">
      <dgm:prSet/>
      <dgm:spPr/>
      <dgm:t>
        <a:bodyPr/>
        <a:lstStyle/>
        <a:p>
          <a:endParaRPr lang="nl-BE"/>
        </a:p>
      </dgm:t>
    </dgm:pt>
    <dgm:pt modelId="{5F44238A-DA55-41E3-920B-B642E8C6083F}">
      <dgm:prSet/>
      <dgm:spPr/>
      <dgm:t>
        <a:bodyPr/>
        <a:lstStyle/>
        <a:p>
          <a:r>
            <a:rPr lang="nl-BE" dirty="0"/>
            <a:t>Dakisolatie: geen wijzigingen meer</a:t>
          </a:r>
        </a:p>
      </dgm:t>
    </dgm:pt>
    <dgm:pt modelId="{85949BF5-8812-4383-8E01-B76A6030CB26}" type="parTrans" cxnId="{1DFB7392-94CC-433D-8C0D-0D449F1A0AE7}">
      <dgm:prSet/>
      <dgm:spPr/>
      <dgm:t>
        <a:bodyPr/>
        <a:lstStyle/>
        <a:p>
          <a:endParaRPr lang="nl-BE"/>
        </a:p>
      </dgm:t>
    </dgm:pt>
    <dgm:pt modelId="{10FC812B-BFE3-43CA-8382-2CFF70733CD7}" type="sibTrans" cxnId="{1DFB7392-94CC-433D-8C0D-0D449F1A0AE7}">
      <dgm:prSet/>
      <dgm:spPr/>
      <dgm:t>
        <a:bodyPr/>
        <a:lstStyle/>
        <a:p>
          <a:endParaRPr lang="nl-BE"/>
        </a:p>
      </dgm:t>
    </dgm:pt>
    <dgm:pt modelId="{028174B4-1583-45C6-89DE-062A344411ED}" type="pres">
      <dgm:prSet presAssocID="{D153614F-CEB3-4989-BBD0-4A0E9EC8CFCD}" presName="diagram" presStyleCnt="0">
        <dgm:presLayoutVars>
          <dgm:dir/>
          <dgm:resizeHandles val="exact"/>
        </dgm:presLayoutVars>
      </dgm:prSet>
      <dgm:spPr/>
    </dgm:pt>
    <dgm:pt modelId="{0A9CA75E-D8EE-4B08-8BCE-5689FD974AEC}" type="pres">
      <dgm:prSet presAssocID="{FB2B588F-4706-4A71-AA26-30DF1D4A3C08}" presName="node" presStyleLbl="node1" presStyleIdx="0" presStyleCnt="4">
        <dgm:presLayoutVars>
          <dgm:bulletEnabled val="1"/>
        </dgm:presLayoutVars>
      </dgm:prSet>
      <dgm:spPr/>
    </dgm:pt>
    <dgm:pt modelId="{100C8246-96C1-43EB-B9D0-74CD4BE563A0}" type="pres">
      <dgm:prSet presAssocID="{9672AAC5-294E-40A8-93F1-5619CF205B5C}" presName="sibTrans" presStyleLbl="sibTrans2D1" presStyleIdx="0" presStyleCnt="3"/>
      <dgm:spPr/>
    </dgm:pt>
    <dgm:pt modelId="{46B8465F-6E3D-45EC-91BD-03AB4A1474A2}" type="pres">
      <dgm:prSet presAssocID="{9672AAC5-294E-40A8-93F1-5619CF205B5C}" presName="connectorText" presStyleLbl="sibTrans2D1" presStyleIdx="0" presStyleCnt="3"/>
      <dgm:spPr/>
    </dgm:pt>
    <dgm:pt modelId="{60211D88-5583-4D7B-A71B-A0CF6E57027B}" type="pres">
      <dgm:prSet presAssocID="{6E9BCFD9-7521-4F52-B7CE-CFC0BEA76466}" presName="node" presStyleLbl="node1" presStyleIdx="1" presStyleCnt="4">
        <dgm:presLayoutVars>
          <dgm:bulletEnabled val="1"/>
        </dgm:presLayoutVars>
      </dgm:prSet>
      <dgm:spPr/>
    </dgm:pt>
    <dgm:pt modelId="{53C1CD7F-B127-46CE-B48B-F2A0AC2AA3A9}" type="pres">
      <dgm:prSet presAssocID="{B6BEC317-DA03-4D59-9EB5-994A6A1ECD48}" presName="sibTrans" presStyleLbl="sibTrans2D1" presStyleIdx="1" presStyleCnt="3"/>
      <dgm:spPr/>
    </dgm:pt>
    <dgm:pt modelId="{84017FA6-0112-4C54-9E91-552B09F4B325}" type="pres">
      <dgm:prSet presAssocID="{B6BEC317-DA03-4D59-9EB5-994A6A1ECD48}" presName="connectorText" presStyleLbl="sibTrans2D1" presStyleIdx="1" presStyleCnt="3"/>
      <dgm:spPr/>
    </dgm:pt>
    <dgm:pt modelId="{2E168E75-2216-4FAF-8750-128AFC3B3804}" type="pres">
      <dgm:prSet presAssocID="{7750CE32-DD90-4C85-9431-4F115B4DB299}" presName="node" presStyleLbl="node1" presStyleIdx="2" presStyleCnt="4">
        <dgm:presLayoutVars>
          <dgm:bulletEnabled val="1"/>
        </dgm:presLayoutVars>
      </dgm:prSet>
      <dgm:spPr/>
    </dgm:pt>
    <dgm:pt modelId="{34DBF1F4-4697-4FEF-9225-AFB825FC178F}" type="pres">
      <dgm:prSet presAssocID="{DF4EB59B-388E-42EF-BEF2-1E0679A1CAC9}" presName="sibTrans" presStyleLbl="sibTrans2D1" presStyleIdx="2" presStyleCnt="3"/>
      <dgm:spPr/>
    </dgm:pt>
    <dgm:pt modelId="{8FFB6BB3-6929-4554-A7B9-5A0988EECD69}" type="pres">
      <dgm:prSet presAssocID="{DF4EB59B-388E-42EF-BEF2-1E0679A1CAC9}" presName="connectorText" presStyleLbl="sibTrans2D1" presStyleIdx="2" presStyleCnt="3"/>
      <dgm:spPr/>
    </dgm:pt>
    <dgm:pt modelId="{86E3B37A-12CE-49BF-AF65-578A3061709C}" type="pres">
      <dgm:prSet presAssocID="{4490C693-D029-489F-80E1-78C6BFC670B7}" presName="node" presStyleLbl="node1" presStyleIdx="3" presStyleCnt="4">
        <dgm:presLayoutVars>
          <dgm:bulletEnabled val="1"/>
        </dgm:presLayoutVars>
      </dgm:prSet>
      <dgm:spPr/>
    </dgm:pt>
  </dgm:ptLst>
  <dgm:cxnLst>
    <dgm:cxn modelId="{5F43AA01-206A-43ED-BFED-CBDBCB00C994}" type="presOf" srcId="{FB2B588F-4706-4A71-AA26-30DF1D4A3C08}" destId="{0A9CA75E-D8EE-4B08-8BCE-5689FD974AEC}" srcOrd="0" destOrd="0" presId="urn:microsoft.com/office/officeart/2005/8/layout/process5"/>
    <dgm:cxn modelId="{2F552F08-FC74-4247-80E4-2373FFB471B0}" type="presOf" srcId="{C506041C-B1C4-49E4-8A56-67EFA75630FB}" destId="{86E3B37A-12CE-49BF-AF65-578A3061709C}" srcOrd="0" destOrd="2" presId="urn:microsoft.com/office/officeart/2005/8/layout/process5"/>
    <dgm:cxn modelId="{5B7B250A-1866-40A6-836D-CE125E9A351C}" srcId="{FB2B588F-4706-4A71-AA26-30DF1D4A3C08}" destId="{D877AE27-D1A2-45F8-9BCA-E172CD028C81}" srcOrd="1" destOrd="0" parTransId="{9090F5BC-A61E-4D4E-855E-F790799F8450}" sibTransId="{CD690F89-EC02-4447-AAAC-8303BC90A51A}"/>
    <dgm:cxn modelId="{08921519-203E-416A-9100-2B7F7261ED81}" type="presOf" srcId="{D877AE27-D1A2-45F8-9BCA-E172CD028C81}" destId="{0A9CA75E-D8EE-4B08-8BCE-5689FD974AEC}" srcOrd="0" destOrd="2" presId="urn:microsoft.com/office/officeart/2005/8/layout/process5"/>
    <dgm:cxn modelId="{449A801A-033F-4688-9F33-670ED35EFAC3}" type="presOf" srcId="{7C5F3C5B-7BD3-409B-993A-62A79122EACA}" destId="{0A9CA75E-D8EE-4B08-8BCE-5689FD974AEC}" srcOrd="0" destOrd="1" presId="urn:microsoft.com/office/officeart/2005/8/layout/process5"/>
    <dgm:cxn modelId="{D145022E-2D7C-4D3C-96F2-17283416A608}" srcId="{4490C693-D029-489F-80E1-78C6BFC670B7}" destId="{C506041C-B1C4-49E4-8A56-67EFA75630FB}" srcOrd="1" destOrd="0" parTransId="{D2D8E62A-4A40-4F00-A078-B7BBF984440F}" sibTransId="{5EF1E5B9-3E2D-4F6E-B6E9-5CCEC9C389CC}"/>
    <dgm:cxn modelId="{8D2AC13E-8A3E-4221-88BF-AD4D0387ACAD}" type="presOf" srcId="{B6BEC317-DA03-4D59-9EB5-994A6A1ECD48}" destId="{53C1CD7F-B127-46CE-B48B-F2A0AC2AA3A9}" srcOrd="0" destOrd="0" presId="urn:microsoft.com/office/officeart/2005/8/layout/process5"/>
    <dgm:cxn modelId="{71569D67-4AC3-4AED-9DA6-4FB5B372A00A}" type="presOf" srcId="{D153614F-CEB3-4989-BBD0-4A0E9EC8CFCD}" destId="{028174B4-1583-45C6-89DE-062A344411ED}" srcOrd="0" destOrd="0" presId="urn:microsoft.com/office/officeart/2005/8/layout/process5"/>
    <dgm:cxn modelId="{81283449-BE55-4FBC-B16F-FBAABFC7692D}" type="presOf" srcId="{9672AAC5-294E-40A8-93F1-5619CF205B5C}" destId="{46B8465F-6E3D-45EC-91BD-03AB4A1474A2}" srcOrd="1" destOrd="0" presId="urn:microsoft.com/office/officeart/2005/8/layout/process5"/>
    <dgm:cxn modelId="{0831364C-7448-40E4-9846-214CBFFEE8F2}" srcId="{FB2B588F-4706-4A71-AA26-30DF1D4A3C08}" destId="{7C5F3C5B-7BD3-409B-993A-62A79122EACA}" srcOrd="0" destOrd="0" parTransId="{12E85D06-C0DF-4741-85C6-3308B0901A66}" sibTransId="{1BDD126C-A358-4EBF-B5C6-B0BADC585BA6}"/>
    <dgm:cxn modelId="{3C2EEE70-F10C-4425-930D-4317F79497DC}" type="presOf" srcId="{6E9BCFD9-7521-4F52-B7CE-CFC0BEA76466}" destId="{60211D88-5583-4D7B-A71B-A0CF6E57027B}" srcOrd="0" destOrd="0" presId="urn:microsoft.com/office/officeart/2005/8/layout/process5"/>
    <dgm:cxn modelId="{871A0353-139E-4FCE-B3B0-1F4EAF20CF49}" type="presOf" srcId="{DF4EB59B-388E-42EF-BEF2-1E0679A1CAC9}" destId="{8FFB6BB3-6929-4554-A7B9-5A0988EECD69}" srcOrd="1" destOrd="0" presId="urn:microsoft.com/office/officeart/2005/8/layout/process5"/>
    <dgm:cxn modelId="{96A88075-FD82-43F7-9218-720A4F1B6EC6}" type="presOf" srcId="{4490C693-D029-489F-80E1-78C6BFC670B7}" destId="{86E3B37A-12CE-49BF-AF65-578A3061709C}" srcOrd="0" destOrd="0" presId="urn:microsoft.com/office/officeart/2005/8/layout/process5"/>
    <dgm:cxn modelId="{2F2BC077-06F5-420B-94D8-8AE9EB16B2F7}" type="presOf" srcId="{FF54E361-6FFD-4C3F-B5FA-6984A3FA95EF}" destId="{2E168E75-2216-4FAF-8750-128AFC3B3804}" srcOrd="0" destOrd="1" presId="urn:microsoft.com/office/officeart/2005/8/layout/process5"/>
    <dgm:cxn modelId="{35184382-D2A8-4E35-A233-5404F6AA1B8F}" srcId="{D153614F-CEB3-4989-BBD0-4A0E9EC8CFCD}" destId="{FB2B588F-4706-4A71-AA26-30DF1D4A3C08}" srcOrd="0" destOrd="0" parTransId="{458D5003-B2D5-46DF-AC74-553591848193}" sibTransId="{9672AAC5-294E-40A8-93F1-5619CF205B5C}"/>
    <dgm:cxn modelId="{9DE17A8F-9DD7-4494-94DE-3581BB72CABC}" srcId="{D153614F-CEB3-4989-BBD0-4A0E9EC8CFCD}" destId="{7750CE32-DD90-4C85-9431-4F115B4DB299}" srcOrd="2" destOrd="0" parTransId="{161AC310-BDE1-4360-9E35-789A2208905C}" sibTransId="{DF4EB59B-388E-42EF-BEF2-1E0679A1CAC9}"/>
    <dgm:cxn modelId="{1DFB7392-94CC-433D-8C0D-0D449F1A0AE7}" srcId="{4490C693-D029-489F-80E1-78C6BFC670B7}" destId="{5F44238A-DA55-41E3-920B-B642E8C6083F}" srcOrd="0" destOrd="0" parTransId="{85949BF5-8812-4383-8E01-B76A6030CB26}" sibTransId="{10FC812B-BFE3-43CA-8382-2CFF70733CD7}"/>
    <dgm:cxn modelId="{0D5094A0-121A-4AB3-9120-E2BD0F60F2CA}" type="presOf" srcId="{304C6068-FE38-40CD-BB6F-90FDE4E87DF2}" destId="{60211D88-5583-4D7B-A71B-A0CF6E57027B}" srcOrd="0" destOrd="2" presId="urn:microsoft.com/office/officeart/2005/8/layout/process5"/>
    <dgm:cxn modelId="{7A0D20AC-F2DE-44E8-A31F-FEAE29650A98}" type="presOf" srcId="{F4A194C0-6990-46D8-8219-72A872365153}" destId="{2E168E75-2216-4FAF-8750-128AFC3B3804}" srcOrd="0" destOrd="2" presId="urn:microsoft.com/office/officeart/2005/8/layout/process5"/>
    <dgm:cxn modelId="{A19723BA-0DC6-4A38-969D-A2A735E39335}" type="presOf" srcId="{B6BEC317-DA03-4D59-9EB5-994A6A1ECD48}" destId="{84017FA6-0112-4C54-9E91-552B09F4B325}" srcOrd="1" destOrd="0" presId="urn:microsoft.com/office/officeart/2005/8/layout/process5"/>
    <dgm:cxn modelId="{17DA23BA-B3A9-41E8-80D3-A4D21355E79B}" srcId="{6E9BCFD9-7521-4F52-B7CE-CFC0BEA76466}" destId="{9A77ABBA-B9ED-4C81-BCB5-813C115D391C}" srcOrd="0" destOrd="0" parTransId="{3C6D9225-81A8-4D0B-A83B-9BD1C2A0BC0A}" sibTransId="{394BDC76-70FA-429C-84BE-8257B91EF2AE}"/>
    <dgm:cxn modelId="{E8540FC6-0664-43AD-8FEF-E0E6B2F7C76A}" srcId="{7750CE32-DD90-4C85-9431-4F115B4DB299}" destId="{F4A194C0-6990-46D8-8219-72A872365153}" srcOrd="1" destOrd="0" parTransId="{6F9DF16C-8DD7-4B0E-ACC7-F04D70491FEA}" sibTransId="{375B9B0A-72F1-434F-B940-F08B3BE5EC2E}"/>
    <dgm:cxn modelId="{D20984C7-785E-4488-AF52-4B803D51115C}" srcId="{D153614F-CEB3-4989-BBD0-4A0E9EC8CFCD}" destId="{6E9BCFD9-7521-4F52-B7CE-CFC0BEA76466}" srcOrd="1" destOrd="0" parTransId="{48325FFE-850C-49C1-A080-0C58441EAABA}" sibTransId="{B6BEC317-DA03-4D59-9EB5-994A6A1ECD48}"/>
    <dgm:cxn modelId="{6F5CDFD7-DD56-4C50-B664-E92C831C1223}" type="presOf" srcId="{9672AAC5-294E-40A8-93F1-5619CF205B5C}" destId="{100C8246-96C1-43EB-B9D0-74CD4BE563A0}" srcOrd="0" destOrd="0" presId="urn:microsoft.com/office/officeart/2005/8/layout/process5"/>
    <dgm:cxn modelId="{7488F7DE-7430-4847-B169-EA824EADDA0C}" type="presOf" srcId="{DF4EB59B-388E-42EF-BEF2-1E0679A1CAC9}" destId="{34DBF1F4-4697-4FEF-9225-AFB825FC178F}" srcOrd="0" destOrd="0" presId="urn:microsoft.com/office/officeart/2005/8/layout/process5"/>
    <dgm:cxn modelId="{7737A3E8-110C-4DEB-98B7-D754962D1B64}" type="presOf" srcId="{5F44238A-DA55-41E3-920B-B642E8C6083F}" destId="{86E3B37A-12CE-49BF-AF65-578A3061709C}" srcOrd="0" destOrd="1" presId="urn:microsoft.com/office/officeart/2005/8/layout/process5"/>
    <dgm:cxn modelId="{141201F6-D527-48EF-906C-1645A402D4DE}" type="presOf" srcId="{9A77ABBA-B9ED-4C81-BCB5-813C115D391C}" destId="{60211D88-5583-4D7B-A71B-A0CF6E57027B}" srcOrd="0" destOrd="1" presId="urn:microsoft.com/office/officeart/2005/8/layout/process5"/>
    <dgm:cxn modelId="{C03DC9F7-7CFD-4749-9D47-A079B594B257}" srcId="{7750CE32-DD90-4C85-9431-4F115B4DB299}" destId="{FF54E361-6FFD-4C3F-B5FA-6984A3FA95EF}" srcOrd="0" destOrd="0" parTransId="{8CE01012-4FBF-4BFA-AF3E-D84051951ECB}" sibTransId="{EE7D5C0D-B929-4047-A46C-63E803822BAB}"/>
    <dgm:cxn modelId="{BBF3D3F8-AD0C-4445-87C4-44DF8DBB436C}" type="presOf" srcId="{7750CE32-DD90-4C85-9431-4F115B4DB299}" destId="{2E168E75-2216-4FAF-8750-128AFC3B3804}" srcOrd="0" destOrd="0" presId="urn:microsoft.com/office/officeart/2005/8/layout/process5"/>
    <dgm:cxn modelId="{78670CF9-609F-4622-8FEE-F74EDD1E9E11}" srcId="{6E9BCFD9-7521-4F52-B7CE-CFC0BEA76466}" destId="{304C6068-FE38-40CD-BB6F-90FDE4E87DF2}" srcOrd="1" destOrd="0" parTransId="{AEFF3E0A-8765-4301-BCFB-EB770334AE0D}" sibTransId="{E87CD0C7-0477-48E0-B4C7-5755BD53CECF}"/>
    <dgm:cxn modelId="{E88ED0FB-B6D1-4C99-AA99-A621DDDDB8D6}" srcId="{D153614F-CEB3-4989-BBD0-4A0E9EC8CFCD}" destId="{4490C693-D029-489F-80E1-78C6BFC670B7}" srcOrd="3" destOrd="0" parTransId="{ED7EF96C-572A-46E9-A828-A2D9B27948EF}" sibTransId="{366AC7C2-A969-41D5-8A8C-943215A07F7B}"/>
    <dgm:cxn modelId="{0DF1C0C6-7F23-4FAB-B3FF-39C96CE2274D}" type="presParOf" srcId="{028174B4-1583-45C6-89DE-062A344411ED}" destId="{0A9CA75E-D8EE-4B08-8BCE-5689FD974AEC}" srcOrd="0" destOrd="0" presId="urn:microsoft.com/office/officeart/2005/8/layout/process5"/>
    <dgm:cxn modelId="{DC6C410F-D629-48AE-9583-DFF0592F8D20}" type="presParOf" srcId="{028174B4-1583-45C6-89DE-062A344411ED}" destId="{100C8246-96C1-43EB-B9D0-74CD4BE563A0}" srcOrd="1" destOrd="0" presId="urn:microsoft.com/office/officeart/2005/8/layout/process5"/>
    <dgm:cxn modelId="{F51C1603-DF35-40B6-835F-B82B4C77AF86}" type="presParOf" srcId="{100C8246-96C1-43EB-B9D0-74CD4BE563A0}" destId="{46B8465F-6E3D-45EC-91BD-03AB4A1474A2}" srcOrd="0" destOrd="0" presId="urn:microsoft.com/office/officeart/2005/8/layout/process5"/>
    <dgm:cxn modelId="{F6C9AFCB-AEB2-4ED2-BE50-C0B4FFD4BA51}" type="presParOf" srcId="{028174B4-1583-45C6-89DE-062A344411ED}" destId="{60211D88-5583-4D7B-A71B-A0CF6E57027B}" srcOrd="2" destOrd="0" presId="urn:microsoft.com/office/officeart/2005/8/layout/process5"/>
    <dgm:cxn modelId="{F7574356-4BA1-4AFE-A854-F00903DDFF66}" type="presParOf" srcId="{028174B4-1583-45C6-89DE-062A344411ED}" destId="{53C1CD7F-B127-46CE-B48B-F2A0AC2AA3A9}" srcOrd="3" destOrd="0" presId="urn:microsoft.com/office/officeart/2005/8/layout/process5"/>
    <dgm:cxn modelId="{0E01D863-1936-4ED9-92D9-17CE42233E77}" type="presParOf" srcId="{53C1CD7F-B127-46CE-B48B-F2A0AC2AA3A9}" destId="{84017FA6-0112-4C54-9E91-552B09F4B325}" srcOrd="0" destOrd="0" presId="urn:microsoft.com/office/officeart/2005/8/layout/process5"/>
    <dgm:cxn modelId="{9F367755-6F8A-48AE-804E-CB3092D02109}" type="presParOf" srcId="{028174B4-1583-45C6-89DE-062A344411ED}" destId="{2E168E75-2216-4FAF-8750-128AFC3B3804}" srcOrd="4" destOrd="0" presId="urn:microsoft.com/office/officeart/2005/8/layout/process5"/>
    <dgm:cxn modelId="{BD883A21-5739-49F1-A1CA-A84BE926DB47}" type="presParOf" srcId="{028174B4-1583-45C6-89DE-062A344411ED}" destId="{34DBF1F4-4697-4FEF-9225-AFB825FC178F}" srcOrd="5" destOrd="0" presId="urn:microsoft.com/office/officeart/2005/8/layout/process5"/>
    <dgm:cxn modelId="{34F596D5-9221-4B50-B2A0-02BD31BA2FDB}" type="presParOf" srcId="{34DBF1F4-4697-4FEF-9225-AFB825FC178F}" destId="{8FFB6BB3-6929-4554-A7B9-5A0988EECD69}" srcOrd="0" destOrd="0" presId="urn:microsoft.com/office/officeart/2005/8/layout/process5"/>
    <dgm:cxn modelId="{BE5ACCBF-249E-4EE2-A1C5-3E0010534019}" type="presParOf" srcId="{028174B4-1583-45C6-89DE-062A344411ED}" destId="{86E3B37A-12CE-49BF-AF65-578A3061709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22CEE5D-16D5-426F-9903-C66C8D7A8079}" type="doc">
      <dgm:prSet loTypeId="urn:microsoft.com/office/officeart/2005/8/layout/list1" loCatId="list" qsTypeId="urn:microsoft.com/office/officeart/2005/8/quickstyle/simple1" qsCatId="simple" csTypeId="urn:microsoft.com/office/officeart/2005/8/colors/accent5_1" csCatId="accent5"/>
      <dgm:spPr/>
      <dgm:t>
        <a:bodyPr/>
        <a:lstStyle/>
        <a:p>
          <a:endParaRPr lang="nl-BE"/>
        </a:p>
      </dgm:t>
    </dgm:pt>
    <dgm:pt modelId="{15CFE1D0-615D-4060-A3F1-C0A8ED07EA1B}">
      <dgm:prSet/>
      <dgm:spPr/>
      <dgm:t>
        <a:bodyPr/>
        <a:lstStyle/>
        <a:p>
          <a:r>
            <a:rPr lang="nl-BE"/>
            <a:t>‘gunstige’ EPC-score = lager dan</a:t>
          </a:r>
        </a:p>
      </dgm:t>
    </dgm:pt>
    <dgm:pt modelId="{324771CE-2DEC-4357-89C0-1EE6894A0DF0}" type="parTrans" cxnId="{A40F3973-6710-42CD-9896-A67DFE3BFFDC}">
      <dgm:prSet/>
      <dgm:spPr/>
      <dgm:t>
        <a:bodyPr/>
        <a:lstStyle/>
        <a:p>
          <a:endParaRPr lang="nl-BE"/>
        </a:p>
      </dgm:t>
    </dgm:pt>
    <dgm:pt modelId="{B169498F-D754-4B31-BA47-F022B52A1C93}" type="sibTrans" cxnId="{A40F3973-6710-42CD-9896-A67DFE3BFFDC}">
      <dgm:prSet/>
      <dgm:spPr/>
      <dgm:t>
        <a:bodyPr/>
        <a:lstStyle/>
        <a:p>
          <a:endParaRPr lang="nl-BE"/>
        </a:p>
      </dgm:t>
    </dgm:pt>
    <dgm:pt modelId="{23BBCC1F-E91F-41AC-8D0B-A8E12E691B3D}">
      <dgm:prSet/>
      <dgm:spPr/>
      <dgm:t>
        <a:bodyPr/>
        <a:lstStyle/>
        <a:p>
          <a:r>
            <a:rPr lang="nl-BE"/>
            <a:t>600 kWh/m² voor een open bebouwing</a:t>
          </a:r>
        </a:p>
      </dgm:t>
    </dgm:pt>
    <dgm:pt modelId="{C5FDECF0-6448-4867-9473-0862A946BC7E}" type="parTrans" cxnId="{DEE5B9A9-9038-484D-9C35-A70A2304C102}">
      <dgm:prSet/>
      <dgm:spPr/>
      <dgm:t>
        <a:bodyPr/>
        <a:lstStyle/>
        <a:p>
          <a:endParaRPr lang="nl-BE"/>
        </a:p>
      </dgm:t>
    </dgm:pt>
    <dgm:pt modelId="{E8E6C41B-57F5-4976-9C4D-FA3CE16DFFF3}" type="sibTrans" cxnId="{DEE5B9A9-9038-484D-9C35-A70A2304C102}">
      <dgm:prSet/>
      <dgm:spPr/>
      <dgm:t>
        <a:bodyPr/>
        <a:lstStyle/>
        <a:p>
          <a:endParaRPr lang="nl-BE"/>
        </a:p>
      </dgm:t>
    </dgm:pt>
    <dgm:pt modelId="{0D766211-906E-4F17-AD4E-AC152F7FD44F}">
      <dgm:prSet/>
      <dgm:spPr/>
      <dgm:t>
        <a:bodyPr/>
        <a:lstStyle/>
        <a:p>
          <a:r>
            <a:rPr lang="nl-BE"/>
            <a:t>550 kWh/m² voor een halfopen bebouwing</a:t>
          </a:r>
        </a:p>
      </dgm:t>
    </dgm:pt>
    <dgm:pt modelId="{675B3C45-042A-4760-BB35-478257B07350}" type="parTrans" cxnId="{7D8D68D5-1466-4426-9370-FF28F885FF7C}">
      <dgm:prSet/>
      <dgm:spPr/>
      <dgm:t>
        <a:bodyPr/>
        <a:lstStyle/>
        <a:p>
          <a:endParaRPr lang="nl-BE"/>
        </a:p>
      </dgm:t>
    </dgm:pt>
    <dgm:pt modelId="{44B86723-301C-424A-B7CC-101E1542861A}" type="sibTrans" cxnId="{7D8D68D5-1466-4426-9370-FF28F885FF7C}">
      <dgm:prSet/>
      <dgm:spPr/>
      <dgm:t>
        <a:bodyPr/>
        <a:lstStyle/>
        <a:p>
          <a:endParaRPr lang="nl-BE"/>
        </a:p>
      </dgm:t>
    </dgm:pt>
    <dgm:pt modelId="{EE5B9D45-B8CA-478F-B2B8-741475EE92E9}">
      <dgm:prSet/>
      <dgm:spPr/>
      <dgm:t>
        <a:bodyPr/>
        <a:lstStyle/>
        <a:p>
          <a:r>
            <a:rPr lang="nl-BE"/>
            <a:t>450 kWh/m² voor een gesloten bebouwing</a:t>
          </a:r>
        </a:p>
      </dgm:t>
    </dgm:pt>
    <dgm:pt modelId="{32532CF7-0DC9-4852-8826-E130B6504199}" type="parTrans" cxnId="{C45AA58E-3893-46EF-AAF6-0E03C2AD5682}">
      <dgm:prSet/>
      <dgm:spPr/>
      <dgm:t>
        <a:bodyPr/>
        <a:lstStyle/>
        <a:p>
          <a:endParaRPr lang="nl-BE"/>
        </a:p>
      </dgm:t>
    </dgm:pt>
    <dgm:pt modelId="{9F92107C-24DA-4A9E-97DC-C94344845D37}" type="sibTrans" cxnId="{C45AA58E-3893-46EF-AAF6-0E03C2AD5682}">
      <dgm:prSet/>
      <dgm:spPr/>
      <dgm:t>
        <a:bodyPr/>
        <a:lstStyle/>
        <a:p>
          <a:endParaRPr lang="nl-BE"/>
        </a:p>
      </dgm:t>
    </dgm:pt>
    <dgm:pt modelId="{4146BDD9-ECB5-4229-ADCE-70BDD2EA951F}">
      <dgm:prSet/>
      <dgm:spPr/>
      <dgm:t>
        <a:bodyPr/>
        <a:lstStyle/>
        <a:p>
          <a:r>
            <a:rPr lang="nl-BE"/>
            <a:t>400 kWh/m² voor een appartement</a:t>
          </a:r>
        </a:p>
      </dgm:t>
    </dgm:pt>
    <dgm:pt modelId="{BF409CC4-35B1-4C75-9A4B-3426C58BB8BE}" type="parTrans" cxnId="{F3FE5575-87F3-4A96-AD18-F0AED3BA0CF1}">
      <dgm:prSet/>
      <dgm:spPr/>
      <dgm:t>
        <a:bodyPr/>
        <a:lstStyle/>
        <a:p>
          <a:endParaRPr lang="nl-BE"/>
        </a:p>
      </dgm:t>
    </dgm:pt>
    <dgm:pt modelId="{74434058-AD03-402C-BD1C-37A7578BCA4B}" type="sibTrans" cxnId="{F3FE5575-87F3-4A96-AD18-F0AED3BA0CF1}">
      <dgm:prSet/>
      <dgm:spPr/>
      <dgm:t>
        <a:bodyPr/>
        <a:lstStyle/>
        <a:p>
          <a:endParaRPr lang="nl-BE"/>
        </a:p>
      </dgm:t>
    </dgm:pt>
    <dgm:pt modelId="{1E70708D-6F4C-4BD1-9948-333A6CDF5870}">
      <dgm:prSet/>
      <dgm:spPr/>
      <dgm:t>
        <a:bodyPr/>
        <a:lstStyle/>
        <a:p>
          <a:r>
            <a:rPr lang="nl-BE"/>
            <a:t>Verwachtingen voor de toekomst</a:t>
          </a:r>
        </a:p>
      </dgm:t>
    </dgm:pt>
    <dgm:pt modelId="{0B2CC0BD-B8DD-4CA5-A1FD-73603A403003}" type="parTrans" cxnId="{98DE9F85-0C25-40B8-90FA-9CB44BADD3BB}">
      <dgm:prSet/>
      <dgm:spPr/>
      <dgm:t>
        <a:bodyPr/>
        <a:lstStyle/>
        <a:p>
          <a:endParaRPr lang="nl-BE"/>
        </a:p>
      </dgm:t>
    </dgm:pt>
    <dgm:pt modelId="{01BDF8C0-1A72-4049-BE49-5CDEC40E7EE0}" type="sibTrans" cxnId="{98DE9F85-0C25-40B8-90FA-9CB44BADD3BB}">
      <dgm:prSet/>
      <dgm:spPr/>
      <dgm:t>
        <a:bodyPr/>
        <a:lstStyle/>
        <a:p>
          <a:endParaRPr lang="nl-BE"/>
        </a:p>
      </dgm:t>
    </dgm:pt>
    <dgm:pt modelId="{7558C6E0-D9CE-49F0-AA9A-CEDF618D8090}">
      <dgm:prSet/>
      <dgm:spPr/>
      <dgm:t>
        <a:bodyPr/>
        <a:lstStyle/>
        <a:p>
          <a:r>
            <a:rPr lang="nl-BE"/>
            <a:t>Gefaseerd strenger worden EPC-scores</a:t>
          </a:r>
        </a:p>
      </dgm:t>
    </dgm:pt>
    <dgm:pt modelId="{B203A345-7E30-4003-B428-3EA7E25255C5}" type="parTrans" cxnId="{5B145B1D-93CF-4D2C-B967-6B3482015AAC}">
      <dgm:prSet/>
      <dgm:spPr/>
      <dgm:t>
        <a:bodyPr/>
        <a:lstStyle/>
        <a:p>
          <a:endParaRPr lang="nl-BE"/>
        </a:p>
      </dgm:t>
    </dgm:pt>
    <dgm:pt modelId="{E1232BCC-1755-491C-8EDB-113A9748D5DB}" type="sibTrans" cxnId="{5B145B1D-93CF-4D2C-B967-6B3482015AAC}">
      <dgm:prSet/>
      <dgm:spPr/>
      <dgm:t>
        <a:bodyPr/>
        <a:lstStyle/>
        <a:p>
          <a:endParaRPr lang="nl-BE"/>
        </a:p>
      </dgm:t>
    </dgm:pt>
    <dgm:pt modelId="{F300612A-848C-45B0-9FF2-04B895875678}" type="pres">
      <dgm:prSet presAssocID="{122CEE5D-16D5-426F-9903-C66C8D7A8079}" presName="linear" presStyleCnt="0">
        <dgm:presLayoutVars>
          <dgm:dir/>
          <dgm:animLvl val="lvl"/>
          <dgm:resizeHandles val="exact"/>
        </dgm:presLayoutVars>
      </dgm:prSet>
      <dgm:spPr/>
    </dgm:pt>
    <dgm:pt modelId="{34420A4D-24CC-4EE9-B7CD-3C12351B637C}" type="pres">
      <dgm:prSet presAssocID="{15CFE1D0-615D-4060-A3F1-C0A8ED07EA1B}" presName="parentLin" presStyleCnt="0"/>
      <dgm:spPr/>
    </dgm:pt>
    <dgm:pt modelId="{6DF7E88D-393F-4565-BF4A-790E17E35324}" type="pres">
      <dgm:prSet presAssocID="{15CFE1D0-615D-4060-A3F1-C0A8ED07EA1B}" presName="parentLeftMargin" presStyleLbl="node1" presStyleIdx="0" presStyleCnt="2"/>
      <dgm:spPr/>
    </dgm:pt>
    <dgm:pt modelId="{AEE4B8BD-61D9-482D-8882-4FB6528F8581}" type="pres">
      <dgm:prSet presAssocID="{15CFE1D0-615D-4060-A3F1-C0A8ED07EA1B}" presName="parentText" presStyleLbl="node1" presStyleIdx="0" presStyleCnt="2">
        <dgm:presLayoutVars>
          <dgm:chMax val="0"/>
          <dgm:bulletEnabled val="1"/>
        </dgm:presLayoutVars>
      </dgm:prSet>
      <dgm:spPr/>
    </dgm:pt>
    <dgm:pt modelId="{BE56F7DD-030D-489D-BE92-C7A94A447A54}" type="pres">
      <dgm:prSet presAssocID="{15CFE1D0-615D-4060-A3F1-C0A8ED07EA1B}" presName="negativeSpace" presStyleCnt="0"/>
      <dgm:spPr/>
    </dgm:pt>
    <dgm:pt modelId="{0F43AAE0-C5CE-4891-AF50-CC2B83EFD424}" type="pres">
      <dgm:prSet presAssocID="{15CFE1D0-615D-4060-A3F1-C0A8ED07EA1B}" presName="childText" presStyleLbl="conFgAcc1" presStyleIdx="0" presStyleCnt="2">
        <dgm:presLayoutVars>
          <dgm:bulletEnabled val="1"/>
        </dgm:presLayoutVars>
      </dgm:prSet>
      <dgm:spPr/>
    </dgm:pt>
    <dgm:pt modelId="{60350AC9-EBE5-4FE9-B4C1-67467C686F55}" type="pres">
      <dgm:prSet presAssocID="{B169498F-D754-4B31-BA47-F022B52A1C93}" presName="spaceBetweenRectangles" presStyleCnt="0"/>
      <dgm:spPr/>
    </dgm:pt>
    <dgm:pt modelId="{D22D873C-3EA3-45D5-93D9-D72BEA71B746}" type="pres">
      <dgm:prSet presAssocID="{1E70708D-6F4C-4BD1-9948-333A6CDF5870}" presName="parentLin" presStyleCnt="0"/>
      <dgm:spPr/>
    </dgm:pt>
    <dgm:pt modelId="{534A861D-4B6C-4A40-A16C-EB0A6487325A}" type="pres">
      <dgm:prSet presAssocID="{1E70708D-6F4C-4BD1-9948-333A6CDF5870}" presName="parentLeftMargin" presStyleLbl="node1" presStyleIdx="0" presStyleCnt="2"/>
      <dgm:spPr/>
    </dgm:pt>
    <dgm:pt modelId="{10CB1B87-2D04-4BA8-9A4A-E423BAFC9663}" type="pres">
      <dgm:prSet presAssocID="{1E70708D-6F4C-4BD1-9948-333A6CDF5870}" presName="parentText" presStyleLbl="node1" presStyleIdx="1" presStyleCnt="2">
        <dgm:presLayoutVars>
          <dgm:chMax val="0"/>
          <dgm:bulletEnabled val="1"/>
        </dgm:presLayoutVars>
      </dgm:prSet>
      <dgm:spPr/>
    </dgm:pt>
    <dgm:pt modelId="{F018DACB-31FB-4D2B-8344-F2C9D8779C9B}" type="pres">
      <dgm:prSet presAssocID="{1E70708D-6F4C-4BD1-9948-333A6CDF5870}" presName="negativeSpace" presStyleCnt="0"/>
      <dgm:spPr/>
    </dgm:pt>
    <dgm:pt modelId="{7BA0DE09-A8DE-491D-824D-D3F9BB037FE1}" type="pres">
      <dgm:prSet presAssocID="{1E70708D-6F4C-4BD1-9948-333A6CDF5870}" presName="childText" presStyleLbl="conFgAcc1" presStyleIdx="1" presStyleCnt="2">
        <dgm:presLayoutVars>
          <dgm:bulletEnabled val="1"/>
        </dgm:presLayoutVars>
      </dgm:prSet>
      <dgm:spPr/>
    </dgm:pt>
  </dgm:ptLst>
  <dgm:cxnLst>
    <dgm:cxn modelId="{2E8DF904-2879-4D44-8DEA-026E0F0509B0}" type="presOf" srcId="{15CFE1D0-615D-4060-A3F1-C0A8ED07EA1B}" destId="{6DF7E88D-393F-4565-BF4A-790E17E35324}" srcOrd="0" destOrd="0" presId="urn:microsoft.com/office/officeart/2005/8/layout/list1"/>
    <dgm:cxn modelId="{5F92421C-A996-49B6-8400-344D6D7383A2}" type="presOf" srcId="{4146BDD9-ECB5-4229-ADCE-70BDD2EA951F}" destId="{0F43AAE0-C5CE-4891-AF50-CC2B83EFD424}" srcOrd="0" destOrd="3" presId="urn:microsoft.com/office/officeart/2005/8/layout/list1"/>
    <dgm:cxn modelId="{5B145B1D-93CF-4D2C-B967-6B3482015AAC}" srcId="{1E70708D-6F4C-4BD1-9948-333A6CDF5870}" destId="{7558C6E0-D9CE-49F0-AA9A-CEDF618D8090}" srcOrd="0" destOrd="0" parTransId="{B203A345-7E30-4003-B428-3EA7E25255C5}" sibTransId="{E1232BCC-1755-491C-8EDB-113A9748D5DB}"/>
    <dgm:cxn modelId="{FF620735-AA25-4AE4-807D-067292987651}" type="presOf" srcId="{7558C6E0-D9CE-49F0-AA9A-CEDF618D8090}" destId="{7BA0DE09-A8DE-491D-824D-D3F9BB037FE1}" srcOrd="0" destOrd="0" presId="urn:microsoft.com/office/officeart/2005/8/layout/list1"/>
    <dgm:cxn modelId="{70F03F44-D25C-4C1C-8952-28977B850218}" type="presOf" srcId="{122CEE5D-16D5-426F-9903-C66C8D7A8079}" destId="{F300612A-848C-45B0-9FF2-04B895875678}" srcOrd="0" destOrd="0" presId="urn:microsoft.com/office/officeart/2005/8/layout/list1"/>
    <dgm:cxn modelId="{A40F3973-6710-42CD-9896-A67DFE3BFFDC}" srcId="{122CEE5D-16D5-426F-9903-C66C8D7A8079}" destId="{15CFE1D0-615D-4060-A3F1-C0A8ED07EA1B}" srcOrd="0" destOrd="0" parTransId="{324771CE-2DEC-4357-89C0-1EE6894A0DF0}" sibTransId="{B169498F-D754-4B31-BA47-F022B52A1C93}"/>
    <dgm:cxn modelId="{F3FE5575-87F3-4A96-AD18-F0AED3BA0CF1}" srcId="{15CFE1D0-615D-4060-A3F1-C0A8ED07EA1B}" destId="{4146BDD9-ECB5-4229-ADCE-70BDD2EA951F}" srcOrd="3" destOrd="0" parTransId="{BF409CC4-35B1-4C75-9A4B-3426C58BB8BE}" sibTransId="{74434058-AD03-402C-BD1C-37A7578BCA4B}"/>
    <dgm:cxn modelId="{E9DE467D-9F99-4B2A-8B13-2D6BE658DDB8}" type="presOf" srcId="{15CFE1D0-615D-4060-A3F1-C0A8ED07EA1B}" destId="{AEE4B8BD-61D9-482D-8882-4FB6528F8581}" srcOrd="1" destOrd="0" presId="urn:microsoft.com/office/officeart/2005/8/layout/list1"/>
    <dgm:cxn modelId="{98DE9F85-0C25-40B8-90FA-9CB44BADD3BB}" srcId="{122CEE5D-16D5-426F-9903-C66C8D7A8079}" destId="{1E70708D-6F4C-4BD1-9948-333A6CDF5870}" srcOrd="1" destOrd="0" parTransId="{0B2CC0BD-B8DD-4CA5-A1FD-73603A403003}" sibTransId="{01BDF8C0-1A72-4049-BE49-5CDEC40E7EE0}"/>
    <dgm:cxn modelId="{C45AA58E-3893-46EF-AAF6-0E03C2AD5682}" srcId="{15CFE1D0-615D-4060-A3F1-C0A8ED07EA1B}" destId="{EE5B9D45-B8CA-478F-B2B8-741475EE92E9}" srcOrd="2" destOrd="0" parTransId="{32532CF7-0DC9-4852-8826-E130B6504199}" sibTransId="{9F92107C-24DA-4A9E-97DC-C94344845D37}"/>
    <dgm:cxn modelId="{7AF9139A-2AB4-47AF-92EA-6466C3F33486}" type="presOf" srcId="{23BBCC1F-E91F-41AC-8D0B-A8E12E691B3D}" destId="{0F43AAE0-C5CE-4891-AF50-CC2B83EFD424}" srcOrd="0" destOrd="0" presId="urn:microsoft.com/office/officeart/2005/8/layout/list1"/>
    <dgm:cxn modelId="{DEE5B9A9-9038-484D-9C35-A70A2304C102}" srcId="{15CFE1D0-615D-4060-A3F1-C0A8ED07EA1B}" destId="{23BBCC1F-E91F-41AC-8D0B-A8E12E691B3D}" srcOrd="0" destOrd="0" parTransId="{C5FDECF0-6448-4867-9473-0862A946BC7E}" sibTransId="{E8E6C41B-57F5-4976-9C4D-FA3CE16DFFF3}"/>
    <dgm:cxn modelId="{F8CEC2A9-8209-47FA-951C-F37587B67410}" type="presOf" srcId="{EE5B9D45-B8CA-478F-B2B8-741475EE92E9}" destId="{0F43AAE0-C5CE-4891-AF50-CC2B83EFD424}" srcOrd="0" destOrd="2" presId="urn:microsoft.com/office/officeart/2005/8/layout/list1"/>
    <dgm:cxn modelId="{83DA16C2-D98D-4538-ABB6-A74111E4B671}" type="presOf" srcId="{1E70708D-6F4C-4BD1-9948-333A6CDF5870}" destId="{534A861D-4B6C-4A40-A16C-EB0A6487325A}" srcOrd="0" destOrd="0" presId="urn:microsoft.com/office/officeart/2005/8/layout/list1"/>
    <dgm:cxn modelId="{78BA31CC-1E6F-432B-BD38-F87A4EB39683}" type="presOf" srcId="{0D766211-906E-4F17-AD4E-AC152F7FD44F}" destId="{0F43AAE0-C5CE-4891-AF50-CC2B83EFD424}" srcOrd="0" destOrd="1" presId="urn:microsoft.com/office/officeart/2005/8/layout/list1"/>
    <dgm:cxn modelId="{7D8D68D5-1466-4426-9370-FF28F885FF7C}" srcId="{15CFE1D0-615D-4060-A3F1-C0A8ED07EA1B}" destId="{0D766211-906E-4F17-AD4E-AC152F7FD44F}" srcOrd="1" destOrd="0" parTransId="{675B3C45-042A-4760-BB35-478257B07350}" sibTransId="{44B86723-301C-424A-B7CC-101E1542861A}"/>
    <dgm:cxn modelId="{D4FB33E6-A2C6-4C4F-9015-241E0D88C300}" type="presOf" srcId="{1E70708D-6F4C-4BD1-9948-333A6CDF5870}" destId="{10CB1B87-2D04-4BA8-9A4A-E423BAFC9663}" srcOrd="1" destOrd="0" presId="urn:microsoft.com/office/officeart/2005/8/layout/list1"/>
    <dgm:cxn modelId="{3C44CC5C-332A-457A-BFF6-2CCEB9B634BD}" type="presParOf" srcId="{F300612A-848C-45B0-9FF2-04B895875678}" destId="{34420A4D-24CC-4EE9-B7CD-3C12351B637C}" srcOrd="0" destOrd="0" presId="urn:microsoft.com/office/officeart/2005/8/layout/list1"/>
    <dgm:cxn modelId="{E27FB2F2-68FA-4BBD-83C3-60DE71DC2CD3}" type="presParOf" srcId="{34420A4D-24CC-4EE9-B7CD-3C12351B637C}" destId="{6DF7E88D-393F-4565-BF4A-790E17E35324}" srcOrd="0" destOrd="0" presId="urn:microsoft.com/office/officeart/2005/8/layout/list1"/>
    <dgm:cxn modelId="{15446F68-8DCA-4017-BF49-0C5D9465A594}" type="presParOf" srcId="{34420A4D-24CC-4EE9-B7CD-3C12351B637C}" destId="{AEE4B8BD-61D9-482D-8882-4FB6528F8581}" srcOrd="1" destOrd="0" presId="urn:microsoft.com/office/officeart/2005/8/layout/list1"/>
    <dgm:cxn modelId="{4A9A29C0-DC00-4837-8D7B-780B5F40A41D}" type="presParOf" srcId="{F300612A-848C-45B0-9FF2-04B895875678}" destId="{BE56F7DD-030D-489D-BE92-C7A94A447A54}" srcOrd="1" destOrd="0" presId="urn:microsoft.com/office/officeart/2005/8/layout/list1"/>
    <dgm:cxn modelId="{217E34F4-9EEB-4DA1-930D-23CD52B3D806}" type="presParOf" srcId="{F300612A-848C-45B0-9FF2-04B895875678}" destId="{0F43AAE0-C5CE-4891-AF50-CC2B83EFD424}" srcOrd="2" destOrd="0" presId="urn:microsoft.com/office/officeart/2005/8/layout/list1"/>
    <dgm:cxn modelId="{89158D5A-D5DE-4E3F-8D36-AA462C118259}" type="presParOf" srcId="{F300612A-848C-45B0-9FF2-04B895875678}" destId="{60350AC9-EBE5-4FE9-B4C1-67467C686F55}" srcOrd="3" destOrd="0" presId="urn:microsoft.com/office/officeart/2005/8/layout/list1"/>
    <dgm:cxn modelId="{A67BC146-49EF-49A7-A75D-7B7704332076}" type="presParOf" srcId="{F300612A-848C-45B0-9FF2-04B895875678}" destId="{D22D873C-3EA3-45D5-93D9-D72BEA71B746}" srcOrd="4" destOrd="0" presId="urn:microsoft.com/office/officeart/2005/8/layout/list1"/>
    <dgm:cxn modelId="{481263FF-5D6D-4A30-8838-4C9F0CF6C6F6}" type="presParOf" srcId="{D22D873C-3EA3-45D5-93D9-D72BEA71B746}" destId="{534A861D-4B6C-4A40-A16C-EB0A6487325A}" srcOrd="0" destOrd="0" presId="urn:microsoft.com/office/officeart/2005/8/layout/list1"/>
    <dgm:cxn modelId="{25BA65C3-A6EB-4DC0-9A28-AEF139652AA5}" type="presParOf" srcId="{D22D873C-3EA3-45D5-93D9-D72BEA71B746}" destId="{10CB1B87-2D04-4BA8-9A4A-E423BAFC9663}" srcOrd="1" destOrd="0" presId="urn:microsoft.com/office/officeart/2005/8/layout/list1"/>
    <dgm:cxn modelId="{D5626FB9-4E7A-49E1-AD25-EE2A05204DA4}" type="presParOf" srcId="{F300612A-848C-45B0-9FF2-04B895875678}" destId="{F018DACB-31FB-4D2B-8344-F2C9D8779C9B}" srcOrd="5" destOrd="0" presId="urn:microsoft.com/office/officeart/2005/8/layout/list1"/>
    <dgm:cxn modelId="{A7CA69B7-2228-4248-9AE2-15DF7DEFDF3D}" type="presParOf" srcId="{F300612A-848C-45B0-9FF2-04B895875678}" destId="{7BA0DE09-A8DE-491D-824D-D3F9BB037FE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CEB147-A30C-4FAA-9F5C-6AA34CA65A5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nl-BE"/>
        </a:p>
      </dgm:t>
    </dgm:pt>
    <dgm:pt modelId="{EFC44C9C-E00C-4942-85F4-F18B2DA62209}">
      <dgm:prSet/>
      <dgm:spPr/>
      <dgm:t>
        <a:bodyPr/>
        <a:lstStyle/>
        <a:p>
          <a:r>
            <a:rPr lang="nl-BE" dirty="0"/>
            <a:t>Nood aan afstemming</a:t>
          </a:r>
        </a:p>
      </dgm:t>
    </dgm:pt>
    <dgm:pt modelId="{B3F38DB7-629A-4049-A86B-72CDB9461069}" type="parTrans" cxnId="{188019FA-3C51-4F16-83BA-127EBF90A6EA}">
      <dgm:prSet/>
      <dgm:spPr/>
      <dgm:t>
        <a:bodyPr/>
        <a:lstStyle/>
        <a:p>
          <a:endParaRPr lang="nl-BE"/>
        </a:p>
      </dgm:t>
    </dgm:pt>
    <dgm:pt modelId="{444C75BB-A3A2-4C27-B31B-EB921442EBFB}" type="sibTrans" cxnId="{188019FA-3C51-4F16-83BA-127EBF90A6EA}">
      <dgm:prSet/>
      <dgm:spPr/>
      <dgm:t>
        <a:bodyPr/>
        <a:lstStyle/>
        <a:p>
          <a:endParaRPr lang="nl-BE"/>
        </a:p>
      </dgm:t>
    </dgm:pt>
    <dgm:pt modelId="{DFB94AB2-5C7F-45F9-90F4-3929F0C12370}">
      <dgm:prSet/>
      <dgm:spPr/>
      <dgm:t>
        <a:bodyPr/>
        <a:lstStyle/>
        <a:p>
          <a:r>
            <a:rPr lang="nl-BE"/>
            <a:t>Doordachte woningkwaliteitspiramide</a:t>
          </a:r>
          <a:endParaRPr lang="nl-BE" dirty="0"/>
        </a:p>
      </dgm:t>
    </dgm:pt>
    <dgm:pt modelId="{16151D08-FF6D-4EA9-85CF-1B4AB2366813}" type="sibTrans" cxnId="{E10BA668-DF89-4689-87D8-57530BE935A2}">
      <dgm:prSet/>
      <dgm:spPr/>
      <dgm:t>
        <a:bodyPr/>
        <a:lstStyle/>
        <a:p>
          <a:endParaRPr lang="nl-BE"/>
        </a:p>
      </dgm:t>
    </dgm:pt>
    <dgm:pt modelId="{64722AD3-0239-442E-92E8-66A7F2F5AEEB}" type="parTrans" cxnId="{E10BA668-DF89-4689-87D8-57530BE935A2}">
      <dgm:prSet/>
      <dgm:spPr/>
      <dgm:t>
        <a:bodyPr/>
        <a:lstStyle/>
        <a:p>
          <a:endParaRPr lang="nl-BE"/>
        </a:p>
      </dgm:t>
    </dgm:pt>
    <dgm:pt modelId="{37417B01-55CA-4C33-B524-F65B39B45612}">
      <dgm:prSet/>
      <dgm:spPr/>
      <dgm:t>
        <a:bodyPr/>
        <a:lstStyle/>
        <a:p>
          <a:r>
            <a:rPr lang="nl-BE" dirty="0"/>
            <a:t>Nood aan een zachtere procedure</a:t>
          </a:r>
        </a:p>
      </dgm:t>
    </dgm:pt>
    <dgm:pt modelId="{412E8C58-6B4E-4586-ABE1-F3692D2D0BA8}" type="parTrans" cxnId="{09257823-1216-4D8F-B04C-92738ECDC6B1}">
      <dgm:prSet/>
      <dgm:spPr/>
      <dgm:t>
        <a:bodyPr/>
        <a:lstStyle/>
        <a:p>
          <a:endParaRPr lang="nl-BE"/>
        </a:p>
      </dgm:t>
    </dgm:pt>
    <dgm:pt modelId="{9ACA543D-133A-4876-AC07-0CE2DD33CFC7}" type="sibTrans" cxnId="{09257823-1216-4D8F-B04C-92738ECDC6B1}">
      <dgm:prSet/>
      <dgm:spPr/>
      <dgm:t>
        <a:bodyPr/>
        <a:lstStyle/>
        <a:p>
          <a:endParaRPr lang="nl-BE"/>
        </a:p>
      </dgm:t>
    </dgm:pt>
    <dgm:pt modelId="{2165AA10-C7AF-47DE-BDFA-BC9B87B8FBFE}" type="pres">
      <dgm:prSet presAssocID="{56CEB147-A30C-4FAA-9F5C-6AA34CA65A51}" presName="Name0" presStyleCnt="0">
        <dgm:presLayoutVars>
          <dgm:orgChart val="1"/>
          <dgm:chPref val="1"/>
          <dgm:dir/>
          <dgm:animOne val="branch"/>
          <dgm:animLvl val="lvl"/>
          <dgm:resizeHandles/>
        </dgm:presLayoutVars>
      </dgm:prSet>
      <dgm:spPr/>
    </dgm:pt>
    <dgm:pt modelId="{C5ECF50B-7C7E-47BA-9824-71D6A06D5B22}" type="pres">
      <dgm:prSet presAssocID="{DFB94AB2-5C7F-45F9-90F4-3929F0C12370}" presName="hierRoot1" presStyleCnt="0">
        <dgm:presLayoutVars>
          <dgm:hierBranch val="init"/>
        </dgm:presLayoutVars>
      </dgm:prSet>
      <dgm:spPr/>
    </dgm:pt>
    <dgm:pt modelId="{B3CA5FD1-C020-4E7B-A98B-3F26A282ECC9}" type="pres">
      <dgm:prSet presAssocID="{DFB94AB2-5C7F-45F9-90F4-3929F0C12370}" presName="rootComposite1" presStyleCnt="0"/>
      <dgm:spPr/>
    </dgm:pt>
    <dgm:pt modelId="{9B78AEDE-A923-4A67-A31D-5857DE19C1EC}" type="pres">
      <dgm:prSet presAssocID="{DFB94AB2-5C7F-45F9-90F4-3929F0C12370}" presName="rootText1" presStyleLbl="alignAcc1" presStyleIdx="0" presStyleCnt="0">
        <dgm:presLayoutVars>
          <dgm:chPref val="3"/>
        </dgm:presLayoutVars>
      </dgm:prSet>
      <dgm:spPr/>
    </dgm:pt>
    <dgm:pt modelId="{7B3FF242-7B39-4490-AC0B-349010C17D19}" type="pres">
      <dgm:prSet presAssocID="{DFB94AB2-5C7F-45F9-90F4-3929F0C12370}" presName="topArc1" presStyleLbl="parChTrans1D1" presStyleIdx="0" presStyleCnt="6"/>
      <dgm:spPr/>
    </dgm:pt>
    <dgm:pt modelId="{FE2B5367-E8E5-40AE-8E0E-76EE2C4925A0}" type="pres">
      <dgm:prSet presAssocID="{DFB94AB2-5C7F-45F9-90F4-3929F0C12370}" presName="bottomArc1" presStyleLbl="parChTrans1D1" presStyleIdx="1" presStyleCnt="6"/>
      <dgm:spPr/>
    </dgm:pt>
    <dgm:pt modelId="{46A4D76B-3243-43FC-A69A-6B8092B4F359}" type="pres">
      <dgm:prSet presAssocID="{DFB94AB2-5C7F-45F9-90F4-3929F0C12370}" presName="topConnNode1" presStyleLbl="node1" presStyleIdx="0" presStyleCnt="0"/>
      <dgm:spPr/>
    </dgm:pt>
    <dgm:pt modelId="{49D099F9-241F-4D65-BB00-DE86535720CE}" type="pres">
      <dgm:prSet presAssocID="{DFB94AB2-5C7F-45F9-90F4-3929F0C12370}" presName="hierChild2" presStyleCnt="0"/>
      <dgm:spPr/>
    </dgm:pt>
    <dgm:pt modelId="{B8E87AAE-A5F6-4EFC-85C8-D44487206B50}" type="pres">
      <dgm:prSet presAssocID="{B3F38DB7-629A-4049-A86B-72CDB9461069}" presName="Name28" presStyleLbl="parChTrans1D2" presStyleIdx="0" presStyleCnt="2"/>
      <dgm:spPr/>
    </dgm:pt>
    <dgm:pt modelId="{DDE120C6-FA55-4FBA-BDF1-F35555C282F5}" type="pres">
      <dgm:prSet presAssocID="{EFC44C9C-E00C-4942-85F4-F18B2DA62209}" presName="hierRoot2" presStyleCnt="0">
        <dgm:presLayoutVars>
          <dgm:hierBranch val="init"/>
        </dgm:presLayoutVars>
      </dgm:prSet>
      <dgm:spPr/>
    </dgm:pt>
    <dgm:pt modelId="{ECADA6F2-4B3E-47AF-8791-2F751D6113BF}" type="pres">
      <dgm:prSet presAssocID="{EFC44C9C-E00C-4942-85F4-F18B2DA62209}" presName="rootComposite2" presStyleCnt="0"/>
      <dgm:spPr/>
    </dgm:pt>
    <dgm:pt modelId="{8234F29D-3109-4E41-80F5-D738A94A63C4}" type="pres">
      <dgm:prSet presAssocID="{EFC44C9C-E00C-4942-85F4-F18B2DA62209}" presName="rootText2" presStyleLbl="alignAcc1" presStyleIdx="0" presStyleCnt="0">
        <dgm:presLayoutVars>
          <dgm:chPref val="3"/>
        </dgm:presLayoutVars>
      </dgm:prSet>
      <dgm:spPr/>
    </dgm:pt>
    <dgm:pt modelId="{EB421CB0-ECBF-4310-88A4-0CCED0FAFF71}" type="pres">
      <dgm:prSet presAssocID="{EFC44C9C-E00C-4942-85F4-F18B2DA62209}" presName="topArc2" presStyleLbl="parChTrans1D1" presStyleIdx="2" presStyleCnt="6"/>
      <dgm:spPr/>
    </dgm:pt>
    <dgm:pt modelId="{B75EC9D9-900E-441C-BC5B-AF1907C0F0D7}" type="pres">
      <dgm:prSet presAssocID="{EFC44C9C-E00C-4942-85F4-F18B2DA62209}" presName="bottomArc2" presStyleLbl="parChTrans1D1" presStyleIdx="3" presStyleCnt="6"/>
      <dgm:spPr/>
    </dgm:pt>
    <dgm:pt modelId="{C5F79685-3C9B-4CB8-B50B-2772FFBE3DC9}" type="pres">
      <dgm:prSet presAssocID="{EFC44C9C-E00C-4942-85F4-F18B2DA62209}" presName="topConnNode2" presStyleLbl="node2" presStyleIdx="0" presStyleCnt="0"/>
      <dgm:spPr/>
    </dgm:pt>
    <dgm:pt modelId="{CDEDDAF2-08E0-481B-B1E8-3C425831264C}" type="pres">
      <dgm:prSet presAssocID="{EFC44C9C-E00C-4942-85F4-F18B2DA62209}" presName="hierChild4" presStyleCnt="0"/>
      <dgm:spPr/>
    </dgm:pt>
    <dgm:pt modelId="{8F12E28E-24A9-4EE0-9D1B-CDA3BC53FEB6}" type="pres">
      <dgm:prSet presAssocID="{EFC44C9C-E00C-4942-85F4-F18B2DA62209}" presName="hierChild5" presStyleCnt="0"/>
      <dgm:spPr/>
    </dgm:pt>
    <dgm:pt modelId="{9130B0CB-AEF1-4746-920D-386B7504186E}" type="pres">
      <dgm:prSet presAssocID="{412E8C58-6B4E-4586-ABE1-F3692D2D0BA8}" presName="Name28" presStyleLbl="parChTrans1D2" presStyleIdx="1" presStyleCnt="2"/>
      <dgm:spPr/>
    </dgm:pt>
    <dgm:pt modelId="{304F465F-93E1-4B0E-A99F-0997546BFCE4}" type="pres">
      <dgm:prSet presAssocID="{37417B01-55CA-4C33-B524-F65B39B45612}" presName="hierRoot2" presStyleCnt="0">
        <dgm:presLayoutVars>
          <dgm:hierBranch val="init"/>
        </dgm:presLayoutVars>
      </dgm:prSet>
      <dgm:spPr/>
    </dgm:pt>
    <dgm:pt modelId="{54236DA4-E698-4704-9AE1-1030864C21DC}" type="pres">
      <dgm:prSet presAssocID="{37417B01-55CA-4C33-B524-F65B39B45612}" presName="rootComposite2" presStyleCnt="0"/>
      <dgm:spPr/>
    </dgm:pt>
    <dgm:pt modelId="{B9BD5E19-5BAA-421D-A062-45B21800C2BD}" type="pres">
      <dgm:prSet presAssocID="{37417B01-55CA-4C33-B524-F65B39B45612}" presName="rootText2" presStyleLbl="alignAcc1" presStyleIdx="0" presStyleCnt="0">
        <dgm:presLayoutVars>
          <dgm:chPref val="3"/>
        </dgm:presLayoutVars>
      </dgm:prSet>
      <dgm:spPr/>
    </dgm:pt>
    <dgm:pt modelId="{83F16412-5E34-44F2-8A64-A9378335B303}" type="pres">
      <dgm:prSet presAssocID="{37417B01-55CA-4C33-B524-F65B39B45612}" presName="topArc2" presStyleLbl="parChTrans1D1" presStyleIdx="4" presStyleCnt="6"/>
      <dgm:spPr/>
    </dgm:pt>
    <dgm:pt modelId="{8D297020-160A-46C4-B7F1-53249BB30711}" type="pres">
      <dgm:prSet presAssocID="{37417B01-55CA-4C33-B524-F65B39B45612}" presName="bottomArc2" presStyleLbl="parChTrans1D1" presStyleIdx="5" presStyleCnt="6"/>
      <dgm:spPr/>
    </dgm:pt>
    <dgm:pt modelId="{8600E1F3-A8BC-4497-B753-E6784E94F550}" type="pres">
      <dgm:prSet presAssocID="{37417B01-55CA-4C33-B524-F65B39B45612}" presName="topConnNode2" presStyleLbl="node2" presStyleIdx="0" presStyleCnt="0"/>
      <dgm:spPr/>
    </dgm:pt>
    <dgm:pt modelId="{89C520BB-0EE8-432A-BA05-28AD18D0E5AA}" type="pres">
      <dgm:prSet presAssocID="{37417B01-55CA-4C33-B524-F65B39B45612}" presName="hierChild4" presStyleCnt="0"/>
      <dgm:spPr/>
    </dgm:pt>
    <dgm:pt modelId="{88C0CF00-9FCE-484E-8504-C5A5157D74EA}" type="pres">
      <dgm:prSet presAssocID="{37417B01-55CA-4C33-B524-F65B39B45612}" presName="hierChild5" presStyleCnt="0"/>
      <dgm:spPr/>
    </dgm:pt>
    <dgm:pt modelId="{B6D67349-9044-4E71-BE1B-8C6F95913F92}" type="pres">
      <dgm:prSet presAssocID="{DFB94AB2-5C7F-45F9-90F4-3929F0C12370}" presName="hierChild3" presStyleCnt="0"/>
      <dgm:spPr/>
    </dgm:pt>
  </dgm:ptLst>
  <dgm:cxnLst>
    <dgm:cxn modelId="{09257823-1216-4D8F-B04C-92738ECDC6B1}" srcId="{DFB94AB2-5C7F-45F9-90F4-3929F0C12370}" destId="{37417B01-55CA-4C33-B524-F65B39B45612}" srcOrd="1" destOrd="0" parTransId="{412E8C58-6B4E-4586-ABE1-F3692D2D0BA8}" sibTransId="{9ACA543D-133A-4876-AC07-0CE2DD33CFC7}"/>
    <dgm:cxn modelId="{E2F9043F-0321-4FAC-ABD3-EE7F75678831}" type="presOf" srcId="{B3F38DB7-629A-4049-A86B-72CDB9461069}" destId="{B8E87AAE-A5F6-4EFC-85C8-D44487206B50}" srcOrd="0" destOrd="0" presId="urn:microsoft.com/office/officeart/2008/layout/HalfCircleOrganizationChart"/>
    <dgm:cxn modelId="{FC115B43-4FA0-4D97-95A3-ED94168A12B6}" type="presOf" srcId="{412E8C58-6B4E-4586-ABE1-F3692D2D0BA8}" destId="{9130B0CB-AEF1-4746-920D-386B7504186E}" srcOrd="0" destOrd="0" presId="urn:microsoft.com/office/officeart/2008/layout/HalfCircleOrganizationChart"/>
    <dgm:cxn modelId="{E67BEA46-7F8D-4B3C-B1CC-7ABCA7596BBA}" type="presOf" srcId="{DFB94AB2-5C7F-45F9-90F4-3929F0C12370}" destId="{9B78AEDE-A923-4A67-A31D-5857DE19C1EC}" srcOrd="0" destOrd="0" presId="urn:microsoft.com/office/officeart/2008/layout/HalfCircleOrganizationChart"/>
    <dgm:cxn modelId="{E10BA668-DF89-4689-87D8-57530BE935A2}" srcId="{56CEB147-A30C-4FAA-9F5C-6AA34CA65A51}" destId="{DFB94AB2-5C7F-45F9-90F4-3929F0C12370}" srcOrd="0" destOrd="0" parTransId="{64722AD3-0239-442E-92E8-66A7F2F5AEEB}" sibTransId="{16151D08-FF6D-4EA9-85CF-1B4AB2366813}"/>
    <dgm:cxn modelId="{5DE501A2-F4BA-44AD-A5B8-2015A382B1AB}" type="presOf" srcId="{EFC44C9C-E00C-4942-85F4-F18B2DA62209}" destId="{8234F29D-3109-4E41-80F5-D738A94A63C4}" srcOrd="0" destOrd="0" presId="urn:microsoft.com/office/officeart/2008/layout/HalfCircleOrganizationChart"/>
    <dgm:cxn modelId="{55B03BBD-B6A7-471E-815F-E240E0C036DC}" type="presOf" srcId="{EFC44C9C-E00C-4942-85F4-F18B2DA62209}" destId="{C5F79685-3C9B-4CB8-B50B-2772FFBE3DC9}" srcOrd="1" destOrd="0" presId="urn:microsoft.com/office/officeart/2008/layout/HalfCircleOrganizationChart"/>
    <dgm:cxn modelId="{5DFDFAC4-9031-4156-BDE3-19CD446CCDA9}" type="presOf" srcId="{37417B01-55CA-4C33-B524-F65B39B45612}" destId="{8600E1F3-A8BC-4497-B753-E6784E94F550}" srcOrd="1" destOrd="0" presId="urn:microsoft.com/office/officeart/2008/layout/HalfCircleOrganizationChart"/>
    <dgm:cxn modelId="{5208BBDD-52A4-4BCD-B79F-1EF0615ADB39}" type="presOf" srcId="{56CEB147-A30C-4FAA-9F5C-6AA34CA65A51}" destId="{2165AA10-C7AF-47DE-BDFA-BC9B87B8FBFE}" srcOrd="0" destOrd="0" presId="urn:microsoft.com/office/officeart/2008/layout/HalfCircleOrganizationChart"/>
    <dgm:cxn modelId="{231F21ED-5EC2-49F2-81FC-79D4DDB8F960}" type="presOf" srcId="{37417B01-55CA-4C33-B524-F65B39B45612}" destId="{B9BD5E19-5BAA-421D-A062-45B21800C2BD}" srcOrd="0" destOrd="0" presId="urn:microsoft.com/office/officeart/2008/layout/HalfCircleOrganizationChart"/>
    <dgm:cxn modelId="{188019FA-3C51-4F16-83BA-127EBF90A6EA}" srcId="{DFB94AB2-5C7F-45F9-90F4-3929F0C12370}" destId="{EFC44C9C-E00C-4942-85F4-F18B2DA62209}" srcOrd="0" destOrd="0" parTransId="{B3F38DB7-629A-4049-A86B-72CDB9461069}" sibTransId="{444C75BB-A3A2-4C27-B31B-EB921442EBFB}"/>
    <dgm:cxn modelId="{4540D3FC-F37E-46E9-A4CB-15C0D1AAF299}" type="presOf" srcId="{DFB94AB2-5C7F-45F9-90F4-3929F0C12370}" destId="{46A4D76B-3243-43FC-A69A-6B8092B4F359}" srcOrd="1" destOrd="0" presId="urn:microsoft.com/office/officeart/2008/layout/HalfCircleOrganizationChart"/>
    <dgm:cxn modelId="{3AF1D2EC-37AE-4C94-BDCE-2F1475B76C6F}" type="presParOf" srcId="{2165AA10-C7AF-47DE-BDFA-BC9B87B8FBFE}" destId="{C5ECF50B-7C7E-47BA-9824-71D6A06D5B22}" srcOrd="0" destOrd="0" presId="urn:microsoft.com/office/officeart/2008/layout/HalfCircleOrganizationChart"/>
    <dgm:cxn modelId="{CB329657-5C77-4708-B437-CF5561CF6131}" type="presParOf" srcId="{C5ECF50B-7C7E-47BA-9824-71D6A06D5B22}" destId="{B3CA5FD1-C020-4E7B-A98B-3F26A282ECC9}" srcOrd="0" destOrd="0" presId="urn:microsoft.com/office/officeart/2008/layout/HalfCircleOrganizationChart"/>
    <dgm:cxn modelId="{834367E7-CE83-4F66-9EFB-F5EEC1A243ED}" type="presParOf" srcId="{B3CA5FD1-C020-4E7B-A98B-3F26A282ECC9}" destId="{9B78AEDE-A923-4A67-A31D-5857DE19C1EC}" srcOrd="0" destOrd="0" presId="urn:microsoft.com/office/officeart/2008/layout/HalfCircleOrganizationChart"/>
    <dgm:cxn modelId="{735DE717-6F5A-4300-B076-EA7C235E04C1}" type="presParOf" srcId="{B3CA5FD1-C020-4E7B-A98B-3F26A282ECC9}" destId="{7B3FF242-7B39-4490-AC0B-349010C17D19}" srcOrd="1" destOrd="0" presId="urn:microsoft.com/office/officeart/2008/layout/HalfCircleOrganizationChart"/>
    <dgm:cxn modelId="{7D23316B-1184-42C1-8F23-6B59D1F5058B}" type="presParOf" srcId="{B3CA5FD1-C020-4E7B-A98B-3F26A282ECC9}" destId="{FE2B5367-E8E5-40AE-8E0E-76EE2C4925A0}" srcOrd="2" destOrd="0" presId="urn:microsoft.com/office/officeart/2008/layout/HalfCircleOrganizationChart"/>
    <dgm:cxn modelId="{8916BB54-E39C-4FB0-B5DD-5A8F18EA3947}" type="presParOf" srcId="{B3CA5FD1-C020-4E7B-A98B-3F26A282ECC9}" destId="{46A4D76B-3243-43FC-A69A-6B8092B4F359}" srcOrd="3" destOrd="0" presId="urn:microsoft.com/office/officeart/2008/layout/HalfCircleOrganizationChart"/>
    <dgm:cxn modelId="{06D5D49A-5668-4367-A9D8-D32EE3D4C034}" type="presParOf" srcId="{C5ECF50B-7C7E-47BA-9824-71D6A06D5B22}" destId="{49D099F9-241F-4D65-BB00-DE86535720CE}" srcOrd="1" destOrd="0" presId="urn:microsoft.com/office/officeart/2008/layout/HalfCircleOrganizationChart"/>
    <dgm:cxn modelId="{7AF84C0F-59BB-48EB-B5C8-52ECB7E1AD0F}" type="presParOf" srcId="{49D099F9-241F-4D65-BB00-DE86535720CE}" destId="{B8E87AAE-A5F6-4EFC-85C8-D44487206B50}" srcOrd="0" destOrd="0" presId="urn:microsoft.com/office/officeart/2008/layout/HalfCircleOrganizationChart"/>
    <dgm:cxn modelId="{043BF19B-ED12-4311-BC21-0DBEDA37D5EA}" type="presParOf" srcId="{49D099F9-241F-4D65-BB00-DE86535720CE}" destId="{DDE120C6-FA55-4FBA-BDF1-F35555C282F5}" srcOrd="1" destOrd="0" presId="urn:microsoft.com/office/officeart/2008/layout/HalfCircleOrganizationChart"/>
    <dgm:cxn modelId="{E738F4C6-59FC-4E18-B416-13C180F65669}" type="presParOf" srcId="{DDE120C6-FA55-4FBA-BDF1-F35555C282F5}" destId="{ECADA6F2-4B3E-47AF-8791-2F751D6113BF}" srcOrd="0" destOrd="0" presId="urn:microsoft.com/office/officeart/2008/layout/HalfCircleOrganizationChart"/>
    <dgm:cxn modelId="{EC7328B0-B263-4CAB-9940-170EC74EF51C}" type="presParOf" srcId="{ECADA6F2-4B3E-47AF-8791-2F751D6113BF}" destId="{8234F29D-3109-4E41-80F5-D738A94A63C4}" srcOrd="0" destOrd="0" presId="urn:microsoft.com/office/officeart/2008/layout/HalfCircleOrganizationChart"/>
    <dgm:cxn modelId="{E7960FB7-6507-4167-89AF-65D845EF2C74}" type="presParOf" srcId="{ECADA6F2-4B3E-47AF-8791-2F751D6113BF}" destId="{EB421CB0-ECBF-4310-88A4-0CCED0FAFF71}" srcOrd="1" destOrd="0" presId="urn:microsoft.com/office/officeart/2008/layout/HalfCircleOrganizationChart"/>
    <dgm:cxn modelId="{68022F29-F89E-45DA-8D59-7BE7AF875990}" type="presParOf" srcId="{ECADA6F2-4B3E-47AF-8791-2F751D6113BF}" destId="{B75EC9D9-900E-441C-BC5B-AF1907C0F0D7}" srcOrd="2" destOrd="0" presId="urn:microsoft.com/office/officeart/2008/layout/HalfCircleOrganizationChart"/>
    <dgm:cxn modelId="{ADC32921-9965-4BF6-9582-DF2EB375221F}" type="presParOf" srcId="{ECADA6F2-4B3E-47AF-8791-2F751D6113BF}" destId="{C5F79685-3C9B-4CB8-B50B-2772FFBE3DC9}" srcOrd="3" destOrd="0" presId="urn:microsoft.com/office/officeart/2008/layout/HalfCircleOrganizationChart"/>
    <dgm:cxn modelId="{C198D27B-A3E9-4274-86A1-3924D198F5E0}" type="presParOf" srcId="{DDE120C6-FA55-4FBA-BDF1-F35555C282F5}" destId="{CDEDDAF2-08E0-481B-B1E8-3C425831264C}" srcOrd="1" destOrd="0" presId="urn:microsoft.com/office/officeart/2008/layout/HalfCircleOrganizationChart"/>
    <dgm:cxn modelId="{F323C69F-3AAE-4335-9B0D-715A7AB74A28}" type="presParOf" srcId="{DDE120C6-FA55-4FBA-BDF1-F35555C282F5}" destId="{8F12E28E-24A9-4EE0-9D1B-CDA3BC53FEB6}" srcOrd="2" destOrd="0" presId="urn:microsoft.com/office/officeart/2008/layout/HalfCircleOrganizationChart"/>
    <dgm:cxn modelId="{0A379198-7EA5-4135-8353-FFD03AEC57E8}" type="presParOf" srcId="{49D099F9-241F-4D65-BB00-DE86535720CE}" destId="{9130B0CB-AEF1-4746-920D-386B7504186E}" srcOrd="2" destOrd="0" presId="urn:microsoft.com/office/officeart/2008/layout/HalfCircleOrganizationChart"/>
    <dgm:cxn modelId="{58F9881E-4F93-46B4-9A83-61F707BE7241}" type="presParOf" srcId="{49D099F9-241F-4D65-BB00-DE86535720CE}" destId="{304F465F-93E1-4B0E-A99F-0997546BFCE4}" srcOrd="3" destOrd="0" presId="urn:microsoft.com/office/officeart/2008/layout/HalfCircleOrganizationChart"/>
    <dgm:cxn modelId="{C1DFD263-84EC-4DC9-B30F-B386B247F642}" type="presParOf" srcId="{304F465F-93E1-4B0E-A99F-0997546BFCE4}" destId="{54236DA4-E698-4704-9AE1-1030864C21DC}" srcOrd="0" destOrd="0" presId="urn:microsoft.com/office/officeart/2008/layout/HalfCircleOrganizationChart"/>
    <dgm:cxn modelId="{4DF19ECF-13E9-4D35-A33A-A0D94B09742F}" type="presParOf" srcId="{54236DA4-E698-4704-9AE1-1030864C21DC}" destId="{B9BD5E19-5BAA-421D-A062-45B21800C2BD}" srcOrd="0" destOrd="0" presId="urn:microsoft.com/office/officeart/2008/layout/HalfCircleOrganizationChart"/>
    <dgm:cxn modelId="{4702A159-C1DC-42CB-914C-71F5702D533C}" type="presParOf" srcId="{54236DA4-E698-4704-9AE1-1030864C21DC}" destId="{83F16412-5E34-44F2-8A64-A9378335B303}" srcOrd="1" destOrd="0" presId="urn:microsoft.com/office/officeart/2008/layout/HalfCircleOrganizationChart"/>
    <dgm:cxn modelId="{471F0785-E61B-49F4-B7BE-12C40E8EB758}" type="presParOf" srcId="{54236DA4-E698-4704-9AE1-1030864C21DC}" destId="{8D297020-160A-46C4-B7F1-53249BB30711}" srcOrd="2" destOrd="0" presId="urn:microsoft.com/office/officeart/2008/layout/HalfCircleOrganizationChart"/>
    <dgm:cxn modelId="{66CAFB43-A507-4244-A6BF-4B038F85AB2C}" type="presParOf" srcId="{54236DA4-E698-4704-9AE1-1030864C21DC}" destId="{8600E1F3-A8BC-4497-B753-E6784E94F550}" srcOrd="3" destOrd="0" presId="urn:microsoft.com/office/officeart/2008/layout/HalfCircleOrganizationChart"/>
    <dgm:cxn modelId="{FB3DDC60-2963-45B3-9FF2-197D0214D767}" type="presParOf" srcId="{304F465F-93E1-4B0E-A99F-0997546BFCE4}" destId="{89C520BB-0EE8-432A-BA05-28AD18D0E5AA}" srcOrd="1" destOrd="0" presId="urn:microsoft.com/office/officeart/2008/layout/HalfCircleOrganizationChart"/>
    <dgm:cxn modelId="{023DD54E-3B51-4569-845E-25A9213A6E74}" type="presParOf" srcId="{304F465F-93E1-4B0E-A99F-0997546BFCE4}" destId="{88C0CF00-9FCE-484E-8504-C5A5157D74EA}" srcOrd="2" destOrd="0" presId="urn:microsoft.com/office/officeart/2008/layout/HalfCircleOrganizationChart"/>
    <dgm:cxn modelId="{DC314551-9728-4416-8B6F-B9E4A9CD97ED}" type="presParOf" srcId="{C5ECF50B-7C7E-47BA-9824-71D6A06D5B22}" destId="{B6D67349-9044-4E71-BE1B-8C6F95913F9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CEB147-A30C-4FAA-9F5C-6AA34CA65A5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nl-BE"/>
        </a:p>
      </dgm:t>
    </dgm:pt>
    <dgm:pt modelId="{EFC44C9C-E00C-4942-85F4-F18B2DA62209}">
      <dgm:prSet/>
      <dgm:spPr/>
      <dgm:t>
        <a:bodyPr/>
        <a:lstStyle/>
        <a:p>
          <a:r>
            <a:rPr lang="nl-BE" dirty="0"/>
            <a:t>Nood aan afstemming</a:t>
          </a:r>
        </a:p>
      </dgm:t>
    </dgm:pt>
    <dgm:pt modelId="{B3F38DB7-629A-4049-A86B-72CDB9461069}" type="parTrans" cxnId="{188019FA-3C51-4F16-83BA-127EBF90A6EA}">
      <dgm:prSet/>
      <dgm:spPr/>
      <dgm:t>
        <a:bodyPr/>
        <a:lstStyle/>
        <a:p>
          <a:endParaRPr lang="nl-BE"/>
        </a:p>
      </dgm:t>
    </dgm:pt>
    <dgm:pt modelId="{444C75BB-A3A2-4C27-B31B-EB921442EBFB}" type="sibTrans" cxnId="{188019FA-3C51-4F16-83BA-127EBF90A6EA}">
      <dgm:prSet/>
      <dgm:spPr/>
      <dgm:t>
        <a:bodyPr/>
        <a:lstStyle/>
        <a:p>
          <a:endParaRPr lang="nl-BE"/>
        </a:p>
      </dgm:t>
    </dgm:pt>
    <dgm:pt modelId="{DFB94AB2-5C7F-45F9-90F4-3929F0C12370}">
      <dgm:prSet/>
      <dgm:spPr/>
      <dgm:t>
        <a:bodyPr/>
        <a:lstStyle/>
        <a:p>
          <a:r>
            <a:rPr lang="nl-BE" dirty="0"/>
            <a:t>Doordachte piramide</a:t>
          </a:r>
        </a:p>
      </dgm:t>
    </dgm:pt>
    <dgm:pt modelId="{16151D08-FF6D-4EA9-85CF-1B4AB2366813}" type="sibTrans" cxnId="{E10BA668-DF89-4689-87D8-57530BE935A2}">
      <dgm:prSet/>
      <dgm:spPr/>
      <dgm:t>
        <a:bodyPr/>
        <a:lstStyle/>
        <a:p>
          <a:endParaRPr lang="nl-BE"/>
        </a:p>
      </dgm:t>
    </dgm:pt>
    <dgm:pt modelId="{64722AD3-0239-442E-92E8-66A7F2F5AEEB}" type="parTrans" cxnId="{E10BA668-DF89-4689-87D8-57530BE935A2}">
      <dgm:prSet/>
      <dgm:spPr/>
      <dgm:t>
        <a:bodyPr/>
        <a:lstStyle/>
        <a:p>
          <a:endParaRPr lang="nl-BE"/>
        </a:p>
      </dgm:t>
    </dgm:pt>
    <dgm:pt modelId="{2165AA10-C7AF-47DE-BDFA-BC9B87B8FBFE}" type="pres">
      <dgm:prSet presAssocID="{56CEB147-A30C-4FAA-9F5C-6AA34CA65A51}" presName="Name0" presStyleCnt="0">
        <dgm:presLayoutVars>
          <dgm:orgChart val="1"/>
          <dgm:chPref val="1"/>
          <dgm:dir/>
          <dgm:animOne val="branch"/>
          <dgm:animLvl val="lvl"/>
          <dgm:resizeHandles/>
        </dgm:presLayoutVars>
      </dgm:prSet>
      <dgm:spPr/>
    </dgm:pt>
    <dgm:pt modelId="{C5ECF50B-7C7E-47BA-9824-71D6A06D5B22}" type="pres">
      <dgm:prSet presAssocID="{DFB94AB2-5C7F-45F9-90F4-3929F0C12370}" presName="hierRoot1" presStyleCnt="0">
        <dgm:presLayoutVars>
          <dgm:hierBranch val="init"/>
        </dgm:presLayoutVars>
      </dgm:prSet>
      <dgm:spPr/>
    </dgm:pt>
    <dgm:pt modelId="{B3CA5FD1-C020-4E7B-A98B-3F26A282ECC9}" type="pres">
      <dgm:prSet presAssocID="{DFB94AB2-5C7F-45F9-90F4-3929F0C12370}" presName="rootComposite1" presStyleCnt="0"/>
      <dgm:spPr/>
    </dgm:pt>
    <dgm:pt modelId="{9B78AEDE-A923-4A67-A31D-5857DE19C1EC}" type="pres">
      <dgm:prSet presAssocID="{DFB94AB2-5C7F-45F9-90F4-3929F0C12370}" presName="rootText1" presStyleLbl="alignAcc1" presStyleIdx="0" presStyleCnt="0">
        <dgm:presLayoutVars>
          <dgm:chPref val="3"/>
        </dgm:presLayoutVars>
      </dgm:prSet>
      <dgm:spPr/>
    </dgm:pt>
    <dgm:pt modelId="{7B3FF242-7B39-4490-AC0B-349010C17D19}" type="pres">
      <dgm:prSet presAssocID="{DFB94AB2-5C7F-45F9-90F4-3929F0C12370}" presName="topArc1" presStyleLbl="parChTrans1D1" presStyleIdx="0" presStyleCnt="4"/>
      <dgm:spPr/>
    </dgm:pt>
    <dgm:pt modelId="{FE2B5367-E8E5-40AE-8E0E-76EE2C4925A0}" type="pres">
      <dgm:prSet presAssocID="{DFB94AB2-5C7F-45F9-90F4-3929F0C12370}" presName="bottomArc1" presStyleLbl="parChTrans1D1" presStyleIdx="1" presStyleCnt="4"/>
      <dgm:spPr/>
    </dgm:pt>
    <dgm:pt modelId="{46A4D76B-3243-43FC-A69A-6B8092B4F359}" type="pres">
      <dgm:prSet presAssocID="{DFB94AB2-5C7F-45F9-90F4-3929F0C12370}" presName="topConnNode1" presStyleLbl="node1" presStyleIdx="0" presStyleCnt="0"/>
      <dgm:spPr/>
    </dgm:pt>
    <dgm:pt modelId="{49D099F9-241F-4D65-BB00-DE86535720CE}" type="pres">
      <dgm:prSet presAssocID="{DFB94AB2-5C7F-45F9-90F4-3929F0C12370}" presName="hierChild2" presStyleCnt="0"/>
      <dgm:spPr/>
    </dgm:pt>
    <dgm:pt modelId="{B8E87AAE-A5F6-4EFC-85C8-D44487206B50}" type="pres">
      <dgm:prSet presAssocID="{B3F38DB7-629A-4049-A86B-72CDB9461069}" presName="Name28" presStyleLbl="parChTrans1D2" presStyleIdx="0" presStyleCnt="1"/>
      <dgm:spPr/>
    </dgm:pt>
    <dgm:pt modelId="{DDE120C6-FA55-4FBA-BDF1-F35555C282F5}" type="pres">
      <dgm:prSet presAssocID="{EFC44C9C-E00C-4942-85F4-F18B2DA62209}" presName="hierRoot2" presStyleCnt="0">
        <dgm:presLayoutVars>
          <dgm:hierBranch val="init"/>
        </dgm:presLayoutVars>
      </dgm:prSet>
      <dgm:spPr/>
    </dgm:pt>
    <dgm:pt modelId="{ECADA6F2-4B3E-47AF-8791-2F751D6113BF}" type="pres">
      <dgm:prSet presAssocID="{EFC44C9C-E00C-4942-85F4-F18B2DA62209}" presName="rootComposite2" presStyleCnt="0"/>
      <dgm:spPr/>
    </dgm:pt>
    <dgm:pt modelId="{8234F29D-3109-4E41-80F5-D738A94A63C4}" type="pres">
      <dgm:prSet presAssocID="{EFC44C9C-E00C-4942-85F4-F18B2DA62209}" presName="rootText2" presStyleLbl="alignAcc1" presStyleIdx="0" presStyleCnt="0">
        <dgm:presLayoutVars>
          <dgm:chPref val="3"/>
        </dgm:presLayoutVars>
      </dgm:prSet>
      <dgm:spPr/>
    </dgm:pt>
    <dgm:pt modelId="{EB421CB0-ECBF-4310-88A4-0CCED0FAFF71}" type="pres">
      <dgm:prSet presAssocID="{EFC44C9C-E00C-4942-85F4-F18B2DA62209}" presName="topArc2" presStyleLbl="parChTrans1D1" presStyleIdx="2" presStyleCnt="4"/>
      <dgm:spPr/>
    </dgm:pt>
    <dgm:pt modelId="{B75EC9D9-900E-441C-BC5B-AF1907C0F0D7}" type="pres">
      <dgm:prSet presAssocID="{EFC44C9C-E00C-4942-85F4-F18B2DA62209}" presName="bottomArc2" presStyleLbl="parChTrans1D1" presStyleIdx="3" presStyleCnt="4"/>
      <dgm:spPr/>
    </dgm:pt>
    <dgm:pt modelId="{C5F79685-3C9B-4CB8-B50B-2772FFBE3DC9}" type="pres">
      <dgm:prSet presAssocID="{EFC44C9C-E00C-4942-85F4-F18B2DA62209}" presName="topConnNode2" presStyleLbl="node2" presStyleIdx="0" presStyleCnt="0"/>
      <dgm:spPr/>
    </dgm:pt>
    <dgm:pt modelId="{CDEDDAF2-08E0-481B-B1E8-3C425831264C}" type="pres">
      <dgm:prSet presAssocID="{EFC44C9C-E00C-4942-85F4-F18B2DA62209}" presName="hierChild4" presStyleCnt="0"/>
      <dgm:spPr/>
    </dgm:pt>
    <dgm:pt modelId="{8F12E28E-24A9-4EE0-9D1B-CDA3BC53FEB6}" type="pres">
      <dgm:prSet presAssocID="{EFC44C9C-E00C-4942-85F4-F18B2DA62209}" presName="hierChild5" presStyleCnt="0"/>
      <dgm:spPr/>
    </dgm:pt>
    <dgm:pt modelId="{B6D67349-9044-4E71-BE1B-8C6F95913F92}" type="pres">
      <dgm:prSet presAssocID="{DFB94AB2-5C7F-45F9-90F4-3929F0C12370}" presName="hierChild3" presStyleCnt="0"/>
      <dgm:spPr/>
    </dgm:pt>
  </dgm:ptLst>
  <dgm:cxnLst>
    <dgm:cxn modelId="{E2F9043F-0321-4FAC-ABD3-EE7F75678831}" type="presOf" srcId="{B3F38DB7-629A-4049-A86B-72CDB9461069}" destId="{B8E87AAE-A5F6-4EFC-85C8-D44487206B50}" srcOrd="0" destOrd="0" presId="urn:microsoft.com/office/officeart/2008/layout/HalfCircleOrganizationChart"/>
    <dgm:cxn modelId="{E67BEA46-7F8D-4B3C-B1CC-7ABCA7596BBA}" type="presOf" srcId="{DFB94AB2-5C7F-45F9-90F4-3929F0C12370}" destId="{9B78AEDE-A923-4A67-A31D-5857DE19C1EC}" srcOrd="0" destOrd="0" presId="urn:microsoft.com/office/officeart/2008/layout/HalfCircleOrganizationChart"/>
    <dgm:cxn modelId="{E10BA668-DF89-4689-87D8-57530BE935A2}" srcId="{56CEB147-A30C-4FAA-9F5C-6AA34CA65A51}" destId="{DFB94AB2-5C7F-45F9-90F4-3929F0C12370}" srcOrd="0" destOrd="0" parTransId="{64722AD3-0239-442E-92E8-66A7F2F5AEEB}" sibTransId="{16151D08-FF6D-4EA9-85CF-1B4AB2366813}"/>
    <dgm:cxn modelId="{5DE501A2-F4BA-44AD-A5B8-2015A382B1AB}" type="presOf" srcId="{EFC44C9C-E00C-4942-85F4-F18B2DA62209}" destId="{8234F29D-3109-4E41-80F5-D738A94A63C4}" srcOrd="0" destOrd="0" presId="urn:microsoft.com/office/officeart/2008/layout/HalfCircleOrganizationChart"/>
    <dgm:cxn modelId="{55B03BBD-B6A7-471E-815F-E240E0C036DC}" type="presOf" srcId="{EFC44C9C-E00C-4942-85F4-F18B2DA62209}" destId="{C5F79685-3C9B-4CB8-B50B-2772FFBE3DC9}" srcOrd="1" destOrd="0" presId="urn:microsoft.com/office/officeart/2008/layout/HalfCircleOrganizationChart"/>
    <dgm:cxn modelId="{5208BBDD-52A4-4BCD-B79F-1EF0615ADB39}" type="presOf" srcId="{56CEB147-A30C-4FAA-9F5C-6AA34CA65A51}" destId="{2165AA10-C7AF-47DE-BDFA-BC9B87B8FBFE}" srcOrd="0" destOrd="0" presId="urn:microsoft.com/office/officeart/2008/layout/HalfCircleOrganizationChart"/>
    <dgm:cxn modelId="{188019FA-3C51-4F16-83BA-127EBF90A6EA}" srcId="{DFB94AB2-5C7F-45F9-90F4-3929F0C12370}" destId="{EFC44C9C-E00C-4942-85F4-F18B2DA62209}" srcOrd="0" destOrd="0" parTransId="{B3F38DB7-629A-4049-A86B-72CDB9461069}" sibTransId="{444C75BB-A3A2-4C27-B31B-EB921442EBFB}"/>
    <dgm:cxn modelId="{4540D3FC-F37E-46E9-A4CB-15C0D1AAF299}" type="presOf" srcId="{DFB94AB2-5C7F-45F9-90F4-3929F0C12370}" destId="{46A4D76B-3243-43FC-A69A-6B8092B4F359}" srcOrd="1" destOrd="0" presId="urn:microsoft.com/office/officeart/2008/layout/HalfCircleOrganizationChart"/>
    <dgm:cxn modelId="{3AF1D2EC-37AE-4C94-BDCE-2F1475B76C6F}" type="presParOf" srcId="{2165AA10-C7AF-47DE-BDFA-BC9B87B8FBFE}" destId="{C5ECF50B-7C7E-47BA-9824-71D6A06D5B22}" srcOrd="0" destOrd="0" presId="urn:microsoft.com/office/officeart/2008/layout/HalfCircleOrganizationChart"/>
    <dgm:cxn modelId="{CB329657-5C77-4708-B437-CF5561CF6131}" type="presParOf" srcId="{C5ECF50B-7C7E-47BA-9824-71D6A06D5B22}" destId="{B3CA5FD1-C020-4E7B-A98B-3F26A282ECC9}" srcOrd="0" destOrd="0" presId="urn:microsoft.com/office/officeart/2008/layout/HalfCircleOrganizationChart"/>
    <dgm:cxn modelId="{834367E7-CE83-4F66-9EFB-F5EEC1A243ED}" type="presParOf" srcId="{B3CA5FD1-C020-4E7B-A98B-3F26A282ECC9}" destId="{9B78AEDE-A923-4A67-A31D-5857DE19C1EC}" srcOrd="0" destOrd="0" presId="urn:microsoft.com/office/officeart/2008/layout/HalfCircleOrganizationChart"/>
    <dgm:cxn modelId="{735DE717-6F5A-4300-B076-EA7C235E04C1}" type="presParOf" srcId="{B3CA5FD1-C020-4E7B-A98B-3F26A282ECC9}" destId="{7B3FF242-7B39-4490-AC0B-349010C17D19}" srcOrd="1" destOrd="0" presId="urn:microsoft.com/office/officeart/2008/layout/HalfCircleOrganizationChart"/>
    <dgm:cxn modelId="{7D23316B-1184-42C1-8F23-6B59D1F5058B}" type="presParOf" srcId="{B3CA5FD1-C020-4E7B-A98B-3F26A282ECC9}" destId="{FE2B5367-E8E5-40AE-8E0E-76EE2C4925A0}" srcOrd="2" destOrd="0" presId="urn:microsoft.com/office/officeart/2008/layout/HalfCircleOrganizationChart"/>
    <dgm:cxn modelId="{8916BB54-E39C-4FB0-B5DD-5A8F18EA3947}" type="presParOf" srcId="{B3CA5FD1-C020-4E7B-A98B-3F26A282ECC9}" destId="{46A4D76B-3243-43FC-A69A-6B8092B4F359}" srcOrd="3" destOrd="0" presId="urn:microsoft.com/office/officeart/2008/layout/HalfCircleOrganizationChart"/>
    <dgm:cxn modelId="{06D5D49A-5668-4367-A9D8-D32EE3D4C034}" type="presParOf" srcId="{C5ECF50B-7C7E-47BA-9824-71D6A06D5B22}" destId="{49D099F9-241F-4D65-BB00-DE86535720CE}" srcOrd="1" destOrd="0" presId="urn:microsoft.com/office/officeart/2008/layout/HalfCircleOrganizationChart"/>
    <dgm:cxn modelId="{7AF84C0F-59BB-48EB-B5C8-52ECB7E1AD0F}" type="presParOf" srcId="{49D099F9-241F-4D65-BB00-DE86535720CE}" destId="{B8E87AAE-A5F6-4EFC-85C8-D44487206B50}" srcOrd="0" destOrd="0" presId="urn:microsoft.com/office/officeart/2008/layout/HalfCircleOrganizationChart"/>
    <dgm:cxn modelId="{043BF19B-ED12-4311-BC21-0DBEDA37D5EA}" type="presParOf" srcId="{49D099F9-241F-4D65-BB00-DE86535720CE}" destId="{DDE120C6-FA55-4FBA-BDF1-F35555C282F5}" srcOrd="1" destOrd="0" presId="urn:microsoft.com/office/officeart/2008/layout/HalfCircleOrganizationChart"/>
    <dgm:cxn modelId="{E738F4C6-59FC-4E18-B416-13C180F65669}" type="presParOf" srcId="{DDE120C6-FA55-4FBA-BDF1-F35555C282F5}" destId="{ECADA6F2-4B3E-47AF-8791-2F751D6113BF}" srcOrd="0" destOrd="0" presId="urn:microsoft.com/office/officeart/2008/layout/HalfCircleOrganizationChart"/>
    <dgm:cxn modelId="{EC7328B0-B263-4CAB-9940-170EC74EF51C}" type="presParOf" srcId="{ECADA6F2-4B3E-47AF-8791-2F751D6113BF}" destId="{8234F29D-3109-4E41-80F5-D738A94A63C4}" srcOrd="0" destOrd="0" presId="urn:microsoft.com/office/officeart/2008/layout/HalfCircleOrganizationChart"/>
    <dgm:cxn modelId="{E7960FB7-6507-4167-89AF-65D845EF2C74}" type="presParOf" srcId="{ECADA6F2-4B3E-47AF-8791-2F751D6113BF}" destId="{EB421CB0-ECBF-4310-88A4-0CCED0FAFF71}" srcOrd="1" destOrd="0" presId="urn:microsoft.com/office/officeart/2008/layout/HalfCircleOrganizationChart"/>
    <dgm:cxn modelId="{68022F29-F89E-45DA-8D59-7BE7AF875990}" type="presParOf" srcId="{ECADA6F2-4B3E-47AF-8791-2F751D6113BF}" destId="{B75EC9D9-900E-441C-BC5B-AF1907C0F0D7}" srcOrd="2" destOrd="0" presId="urn:microsoft.com/office/officeart/2008/layout/HalfCircleOrganizationChart"/>
    <dgm:cxn modelId="{ADC32921-9965-4BF6-9582-DF2EB375221F}" type="presParOf" srcId="{ECADA6F2-4B3E-47AF-8791-2F751D6113BF}" destId="{C5F79685-3C9B-4CB8-B50B-2772FFBE3DC9}" srcOrd="3" destOrd="0" presId="urn:microsoft.com/office/officeart/2008/layout/HalfCircleOrganizationChart"/>
    <dgm:cxn modelId="{C198D27B-A3E9-4274-86A1-3924D198F5E0}" type="presParOf" srcId="{DDE120C6-FA55-4FBA-BDF1-F35555C282F5}" destId="{CDEDDAF2-08E0-481B-B1E8-3C425831264C}" srcOrd="1" destOrd="0" presId="urn:microsoft.com/office/officeart/2008/layout/HalfCircleOrganizationChart"/>
    <dgm:cxn modelId="{F323C69F-3AAE-4335-9B0D-715A7AB74A28}" type="presParOf" srcId="{DDE120C6-FA55-4FBA-BDF1-F35555C282F5}" destId="{8F12E28E-24A9-4EE0-9D1B-CDA3BC53FEB6}" srcOrd="2" destOrd="0" presId="urn:microsoft.com/office/officeart/2008/layout/HalfCircleOrganizationChart"/>
    <dgm:cxn modelId="{DC314551-9728-4416-8B6F-B9E4A9CD97ED}" type="presParOf" srcId="{C5ECF50B-7C7E-47BA-9824-71D6A06D5B22}" destId="{B6D67349-9044-4E71-BE1B-8C6F95913F92}"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8244F9-39DE-40B8-BB5A-AC8353991435}" type="doc">
      <dgm:prSet loTypeId="urn:microsoft.com/office/officeart/2005/8/layout/hProcess7" loCatId="list" qsTypeId="urn:microsoft.com/office/officeart/2005/8/quickstyle/simple1" qsCatId="simple" csTypeId="urn:microsoft.com/office/officeart/2005/8/colors/accent5_3" csCatId="accent5" phldr="1"/>
      <dgm:spPr/>
      <dgm:t>
        <a:bodyPr/>
        <a:lstStyle/>
        <a:p>
          <a:endParaRPr lang="nl-BE"/>
        </a:p>
      </dgm:t>
    </dgm:pt>
    <dgm:pt modelId="{64211146-8718-4E0E-84C7-CB73EFCBA75A}">
      <dgm:prSet phldrT="[Tekst]"/>
      <dgm:spPr/>
      <dgm:t>
        <a:bodyPr/>
        <a:lstStyle/>
        <a:p>
          <a:r>
            <a:rPr lang="nl-BE"/>
            <a:t>Procedure ongeschikt/onbewoonbaarheid</a:t>
          </a:r>
        </a:p>
      </dgm:t>
    </dgm:pt>
    <dgm:pt modelId="{3C4FFA05-0355-4F61-B8FC-7AB4A7B68D52}" type="parTrans" cxnId="{0BAE123B-70F0-4E50-81E7-A7DBEED37116}">
      <dgm:prSet/>
      <dgm:spPr/>
      <dgm:t>
        <a:bodyPr/>
        <a:lstStyle/>
        <a:p>
          <a:endParaRPr lang="nl-BE"/>
        </a:p>
      </dgm:t>
    </dgm:pt>
    <dgm:pt modelId="{7C00927F-0DDB-4C46-95C7-3D22B36ECBC5}" type="sibTrans" cxnId="{0BAE123B-70F0-4E50-81E7-A7DBEED37116}">
      <dgm:prSet/>
      <dgm:spPr/>
      <dgm:t>
        <a:bodyPr/>
        <a:lstStyle/>
        <a:p>
          <a:endParaRPr lang="nl-BE"/>
        </a:p>
      </dgm:t>
    </dgm:pt>
    <dgm:pt modelId="{2511EC8E-7D36-4E47-A07F-1845A78C709C}">
      <dgm:prSet phldrT="[Tekst]"/>
      <dgm:spPr/>
      <dgm:t>
        <a:bodyPr/>
        <a:lstStyle/>
        <a:p>
          <a:r>
            <a:rPr lang="nl-BE"/>
            <a:t>Art. 3.15 e.v. Vlaamse Codex Wonen</a:t>
          </a:r>
        </a:p>
      </dgm:t>
    </dgm:pt>
    <dgm:pt modelId="{A23FE14C-3FCC-4AFF-AF6A-6930FB9DF4DF}" type="parTrans" cxnId="{CCEF1E81-3DE8-4037-9B9A-A0765BA8CEBB}">
      <dgm:prSet/>
      <dgm:spPr/>
      <dgm:t>
        <a:bodyPr/>
        <a:lstStyle/>
        <a:p>
          <a:endParaRPr lang="nl-BE"/>
        </a:p>
      </dgm:t>
    </dgm:pt>
    <dgm:pt modelId="{4539826F-FF52-4C2B-8701-5BED051BB097}" type="sibTrans" cxnId="{CCEF1E81-3DE8-4037-9B9A-A0765BA8CEBB}">
      <dgm:prSet/>
      <dgm:spPr/>
      <dgm:t>
        <a:bodyPr/>
        <a:lstStyle/>
        <a:p>
          <a:endParaRPr lang="nl-BE"/>
        </a:p>
      </dgm:t>
    </dgm:pt>
    <dgm:pt modelId="{806B8F3A-4DC1-4594-A960-384E82382AE0}">
      <dgm:prSet phldrT="[Tekst]"/>
      <dgm:spPr/>
      <dgm:t>
        <a:bodyPr/>
        <a:lstStyle/>
        <a:p>
          <a:r>
            <a:rPr lang="nl-BE"/>
            <a:t>Strafrechtelijke procedure</a:t>
          </a:r>
        </a:p>
      </dgm:t>
    </dgm:pt>
    <dgm:pt modelId="{DCAE4169-3609-41F2-AAF5-0A2E1B2D4DAA}" type="parTrans" cxnId="{5AA2EF54-7FC8-4054-97B4-8069A713884B}">
      <dgm:prSet/>
      <dgm:spPr/>
      <dgm:t>
        <a:bodyPr/>
        <a:lstStyle/>
        <a:p>
          <a:endParaRPr lang="nl-BE"/>
        </a:p>
      </dgm:t>
    </dgm:pt>
    <dgm:pt modelId="{C70524FA-F56D-4451-A5B3-8586E4E755A2}" type="sibTrans" cxnId="{5AA2EF54-7FC8-4054-97B4-8069A713884B}">
      <dgm:prSet/>
      <dgm:spPr/>
      <dgm:t>
        <a:bodyPr/>
        <a:lstStyle/>
        <a:p>
          <a:endParaRPr lang="nl-BE"/>
        </a:p>
      </dgm:t>
    </dgm:pt>
    <dgm:pt modelId="{9C776C45-A891-439D-A961-0556388B22AA}">
      <dgm:prSet phldrT="[Tekst]"/>
      <dgm:spPr/>
      <dgm:t>
        <a:bodyPr/>
        <a:lstStyle/>
        <a:p>
          <a:r>
            <a:rPr lang="nl-BE"/>
            <a:t>Art. 20 e.v. Vlaamse Codex Wonen</a:t>
          </a:r>
        </a:p>
      </dgm:t>
    </dgm:pt>
    <dgm:pt modelId="{55E8722A-919F-4724-A260-7DAE5CA275C8}" type="parTrans" cxnId="{D76C76EA-EBB1-4BE1-9089-15573F8CA8C3}">
      <dgm:prSet/>
      <dgm:spPr/>
      <dgm:t>
        <a:bodyPr/>
        <a:lstStyle/>
        <a:p>
          <a:endParaRPr lang="nl-BE"/>
        </a:p>
      </dgm:t>
    </dgm:pt>
    <dgm:pt modelId="{4F95355F-2E60-4473-A9DF-2F7CDB1217E6}" type="sibTrans" cxnId="{D76C76EA-EBB1-4BE1-9089-15573F8CA8C3}">
      <dgm:prSet/>
      <dgm:spPr/>
      <dgm:t>
        <a:bodyPr/>
        <a:lstStyle/>
        <a:p>
          <a:endParaRPr lang="nl-BE"/>
        </a:p>
      </dgm:t>
    </dgm:pt>
    <dgm:pt modelId="{37EAB851-A965-4198-8D7A-985C1141DFAB}">
      <dgm:prSet/>
      <dgm:spPr/>
      <dgm:t>
        <a:bodyPr/>
        <a:lstStyle/>
        <a:p>
          <a:r>
            <a:rPr lang="nl-BE"/>
            <a:t>Verzoek / initiatief burgemeester</a:t>
          </a:r>
        </a:p>
      </dgm:t>
    </dgm:pt>
    <dgm:pt modelId="{4B8336D7-8422-4609-AD68-88E025F6C29A}" type="parTrans" cxnId="{4DD40E6C-048B-41CE-9E15-4F95AFDAE872}">
      <dgm:prSet/>
      <dgm:spPr/>
      <dgm:t>
        <a:bodyPr/>
        <a:lstStyle/>
        <a:p>
          <a:endParaRPr lang="nl-BE"/>
        </a:p>
      </dgm:t>
    </dgm:pt>
    <dgm:pt modelId="{71FF9A0F-5401-4123-9A3E-08BB4EF06228}" type="sibTrans" cxnId="{4DD40E6C-048B-41CE-9E15-4F95AFDAE872}">
      <dgm:prSet/>
      <dgm:spPr/>
      <dgm:t>
        <a:bodyPr/>
        <a:lstStyle/>
        <a:p>
          <a:endParaRPr lang="nl-BE"/>
        </a:p>
      </dgm:t>
    </dgm:pt>
    <dgm:pt modelId="{96D999F1-7DF5-4EEB-BB27-2AE691082797}">
      <dgm:prSet/>
      <dgm:spPr/>
      <dgm:t>
        <a:bodyPr/>
        <a:lstStyle/>
        <a:p>
          <a:r>
            <a:rPr lang="nl-BE"/>
            <a:t>Conformiteitsonderzoek door woningcontroleur</a:t>
          </a:r>
        </a:p>
      </dgm:t>
    </dgm:pt>
    <dgm:pt modelId="{72E593A0-7819-4ADB-8A88-1198E61BFF14}" type="parTrans" cxnId="{6C9894AB-676F-42F5-AFB2-C778FF469AE1}">
      <dgm:prSet/>
      <dgm:spPr/>
      <dgm:t>
        <a:bodyPr/>
        <a:lstStyle/>
        <a:p>
          <a:endParaRPr lang="nl-BE"/>
        </a:p>
      </dgm:t>
    </dgm:pt>
    <dgm:pt modelId="{B71EF5D3-2C75-4A28-9B33-274BE6366C3E}" type="sibTrans" cxnId="{6C9894AB-676F-42F5-AFB2-C778FF469AE1}">
      <dgm:prSet/>
      <dgm:spPr/>
      <dgm:t>
        <a:bodyPr/>
        <a:lstStyle/>
        <a:p>
          <a:endParaRPr lang="nl-BE"/>
        </a:p>
      </dgm:t>
    </dgm:pt>
    <dgm:pt modelId="{1A436536-7644-44F9-B3AA-FCA74DBDC69B}">
      <dgm:prSet/>
      <dgm:spPr/>
      <dgm:t>
        <a:bodyPr/>
        <a:lstStyle/>
        <a:p>
          <a:r>
            <a:rPr lang="nl-BE"/>
            <a:t>Technisch verslag</a:t>
          </a:r>
        </a:p>
      </dgm:t>
    </dgm:pt>
    <dgm:pt modelId="{299FE400-DC39-481A-83EC-CA29DA118F34}" type="parTrans" cxnId="{C8A3535C-0A8E-447B-B171-8F23A521A767}">
      <dgm:prSet/>
      <dgm:spPr/>
      <dgm:t>
        <a:bodyPr/>
        <a:lstStyle/>
        <a:p>
          <a:endParaRPr lang="nl-BE"/>
        </a:p>
      </dgm:t>
    </dgm:pt>
    <dgm:pt modelId="{D1B32771-4DA6-4439-98BE-1A8FED2A629A}" type="sibTrans" cxnId="{C8A3535C-0A8E-447B-B171-8F23A521A767}">
      <dgm:prSet/>
      <dgm:spPr/>
      <dgm:t>
        <a:bodyPr/>
        <a:lstStyle/>
        <a:p>
          <a:endParaRPr lang="nl-BE"/>
        </a:p>
      </dgm:t>
    </dgm:pt>
    <dgm:pt modelId="{36496667-9F86-44E1-ABC5-0C81C6291ED4}">
      <dgm:prSet/>
      <dgm:spPr/>
      <dgm:t>
        <a:bodyPr/>
        <a:lstStyle/>
        <a:p>
          <a:r>
            <a:rPr lang="nl-BE"/>
            <a:t>Advies gewestelijk ambtenaar tenzij vrijstelling</a:t>
          </a:r>
        </a:p>
      </dgm:t>
    </dgm:pt>
    <dgm:pt modelId="{82B6128E-8BDB-41CA-B5A6-17C0C468C821}" type="parTrans" cxnId="{704B9FB3-61E0-4FB1-A412-C89B227FA9D9}">
      <dgm:prSet/>
      <dgm:spPr/>
      <dgm:t>
        <a:bodyPr/>
        <a:lstStyle/>
        <a:p>
          <a:endParaRPr lang="nl-BE"/>
        </a:p>
      </dgm:t>
    </dgm:pt>
    <dgm:pt modelId="{FE0F28AD-0740-4D73-B82E-27C401128710}" type="sibTrans" cxnId="{704B9FB3-61E0-4FB1-A412-C89B227FA9D9}">
      <dgm:prSet/>
      <dgm:spPr/>
      <dgm:t>
        <a:bodyPr/>
        <a:lstStyle/>
        <a:p>
          <a:endParaRPr lang="nl-BE"/>
        </a:p>
      </dgm:t>
    </dgm:pt>
    <dgm:pt modelId="{F2EC2306-E633-473A-9EAB-A8B7E6905341}">
      <dgm:prSet/>
      <dgm:spPr/>
      <dgm:t>
        <a:bodyPr/>
        <a:lstStyle/>
        <a:p>
          <a:r>
            <a:rPr lang="nl-BE"/>
            <a:t>Besluit burgemeester</a:t>
          </a:r>
        </a:p>
      </dgm:t>
    </dgm:pt>
    <dgm:pt modelId="{C124D5F7-6973-42CC-A0F0-548E9E020805}" type="parTrans" cxnId="{8AA45B6B-7098-4657-8F88-6AEB8CCD1844}">
      <dgm:prSet/>
      <dgm:spPr/>
      <dgm:t>
        <a:bodyPr/>
        <a:lstStyle/>
        <a:p>
          <a:endParaRPr lang="nl-BE"/>
        </a:p>
      </dgm:t>
    </dgm:pt>
    <dgm:pt modelId="{02DD33B3-2E62-400E-95BA-7D8B016E46A1}" type="sibTrans" cxnId="{8AA45B6B-7098-4657-8F88-6AEB8CCD1844}">
      <dgm:prSet/>
      <dgm:spPr/>
      <dgm:t>
        <a:bodyPr/>
        <a:lstStyle/>
        <a:p>
          <a:endParaRPr lang="nl-BE"/>
        </a:p>
      </dgm:t>
    </dgm:pt>
    <dgm:pt modelId="{76EF85F4-B571-4243-904D-3898C774364A}">
      <dgm:prSet/>
      <dgm:spPr/>
      <dgm:t>
        <a:bodyPr/>
        <a:lstStyle/>
        <a:p>
          <a:r>
            <a:rPr lang="nl-BE"/>
            <a:t>Beroepsprocedure bij de minister</a:t>
          </a:r>
        </a:p>
      </dgm:t>
    </dgm:pt>
    <dgm:pt modelId="{47ACF0BA-8B32-4818-9656-A49F8BB25F6E}" type="parTrans" cxnId="{9700E475-E3D8-4F76-BF78-3847A2F6DC39}">
      <dgm:prSet/>
      <dgm:spPr/>
      <dgm:t>
        <a:bodyPr/>
        <a:lstStyle/>
        <a:p>
          <a:endParaRPr lang="nl-BE"/>
        </a:p>
      </dgm:t>
    </dgm:pt>
    <dgm:pt modelId="{E058D546-49EA-43FD-9031-A682B9665ACD}" type="sibTrans" cxnId="{9700E475-E3D8-4F76-BF78-3847A2F6DC39}">
      <dgm:prSet/>
      <dgm:spPr/>
      <dgm:t>
        <a:bodyPr/>
        <a:lstStyle/>
        <a:p>
          <a:endParaRPr lang="nl-BE"/>
        </a:p>
      </dgm:t>
    </dgm:pt>
    <dgm:pt modelId="{BB19DD26-D9C5-4C86-93CE-998DFC666E7E}">
      <dgm:prSet/>
      <dgm:spPr/>
      <dgm:t>
        <a:bodyPr/>
        <a:lstStyle/>
        <a:p>
          <a:r>
            <a:rPr lang="nl-BE"/>
            <a:t>Prioriteiten wooninspectie</a:t>
          </a:r>
        </a:p>
      </dgm:t>
    </dgm:pt>
    <dgm:pt modelId="{2FE29ADF-A9FE-4B1A-8E6E-A38357982F1B}" type="parTrans" cxnId="{86551DC4-8694-4C97-845B-930A974EAAF0}">
      <dgm:prSet/>
      <dgm:spPr/>
      <dgm:t>
        <a:bodyPr/>
        <a:lstStyle/>
        <a:p>
          <a:endParaRPr lang="nl-BE"/>
        </a:p>
      </dgm:t>
    </dgm:pt>
    <dgm:pt modelId="{0FBF6408-FCC6-46F1-AB46-E842838C9088}" type="sibTrans" cxnId="{86551DC4-8694-4C97-845B-930A974EAAF0}">
      <dgm:prSet/>
      <dgm:spPr/>
      <dgm:t>
        <a:bodyPr/>
        <a:lstStyle/>
        <a:p>
          <a:endParaRPr lang="nl-BE"/>
        </a:p>
      </dgm:t>
    </dgm:pt>
    <dgm:pt modelId="{57EC90FB-8B2B-4100-B386-CC0060D80B44}">
      <dgm:prSet/>
      <dgm:spPr/>
      <dgm:t>
        <a:bodyPr/>
        <a:lstStyle/>
        <a:p>
          <a:r>
            <a:rPr lang="nl-BE"/>
            <a:t>Technische verslag</a:t>
          </a:r>
        </a:p>
      </dgm:t>
    </dgm:pt>
    <dgm:pt modelId="{ADB8EC83-D2E7-422F-993C-CBBCDC6C364E}" type="parTrans" cxnId="{F16ED4EC-93CC-4A90-B12B-99AB43A2730D}">
      <dgm:prSet/>
      <dgm:spPr/>
      <dgm:t>
        <a:bodyPr/>
        <a:lstStyle/>
        <a:p>
          <a:endParaRPr lang="nl-BE"/>
        </a:p>
      </dgm:t>
    </dgm:pt>
    <dgm:pt modelId="{EB97DF06-D6F8-40F0-AE1E-85BDEAB9F785}" type="sibTrans" cxnId="{F16ED4EC-93CC-4A90-B12B-99AB43A2730D}">
      <dgm:prSet/>
      <dgm:spPr/>
      <dgm:t>
        <a:bodyPr/>
        <a:lstStyle/>
        <a:p>
          <a:endParaRPr lang="nl-BE"/>
        </a:p>
      </dgm:t>
    </dgm:pt>
    <dgm:pt modelId="{3C018B15-B6DC-4E23-B155-A52D675A1CBA}">
      <dgm:prSet/>
      <dgm:spPr/>
      <dgm:t>
        <a:bodyPr/>
        <a:lstStyle/>
        <a:p>
          <a:r>
            <a:rPr lang="nl-BE"/>
            <a:t>Wooninspecteur verbaliseert</a:t>
          </a:r>
        </a:p>
      </dgm:t>
    </dgm:pt>
    <dgm:pt modelId="{364BD62B-337B-4424-ABAC-D92D2F21886B}" type="parTrans" cxnId="{F3DC3F38-FDB7-446C-9ECF-9924BA62752A}">
      <dgm:prSet/>
      <dgm:spPr/>
      <dgm:t>
        <a:bodyPr/>
        <a:lstStyle/>
        <a:p>
          <a:endParaRPr lang="nl-BE"/>
        </a:p>
      </dgm:t>
    </dgm:pt>
    <dgm:pt modelId="{5465DF8B-7980-44B5-8E2E-1BED8A28ACDC}" type="sibTrans" cxnId="{F3DC3F38-FDB7-446C-9ECF-9924BA62752A}">
      <dgm:prSet/>
      <dgm:spPr/>
      <dgm:t>
        <a:bodyPr/>
        <a:lstStyle/>
        <a:p>
          <a:endParaRPr lang="nl-BE"/>
        </a:p>
      </dgm:t>
    </dgm:pt>
    <dgm:pt modelId="{E2A96F3C-902F-49E8-8768-5D7FF9D01CDC}">
      <dgm:prSet/>
      <dgm:spPr/>
      <dgm:t>
        <a:bodyPr/>
        <a:lstStyle/>
        <a:p>
          <a:r>
            <a:rPr lang="nl-BE"/>
            <a:t>Herstelvordering</a:t>
          </a:r>
        </a:p>
      </dgm:t>
    </dgm:pt>
    <dgm:pt modelId="{4378A3A2-ACE4-4BBF-83AE-E8373AE9DE89}" type="parTrans" cxnId="{56453AC8-EBC2-4439-B8A8-DF16BEEEB20C}">
      <dgm:prSet/>
      <dgm:spPr/>
      <dgm:t>
        <a:bodyPr/>
        <a:lstStyle/>
        <a:p>
          <a:endParaRPr lang="nl-BE"/>
        </a:p>
      </dgm:t>
    </dgm:pt>
    <dgm:pt modelId="{A9522856-76C9-488F-95AE-955EB9609614}" type="sibTrans" cxnId="{56453AC8-EBC2-4439-B8A8-DF16BEEEB20C}">
      <dgm:prSet/>
      <dgm:spPr/>
      <dgm:t>
        <a:bodyPr/>
        <a:lstStyle/>
        <a:p>
          <a:endParaRPr lang="nl-BE"/>
        </a:p>
      </dgm:t>
    </dgm:pt>
    <dgm:pt modelId="{175E65A3-89C4-4D50-AD49-6C11F6127E2A}">
      <dgm:prSet/>
      <dgm:spPr/>
      <dgm:t>
        <a:bodyPr/>
        <a:lstStyle/>
        <a:p>
          <a:r>
            <a:rPr lang="nl-BE"/>
            <a:t>Parket vervolgt</a:t>
          </a:r>
        </a:p>
      </dgm:t>
    </dgm:pt>
    <dgm:pt modelId="{C07D6EE0-5AFD-42E1-AEEA-F375A54E2342}" type="parTrans" cxnId="{4BE51A90-2CF9-456B-B802-4E41C802AE36}">
      <dgm:prSet/>
      <dgm:spPr/>
      <dgm:t>
        <a:bodyPr/>
        <a:lstStyle/>
        <a:p>
          <a:endParaRPr lang="nl-BE"/>
        </a:p>
      </dgm:t>
    </dgm:pt>
    <dgm:pt modelId="{A3DFC3F8-B9B7-41B6-92F6-26A8A8C3A616}" type="sibTrans" cxnId="{4BE51A90-2CF9-456B-B802-4E41C802AE36}">
      <dgm:prSet/>
      <dgm:spPr/>
      <dgm:t>
        <a:bodyPr/>
        <a:lstStyle/>
        <a:p>
          <a:endParaRPr lang="nl-BE"/>
        </a:p>
      </dgm:t>
    </dgm:pt>
    <dgm:pt modelId="{B13E8796-9392-4825-9999-3B2B3F805764}">
      <dgm:prSet/>
      <dgm:spPr/>
      <dgm:t>
        <a:bodyPr/>
        <a:lstStyle/>
        <a:p>
          <a:r>
            <a:rPr lang="nl-BE"/>
            <a:t>Rechtbank veroordeelt</a:t>
          </a:r>
        </a:p>
      </dgm:t>
    </dgm:pt>
    <dgm:pt modelId="{53963987-6A37-43AA-97C2-B5B498B5E58D}" type="parTrans" cxnId="{0D4FAFD0-C92E-4D0D-B583-F7745DFD6F8A}">
      <dgm:prSet/>
      <dgm:spPr/>
      <dgm:t>
        <a:bodyPr/>
        <a:lstStyle/>
        <a:p>
          <a:endParaRPr lang="nl-BE"/>
        </a:p>
      </dgm:t>
    </dgm:pt>
    <dgm:pt modelId="{91BD8875-C6AE-46F4-ABC3-8D5622CD5BC1}" type="sibTrans" cxnId="{0D4FAFD0-C92E-4D0D-B583-F7745DFD6F8A}">
      <dgm:prSet/>
      <dgm:spPr/>
      <dgm:t>
        <a:bodyPr/>
        <a:lstStyle/>
        <a:p>
          <a:endParaRPr lang="nl-BE"/>
        </a:p>
      </dgm:t>
    </dgm:pt>
    <dgm:pt modelId="{15CAF647-2427-4B14-B2ED-5A5F8128E234}" type="pres">
      <dgm:prSet presAssocID="{698244F9-39DE-40B8-BB5A-AC8353991435}" presName="Name0" presStyleCnt="0">
        <dgm:presLayoutVars>
          <dgm:dir/>
          <dgm:animLvl val="lvl"/>
          <dgm:resizeHandles val="exact"/>
        </dgm:presLayoutVars>
      </dgm:prSet>
      <dgm:spPr/>
    </dgm:pt>
    <dgm:pt modelId="{5DD12E73-FEE0-47F8-A131-1EF87B5C9A99}" type="pres">
      <dgm:prSet presAssocID="{64211146-8718-4E0E-84C7-CB73EFCBA75A}" presName="compositeNode" presStyleCnt="0">
        <dgm:presLayoutVars>
          <dgm:bulletEnabled val="1"/>
        </dgm:presLayoutVars>
      </dgm:prSet>
      <dgm:spPr/>
    </dgm:pt>
    <dgm:pt modelId="{92433E0A-F4A2-40AF-A72F-B73860772000}" type="pres">
      <dgm:prSet presAssocID="{64211146-8718-4E0E-84C7-CB73EFCBA75A}" presName="bgRect" presStyleLbl="node1" presStyleIdx="0" presStyleCnt="2"/>
      <dgm:spPr/>
    </dgm:pt>
    <dgm:pt modelId="{6DE233CB-74A7-45C1-8A6C-8EDC7DDA9114}" type="pres">
      <dgm:prSet presAssocID="{64211146-8718-4E0E-84C7-CB73EFCBA75A}" presName="parentNode" presStyleLbl="node1" presStyleIdx="0" presStyleCnt="2">
        <dgm:presLayoutVars>
          <dgm:chMax val="0"/>
          <dgm:bulletEnabled val="1"/>
        </dgm:presLayoutVars>
      </dgm:prSet>
      <dgm:spPr/>
    </dgm:pt>
    <dgm:pt modelId="{830B6E4C-97F6-43BB-B871-74476984F7B1}" type="pres">
      <dgm:prSet presAssocID="{64211146-8718-4E0E-84C7-CB73EFCBA75A}" presName="childNode" presStyleLbl="node1" presStyleIdx="0" presStyleCnt="2">
        <dgm:presLayoutVars>
          <dgm:bulletEnabled val="1"/>
        </dgm:presLayoutVars>
      </dgm:prSet>
      <dgm:spPr/>
    </dgm:pt>
    <dgm:pt modelId="{BA1A5BF3-3184-451A-9F8B-B98525850555}" type="pres">
      <dgm:prSet presAssocID="{7C00927F-0DDB-4C46-95C7-3D22B36ECBC5}" presName="hSp" presStyleCnt="0"/>
      <dgm:spPr/>
    </dgm:pt>
    <dgm:pt modelId="{B1C0EEFD-262F-4CC2-90D5-5385C3F153C9}" type="pres">
      <dgm:prSet presAssocID="{7C00927F-0DDB-4C46-95C7-3D22B36ECBC5}" presName="vProcSp" presStyleCnt="0"/>
      <dgm:spPr/>
    </dgm:pt>
    <dgm:pt modelId="{3201DF97-F526-4082-9022-37C0A7892F0B}" type="pres">
      <dgm:prSet presAssocID="{7C00927F-0DDB-4C46-95C7-3D22B36ECBC5}" presName="vSp1" presStyleCnt="0"/>
      <dgm:spPr/>
    </dgm:pt>
    <dgm:pt modelId="{2B00518D-DC98-4466-8302-66F0C51B70C4}" type="pres">
      <dgm:prSet presAssocID="{7C00927F-0DDB-4C46-95C7-3D22B36ECBC5}" presName="simulatedConn" presStyleLbl="solidFgAcc1" presStyleIdx="0" presStyleCnt="1"/>
      <dgm:spPr/>
    </dgm:pt>
    <dgm:pt modelId="{400C9663-514A-455E-B3EF-8AA320FD1C8E}" type="pres">
      <dgm:prSet presAssocID="{7C00927F-0DDB-4C46-95C7-3D22B36ECBC5}" presName="vSp2" presStyleCnt="0"/>
      <dgm:spPr/>
    </dgm:pt>
    <dgm:pt modelId="{4A1CC3F4-9F21-48E9-A11A-686B4257F65B}" type="pres">
      <dgm:prSet presAssocID="{7C00927F-0DDB-4C46-95C7-3D22B36ECBC5}" presName="sibTrans" presStyleCnt="0"/>
      <dgm:spPr/>
    </dgm:pt>
    <dgm:pt modelId="{AA9FFD43-7CB8-44C2-AD88-7B4A4A753B18}" type="pres">
      <dgm:prSet presAssocID="{806B8F3A-4DC1-4594-A960-384E82382AE0}" presName="compositeNode" presStyleCnt="0">
        <dgm:presLayoutVars>
          <dgm:bulletEnabled val="1"/>
        </dgm:presLayoutVars>
      </dgm:prSet>
      <dgm:spPr/>
    </dgm:pt>
    <dgm:pt modelId="{12467309-2288-4547-AB37-50C4EDD063A1}" type="pres">
      <dgm:prSet presAssocID="{806B8F3A-4DC1-4594-A960-384E82382AE0}" presName="bgRect" presStyleLbl="node1" presStyleIdx="1" presStyleCnt="2"/>
      <dgm:spPr/>
    </dgm:pt>
    <dgm:pt modelId="{AFBFE4DB-FDDA-4E8B-8489-D56998BCB7D5}" type="pres">
      <dgm:prSet presAssocID="{806B8F3A-4DC1-4594-A960-384E82382AE0}" presName="parentNode" presStyleLbl="node1" presStyleIdx="1" presStyleCnt="2">
        <dgm:presLayoutVars>
          <dgm:chMax val="0"/>
          <dgm:bulletEnabled val="1"/>
        </dgm:presLayoutVars>
      </dgm:prSet>
      <dgm:spPr/>
    </dgm:pt>
    <dgm:pt modelId="{90B84AE7-4032-4FE0-9633-4EF439DA768C}" type="pres">
      <dgm:prSet presAssocID="{806B8F3A-4DC1-4594-A960-384E82382AE0}" presName="childNode" presStyleLbl="node1" presStyleIdx="1" presStyleCnt="2">
        <dgm:presLayoutVars>
          <dgm:bulletEnabled val="1"/>
        </dgm:presLayoutVars>
      </dgm:prSet>
      <dgm:spPr/>
    </dgm:pt>
  </dgm:ptLst>
  <dgm:cxnLst>
    <dgm:cxn modelId="{053AE001-EC83-45B7-89BE-E0EDEF82AB6A}" type="presOf" srcId="{F2EC2306-E633-473A-9EAB-A8B7E6905341}" destId="{830B6E4C-97F6-43BB-B871-74476984F7B1}" srcOrd="0" destOrd="5" presId="urn:microsoft.com/office/officeart/2005/8/layout/hProcess7"/>
    <dgm:cxn modelId="{031CDC12-7B7B-44E5-8157-1922A96EE9D4}" type="presOf" srcId="{E2A96F3C-902F-49E8-8768-5D7FF9D01CDC}" destId="{90B84AE7-4032-4FE0-9633-4EF439DA768C}" srcOrd="0" destOrd="4" presId="urn:microsoft.com/office/officeart/2005/8/layout/hProcess7"/>
    <dgm:cxn modelId="{ECF64414-1725-42A8-BA22-7EC1ECF5EF34}" type="presOf" srcId="{806B8F3A-4DC1-4594-A960-384E82382AE0}" destId="{12467309-2288-4547-AB37-50C4EDD063A1}" srcOrd="0" destOrd="0" presId="urn:microsoft.com/office/officeart/2005/8/layout/hProcess7"/>
    <dgm:cxn modelId="{ECE3252E-06A2-49E5-9434-613CC3A981B7}" type="presOf" srcId="{175E65A3-89C4-4D50-AD49-6C11F6127E2A}" destId="{90B84AE7-4032-4FE0-9633-4EF439DA768C}" srcOrd="0" destOrd="5" presId="urn:microsoft.com/office/officeart/2005/8/layout/hProcess7"/>
    <dgm:cxn modelId="{FEA4E52F-B622-4CF2-B33C-8224BAFD233F}" type="presOf" srcId="{2511EC8E-7D36-4E47-A07F-1845A78C709C}" destId="{830B6E4C-97F6-43BB-B871-74476984F7B1}" srcOrd="0" destOrd="0" presId="urn:microsoft.com/office/officeart/2005/8/layout/hProcess7"/>
    <dgm:cxn modelId="{F3DC3F38-FDB7-446C-9ECF-9924BA62752A}" srcId="{806B8F3A-4DC1-4594-A960-384E82382AE0}" destId="{3C018B15-B6DC-4E23-B155-A52D675A1CBA}" srcOrd="3" destOrd="0" parTransId="{364BD62B-337B-4424-ABAC-D92D2F21886B}" sibTransId="{5465DF8B-7980-44B5-8E2E-1BED8A28ACDC}"/>
    <dgm:cxn modelId="{0BAE123B-70F0-4E50-81E7-A7DBEED37116}" srcId="{698244F9-39DE-40B8-BB5A-AC8353991435}" destId="{64211146-8718-4E0E-84C7-CB73EFCBA75A}" srcOrd="0" destOrd="0" parTransId="{3C4FFA05-0355-4F61-B8FC-7AB4A7B68D52}" sibTransId="{7C00927F-0DDB-4C46-95C7-3D22B36ECBC5}"/>
    <dgm:cxn modelId="{E503E440-C4B0-4551-B314-2BFCF25F1EAC}" type="presOf" srcId="{37EAB851-A965-4198-8D7A-985C1141DFAB}" destId="{830B6E4C-97F6-43BB-B871-74476984F7B1}" srcOrd="0" destOrd="1" presId="urn:microsoft.com/office/officeart/2005/8/layout/hProcess7"/>
    <dgm:cxn modelId="{C8A3535C-0A8E-447B-B171-8F23A521A767}" srcId="{64211146-8718-4E0E-84C7-CB73EFCBA75A}" destId="{1A436536-7644-44F9-B3AA-FCA74DBDC69B}" srcOrd="3" destOrd="0" parTransId="{299FE400-DC39-481A-83EC-CA29DA118F34}" sibTransId="{D1B32771-4DA6-4439-98BE-1A8FED2A629A}"/>
    <dgm:cxn modelId="{A3C9F362-92DB-4367-9216-1E7209A2972E}" type="presOf" srcId="{36496667-9F86-44E1-ABC5-0C81C6291ED4}" destId="{830B6E4C-97F6-43BB-B871-74476984F7B1}" srcOrd="0" destOrd="4" presId="urn:microsoft.com/office/officeart/2005/8/layout/hProcess7"/>
    <dgm:cxn modelId="{94501048-5AC4-42AB-9B0F-D3BC62F72B02}" type="presOf" srcId="{64211146-8718-4E0E-84C7-CB73EFCBA75A}" destId="{92433E0A-F4A2-40AF-A72F-B73860772000}" srcOrd="0" destOrd="0" presId="urn:microsoft.com/office/officeart/2005/8/layout/hProcess7"/>
    <dgm:cxn modelId="{8AA45B6B-7098-4657-8F88-6AEB8CCD1844}" srcId="{64211146-8718-4E0E-84C7-CB73EFCBA75A}" destId="{F2EC2306-E633-473A-9EAB-A8B7E6905341}" srcOrd="5" destOrd="0" parTransId="{C124D5F7-6973-42CC-A0F0-548E9E020805}" sibTransId="{02DD33B3-2E62-400E-95BA-7D8B016E46A1}"/>
    <dgm:cxn modelId="{4DD40E6C-048B-41CE-9E15-4F95AFDAE872}" srcId="{64211146-8718-4E0E-84C7-CB73EFCBA75A}" destId="{37EAB851-A965-4198-8D7A-985C1141DFAB}" srcOrd="1" destOrd="0" parTransId="{4B8336D7-8422-4609-AD68-88E025F6C29A}" sibTransId="{71FF9A0F-5401-4123-9A3E-08BB4EF06228}"/>
    <dgm:cxn modelId="{5AA2EF54-7FC8-4054-97B4-8069A713884B}" srcId="{698244F9-39DE-40B8-BB5A-AC8353991435}" destId="{806B8F3A-4DC1-4594-A960-384E82382AE0}" srcOrd="1" destOrd="0" parTransId="{DCAE4169-3609-41F2-AAF5-0A2E1B2D4DAA}" sibTransId="{C70524FA-F56D-4451-A5B3-8586E4E755A2}"/>
    <dgm:cxn modelId="{9700E475-E3D8-4F76-BF78-3847A2F6DC39}" srcId="{64211146-8718-4E0E-84C7-CB73EFCBA75A}" destId="{76EF85F4-B571-4243-904D-3898C774364A}" srcOrd="6" destOrd="0" parTransId="{47ACF0BA-8B32-4818-9656-A49F8BB25F6E}" sibTransId="{E058D546-49EA-43FD-9031-A682B9665ACD}"/>
    <dgm:cxn modelId="{B084EA79-7D1F-4855-8DF1-6612DF0CEAA1}" type="presOf" srcId="{806B8F3A-4DC1-4594-A960-384E82382AE0}" destId="{AFBFE4DB-FDDA-4E8B-8489-D56998BCB7D5}" srcOrd="1" destOrd="0" presId="urn:microsoft.com/office/officeart/2005/8/layout/hProcess7"/>
    <dgm:cxn modelId="{CCEF1E81-3DE8-4037-9B9A-A0765BA8CEBB}" srcId="{64211146-8718-4E0E-84C7-CB73EFCBA75A}" destId="{2511EC8E-7D36-4E47-A07F-1845A78C709C}" srcOrd="0" destOrd="0" parTransId="{A23FE14C-3FCC-4AFF-AF6A-6930FB9DF4DF}" sibTransId="{4539826F-FF52-4C2B-8701-5BED051BB097}"/>
    <dgm:cxn modelId="{4BE51A90-2CF9-456B-B802-4E41C802AE36}" srcId="{806B8F3A-4DC1-4594-A960-384E82382AE0}" destId="{175E65A3-89C4-4D50-AD49-6C11F6127E2A}" srcOrd="5" destOrd="0" parTransId="{C07D6EE0-5AFD-42E1-AEEA-F375A54E2342}" sibTransId="{A3DFC3F8-B9B7-41B6-92F6-26A8A8C3A616}"/>
    <dgm:cxn modelId="{2E563790-E500-4102-84A4-68BFFC989DDD}" type="presOf" srcId="{1A436536-7644-44F9-B3AA-FCA74DBDC69B}" destId="{830B6E4C-97F6-43BB-B871-74476984F7B1}" srcOrd="0" destOrd="3" presId="urn:microsoft.com/office/officeart/2005/8/layout/hProcess7"/>
    <dgm:cxn modelId="{6C9894AB-676F-42F5-AFB2-C778FF469AE1}" srcId="{64211146-8718-4E0E-84C7-CB73EFCBA75A}" destId="{96D999F1-7DF5-4EEB-BB27-2AE691082797}" srcOrd="2" destOrd="0" parTransId="{72E593A0-7819-4ADB-8A88-1198E61BFF14}" sibTransId="{B71EF5D3-2C75-4A28-9B33-274BE6366C3E}"/>
    <dgm:cxn modelId="{585FD1AE-848A-4865-A639-C89E276B1B79}" type="presOf" srcId="{698244F9-39DE-40B8-BB5A-AC8353991435}" destId="{15CAF647-2427-4B14-B2ED-5A5F8128E234}" srcOrd="0" destOrd="0" presId="urn:microsoft.com/office/officeart/2005/8/layout/hProcess7"/>
    <dgm:cxn modelId="{704B9FB3-61E0-4FB1-A412-C89B227FA9D9}" srcId="{64211146-8718-4E0E-84C7-CB73EFCBA75A}" destId="{36496667-9F86-44E1-ABC5-0C81C6291ED4}" srcOrd="4" destOrd="0" parTransId="{82B6128E-8BDB-41CA-B5A6-17C0C468C821}" sibTransId="{FE0F28AD-0740-4D73-B82E-27C401128710}"/>
    <dgm:cxn modelId="{5C8B15B9-80E7-4D48-8DAB-B703CD10DA07}" type="presOf" srcId="{64211146-8718-4E0E-84C7-CB73EFCBA75A}" destId="{6DE233CB-74A7-45C1-8A6C-8EDC7DDA9114}" srcOrd="1" destOrd="0" presId="urn:microsoft.com/office/officeart/2005/8/layout/hProcess7"/>
    <dgm:cxn modelId="{4851DCBC-21B9-46B8-A798-CEFDB9A7DDE5}" type="presOf" srcId="{76EF85F4-B571-4243-904D-3898C774364A}" destId="{830B6E4C-97F6-43BB-B871-74476984F7B1}" srcOrd="0" destOrd="6" presId="urn:microsoft.com/office/officeart/2005/8/layout/hProcess7"/>
    <dgm:cxn modelId="{83BDE5C2-E919-4459-9B59-0EF23BBF74EE}" type="presOf" srcId="{3C018B15-B6DC-4E23-B155-A52D675A1CBA}" destId="{90B84AE7-4032-4FE0-9633-4EF439DA768C}" srcOrd="0" destOrd="3" presId="urn:microsoft.com/office/officeart/2005/8/layout/hProcess7"/>
    <dgm:cxn modelId="{86551DC4-8694-4C97-845B-930A974EAAF0}" srcId="{806B8F3A-4DC1-4594-A960-384E82382AE0}" destId="{BB19DD26-D9C5-4C86-93CE-998DFC666E7E}" srcOrd="1" destOrd="0" parTransId="{2FE29ADF-A9FE-4B1A-8E6E-A38357982F1B}" sibTransId="{0FBF6408-FCC6-46F1-AB46-E842838C9088}"/>
    <dgm:cxn modelId="{56453AC8-EBC2-4439-B8A8-DF16BEEEB20C}" srcId="{806B8F3A-4DC1-4594-A960-384E82382AE0}" destId="{E2A96F3C-902F-49E8-8768-5D7FF9D01CDC}" srcOrd="4" destOrd="0" parTransId="{4378A3A2-ACE4-4BBF-83AE-E8373AE9DE89}" sibTransId="{A9522856-76C9-488F-95AE-955EB9609614}"/>
    <dgm:cxn modelId="{0D4FAFD0-C92E-4D0D-B583-F7745DFD6F8A}" srcId="{806B8F3A-4DC1-4594-A960-384E82382AE0}" destId="{B13E8796-9392-4825-9999-3B2B3F805764}" srcOrd="6" destOrd="0" parTransId="{53963987-6A37-43AA-97C2-B5B498B5E58D}" sibTransId="{91BD8875-C6AE-46F4-ABC3-8D5622CD5BC1}"/>
    <dgm:cxn modelId="{C3524DD1-8FB4-4ADE-8788-ED99B53DDBD0}" type="presOf" srcId="{BB19DD26-D9C5-4C86-93CE-998DFC666E7E}" destId="{90B84AE7-4032-4FE0-9633-4EF439DA768C}" srcOrd="0" destOrd="1" presId="urn:microsoft.com/office/officeart/2005/8/layout/hProcess7"/>
    <dgm:cxn modelId="{53AF45D7-4204-4C75-894A-0BD6597C218D}" type="presOf" srcId="{B13E8796-9392-4825-9999-3B2B3F805764}" destId="{90B84AE7-4032-4FE0-9633-4EF439DA768C}" srcOrd="0" destOrd="6" presId="urn:microsoft.com/office/officeart/2005/8/layout/hProcess7"/>
    <dgm:cxn modelId="{EA4C56DD-7320-478A-96AF-2C03D727A618}" type="presOf" srcId="{96D999F1-7DF5-4EEB-BB27-2AE691082797}" destId="{830B6E4C-97F6-43BB-B871-74476984F7B1}" srcOrd="0" destOrd="2" presId="urn:microsoft.com/office/officeart/2005/8/layout/hProcess7"/>
    <dgm:cxn modelId="{E50D9CE4-9E9A-419D-B4A3-3C5A6EEDEDC6}" type="presOf" srcId="{9C776C45-A891-439D-A961-0556388B22AA}" destId="{90B84AE7-4032-4FE0-9633-4EF439DA768C}" srcOrd="0" destOrd="0" presId="urn:microsoft.com/office/officeart/2005/8/layout/hProcess7"/>
    <dgm:cxn modelId="{ABE4ADE7-3802-4256-9FD9-0BB9EAFB7D7F}" type="presOf" srcId="{57EC90FB-8B2B-4100-B386-CC0060D80B44}" destId="{90B84AE7-4032-4FE0-9633-4EF439DA768C}" srcOrd="0" destOrd="2" presId="urn:microsoft.com/office/officeart/2005/8/layout/hProcess7"/>
    <dgm:cxn modelId="{D76C76EA-EBB1-4BE1-9089-15573F8CA8C3}" srcId="{806B8F3A-4DC1-4594-A960-384E82382AE0}" destId="{9C776C45-A891-439D-A961-0556388B22AA}" srcOrd="0" destOrd="0" parTransId="{55E8722A-919F-4724-A260-7DAE5CA275C8}" sibTransId="{4F95355F-2E60-4473-A9DF-2F7CDB1217E6}"/>
    <dgm:cxn modelId="{F16ED4EC-93CC-4A90-B12B-99AB43A2730D}" srcId="{806B8F3A-4DC1-4594-A960-384E82382AE0}" destId="{57EC90FB-8B2B-4100-B386-CC0060D80B44}" srcOrd="2" destOrd="0" parTransId="{ADB8EC83-D2E7-422F-993C-CBBCDC6C364E}" sibTransId="{EB97DF06-D6F8-40F0-AE1E-85BDEAB9F785}"/>
    <dgm:cxn modelId="{2D790D28-8AFD-4CEF-9805-9F4457481C6E}" type="presParOf" srcId="{15CAF647-2427-4B14-B2ED-5A5F8128E234}" destId="{5DD12E73-FEE0-47F8-A131-1EF87B5C9A99}" srcOrd="0" destOrd="0" presId="urn:microsoft.com/office/officeart/2005/8/layout/hProcess7"/>
    <dgm:cxn modelId="{FCDAAAE4-0155-4B40-BDA9-E138D22088E4}" type="presParOf" srcId="{5DD12E73-FEE0-47F8-A131-1EF87B5C9A99}" destId="{92433E0A-F4A2-40AF-A72F-B73860772000}" srcOrd="0" destOrd="0" presId="urn:microsoft.com/office/officeart/2005/8/layout/hProcess7"/>
    <dgm:cxn modelId="{54040456-E79A-445F-A32C-04D59FB8DFC0}" type="presParOf" srcId="{5DD12E73-FEE0-47F8-A131-1EF87B5C9A99}" destId="{6DE233CB-74A7-45C1-8A6C-8EDC7DDA9114}" srcOrd="1" destOrd="0" presId="urn:microsoft.com/office/officeart/2005/8/layout/hProcess7"/>
    <dgm:cxn modelId="{5609A02C-830F-4C7E-A648-4818849AD09B}" type="presParOf" srcId="{5DD12E73-FEE0-47F8-A131-1EF87B5C9A99}" destId="{830B6E4C-97F6-43BB-B871-74476984F7B1}" srcOrd="2" destOrd="0" presId="urn:microsoft.com/office/officeart/2005/8/layout/hProcess7"/>
    <dgm:cxn modelId="{B81EACB8-FE42-4400-9BDA-F6024E501913}" type="presParOf" srcId="{15CAF647-2427-4B14-B2ED-5A5F8128E234}" destId="{BA1A5BF3-3184-451A-9F8B-B98525850555}" srcOrd="1" destOrd="0" presId="urn:microsoft.com/office/officeart/2005/8/layout/hProcess7"/>
    <dgm:cxn modelId="{3DDB7964-CA15-4D49-88FD-77B4AF5EE4A1}" type="presParOf" srcId="{15CAF647-2427-4B14-B2ED-5A5F8128E234}" destId="{B1C0EEFD-262F-4CC2-90D5-5385C3F153C9}" srcOrd="2" destOrd="0" presId="urn:microsoft.com/office/officeart/2005/8/layout/hProcess7"/>
    <dgm:cxn modelId="{E2209BFA-A3A3-47CE-980E-D3C6BE2722CC}" type="presParOf" srcId="{B1C0EEFD-262F-4CC2-90D5-5385C3F153C9}" destId="{3201DF97-F526-4082-9022-37C0A7892F0B}" srcOrd="0" destOrd="0" presId="urn:microsoft.com/office/officeart/2005/8/layout/hProcess7"/>
    <dgm:cxn modelId="{364CBDFC-44E8-427C-B5FA-616E79F7DDC9}" type="presParOf" srcId="{B1C0EEFD-262F-4CC2-90D5-5385C3F153C9}" destId="{2B00518D-DC98-4466-8302-66F0C51B70C4}" srcOrd="1" destOrd="0" presId="urn:microsoft.com/office/officeart/2005/8/layout/hProcess7"/>
    <dgm:cxn modelId="{4177DDAD-23CA-4148-9A02-FC493ED024CC}" type="presParOf" srcId="{B1C0EEFD-262F-4CC2-90D5-5385C3F153C9}" destId="{400C9663-514A-455E-B3EF-8AA320FD1C8E}" srcOrd="2" destOrd="0" presId="urn:microsoft.com/office/officeart/2005/8/layout/hProcess7"/>
    <dgm:cxn modelId="{F8766521-49BD-49F8-9B29-1F74190F793D}" type="presParOf" srcId="{15CAF647-2427-4B14-B2ED-5A5F8128E234}" destId="{4A1CC3F4-9F21-48E9-A11A-686B4257F65B}" srcOrd="3" destOrd="0" presId="urn:microsoft.com/office/officeart/2005/8/layout/hProcess7"/>
    <dgm:cxn modelId="{8F643142-CD0F-4EC1-9D2D-4558D8F9C429}" type="presParOf" srcId="{15CAF647-2427-4B14-B2ED-5A5F8128E234}" destId="{AA9FFD43-7CB8-44C2-AD88-7B4A4A753B18}" srcOrd="4" destOrd="0" presId="urn:microsoft.com/office/officeart/2005/8/layout/hProcess7"/>
    <dgm:cxn modelId="{9E721713-349F-45EF-B743-7EF31149CD5D}" type="presParOf" srcId="{AA9FFD43-7CB8-44C2-AD88-7B4A4A753B18}" destId="{12467309-2288-4547-AB37-50C4EDD063A1}" srcOrd="0" destOrd="0" presId="urn:microsoft.com/office/officeart/2005/8/layout/hProcess7"/>
    <dgm:cxn modelId="{969A9798-2777-4137-8B92-B772C8FF0058}" type="presParOf" srcId="{AA9FFD43-7CB8-44C2-AD88-7B4A4A753B18}" destId="{AFBFE4DB-FDDA-4E8B-8489-D56998BCB7D5}" srcOrd="1" destOrd="0" presId="urn:microsoft.com/office/officeart/2005/8/layout/hProcess7"/>
    <dgm:cxn modelId="{4D210139-9DEB-4CE7-A3D6-CA87DC64BA84}" type="presParOf" srcId="{AA9FFD43-7CB8-44C2-AD88-7B4A4A753B18}" destId="{90B84AE7-4032-4FE0-9633-4EF439DA768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9EDEE8-DADC-41EC-9C77-EB1CDF4AB733}" type="doc">
      <dgm:prSet loTypeId="urn:microsoft.com/office/officeart/2005/8/layout/arrow6" loCatId="process" qsTypeId="urn:microsoft.com/office/officeart/2005/8/quickstyle/simple1" qsCatId="simple" csTypeId="urn:microsoft.com/office/officeart/2005/8/colors/accent5_2" csCatId="accent5" phldr="1"/>
      <dgm:spPr/>
      <dgm:t>
        <a:bodyPr/>
        <a:lstStyle/>
        <a:p>
          <a:endParaRPr lang="nl-BE"/>
        </a:p>
      </dgm:t>
    </dgm:pt>
    <dgm:pt modelId="{72855662-50E9-4560-B337-D0EEDD6C3F49}">
      <dgm:prSet custT="1"/>
      <dgm:spPr/>
      <dgm:t>
        <a:bodyPr/>
        <a:lstStyle/>
        <a:p>
          <a:pPr algn="r"/>
          <a:r>
            <a:rPr lang="nl-BE" sz="1800" b="1"/>
            <a:t>Administratieve procedure</a:t>
          </a:r>
        </a:p>
      </dgm:t>
    </dgm:pt>
    <dgm:pt modelId="{F35F4EBB-E40C-472C-A559-464B73FE1C97}" type="parTrans" cxnId="{82E2921A-8BC7-45BB-8B92-061FAA02BE2F}">
      <dgm:prSet/>
      <dgm:spPr/>
      <dgm:t>
        <a:bodyPr/>
        <a:lstStyle/>
        <a:p>
          <a:endParaRPr lang="nl-BE"/>
        </a:p>
      </dgm:t>
    </dgm:pt>
    <dgm:pt modelId="{E4B3DB3D-FDFC-4C10-9B82-22F7A1F237BA}" type="sibTrans" cxnId="{82E2921A-8BC7-45BB-8B92-061FAA02BE2F}">
      <dgm:prSet/>
      <dgm:spPr/>
      <dgm:t>
        <a:bodyPr/>
        <a:lstStyle/>
        <a:p>
          <a:endParaRPr lang="nl-BE"/>
        </a:p>
      </dgm:t>
    </dgm:pt>
    <dgm:pt modelId="{8F2DAE46-7E2F-4D7E-B7FF-8A32BD1A8854}">
      <dgm:prSet phldrT="[Tekst]" phldr="1"/>
      <dgm:spPr/>
      <dgm:t>
        <a:bodyPr/>
        <a:lstStyle/>
        <a:p>
          <a:endParaRPr lang="nl-BE"/>
        </a:p>
      </dgm:t>
    </dgm:pt>
    <dgm:pt modelId="{CC816B0D-91B6-40DD-9FC5-393F622EBBC3}" type="parTrans" cxnId="{69F8C862-3694-49B7-B20B-68F6D7453743}">
      <dgm:prSet/>
      <dgm:spPr/>
      <dgm:t>
        <a:bodyPr/>
        <a:lstStyle/>
        <a:p>
          <a:endParaRPr lang="nl-BE"/>
        </a:p>
      </dgm:t>
    </dgm:pt>
    <dgm:pt modelId="{4348891E-0B64-4CC1-BF8E-A39EE06D1ADA}" type="sibTrans" cxnId="{69F8C862-3694-49B7-B20B-68F6D7453743}">
      <dgm:prSet/>
      <dgm:spPr/>
      <dgm:t>
        <a:bodyPr/>
        <a:lstStyle/>
        <a:p>
          <a:endParaRPr lang="nl-BE"/>
        </a:p>
      </dgm:t>
    </dgm:pt>
    <dgm:pt modelId="{7815DFB3-057B-4C14-88C7-CB0A1DB60677}">
      <dgm:prSet custT="1"/>
      <dgm:spPr/>
      <dgm:t>
        <a:bodyPr/>
        <a:lstStyle/>
        <a:p>
          <a:pPr algn="r"/>
          <a:r>
            <a:rPr lang="nl-BE" sz="1800"/>
            <a:t>Vier categorieën gebreken met strafpunten</a:t>
          </a:r>
        </a:p>
      </dgm:t>
    </dgm:pt>
    <dgm:pt modelId="{6F17ED00-3878-4C23-BF92-171A7E52AAAB}" type="parTrans" cxnId="{078F5B6A-DEC0-43EC-AC1B-7993DBF43CE9}">
      <dgm:prSet/>
      <dgm:spPr/>
      <dgm:t>
        <a:bodyPr/>
        <a:lstStyle/>
        <a:p>
          <a:endParaRPr lang="nl-BE"/>
        </a:p>
      </dgm:t>
    </dgm:pt>
    <dgm:pt modelId="{B6FC17CF-71EC-4A94-9553-3913E158112F}" type="sibTrans" cxnId="{078F5B6A-DEC0-43EC-AC1B-7993DBF43CE9}">
      <dgm:prSet/>
      <dgm:spPr/>
      <dgm:t>
        <a:bodyPr/>
        <a:lstStyle/>
        <a:p>
          <a:endParaRPr lang="nl-BE"/>
        </a:p>
      </dgm:t>
    </dgm:pt>
    <dgm:pt modelId="{D54A5989-9CD4-4623-9780-BB422692C782}">
      <dgm:prSet custT="1"/>
      <dgm:spPr/>
      <dgm:t>
        <a:bodyPr/>
        <a:lstStyle/>
        <a:p>
          <a:pPr algn="r"/>
          <a:r>
            <a:rPr lang="nl-BE" sz="1800" dirty="0"/>
            <a:t>Ongeschiktheid : 15 strafpunten</a:t>
          </a:r>
        </a:p>
      </dgm:t>
    </dgm:pt>
    <dgm:pt modelId="{F1FE1752-FB08-450C-B60A-F6D1673439F1}" type="parTrans" cxnId="{17A5E192-F230-41D4-ACB7-0FD9B3002E1B}">
      <dgm:prSet/>
      <dgm:spPr/>
      <dgm:t>
        <a:bodyPr/>
        <a:lstStyle/>
        <a:p>
          <a:endParaRPr lang="nl-BE"/>
        </a:p>
      </dgm:t>
    </dgm:pt>
    <dgm:pt modelId="{283D4ED0-FF17-4FC9-8F09-5EE600BC8243}" type="sibTrans" cxnId="{17A5E192-F230-41D4-ACB7-0FD9B3002E1B}">
      <dgm:prSet/>
      <dgm:spPr/>
      <dgm:t>
        <a:bodyPr/>
        <a:lstStyle/>
        <a:p>
          <a:endParaRPr lang="nl-BE"/>
        </a:p>
      </dgm:t>
    </dgm:pt>
    <dgm:pt modelId="{254E2932-CCD6-4957-9321-BD9E25989D0F}">
      <dgm:prSet custT="1"/>
      <dgm:spPr/>
      <dgm:t>
        <a:bodyPr/>
        <a:lstStyle/>
        <a:p>
          <a:pPr algn="r"/>
          <a:r>
            <a:rPr lang="nl-BE" sz="1800" dirty="0"/>
            <a:t>CA: 14 strafpunten of minder</a:t>
          </a:r>
        </a:p>
      </dgm:t>
    </dgm:pt>
    <dgm:pt modelId="{4DAE250B-56C1-4140-BD07-B959CBD45227}" type="parTrans" cxnId="{59705AE1-3F73-4512-A934-F9CA0241DAEF}">
      <dgm:prSet/>
      <dgm:spPr/>
      <dgm:t>
        <a:bodyPr/>
        <a:lstStyle/>
        <a:p>
          <a:endParaRPr lang="nl-BE"/>
        </a:p>
      </dgm:t>
    </dgm:pt>
    <dgm:pt modelId="{9E1FD522-16AE-4C39-9539-C1C81D20233C}" type="sibTrans" cxnId="{59705AE1-3F73-4512-A934-F9CA0241DAEF}">
      <dgm:prSet/>
      <dgm:spPr/>
      <dgm:t>
        <a:bodyPr/>
        <a:lstStyle/>
        <a:p>
          <a:endParaRPr lang="nl-BE"/>
        </a:p>
      </dgm:t>
    </dgm:pt>
    <dgm:pt modelId="{3F9C66CE-7645-40DF-9355-2BF8E58F82FD}">
      <dgm:prSet custT="1"/>
      <dgm:spPr/>
      <dgm:t>
        <a:bodyPr/>
        <a:lstStyle/>
        <a:p>
          <a:r>
            <a:rPr lang="nl-BE" sz="1800" b="1"/>
            <a:t>Strafrechtelijke procedure</a:t>
          </a:r>
        </a:p>
      </dgm:t>
    </dgm:pt>
    <dgm:pt modelId="{D5772A6C-C949-4E49-9AB5-FCDC3F388F39}" type="parTrans" cxnId="{BBD2E8A5-B58F-4C27-BD87-0DE4061428DE}">
      <dgm:prSet/>
      <dgm:spPr/>
      <dgm:t>
        <a:bodyPr/>
        <a:lstStyle/>
        <a:p>
          <a:endParaRPr lang="nl-BE"/>
        </a:p>
      </dgm:t>
    </dgm:pt>
    <dgm:pt modelId="{87658552-AE84-49BD-9227-F43D7A42A07E}" type="sibTrans" cxnId="{BBD2E8A5-B58F-4C27-BD87-0DE4061428DE}">
      <dgm:prSet/>
      <dgm:spPr/>
      <dgm:t>
        <a:bodyPr/>
        <a:lstStyle/>
        <a:p>
          <a:endParaRPr lang="nl-BE"/>
        </a:p>
      </dgm:t>
    </dgm:pt>
    <dgm:pt modelId="{A1EF2C9D-EC60-4833-8C92-81651FD35DCB}">
      <dgm:prSet custT="1"/>
      <dgm:spPr/>
      <dgm:t>
        <a:bodyPr/>
        <a:lstStyle/>
        <a:p>
          <a:r>
            <a:rPr lang="nl-BE" sz="1800"/>
            <a:t>Verhuren woning die niet voldoet aan de normen</a:t>
          </a:r>
        </a:p>
      </dgm:t>
    </dgm:pt>
    <dgm:pt modelId="{310DF7D9-5346-4711-ACE9-F3C5C65F8033}" type="parTrans" cxnId="{712D9B1C-533E-43AF-B21C-C84937477EE9}">
      <dgm:prSet/>
      <dgm:spPr/>
      <dgm:t>
        <a:bodyPr/>
        <a:lstStyle/>
        <a:p>
          <a:endParaRPr lang="nl-BE"/>
        </a:p>
      </dgm:t>
    </dgm:pt>
    <dgm:pt modelId="{814F37BC-E096-4B9D-AAC0-E33AB67DC585}" type="sibTrans" cxnId="{712D9B1C-533E-43AF-B21C-C84937477EE9}">
      <dgm:prSet/>
      <dgm:spPr/>
      <dgm:t>
        <a:bodyPr/>
        <a:lstStyle/>
        <a:p>
          <a:endParaRPr lang="nl-BE"/>
        </a:p>
      </dgm:t>
    </dgm:pt>
    <dgm:pt modelId="{7A048A8C-14C7-4E86-AA43-A375A742634E}">
      <dgm:prSet custT="1"/>
      <dgm:spPr/>
      <dgm:t>
        <a:bodyPr/>
        <a:lstStyle/>
        <a:p>
          <a:r>
            <a:rPr lang="nl-BE" sz="1800" dirty="0"/>
            <a:t>Norm = 1 gebrek, 1 strafpunt</a:t>
          </a:r>
        </a:p>
      </dgm:t>
    </dgm:pt>
    <dgm:pt modelId="{0FEE0917-6CF6-45EA-A932-C2C5C920E772}" type="parTrans" cxnId="{340381CB-A055-4960-A211-5B7FE79C5992}">
      <dgm:prSet/>
      <dgm:spPr/>
      <dgm:t>
        <a:bodyPr/>
        <a:lstStyle/>
        <a:p>
          <a:endParaRPr lang="nl-BE"/>
        </a:p>
      </dgm:t>
    </dgm:pt>
    <dgm:pt modelId="{EFFCCC1E-6AD5-428C-A196-2471CBD31026}" type="sibTrans" cxnId="{340381CB-A055-4960-A211-5B7FE79C5992}">
      <dgm:prSet/>
      <dgm:spPr/>
      <dgm:t>
        <a:bodyPr/>
        <a:lstStyle/>
        <a:p>
          <a:endParaRPr lang="nl-BE"/>
        </a:p>
      </dgm:t>
    </dgm:pt>
    <dgm:pt modelId="{66857BC9-C186-4FE8-AD01-D18DBB7CD284}">
      <dgm:prSet custT="1"/>
      <dgm:spPr/>
      <dgm:t>
        <a:bodyPr/>
        <a:lstStyle/>
        <a:p>
          <a:r>
            <a:rPr lang="nl-BE" sz="1800"/>
            <a:t>Herstel tot 0 strafpunten</a:t>
          </a:r>
        </a:p>
      </dgm:t>
    </dgm:pt>
    <dgm:pt modelId="{CDCFBFEE-33A9-4DC7-BB0C-6431E0E89B42}" type="parTrans" cxnId="{2F31924C-5F14-4952-94A1-92EDB6001272}">
      <dgm:prSet/>
      <dgm:spPr/>
      <dgm:t>
        <a:bodyPr/>
        <a:lstStyle/>
        <a:p>
          <a:endParaRPr lang="nl-BE"/>
        </a:p>
      </dgm:t>
    </dgm:pt>
    <dgm:pt modelId="{49F9FEAE-2067-4955-9825-90B64D290108}" type="sibTrans" cxnId="{2F31924C-5F14-4952-94A1-92EDB6001272}">
      <dgm:prSet/>
      <dgm:spPr/>
      <dgm:t>
        <a:bodyPr/>
        <a:lstStyle/>
        <a:p>
          <a:endParaRPr lang="nl-BE"/>
        </a:p>
      </dgm:t>
    </dgm:pt>
    <dgm:pt modelId="{25FDB6CB-BD8A-4929-894B-2A4EE87D1F27}" type="pres">
      <dgm:prSet presAssocID="{FD9EDEE8-DADC-41EC-9C77-EB1CDF4AB733}" presName="compositeShape" presStyleCnt="0">
        <dgm:presLayoutVars>
          <dgm:chMax val="2"/>
          <dgm:dir/>
          <dgm:resizeHandles val="exact"/>
        </dgm:presLayoutVars>
      </dgm:prSet>
      <dgm:spPr/>
    </dgm:pt>
    <dgm:pt modelId="{E8248734-43B8-486A-B012-6E9D87721C19}" type="pres">
      <dgm:prSet presAssocID="{FD9EDEE8-DADC-41EC-9C77-EB1CDF4AB733}" presName="ribbon" presStyleLbl="node1" presStyleIdx="0" presStyleCnt="1" custScaleY="166667" custLinFactNeighborX="1367" custLinFactNeighborY="1299"/>
      <dgm:spPr/>
    </dgm:pt>
    <dgm:pt modelId="{15F94BD8-AFB1-4629-B555-5CB6E672835B}" type="pres">
      <dgm:prSet presAssocID="{FD9EDEE8-DADC-41EC-9C77-EB1CDF4AB733}" presName="leftArrowText" presStyleLbl="node1" presStyleIdx="0" presStyleCnt="1" custScaleY="115101">
        <dgm:presLayoutVars>
          <dgm:chMax val="0"/>
          <dgm:bulletEnabled val="1"/>
        </dgm:presLayoutVars>
      </dgm:prSet>
      <dgm:spPr/>
    </dgm:pt>
    <dgm:pt modelId="{E3BA733B-DA3B-4F61-AB38-4B930131161C}" type="pres">
      <dgm:prSet presAssocID="{FD9EDEE8-DADC-41EC-9C77-EB1CDF4AB733}" presName="rightArrowText" presStyleLbl="node1" presStyleIdx="0" presStyleCnt="1" custScaleY="130216">
        <dgm:presLayoutVars>
          <dgm:chMax val="0"/>
          <dgm:bulletEnabled val="1"/>
        </dgm:presLayoutVars>
      </dgm:prSet>
      <dgm:spPr/>
    </dgm:pt>
  </dgm:ptLst>
  <dgm:cxnLst>
    <dgm:cxn modelId="{82E2921A-8BC7-45BB-8B92-061FAA02BE2F}" srcId="{FD9EDEE8-DADC-41EC-9C77-EB1CDF4AB733}" destId="{72855662-50E9-4560-B337-D0EEDD6C3F49}" srcOrd="0" destOrd="0" parTransId="{F35F4EBB-E40C-472C-A559-464B73FE1C97}" sibTransId="{E4B3DB3D-FDFC-4C10-9B82-22F7A1F237BA}"/>
    <dgm:cxn modelId="{712D9B1C-533E-43AF-B21C-C84937477EE9}" srcId="{3F9C66CE-7645-40DF-9355-2BF8E58F82FD}" destId="{A1EF2C9D-EC60-4833-8C92-81651FD35DCB}" srcOrd="0" destOrd="0" parTransId="{310DF7D9-5346-4711-ACE9-F3C5C65F8033}" sibTransId="{814F37BC-E096-4B9D-AAC0-E33AB67DC585}"/>
    <dgm:cxn modelId="{EFF23538-FDEE-4BFC-B59F-9B74B046A10E}" type="presOf" srcId="{3F9C66CE-7645-40DF-9355-2BF8E58F82FD}" destId="{E3BA733B-DA3B-4F61-AB38-4B930131161C}" srcOrd="0" destOrd="0" presId="urn:microsoft.com/office/officeart/2005/8/layout/arrow6"/>
    <dgm:cxn modelId="{F013895E-451D-4439-A945-7A591F1A68F1}" type="presOf" srcId="{D54A5989-9CD4-4623-9780-BB422692C782}" destId="{15F94BD8-AFB1-4629-B555-5CB6E672835B}" srcOrd="0" destOrd="2" presId="urn:microsoft.com/office/officeart/2005/8/layout/arrow6"/>
    <dgm:cxn modelId="{6466B862-E285-412C-A4B3-020C29EB5A43}" type="presOf" srcId="{254E2932-CCD6-4957-9321-BD9E25989D0F}" destId="{15F94BD8-AFB1-4629-B555-5CB6E672835B}" srcOrd="0" destOrd="3" presId="urn:microsoft.com/office/officeart/2005/8/layout/arrow6"/>
    <dgm:cxn modelId="{69F8C862-3694-49B7-B20B-68F6D7453743}" srcId="{FD9EDEE8-DADC-41EC-9C77-EB1CDF4AB733}" destId="{8F2DAE46-7E2F-4D7E-B7FF-8A32BD1A8854}" srcOrd="2" destOrd="0" parTransId="{CC816B0D-91B6-40DD-9FC5-393F622EBBC3}" sibTransId="{4348891E-0B64-4CC1-BF8E-A39EE06D1ADA}"/>
    <dgm:cxn modelId="{078F5B6A-DEC0-43EC-AC1B-7993DBF43CE9}" srcId="{72855662-50E9-4560-B337-D0EEDD6C3F49}" destId="{7815DFB3-057B-4C14-88C7-CB0A1DB60677}" srcOrd="0" destOrd="0" parTransId="{6F17ED00-3878-4C23-BF92-171A7E52AAAB}" sibTransId="{B6FC17CF-71EC-4A94-9553-3913E158112F}"/>
    <dgm:cxn modelId="{2F31924C-5F14-4952-94A1-92EDB6001272}" srcId="{3F9C66CE-7645-40DF-9355-2BF8E58F82FD}" destId="{66857BC9-C186-4FE8-AD01-D18DBB7CD284}" srcOrd="2" destOrd="0" parTransId="{CDCFBFEE-33A9-4DC7-BB0C-6431E0E89B42}" sibTransId="{49F9FEAE-2067-4955-9825-90B64D290108}"/>
    <dgm:cxn modelId="{17A5E192-F230-41D4-ACB7-0FD9B3002E1B}" srcId="{72855662-50E9-4560-B337-D0EEDD6C3F49}" destId="{D54A5989-9CD4-4623-9780-BB422692C782}" srcOrd="1" destOrd="0" parTransId="{F1FE1752-FB08-450C-B60A-F6D1673439F1}" sibTransId="{283D4ED0-FF17-4FC9-8F09-5EE600BC8243}"/>
    <dgm:cxn modelId="{BBD2E8A5-B58F-4C27-BD87-0DE4061428DE}" srcId="{FD9EDEE8-DADC-41EC-9C77-EB1CDF4AB733}" destId="{3F9C66CE-7645-40DF-9355-2BF8E58F82FD}" srcOrd="1" destOrd="0" parTransId="{D5772A6C-C949-4E49-9AB5-FCDC3F388F39}" sibTransId="{87658552-AE84-49BD-9227-F43D7A42A07E}"/>
    <dgm:cxn modelId="{D18172CA-FC03-47B1-AB89-0B0B1904DD8B}" type="presOf" srcId="{FD9EDEE8-DADC-41EC-9C77-EB1CDF4AB733}" destId="{25FDB6CB-BD8A-4929-894B-2A4EE87D1F27}" srcOrd="0" destOrd="0" presId="urn:microsoft.com/office/officeart/2005/8/layout/arrow6"/>
    <dgm:cxn modelId="{340381CB-A055-4960-A211-5B7FE79C5992}" srcId="{3F9C66CE-7645-40DF-9355-2BF8E58F82FD}" destId="{7A048A8C-14C7-4E86-AA43-A375A742634E}" srcOrd="1" destOrd="0" parTransId="{0FEE0917-6CF6-45EA-A932-C2C5C920E772}" sibTransId="{EFFCCC1E-6AD5-428C-A196-2471CBD31026}"/>
    <dgm:cxn modelId="{CBAE73DD-49C9-4281-82FE-B2559B4B6513}" type="presOf" srcId="{66857BC9-C186-4FE8-AD01-D18DBB7CD284}" destId="{E3BA733B-DA3B-4F61-AB38-4B930131161C}" srcOrd="0" destOrd="3" presId="urn:microsoft.com/office/officeart/2005/8/layout/arrow6"/>
    <dgm:cxn modelId="{59705AE1-3F73-4512-A934-F9CA0241DAEF}" srcId="{72855662-50E9-4560-B337-D0EEDD6C3F49}" destId="{254E2932-CCD6-4957-9321-BD9E25989D0F}" srcOrd="2" destOrd="0" parTransId="{4DAE250B-56C1-4140-BD07-B959CBD45227}" sibTransId="{9E1FD522-16AE-4C39-9539-C1C81D20233C}"/>
    <dgm:cxn modelId="{F118ADE7-516A-49B8-A959-D79B3FAD298B}" type="presOf" srcId="{72855662-50E9-4560-B337-D0EEDD6C3F49}" destId="{15F94BD8-AFB1-4629-B555-5CB6E672835B}" srcOrd="0" destOrd="0" presId="urn:microsoft.com/office/officeart/2005/8/layout/arrow6"/>
    <dgm:cxn modelId="{1ED5FDF2-8387-44B7-8696-CCFAFA34A619}" type="presOf" srcId="{7A048A8C-14C7-4E86-AA43-A375A742634E}" destId="{E3BA733B-DA3B-4F61-AB38-4B930131161C}" srcOrd="0" destOrd="2" presId="urn:microsoft.com/office/officeart/2005/8/layout/arrow6"/>
    <dgm:cxn modelId="{9DF145F5-9B48-4992-83F6-3EC684EA1766}" type="presOf" srcId="{A1EF2C9D-EC60-4833-8C92-81651FD35DCB}" destId="{E3BA733B-DA3B-4F61-AB38-4B930131161C}" srcOrd="0" destOrd="1" presId="urn:microsoft.com/office/officeart/2005/8/layout/arrow6"/>
    <dgm:cxn modelId="{D1142CF9-2393-4D56-BE3B-F643BA44538F}" type="presOf" srcId="{7815DFB3-057B-4C14-88C7-CB0A1DB60677}" destId="{15F94BD8-AFB1-4629-B555-5CB6E672835B}" srcOrd="0" destOrd="1" presId="urn:microsoft.com/office/officeart/2005/8/layout/arrow6"/>
    <dgm:cxn modelId="{6EA6ABD1-982E-436F-AB56-675813EA5C72}" type="presParOf" srcId="{25FDB6CB-BD8A-4929-894B-2A4EE87D1F27}" destId="{E8248734-43B8-486A-B012-6E9D87721C19}" srcOrd="0" destOrd="0" presId="urn:microsoft.com/office/officeart/2005/8/layout/arrow6"/>
    <dgm:cxn modelId="{7DCF3F52-CB5F-47C7-901F-412AAFE7E3BA}" type="presParOf" srcId="{25FDB6CB-BD8A-4929-894B-2A4EE87D1F27}" destId="{15F94BD8-AFB1-4629-B555-5CB6E672835B}" srcOrd="1" destOrd="0" presId="urn:microsoft.com/office/officeart/2005/8/layout/arrow6"/>
    <dgm:cxn modelId="{54DD076C-51AC-4996-B00B-29763FF3CE89}" type="presParOf" srcId="{25FDB6CB-BD8A-4929-894B-2A4EE87D1F27}" destId="{E3BA733B-DA3B-4F61-AB38-4B930131161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F9599B-5419-4492-96F2-5932DA5CB022}"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nl-BE"/>
        </a:p>
      </dgm:t>
    </dgm:pt>
    <dgm:pt modelId="{B60A6FA2-6208-4FB6-96B8-12C2F1B01A19}">
      <dgm:prSet custT="1"/>
      <dgm:spPr/>
      <dgm:t>
        <a:bodyPr/>
        <a:lstStyle/>
        <a:p>
          <a:r>
            <a:rPr lang="nl-BE" sz="2400"/>
            <a:t>Procedures hebben zich afzonderlijk ontwikkeld</a:t>
          </a:r>
        </a:p>
      </dgm:t>
    </dgm:pt>
    <dgm:pt modelId="{B786C8B6-6209-4883-8805-59AA73FFEFDD}" type="parTrans" cxnId="{2A30FCBC-8128-4415-8ED1-5D1AC405EBC7}">
      <dgm:prSet/>
      <dgm:spPr/>
      <dgm:t>
        <a:bodyPr/>
        <a:lstStyle/>
        <a:p>
          <a:endParaRPr lang="nl-BE"/>
        </a:p>
      </dgm:t>
    </dgm:pt>
    <dgm:pt modelId="{EA38E26E-1D57-4ADC-8820-5066B51CEDAC}" type="sibTrans" cxnId="{2A30FCBC-8128-4415-8ED1-5D1AC405EBC7}">
      <dgm:prSet/>
      <dgm:spPr/>
      <dgm:t>
        <a:bodyPr/>
        <a:lstStyle/>
        <a:p>
          <a:endParaRPr lang="nl-BE"/>
        </a:p>
      </dgm:t>
    </dgm:pt>
    <dgm:pt modelId="{EF6022DF-AF7E-43FF-B840-FD12FEC86F08}">
      <dgm:prSet custT="1"/>
      <dgm:spPr/>
      <dgm:t>
        <a:bodyPr/>
        <a:lstStyle/>
        <a:p>
          <a:r>
            <a:rPr lang="nl-BE" sz="2400"/>
            <a:t>Het verhuren van een conforme woning KAN strafbaar zijn</a:t>
          </a:r>
        </a:p>
      </dgm:t>
    </dgm:pt>
    <dgm:pt modelId="{E8CE3124-1E8D-45FD-AA8C-27795AB21FD9}" type="parTrans" cxnId="{5C676DD4-1D89-4155-9FB2-58213C894CF2}">
      <dgm:prSet/>
      <dgm:spPr/>
      <dgm:t>
        <a:bodyPr/>
        <a:lstStyle/>
        <a:p>
          <a:endParaRPr lang="nl-BE"/>
        </a:p>
      </dgm:t>
    </dgm:pt>
    <dgm:pt modelId="{F928E131-3EB3-40A0-8950-E8C857D634A8}" type="sibTrans" cxnId="{5C676DD4-1D89-4155-9FB2-58213C894CF2}">
      <dgm:prSet/>
      <dgm:spPr/>
      <dgm:t>
        <a:bodyPr/>
        <a:lstStyle/>
        <a:p>
          <a:endParaRPr lang="nl-BE"/>
        </a:p>
      </dgm:t>
    </dgm:pt>
    <dgm:pt modelId="{9570D5C7-BEA0-4581-A7F3-93F8E2F862E8}">
      <dgm:prSet custT="1"/>
      <dgm:spPr/>
      <dgm:t>
        <a:bodyPr/>
        <a:lstStyle/>
        <a:p>
          <a:r>
            <a:rPr lang="nl-BE" sz="2400"/>
            <a:t>Procedures afstemmen door criteria gelijk te schakelen</a:t>
          </a:r>
        </a:p>
      </dgm:t>
    </dgm:pt>
    <dgm:pt modelId="{FF591A1B-C0B1-44B9-8132-B5309B9AB2AD}" type="parTrans" cxnId="{F38B2B24-2700-48BE-9F97-111F11DE15B5}">
      <dgm:prSet/>
      <dgm:spPr/>
      <dgm:t>
        <a:bodyPr/>
        <a:lstStyle/>
        <a:p>
          <a:endParaRPr lang="nl-BE"/>
        </a:p>
      </dgm:t>
    </dgm:pt>
    <dgm:pt modelId="{0E9F6729-3981-4C46-AF69-AA6266A22EF9}" type="sibTrans" cxnId="{F38B2B24-2700-48BE-9F97-111F11DE15B5}">
      <dgm:prSet/>
      <dgm:spPr/>
      <dgm:t>
        <a:bodyPr/>
        <a:lstStyle/>
        <a:p>
          <a:endParaRPr lang="nl-BE"/>
        </a:p>
      </dgm:t>
    </dgm:pt>
    <dgm:pt modelId="{BB0E5EC8-5560-488E-A3D4-CC3603D398FF}" type="pres">
      <dgm:prSet presAssocID="{1CF9599B-5419-4492-96F2-5932DA5CB022}" presName="linear" presStyleCnt="0">
        <dgm:presLayoutVars>
          <dgm:animLvl val="lvl"/>
          <dgm:resizeHandles val="exact"/>
        </dgm:presLayoutVars>
      </dgm:prSet>
      <dgm:spPr/>
    </dgm:pt>
    <dgm:pt modelId="{59D328A8-8A75-4BE3-AEF5-C66C04AB3AF0}" type="pres">
      <dgm:prSet presAssocID="{B60A6FA2-6208-4FB6-96B8-12C2F1B01A19}" presName="parentText" presStyleLbl="node1" presStyleIdx="0" presStyleCnt="3">
        <dgm:presLayoutVars>
          <dgm:chMax val="0"/>
          <dgm:bulletEnabled val="1"/>
        </dgm:presLayoutVars>
      </dgm:prSet>
      <dgm:spPr/>
    </dgm:pt>
    <dgm:pt modelId="{E70F6739-6E35-4FC5-9843-F207FF122DBA}" type="pres">
      <dgm:prSet presAssocID="{EA38E26E-1D57-4ADC-8820-5066B51CEDAC}" presName="spacer" presStyleCnt="0"/>
      <dgm:spPr/>
    </dgm:pt>
    <dgm:pt modelId="{B8DFF7E0-A1BF-4B2D-B5C1-9D7D99AA77C4}" type="pres">
      <dgm:prSet presAssocID="{EF6022DF-AF7E-43FF-B840-FD12FEC86F08}" presName="parentText" presStyleLbl="node1" presStyleIdx="1" presStyleCnt="3">
        <dgm:presLayoutVars>
          <dgm:chMax val="0"/>
          <dgm:bulletEnabled val="1"/>
        </dgm:presLayoutVars>
      </dgm:prSet>
      <dgm:spPr/>
    </dgm:pt>
    <dgm:pt modelId="{FF6593F9-D3CF-44DB-A967-3938C7AB95C0}" type="pres">
      <dgm:prSet presAssocID="{F928E131-3EB3-40A0-8950-E8C857D634A8}" presName="spacer" presStyleCnt="0"/>
      <dgm:spPr/>
    </dgm:pt>
    <dgm:pt modelId="{E08504A3-16AF-4E86-B3B7-5D39F90A77FA}" type="pres">
      <dgm:prSet presAssocID="{9570D5C7-BEA0-4581-A7F3-93F8E2F862E8}" presName="parentText" presStyleLbl="node1" presStyleIdx="2" presStyleCnt="3" custLinFactNeighborX="1463" custLinFactNeighborY="-3595">
        <dgm:presLayoutVars>
          <dgm:chMax val="0"/>
          <dgm:bulletEnabled val="1"/>
        </dgm:presLayoutVars>
      </dgm:prSet>
      <dgm:spPr/>
    </dgm:pt>
  </dgm:ptLst>
  <dgm:cxnLst>
    <dgm:cxn modelId="{887CF306-6CDF-48F8-AB17-2652903341F3}" type="presOf" srcId="{EF6022DF-AF7E-43FF-B840-FD12FEC86F08}" destId="{B8DFF7E0-A1BF-4B2D-B5C1-9D7D99AA77C4}" srcOrd="0" destOrd="0" presId="urn:microsoft.com/office/officeart/2005/8/layout/vList2"/>
    <dgm:cxn modelId="{F38B2B24-2700-48BE-9F97-111F11DE15B5}" srcId="{1CF9599B-5419-4492-96F2-5932DA5CB022}" destId="{9570D5C7-BEA0-4581-A7F3-93F8E2F862E8}" srcOrd="2" destOrd="0" parTransId="{FF591A1B-C0B1-44B9-8132-B5309B9AB2AD}" sibTransId="{0E9F6729-3981-4C46-AF69-AA6266A22EF9}"/>
    <dgm:cxn modelId="{03C42232-DAA1-4795-A1AF-1D415A3613AC}" type="presOf" srcId="{9570D5C7-BEA0-4581-A7F3-93F8E2F862E8}" destId="{E08504A3-16AF-4E86-B3B7-5D39F90A77FA}" srcOrd="0" destOrd="0" presId="urn:microsoft.com/office/officeart/2005/8/layout/vList2"/>
    <dgm:cxn modelId="{8DAFE44E-F65D-4D52-8413-E838F2E53798}" type="presOf" srcId="{1CF9599B-5419-4492-96F2-5932DA5CB022}" destId="{BB0E5EC8-5560-488E-A3D4-CC3603D398FF}" srcOrd="0" destOrd="0" presId="urn:microsoft.com/office/officeart/2005/8/layout/vList2"/>
    <dgm:cxn modelId="{2A30FCBC-8128-4415-8ED1-5D1AC405EBC7}" srcId="{1CF9599B-5419-4492-96F2-5932DA5CB022}" destId="{B60A6FA2-6208-4FB6-96B8-12C2F1B01A19}" srcOrd="0" destOrd="0" parTransId="{B786C8B6-6209-4883-8805-59AA73FFEFDD}" sibTransId="{EA38E26E-1D57-4ADC-8820-5066B51CEDAC}"/>
    <dgm:cxn modelId="{5C676DD4-1D89-4155-9FB2-58213C894CF2}" srcId="{1CF9599B-5419-4492-96F2-5932DA5CB022}" destId="{EF6022DF-AF7E-43FF-B840-FD12FEC86F08}" srcOrd="1" destOrd="0" parTransId="{E8CE3124-1E8D-45FD-AA8C-27795AB21FD9}" sibTransId="{F928E131-3EB3-40A0-8950-E8C857D634A8}"/>
    <dgm:cxn modelId="{C46E33DC-5333-4EA0-826D-63870D499612}" type="presOf" srcId="{B60A6FA2-6208-4FB6-96B8-12C2F1B01A19}" destId="{59D328A8-8A75-4BE3-AEF5-C66C04AB3AF0}" srcOrd="0" destOrd="0" presId="urn:microsoft.com/office/officeart/2005/8/layout/vList2"/>
    <dgm:cxn modelId="{382C3478-2DFA-434F-9FF0-D70E7CC10503}" type="presParOf" srcId="{BB0E5EC8-5560-488E-A3D4-CC3603D398FF}" destId="{59D328A8-8A75-4BE3-AEF5-C66C04AB3AF0}" srcOrd="0" destOrd="0" presId="urn:microsoft.com/office/officeart/2005/8/layout/vList2"/>
    <dgm:cxn modelId="{9D27A4DA-C39F-401B-9404-59851D971635}" type="presParOf" srcId="{BB0E5EC8-5560-488E-A3D4-CC3603D398FF}" destId="{E70F6739-6E35-4FC5-9843-F207FF122DBA}" srcOrd="1" destOrd="0" presId="urn:microsoft.com/office/officeart/2005/8/layout/vList2"/>
    <dgm:cxn modelId="{9DC54542-7633-49C3-9DFF-5545013FC76B}" type="presParOf" srcId="{BB0E5EC8-5560-488E-A3D4-CC3603D398FF}" destId="{B8DFF7E0-A1BF-4B2D-B5C1-9D7D99AA77C4}" srcOrd="2" destOrd="0" presId="urn:microsoft.com/office/officeart/2005/8/layout/vList2"/>
    <dgm:cxn modelId="{2A779CB2-3685-4F23-85B9-CCAD969D826C}" type="presParOf" srcId="{BB0E5EC8-5560-488E-A3D4-CC3603D398FF}" destId="{FF6593F9-D3CF-44DB-A967-3938C7AB95C0}" srcOrd="3" destOrd="0" presId="urn:microsoft.com/office/officeart/2005/8/layout/vList2"/>
    <dgm:cxn modelId="{E86E914A-F2EC-4772-8858-CD06D2922179}" type="presParOf" srcId="{BB0E5EC8-5560-488E-A3D4-CC3603D398FF}" destId="{E08504A3-16AF-4E86-B3B7-5D39F90A77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892074-4EBA-47E4-AA70-53FB8695164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7F11838D-EE7A-4D72-9531-A03CDF2820E3}">
      <dgm:prSet phldrT="[Tekst]" custT="1"/>
      <dgm:spPr/>
      <dgm:t>
        <a:bodyPr/>
        <a:lstStyle/>
        <a:p>
          <a:r>
            <a:rPr lang="nl-BE" sz="2000" dirty="0">
              <a:latin typeface="Calibri" panose="020F0502020204030204" pitchFamily="34" charset="0"/>
              <a:cs typeface="Calibri" panose="020F0502020204030204" pitchFamily="34" charset="0"/>
            </a:rPr>
            <a:t>Strafpuntensysteem valt weg</a:t>
          </a:r>
        </a:p>
      </dgm:t>
    </dgm:pt>
    <dgm:pt modelId="{7B9CBEC5-5956-43C2-A8C1-5956AEE47A28}" type="sibTrans" cxnId="{1AE829DD-9E03-4553-AFE9-0EE53F271931}">
      <dgm:prSet/>
      <dgm:spPr/>
      <dgm:t>
        <a:bodyPr/>
        <a:lstStyle/>
        <a:p>
          <a:endParaRPr lang="nl-BE"/>
        </a:p>
      </dgm:t>
    </dgm:pt>
    <dgm:pt modelId="{FD583D99-7B36-427C-8E62-8E411D892BE4}" type="parTrans" cxnId="{1AE829DD-9E03-4553-AFE9-0EE53F271931}">
      <dgm:prSet/>
      <dgm:spPr/>
      <dgm:t>
        <a:bodyPr/>
        <a:lstStyle/>
        <a:p>
          <a:endParaRPr lang="nl-BE"/>
        </a:p>
      </dgm:t>
    </dgm:pt>
    <dgm:pt modelId="{862D50A9-6A7E-4BBB-B998-640F62753C52}">
      <dgm:prSet phldrT="[Tekst]" custT="1"/>
      <dgm:spPr/>
      <dgm:t>
        <a:bodyPr/>
        <a:lstStyle/>
        <a:p>
          <a:r>
            <a:rPr lang="nl-BE" sz="2400" dirty="0">
              <a:latin typeface="Calibri" panose="020F0502020204030204" pitchFamily="34" charset="0"/>
              <a:cs typeface="Calibri" panose="020F0502020204030204" pitchFamily="34" charset="0"/>
            </a:rPr>
            <a:t>Wijzigingen aan de minimumnormen – nieuw technisch verslag</a:t>
          </a:r>
        </a:p>
      </dgm:t>
    </dgm:pt>
    <dgm:pt modelId="{CF6DA37B-B79D-4546-9F24-1C194930DD64}" type="parTrans" cxnId="{4073A2ED-CAD8-4971-BD13-2CF4CD2CE9B7}">
      <dgm:prSet/>
      <dgm:spPr/>
      <dgm:t>
        <a:bodyPr/>
        <a:lstStyle/>
        <a:p>
          <a:endParaRPr lang="nl-BE"/>
        </a:p>
      </dgm:t>
    </dgm:pt>
    <dgm:pt modelId="{EAE01356-01B3-4186-B39A-4B0D3F7D23A3}" type="sibTrans" cxnId="{4073A2ED-CAD8-4971-BD13-2CF4CD2CE9B7}">
      <dgm:prSet/>
      <dgm:spPr/>
      <dgm:t>
        <a:bodyPr/>
        <a:lstStyle/>
        <a:p>
          <a:endParaRPr lang="nl-BE"/>
        </a:p>
      </dgm:t>
    </dgm:pt>
    <dgm:pt modelId="{2A310F66-E11E-4ABF-9D4B-709DD4E64D94}">
      <dgm:prSet phldrT="[Tekst]" custT="1"/>
      <dgm:spPr/>
      <dgm:t>
        <a:bodyPr/>
        <a:lstStyle/>
        <a:p>
          <a:r>
            <a:rPr lang="nl-BE" sz="2000">
              <a:latin typeface="Calibri" panose="020F0502020204030204" pitchFamily="34" charset="0"/>
              <a:cs typeface="Calibri" panose="020F0502020204030204" pitchFamily="34" charset="0"/>
            </a:rPr>
            <a:t>Van 4 naar 3 categorieën van gebreken</a:t>
          </a:r>
        </a:p>
      </dgm:t>
    </dgm:pt>
    <dgm:pt modelId="{E4B9A69C-AAB2-4663-89AE-8B33AB36A474}" type="parTrans" cxnId="{94697F27-7C7B-411C-A510-B2D2D289BCF7}">
      <dgm:prSet/>
      <dgm:spPr/>
      <dgm:t>
        <a:bodyPr/>
        <a:lstStyle/>
        <a:p>
          <a:endParaRPr lang="nl-BE"/>
        </a:p>
      </dgm:t>
    </dgm:pt>
    <dgm:pt modelId="{637D0426-7F55-43CE-9C41-A479CC6426A6}" type="sibTrans" cxnId="{94697F27-7C7B-411C-A510-B2D2D289BCF7}">
      <dgm:prSet/>
      <dgm:spPr/>
      <dgm:t>
        <a:bodyPr/>
        <a:lstStyle/>
        <a:p>
          <a:endParaRPr lang="nl-BE"/>
        </a:p>
      </dgm:t>
    </dgm:pt>
    <dgm:pt modelId="{A12A2C0A-539F-4B70-BBDB-7776FE181074}">
      <dgm:prSet phldrT="[Tekst]" custT="1"/>
      <dgm:spPr/>
      <dgm:t>
        <a:bodyPr/>
        <a:lstStyle/>
        <a:p>
          <a:r>
            <a:rPr lang="nl-BE" sz="2000" dirty="0"/>
            <a:t>Veiligheids- en gezondheidsrisico’s in TV (geen omstandig verslag meer) = 3</a:t>
          </a:r>
          <a:r>
            <a:rPr lang="nl-BE" sz="2000" baseline="30000" dirty="0"/>
            <a:t>de</a:t>
          </a:r>
          <a:r>
            <a:rPr lang="nl-BE" sz="2000" dirty="0"/>
            <a:t> categorie</a:t>
          </a:r>
          <a:endParaRPr lang="nl-BE" sz="2000" dirty="0">
            <a:latin typeface="Calibri" panose="020F0502020204030204" pitchFamily="34" charset="0"/>
            <a:cs typeface="Calibri" panose="020F0502020204030204" pitchFamily="34" charset="0"/>
          </a:endParaRPr>
        </a:p>
      </dgm:t>
    </dgm:pt>
    <dgm:pt modelId="{85D651B2-4C9C-4832-B080-9E12829E0F8C}" type="parTrans" cxnId="{0D8D85C6-FDF5-4348-AEEF-B3F01970C1D8}">
      <dgm:prSet/>
      <dgm:spPr/>
      <dgm:t>
        <a:bodyPr/>
        <a:lstStyle/>
        <a:p>
          <a:endParaRPr lang="nl-BE"/>
        </a:p>
      </dgm:t>
    </dgm:pt>
    <dgm:pt modelId="{D78AC62A-47A8-4A02-AABD-2177167A4995}" type="sibTrans" cxnId="{0D8D85C6-FDF5-4348-AEEF-B3F01970C1D8}">
      <dgm:prSet/>
      <dgm:spPr/>
      <dgm:t>
        <a:bodyPr/>
        <a:lstStyle/>
        <a:p>
          <a:endParaRPr lang="nl-BE"/>
        </a:p>
      </dgm:t>
    </dgm:pt>
    <dgm:pt modelId="{86F59B88-C0A8-4BFA-B73C-090DD896EAEF}">
      <dgm:prSet custT="1"/>
      <dgm:spPr/>
      <dgm:t>
        <a:bodyPr/>
        <a:lstStyle/>
        <a:p>
          <a:r>
            <a:rPr lang="nl-BE" sz="2000"/>
            <a:t>Ernst gebrek geeft doorslag (niet kleine gebreken)</a:t>
          </a:r>
        </a:p>
      </dgm:t>
    </dgm:pt>
    <dgm:pt modelId="{BB952057-A7AD-4E3C-8770-7F7687F90B90}" type="parTrans" cxnId="{17A752D7-4851-4212-B35E-25C24380BA0E}">
      <dgm:prSet/>
      <dgm:spPr/>
      <dgm:t>
        <a:bodyPr/>
        <a:lstStyle/>
        <a:p>
          <a:endParaRPr lang="nl-BE"/>
        </a:p>
      </dgm:t>
    </dgm:pt>
    <dgm:pt modelId="{AAFF2E12-F16A-4110-B612-A62327DD8EDF}" type="sibTrans" cxnId="{17A752D7-4851-4212-B35E-25C24380BA0E}">
      <dgm:prSet/>
      <dgm:spPr/>
      <dgm:t>
        <a:bodyPr/>
        <a:lstStyle/>
        <a:p>
          <a:endParaRPr lang="nl-BE"/>
        </a:p>
      </dgm:t>
    </dgm:pt>
    <dgm:pt modelId="{66A4F1E5-048D-4B63-BBE7-AB0A156B6D70}">
      <dgm:prSet custT="1"/>
      <dgm:spPr/>
      <dgm:t>
        <a:bodyPr/>
        <a:lstStyle/>
        <a:p>
          <a:r>
            <a:rPr lang="nl-BE" sz="2000" dirty="0"/>
            <a:t>Sommige gebreken in meerdere categorieën</a:t>
          </a:r>
        </a:p>
      </dgm:t>
    </dgm:pt>
    <dgm:pt modelId="{5587443A-EA02-437C-AC5C-D90C5F59B580}" type="parTrans" cxnId="{8F97AD4B-865E-45E9-828F-568C05DC71FA}">
      <dgm:prSet/>
      <dgm:spPr/>
      <dgm:t>
        <a:bodyPr/>
        <a:lstStyle/>
        <a:p>
          <a:endParaRPr lang="nl-BE"/>
        </a:p>
      </dgm:t>
    </dgm:pt>
    <dgm:pt modelId="{A7BE0232-92CD-4E6A-A9C3-FED8D6D4AE7B}" type="sibTrans" cxnId="{8F97AD4B-865E-45E9-828F-568C05DC71FA}">
      <dgm:prSet/>
      <dgm:spPr/>
      <dgm:t>
        <a:bodyPr/>
        <a:lstStyle/>
        <a:p>
          <a:endParaRPr lang="nl-BE"/>
        </a:p>
      </dgm:t>
    </dgm:pt>
    <dgm:pt modelId="{596E0501-76E2-477A-9EED-D2EB07361BBE}" type="pres">
      <dgm:prSet presAssocID="{E1892074-4EBA-47E4-AA70-53FB86951646}" presName="linear" presStyleCnt="0">
        <dgm:presLayoutVars>
          <dgm:dir/>
          <dgm:animLvl val="lvl"/>
          <dgm:resizeHandles val="exact"/>
        </dgm:presLayoutVars>
      </dgm:prSet>
      <dgm:spPr/>
    </dgm:pt>
    <dgm:pt modelId="{4E689252-6A57-449B-9B5B-0688B170D2A6}" type="pres">
      <dgm:prSet presAssocID="{862D50A9-6A7E-4BBB-B998-640F62753C52}" presName="parentLin" presStyleCnt="0"/>
      <dgm:spPr/>
    </dgm:pt>
    <dgm:pt modelId="{2DD63023-92BF-4AF0-8FFB-4C2037168E5D}" type="pres">
      <dgm:prSet presAssocID="{862D50A9-6A7E-4BBB-B998-640F62753C52}" presName="parentLeftMargin" presStyleLbl="node1" presStyleIdx="0" presStyleCnt="1"/>
      <dgm:spPr/>
    </dgm:pt>
    <dgm:pt modelId="{9BDECC20-2505-422C-8DA3-C0980B492BC4}" type="pres">
      <dgm:prSet presAssocID="{862D50A9-6A7E-4BBB-B998-640F62753C52}" presName="parentText" presStyleLbl="node1" presStyleIdx="0" presStyleCnt="1" custScaleY="60077" custLinFactNeighborX="-75423" custLinFactNeighborY="-16599">
        <dgm:presLayoutVars>
          <dgm:chMax val="0"/>
          <dgm:bulletEnabled val="1"/>
        </dgm:presLayoutVars>
      </dgm:prSet>
      <dgm:spPr/>
    </dgm:pt>
    <dgm:pt modelId="{41B0DC0C-66FD-49A7-87BA-A9B0892139A7}" type="pres">
      <dgm:prSet presAssocID="{862D50A9-6A7E-4BBB-B998-640F62753C52}" presName="negativeSpace" presStyleCnt="0"/>
      <dgm:spPr/>
    </dgm:pt>
    <dgm:pt modelId="{92273DED-3A19-4600-8185-EE968D83555F}" type="pres">
      <dgm:prSet presAssocID="{862D50A9-6A7E-4BBB-B998-640F62753C52}" presName="childText" presStyleLbl="conFgAcc1" presStyleIdx="0" presStyleCnt="1" custLinFactNeighborX="258" custLinFactNeighborY="-45802">
        <dgm:presLayoutVars>
          <dgm:bulletEnabled val="1"/>
        </dgm:presLayoutVars>
      </dgm:prSet>
      <dgm:spPr/>
    </dgm:pt>
  </dgm:ptLst>
  <dgm:cxnLst>
    <dgm:cxn modelId="{94697F27-7C7B-411C-A510-B2D2D289BCF7}" srcId="{862D50A9-6A7E-4BBB-B998-640F62753C52}" destId="{2A310F66-E11E-4ABF-9D4B-709DD4E64D94}" srcOrd="1" destOrd="0" parTransId="{E4B9A69C-AAB2-4663-89AE-8B33AB36A474}" sibTransId="{637D0426-7F55-43CE-9C41-A479CC6426A6}"/>
    <dgm:cxn modelId="{29C2F741-80E7-4763-9869-BF1D86F4B7E7}" type="presOf" srcId="{862D50A9-6A7E-4BBB-B998-640F62753C52}" destId="{2DD63023-92BF-4AF0-8FFB-4C2037168E5D}" srcOrd="0" destOrd="0" presId="urn:microsoft.com/office/officeart/2005/8/layout/list1"/>
    <dgm:cxn modelId="{20277C43-52F2-4B1B-84F9-3FFA927366E2}" type="presOf" srcId="{E1892074-4EBA-47E4-AA70-53FB86951646}" destId="{596E0501-76E2-477A-9EED-D2EB07361BBE}" srcOrd="0" destOrd="0" presId="urn:microsoft.com/office/officeart/2005/8/layout/list1"/>
    <dgm:cxn modelId="{070E3849-247C-4511-8408-926BDF432498}" type="presOf" srcId="{A12A2C0A-539F-4B70-BBDB-7776FE181074}" destId="{92273DED-3A19-4600-8185-EE968D83555F}" srcOrd="0" destOrd="2" presId="urn:microsoft.com/office/officeart/2005/8/layout/list1"/>
    <dgm:cxn modelId="{8F97AD4B-865E-45E9-828F-568C05DC71FA}" srcId="{862D50A9-6A7E-4BBB-B998-640F62753C52}" destId="{66A4F1E5-048D-4B63-BBE7-AB0A156B6D70}" srcOrd="4" destOrd="0" parTransId="{5587443A-EA02-437C-AC5C-D90C5F59B580}" sibTransId="{A7BE0232-92CD-4E6A-A9C3-FED8D6D4AE7B}"/>
    <dgm:cxn modelId="{FB032F4D-BBEA-4504-91F3-FF6A45E28664}" type="presOf" srcId="{2A310F66-E11E-4ABF-9D4B-709DD4E64D94}" destId="{92273DED-3A19-4600-8185-EE968D83555F}" srcOrd="0" destOrd="1" presId="urn:microsoft.com/office/officeart/2005/8/layout/list1"/>
    <dgm:cxn modelId="{BC60407B-4587-4B94-A938-CE5D9D1C19A8}" type="presOf" srcId="{862D50A9-6A7E-4BBB-B998-640F62753C52}" destId="{9BDECC20-2505-422C-8DA3-C0980B492BC4}" srcOrd="1" destOrd="0" presId="urn:microsoft.com/office/officeart/2005/8/layout/list1"/>
    <dgm:cxn modelId="{62D4AA85-683E-4006-B384-A5567E63C4BF}" type="presOf" srcId="{86F59B88-C0A8-4BFA-B73C-090DD896EAEF}" destId="{92273DED-3A19-4600-8185-EE968D83555F}" srcOrd="0" destOrd="3" presId="urn:microsoft.com/office/officeart/2005/8/layout/list1"/>
    <dgm:cxn modelId="{5C28B2A4-4282-49FF-A764-36386685EB85}" type="presOf" srcId="{66A4F1E5-048D-4B63-BBE7-AB0A156B6D70}" destId="{92273DED-3A19-4600-8185-EE968D83555F}" srcOrd="0" destOrd="4" presId="urn:microsoft.com/office/officeart/2005/8/layout/list1"/>
    <dgm:cxn modelId="{0D8D85C6-FDF5-4348-AEEF-B3F01970C1D8}" srcId="{862D50A9-6A7E-4BBB-B998-640F62753C52}" destId="{A12A2C0A-539F-4B70-BBDB-7776FE181074}" srcOrd="2" destOrd="0" parTransId="{85D651B2-4C9C-4832-B080-9E12829E0F8C}" sibTransId="{D78AC62A-47A8-4A02-AABD-2177167A4995}"/>
    <dgm:cxn modelId="{D710ABC6-B36A-49F7-A2F0-15C835FD3757}" type="presOf" srcId="{7F11838D-EE7A-4D72-9531-A03CDF2820E3}" destId="{92273DED-3A19-4600-8185-EE968D83555F}" srcOrd="0" destOrd="0" presId="urn:microsoft.com/office/officeart/2005/8/layout/list1"/>
    <dgm:cxn modelId="{17A752D7-4851-4212-B35E-25C24380BA0E}" srcId="{862D50A9-6A7E-4BBB-B998-640F62753C52}" destId="{86F59B88-C0A8-4BFA-B73C-090DD896EAEF}" srcOrd="3" destOrd="0" parTransId="{BB952057-A7AD-4E3C-8770-7F7687F90B90}" sibTransId="{AAFF2E12-F16A-4110-B612-A62327DD8EDF}"/>
    <dgm:cxn modelId="{1AE829DD-9E03-4553-AFE9-0EE53F271931}" srcId="{862D50A9-6A7E-4BBB-B998-640F62753C52}" destId="{7F11838D-EE7A-4D72-9531-A03CDF2820E3}" srcOrd="0" destOrd="0" parTransId="{FD583D99-7B36-427C-8E62-8E411D892BE4}" sibTransId="{7B9CBEC5-5956-43C2-A8C1-5956AEE47A28}"/>
    <dgm:cxn modelId="{4073A2ED-CAD8-4971-BD13-2CF4CD2CE9B7}" srcId="{E1892074-4EBA-47E4-AA70-53FB86951646}" destId="{862D50A9-6A7E-4BBB-B998-640F62753C52}" srcOrd="0" destOrd="0" parTransId="{CF6DA37B-B79D-4546-9F24-1C194930DD64}" sibTransId="{EAE01356-01B3-4186-B39A-4B0D3F7D23A3}"/>
    <dgm:cxn modelId="{00E84826-7369-4159-9BA2-2055B3531ABB}" type="presParOf" srcId="{596E0501-76E2-477A-9EED-D2EB07361BBE}" destId="{4E689252-6A57-449B-9B5B-0688B170D2A6}" srcOrd="0" destOrd="0" presId="urn:microsoft.com/office/officeart/2005/8/layout/list1"/>
    <dgm:cxn modelId="{EA56230F-3F24-4F38-B514-E2D78D6A079E}" type="presParOf" srcId="{4E689252-6A57-449B-9B5B-0688B170D2A6}" destId="{2DD63023-92BF-4AF0-8FFB-4C2037168E5D}" srcOrd="0" destOrd="0" presId="urn:microsoft.com/office/officeart/2005/8/layout/list1"/>
    <dgm:cxn modelId="{DE5AB2F9-BCD4-45B3-8D97-BAC8B03497B4}" type="presParOf" srcId="{4E689252-6A57-449B-9B5B-0688B170D2A6}" destId="{9BDECC20-2505-422C-8DA3-C0980B492BC4}" srcOrd="1" destOrd="0" presId="urn:microsoft.com/office/officeart/2005/8/layout/list1"/>
    <dgm:cxn modelId="{2449599A-13F0-4923-97CF-BC5CD762C652}" type="presParOf" srcId="{596E0501-76E2-477A-9EED-D2EB07361BBE}" destId="{41B0DC0C-66FD-49A7-87BA-A9B0892139A7}" srcOrd="1" destOrd="0" presId="urn:microsoft.com/office/officeart/2005/8/layout/list1"/>
    <dgm:cxn modelId="{37127AAC-4F34-4373-9D8E-3BBE13F25E84}" type="presParOf" srcId="{596E0501-76E2-477A-9EED-D2EB07361BBE}" destId="{92273DED-3A19-4600-8185-EE968D83555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F13B6A-78FB-415F-9D9A-ACBE4B9EF69E}"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nl-BE"/>
        </a:p>
      </dgm:t>
    </dgm:pt>
    <dgm:pt modelId="{95842F14-1786-49C4-B581-B45D373766EA}">
      <dgm:prSet/>
      <dgm:spPr/>
      <dgm:t>
        <a:bodyPr/>
        <a:lstStyle/>
        <a:p>
          <a:r>
            <a:rPr lang="nl-BE"/>
            <a:t>Cat. I</a:t>
          </a:r>
        </a:p>
      </dgm:t>
    </dgm:pt>
    <dgm:pt modelId="{8D993405-84BB-4D12-AC72-FBC1997FB274}" type="parTrans" cxnId="{7C2F5290-1C13-4B4F-A03D-4417A88FCE49}">
      <dgm:prSet/>
      <dgm:spPr/>
      <dgm:t>
        <a:bodyPr/>
        <a:lstStyle/>
        <a:p>
          <a:endParaRPr lang="nl-BE"/>
        </a:p>
      </dgm:t>
    </dgm:pt>
    <dgm:pt modelId="{D9A4AC4A-DB08-4E8B-A9AF-F6FD62D92F6E}" type="sibTrans" cxnId="{7C2F5290-1C13-4B4F-A03D-4417A88FCE49}">
      <dgm:prSet/>
      <dgm:spPr/>
      <dgm:t>
        <a:bodyPr/>
        <a:lstStyle/>
        <a:p>
          <a:endParaRPr lang="nl-BE"/>
        </a:p>
      </dgm:t>
    </dgm:pt>
    <dgm:pt modelId="{6ABDD968-B4AA-42EF-B303-89E0DC703524}">
      <dgm:prSet/>
      <dgm:spPr/>
      <dgm:t>
        <a:bodyPr/>
        <a:lstStyle/>
        <a:p>
          <a:r>
            <a:rPr lang="nl-BE" dirty="0"/>
            <a:t>Conformiteitsattest</a:t>
          </a:r>
        </a:p>
      </dgm:t>
    </dgm:pt>
    <dgm:pt modelId="{50C482C3-A6D8-41FE-BC1D-01C2E2EC46AF}" type="parTrans" cxnId="{6F82E22B-88AE-4A56-B72C-919DA85C3DD5}">
      <dgm:prSet/>
      <dgm:spPr/>
      <dgm:t>
        <a:bodyPr/>
        <a:lstStyle/>
        <a:p>
          <a:endParaRPr lang="nl-BE"/>
        </a:p>
      </dgm:t>
    </dgm:pt>
    <dgm:pt modelId="{D5D40547-022E-4EA8-BF8F-F4DB50F85FAB}" type="sibTrans" cxnId="{6F82E22B-88AE-4A56-B72C-919DA85C3DD5}">
      <dgm:prSet/>
      <dgm:spPr/>
      <dgm:t>
        <a:bodyPr/>
        <a:lstStyle/>
        <a:p>
          <a:endParaRPr lang="nl-BE"/>
        </a:p>
      </dgm:t>
    </dgm:pt>
    <dgm:pt modelId="{970E0719-F751-4B84-9E3F-38C55F24CBE5}">
      <dgm:prSet/>
      <dgm:spPr/>
      <dgm:t>
        <a:bodyPr/>
        <a:lstStyle/>
        <a:p>
          <a:r>
            <a:rPr lang="nl-BE"/>
            <a:t>Cat. II</a:t>
          </a:r>
        </a:p>
      </dgm:t>
    </dgm:pt>
    <dgm:pt modelId="{BC40774F-5BA2-4C06-967B-D56277333660}" type="parTrans" cxnId="{31F00E8A-09E6-4700-995A-715E01669CBC}">
      <dgm:prSet/>
      <dgm:spPr/>
      <dgm:t>
        <a:bodyPr/>
        <a:lstStyle/>
        <a:p>
          <a:endParaRPr lang="nl-BE"/>
        </a:p>
      </dgm:t>
    </dgm:pt>
    <dgm:pt modelId="{215A41A4-1785-4092-9696-85FE3F3558F2}" type="sibTrans" cxnId="{31F00E8A-09E6-4700-995A-715E01669CBC}">
      <dgm:prSet/>
      <dgm:spPr/>
      <dgm:t>
        <a:bodyPr/>
        <a:lstStyle/>
        <a:p>
          <a:endParaRPr lang="nl-BE"/>
        </a:p>
      </dgm:t>
    </dgm:pt>
    <dgm:pt modelId="{B388EE14-115C-4F78-89BF-8331A82C1289}">
      <dgm:prSet/>
      <dgm:spPr/>
      <dgm:t>
        <a:bodyPr/>
        <a:lstStyle/>
        <a:p>
          <a:r>
            <a:rPr lang="nl-BE" dirty="0"/>
            <a:t>Ongeschikt</a:t>
          </a:r>
        </a:p>
      </dgm:t>
    </dgm:pt>
    <dgm:pt modelId="{6F99F711-68AA-4934-87F1-05896DFA98AA}" type="parTrans" cxnId="{24C088B0-236D-4FB3-BCEC-6A386A00B817}">
      <dgm:prSet/>
      <dgm:spPr/>
      <dgm:t>
        <a:bodyPr/>
        <a:lstStyle/>
        <a:p>
          <a:endParaRPr lang="nl-BE"/>
        </a:p>
      </dgm:t>
    </dgm:pt>
    <dgm:pt modelId="{BD80BC68-361E-4B07-9118-56AF2DF2B066}" type="sibTrans" cxnId="{24C088B0-236D-4FB3-BCEC-6A386A00B817}">
      <dgm:prSet/>
      <dgm:spPr/>
      <dgm:t>
        <a:bodyPr/>
        <a:lstStyle/>
        <a:p>
          <a:endParaRPr lang="nl-BE"/>
        </a:p>
      </dgm:t>
    </dgm:pt>
    <dgm:pt modelId="{EA9EC8BE-D469-45DF-89F6-F337BE96C7D3}">
      <dgm:prSet/>
      <dgm:spPr/>
      <dgm:t>
        <a:bodyPr/>
        <a:lstStyle/>
        <a:p>
          <a:r>
            <a:rPr lang="nl-BE"/>
            <a:t>Cat. III </a:t>
          </a:r>
        </a:p>
      </dgm:t>
    </dgm:pt>
    <dgm:pt modelId="{35B0EB8C-7F2B-44D8-8D1C-732F148DCFF5}" type="parTrans" cxnId="{565C7DB6-91C5-4EC8-8873-D79AB9139FC8}">
      <dgm:prSet/>
      <dgm:spPr/>
      <dgm:t>
        <a:bodyPr/>
        <a:lstStyle/>
        <a:p>
          <a:endParaRPr lang="nl-BE"/>
        </a:p>
      </dgm:t>
    </dgm:pt>
    <dgm:pt modelId="{4BF3F973-032D-4CCF-A46B-3281DB0A0242}" type="sibTrans" cxnId="{565C7DB6-91C5-4EC8-8873-D79AB9139FC8}">
      <dgm:prSet/>
      <dgm:spPr/>
      <dgm:t>
        <a:bodyPr/>
        <a:lstStyle/>
        <a:p>
          <a:endParaRPr lang="nl-BE"/>
        </a:p>
      </dgm:t>
    </dgm:pt>
    <dgm:pt modelId="{537622D3-774D-4241-AC4D-4CE09B5A9662}">
      <dgm:prSet/>
      <dgm:spPr/>
      <dgm:t>
        <a:bodyPr/>
        <a:lstStyle/>
        <a:p>
          <a:r>
            <a:rPr lang="nl-BE" dirty="0"/>
            <a:t>Onbewoonbaar</a:t>
          </a:r>
        </a:p>
      </dgm:t>
    </dgm:pt>
    <dgm:pt modelId="{72995A87-D0FC-4515-ACA3-D0220486F94C}" type="parTrans" cxnId="{C36587E0-75ED-441D-93A9-A6A47F47FF21}">
      <dgm:prSet/>
      <dgm:spPr/>
      <dgm:t>
        <a:bodyPr/>
        <a:lstStyle/>
        <a:p>
          <a:endParaRPr lang="nl-BE"/>
        </a:p>
      </dgm:t>
    </dgm:pt>
    <dgm:pt modelId="{F5E67906-8BF6-41FB-8005-9D06559686A9}" type="sibTrans" cxnId="{C36587E0-75ED-441D-93A9-A6A47F47FF21}">
      <dgm:prSet/>
      <dgm:spPr/>
      <dgm:t>
        <a:bodyPr/>
        <a:lstStyle/>
        <a:p>
          <a:endParaRPr lang="nl-BE"/>
        </a:p>
      </dgm:t>
    </dgm:pt>
    <dgm:pt modelId="{BBECD442-5CC7-496D-A80C-261B109C672F}">
      <dgm:prSet phldrT="[Tekst]"/>
      <dgm:spPr/>
      <dgm:t>
        <a:bodyPr/>
        <a:lstStyle/>
        <a:p>
          <a:r>
            <a:rPr lang="nl-BE" dirty="0"/>
            <a:t>Stimulerend beleid </a:t>
          </a:r>
          <a:r>
            <a:rPr lang="nl-BE" dirty="0" err="1"/>
            <a:t>i.f.v</a:t>
          </a:r>
          <a:r>
            <a:rPr lang="nl-BE" dirty="0"/>
            <a:t>. herstel</a:t>
          </a:r>
        </a:p>
      </dgm:t>
    </dgm:pt>
    <dgm:pt modelId="{072FCA63-E864-4322-AED5-1ECAD81AA0A5}" type="parTrans" cxnId="{59D8199B-30E1-4EC6-8629-9384B87CB434}">
      <dgm:prSet/>
      <dgm:spPr/>
      <dgm:t>
        <a:bodyPr/>
        <a:lstStyle/>
        <a:p>
          <a:endParaRPr lang="nl-BE"/>
        </a:p>
      </dgm:t>
    </dgm:pt>
    <dgm:pt modelId="{CC3A4C0D-8824-450C-8228-C7EB20A3A72E}" type="sibTrans" cxnId="{59D8199B-30E1-4EC6-8629-9384B87CB434}">
      <dgm:prSet/>
      <dgm:spPr/>
      <dgm:t>
        <a:bodyPr/>
        <a:lstStyle/>
        <a:p>
          <a:endParaRPr lang="nl-BE"/>
        </a:p>
      </dgm:t>
    </dgm:pt>
    <dgm:pt modelId="{1F353ED3-13E4-4032-9812-14720790B20B}">
      <dgm:prSet phldrT="[Tekst]"/>
      <dgm:spPr/>
      <dgm:t>
        <a:bodyPr/>
        <a:lstStyle/>
        <a:p>
          <a:r>
            <a:rPr lang="nl-BE" dirty="0"/>
            <a:t>Verhuring strafbaar</a:t>
          </a:r>
        </a:p>
      </dgm:t>
    </dgm:pt>
    <dgm:pt modelId="{4F96292B-3FE0-4B2F-B4A7-4D8D275037A2}" type="parTrans" cxnId="{240DB4AD-61E9-4AAD-84D4-CD066F7931D5}">
      <dgm:prSet/>
      <dgm:spPr/>
      <dgm:t>
        <a:bodyPr/>
        <a:lstStyle/>
        <a:p>
          <a:endParaRPr lang="nl-BE"/>
        </a:p>
      </dgm:t>
    </dgm:pt>
    <dgm:pt modelId="{94A51B41-EBBF-47B7-950E-A9AFCD40F38E}" type="sibTrans" cxnId="{240DB4AD-61E9-4AAD-84D4-CD066F7931D5}">
      <dgm:prSet/>
      <dgm:spPr/>
      <dgm:t>
        <a:bodyPr/>
        <a:lstStyle/>
        <a:p>
          <a:endParaRPr lang="nl-BE"/>
        </a:p>
      </dgm:t>
    </dgm:pt>
    <dgm:pt modelId="{88B877D1-42BC-467B-AE8E-A8E83E197637}">
      <dgm:prSet phldrT="[Tekst]"/>
      <dgm:spPr/>
      <dgm:t>
        <a:bodyPr/>
        <a:lstStyle/>
        <a:p>
          <a:r>
            <a:rPr lang="nl-BE" dirty="0"/>
            <a:t>Altijd ook ongeschikt</a:t>
          </a:r>
        </a:p>
      </dgm:t>
    </dgm:pt>
    <dgm:pt modelId="{89D0F736-247A-42A6-AC06-7D610F09FCCD}" type="parTrans" cxnId="{9A3BEC0A-EFD5-4907-9829-EC31C37BB120}">
      <dgm:prSet/>
      <dgm:spPr/>
      <dgm:t>
        <a:bodyPr/>
        <a:lstStyle/>
        <a:p>
          <a:endParaRPr lang="nl-BE"/>
        </a:p>
      </dgm:t>
    </dgm:pt>
    <dgm:pt modelId="{9B606C5D-8716-4728-B81B-BDE533A25E8C}" type="sibTrans" cxnId="{9A3BEC0A-EFD5-4907-9829-EC31C37BB120}">
      <dgm:prSet/>
      <dgm:spPr/>
      <dgm:t>
        <a:bodyPr/>
        <a:lstStyle/>
        <a:p>
          <a:endParaRPr lang="nl-BE"/>
        </a:p>
      </dgm:t>
    </dgm:pt>
    <dgm:pt modelId="{0D1F8FA4-7B24-421E-B9AB-4831FFBC0473}">
      <dgm:prSet phldrT="[Tekst]"/>
      <dgm:spPr/>
      <dgm:t>
        <a:bodyPr/>
        <a:lstStyle/>
        <a:p>
          <a:r>
            <a:rPr lang="nl-BE" dirty="0"/>
            <a:t>Verhuring strafbaar</a:t>
          </a:r>
        </a:p>
      </dgm:t>
    </dgm:pt>
    <dgm:pt modelId="{741C8FB8-921E-491B-916B-213119DC881E}" type="parTrans" cxnId="{5E7453BB-0D5E-4101-B335-C9128BDCBDE4}">
      <dgm:prSet/>
      <dgm:spPr/>
      <dgm:t>
        <a:bodyPr/>
        <a:lstStyle/>
        <a:p>
          <a:endParaRPr lang="nl-BE"/>
        </a:p>
      </dgm:t>
    </dgm:pt>
    <dgm:pt modelId="{908C119F-FDA4-47BC-B5DD-3CFAF3CE8406}" type="sibTrans" cxnId="{5E7453BB-0D5E-4101-B335-C9128BDCBDE4}">
      <dgm:prSet/>
      <dgm:spPr/>
      <dgm:t>
        <a:bodyPr/>
        <a:lstStyle/>
        <a:p>
          <a:endParaRPr lang="nl-BE"/>
        </a:p>
      </dgm:t>
    </dgm:pt>
    <dgm:pt modelId="{DD2DB000-DA2D-4CC9-AE6C-E7C5668A9158}">
      <dgm:prSet phldrT="[Tekst]"/>
      <dgm:spPr/>
      <dgm:t>
        <a:bodyPr/>
        <a:lstStyle/>
        <a:p>
          <a:r>
            <a:rPr lang="nl-BE" dirty="0" err="1"/>
            <a:t>Snelherstel</a:t>
          </a:r>
          <a:endParaRPr lang="nl-BE" dirty="0"/>
        </a:p>
      </dgm:t>
    </dgm:pt>
    <dgm:pt modelId="{4A974102-C74D-4A24-BB92-D810BAA3B912}" type="parTrans" cxnId="{36BF0F48-1DBC-4659-AC83-53E52371DF75}">
      <dgm:prSet/>
      <dgm:spPr/>
      <dgm:t>
        <a:bodyPr/>
        <a:lstStyle/>
        <a:p>
          <a:endParaRPr lang="nl-BE"/>
        </a:p>
      </dgm:t>
    </dgm:pt>
    <dgm:pt modelId="{5442AC2B-0972-42DA-8043-01BEDB38C332}" type="sibTrans" cxnId="{36BF0F48-1DBC-4659-AC83-53E52371DF75}">
      <dgm:prSet/>
      <dgm:spPr/>
      <dgm:t>
        <a:bodyPr/>
        <a:lstStyle/>
        <a:p>
          <a:endParaRPr lang="nl-BE"/>
        </a:p>
      </dgm:t>
    </dgm:pt>
    <dgm:pt modelId="{308C1498-6BE2-4CF8-B5C8-C4AFC0A522B0}">
      <dgm:prSet phldrT="[Tekst]"/>
      <dgm:spPr/>
      <dgm:t>
        <a:bodyPr/>
        <a:lstStyle/>
        <a:p>
          <a:r>
            <a:rPr lang="nl-BE" dirty="0"/>
            <a:t>Herhuisvestingsplicht</a:t>
          </a:r>
        </a:p>
      </dgm:t>
    </dgm:pt>
    <dgm:pt modelId="{0FC2FB02-E183-43E4-93A0-7D6B2DE2C304}" type="parTrans" cxnId="{A37893FD-AF2D-43F9-B73F-467B385C60FD}">
      <dgm:prSet/>
      <dgm:spPr/>
      <dgm:t>
        <a:bodyPr/>
        <a:lstStyle/>
        <a:p>
          <a:endParaRPr lang="nl-BE"/>
        </a:p>
      </dgm:t>
    </dgm:pt>
    <dgm:pt modelId="{CB8AF98A-7178-4D14-B625-A47BFAE253BC}" type="sibTrans" cxnId="{A37893FD-AF2D-43F9-B73F-467B385C60FD}">
      <dgm:prSet/>
      <dgm:spPr/>
      <dgm:t>
        <a:bodyPr/>
        <a:lstStyle/>
        <a:p>
          <a:endParaRPr lang="nl-BE"/>
        </a:p>
      </dgm:t>
    </dgm:pt>
    <dgm:pt modelId="{1F235161-5215-4A24-8883-636EEF29FB18}">
      <dgm:prSet phldrT="[Tekst]"/>
      <dgm:spPr/>
      <dgm:t>
        <a:bodyPr/>
        <a:lstStyle/>
        <a:p>
          <a:r>
            <a:rPr lang="nl-BE" dirty="0" err="1"/>
            <a:t>Natraject</a:t>
          </a:r>
          <a:r>
            <a:rPr lang="nl-BE" dirty="0"/>
            <a:t> </a:t>
          </a:r>
          <a:r>
            <a:rPr lang="nl-BE" dirty="0" err="1"/>
            <a:t>i.f.v</a:t>
          </a:r>
          <a:r>
            <a:rPr lang="nl-BE" dirty="0"/>
            <a:t>. herstel</a:t>
          </a:r>
        </a:p>
      </dgm:t>
    </dgm:pt>
    <dgm:pt modelId="{2D229A14-EBFB-4550-AB02-BC68131D0FF9}" type="parTrans" cxnId="{18D23F51-1EF9-470B-A9B0-457CB465EEA1}">
      <dgm:prSet/>
      <dgm:spPr/>
      <dgm:t>
        <a:bodyPr/>
        <a:lstStyle/>
        <a:p>
          <a:endParaRPr lang="nl-BE"/>
        </a:p>
      </dgm:t>
    </dgm:pt>
    <dgm:pt modelId="{B7D42FAF-F393-44B4-8FBB-DD3C9942FDF2}" type="sibTrans" cxnId="{18D23F51-1EF9-470B-A9B0-457CB465EEA1}">
      <dgm:prSet/>
      <dgm:spPr/>
      <dgm:t>
        <a:bodyPr/>
        <a:lstStyle/>
        <a:p>
          <a:endParaRPr lang="nl-BE"/>
        </a:p>
      </dgm:t>
    </dgm:pt>
    <dgm:pt modelId="{253A3E6C-BC23-47C2-9EA8-DCCC6DD10891}">
      <dgm:prSet/>
      <dgm:spPr/>
      <dgm:t>
        <a:bodyPr/>
        <a:lstStyle/>
        <a:p>
          <a:r>
            <a:rPr lang="nl-BE" dirty="0"/>
            <a:t>Kleine gebreken</a:t>
          </a:r>
        </a:p>
      </dgm:t>
    </dgm:pt>
    <dgm:pt modelId="{83CA7B65-25DC-4B28-B57D-4A0B9F41289B}" type="parTrans" cxnId="{65EA9239-85BB-46A3-B2AD-8F1BFA6EC355}">
      <dgm:prSet/>
      <dgm:spPr/>
      <dgm:t>
        <a:bodyPr/>
        <a:lstStyle/>
        <a:p>
          <a:endParaRPr lang="nl-BE"/>
        </a:p>
      </dgm:t>
    </dgm:pt>
    <dgm:pt modelId="{70C76B69-3A94-4762-A69D-54F3D6A8414E}" type="sibTrans" cxnId="{65EA9239-85BB-46A3-B2AD-8F1BFA6EC355}">
      <dgm:prSet/>
      <dgm:spPr/>
      <dgm:t>
        <a:bodyPr/>
        <a:lstStyle/>
        <a:p>
          <a:endParaRPr lang="nl-BE"/>
        </a:p>
      </dgm:t>
    </dgm:pt>
    <dgm:pt modelId="{6A5C1270-10CB-416D-B07A-5450477E6842}">
      <dgm:prSet/>
      <dgm:spPr/>
      <dgm:t>
        <a:bodyPr/>
        <a:lstStyle/>
        <a:p>
          <a:r>
            <a:rPr lang="nl-BE" dirty="0"/>
            <a:t>Ernstige gebreken</a:t>
          </a:r>
        </a:p>
      </dgm:t>
    </dgm:pt>
    <dgm:pt modelId="{BF964C90-46D3-4D83-93E7-A8F5CEA540C5}" type="parTrans" cxnId="{0478B9AF-6F22-48A3-A07A-29517DB650E0}">
      <dgm:prSet/>
      <dgm:spPr/>
      <dgm:t>
        <a:bodyPr/>
        <a:lstStyle/>
        <a:p>
          <a:endParaRPr lang="nl-BE"/>
        </a:p>
      </dgm:t>
    </dgm:pt>
    <dgm:pt modelId="{1AA1E70B-785D-42EB-A033-9855F4FA6797}" type="sibTrans" cxnId="{0478B9AF-6F22-48A3-A07A-29517DB650E0}">
      <dgm:prSet/>
      <dgm:spPr/>
      <dgm:t>
        <a:bodyPr/>
        <a:lstStyle/>
        <a:p>
          <a:endParaRPr lang="nl-BE"/>
        </a:p>
      </dgm:t>
    </dgm:pt>
    <dgm:pt modelId="{0AD8DB2A-BA74-4FFA-9BBF-C12DE32D66CA}">
      <dgm:prSet/>
      <dgm:spPr/>
      <dgm:t>
        <a:bodyPr/>
        <a:lstStyle/>
        <a:p>
          <a:r>
            <a:rPr lang="nl-BE" dirty="0"/>
            <a:t>Ernstige gebreken + direct gevaar of mensonwaardig</a:t>
          </a:r>
        </a:p>
      </dgm:t>
    </dgm:pt>
    <dgm:pt modelId="{B60088CA-8A83-4854-85B7-980A0BD8DF00}" type="parTrans" cxnId="{A9745328-94FB-4051-9CA3-C52118A89A05}">
      <dgm:prSet/>
      <dgm:spPr/>
      <dgm:t>
        <a:bodyPr/>
        <a:lstStyle/>
        <a:p>
          <a:endParaRPr lang="nl-BE"/>
        </a:p>
      </dgm:t>
    </dgm:pt>
    <dgm:pt modelId="{D732D177-2434-48A4-B6F7-5F36B4914EB7}" type="sibTrans" cxnId="{A9745328-94FB-4051-9CA3-C52118A89A05}">
      <dgm:prSet/>
      <dgm:spPr/>
      <dgm:t>
        <a:bodyPr/>
        <a:lstStyle/>
        <a:p>
          <a:endParaRPr lang="nl-BE"/>
        </a:p>
      </dgm:t>
    </dgm:pt>
    <dgm:pt modelId="{C9650F7B-1753-48AB-9F44-CCDE0CB54B5A}">
      <dgm:prSet phldrT="[Tekst]"/>
      <dgm:spPr/>
      <dgm:t>
        <a:bodyPr/>
        <a:lstStyle/>
        <a:p>
          <a:r>
            <a:rPr lang="nl-BE" dirty="0"/>
            <a:t>Heffing</a:t>
          </a:r>
        </a:p>
      </dgm:t>
    </dgm:pt>
    <dgm:pt modelId="{EA19CEC1-C9FC-4F44-8AAA-3BDDA2AFCD6C}" type="parTrans" cxnId="{9DE40A45-FCB6-41DA-AFA5-049431238C8F}">
      <dgm:prSet/>
      <dgm:spPr/>
      <dgm:t>
        <a:bodyPr/>
        <a:lstStyle/>
        <a:p>
          <a:endParaRPr lang="nl-BE"/>
        </a:p>
      </dgm:t>
    </dgm:pt>
    <dgm:pt modelId="{574DF4D6-931A-4AA8-8456-F137D30F05C2}" type="sibTrans" cxnId="{9DE40A45-FCB6-41DA-AFA5-049431238C8F}">
      <dgm:prSet/>
      <dgm:spPr/>
      <dgm:t>
        <a:bodyPr/>
        <a:lstStyle/>
        <a:p>
          <a:endParaRPr lang="nl-BE"/>
        </a:p>
      </dgm:t>
    </dgm:pt>
    <dgm:pt modelId="{ABAB807F-C9E9-48E2-95D9-D1D63031E4C3}">
      <dgm:prSet phldrT="[Tekst]"/>
      <dgm:spPr/>
      <dgm:t>
        <a:bodyPr/>
        <a:lstStyle/>
        <a:p>
          <a:r>
            <a:rPr lang="nl-BE" dirty="0"/>
            <a:t>Heffing</a:t>
          </a:r>
        </a:p>
      </dgm:t>
    </dgm:pt>
    <dgm:pt modelId="{313CAD9A-B58B-4890-801C-2203CB3A71B7}" type="parTrans" cxnId="{E34752C7-24C0-47BA-BFFF-798AD577AA77}">
      <dgm:prSet/>
      <dgm:spPr/>
      <dgm:t>
        <a:bodyPr/>
        <a:lstStyle/>
        <a:p>
          <a:endParaRPr lang="nl-BE"/>
        </a:p>
      </dgm:t>
    </dgm:pt>
    <dgm:pt modelId="{49A5F7AD-D4D7-4FB8-874C-0A565ECFFB12}" type="sibTrans" cxnId="{E34752C7-24C0-47BA-BFFF-798AD577AA77}">
      <dgm:prSet/>
      <dgm:spPr/>
      <dgm:t>
        <a:bodyPr/>
        <a:lstStyle/>
        <a:p>
          <a:endParaRPr lang="nl-BE"/>
        </a:p>
      </dgm:t>
    </dgm:pt>
    <dgm:pt modelId="{3340F34F-8A1C-4F2D-A1AE-F914A23BA45B}" type="pres">
      <dgm:prSet presAssocID="{1DF13B6A-78FB-415F-9D9A-ACBE4B9EF69E}" presName="Name0" presStyleCnt="0">
        <dgm:presLayoutVars>
          <dgm:dir/>
          <dgm:animLvl val="lvl"/>
          <dgm:resizeHandles val="exact"/>
        </dgm:presLayoutVars>
      </dgm:prSet>
      <dgm:spPr/>
    </dgm:pt>
    <dgm:pt modelId="{A5994B6D-271E-4450-AECC-476FECA251FE}" type="pres">
      <dgm:prSet presAssocID="{95842F14-1786-49C4-B581-B45D373766EA}" presName="vertFlow" presStyleCnt="0"/>
      <dgm:spPr/>
    </dgm:pt>
    <dgm:pt modelId="{818A7CA8-CCD7-4638-A36D-7C1ECE1FBD66}" type="pres">
      <dgm:prSet presAssocID="{95842F14-1786-49C4-B581-B45D373766EA}" presName="header" presStyleLbl="node1" presStyleIdx="0" presStyleCnt="3"/>
      <dgm:spPr/>
    </dgm:pt>
    <dgm:pt modelId="{55DCE89B-7076-4164-96A2-40495F66717E}" type="pres">
      <dgm:prSet presAssocID="{83CA7B65-25DC-4B28-B57D-4A0B9F41289B}" presName="parTrans" presStyleLbl="sibTrans2D1" presStyleIdx="0" presStyleCnt="15"/>
      <dgm:spPr/>
    </dgm:pt>
    <dgm:pt modelId="{29C76403-A6AE-4C7E-AF35-97845900A825}" type="pres">
      <dgm:prSet presAssocID="{253A3E6C-BC23-47C2-9EA8-DCCC6DD10891}" presName="child" presStyleLbl="alignAccFollowNode1" presStyleIdx="0" presStyleCnt="15">
        <dgm:presLayoutVars>
          <dgm:chMax val="0"/>
          <dgm:bulletEnabled val="1"/>
        </dgm:presLayoutVars>
      </dgm:prSet>
      <dgm:spPr/>
    </dgm:pt>
    <dgm:pt modelId="{0D9D5CC9-B38C-4B96-883F-7B17CE7D391C}" type="pres">
      <dgm:prSet presAssocID="{70C76B69-3A94-4762-A69D-54F3D6A8414E}" presName="sibTrans" presStyleLbl="sibTrans2D1" presStyleIdx="1" presStyleCnt="15"/>
      <dgm:spPr/>
    </dgm:pt>
    <dgm:pt modelId="{AA4C7678-EB38-4149-90C7-554AD5E1951F}" type="pres">
      <dgm:prSet presAssocID="{6ABDD968-B4AA-42EF-B303-89E0DC703524}" presName="child" presStyleLbl="alignAccFollowNode1" presStyleIdx="1" presStyleCnt="15">
        <dgm:presLayoutVars>
          <dgm:chMax val="0"/>
          <dgm:bulletEnabled val="1"/>
        </dgm:presLayoutVars>
      </dgm:prSet>
      <dgm:spPr/>
    </dgm:pt>
    <dgm:pt modelId="{F45A64B8-0DFB-424C-AF5F-F8D9A840CC34}" type="pres">
      <dgm:prSet presAssocID="{D5D40547-022E-4EA8-BF8F-F4DB50F85FAB}" presName="sibTrans" presStyleLbl="sibTrans2D1" presStyleIdx="2" presStyleCnt="15"/>
      <dgm:spPr/>
    </dgm:pt>
    <dgm:pt modelId="{E47C5591-2197-4C5E-9BB7-3942B24D10C2}" type="pres">
      <dgm:prSet presAssocID="{BBECD442-5CC7-496D-A80C-261B109C672F}" presName="child" presStyleLbl="alignAccFollowNode1" presStyleIdx="2" presStyleCnt="15">
        <dgm:presLayoutVars>
          <dgm:chMax val="0"/>
          <dgm:bulletEnabled val="1"/>
        </dgm:presLayoutVars>
      </dgm:prSet>
      <dgm:spPr/>
    </dgm:pt>
    <dgm:pt modelId="{D3502185-24D1-40D2-8DCE-021F2878A3A5}" type="pres">
      <dgm:prSet presAssocID="{95842F14-1786-49C4-B581-B45D373766EA}" presName="hSp" presStyleCnt="0"/>
      <dgm:spPr/>
    </dgm:pt>
    <dgm:pt modelId="{4CDD8DEA-3DE2-4504-8EAD-CD2E3F009A00}" type="pres">
      <dgm:prSet presAssocID="{970E0719-F751-4B84-9E3F-38C55F24CBE5}" presName="vertFlow" presStyleCnt="0"/>
      <dgm:spPr/>
    </dgm:pt>
    <dgm:pt modelId="{E6580E2C-7C52-462B-9AE1-5C317E572FE7}" type="pres">
      <dgm:prSet presAssocID="{970E0719-F751-4B84-9E3F-38C55F24CBE5}" presName="header" presStyleLbl="node1" presStyleIdx="1" presStyleCnt="3"/>
      <dgm:spPr/>
    </dgm:pt>
    <dgm:pt modelId="{D8EB2109-F80C-4FBB-BBD6-19E2A9205509}" type="pres">
      <dgm:prSet presAssocID="{BF964C90-46D3-4D83-93E7-A8F5CEA540C5}" presName="parTrans" presStyleLbl="sibTrans2D1" presStyleIdx="3" presStyleCnt="15"/>
      <dgm:spPr/>
    </dgm:pt>
    <dgm:pt modelId="{0833FA54-C4A4-41F3-BD05-F401E77C3977}" type="pres">
      <dgm:prSet presAssocID="{6A5C1270-10CB-416D-B07A-5450477E6842}" presName="child" presStyleLbl="alignAccFollowNode1" presStyleIdx="3" presStyleCnt="15">
        <dgm:presLayoutVars>
          <dgm:chMax val="0"/>
          <dgm:bulletEnabled val="1"/>
        </dgm:presLayoutVars>
      </dgm:prSet>
      <dgm:spPr/>
    </dgm:pt>
    <dgm:pt modelId="{382914BC-2858-4553-A90A-050DF21B7851}" type="pres">
      <dgm:prSet presAssocID="{1AA1E70B-785D-42EB-A033-9855F4FA6797}" presName="sibTrans" presStyleLbl="sibTrans2D1" presStyleIdx="4" presStyleCnt="15"/>
      <dgm:spPr/>
    </dgm:pt>
    <dgm:pt modelId="{FE4A02C3-2DC6-4D7F-AF0F-10F349E039D8}" type="pres">
      <dgm:prSet presAssocID="{B388EE14-115C-4F78-89BF-8331A82C1289}" presName="child" presStyleLbl="alignAccFollowNode1" presStyleIdx="4" presStyleCnt="15">
        <dgm:presLayoutVars>
          <dgm:chMax val="0"/>
          <dgm:bulletEnabled val="1"/>
        </dgm:presLayoutVars>
      </dgm:prSet>
      <dgm:spPr/>
    </dgm:pt>
    <dgm:pt modelId="{86440C29-B7D7-4224-B807-46E05EB5A529}" type="pres">
      <dgm:prSet presAssocID="{BD80BC68-361E-4B07-9118-56AF2DF2B066}" presName="sibTrans" presStyleLbl="sibTrans2D1" presStyleIdx="5" presStyleCnt="15" custLinFactNeighborX="7251" custLinFactNeighborY="40853"/>
      <dgm:spPr/>
    </dgm:pt>
    <dgm:pt modelId="{E3B0E384-7368-4B82-8968-CB88C4E66757}" type="pres">
      <dgm:prSet presAssocID="{1F235161-5215-4A24-8883-636EEF29FB18}" presName="child" presStyleLbl="alignAccFollowNode1" presStyleIdx="5" presStyleCnt="15">
        <dgm:presLayoutVars>
          <dgm:chMax val="0"/>
          <dgm:bulletEnabled val="1"/>
        </dgm:presLayoutVars>
      </dgm:prSet>
      <dgm:spPr/>
    </dgm:pt>
    <dgm:pt modelId="{42D84851-4A59-45AF-B40B-CE2DF2B5698B}" type="pres">
      <dgm:prSet presAssocID="{B7D42FAF-F393-44B4-8FBB-DD3C9942FDF2}" presName="sibTrans" presStyleLbl="sibTrans2D1" presStyleIdx="6" presStyleCnt="15"/>
      <dgm:spPr/>
    </dgm:pt>
    <dgm:pt modelId="{A6F00684-8880-431A-938C-423A4EB98F77}" type="pres">
      <dgm:prSet presAssocID="{C9650F7B-1753-48AB-9F44-CCDE0CB54B5A}" presName="child" presStyleLbl="alignAccFollowNode1" presStyleIdx="6" presStyleCnt="15">
        <dgm:presLayoutVars>
          <dgm:chMax val="0"/>
          <dgm:bulletEnabled val="1"/>
        </dgm:presLayoutVars>
      </dgm:prSet>
      <dgm:spPr/>
    </dgm:pt>
    <dgm:pt modelId="{AFCE5FB3-1228-4B21-8680-8EC2F6741E72}" type="pres">
      <dgm:prSet presAssocID="{574DF4D6-931A-4AA8-8456-F137D30F05C2}" presName="sibTrans" presStyleLbl="sibTrans2D1" presStyleIdx="7" presStyleCnt="15"/>
      <dgm:spPr/>
    </dgm:pt>
    <dgm:pt modelId="{E13A9BAD-34B3-47B3-A4B6-ED03EAEA05CF}" type="pres">
      <dgm:prSet presAssocID="{1F353ED3-13E4-4032-9812-14720790B20B}" presName="child" presStyleLbl="alignAccFollowNode1" presStyleIdx="7" presStyleCnt="15">
        <dgm:presLayoutVars>
          <dgm:chMax val="0"/>
          <dgm:bulletEnabled val="1"/>
        </dgm:presLayoutVars>
      </dgm:prSet>
      <dgm:spPr/>
    </dgm:pt>
    <dgm:pt modelId="{967B2EE0-5681-48F7-9D30-B074EF656B4D}" type="pres">
      <dgm:prSet presAssocID="{970E0719-F751-4B84-9E3F-38C55F24CBE5}" presName="hSp" presStyleCnt="0"/>
      <dgm:spPr/>
    </dgm:pt>
    <dgm:pt modelId="{180C6CB1-E3A6-4CDE-8D96-8F49537D9487}" type="pres">
      <dgm:prSet presAssocID="{EA9EC8BE-D469-45DF-89F6-F337BE96C7D3}" presName="vertFlow" presStyleCnt="0"/>
      <dgm:spPr/>
    </dgm:pt>
    <dgm:pt modelId="{DC4FE54C-B403-4098-9339-0B7565905C67}" type="pres">
      <dgm:prSet presAssocID="{EA9EC8BE-D469-45DF-89F6-F337BE96C7D3}" presName="header" presStyleLbl="node1" presStyleIdx="2" presStyleCnt="3"/>
      <dgm:spPr/>
    </dgm:pt>
    <dgm:pt modelId="{A9161532-C1A6-4EB3-B26B-7396E9299CCC}" type="pres">
      <dgm:prSet presAssocID="{B60088CA-8A83-4854-85B7-980A0BD8DF00}" presName="parTrans" presStyleLbl="sibTrans2D1" presStyleIdx="8" presStyleCnt="15"/>
      <dgm:spPr/>
    </dgm:pt>
    <dgm:pt modelId="{A88EF7D6-A810-467E-B60E-8BA048A561C7}" type="pres">
      <dgm:prSet presAssocID="{0AD8DB2A-BA74-4FFA-9BBF-C12DE32D66CA}" presName="child" presStyleLbl="alignAccFollowNode1" presStyleIdx="8" presStyleCnt="15">
        <dgm:presLayoutVars>
          <dgm:chMax val="0"/>
          <dgm:bulletEnabled val="1"/>
        </dgm:presLayoutVars>
      </dgm:prSet>
      <dgm:spPr/>
    </dgm:pt>
    <dgm:pt modelId="{12852ED1-2B1C-4C70-B8BC-D93691FE153A}" type="pres">
      <dgm:prSet presAssocID="{D732D177-2434-48A4-B6F7-5F36B4914EB7}" presName="sibTrans" presStyleLbl="sibTrans2D1" presStyleIdx="9" presStyleCnt="15"/>
      <dgm:spPr/>
    </dgm:pt>
    <dgm:pt modelId="{053823B2-822A-4A13-AC35-2272CA502E12}" type="pres">
      <dgm:prSet presAssocID="{537622D3-774D-4241-AC4D-4CE09B5A9662}" presName="child" presStyleLbl="alignAccFollowNode1" presStyleIdx="9" presStyleCnt="15">
        <dgm:presLayoutVars>
          <dgm:chMax val="0"/>
          <dgm:bulletEnabled val="1"/>
        </dgm:presLayoutVars>
      </dgm:prSet>
      <dgm:spPr/>
    </dgm:pt>
    <dgm:pt modelId="{DCACB76A-87AA-4260-A400-722CDFAE5A26}" type="pres">
      <dgm:prSet presAssocID="{F5E67906-8BF6-41FB-8005-9D06559686A9}" presName="sibTrans" presStyleLbl="sibTrans2D1" presStyleIdx="10" presStyleCnt="15"/>
      <dgm:spPr/>
    </dgm:pt>
    <dgm:pt modelId="{4722A14F-567A-48E4-8833-52E7639E87C9}" type="pres">
      <dgm:prSet presAssocID="{88B877D1-42BC-467B-AE8E-A8E83E197637}" presName="child" presStyleLbl="alignAccFollowNode1" presStyleIdx="10" presStyleCnt="15">
        <dgm:presLayoutVars>
          <dgm:chMax val="0"/>
          <dgm:bulletEnabled val="1"/>
        </dgm:presLayoutVars>
      </dgm:prSet>
      <dgm:spPr/>
    </dgm:pt>
    <dgm:pt modelId="{C4C0F96B-5A02-4908-B1DB-6299FB28856E}" type="pres">
      <dgm:prSet presAssocID="{9B606C5D-8716-4728-B81B-BDE533A25E8C}" presName="sibTrans" presStyleLbl="sibTrans2D1" presStyleIdx="11" presStyleCnt="15"/>
      <dgm:spPr/>
    </dgm:pt>
    <dgm:pt modelId="{68B7B3E5-A723-49A5-8E34-16847E5D40A7}" type="pres">
      <dgm:prSet presAssocID="{ABAB807F-C9E9-48E2-95D9-D1D63031E4C3}" presName="child" presStyleLbl="alignAccFollowNode1" presStyleIdx="11" presStyleCnt="15">
        <dgm:presLayoutVars>
          <dgm:chMax val="0"/>
          <dgm:bulletEnabled val="1"/>
        </dgm:presLayoutVars>
      </dgm:prSet>
      <dgm:spPr/>
    </dgm:pt>
    <dgm:pt modelId="{2E40FA34-24E2-4233-94F0-BF5A0506C07A}" type="pres">
      <dgm:prSet presAssocID="{49A5F7AD-D4D7-4FB8-874C-0A565ECFFB12}" presName="sibTrans" presStyleLbl="sibTrans2D1" presStyleIdx="12" presStyleCnt="15"/>
      <dgm:spPr/>
    </dgm:pt>
    <dgm:pt modelId="{5592F54D-A77F-400F-93C2-9CC889E1A97B}" type="pres">
      <dgm:prSet presAssocID="{0D1F8FA4-7B24-421E-B9AB-4831FFBC0473}" presName="child" presStyleLbl="alignAccFollowNode1" presStyleIdx="12" presStyleCnt="15">
        <dgm:presLayoutVars>
          <dgm:chMax val="0"/>
          <dgm:bulletEnabled val="1"/>
        </dgm:presLayoutVars>
      </dgm:prSet>
      <dgm:spPr/>
    </dgm:pt>
    <dgm:pt modelId="{5509A90C-13D0-4EDF-984B-387F92ED045E}" type="pres">
      <dgm:prSet presAssocID="{908C119F-FDA4-47BC-B5DD-3CFAF3CE8406}" presName="sibTrans" presStyleLbl="sibTrans2D1" presStyleIdx="13" presStyleCnt="15"/>
      <dgm:spPr/>
    </dgm:pt>
    <dgm:pt modelId="{7FF80A5F-4F50-43FC-98D4-9A911C69CD7A}" type="pres">
      <dgm:prSet presAssocID="{DD2DB000-DA2D-4CC9-AE6C-E7C5668A9158}" presName="child" presStyleLbl="alignAccFollowNode1" presStyleIdx="13" presStyleCnt="15">
        <dgm:presLayoutVars>
          <dgm:chMax val="0"/>
          <dgm:bulletEnabled val="1"/>
        </dgm:presLayoutVars>
      </dgm:prSet>
      <dgm:spPr/>
    </dgm:pt>
    <dgm:pt modelId="{6B33DAEA-3304-45A1-845A-98891E659403}" type="pres">
      <dgm:prSet presAssocID="{5442AC2B-0972-42DA-8043-01BEDB38C332}" presName="sibTrans" presStyleLbl="sibTrans2D1" presStyleIdx="14" presStyleCnt="15"/>
      <dgm:spPr/>
    </dgm:pt>
    <dgm:pt modelId="{688EC275-F332-4632-82AB-960D705EAB39}" type="pres">
      <dgm:prSet presAssocID="{308C1498-6BE2-4CF8-B5C8-C4AFC0A522B0}" presName="child" presStyleLbl="alignAccFollowNode1" presStyleIdx="14" presStyleCnt="15">
        <dgm:presLayoutVars>
          <dgm:chMax val="0"/>
          <dgm:bulletEnabled val="1"/>
        </dgm:presLayoutVars>
      </dgm:prSet>
      <dgm:spPr/>
    </dgm:pt>
  </dgm:ptLst>
  <dgm:cxnLst>
    <dgm:cxn modelId="{7CCF4500-5AD0-4E3C-B567-014A27D747D3}" type="presOf" srcId="{F5E67906-8BF6-41FB-8005-9D06559686A9}" destId="{DCACB76A-87AA-4260-A400-722CDFAE5A26}" srcOrd="0" destOrd="0" presId="urn:microsoft.com/office/officeart/2005/8/layout/lProcess1"/>
    <dgm:cxn modelId="{A1AFA401-3DEB-4E83-81B0-C685EBD2D54C}" type="presOf" srcId="{9B606C5D-8716-4728-B81B-BDE533A25E8C}" destId="{C4C0F96B-5A02-4908-B1DB-6299FB28856E}" srcOrd="0" destOrd="0" presId="urn:microsoft.com/office/officeart/2005/8/layout/lProcess1"/>
    <dgm:cxn modelId="{BC326D09-C39B-4A6C-A9BA-5443A52D1D0B}" type="presOf" srcId="{BD80BC68-361E-4B07-9118-56AF2DF2B066}" destId="{86440C29-B7D7-4224-B807-46E05EB5A529}" srcOrd="0" destOrd="0" presId="urn:microsoft.com/office/officeart/2005/8/layout/lProcess1"/>
    <dgm:cxn modelId="{9A3BEC0A-EFD5-4907-9829-EC31C37BB120}" srcId="{EA9EC8BE-D469-45DF-89F6-F337BE96C7D3}" destId="{88B877D1-42BC-467B-AE8E-A8E83E197637}" srcOrd="2" destOrd="0" parTransId="{89D0F736-247A-42A6-AC06-7D610F09FCCD}" sibTransId="{9B606C5D-8716-4728-B81B-BDE533A25E8C}"/>
    <dgm:cxn modelId="{9F5FDF18-8165-4EB0-B17A-5CBCC7D2F480}" type="presOf" srcId="{B388EE14-115C-4F78-89BF-8331A82C1289}" destId="{FE4A02C3-2DC6-4D7F-AF0F-10F349E039D8}" srcOrd="0" destOrd="0" presId="urn:microsoft.com/office/officeart/2005/8/layout/lProcess1"/>
    <dgm:cxn modelId="{2BDF0919-0CEA-411C-A559-5D3D630C3A08}" type="presOf" srcId="{5442AC2B-0972-42DA-8043-01BEDB38C332}" destId="{6B33DAEA-3304-45A1-845A-98891E659403}" srcOrd="0" destOrd="0" presId="urn:microsoft.com/office/officeart/2005/8/layout/lProcess1"/>
    <dgm:cxn modelId="{0EBE561F-32BC-4614-B9FA-4D8631D077B9}" type="presOf" srcId="{0D1F8FA4-7B24-421E-B9AB-4831FFBC0473}" destId="{5592F54D-A77F-400F-93C2-9CC889E1A97B}" srcOrd="0" destOrd="0" presId="urn:microsoft.com/office/officeart/2005/8/layout/lProcess1"/>
    <dgm:cxn modelId="{A9745328-94FB-4051-9CA3-C52118A89A05}" srcId="{EA9EC8BE-D469-45DF-89F6-F337BE96C7D3}" destId="{0AD8DB2A-BA74-4FFA-9BBF-C12DE32D66CA}" srcOrd="0" destOrd="0" parTransId="{B60088CA-8A83-4854-85B7-980A0BD8DF00}" sibTransId="{D732D177-2434-48A4-B6F7-5F36B4914EB7}"/>
    <dgm:cxn modelId="{6F82E22B-88AE-4A56-B72C-919DA85C3DD5}" srcId="{95842F14-1786-49C4-B581-B45D373766EA}" destId="{6ABDD968-B4AA-42EF-B303-89E0DC703524}" srcOrd="1" destOrd="0" parTransId="{50C482C3-A6D8-41FE-BC1D-01C2E2EC46AF}" sibTransId="{D5D40547-022E-4EA8-BF8F-F4DB50F85FAB}"/>
    <dgm:cxn modelId="{10886530-DB2D-4424-8DE5-65BEDB2275ED}" type="presOf" srcId="{1AA1E70B-785D-42EB-A033-9855F4FA6797}" destId="{382914BC-2858-4553-A90A-050DF21B7851}" srcOrd="0" destOrd="0" presId="urn:microsoft.com/office/officeart/2005/8/layout/lProcess1"/>
    <dgm:cxn modelId="{ADBC2C31-21A0-4A0F-AB6B-628B8584A600}" type="presOf" srcId="{1F353ED3-13E4-4032-9812-14720790B20B}" destId="{E13A9BAD-34B3-47B3-A4B6-ED03EAEA05CF}" srcOrd="0" destOrd="0" presId="urn:microsoft.com/office/officeart/2005/8/layout/lProcess1"/>
    <dgm:cxn modelId="{13FBB433-3FF2-4D7D-880F-787FC118F992}" type="presOf" srcId="{C9650F7B-1753-48AB-9F44-CCDE0CB54B5A}" destId="{A6F00684-8880-431A-938C-423A4EB98F77}" srcOrd="0" destOrd="0" presId="urn:microsoft.com/office/officeart/2005/8/layout/lProcess1"/>
    <dgm:cxn modelId="{65EA9239-85BB-46A3-B2AD-8F1BFA6EC355}" srcId="{95842F14-1786-49C4-B581-B45D373766EA}" destId="{253A3E6C-BC23-47C2-9EA8-DCCC6DD10891}" srcOrd="0" destOrd="0" parTransId="{83CA7B65-25DC-4B28-B57D-4A0B9F41289B}" sibTransId="{70C76B69-3A94-4762-A69D-54F3D6A8414E}"/>
    <dgm:cxn modelId="{17089B40-AE7F-4912-BB4E-1D0A677284A4}" type="presOf" srcId="{308C1498-6BE2-4CF8-B5C8-C4AFC0A522B0}" destId="{688EC275-F332-4632-82AB-960D705EAB39}" srcOrd="0" destOrd="0" presId="urn:microsoft.com/office/officeart/2005/8/layout/lProcess1"/>
    <dgm:cxn modelId="{58B8E461-CAD5-45E8-9F4F-97B3A335CB38}" type="presOf" srcId="{DD2DB000-DA2D-4CC9-AE6C-E7C5668A9158}" destId="{7FF80A5F-4F50-43FC-98D4-9A911C69CD7A}" srcOrd="0" destOrd="0" presId="urn:microsoft.com/office/officeart/2005/8/layout/lProcess1"/>
    <dgm:cxn modelId="{DC2D6064-7D1B-4D25-8D03-26E6850304E7}" type="presOf" srcId="{537622D3-774D-4241-AC4D-4CE09B5A9662}" destId="{053823B2-822A-4A13-AC35-2272CA502E12}" srcOrd="0" destOrd="0" presId="urn:microsoft.com/office/officeart/2005/8/layout/lProcess1"/>
    <dgm:cxn modelId="{9DE40A45-FCB6-41DA-AFA5-049431238C8F}" srcId="{970E0719-F751-4B84-9E3F-38C55F24CBE5}" destId="{C9650F7B-1753-48AB-9F44-CCDE0CB54B5A}" srcOrd="3" destOrd="0" parTransId="{EA19CEC1-C9FC-4F44-8AAA-3BDDA2AFCD6C}" sibTransId="{574DF4D6-931A-4AA8-8456-F137D30F05C2}"/>
    <dgm:cxn modelId="{36BF0F48-1DBC-4659-AC83-53E52371DF75}" srcId="{EA9EC8BE-D469-45DF-89F6-F337BE96C7D3}" destId="{DD2DB000-DA2D-4CC9-AE6C-E7C5668A9158}" srcOrd="5" destOrd="0" parTransId="{4A974102-C74D-4A24-BB92-D810BAA3B912}" sibTransId="{5442AC2B-0972-42DA-8043-01BEDB38C332}"/>
    <dgm:cxn modelId="{E1CBE049-AD25-4B3A-B2CF-DEECE6655DD3}" type="presOf" srcId="{D732D177-2434-48A4-B6F7-5F36B4914EB7}" destId="{12852ED1-2B1C-4C70-B8BC-D93691FE153A}" srcOrd="0" destOrd="0" presId="urn:microsoft.com/office/officeart/2005/8/layout/lProcess1"/>
    <dgm:cxn modelId="{7702E24B-740C-4FC5-BD5C-D1AD16E17E30}" type="presOf" srcId="{908C119F-FDA4-47BC-B5DD-3CFAF3CE8406}" destId="{5509A90C-13D0-4EDF-984B-387F92ED045E}" srcOrd="0" destOrd="0" presId="urn:microsoft.com/office/officeart/2005/8/layout/lProcess1"/>
    <dgm:cxn modelId="{18D23F51-1EF9-470B-A9B0-457CB465EEA1}" srcId="{970E0719-F751-4B84-9E3F-38C55F24CBE5}" destId="{1F235161-5215-4A24-8883-636EEF29FB18}" srcOrd="2" destOrd="0" parTransId="{2D229A14-EBFB-4550-AB02-BC68131D0FF9}" sibTransId="{B7D42FAF-F393-44B4-8FBB-DD3C9942FDF2}"/>
    <dgm:cxn modelId="{38BB4251-FC7B-4E6A-96D1-BCEE55266EDF}" type="presOf" srcId="{0AD8DB2A-BA74-4FFA-9BBF-C12DE32D66CA}" destId="{A88EF7D6-A810-467E-B60E-8BA048A561C7}" srcOrd="0" destOrd="0" presId="urn:microsoft.com/office/officeart/2005/8/layout/lProcess1"/>
    <dgm:cxn modelId="{EF350752-7FB9-4133-94D7-9A511809C306}" type="presOf" srcId="{ABAB807F-C9E9-48E2-95D9-D1D63031E4C3}" destId="{68B7B3E5-A723-49A5-8E34-16847E5D40A7}" srcOrd="0" destOrd="0" presId="urn:microsoft.com/office/officeart/2005/8/layout/lProcess1"/>
    <dgm:cxn modelId="{5260BA52-2FCA-4AD0-8C3A-E44202F6F263}" type="presOf" srcId="{B7D42FAF-F393-44B4-8FBB-DD3C9942FDF2}" destId="{42D84851-4A59-45AF-B40B-CE2DF2B5698B}" srcOrd="0" destOrd="0" presId="urn:microsoft.com/office/officeart/2005/8/layout/lProcess1"/>
    <dgm:cxn modelId="{AFD3917C-AF44-4BC9-A7F0-35F7F19458F1}" type="presOf" srcId="{EA9EC8BE-D469-45DF-89F6-F337BE96C7D3}" destId="{DC4FE54C-B403-4098-9339-0B7565905C67}" srcOrd="0" destOrd="0" presId="urn:microsoft.com/office/officeart/2005/8/layout/lProcess1"/>
    <dgm:cxn modelId="{2EBDE384-485C-447C-91A7-30A88B09C056}" type="presOf" srcId="{49A5F7AD-D4D7-4FB8-874C-0A565ECFFB12}" destId="{2E40FA34-24E2-4233-94F0-BF5A0506C07A}" srcOrd="0" destOrd="0" presId="urn:microsoft.com/office/officeart/2005/8/layout/lProcess1"/>
    <dgm:cxn modelId="{31F00E8A-09E6-4700-995A-715E01669CBC}" srcId="{1DF13B6A-78FB-415F-9D9A-ACBE4B9EF69E}" destId="{970E0719-F751-4B84-9E3F-38C55F24CBE5}" srcOrd="1" destOrd="0" parTransId="{BC40774F-5BA2-4C06-967B-D56277333660}" sibTransId="{215A41A4-1785-4092-9696-85FE3F3558F2}"/>
    <dgm:cxn modelId="{85C6548E-B6D0-478D-80AF-0DB09D2B4642}" type="presOf" srcId="{1DF13B6A-78FB-415F-9D9A-ACBE4B9EF69E}" destId="{3340F34F-8A1C-4F2D-A1AE-F914A23BA45B}" srcOrd="0" destOrd="0" presId="urn:microsoft.com/office/officeart/2005/8/layout/lProcess1"/>
    <dgm:cxn modelId="{7C2F5290-1C13-4B4F-A03D-4417A88FCE49}" srcId="{1DF13B6A-78FB-415F-9D9A-ACBE4B9EF69E}" destId="{95842F14-1786-49C4-B581-B45D373766EA}" srcOrd="0" destOrd="0" parTransId="{8D993405-84BB-4D12-AC72-FBC1997FB274}" sibTransId="{D9A4AC4A-DB08-4E8B-A9AF-F6FD62D92F6E}"/>
    <dgm:cxn modelId="{59D8199B-30E1-4EC6-8629-9384B87CB434}" srcId="{95842F14-1786-49C4-B581-B45D373766EA}" destId="{BBECD442-5CC7-496D-A80C-261B109C672F}" srcOrd="2" destOrd="0" parTransId="{072FCA63-E864-4322-AED5-1ECAD81AA0A5}" sibTransId="{CC3A4C0D-8824-450C-8228-C7EB20A3A72E}"/>
    <dgm:cxn modelId="{AC0967A7-1E9F-45D8-954F-519D1C96FDB8}" type="presOf" srcId="{1F235161-5215-4A24-8883-636EEF29FB18}" destId="{E3B0E384-7368-4B82-8968-CB88C4E66757}" srcOrd="0" destOrd="0" presId="urn:microsoft.com/office/officeart/2005/8/layout/lProcess1"/>
    <dgm:cxn modelId="{240DB4AD-61E9-4AAD-84D4-CD066F7931D5}" srcId="{970E0719-F751-4B84-9E3F-38C55F24CBE5}" destId="{1F353ED3-13E4-4032-9812-14720790B20B}" srcOrd="4" destOrd="0" parTransId="{4F96292B-3FE0-4B2F-B4A7-4D8D275037A2}" sibTransId="{94A51B41-EBBF-47B7-950E-A9AFCD40F38E}"/>
    <dgm:cxn modelId="{0478B9AF-6F22-48A3-A07A-29517DB650E0}" srcId="{970E0719-F751-4B84-9E3F-38C55F24CBE5}" destId="{6A5C1270-10CB-416D-B07A-5450477E6842}" srcOrd="0" destOrd="0" parTransId="{BF964C90-46D3-4D83-93E7-A8F5CEA540C5}" sibTransId="{1AA1E70B-785D-42EB-A033-9855F4FA6797}"/>
    <dgm:cxn modelId="{38B2F7AF-39D3-40EA-B763-83073B6A6927}" type="presOf" srcId="{574DF4D6-931A-4AA8-8456-F137D30F05C2}" destId="{AFCE5FB3-1228-4B21-8680-8EC2F6741E72}" srcOrd="0" destOrd="0" presId="urn:microsoft.com/office/officeart/2005/8/layout/lProcess1"/>
    <dgm:cxn modelId="{24C088B0-236D-4FB3-BCEC-6A386A00B817}" srcId="{970E0719-F751-4B84-9E3F-38C55F24CBE5}" destId="{B388EE14-115C-4F78-89BF-8331A82C1289}" srcOrd="1" destOrd="0" parTransId="{6F99F711-68AA-4934-87F1-05896DFA98AA}" sibTransId="{BD80BC68-361E-4B07-9118-56AF2DF2B066}"/>
    <dgm:cxn modelId="{D004A0B0-A337-4316-98CD-6E87AB6E6BB0}" type="presOf" srcId="{83CA7B65-25DC-4B28-B57D-4A0B9F41289B}" destId="{55DCE89B-7076-4164-96A2-40495F66717E}" srcOrd="0" destOrd="0" presId="urn:microsoft.com/office/officeart/2005/8/layout/lProcess1"/>
    <dgm:cxn modelId="{565C7DB6-91C5-4EC8-8873-D79AB9139FC8}" srcId="{1DF13B6A-78FB-415F-9D9A-ACBE4B9EF69E}" destId="{EA9EC8BE-D469-45DF-89F6-F337BE96C7D3}" srcOrd="2" destOrd="0" parTransId="{35B0EB8C-7F2B-44D8-8D1C-732F148DCFF5}" sibTransId="{4BF3F973-032D-4CCF-A46B-3281DB0A0242}"/>
    <dgm:cxn modelId="{877365B8-0606-4B15-826A-32EA7251CA80}" type="presOf" srcId="{D5D40547-022E-4EA8-BF8F-F4DB50F85FAB}" destId="{F45A64B8-0DFB-424C-AF5F-F8D9A840CC34}" srcOrd="0" destOrd="0" presId="urn:microsoft.com/office/officeart/2005/8/layout/lProcess1"/>
    <dgm:cxn modelId="{5E7453BB-0D5E-4101-B335-C9128BDCBDE4}" srcId="{EA9EC8BE-D469-45DF-89F6-F337BE96C7D3}" destId="{0D1F8FA4-7B24-421E-B9AB-4831FFBC0473}" srcOrd="4" destOrd="0" parTransId="{741C8FB8-921E-491B-916B-213119DC881E}" sibTransId="{908C119F-FDA4-47BC-B5DD-3CFAF3CE8406}"/>
    <dgm:cxn modelId="{57E21ABD-E25C-4155-8016-2C47B3EA3654}" type="presOf" srcId="{970E0719-F751-4B84-9E3F-38C55F24CBE5}" destId="{E6580E2C-7C52-462B-9AE1-5C317E572FE7}" srcOrd="0" destOrd="0" presId="urn:microsoft.com/office/officeart/2005/8/layout/lProcess1"/>
    <dgm:cxn modelId="{3C1D71BF-C954-4620-819D-D1C048FEE5EE}" type="presOf" srcId="{BF964C90-46D3-4D83-93E7-A8F5CEA540C5}" destId="{D8EB2109-F80C-4FBB-BBD6-19E2A9205509}" srcOrd="0" destOrd="0" presId="urn:microsoft.com/office/officeart/2005/8/layout/lProcess1"/>
    <dgm:cxn modelId="{E34752C7-24C0-47BA-BFFF-798AD577AA77}" srcId="{EA9EC8BE-D469-45DF-89F6-F337BE96C7D3}" destId="{ABAB807F-C9E9-48E2-95D9-D1D63031E4C3}" srcOrd="3" destOrd="0" parTransId="{313CAD9A-B58B-4890-801C-2203CB3A71B7}" sibTransId="{49A5F7AD-D4D7-4FB8-874C-0A565ECFFB12}"/>
    <dgm:cxn modelId="{288374CF-2FFD-4096-BF02-D7A8809FDCD3}" type="presOf" srcId="{70C76B69-3A94-4762-A69D-54F3D6A8414E}" destId="{0D9D5CC9-B38C-4B96-883F-7B17CE7D391C}" srcOrd="0" destOrd="0" presId="urn:microsoft.com/office/officeart/2005/8/layout/lProcess1"/>
    <dgm:cxn modelId="{CCEDF0D0-2B26-4AAD-A712-4DC5DAFF716B}" type="presOf" srcId="{6ABDD968-B4AA-42EF-B303-89E0DC703524}" destId="{AA4C7678-EB38-4149-90C7-554AD5E1951F}" srcOrd="0" destOrd="0" presId="urn:microsoft.com/office/officeart/2005/8/layout/lProcess1"/>
    <dgm:cxn modelId="{A22B4AD1-34F0-407C-9082-6FA94555DF64}" type="presOf" srcId="{88B877D1-42BC-467B-AE8E-A8E83E197637}" destId="{4722A14F-567A-48E4-8833-52E7639E87C9}" srcOrd="0" destOrd="0" presId="urn:microsoft.com/office/officeart/2005/8/layout/lProcess1"/>
    <dgm:cxn modelId="{DCFD08D2-5BEC-4846-AAFC-9F4AF609318D}" type="presOf" srcId="{6A5C1270-10CB-416D-B07A-5450477E6842}" destId="{0833FA54-C4A4-41F3-BD05-F401E77C3977}" srcOrd="0" destOrd="0" presId="urn:microsoft.com/office/officeart/2005/8/layout/lProcess1"/>
    <dgm:cxn modelId="{C4B68DDB-E67D-4FA6-A406-C3DB4516C3FA}" type="presOf" srcId="{253A3E6C-BC23-47C2-9EA8-DCCC6DD10891}" destId="{29C76403-A6AE-4C7E-AF35-97845900A825}" srcOrd="0" destOrd="0" presId="urn:microsoft.com/office/officeart/2005/8/layout/lProcess1"/>
    <dgm:cxn modelId="{C36587E0-75ED-441D-93A9-A6A47F47FF21}" srcId="{EA9EC8BE-D469-45DF-89F6-F337BE96C7D3}" destId="{537622D3-774D-4241-AC4D-4CE09B5A9662}" srcOrd="1" destOrd="0" parTransId="{72995A87-D0FC-4515-ACA3-D0220486F94C}" sibTransId="{F5E67906-8BF6-41FB-8005-9D06559686A9}"/>
    <dgm:cxn modelId="{071D9BF4-85B1-4167-80CB-2DDDAFFB122E}" type="presOf" srcId="{B60088CA-8A83-4854-85B7-980A0BD8DF00}" destId="{A9161532-C1A6-4EB3-B26B-7396E9299CCC}" srcOrd="0" destOrd="0" presId="urn:microsoft.com/office/officeart/2005/8/layout/lProcess1"/>
    <dgm:cxn modelId="{FE0E7EFC-B2CF-44A0-9C80-A12D08C95F27}" type="presOf" srcId="{95842F14-1786-49C4-B581-B45D373766EA}" destId="{818A7CA8-CCD7-4638-A36D-7C1ECE1FBD66}" srcOrd="0" destOrd="0" presId="urn:microsoft.com/office/officeart/2005/8/layout/lProcess1"/>
    <dgm:cxn modelId="{A37893FD-AF2D-43F9-B73F-467B385C60FD}" srcId="{EA9EC8BE-D469-45DF-89F6-F337BE96C7D3}" destId="{308C1498-6BE2-4CF8-B5C8-C4AFC0A522B0}" srcOrd="6" destOrd="0" parTransId="{0FC2FB02-E183-43E4-93A0-7D6B2DE2C304}" sibTransId="{CB8AF98A-7178-4D14-B625-A47BFAE253BC}"/>
    <dgm:cxn modelId="{AA897AFF-2AF8-416A-9396-1120D31C6FF0}" type="presOf" srcId="{BBECD442-5CC7-496D-A80C-261B109C672F}" destId="{E47C5591-2197-4C5E-9BB7-3942B24D10C2}" srcOrd="0" destOrd="0" presId="urn:microsoft.com/office/officeart/2005/8/layout/lProcess1"/>
    <dgm:cxn modelId="{08F25A32-D027-4051-9A11-5DB91583C308}" type="presParOf" srcId="{3340F34F-8A1C-4F2D-A1AE-F914A23BA45B}" destId="{A5994B6D-271E-4450-AECC-476FECA251FE}" srcOrd="0" destOrd="0" presId="urn:microsoft.com/office/officeart/2005/8/layout/lProcess1"/>
    <dgm:cxn modelId="{DE1BDFA2-55F7-4399-97AE-41FBFB618CB0}" type="presParOf" srcId="{A5994B6D-271E-4450-AECC-476FECA251FE}" destId="{818A7CA8-CCD7-4638-A36D-7C1ECE1FBD66}" srcOrd="0" destOrd="0" presId="urn:microsoft.com/office/officeart/2005/8/layout/lProcess1"/>
    <dgm:cxn modelId="{CFF0507F-5CF1-4D09-B18C-1C2F0DCDD78D}" type="presParOf" srcId="{A5994B6D-271E-4450-AECC-476FECA251FE}" destId="{55DCE89B-7076-4164-96A2-40495F66717E}" srcOrd="1" destOrd="0" presId="urn:microsoft.com/office/officeart/2005/8/layout/lProcess1"/>
    <dgm:cxn modelId="{4D49E689-7218-4BF7-AF78-60F255C2ADA4}" type="presParOf" srcId="{A5994B6D-271E-4450-AECC-476FECA251FE}" destId="{29C76403-A6AE-4C7E-AF35-97845900A825}" srcOrd="2" destOrd="0" presId="urn:microsoft.com/office/officeart/2005/8/layout/lProcess1"/>
    <dgm:cxn modelId="{A0F37AFA-FE42-4BFC-A192-8FB27E9B4221}" type="presParOf" srcId="{A5994B6D-271E-4450-AECC-476FECA251FE}" destId="{0D9D5CC9-B38C-4B96-883F-7B17CE7D391C}" srcOrd="3" destOrd="0" presId="urn:microsoft.com/office/officeart/2005/8/layout/lProcess1"/>
    <dgm:cxn modelId="{994E495D-23CE-41B3-8044-FDE5E85CA971}" type="presParOf" srcId="{A5994B6D-271E-4450-AECC-476FECA251FE}" destId="{AA4C7678-EB38-4149-90C7-554AD5E1951F}" srcOrd="4" destOrd="0" presId="urn:microsoft.com/office/officeart/2005/8/layout/lProcess1"/>
    <dgm:cxn modelId="{CD706193-4846-49A7-A108-A2ABA78E2FC7}" type="presParOf" srcId="{A5994B6D-271E-4450-AECC-476FECA251FE}" destId="{F45A64B8-0DFB-424C-AF5F-F8D9A840CC34}" srcOrd="5" destOrd="0" presId="urn:microsoft.com/office/officeart/2005/8/layout/lProcess1"/>
    <dgm:cxn modelId="{E867E6AF-35D6-47BD-9AB7-E090008F7F79}" type="presParOf" srcId="{A5994B6D-271E-4450-AECC-476FECA251FE}" destId="{E47C5591-2197-4C5E-9BB7-3942B24D10C2}" srcOrd="6" destOrd="0" presId="urn:microsoft.com/office/officeart/2005/8/layout/lProcess1"/>
    <dgm:cxn modelId="{6394F064-F18F-40AD-B7B2-1241463510C9}" type="presParOf" srcId="{3340F34F-8A1C-4F2D-A1AE-F914A23BA45B}" destId="{D3502185-24D1-40D2-8DCE-021F2878A3A5}" srcOrd="1" destOrd="0" presId="urn:microsoft.com/office/officeart/2005/8/layout/lProcess1"/>
    <dgm:cxn modelId="{11A30815-2412-4795-934F-B8040AFBD29B}" type="presParOf" srcId="{3340F34F-8A1C-4F2D-A1AE-F914A23BA45B}" destId="{4CDD8DEA-3DE2-4504-8EAD-CD2E3F009A00}" srcOrd="2" destOrd="0" presId="urn:microsoft.com/office/officeart/2005/8/layout/lProcess1"/>
    <dgm:cxn modelId="{F848F242-F9B9-4C1B-93B5-96DC0B642DCD}" type="presParOf" srcId="{4CDD8DEA-3DE2-4504-8EAD-CD2E3F009A00}" destId="{E6580E2C-7C52-462B-9AE1-5C317E572FE7}" srcOrd="0" destOrd="0" presId="urn:microsoft.com/office/officeart/2005/8/layout/lProcess1"/>
    <dgm:cxn modelId="{74D45682-53F0-4384-83A7-2A80556287DF}" type="presParOf" srcId="{4CDD8DEA-3DE2-4504-8EAD-CD2E3F009A00}" destId="{D8EB2109-F80C-4FBB-BBD6-19E2A9205509}" srcOrd="1" destOrd="0" presId="urn:microsoft.com/office/officeart/2005/8/layout/lProcess1"/>
    <dgm:cxn modelId="{870983C9-AD80-4503-B947-AD48342C4ED7}" type="presParOf" srcId="{4CDD8DEA-3DE2-4504-8EAD-CD2E3F009A00}" destId="{0833FA54-C4A4-41F3-BD05-F401E77C3977}" srcOrd="2" destOrd="0" presId="urn:microsoft.com/office/officeart/2005/8/layout/lProcess1"/>
    <dgm:cxn modelId="{8BE17133-C564-4815-9B56-D2132F62BDCE}" type="presParOf" srcId="{4CDD8DEA-3DE2-4504-8EAD-CD2E3F009A00}" destId="{382914BC-2858-4553-A90A-050DF21B7851}" srcOrd="3" destOrd="0" presId="urn:microsoft.com/office/officeart/2005/8/layout/lProcess1"/>
    <dgm:cxn modelId="{27203B31-E0B6-4312-9058-3D6ED67D66AA}" type="presParOf" srcId="{4CDD8DEA-3DE2-4504-8EAD-CD2E3F009A00}" destId="{FE4A02C3-2DC6-4D7F-AF0F-10F349E039D8}" srcOrd="4" destOrd="0" presId="urn:microsoft.com/office/officeart/2005/8/layout/lProcess1"/>
    <dgm:cxn modelId="{13E708A4-0DC1-4855-B9C3-D0A6E85C5A2F}" type="presParOf" srcId="{4CDD8DEA-3DE2-4504-8EAD-CD2E3F009A00}" destId="{86440C29-B7D7-4224-B807-46E05EB5A529}" srcOrd="5" destOrd="0" presId="urn:microsoft.com/office/officeart/2005/8/layout/lProcess1"/>
    <dgm:cxn modelId="{9B8FA786-233A-4779-9DD5-4AA23BAE20F4}" type="presParOf" srcId="{4CDD8DEA-3DE2-4504-8EAD-CD2E3F009A00}" destId="{E3B0E384-7368-4B82-8968-CB88C4E66757}" srcOrd="6" destOrd="0" presId="urn:microsoft.com/office/officeart/2005/8/layout/lProcess1"/>
    <dgm:cxn modelId="{BE8DA6E6-27BA-4444-B095-EFE64E6BCF62}" type="presParOf" srcId="{4CDD8DEA-3DE2-4504-8EAD-CD2E3F009A00}" destId="{42D84851-4A59-45AF-B40B-CE2DF2B5698B}" srcOrd="7" destOrd="0" presId="urn:microsoft.com/office/officeart/2005/8/layout/lProcess1"/>
    <dgm:cxn modelId="{60405699-92CA-42D5-BDF7-423E15AFAA35}" type="presParOf" srcId="{4CDD8DEA-3DE2-4504-8EAD-CD2E3F009A00}" destId="{A6F00684-8880-431A-938C-423A4EB98F77}" srcOrd="8" destOrd="0" presId="urn:microsoft.com/office/officeart/2005/8/layout/lProcess1"/>
    <dgm:cxn modelId="{68D04F6E-05B0-41D6-9515-E1E881D01F1A}" type="presParOf" srcId="{4CDD8DEA-3DE2-4504-8EAD-CD2E3F009A00}" destId="{AFCE5FB3-1228-4B21-8680-8EC2F6741E72}" srcOrd="9" destOrd="0" presId="urn:microsoft.com/office/officeart/2005/8/layout/lProcess1"/>
    <dgm:cxn modelId="{E0831938-45B9-447D-A0C4-B9B0C9EA230C}" type="presParOf" srcId="{4CDD8DEA-3DE2-4504-8EAD-CD2E3F009A00}" destId="{E13A9BAD-34B3-47B3-A4B6-ED03EAEA05CF}" srcOrd="10" destOrd="0" presId="urn:microsoft.com/office/officeart/2005/8/layout/lProcess1"/>
    <dgm:cxn modelId="{CF3537B4-19FB-43B6-84D9-A6631517CD5B}" type="presParOf" srcId="{3340F34F-8A1C-4F2D-A1AE-F914A23BA45B}" destId="{967B2EE0-5681-48F7-9D30-B074EF656B4D}" srcOrd="3" destOrd="0" presId="urn:microsoft.com/office/officeart/2005/8/layout/lProcess1"/>
    <dgm:cxn modelId="{AE0E35E0-8CC5-41D2-8826-F92A26CD074A}" type="presParOf" srcId="{3340F34F-8A1C-4F2D-A1AE-F914A23BA45B}" destId="{180C6CB1-E3A6-4CDE-8D96-8F49537D9487}" srcOrd="4" destOrd="0" presId="urn:microsoft.com/office/officeart/2005/8/layout/lProcess1"/>
    <dgm:cxn modelId="{6F8F4B36-6ED3-4FE7-9E9F-C2FB76EA08EB}" type="presParOf" srcId="{180C6CB1-E3A6-4CDE-8D96-8F49537D9487}" destId="{DC4FE54C-B403-4098-9339-0B7565905C67}" srcOrd="0" destOrd="0" presId="urn:microsoft.com/office/officeart/2005/8/layout/lProcess1"/>
    <dgm:cxn modelId="{13855EBD-A7B3-478E-AB33-7F89E1C49495}" type="presParOf" srcId="{180C6CB1-E3A6-4CDE-8D96-8F49537D9487}" destId="{A9161532-C1A6-4EB3-B26B-7396E9299CCC}" srcOrd="1" destOrd="0" presId="urn:microsoft.com/office/officeart/2005/8/layout/lProcess1"/>
    <dgm:cxn modelId="{934F7E1B-79D1-4258-8369-C3F436E42A67}" type="presParOf" srcId="{180C6CB1-E3A6-4CDE-8D96-8F49537D9487}" destId="{A88EF7D6-A810-467E-B60E-8BA048A561C7}" srcOrd="2" destOrd="0" presId="urn:microsoft.com/office/officeart/2005/8/layout/lProcess1"/>
    <dgm:cxn modelId="{2AE8E703-3989-4B1E-BE04-AB05467DFB03}" type="presParOf" srcId="{180C6CB1-E3A6-4CDE-8D96-8F49537D9487}" destId="{12852ED1-2B1C-4C70-B8BC-D93691FE153A}" srcOrd="3" destOrd="0" presId="urn:microsoft.com/office/officeart/2005/8/layout/lProcess1"/>
    <dgm:cxn modelId="{EA7266CF-7332-4866-AAC7-A470423C8F7A}" type="presParOf" srcId="{180C6CB1-E3A6-4CDE-8D96-8F49537D9487}" destId="{053823B2-822A-4A13-AC35-2272CA502E12}" srcOrd="4" destOrd="0" presId="urn:microsoft.com/office/officeart/2005/8/layout/lProcess1"/>
    <dgm:cxn modelId="{7388943B-E6AB-4B53-BE8A-A30CD4B30D54}" type="presParOf" srcId="{180C6CB1-E3A6-4CDE-8D96-8F49537D9487}" destId="{DCACB76A-87AA-4260-A400-722CDFAE5A26}" srcOrd="5" destOrd="0" presId="urn:microsoft.com/office/officeart/2005/8/layout/lProcess1"/>
    <dgm:cxn modelId="{ED433446-2806-41E9-9156-EDDB7014921C}" type="presParOf" srcId="{180C6CB1-E3A6-4CDE-8D96-8F49537D9487}" destId="{4722A14F-567A-48E4-8833-52E7639E87C9}" srcOrd="6" destOrd="0" presId="urn:microsoft.com/office/officeart/2005/8/layout/lProcess1"/>
    <dgm:cxn modelId="{466A9881-6A40-4A66-B870-E1E554DDD891}" type="presParOf" srcId="{180C6CB1-E3A6-4CDE-8D96-8F49537D9487}" destId="{C4C0F96B-5A02-4908-B1DB-6299FB28856E}" srcOrd="7" destOrd="0" presId="urn:microsoft.com/office/officeart/2005/8/layout/lProcess1"/>
    <dgm:cxn modelId="{3956F4AD-5B98-430B-A02E-98CC2532CE11}" type="presParOf" srcId="{180C6CB1-E3A6-4CDE-8D96-8F49537D9487}" destId="{68B7B3E5-A723-49A5-8E34-16847E5D40A7}" srcOrd="8" destOrd="0" presId="urn:microsoft.com/office/officeart/2005/8/layout/lProcess1"/>
    <dgm:cxn modelId="{5319EBE1-C38A-4AAD-99FA-9959F744F579}" type="presParOf" srcId="{180C6CB1-E3A6-4CDE-8D96-8F49537D9487}" destId="{2E40FA34-24E2-4233-94F0-BF5A0506C07A}" srcOrd="9" destOrd="0" presId="urn:microsoft.com/office/officeart/2005/8/layout/lProcess1"/>
    <dgm:cxn modelId="{60F4B218-BE07-4FF8-96D8-AE812CCFED47}" type="presParOf" srcId="{180C6CB1-E3A6-4CDE-8D96-8F49537D9487}" destId="{5592F54D-A77F-400F-93C2-9CC889E1A97B}" srcOrd="10" destOrd="0" presId="urn:microsoft.com/office/officeart/2005/8/layout/lProcess1"/>
    <dgm:cxn modelId="{7B8C73AF-034D-4963-9B75-CEBACA814B53}" type="presParOf" srcId="{180C6CB1-E3A6-4CDE-8D96-8F49537D9487}" destId="{5509A90C-13D0-4EDF-984B-387F92ED045E}" srcOrd="11" destOrd="0" presId="urn:microsoft.com/office/officeart/2005/8/layout/lProcess1"/>
    <dgm:cxn modelId="{1D7E6B51-58B1-4667-9517-F30D1EC84F77}" type="presParOf" srcId="{180C6CB1-E3A6-4CDE-8D96-8F49537D9487}" destId="{7FF80A5F-4F50-43FC-98D4-9A911C69CD7A}" srcOrd="12" destOrd="0" presId="urn:microsoft.com/office/officeart/2005/8/layout/lProcess1"/>
    <dgm:cxn modelId="{9E04C300-4D71-4223-96D7-7DEF2F069F4C}" type="presParOf" srcId="{180C6CB1-E3A6-4CDE-8D96-8F49537D9487}" destId="{6B33DAEA-3304-45A1-845A-98891E659403}" srcOrd="13" destOrd="0" presId="urn:microsoft.com/office/officeart/2005/8/layout/lProcess1"/>
    <dgm:cxn modelId="{686B8D4E-03B9-4664-AF0B-773A447AFAD2}" type="presParOf" srcId="{180C6CB1-E3A6-4CDE-8D96-8F49537D9487}" destId="{688EC275-F332-4632-82AB-960D705EAB39}" srcOrd="1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34897-18CA-4992-B7C8-FCA4932F748A}">
      <dsp:nvSpPr>
        <dsp:cNvPr id="0" name=""/>
        <dsp:cNvSpPr/>
      </dsp:nvSpPr>
      <dsp:spPr>
        <a:xfrm>
          <a:off x="4597573" y="1481"/>
          <a:ext cx="1573489"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Waarom optimaliseren? </a:t>
          </a:r>
        </a:p>
      </dsp:txBody>
      <dsp:txXfrm>
        <a:off x="4597573" y="1481"/>
        <a:ext cx="1573489" cy="1138098"/>
      </dsp:txXfrm>
    </dsp:sp>
    <dsp:sp modelId="{485EE2A3-FF29-4A96-BF4B-EDDE5A494828}">
      <dsp:nvSpPr>
        <dsp:cNvPr id="0" name=""/>
        <dsp:cNvSpPr/>
      </dsp:nvSpPr>
      <dsp:spPr>
        <a:xfrm>
          <a:off x="1254018" y="61453"/>
          <a:ext cx="5906497" cy="5906497"/>
        </a:xfrm>
        <a:prstGeom prst="circularArrow">
          <a:avLst>
            <a:gd name="adj1" fmla="val 3757"/>
            <a:gd name="adj2" fmla="val 234406"/>
            <a:gd name="adj3" fmla="val 19828840"/>
            <a:gd name="adj4" fmla="val 18976460"/>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E20D9-83DA-4541-9796-F88C47F85751}">
      <dsp:nvSpPr>
        <dsp:cNvPr id="0" name=""/>
        <dsp:cNvSpPr/>
      </dsp:nvSpPr>
      <dsp:spPr>
        <a:xfrm>
          <a:off x="6283027" y="1841992"/>
          <a:ext cx="1138098"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1</a:t>
          </a:r>
          <a:r>
            <a:rPr lang="nl-BE" sz="1600" kern="1200" baseline="30000" dirty="0"/>
            <a:t>ste</a:t>
          </a:r>
          <a:r>
            <a:rPr lang="nl-BE" sz="1600" kern="1200" dirty="0"/>
            <a:t> pijler: afstemming</a:t>
          </a:r>
        </a:p>
      </dsp:txBody>
      <dsp:txXfrm>
        <a:off x="6283027" y="1841992"/>
        <a:ext cx="1138098" cy="1138098"/>
      </dsp:txXfrm>
    </dsp:sp>
    <dsp:sp modelId="{B2A9D86F-B85A-4E28-AE99-921EB891A410}">
      <dsp:nvSpPr>
        <dsp:cNvPr id="0" name=""/>
        <dsp:cNvSpPr/>
      </dsp:nvSpPr>
      <dsp:spPr>
        <a:xfrm>
          <a:off x="1254018" y="61453"/>
          <a:ext cx="5906497" cy="5906497"/>
        </a:xfrm>
        <a:prstGeom prst="circularArrow">
          <a:avLst>
            <a:gd name="adj1" fmla="val 3757"/>
            <a:gd name="adj2" fmla="val 234406"/>
            <a:gd name="adj3" fmla="val 1231945"/>
            <a:gd name="adj4" fmla="val 21556139"/>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CC6AA-BC31-4BFC-8E26-8C11B3258312}">
      <dsp:nvSpPr>
        <dsp:cNvPr id="0" name=""/>
        <dsp:cNvSpPr/>
      </dsp:nvSpPr>
      <dsp:spPr>
        <a:xfrm>
          <a:off x="5759190" y="4137072"/>
          <a:ext cx="1138098"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2</a:t>
          </a:r>
          <a:r>
            <a:rPr lang="nl-BE" sz="1600" kern="1200" baseline="30000" dirty="0"/>
            <a:t>de</a:t>
          </a:r>
          <a:r>
            <a:rPr lang="nl-BE" sz="1600" kern="1200" dirty="0"/>
            <a:t> pijler: nieuwe zachte procedure</a:t>
          </a:r>
        </a:p>
      </dsp:txBody>
      <dsp:txXfrm>
        <a:off x="5759190" y="4137072"/>
        <a:ext cx="1138098" cy="1138098"/>
      </dsp:txXfrm>
    </dsp:sp>
    <dsp:sp modelId="{2F312CB3-83F7-41AE-9416-09F4AE5DCF22}">
      <dsp:nvSpPr>
        <dsp:cNvPr id="0" name=""/>
        <dsp:cNvSpPr/>
      </dsp:nvSpPr>
      <dsp:spPr>
        <a:xfrm>
          <a:off x="1254018" y="61453"/>
          <a:ext cx="5906497" cy="5906497"/>
        </a:xfrm>
        <a:prstGeom prst="circularArrow">
          <a:avLst>
            <a:gd name="adj1" fmla="val 3757"/>
            <a:gd name="adj2" fmla="val 234406"/>
            <a:gd name="adj3" fmla="val 4439087"/>
            <a:gd name="adj4" fmla="val 3306323"/>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5A938-6781-4317-847F-FF18D7EEBE7C}">
      <dsp:nvSpPr>
        <dsp:cNvPr id="0" name=""/>
        <dsp:cNvSpPr/>
      </dsp:nvSpPr>
      <dsp:spPr>
        <a:xfrm>
          <a:off x="3638218" y="5158478"/>
          <a:ext cx="1138098"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En ook nog dit: CA, inventaris &amp; heffing</a:t>
          </a:r>
        </a:p>
      </dsp:txBody>
      <dsp:txXfrm>
        <a:off x="3638218" y="5158478"/>
        <a:ext cx="1138098" cy="1138098"/>
      </dsp:txXfrm>
    </dsp:sp>
    <dsp:sp modelId="{35110D9D-D133-4A95-9F4C-3664CEDAC8FF}">
      <dsp:nvSpPr>
        <dsp:cNvPr id="0" name=""/>
        <dsp:cNvSpPr/>
      </dsp:nvSpPr>
      <dsp:spPr>
        <a:xfrm>
          <a:off x="1254018" y="61453"/>
          <a:ext cx="5906497" cy="5906497"/>
        </a:xfrm>
        <a:prstGeom prst="circularArrow">
          <a:avLst>
            <a:gd name="adj1" fmla="val 3757"/>
            <a:gd name="adj2" fmla="val 234406"/>
            <a:gd name="adj3" fmla="val 7259271"/>
            <a:gd name="adj4" fmla="val 6126506"/>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B75AF-C342-47C3-8615-3CD54280CE3B}">
      <dsp:nvSpPr>
        <dsp:cNvPr id="0" name=""/>
        <dsp:cNvSpPr/>
      </dsp:nvSpPr>
      <dsp:spPr>
        <a:xfrm>
          <a:off x="1517245" y="4137072"/>
          <a:ext cx="1138098"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Van regelgeving tot realiteit? </a:t>
          </a:r>
        </a:p>
      </dsp:txBody>
      <dsp:txXfrm>
        <a:off x="1517245" y="4137072"/>
        <a:ext cx="1138098" cy="1138098"/>
      </dsp:txXfrm>
    </dsp:sp>
    <dsp:sp modelId="{BD0A8576-015B-49DC-AEAC-815E9F39F8D0}">
      <dsp:nvSpPr>
        <dsp:cNvPr id="0" name=""/>
        <dsp:cNvSpPr/>
      </dsp:nvSpPr>
      <dsp:spPr>
        <a:xfrm>
          <a:off x="1254018" y="61453"/>
          <a:ext cx="5906497" cy="5906497"/>
        </a:xfrm>
        <a:prstGeom prst="circularArrow">
          <a:avLst>
            <a:gd name="adj1" fmla="val 3757"/>
            <a:gd name="adj2" fmla="val 234406"/>
            <a:gd name="adj3" fmla="val 10609455"/>
            <a:gd name="adj4" fmla="val 9333649"/>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64A24-1549-4871-BC12-E0B571DA0D70}">
      <dsp:nvSpPr>
        <dsp:cNvPr id="0" name=""/>
        <dsp:cNvSpPr/>
      </dsp:nvSpPr>
      <dsp:spPr>
        <a:xfrm>
          <a:off x="993408" y="1841992"/>
          <a:ext cx="1138098"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Blik op de toekomst</a:t>
          </a:r>
        </a:p>
      </dsp:txBody>
      <dsp:txXfrm>
        <a:off x="993408" y="1841992"/>
        <a:ext cx="1138098" cy="1138098"/>
      </dsp:txXfrm>
    </dsp:sp>
    <dsp:sp modelId="{0DD2919A-95E0-4620-ABBC-95791E2D98A5}">
      <dsp:nvSpPr>
        <dsp:cNvPr id="0" name=""/>
        <dsp:cNvSpPr/>
      </dsp:nvSpPr>
      <dsp:spPr>
        <a:xfrm>
          <a:off x="1254018" y="61453"/>
          <a:ext cx="5906497" cy="5906497"/>
        </a:xfrm>
        <a:prstGeom prst="circularArrow">
          <a:avLst>
            <a:gd name="adj1" fmla="val 3757"/>
            <a:gd name="adj2" fmla="val 234406"/>
            <a:gd name="adj3" fmla="val 13561738"/>
            <a:gd name="adj4" fmla="val 12336754"/>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7D7F3-FD6F-40A5-869F-1D9309C26291}">
      <dsp:nvSpPr>
        <dsp:cNvPr id="0" name=""/>
        <dsp:cNvSpPr/>
      </dsp:nvSpPr>
      <dsp:spPr>
        <a:xfrm>
          <a:off x="2461167" y="1481"/>
          <a:ext cx="1138098" cy="113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Om af te ronden</a:t>
          </a:r>
        </a:p>
      </dsp:txBody>
      <dsp:txXfrm>
        <a:off x="2461167" y="1481"/>
        <a:ext cx="1138098" cy="1138098"/>
      </dsp:txXfrm>
    </dsp:sp>
    <dsp:sp modelId="{D892375D-B9A8-4EB4-9B19-3A0597A7E185}">
      <dsp:nvSpPr>
        <dsp:cNvPr id="0" name=""/>
        <dsp:cNvSpPr/>
      </dsp:nvSpPr>
      <dsp:spPr>
        <a:xfrm>
          <a:off x="1254018" y="61453"/>
          <a:ext cx="5906497" cy="5906497"/>
        </a:xfrm>
        <a:prstGeom prst="circularArrow">
          <a:avLst>
            <a:gd name="adj1" fmla="val 3757"/>
            <a:gd name="adj2" fmla="val 234406"/>
            <a:gd name="adj3" fmla="val 16461920"/>
            <a:gd name="adj4" fmla="val 15422928"/>
            <a:gd name="adj5" fmla="val 4384"/>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AF9A4-2B57-4DFC-8897-96DCF2173564}">
      <dsp:nvSpPr>
        <dsp:cNvPr id="0" name=""/>
        <dsp:cNvSpPr/>
      </dsp:nvSpPr>
      <dsp:spPr>
        <a:xfrm>
          <a:off x="0" y="205651"/>
          <a:ext cx="6810910" cy="18726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8602" tIns="604012" rIns="528602"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dirty="0"/>
            <a:t>veiligheids-/ gezondheidsrisico’s + mensonwaardigheid</a:t>
          </a:r>
        </a:p>
        <a:p>
          <a:pPr marL="171450" lvl="1" indent="-171450" algn="l" defTabSz="800100">
            <a:lnSpc>
              <a:spcPct val="90000"/>
            </a:lnSpc>
            <a:spcBef>
              <a:spcPct val="0"/>
            </a:spcBef>
            <a:spcAft>
              <a:spcPct val="15000"/>
            </a:spcAft>
            <a:buChar char="•"/>
          </a:pPr>
          <a:r>
            <a:rPr lang="nl-BE" sz="1800" kern="1200" dirty="0"/>
            <a:t>Omschrijven in omstandig verslag</a:t>
          </a:r>
        </a:p>
        <a:p>
          <a:pPr marL="171450" lvl="1" indent="-171450" algn="l" defTabSz="800100">
            <a:lnSpc>
              <a:spcPct val="90000"/>
            </a:lnSpc>
            <a:spcBef>
              <a:spcPct val="0"/>
            </a:spcBef>
            <a:spcAft>
              <a:spcPct val="15000"/>
            </a:spcAft>
            <a:buChar char="•"/>
          </a:pPr>
          <a:r>
            <a:rPr lang="nl-BE" sz="1800" kern="1200" dirty="0"/>
            <a:t>besluit tot </a:t>
          </a:r>
          <a:r>
            <a:rPr lang="nl-BE" sz="1800" kern="1200" dirty="0" err="1"/>
            <a:t>overbewoondverklaring</a:t>
          </a:r>
          <a:r>
            <a:rPr lang="nl-BE" sz="1800" kern="1200" dirty="0"/>
            <a:t> mogelijk </a:t>
          </a:r>
        </a:p>
        <a:p>
          <a:pPr marL="171450" lvl="1" indent="-171450" algn="l" defTabSz="800100">
            <a:lnSpc>
              <a:spcPct val="90000"/>
            </a:lnSpc>
            <a:spcBef>
              <a:spcPct val="0"/>
            </a:spcBef>
            <a:spcAft>
              <a:spcPct val="15000"/>
            </a:spcAft>
            <a:buChar char="•"/>
          </a:pPr>
          <a:r>
            <a:rPr lang="nl-BE" sz="1800" kern="1200" dirty="0"/>
            <a:t>Blijft strafbaar </a:t>
          </a:r>
        </a:p>
      </dsp:txBody>
      <dsp:txXfrm>
        <a:off x="0" y="205651"/>
        <a:ext cx="6810910" cy="1872675"/>
      </dsp:txXfrm>
    </dsp:sp>
    <dsp:sp modelId="{206D5E3D-7810-4A70-8F65-09F644915178}">
      <dsp:nvSpPr>
        <dsp:cNvPr id="0" name=""/>
        <dsp:cNvSpPr/>
      </dsp:nvSpPr>
      <dsp:spPr>
        <a:xfrm>
          <a:off x="340545" y="16072"/>
          <a:ext cx="4767637" cy="5917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05" tIns="0" rIns="180205" bIns="0" numCol="1" spcCol="1270" anchor="ctr" anchorCtr="0">
          <a:noAutofit/>
        </a:bodyPr>
        <a:lstStyle/>
        <a:p>
          <a:pPr marL="0" lvl="0" indent="0" algn="l" defTabSz="889000">
            <a:lnSpc>
              <a:spcPct val="90000"/>
            </a:lnSpc>
            <a:spcBef>
              <a:spcPct val="0"/>
            </a:spcBef>
            <a:spcAft>
              <a:spcPct val="35000"/>
            </a:spcAft>
            <a:buNone/>
          </a:pPr>
          <a:r>
            <a:rPr lang="nl-BE" sz="2000" kern="1200" err="1"/>
            <a:t>Overbewoond</a:t>
          </a:r>
          <a:endParaRPr lang="nl-BE" sz="2000" kern="1200"/>
        </a:p>
      </dsp:txBody>
      <dsp:txXfrm>
        <a:off x="369432" y="44959"/>
        <a:ext cx="4709863" cy="533974"/>
      </dsp:txXfrm>
    </dsp:sp>
    <dsp:sp modelId="{F81137FB-400A-4B9C-BB76-995DE9604BAC}">
      <dsp:nvSpPr>
        <dsp:cNvPr id="0" name=""/>
        <dsp:cNvSpPr/>
      </dsp:nvSpPr>
      <dsp:spPr>
        <a:xfrm>
          <a:off x="0" y="2374493"/>
          <a:ext cx="6810910" cy="1598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8602" tIns="604012" rIns="528602"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dirty="0"/>
            <a:t>kleine overschrijding bezettingsnorm</a:t>
          </a:r>
        </a:p>
        <a:p>
          <a:pPr marL="171450" lvl="1" indent="-171450" algn="l" defTabSz="800100">
            <a:lnSpc>
              <a:spcPct val="90000"/>
            </a:lnSpc>
            <a:spcBef>
              <a:spcPct val="0"/>
            </a:spcBef>
            <a:spcAft>
              <a:spcPct val="15000"/>
            </a:spcAft>
            <a:buChar char="•"/>
          </a:pPr>
          <a:r>
            <a:rPr lang="nl-BE" sz="1800" kern="1200" dirty="0"/>
            <a:t>niet meer strafbaar</a:t>
          </a:r>
        </a:p>
        <a:p>
          <a:pPr marL="171450" lvl="1" indent="-171450" algn="l" defTabSz="800100">
            <a:lnSpc>
              <a:spcPct val="90000"/>
            </a:lnSpc>
            <a:spcBef>
              <a:spcPct val="0"/>
            </a:spcBef>
            <a:spcAft>
              <a:spcPct val="15000"/>
            </a:spcAft>
            <a:buChar char="•"/>
          </a:pPr>
          <a:r>
            <a:rPr lang="nl-BE" sz="1800" strike="noStrike" kern="1200" dirty="0"/>
            <a:t>onaangepast beperkt tot </a:t>
          </a:r>
          <a:r>
            <a:rPr lang="nl-BE" sz="1800" strike="noStrike" kern="1200" dirty="0" err="1"/>
            <a:t>ifv</a:t>
          </a:r>
          <a:r>
            <a:rPr lang="nl-BE" sz="1800" strike="noStrike" kern="1200" dirty="0"/>
            <a:t> ouderen/handicap</a:t>
          </a:r>
          <a:endParaRPr lang="nl-BE" sz="1800" kern="1200" dirty="0"/>
        </a:p>
      </dsp:txBody>
      <dsp:txXfrm>
        <a:off x="0" y="2374493"/>
        <a:ext cx="6810910" cy="1598625"/>
      </dsp:txXfrm>
    </dsp:sp>
    <dsp:sp modelId="{19E71781-D353-415A-B3DA-554A3B3239EA}">
      <dsp:nvSpPr>
        <dsp:cNvPr id="0" name=""/>
        <dsp:cNvSpPr/>
      </dsp:nvSpPr>
      <dsp:spPr>
        <a:xfrm>
          <a:off x="340545" y="2209055"/>
          <a:ext cx="4767637" cy="5934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05" tIns="0" rIns="180205" bIns="0" numCol="1" spcCol="1270" anchor="ctr" anchorCtr="0">
          <a:noAutofit/>
        </a:bodyPr>
        <a:lstStyle/>
        <a:p>
          <a:pPr marL="0" lvl="0" indent="0" algn="l" defTabSz="889000">
            <a:lnSpc>
              <a:spcPct val="90000"/>
            </a:lnSpc>
            <a:spcBef>
              <a:spcPct val="0"/>
            </a:spcBef>
            <a:spcAft>
              <a:spcPct val="35000"/>
            </a:spcAft>
            <a:buNone/>
          </a:pPr>
          <a:r>
            <a:rPr lang="nl-BE" sz="2000" strike="sngStrike" kern="1200"/>
            <a:t>Onaangepast</a:t>
          </a:r>
          <a:endParaRPr lang="nl-BE" sz="2000" kern="1200"/>
        </a:p>
      </dsp:txBody>
      <dsp:txXfrm>
        <a:off x="369516" y="2238026"/>
        <a:ext cx="4709695" cy="5355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EDEC-471F-4CB1-8F33-91E250450F23}">
      <dsp:nvSpPr>
        <dsp:cNvPr id="0" name=""/>
        <dsp:cNvSpPr/>
      </dsp:nvSpPr>
      <dsp:spPr>
        <a:xfrm>
          <a:off x="2728473" y="0"/>
          <a:ext cx="4092710" cy="3886450"/>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nl-BE" sz="2800" kern="1200"/>
            <a:t>Geen CA meer mogelijk bij strafbaarheid</a:t>
          </a:r>
        </a:p>
        <a:p>
          <a:pPr marL="285750" lvl="1" indent="-285750" algn="l" defTabSz="1244600">
            <a:lnSpc>
              <a:spcPct val="90000"/>
            </a:lnSpc>
            <a:spcBef>
              <a:spcPct val="0"/>
            </a:spcBef>
            <a:spcAft>
              <a:spcPct val="15000"/>
            </a:spcAft>
            <a:buChar char="•"/>
          </a:pPr>
          <a:r>
            <a:rPr lang="nl-BE" sz="2800" kern="1200"/>
            <a:t>Geen strafbaarheid meer mogelijk bij conformiteit</a:t>
          </a:r>
        </a:p>
      </dsp:txBody>
      <dsp:txXfrm>
        <a:off x="2728473" y="485806"/>
        <a:ext cx="2635291" cy="2914838"/>
      </dsp:txXfrm>
    </dsp:sp>
    <dsp:sp modelId="{0B006C74-9D39-4E56-9397-EAE949976943}">
      <dsp:nvSpPr>
        <dsp:cNvPr id="0" name=""/>
        <dsp:cNvSpPr/>
      </dsp:nvSpPr>
      <dsp:spPr>
        <a:xfrm>
          <a:off x="0" y="0"/>
          <a:ext cx="2728473" cy="3886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BE" sz="3200" kern="1200"/>
            <a:t>Conformiteit en strafbaarheid op één lijn</a:t>
          </a:r>
        </a:p>
      </dsp:txBody>
      <dsp:txXfrm>
        <a:off x="133193" y="133193"/>
        <a:ext cx="2462087" cy="3620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D34F-FAC0-45FD-9F85-D698D306DD30}">
      <dsp:nvSpPr>
        <dsp:cNvPr id="0" name=""/>
        <dsp:cNvSpPr/>
      </dsp:nvSpPr>
      <dsp:spPr>
        <a:xfrm rot="16200000">
          <a:off x="-1087706" y="1088308"/>
          <a:ext cx="4684383" cy="2507765"/>
        </a:xfrm>
        <a:prstGeom prst="flowChartManualOperati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nl-BE" sz="2000" kern="1200" dirty="0"/>
            <a:t>Uitbreiding bevoegdheden</a:t>
          </a:r>
        </a:p>
        <a:p>
          <a:pPr marL="228600" lvl="1" indent="-228600" algn="l" defTabSz="889000">
            <a:lnSpc>
              <a:spcPct val="90000"/>
            </a:lnSpc>
            <a:spcBef>
              <a:spcPct val="0"/>
            </a:spcBef>
            <a:spcAft>
              <a:spcPct val="15000"/>
            </a:spcAft>
            <a:buChar char="•"/>
          </a:pPr>
          <a:r>
            <a:rPr lang="nl-BE" sz="2000" kern="1200" dirty="0"/>
            <a:t>Identiteitscontrole</a:t>
          </a:r>
        </a:p>
        <a:p>
          <a:pPr marL="228600" lvl="1" indent="-228600" algn="l" defTabSz="889000">
            <a:lnSpc>
              <a:spcPct val="90000"/>
            </a:lnSpc>
            <a:spcBef>
              <a:spcPct val="0"/>
            </a:spcBef>
            <a:spcAft>
              <a:spcPct val="15000"/>
            </a:spcAft>
            <a:buChar char="•"/>
          </a:pPr>
          <a:r>
            <a:rPr lang="nl-BE" sz="2000" kern="1200" dirty="0"/>
            <a:t>Informatie en documenten opvragen</a:t>
          </a:r>
        </a:p>
      </dsp:txBody>
      <dsp:txXfrm rot="5400000">
        <a:off x="603" y="936876"/>
        <a:ext cx="2507765" cy="2810629"/>
      </dsp:txXfrm>
    </dsp:sp>
    <dsp:sp modelId="{3F989D5D-D70D-421A-AA8D-3B13F6792FED}">
      <dsp:nvSpPr>
        <dsp:cNvPr id="0" name=""/>
        <dsp:cNvSpPr/>
      </dsp:nvSpPr>
      <dsp:spPr>
        <a:xfrm rot="16200000">
          <a:off x="1689129" y="1007320"/>
          <a:ext cx="4684383" cy="2669741"/>
        </a:xfrm>
        <a:prstGeom prst="flowChartManualOperati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nl-BE" sz="2000" kern="1200" dirty="0"/>
            <a:t>Nieuw technisch handboek = MB</a:t>
          </a:r>
        </a:p>
        <a:p>
          <a:pPr marL="228600" lvl="1" indent="-228600" algn="l" defTabSz="889000">
            <a:lnSpc>
              <a:spcPct val="90000"/>
            </a:lnSpc>
            <a:spcBef>
              <a:spcPct val="0"/>
            </a:spcBef>
            <a:spcAft>
              <a:spcPct val="15000"/>
            </a:spcAft>
            <a:buChar char="•"/>
          </a:pPr>
          <a:r>
            <a:rPr lang="nl-BE" sz="2000" kern="1200" dirty="0"/>
            <a:t>Veel voorbeelden</a:t>
          </a:r>
        </a:p>
        <a:p>
          <a:pPr marL="228600" lvl="1" indent="-228600" algn="l" defTabSz="889000">
            <a:lnSpc>
              <a:spcPct val="90000"/>
            </a:lnSpc>
            <a:spcBef>
              <a:spcPct val="0"/>
            </a:spcBef>
            <a:spcAft>
              <a:spcPct val="15000"/>
            </a:spcAft>
            <a:buChar char="•"/>
          </a:pPr>
          <a:r>
            <a:rPr lang="nl-BE" sz="2000" kern="1200" dirty="0"/>
            <a:t>Voorbereid in overleg met woningcontroleurs </a:t>
          </a:r>
          <a:r>
            <a:rPr lang="nl-BE" sz="2000" kern="1200" dirty="0" err="1"/>
            <a:t>WoVl</a:t>
          </a:r>
          <a:r>
            <a:rPr lang="nl-BE" sz="2000" kern="1200" dirty="0"/>
            <a:t> + aantal lokale besturen</a:t>
          </a:r>
        </a:p>
        <a:p>
          <a:pPr marL="228600" lvl="1" indent="-228600" algn="l" defTabSz="889000">
            <a:lnSpc>
              <a:spcPct val="90000"/>
            </a:lnSpc>
            <a:spcBef>
              <a:spcPct val="0"/>
            </a:spcBef>
            <a:spcAft>
              <a:spcPct val="15000"/>
            </a:spcAft>
            <a:buChar char="•"/>
          </a:pPr>
          <a:r>
            <a:rPr lang="nl-BE" sz="2000" kern="1200" dirty="0"/>
            <a:t>Modelformuleringen in VLOK</a:t>
          </a:r>
        </a:p>
      </dsp:txBody>
      <dsp:txXfrm rot="5400000">
        <a:off x="2696450" y="936876"/>
        <a:ext cx="2669741" cy="2810629"/>
      </dsp:txXfrm>
    </dsp:sp>
    <dsp:sp modelId="{923BCAE2-FD97-4C42-A32F-D10CDE742934}">
      <dsp:nvSpPr>
        <dsp:cNvPr id="0" name=""/>
        <dsp:cNvSpPr/>
      </dsp:nvSpPr>
      <dsp:spPr>
        <a:xfrm rot="16200000">
          <a:off x="4465966" y="1088308"/>
          <a:ext cx="4684383" cy="2507765"/>
        </a:xfrm>
        <a:prstGeom prst="flowChartManualOperati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nl-BE" sz="2000" kern="1200" dirty="0"/>
            <a:t>Opleiding &amp; certificering</a:t>
          </a:r>
        </a:p>
        <a:p>
          <a:pPr marL="228600" lvl="1" indent="-228600" algn="l" defTabSz="889000">
            <a:lnSpc>
              <a:spcPct val="90000"/>
            </a:lnSpc>
            <a:spcBef>
              <a:spcPct val="0"/>
            </a:spcBef>
            <a:spcAft>
              <a:spcPct val="15000"/>
            </a:spcAft>
            <a:buChar char="•"/>
          </a:pPr>
          <a:r>
            <a:rPr lang="nl-BE" sz="2000" kern="1200" dirty="0"/>
            <a:t>Decretale kapstok</a:t>
          </a:r>
        </a:p>
        <a:p>
          <a:pPr marL="228600" lvl="1" indent="-228600" algn="l" defTabSz="889000">
            <a:lnSpc>
              <a:spcPct val="90000"/>
            </a:lnSpc>
            <a:spcBef>
              <a:spcPct val="0"/>
            </a:spcBef>
            <a:spcAft>
              <a:spcPct val="15000"/>
            </a:spcAft>
            <a:buChar char="•"/>
          </a:pPr>
          <a:r>
            <a:rPr lang="nl-BE" sz="2000" kern="1200" dirty="0"/>
            <a:t>Nu uitwerken</a:t>
          </a:r>
        </a:p>
      </dsp:txBody>
      <dsp:txXfrm rot="5400000">
        <a:off x="5554275" y="936876"/>
        <a:ext cx="2507765" cy="28106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7AAE-A5F6-4EFC-85C8-D44487206B50}">
      <dsp:nvSpPr>
        <dsp:cNvPr id="0" name=""/>
        <dsp:cNvSpPr/>
      </dsp:nvSpPr>
      <dsp:spPr>
        <a:xfrm>
          <a:off x="3662679" y="1517479"/>
          <a:ext cx="91440" cy="636928"/>
        </a:xfrm>
        <a:custGeom>
          <a:avLst/>
          <a:gdLst/>
          <a:ahLst/>
          <a:cxnLst/>
          <a:rect l="0" t="0" r="0" b="0"/>
          <a:pathLst>
            <a:path>
              <a:moveTo>
                <a:pt x="45720" y="0"/>
              </a:moveTo>
              <a:lnTo>
                <a:pt x="45720" y="6369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FF242-7B39-4490-AC0B-349010C17D19}">
      <dsp:nvSpPr>
        <dsp:cNvPr id="0" name=""/>
        <dsp:cNvSpPr/>
      </dsp:nvSpPr>
      <dsp:spPr>
        <a:xfrm>
          <a:off x="2950151" y="983"/>
          <a:ext cx="1516496" cy="15164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B5367-E8E5-40AE-8E0E-76EE2C4925A0}">
      <dsp:nvSpPr>
        <dsp:cNvPr id="0" name=""/>
        <dsp:cNvSpPr/>
      </dsp:nvSpPr>
      <dsp:spPr>
        <a:xfrm>
          <a:off x="2950151" y="983"/>
          <a:ext cx="1516496" cy="15164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8AEDE-A923-4A67-A31D-5857DE19C1EC}">
      <dsp:nvSpPr>
        <dsp:cNvPr id="0" name=""/>
        <dsp:cNvSpPr/>
      </dsp:nvSpPr>
      <dsp:spPr>
        <a:xfrm>
          <a:off x="2191903" y="273952"/>
          <a:ext cx="3032993" cy="970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nl-BE" sz="3000" kern="1200" dirty="0"/>
            <a:t>Doordachte piramide</a:t>
          </a:r>
        </a:p>
      </dsp:txBody>
      <dsp:txXfrm>
        <a:off x="2191903" y="273952"/>
        <a:ext cx="3032993" cy="970557"/>
      </dsp:txXfrm>
    </dsp:sp>
    <dsp:sp modelId="{EB421CB0-ECBF-4310-88A4-0CCED0FAFF71}">
      <dsp:nvSpPr>
        <dsp:cNvPr id="0" name=""/>
        <dsp:cNvSpPr/>
      </dsp:nvSpPr>
      <dsp:spPr>
        <a:xfrm>
          <a:off x="2950151" y="2154408"/>
          <a:ext cx="1516496" cy="15164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EC9D9-900E-441C-BC5B-AF1907C0F0D7}">
      <dsp:nvSpPr>
        <dsp:cNvPr id="0" name=""/>
        <dsp:cNvSpPr/>
      </dsp:nvSpPr>
      <dsp:spPr>
        <a:xfrm>
          <a:off x="2950151" y="2154408"/>
          <a:ext cx="1516496" cy="15164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34F29D-3109-4E41-80F5-D738A94A63C4}">
      <dsp:nvSpPr>
        <dsp:cNvPr id="0" name=""/>
        <dsp:cNvSpPr/>
      </dsp:nvSpPr>
      <dsp:spPr>
        <a:xfrm>
          <a:off x="2191903" y="2427377"/>
          <a:ext cx="3032993" cy="970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nl-BE" sz="3000" kern="1200" dirty="0"/>
            <a:t>Nood aan zachtere procedure</a:t>
          </a:r>
        </a:p>
      </dsp:txBody>
      <dsp:txXfrm>
        <a:off x="2191903" y="2427377"/>
        <a:ext cx="3032993" cy="9705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24D05-CA98-4B4E-A7BF-ADED71134E87}">
      <dsp:nvSpPr>
        <dsp:cNvPr id="0" name=""/>
        <dsp:cNvSpPr/>
      </dsp:nvSpPr>
      <dsp:spPr>
        <a:xfrm>
          <a:off x="2976270" y="0"/>
          <a:ext cx="1984180" cy="1184096"/>
        </a:xfrm>
        <a:prstGeom prst="trapezoid">
          <a:avLst>
            <a:gd name="adj" fmla="val 83785"/>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BE" sz="3200" kern="1200" dirty="0" err="1"/>
            <a:t>Strafr</a:t>
          </a:r>
          <a:r>
            <a:rPr lang="nl-BE" sz="3200" kern="1200" dirty="0"/>
            <a:t>. procedure</a:t>
          </a:r>
        </a:p>
      </dsp:txBody>
      <dsp:txXfrm>
        <a:off x="2976270" y="0"/>
        <a:ext cx="1984180" cy="1184096"/>
      </dsp:txXfrm>
    </dsp:sp>
    <dsp:sp modelId="{FC491A8A-AC13-450C-8F5B-D3EA8BFB3020}">
      <dsp:nvSpPr>
        <dsp:cNvPr id="0" name=""/>
        <dsp:cNvSpPr/>
      </dsp:nvSpPr>
      <dsp:spPr>
        <a:xfrm>
          <a:off x="1984180" y="1184096"/>
          <a:ext cx="3968360" cy="1184096"/>
        </a:xfrm>
        <a:prstGeom prst="trapezoid">
          <a:avLst>
            <a:gd name="adj" fmla="val 83785"/>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BE" sz="3200" kern="1200" dirty="0" err="1"/>
            <a:t>Admin</a:t>
          </a:r>
          <a:r>
            <a:rPr lang="nl-BE" sz="3200" kern="1200" dirty="0"/>
            <a:t>.</a:t>
          </a:r>
        </a:p>
        <a:p>
          <a:pPr marL="0" lvl="0" indent="0" algn="ctr" defTabSz="1422400">
            <a:lnSpc>
              <a:spcPct val="90000"/>
            </a:lnSpc>
            <a:spcBef>
              <a:spcPct val="0"/>
            </a:spcBef>
            <a:spcAft>
              <a:spcPct val="35000"/>
            </a:spcAft>
            <a:buNone/>
          </a:pPr>
          <a:r>
            <a:rPr lang="nl-BE" sz="3200" kern="1200" dirty="0"/>
            <a:t>procedure</a:t>
          </a:r>
        </a:p>
      </dsp:txBody>
      <dsp:txXfrm>
        <a:off x="2678643" y="1184096"/>
        <a:ext cx="2579434" cy="1184096"/>
      </dsp:txXfrm>
    </dsp:sp>
    <dsp:sp modelId="{CB672B56-AD44-4539-9AAC-CE12FB2FCD79}">
      <dsp:nvSpPr>
        <dsp:cNvPr id="0" name=""/>
        <dsp:cNvSpPr/>
      </dsp:nvSpPr>
      <dsp:spPr>
        <a:xfrm>
          <a:off x="992090" y="2368193"/>
          <a:ext cx="5952540" cy="1184096"/>
        </a:xfrm>
        <a:prstGeom prst="trapezoid">
          <a:avLst>
            <a:gd name="adj" fmla="val 83785"/>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BE" sz="3200" kern="1200" dirty="0"/>
            <a:t>Preventief toezicht</a:t>
          </a:r>
        </a:p>
      </dsp:txBody>
      <dsp:txXfrm>
        <a:off x="2033784" y="2368193"/>
        <a:ext cx="3869151" cy="1184096"/>
      </dsp:txXfrm>
    </dsp:sp>
    <dsp:sp modelId="{36F1FF5C-822A-4A88-AD14-3154AB0EDCEA}">
      <dsp:nvSpPr>
        <dsp:cNvPr id="0" name=""/>
        <dsp:cNvSpPr/>
      </dsp:nvSpPr>
      <dsp:spPr>
        <a:xfrm>
          <a:off x="0" y="3552289"/>
          <a:ext cx="7936721" cy="1184096"/>
        </a:xfrm>
        <a:prstGeom prst="trapezoid">
          <a:avLst>
            <a:gd name="adj" fmla="val 83785"/>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BE" sz="3200" kern="1200" dirty="0"/>
            <a:t>Stimuleren vrijwillig naleven normen</a:t>
          </a:r>
        </a:p>
      </dsp:txBody>
      <dsp:txXfrm>
        <a:off x="1388926" y="3552289"/>
        <a:ext cx="5158868" cy="11840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2C0B-3E5A-443B-B7BA-725863EBAF49}">
      <dsp:nvSpPr>
        <dsp:cNvPr id="0" name=""/>
        <dsp:cNvSpPr/>
      </dsp:nvSpPr>
      <dsp:spPr>
        <a:xfrm>
          <a:off x="0" y="0"/>
          <a:ext cx="6186167" cy="71905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Veel gemeenten bemiddelen nu ook al kader</a:t>
          </a:r>
          <a:endParaRPr lang="nl-BE" sz="2200" kern="1200" dirty="0">
            <a:latin typeface="Calibri" panose="020F0502020204030204" pitchFamily="34" charset="0"/>
            <a:cs typeface="Calibri" panose="020F0502020204030204" pitchFamily="34" charset="0"/>
          </a:endParaRPr>
        </a:p>
      </dsp:txBody>
      <dsp:txXfrm>
        <a:off x="21060" y="21060"/>
        <a:ext cx="5326118" cy="676938"/>
      </dsp:txXfrm>
    </dsp:sp>
    <dsp:sp modelId="{8DA374C7-BCAA-41A1-9AEF-8ED913C392E6}">
      <dsp:nvSpPr>
        <dsp:cNvPr id="0" name=""/>
        <dsp:cNvSpPr/>
      </dsp:nvSpPr>
      <dsp:spPr>
        <a:xfrm>
          <a:off x="461954" y="818928"/>
          <a:ext cx="6186167" cy="71905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Voor eigenaars van goeie wil of woningen met beperkte gebreken</a:t>
          </a:r>
        </a:p>
      </dsp:txBody>
      <dsp:txXfrm>
        <a:off x="483014" y="839988"/>
        <a:ext cx="5214705" cy="676938"/>
      </dsp:txXfrm>
    </dsp:sp>
    <dsp:sp modelId="{C628B529-382A-4836-8375-78EE147A099E}">
      <dsp:nvSpPr>
        <dsp:cNvPr id="0" name=""/>
        <dsp:cNvSpPr/>
      </dsp:nvSpPr>
      <dsp:spPr>
        <a:xfrm>
          <a:off x="923908" y="1637856"/>
          <a:ext cx="6186167" cy="71905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Streven naar snel herstel </a:t>
          </a:r>
        </a:p>
      </dsp:txBody>
      <dsp:txXfrm>
        <a:off x="944968" y="1658916"/>
        <a:ext cx="5214705" cy="676938"/>
      </dsp:txXfrm>
    </dsp:sp>
    <dsp:sp modelId="{FD453089-372D-407E-B64F-890E3B719064}">
      <dsp:nvSpPr>
        <dsp:cNvPr id="0" name=""/>
        <dsp:cNvSpPr/>
      </dsp:nvSpPr>
      <dsp:spPr>
        <a:xfrm>
          <a:off x="1385862" y="2456784"/>
          <a:ext cx="6186167" cy="71905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Met procedure O/O als stok achter de deur </a:t>
          </a:r>
        </a:p>
      </dsp:txBody>
      <dsp:txXfrm>
        <a:off x="1406922" y="2477844"/>
        <a:ext cx="5214705" cy="676938"/>
      </dsp:txXfrm>
    </dsp:sp>
    <dsp:sp modelId="{D0381F51-B7EB-4EAA-A098-60DFD96A3810}">
      <dsp:nvSpPr>
        <dsp:cNvPr id="0" name=""/>
        <dsp:cNvSpPr/>
      </dsp:nvSpPr>
      <dsp:spPr>
        <a:xfrm>
          <a:off x="1847816" y="3275713"/>
          <a:ext cx="6186167" cy="71905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Maar: tijd kan oplopen en juridisch kader ontbreekt</a:t>
          </a:r>
          <a:endParaRPr lang="nl-BE" sz="2200" kern="1200" dirty="0">
            <a:latin typeface="Calibri" panose="020F0502020204030204" pitchFamily="34" charset="0"/>
            <a:cs typeface="Calibri" panose="020F0502020204030204" pitchFamily="34" charset="0"/>
          </a:endParaRPr>
        </a:p>
      </dsp:txBody>
      <dsp:txXfrm>
        <a:off x="1868876" y="3296773"/>
        <a:ext cx="5214705" cy="676938"/>
      </dsp:txXfrm>
    </dsp:sp>
    <dsp:sp modelId="{D6FB0616-ED1A-4693-99AD-7BC9C9649397}">
      <dsp:nvSpPr>
        <dsp:cNvPr id="0" name=""/>
        <dsp:cNvSpPr/>
      </dsp:nvSpPr>
      <dsp:spPr>
        <a:xfrm>
          <a:off x="5718779" y="525312"/>
          <a:ext cx="467388" cy="4673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5823941" y="525312"/>
        <a:ext cx="257064" cy="351709"/>
      </dsp:txXfrm>
    </dsp:sp>
    <dsp:sp modelId="{E10BAE96-8FD5-44FE-8512-3C3D6A8EE000}">
      <dsp:nvSpPr>
        <dsp:cNvPr id="0" name=""/>
        <dsp:cNvSpPr/>
      </dsp:nvSpPr>
      <dsp:spPr>
        <a:xfrm>
          <a:off x="6180733" y="1344240"/>
          <a:ext cx="467388" cy="4673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6285895" y="1344240"/>
        <a:ext cx="257064" cy="351709"/>
      </dsp:txXfrm>
    </dsp:sp>
    <dsp:sp modelId="{4C0E8278-3CC3-437A-BDF0-53EFC716C696}">
      <dsp:nvSpPr>
        <dsp:cNvPr id="0" name=""/>
        <dsp:cNvSpPr/>
      </dsp:nvSpPr>
      <dsp:spPr>
        <a:xfrm>
          <a:off x="6642687" y="2151184"/>
          <a:ext cx="467388" cy="4673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6747849" y="2151184"/>
        <a:ext cx="257064" cy="351709"/>
      </dsp:txXfrm>
    </dsp:sp>
    <dsp:sp modelId="{38EE262D-1F29-4E67-9D0A-BC1C3F419B53}">
      <dsp:nvSpPr>
        <dsp:cNvPr id="0" name=""/>
        <dsp:cNvSpPr/>
      </dsp:nvSpPr>
      <dsp:spPr>
        <a:xfrm>
          <a:off x="7104641" y="2978102"/>
          <a:ext cx="467388" cy="4673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7209803" y="2978102"/>
        <a:ext cx="257064" cy="3517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D957B-807C-40DC-8D4F-F7B36213A647}">
      <dsp:nvSpPr>
        <dsp:cNvPr id="0" name=""/>
        <dsp:cNvSpPr/>
      </dsp:nvSpPr>
      <dsp:spPr>
        <a:xfrm>
          <a:off x="0" y="4525189"/>
          <a:ext cx="8136847" cy="49518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solidFill>
                <a:srgbClr val="373636">
                  <a:hueOff val="0"/>
                  <a:satOff val="0"/>
                  <a:lumOff val="0"/>
                  <a:alphaOff val="0"/>
                </a:srgbClr>
              </a:solidFill>
              <a:latin typeface="FlandersArtSerif-Regular"/>
              <a:ea typeface="+mn-ea"/>
              <a:cs typeface="+mn-cs"/>
            </a:rPr>
            <a:t>Stap 7: conformiteitsattest of procedure O/O</a:t>
          </a:r>
        </a:p>
      </dsp:txBody>
      <dsp:txXfrm>
        <a:off x="0" y="4525189"/>
        <a:ext cx="8136847" cy="495189"/>
      </dsp:txXfrm>
    </dsp:sp>
    <dsp:sp modelId="{E6C6513F-090E-492A-BE3B-CD46CC557452}">
      <dsp:nvSpPr>
        <dsp:cNvPr id="0" name=""/>
        <dsp:cNvSpPr/>
      </dsp:nvSpPr>
      <dsp:spPr>
        <a:xfrm rot="10800000">
          <a:off x="0" y="3771016"/>
          <a:ext cx="8136847" cy="76160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solidFill>
                <a:srgbClr val="373636">
                  <a:hueOff val="0"/>
                  <a:satOff val="0"/>
                  <a:lumOff val="0"/>
                  <a:alphaOff val="0"/>
                </a:srgbClr>
              </a:solidFill>
              <a:latin typeface="FlandersArtSerif-Regular"/>
              <a:ea typeface="+mn-ea"/>
              <a:cs typeface="+mn-cs"/>
            </a:rPr>
            <a:t>Stap</a:t>
          </a:r>
          <a:r>
            <a:rPr lang="nl-BE" sz="1400" kern="1200" dirty="0"/>
            <a:t> </a:t>
          </a:r>
          <a:r>
            <a:rPr lang="nl-BE" sz="1800" kern="1200" dirty="0">
              <a:solidFill>
                <a:srgbClr val="373636">
                  <a:hueOff val="0"/>
                  <a:satOff val="0"/>
                  <a:lumOff val="0"/>
                  <a:alphaOff val="0"/>
                </a:srgbClr>
              </a:solidFill>
              <a:latin typeface="FlandersArtSerif-Regular"/>
              <a:ea typeface="+mn-ea"/>
              <a:cs typeface="+mn-cs"/>
            </a:rPr>
            <a:t>6: tweede conformiteitsonderzoek</a:t>
          </a:r>
        </a:p>
      </dsp:txBody>
      <dsp:txXfrm rot="10800000">
        <a:off x="0" y="3771016"/>
        <a:ext cx="8136847" cy="494865"/>
      </dsp:txXfrm>
    </dsp:sp>
    <dsp:sp modelId="{7284965C-0C48-42EB-BBCC-3338ABC340D1}">
      <dsp:nvSpPr>
        <dsp:cNvPr id="0" name=""/>
        <dsp:cNvSpPr/>
      </dsp:nvSpPr>
      <dsp:spPr>
        <a:xfrm rot="10800000">
          <a:off x="0" y="3016843"/>
          <a:ext cx="8136847" cy="76160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t>Stap 5: melding van herstel    		</a:t>
          </a:r>
        </a:p>
      </dsp:txBody>
      <dsp:txXfrm rot="10800000">
        <a:off x="0" y="3016843"/>
        <a:ext cx="8136847" cy="494865"/>
      </dsp:txXfrm>
    </dsp:sp>
    <dsp:sp modelId="{F0B7A260-5FA6-4D69-9F37-5183C8DDCC0A}">
      <dsp:nvSpPr>
        <dsp:cNvPr id="0" name=""/>
        <dsp:cNvSpPr/>
      </dsp:nvSpPr>
      <dsp:spPr>
        <a:xfrm rot="10800000">
          <a:off x="0" y="2262670"/>
          <a:ext cx="8136847" cy="76160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t>Stap 4: hersteltermijn geven (HT)       	</a:t>
          </a:r>
        </a:p>
      </dsp:txBody>
      <dsp:txXfrm rot="10800000">
        <a:off x="0" y="2262670"/>
        <a:ext cx="8136847" cy="494865"/>
      </dsp:txXfrm>
    </dsp:sp>
    <dsp:sp modelId="{93EC678B-F209-4212-9498-5CE01E4E9DED}">
      <dsp:nvSpPr>
        <dsp:cNvPr id="0" name=""/>
        <dsp:cNvSpPr/>
      </dsp:nvSpPr>
      <dsp:spPr>
        <a:xfrm rot="10800000">
          <a:off x="0" y="1508497"/>
          <a:ext cx="8136847" cy="76160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t>Stap 3: eerste conformiteitsonderzoek 	</a:t>
          </a:r>
        </a:p>
      </dsp:txBody>
      <dsp:txXfrm rot="10800000">
        <a:off x="0" y="1508497"/>
        <a:ext cx="8136847" cy="494865"/>
      </dsp:txXfrm>
    </dsp:sp>
    <dsp:sp modelId="{0F59A304-6288-4919-ABB5-B9CCC0BF5A5F}">
      <dsp:nvSpPr>
        <dsp:cNvPr id="0" name=""/>
        <dsp:cNvSpPr/>
      </dsp:nvSpPr>
      <dsp:spPr>
        <a:xfrm rot="10800000">
          <a:off x="0" y="754324"/>
          <a:ext cx="8136847" cy="76160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t>Stap 2: ontvangstbewijs + informatie   	 </a:t>
          </a:r>
        </a:p>
      </dsp:txBody>
      <dsp:txXfrm rot="10800000">
        <a:off x="0" y="754324"/>
        <a:ext cx="8136847" cy="494865"/>
      </dsp:txXfrm>
    </dsp:sp>
    <dsp:sp modelId="{27C975B0-A5A0-42E3-8329-2CE3E0E37889}">
      <dsp:nvSpPr>
        <dsp:cNvPr id="0" name=""/>
        <dsp:cNvSpPr/>
      </dsp:nvSpPr>
      <dsp:spPr>
        <a:xfrm rot="10800000">
          <a:off x="0" y="151"/>
          <a:ext cx="8136847" cy="76160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dirty="0">
              <a:solidFill>
                <a:srgbClr val="373636">
                  <a:hueOff val="0"/>
                  <a:satOff val="0"/>
                  <a:lumOff val="0"/>
                  <a:alphaOff val="0"/>
                </a:srgbClr>
              </a:solidFill>
              <a:latin typeface="FlandersArtSerif-Regular"/>
              <a:ea typeface="+mn-ea"/>
              <a:cs typeface="+mn-cs"/>
            </a:rPr>
            <a:t>Stap 1: melding /verzoek    </a:t>
          </a:r>
          <a:r>
            <a:rPr lang="nl-BE" sz="1800" kern="1200" dirty="0"/>
            <a:t>		</a:t>
          </a:r>
        </a:p>
      </dsp:txBody>
      <dsp:txXfrm rot="10800000">
        <a:off x="0" y="151"/>
        <a:ext cx="8136847" cy="4948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B1A9-59FA-4F50-84CC-A1F708BE788E}">
      <dsp:nvSpPr>
        <dsp:cNvPr id="0" name=""/>
        <dsp:cNvSpPr/>
      </dsp:nvSpPr>
      <dsp:spPr>
        <a:xfrm>
          <a:off x="0" y="1054799"/>
          <a:ext cx="7416000"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47D95-3985-49CB-B571-EC12D65E5A01}">
      <dsp:nvSpPr>
        <dsp:cNvPr id="0" name=""/>
        <dsp:cNvSpPr/>
      </dsp:nvSpPr>
      <dsp:spPr>
        <a:xfrm>
          <a:off x="370800" y="641519"/>
          <a:ext cx="5191200"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15" tIns="0" rIns="196215" bIns="0" numCol="1" spcCol="1270" anchor="ctr" anchorCtr="0">
          <a:noAutofit/>
        </a:bodyPr>
        <a:lstStyle/>
        <a:p>
          <a:pPr marL="0" lvl="0" indent="0" algn="l" defTabSz="1244600">
            <a:lnSpc>
              <a:spcPct val="90000"/>
            </a:lnSpc>
            <a:spcBef>
              <a:spcPct val="0"/>
            </a:spcBef>
            <a:spcAft>
              <a:spcPct val="35000"/>
            </a:spcAft>
            <a:buNone/>
          </a:pPr>
          <a:r>
            <a:rPr lang="nl-BE" sz="2800" kern="1200" dirty="0"/>
            <a:t>Wijzigingen conformiteitsattest</a:t>
          </a:r>
        </a:p>
      </dsp:txBody>
      <dsp:txXfrm>
        <a:off x="411149" y="681868"/>
        <a:ext cx="5110502" cy="745862"/>
      </dsp:txXfrm>
    </dsp:sp>
    <dsp:sp modelId="{AD23437A-A0D6-433F-8C3C-556A28D47FEB}">
      <dsp:nvSpPr>
        <dsp:cNvPr id="0" name=""/>
        <dsp:cNvSpPr/>
      </dsp:nvSpPr>
      <dsp:spPr>
        <a:xfrm>
          <a:off x="0" y="2324880"/>
          <a:ext cx="7416000"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00AFA9-D9D3-47C1-BB9C-2012AC6815B5}">
      <dsp:nvSpPr>
        <dsp:cNvPr id="0" name=""/>
        <dsp:cNvSpPr/>
      </dsp:nvSpPr>
      <dsp:spPr>
        <a:xfrm>
          <a:off x="370800" y="1911599"/>
          <a:ext cx="5191200"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15" tIns="0" rIns="196215" bIns="0" numCol="1" spcCol="1270" anchor="ctr" anchorCtr="0">
          <a:noAutofit/>
        </a:bodyPr>
        <a:lstStyle/>
        <a:p>
          <a:pPr marL="0" lvl="0" indent="0" algn="l" defTabSz="1244600">
            <a:lnSpc>
              <a:spcPct val="90000"/>
            </a:lnSpc>
            <a:spcBef>
              <a:spcPct val="0"/>
            </a:spcBef>
            <a:spcAft>
              <a:spcPct val="35000"/>
            </a:spcAft>
            <a:buNone/>
          </a:pPr>
          <a:r>
            <a:rPr lang="nl-BE" sz="2800" kern="1200" dirty="0"/>
            <a:t>Wijzigingen inventaris &amp; heffing</a:t>
          </a:r>
        </a:p>
      </dsp:txBody>
      <dsp:txXfrm>
        <a:off x="411149" y="1951948"/>
        <a:ext cx="5110502" cy="7458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CC393-F4BE-4029-AC49-A021359D6590}">
      <dsp:nvSpPr>
        <dsp:cNvPr id="0" name=""/>
        <dsp:cNvSpPr/>
      </dsp:nvSpPr>
      <dsp:spPr>
        <a:xfrm>
          <a:off x="0" y="56143"/>
          <a:ext cx="8133484" cy="105159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Nieuwe modellen CA</a:t>
          </a:r>
        </a:p>
      </dsp:txBody>
      <dsp:txXfrm>
        <a:off x="51334" y="107477"/>
        <a:ext cx="8030816" cy="948924"/>
      </dsp:txXfrm>
    </dsp:sp>
    <dsp:sp modelId="{14BD37D2-4910-49D6-8D84-0D37A9DE9AE2}">
      <dsp:nvSpPr>
        <dsp:cNvPr id="0" name=""/>
        <dsp:cNvSpPr/>
      </dsp:nvSpPr>
      <dsp:spPr>
        <a:xfrm>
          <a:off x="0" y="1173975"/>
          <a:ext cx="8133484" cy="105159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Vergoeding vragen voor ‘behandeling aanvraag CA’</a:t>
          </a:r>
        </a:p>
        <a:p>
          <a:pPr marL="0" lvl="0" indent="0" algn="l" defTabSz="1022350">
            <a:lnSpc>
              <a:spcPct val="90000"/>
            </a:lnSpc>
            <a:spcBef>
              <a:spcPct val="0"/>
            </a:spcBef>
            <a:spcAft>
              <a:spcPct val="35000"/>
            </a:spcAft>
            <a:buNone/>
          </a:pPr>
          <a:r>
            <a:rPr lang="nl-BE" sz="2300" kern="1200" dirty="0"/>
            <a:t>Max. vergoeding verhoogd naar 90 euro + indexering</a:t>
          </a:r>
        </a:p>
      </dsp:txBody>
      <dsp:txXfrm>
        <a:off x="51334" y="1225309"/>
        <a:ext cx="8030816" cy="948924"/>
      </dsp:txXfrm>
    </dsp:sp>
    <dsp:sp modelId="{9E8E7937-9C35-4A6C-9D22-F0192FA3A673}">
      <dsp:nvSpPr>
        <dsp:cNvPr id="0" name=""/>
        <dsp:cNvSpPr/>
      </dsp:nvSpPr>
      <dsp:spPr>
        <a:xfrm>
          <a:off x="0" y="2291808"/>
          <a:ext cx="8133484" cy="105159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PV van uitvoering WI = CA</a:t>
          </a:r>
        </a:p>
      </dsp:txBody>
      <dsp:txXfrm>
        <a:off x="51334" y="2343142"/>
        <a:ext cx="8030816" cy="948924"/>
      </dsp:txXfrm>
    </dsp:sp>
    <dsp:sp modelId="{F86C9AB3-1A07-4FD0-A2A1-68A78BB320F7}">
      <dsp:nvSpPr>
        <dsp:cNvPr id="0" name=""/>
        <dsp:cNvSpPr/>
      </dsp:nvSpPr>
      <dsp:spPr>
        <a:xfrm>
          <a:off x="0" y="3409640"/>
          <a:ext cx="8133484" cy="105159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WI zal uitzonderlijk ook CA kunnen geven </a:t>
          </a:r>
        </a:p>
      </dsp:txBody>
      <dsp:txXfrm>
        <a:off x="51334" y="3460974"/>
        <a:ext cx="8030816" cy="9489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8E90D-688A-4976-A738-AF2C165E78EF}">
      <dsp:nvSpPr>
        <dsp:cNvPr id="0" name=""/>
        <dsp:cNvSpPr/>
      </dsp:nvSpPr>
      <dsp:spPr>
        <a:xfrm>
          <a:off x="0" y="368480"/>
          <a:ext cx="8078787"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C8B916-9503-44B4-A267-B73803246B20}">
      <dsp:nvSpPr>
        <dsp:cNvPr id="0" name=""/>
        <dsp:cNvSpPr/>
      </dsp:nvSpPr>
      <dsp:spPr>
        <a:xfrm>
          <a:off x="403939" y="29000"/>
          <a:ext cx="565515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51" tIns="0" rIns="213751" bIns="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Regels inventaris O/O nu ook in VCW</a:t>
          </a:r>
        </a:p>
      </dsp:txBody>
      <dsp:txXfrm>
        <a:off x="437083" y="62144"/>
        <a:ext cx="5588862" cy="612672"/>
      </dsp:txXfrm>
    </dsp:sp>
    <dsp:sp modelId="{9CD39779-37AC-4EC5-9A51-8BB426D58F22}">
      <dsp:nvSpPr>
        <dsp:cNvPr id="0" name=""/>
        <dsp:cNvSpPr/>
      </dsp:nvSpPr>
      <dsp:spPr>
        <a:xfrm>
          <a:off x="0" y="1411760"/>
          <a:ext cx="8078787"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51881-E1FF-4988-B9D2-BE196831E159}">
      <dsp:nvSpPr>
        <dsp:cNvPr id="0" name=""/>
        <dsp:cNvSpPr/>
      </dsp:nvSpPr>
      <dsp:spPr>
        <a:xfrm>
          <a:off x="403939" y="1072280"/>
          <a:ext cx="565515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51" tIns="0" rIns="213751" bIns="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Oplossing voor herindelingen: woningen blijven nu op inventaris zolang O/O</a:t>
          </a:r>
        </a:p>
      </dsp:txBody>
      <dsp:txXfrm>
        <a:off x="437083" y="1105424"/>
        <a:ext cx="5588862" cy="612672"/>
      </dsp:txXfrm>
    </dsp:sp>
    <dsp:sp modelId="{0D8B581F-095E-48A2-B774-26036D7D8B15}">
      <dsp:nvSpPr>
        <dsp:cNvPr id="0" name=""/>
        <dsp:cNvSpPr/>
      </dsp:nvSpPr>
      <dsp:spPr>
        <a:xfrm>
          <a:off x="0" y="2455040"/>
          <a:ext cx="8078787"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3C6B04-309C-4EE5-99F9-5731EF44B553}">
      <dsp:nvSpPr>
        <dsp:cNvPr id="0" name=""/>
        <dsp:cNvSpPr/>
      </dsp:nvSpPr>
      <dsp:spPr>
        <a:xfrm>
          <a:off x="403939" y="2115560"/>
          <a:ext cx="565515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51" tIns="0" rIns="213751" bIns="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Vlaamse heffing wordt forfait van minstens 2.200 euro </a:t>
          </a:r>
        </a:p>
      </dsp:txBody>
      <dsp:txXfrm>
        <a:off x="437083" y="2148704"/>
        <a:ext cx="5588862" cy="612672"/>
      </dsp:txXfrm>
    </dsp:sp>
    <dsp:sp modelId="{D330CCDD-BE90-4D21-B035-0DF5C39189F5}">
      <dsp:nvSpPr>
        <dsp:cNvPr id="0" name=""/>
        <dsp:cNvSpPr/>
      </dsp:nvSpPr>
      <dsp:spPr>
        <a:xfrm>
          <a:off x="0" y="3498320"/>
          <a:ext cx="8078787"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8C5DE-FFC0-4508-9BCA-6BD37326E23F}">
      <dsp:nvSpPr>
        <dsp:cNvPr id="0" name=""/>
        <dsp:cNvSpPr/>
      </dsp:nvSpPr>
      <dsp:spPr>
        <a:xfrm>
          <a:off x="403939" y="3158840"/>
          <a:ext cx="565515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51" tIns="0" rIns="213751" bIns="0" numCol="1" spcCol="1270" anchor="ctr" anchorCtr="0">
          <a:noAutofit/>
        </a:bodyPr>
        <a:lstStyle/>
        <a:p>
          <a:pPr marL="0" lvl="0" indent="0" algn="l" defTabSz="977900">
            <a:lnSpc>
              <a:spcPct val="90000"/>
            </a:lnSpc>
            <a:spcBef>
              <a:spcPct val="0"/>
            </a:spcBef>
            <a:spcAft>
              <a:spcPct val="35000"/>
            </a:spcAft>
            <a:buNone/>
          </a:pPr>
          <a:r>
            <a:rPr lang="nl-BE" sz="2200" kern="1200" dirty="0">
              <a:latin typeface="Calibri" panose="020F0502020204030204" pitchFamily="34" charset="0"/>
              <a:cs typeface="Calibri" panose="020F0502020204030204" pitchFamily="34" charset="0"/>
            </a:rPr>
            <a:t>Bijsturing opschorting </a:t>
          </a:r>
          <a:r>
            <a:rPr lang="nl-BE" sz="2200" kern="1200" dirty="0" err="1">
              <a:latin typeface="Calibri" panose="020F0502020204030204" pitchFamily="34" charset="0"/>
              <a:cs typeface="Calibri" panose="020F0502020204030204" pitchFamily="34" charset="0"/>
            </a:rPr>
            <a:t>renowerken</a:t>
          </a:r>
          <a:endParaRPr lang="nl-BE" sz="2200" kern="1200" dirty="0">
            <a:latin typeface="Calibri" panose="020F0502020204030204" pitchFamily="34" charset="0"/>
            <a:cs typeface="Calibri" panose="020F0502020204030204" pitchFamily="34" charset="0"/>
          </a:endParaRPr>
        </a:p>
      </dsp:txBody>
      <dsp:txXfrm>
        <a:off x="437083" y="3191984"/>
        <a:ext cx="558886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52DD-857D-4634-97EF-8E3F6C3587F1}">
      <dsp:nvSpPr>
        <dsp:cNvPr id="0" name=""/>
        <dsp:cNvSpPr/>
      </dsp:nvSpPr>
      <dsp:spPr>
        <a:xfrm>
          <a:off x="2315664" y="0"/>
          <a:ext cx="1543776" cy="1135585"/>
        </a:xfrm>
        <a:prstGeom prst="trapezoid">
          <a:avLst>
            <a:gd name="adj" fmla="val 67973"/>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b="0" kern="1200" dirty="0" err="1">
              <a:solidFill>
                <a:schemeClr val="bg1"/>
              </a:solidFill>
              <a:latin typeface="Calibri" panose="020F0502020204030204" pitchFamily="34" charset="0"/>
              <a:cs typeface="Calibri" panose="020F0502020204030204" pitchFamily="34" charset="0"/>
            </a:rPr>
            <a:t>Strafr</a:t>
          </a:r>
          <a:r>
            <a:rPr lang="nl-BE" sz="1800" b="0" kern="1200" dirty="0">
              <a:solidFill>
                <a:schemeClr val="bg1"/>
              </a:solidFill>
              <a:latin typeface="Calibri" panose="020F0502020204030204" pitchFamily="34" charset="0"/>
              <a:cs typeface="Calibri" panose="020F0502020204030204" pitchFamily="34" charset="0"/>
            </a:rPr>
            <a:t>. </a:t>
          </a:r>
        </a:p>
        <a:p>
          <a:pPr marL="0" lvl="0" indent="0" algn="ctr" defTabSz="800100">
            <a:lnSpc>
              <a:spcPct val="90000"/>
            </a:lnSpc>
            <a:spcBef>
              <a:spcPct val="0"/>
            </a:spcBef>
            <a:spcAft>
              <a:spcPct val="35000"/>
            </a:spcAft>
            <a:buNone/>
          </a:pPr>
          <a:r>
            <a:rPr lang="nl-BE" sz="1800" b="0" kern="1200" dirty="0">
              <a:solidFill>
                <a:schemeClr val="bg1"/>
              </a:solidFill>
              <a:latin typeface="Calibri" panose="020F0502020204030204" pitchFamily="34" charset="0"/>
              <a:cs typeface="Calibri" panose="020F0502020204030204" pitchFamily="34" charset="0"/>
            </a:rPr>
            <a:t>procedure</a:t>
          </a:r>
        </a:p>
      </dsp:txBody>
      <dsp:txXfrm>
        <a:off x="2315664" y="0"/>
        <a:ext cx="1543776" cy="1135585"/>
      </dsp:txXfrm>
    </dsp:sp>
    <dsp:sp modelId="{531E8B05-6F98-45E2-AD67-670380DF1A7E}">
      <dsp:nvSpPr>
        <dsp:cNvPr id="0" name=""/>
        <dsp:cNvSpPr/>
      </dsp:nvSpPr>
      <dsp:spPr>
        <a:xfrm>
          <a:off x="1543776" y="1135585"/>
          <a:ext cx="3087552" cy="1135585"/>
        </a:xfrm>
        <a:prstGeom prst="trapezoid">
          <a:avLst>
            <a:gd name="adj" fmla="val 67973"/>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b="0" kern="1200" dirty="0">
              <a:solidFill>
                <a:schemeClr val="bg1"/>
              </a:solidFill>
              <a:latin typeface="Calibri" panose="020F0502020204030204" pitchFamily="34" charset="0"/>
              <a:cs typeface="Calibri" panose="020F0502020204030204" pitchFamily="34" charset="0"/>
            </a:rPr>
            <a:t>Administratieve</a:t>
          </a:r>
        </a:p>
        <a:p>
          <a:pPr marL="0" lvl="0" indent="0" algn="ctr" defTabSz="800100">
            <a:lnSpc>
              <a:spcPct val="90000"/>
            </a:lnSpc>
            <a:spcBef>
              <a:spcPct val="0"/>
            </a:spcBef>
            <a:spcAft>
              <a:spcPct val="35000"/>
            </a:spcAft>
            <a:buNone/>
          </a:pPr>
          <a:r>
            <a:rPr lang="nl-BE" sz="1800" b="0" kern="1200" dirty="0">
              <a:solidFill>
                <a:schemeClr val="bg1"/>
              </a:solidFill>
              <a:latin typeface="Calibri" panose="020F0502020204030204" pitchFamily="34" charset="0"/>
              <a:cs typeface="Calibri" panose="020F0502020204030204" pitchFamily="34" charset="0"/>
            </a:rPr>
            <a:t>procedure</a:t>
          </a:r>
        </a:p>
      </dsp:txBody>
      <dsp:txXfrm>
        <a:off x="2084097" y="1135585"/>
        <a:ext cx="2006909" cy="1135585"/>
      </dsp:txXfrm>
    </dsp:sp>
    <dsp:sp modelId="{57F621D2-4D5D-4A74-B05F-7148C6C18DCE}">
      <dsp:nvSpPr>
        <dsp:cNvPr id="0" name=""/>
        <dsp:cNvSpPr/>
      </dsp:nvSpPr>
      <dsp:spPr>
        <a:xfrm>
          <a:off x="771888" y="2271171"/>
          <a:ext cx="4631328" cy="1135585"/>
        </a:xfrm>
        <a:prstGeom prst="trapezoid">
          <a:avLst>
            <a:gd name="adj" fmla="val 67973"/>
          </a:avLst>
        </a:prstGeom>
        <a:solidFill>
          <a:schemeClr val="accent5">
            <a:hueOff val="-4957007"/>
            <a:satOff val="31989"/>
            <a:lumOff val="-2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b="0" kern="1200">
              <a:solidFill>
                <a:schemeClr val="bg1"/>
              </a:solidFill>
              <a:latin typeface="Calibri" panose="020F0502020204030204" pitchFamily="34" charset="0"/>
              <a:cs typeface="Calibri" panose="020F0502020204030204" pitchFamily="34" charset="0"/>
            </a:rPr>
            <a:t>Preventief toezicht</a:t>
          </a:r>
          <a:endParaRPr lang="nl-BE" sz="1800" b="0" kern="1200" dirty="0">
            <a:solidFill>
              <a:schemeClr val="bg1"/>
            </a:solidFill>
            <a:latin typeface="Calibri" panose="020F0502020204030204" pitchFamily="34" charset="0"/>
            <a:cs typeface="Calibri" panose="020F0502020204030204" pitchFamily="34" charset="0"/>
          </a:endParaRPr>
        </a:p>
      </dsp:txBody>
      <dsp:txXfrm>
        <a:off x="1582370" y="2271171"/>
        <a:ext cx="3010363" cy="1135585"/>
      </dsp:txXfrm>
    </dsp:sp>
    <dsp:sp modelId="{A38DB11C-DAF1-4098-B9E0-3E846F28375B}">
      <dsp:nvSpPr>
        <dsp:cNvPr id="0" name=""/>
        <dsp:cNvSpPr/>
      </dsp:nvSpPr>
      <dsp:spPr>
        <a:xfrm>
          <a:off x="0" y="3384158"/>
          <a:ext cx="6175105" cy="1135585"/>
        </a:xfrm>
        <a:prstGeom prst="trapezoid">
          <a:avLst>
            <a:gd name="adj" fmla="val 67973"/>
          </a:avLst>
        </a:prstGeom>
        <a:solidFill>
          <a:srgbClr val="3E60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b="0" kern="1200">
              <a:solidFill>
                <a:schemeClr val="bg1"/>
              </a:solidFill>
              <a:latin typeface="Calibri" panose="020F0502020204030204" pitchFamily="34" charset="0"/>
              <a:cs typeface="Calibri" panose="020F0502020204030204" pitchFamily="34" charset="0"/>
            </a:rPr>
            <a:t>Stimuleren vrijwillig naleven minimumnormen en streefdoelen</a:t>
          </a:r>
          <a:endParaRPr lang="nl-BE" sz="1800" b="0" kern="1200" dirty="0">
            <a:solidFill>
              <a:schemeClr val="bg1"/>
            </a:solidFill>
            <a:latin typeface="Calibri" panose="020F0502020204030204" pitchFamily="34" charset="0"/>
            <a:cs typeface="Calibri" panose="020F0502020204030204" pitchFamily="34" charset="0"/>
          </a:endParaRPr>
        </a:p>
      </dsp:txBody>
      <dsp:txXfrm>
        <a:off x="1080643" y="3384158"/>
        <a:ext cx="4013818" cy="11355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107D-32E4-4363-8B66-25AFE089B3F4}">
      <dsp:nvSpPr>
        <dsp:cNvPr id="0" name=""/>
        <dsp:cNvSpPr/>
      </dsp:nvSpPr>
      <dsp:spPr>
        <a:xfrm>
          <a:off x="0" y="339146"/>
          <a:ext cx="7658431" cy="403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30F99F-4CE3-4034-BFA7-A81A09984D67}">
      <dsp:nvSpPr>
        <dsp:cNvPr id="0" name=""/>
        <dsp:cNvSpPr/>
      </dsp:nvSpPr>
      <dsp:spPr>
        <a:xfrm>
          <a:off x="382921" y="102985"/>
          <a:ext cx="5360901" cy="4723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29" tIns="0" rIns="202629" bIns="0" numCol="1" spcCol="1270" anchor="ctr" anchorCtr="0">
          <a:noAutofit/>
        </a:bodyPr>
        <a:lstStyle/>
        <a:p>
          <a:pPr marL="0" lvl="0" indent="0" algn="l" defTabSz="711200">
            <a:lnSpc>
              <a:spcPct val="90000"/>
            </a:lnSpc>
            <a:spcBef>
              <a:spcPct val="0"/>
            </a:spcBef>
            <a:spcAft>
              <a:spcPct val="35000"/>
            </a:spcAft>
            <a:buNone/>
          </a:pPr>
          <a:r>
            <a:rPr lang="nl-BE" sz="1600" kern="1200"/>
            <a:t>IWT sinds 1/01/2021</a:t>
          </a:r>
        </a:p>
      </dsp:txBody>
      <dsp:txXfrm>
        <a:off x="405978" y="126042"/>
        <a:ext cx="5314787" cy="426206"/>
      </dsp:txXfrm>
    </dsp:sp>
    <dsp:sp modelId="{5DB74B98-690B-484C-A942-C4ABF733FCDE}">
      <dsp:nvSpPr>
        <dsp:cNvPr id="0" name=""/>
        <dsp:cNvSpPr/>
      </dsp:nvSpPr>
      <dsp:spPr>
        <a:xfrm>
          <a:off x="0" y="1064906"/>
          <a:ext cx="7658431" cy="27720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379" tIns="333248" rIns="594379" bIns="113792" numCol="1" spcCol="1270" anchor="t" anchorCtr="0">
          <a:noAutofit/>
        </a:bodyPr>
        <a:lstStyle/>
        <a:p>
          <a:pPr marL="171450" lvl="1" indent="-171450" algn="l" defTabSz="711200">
            <a:lnSpc>
              <a:spcPct val="90000"/>
            </a:lnSpc>
            <a:spcBef>
              <a:spcPct val="0"/>
            </a:spcBef>
            <a:spcAft>
              <a:spcPct val="15000"/>
            </a:spcAft>
            <a:buChar char="•"/>
          </a:pPr>
          <a:r>
            <a:rPr lang="nl-BE" sz="1600" kern="1200"/>
            <a:t>VLOK-aanpassingen</a:t>
          </a:r>
        </a:p>
        <a:p>
          <a:pPr marL="171450" lvl="1" indent="-171450" algn="l" defTabSz="711200">
            <a:lnSpc>
              <a:spcPct val="90000"/>
            </a:lnSpc>
            <a:spcBef>
              <a:spcPct val="0"/>
            </a:spcBef>
            <a:spcAft>
              <a:spcPct val="15000"/>
            </a:spcAft>
            <a:buChar char="•"/>
          </a:pPr>
          <a:r>
            <a:rPr lang="nl-BE" sz="1600" kern="1200" dirty="0"/>
            <a:t>Gerichte communicatie naar alle doelgroepen + campagne + pers</a:t>
          </a:r>
        </a:p>
        <a:p>
          <a:pPr marL="171450" lvl="1" indent="-171450" algn="l" defTabSz="711200">
            <a:lnSpc>
              <a:spcPct val="90000"/>
            </a:lnSpc>
            <a:spcBef>
              <a:spcPct val="0"/>
            </a:spcBef>
            <a:spcAft>
              <a:spcPct val="15000"/>
            </a:spcAft>
            <a:buChar char="•"/>
          </a:pPr>
          <a:r>
            <a:rPr lang="nl-BE" sz="1600" kern="1200"/>
            <a:t>Meer dan 70 opleidingsdagen</a:t>
          </a:r>
        </a:p>
        <a:p>
          <a:pPr marL="171450" lvl="1" indent="-171450" algn="l" defTabSz="711200">
            <a:lnSpc>
              <a:spcPct val="90000"/>
            </a:lnSpc>
            <a:spcBef>
              <a:spcPct val="0"/>
            </a:spcBef>
            <a:spcAft>
              <a:spcPct val="15000"/>
            </a:spcAft>
            <a:buChar char="•"/>
          </a:pPr>
          <a:r>
            <a:rPr lang="nl-BE" sz="1600" kern="1200"/>
            <a:t>Nieuw technisch handboek</a:t>
          </a:r>
        </a:p>
        <a:p>
          <a:pPr marL="171450" lvl="1" indent="-171450" algn="l" defTabSz="711200">
            <a:lnSpc>
              <a:spcPct val="90000"/>
            </a:lnSpc>
            <a:spcBef>
              <a:spcPct val="0"/>
            </a:spcBef>
            <a:spcAft>
              <a:spcPct val="15000"/>
            </a:spcAft>
            <a:buChar char="•"/>
          </a:pPr>
          <a:r>
            <a:rPr lang="nl-BE" sz="1600" kern="1200"/>
            <a:t>Nieuwe modellen CA</a:t>
          </a:r>
        </a:p>
        <a:p>
          <a:pPr marL="171450" lvl="1" indent="-171450" algn="l" defTabSz="711200">
            <a:lnSpc>
              <a:spcPct val="90000"/>
            </a:lnSpc>
            <a:spcBef>
              <a:spcPct val="0"/>
            </a:spcBef>
            <a:spcAft>
              <a:spcPct val="15000"/>
            </a:spcAft>
            <a:buChar char="•"/>
          </a:pPr>
          <a:r>
            <a:rPr lang="nl-BE" sz="1600" kern="1200" dirty="0"/>
            <a:t>Aanpassen voorrang sociale huur, puntensysteem </a:t>
          </a:r>
          <a:r>
            <a:rPr lang="nl-BE" sz="1600" kern="1200" dirty="0" err="1"/>
            <a:t>SVK’s</a:t>
          </a:r>
          <a:r>
            <a:rPr lang="nl-BE" sz="1600" kern="1200" dirty="0"/>
            <a:t> + huursubsidie </a:t>
          </a:r>
        </a:p>
        <a:p>
          <a:pPr marL="171450" lvl="1" indent="-171450" algn="l" defTabSz="711200">
            <a:lnSpc>
              <a:spcPct val="90000"/>
            </a:lnSpc>
            <a:spcBef>
              <a:spcPct val="0"/>
            </a:spcBef>
            <a:spcAft>
              <a:spcPct val="15000"/>
            </a:spcAft>
            <a:buChar char="•"/>
          </a:pPr>
          <a:r>
            <a:rPr lang="nl-BE" sz="1600" kern="1200"/>
            <a:t>Aanpassen website</a:t>
          </a:r>
        </a:p>
        <a:p>
          <a:pPr marL="171450" lvl="1" indent="-171450" algn="l" defTabSz="711200">
            <a:lnSpc>
              <a:spcPct val="90000"/>
            </a:lnSpc>
            <a:spcBef>
              <a:spcPct val="0"/>
            </a:spcBef>
            <a:spcAft>
              <a:spcPct val="15000"/>
            </a:spcAft>
            <a:buChar char="•"/>
          </a:pPr>
          <a:r>
            <a:rPr lang="nl-BE" sz="1600" kern="1200"/>
            <a:t>Aanpassen modeldocumenten</a:t>
          </a:r>
        </a:p>
        <a:p>
          <a:pPr marL="171450" lvl="1" indent="-171450" algn="l" defTabSz="711200">
            <a:lnSpc>
              <a:spcPct val="90000"/>
            </a:lnSpc>
            <a:spcBef>
              <a:spcPct val="0"/>
            </a:spcBef>
            <a:spcAft>
              <a:spcPct val="15000"/>
            </a:spcAft>
            <a:buChar char="•"/>
          </a:pPr>
          <a:r>
            <a:rPr lang="nl-BE" sz="1600" kern="1200"/>
            <a:t>Aanpassen bestaande brochures + nieuwe over de WP</a:t>
          </a:r>
        </a:p>
      </dsp:txBody>
      <dsp:txXfrm>
        <a:off x="0" y="1064906"/>
        <a:ext cx="7658431" cy="2772000"/>
      </dsp:txXfrm>
    </dsp:sp>
    <dsp:sp modelId="{C2641986-7B39-48B7-8A1B-68FB40EED6F1}">
      <dsp:nvSpPr>
        <dsp:cNvPr id="0" name=""/>
        <dsp:cNvSpPr/>
      </dsp:nvSpPr>
      <dsp:spPr>
        <a:xfrm>
          <a:off x="382921" y="828746"/>
          <a:ext cx="5360901" cy="4723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29" tIns="0" rIns="202629" bIns="0" numCol="1" spcCol="1270" anchor="ctr" anchorCtr="0">
          <a:noAutofit/>
        </a:bodyPr>
        <a:lstStyle/>
        <a:p>
          <a:pPr marL="0" lvl="0" indent="0" algn="l" defTabSz="711200">
            <a:lnSpc>
              <a:spcPct val="90000"/>
            </a:lnSpc>
            <a:spcBef>
              <a:spcPct val="0"/>
            </a:spcBef>
            <a:spcAft>
              <a:spcPct val="35000"/>
            </a:spcAft>
            <a:buNone/>
          </a:pPr>
          <a:r>
            <a:rPr lang="nl-BE" sz="1600" kern="1200" dirty="0"/>
            <a:t>Wat er allemaal aan voorafging</a:t>
          </a:r>
        </a:p>
      </dsp:txBody>
      <dsp:txXfrm>
        <a:off x="405978" y="851803"/>
        <a:ext cx="5314787" cy="426206"/>
      </dsp:txXfrm>
    </dsp:sp>
    <dsp:sp modelId="{8C43CEE7-F724-4F8B-8560-126FD90CB952}">
      <dsp:nvSpPr>
        <dsp:cNvPr id="0" name=""/>
        <dsp:cNvSpPr/>
      </dsp:nvSpPr>
      <dsp:spPr>
        <a:xfrm>
          <a:off x="0" y="4159466"/>
          <a:ext cx="7658431" cy="932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379" tIns="333248" rIns="594379" bIns="113792" numCol="1" spcCol="1270" anchor="t" anchorCtr="0">
          <a:noAutofit/>
        </a:bodyPr>
        <a:lstStyle/>
        <a:p>
          <a:pPr marL="171450" lvl="1" indent="-171450" algn="l" defTabSz="711200">
            <a:lnSpc>
              <a:spcPct val="90000"/>
            </a:lnSpc>
            <a:spcBef>
              <a:spcPct val="0"/>
            </a:spcBef>
            <a:spcAft>
              <a:spcPct val="15000"/>
            </a:spcAft>
            <a:buChar char="•"/>
          </a:pPr>
          <a:r>
            <a:rPr lang="nl-BE" sz="1600" kern="1200"/>
            <a:t>Handboek woningkwaliteit voor gemeenten</a:t>
          </a:r>
        </a:p>
        <a:p>
          <a:pPr marL="171450" lvl="1" indent="-171450" algn="l" defTabSz="711200">
            <a:lnSpc>
              <a:spcPct val="90000"/>
            </a:lnSpc>
            <a:spcBef>
              <a:spcPct val="0"/>
            </a:spcBef>
            <a:spcAft>
              <a:spcPct val="15000"/>
            </a:spcAft>
            <a:buChar char="•"/>
          </a:pPr>
          <a:endParaRPr lang="nl-BE" sz="1600" kern="1200"/>
        </a:p>
      </dsp:txBody>
      <dsp:txXfrm>
        <a:off x="0" y="4159466"/>
        <a:ext cx="7658431" cy="932400"/>
      </dsp:txXfrm>
    </dsp:sp>
    <dsp:sp modelId="{E9C0CC9C-2515-4D4F-9F75-532B1E4BB9CB}">
      <dsp:nvSpPr>
        <dsp:cNvPr id="0" name=""/>
        <dsp:cNvSpPr/>
      </dsp:nvSpPr>
      <dsp:spPr>
        <a:xfrm>
          <a:off x="382921" y="3923306"/>
          <a:ext cx="5360901" cy="4723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29" tIns="0" rIns="202629" bIns="0" numCol="1" spcCol="1270" anchor="ctr" anchorCtr="0">
          <a:noAutofit/>
        </a:bodyPr>
        <a:lstStyle/>
        <a:p>
          <a:pPr marL="0" lvl="0" indent="0" algn="l" defTabSz="711200">
            <a:lnSpc>
              <a:spcPct val="90000"/>
            </a:lnSpc>
            <a:spcBef>
              <a:spcPct val="0"/>
            </a:spcBef>
            <a:spcAft>
              <a:spcPct val="35000"/>
            </a:spcAft>
            <a:buNone/>
          </a:pPr>
          <a:r>
            <a:rPr lang="nl-BE" sz="1600" kern="1200" dirty="0"/>
            <a:t>Wat er nog aankomt </a:t>
          </a:r>
        </a:p>
      </dsp:txBody>
      <dsp:txXfrm>
        <a:off x="405978" y="3946363"/>
        <a:ext cx="5314787"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17463-599F-4750-AEE6-80CFC9B2D0F0}">
      <dsp:nvSpPr>
        <dsp:cNvPr id="0" name=""/>
        <dsp:cNvSpPr/>
      </dsp:nvSpPr>
      <dsp:spPr>
        <a:xfrm>
          <a:off x="0" y="262840"/>
          <a:ext cx="8527551" cy="1146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833" tIns="270764" rIns="661833" bIns="113792" numCol="1" spcCol="1270" anchor="t" anchorCtr="0">
          <a:noAutofit/>
        </a:bodyPr>
        <a:lstStyle/>
        <a:p>
          <a:pPr marL="171450" lvl="1" indent="-171450" algn="l" defTabSz="711200">
            <a:lnSpc>
              <a:spcPct val="90000"/>
            </a:lnSpc>
            <a:spcBef>
              <a:spcPct val="0"/>
            </a:spcBef>
            <a:spcAft>
              <a:spcPct val="15000"/>
            </a:spcAft>
            <a:buChar char="•"/>
          </a:pPr>
          <a:r>
            <a:rPr lang="nl-BE" sz="1600" kern="1200"/>
            <a:t>Wijzigen hoofdfunctie</a:t>
          </a:r>
        </a:p>
        <a:p>
          <a:pPr marL="171450" lvl="1" indent="-171450" algn="l" defTabSz="711200">
            <a:lnSpc>
              <a:spcPct val="90000"/>
            </a:lnSpc>
            <a:spcBef>
              <a:spcPct val="0"/>
            </a:spcBef>
            <a:spcAft>
              <a:spcPct val="15000"/>
            </a:spcAft>
            <a:buChar char="•"/>
          </a:pPr>
          <a:r>
            <a:rPr lang="nl-BE" sz="1600" kern="1200"/>
            <a:t>Opsplitsen woningen</a:t>
          </a:r>
        </a:p>
        <a:p>
          <a:pPr marL="171450" lvl="1" indent="-171450" algn="l" defTabSz="711200">
            <a:lnSpc>
              <a:spcPct val="90000"/>
            </a:lnSpc>
            <a:spcBef>
              <a:spcPct val="0"/>
            </a:spcBef>
            <a:spcAft>
              <a:spcPct val="15000"/>
            </a:spcAft>
            <a:buChar char="•"/>
          </a:pPr>
          <a:r>
            <a:rPr lang="nl-BE" sz="1600" kern="1200"/>
            <a:t>Wijzigen aantal woningen</a:t>
          </a:r>
        </a:p>
      </dsp:txBody>
      <dsp:txXfrm>
        <a:off x="0" y="262840"/>
        <a:ext cx="8527551" cy="1146600"/>
      </dsp:txXfrm>
    </dsp:sp>
    <dsp:sp modelId="{8060A857-773B-463D-A03E-504B58195652}">
      <dsp:nvSpPr>
        <dsp:cNvPr id="0" name=""/>
        <dsp:cNvSpPr/>
      </dsp:nvSpPr>
      <dsp:spPr>
        <a:xfrm>
          <a:off x="426377" y="70960"/>
          <a:ext cx="5969285" cy="3837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25" tIns="0" rIns="225625" bIns="0" numCol="1" spcCol="1270" anchor="ctr" anchorCtr="0">
          <a:noAutofit/>
        </a:bodyPr>
        <a:lstStyle/>
        <a:p>
          <a:pPr marL="0" lvl="0" indent="0" algn="l" defTabSz="711200">
            <a:lnSpc>
              <a:spcPct val="90000"/>
            </a:lnSpc>
            <a:spcBef>
              <a:spcPct val="0"/>
            </a:spcBef>
            <a:spcAft>
              <a:spcPct val="35000"/>
            </a:spcAft>
            <a:buNone/>
          </a:pPr>
          <a:r>
            <a:rPr lang="nl-BE" sz="1600" kern="1200" dirty="0"/>
            <a:t>Zonder omgevingsvergunning</a:t>
          </a:r>
        </a:p>
      </dsp:txBody>
      <dsp:txXfrm>
        <a:off x="445111" y="89694"/>
        <a:ext cx="5931817" cy="346292"/>
      </dsp:txXfrm>
    </dsp:sp>
    <dsp:sp modelId="{08D41425-02CA-42EA-92C1-F045F464CEC1}">
      <dsp:nvSpPr>
        <dsp:cNvPr id="0" name=""/>
        <dsp:cNvSpPr/>
      </dsp:nvSpPr>
      <dsp:spPr>
        <a:xfrm>
          <a:off x="0" y="1671520"/>
          <a:ext cx="8527551" cy="1146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833" tIns="270764" rIns="661833" bIns="113792" numCol="1" spcCol="1270" anchor="t" anchorCtr="0">
          <a:noAutofit/>
        </a:bodyPr>
        <a:lstStyle/>
        <a:p>
          <a:pPr marL="171450" lvl="1" indent="-171450" algn="l" defTabSz="711200">
            <a:lnSpc>
              <a:spcPct val="90000"/>
            </a:lnSpc>
            <a:spcBef>
              <a:spcPct val="0"/>
            </a:spcBef>
            <a:spcAft>
              <a:spcPct val="15000"/>
            </a:spcAft>
            <a:buChar char="•"/>
          </a:pPr>
          <a:r>
            <a:rPr lang="nl-BE" sz="1600" kern="1200"/>
            <a:t>Aanmaning</a:t>
          </a:r>
        </a:p>
        <a:p>
          <a:pPr marL="171450" lvl="1" indent="-171450" algn="l" defTabSz="711200">
            <a:lnSpc>
              <a:spcPct val="90000"/>
            </a:lnSpc>
            <a:spcBef>
              <a:spcPct val="0"/>
            </a:spcBef>
            <a:spcAft>
              <a:spcPct val="15000"/>
            </a:spcAft>
            <a:buChar char="•"/>
          </a:pPr>
          <a:r>
            <a:rPr lang="nl-BE" sz="1600" kern="1200" dirty="0"/>
            <a:t>Verslag van vaststelling</a:t>
          </a:r>
        </a:p>
        <a:p>
          <a:pPr marL="171450" lvl="1" indent="-171450" algn="l" defTabSz="711200">
            <a:lnSpc>
              <a:spcPct val="90000"/>
            </a:lnSpc>
            <a:spcBef>
              <a:spcPct val="0"/>
            </a:spcBef>
            <a:spcAft>
              <a:spcPct val="15000"/>
            </a:spcAft>
            <a:buChar char="•"/>
          </a:pPr>
          <a:r>
            <a:rPr lang="nl-BE" sz="1600" kern="1200"/>
            <a:t>PV</a:t>
          </a:r>
        </a:p>
      </dsp:txBody>
      <dsp:txXfrm>
        <a:off x="0" y="1671520"/>
        <a:ext cx="8527551" cy="1146600"/>
      </dsp:txXfrm>
    </dsp:sp>
    <dsp:sp modelId="{36CEED07-5599-4BBE-BFBD-70EC950279E6}">
      <dsp:nvSpPr>
        <dsp:cNvPr id="0" name=""/>
        <dsp:cNvSpPr/>
      </dsp:nvSpPr>
      <dsp:spPr>
        <a:xfrm>
          <a:off x="426377" y="1479640"/>
          <a:ext cx="5969285" cy="3837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25" tIns="0" rIns="225625" bIns="0" numCol="1" spcCol="1270" anchor="ctr" anchorCtr="0">
          <a:noAutofit/>
        </a:bodyPr>
        <a:lstStyle/>
        <a:p>
          <a:pPr marL="0" lvl="0" indent="0" algn="l" defTabSz="711200">
            <a:lnSpc>
              <a:spcPct val="90000"/>
            </a:lnSpc>
            <a:spcBef>
              <a:spcPct val="0"/>
            </a:spcBef>
            <a:spcAft>
              <a:spcPct val="35000"/>
            </a:spcAft>
            <a:buNone/>
          </a:pPr>
          <a:r>
            <a:rPr lang="nl-BE" sz="1600" kern="1200"/>
            <a:t>Vastgesteld in</a:t>
          </a:r>
        </a:p>
      </dsp:txBody>
      <dsp:txXfrm>
        <a:off x="445111" y="1498374"/>
        <a:ext cx="5931817" cy="346292"/>
      </dsp:txXfrm>
    </dsp:sp>
    <dsp:sp modelId="{1B4F7039-75E0-4D5E-8186-4F5E20204E5B}">
      <dsp:nvSpPr>
        <dsp:cNvPr id="0" name=""/>
        <dsp:cNvSpPr/>
      </dsp:nvSpPr>
      <dsp:spPr>
        <a:xfrm>
          <a:off x="0" y="3080201"/>
          <a:ext cx="8527551" cy="327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C6B099-84B9-4E0C-AA98-BAB06FE25D1B}">
      <dsp:nvSpPr>
        <dsp:cNvPr id="0" name=""/>
        <dsp:cNvSpPr/>
      </dsp:nvSpPr>
      <dsp:spPr>
        <a:xfrm>
          <a:off x="426377" y="2888321"/>
          <a:ext cx="5969285" cy="3837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25" tIns="0" rIns="225625" bIns="0" numCol="1" spcCol="1270" anchor="ctr" anchorCtr="0">
          <a:noAutofit/>
        </a:bodyPr>
        <a:lstStyle/>
        <a:p>
          <a:pPr marL="0" lvl="0" indent="0" algn="l" defTabSz="711200">
            <a:lnSpc>
              <a:spcPct val="90000"/>
            </a:lnSpc>
            <a:spcBef>
              <a:spcPct val="0"/>
            </a:spcBef>
            <a:spcAft>
              <a:spcPct val="35000"/>
            </a:spcAft>
            <a:buNone/>
          </a:pPr>
          <a:r>
            <a:rPr lang="nl-BE" sz="1600" kern="1200"/>
            <a:t>Voor kamerwoningen met inschrijvingen in bevolkingsregister</a:t>
          </a:r>
        </a:p>
      </dsp:txBody>
      <dsp:txXfrm>
        <a:off x="445111" y="2907055"/>
        <a:ext cx="5931817" cy="346292"/>
      </dsp:txXfrm>
    </dsp:sp>
    <dsp:sp modelId="{AB6D3404-940D-473C-AF02-C6F70D7E07D7}">
      <dsp:nvSpPr>
        <dsp:cNvPr id="0" name=""/>
        <dsp:cNvSpPr/>
      </dsp:nvSpPr>
      <dsp:spPr>
        <a:xfrm>
          <a:off x="0" y="3669881"/>
          <a:ext cx="8527551" cy="880425"/>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833" tIns="270764" rIns="661833" bIns="113792" numCol="1" spcCol="1270" anchor="t" anchorCtr="0">
          <a:noAutofit/>
        </a:bodyPr>
        <a:lstStyle/>
        <a:p>
          <a:pPr marL="171450" lvl="1" indent="-171450" algn="l" defTabSz="711200">
            <a:lnSpc>
              <a:spcPct val="90000"/>
            </a:lnSpc>
            <a:spcBef>
              <a:spcPct val="0"/>
            </a:spcBef>
            <a:spcAft>
              <a:spcPct val="15000"/>
            </a:spcAft>
            <a:buChar char="•"/>
          </a:pPr>
          <a:r>
            <a:rPr lang="nl-BE" sz="1600" kern="1200"/>
            <a:t>O</a:t>
          </a:r>
          <a:r>
            <a:rPr lang="nl-BE" sz="1600" kern="1200" dirty="0"/>
            <a:t>/O verklaren wel nog mogelijk</a:t>
          </a:r>
        </a:p>
        <a:p>
          <a:pPr marL="171450" lvl="1" indent="-171450" algn="l" defTabSz="711200">
            <a:lnSpc>
              <a:spcPct val="90000"/>
            </a:lnSpc>
            <a:spcBef>
              <a:spcPct val="0"/>
            </a:spcBef>
            <a:spcAft>
              <a:spcPct val="15000"/>
            </a:spcAft>
            <a:buChar char="•"/>
          </a:pPr>
          <a:r>
            <a:rPr lang="nl-BE" sz="1600" kern="1200" dirty="0"/>
            <a:t>CA afleveren niet mogelijk + verval van rechtswege</a:t>
          </a:r>
        </a:p>
      </dsp:txBody>
      <dsp:txXfrm>
        <a:off x="0" y="3669881"/>
        <a:ext cx="8527551" cy="880425"/>
      </dsp:txXfrm>
    </dsp:sp>
    <dsp:sp modelId="{827A03C1-1594-4EF3-B3F6-ECEFE83AF039}">
      <dsp:nvSpPr>
        <dsp:cNvPr id="0" name=""/>
        <dsp:cNvSpPr/>
      </dsp:nvSpPr>
      <dsp:spPr>
        <a:xfrm>
          <a:off x="426377" y="3478001"/>
          <a:ext cx="5969285" cy="3837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25" tIns="0" rIns="225625" bIns="0" numCol="1" spcCol="1270" anchor="ctr" anchorCtr="0">
          <a:noAutofit/>
        </a:bodyPr>
        <a:lstStyle/>
        <a:p>
          <a:pPr marL="0" lvl="0" indent="0" algn="l" defTabSz="711200">
            <a:lnSpc>
              <a:spcPct val="90000"/>
            </a:lnSpc>
            <a:spcBef>
              <a:spcPct val="0"/>
            </a:spcBef>
            <a:spcAft>
              <a:spcPct val="35000"/>
            </a:spcAft>
            <a:buNone/>
          </a:pPr>
          <a:r>
            <a:rPr lang="nl-BE" sz="1600" kern="1200" dirty="0"/>
            <a:t>Gevolgen</a:t>
          </a:r>
        </a:p>
      </dsp:txBody>
      <dsp:txXfrm>
        <a:off x="445111" y="3496735"/>
        <a:ext cx="5931817"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5D6DF-001C-4592-9F52-A6E3C46F70DB}">
      <dsp:nvSpPr>
        <dsp:cNvPr id="0" name=""/>
        <dsp:cNvSpPr/>
      </dsp:nvSpPr>
      <dsp:spPr>
        <a:xfrm>
          <a:off x="0" y="931446"/>
          <a:ext cx="8044180" cy="19278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318" tIns="374904" rIns="624318"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dirty="0"/>
            <a:t>Enkel voor woningkwaliteitsbewaking (boek 3 VCW)</a:t>
          </a:r>
        </a:p>
        <a:p>
          <a:pPr marL="171450" lvl="1" indent="-171450" algn="l" defTabSz="800100">
            <a:lnSpc>
              <a:spcPct val="90000"/>
            </a:lnSpc>
            <a:spcBef>
              <a:spcPct val="0"/>
            </a:spcBef>
            <a:spcAft>
              <a:spcPct val="15000"/>
            </a:spcAft>
            <a:buChar char="•"/>
          </a:pPr>
          <a:r>
            <a:rPr lang="nl-BE" sz="1800" kern="1200" dirty="0"/>
            <a:t>Introductie bestuurlijke beboeting</a:t>
          </a:r>
        </a:p>
        <a:p>
          <a:pPr marL="342900" lvl="2" indent="-171450" algn="l" defTabSz="800100">
            <a:lnSpc>
              <a:spcPct val="90000"/>
            </a:lnSpc>
            <a:spcBef>
              <a:spcPct val="0"/>
            </a:spcBef>
            <a:spcAft>
              <a:spcPct val="15000"/>
            </a:spcAft>
            <a:buChar char="•"/>
          </a:pPr>
          <a:r>
            <a:rPr lang="nl-BE" sz="1800" kern="1200" dirty="0"/>
            <a:t>In strafrechtelijke procedure</a:t>
          </a:r>
        </a:p>
        <a:p>
          <a:pPr marL="342900" lvl="2" indent="-171450" algn="l" defTabSz="800100">
            <a:lnSpc>
              <a:spcPct val="90000"/>
            </a:lnSpc>
            <a:spcBef>
              <a:spcPct val="0"/>
            </a:spcBef>
            <a:spcAft>
              <a:spcPct val="15000"/>
            </a:spcAft>
            <a:buChar char="•"/>
          </a:pPr>
          <a:r>
            <a:rPr lang="nl-BE" sz="1800" kern="1200" dirty="0"/>
            <a:t>Bij </a:t>
          </a:r>
          <a:r>
            <a:rPr lang="nl-BE" sz="1800" kern="1200" dirty="0" err="1"/>
            <a:t>sepo</a:t>
          </a:r>
          <a:r>
            <a:rPr lang="nl-BE" sz="1800" kern="1200" dirty="0"/>
            <a:t> parket</a:t>
          </a:r>
        </a:p>
        <a:p>
          <a:pPr marL="342900" lvl="2" indent="-171450" algn="l" defTabSz="800100">
            <a:lnSpc>
              <a:spcPct val="90000"/>
            </a:lnSpc>
            <a:spcBef>
              <a:spcPct val="0"/>
            </a:spcBef>
            <a:spcAft>
              <a:spcPct val="15000"/>
            </a:spcAft>
            <a:buChar char="•"/>
          </a:pPr>
          <a:r>
            <a:rPr lang="nl-BE" sz="1800" kern="1200" dirty="0"/>
            <a:t>Niet in administratieve procedure O/O!</a:t>
          </a:r>
        </a:p>
      </dsp:txBody>
      <dsp:txXfrm>
        <a:off x="0" y="931446"/>
        <a:ext cx="8044180" cy="1927800"/>
      </dsp:txXfrm>
    </dsp:sp>
    <dsp:sp modelId="{EE812380-1F11-4790-89AC-9C334C08DE3A}">
      <dsp:nvSpPr>
        <dsp:cNvPr id="0" name=""/>
        <dsp:cNvSpPr/>
      </dsp:nvSpPr>
      <dsp:spPr>
        <a:xfrm>
          <a:off x="402209" y="665766"/>
          <a:ext cx="5630926"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836" tIns="0" rIns="212836" bIns="0" numCol="1" spcCol="1270" anchor="ctr" anchorCtr="0">
          <a:noAutofit/>
        </a:bodyPr>
        <a:lstStyle/>
        <a:p>
          <a:pPr marL="0" lvl="0" indent="0" algn="l" defTabSz="800100">
            <a:lnSpc>
              <a:spcPct val="90000"/>
            </a:lnSpc>
            <a:spcBef>
              <a:spcPct val="0"/>
            </a:spcBef>
            <a:spcAft>
              <a:spcPct val="35000"/>
            </a:spcAft>
            <a:buNone/>
          </a:pPr>
          <a:r>
            <a:rPr lang="nl-BE" sz="1800" kern="1200"/>
            <a:t>Implementatie kaderdecreet bestuurlijke handhaving</a:t>
          </a:r>
        </a:p>
      </dsp:txBody>
      <dsp:txXfrm>
        <a:off x="428148" y="691705"/>
        <a:ext cx="5579048" cy="479482"/>
      </dsp:txXfrm>
    </dsp:sp>
    <dsp:sp modelId="{3426D72A-57CC-45DB-A0B5-EFAE66B0D914}">
      <dsp:nvSpPr>
        <dsp:cNvPr id="0" name=""/>
        <dsp:cNvSpPr/>
      </dsp:nvSpPr>
      <dsp:spPr>
        <a:xfrm>
          <a:off x="0" y="3222127"/>
          <a:ext cx="8044180" cy="76545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318" tIns="374904" rIns="624318"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a:t>Opnieuw uitsluitend schriftelijk</a:t>
          </a:r>
        </a:p>
      </dsp:txBody>
      <dsp:txXfrm>
        <a:off x="0" y="3222127"/>
        <a:ext cx="8044180" cy="765450"/>
      </dsp:txXfrm>
    </dsp:sp>
    <dsp:sp modelId="{39AD4203-F48E-4604-8F52-C8BD5432FDAE}">
      <dsp:nvSpPr>
        <dsp:cNvPr id="0" name=""/>
        <dsp:cNvSpPr/>
      </dsp:nvSpPr>
      <dsp:spPr>
        <a:xfrm>
          <a:off x="402209" y="2956447"/>
          <a:ext cx="5630926"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836" tIns="0" rIns="212836" bIns="0" numCol="1" spcCol="1270" anchor="ctr" anchorCtr="0">
          <a:noAutofit/>
        </a:bodyPr>
        <a:lstStyle/>
        <a:p>
          <a:pPr marL="0" lvl="0" indent="0" algn="l" defTabSz="800100">
            <a:lnSpc>
              <a:spcPct val="90000"/>
            </a:lnSpc>
            <a:spcBef>
              <a:spcPct val="0"/>
            </a:spcBef>
            <a:spcAft>
              <a:spcPct val="35000"/>
            </a:spcAft>
            <a:buNone/>
          </a:pPr>
          <a:r>
            <a:rPr lang="nl-BE" sz="1800" kern="1200"/>
            <a:t>Schrappen mondeling horen in beroepsprocedure O/O</a:t>
          </a:r>
        </a:p>
      </dsp:txBody>
      <dsp:txXfrm>
        <a:off x="428148" y="2982386"/>
        <a:ext cx="5579048" cy="4794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DB0B2-B78D-4FEF-A295-E066EAB6687C}">
      <dsp:nvSpPr>
        <dsp:cNvPr id="0" name=""/>
        <dsp:cNvSpPr/>
      </dsp:nvSpPr>
      <dsp:spPr>
        <a:xfrm>
          <a:off x="2536" y="1148333"/>
          <a:ext cx="2472873" cy="43200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nl-BE" sz="1500" kern="1200"/>
            <a:t>Publiek beschikbaar</a:t>
          </a:r>
        </a:p>
      </dsp:txBody>
      <dsp:txXfrm>
        <a:off x="2536" y="1148333"/>
        <a:ext cx="2472873" cy="432000"/>
      </dsp:txXfrm>
    </dsp:sp>
    <dsp:sp modelId="{B9A5C281-78A9-4116-99C0-96634E75A2C1}">
      <dsp:nvSpPr>
        <dsp:cNvPr id="0" name=""/>
        <dsp:cNvSpPr/>
      </dsp:nvSpPr>
      <dsp:spPr>
        <a:xfrm>
          <a:off x="2536" y="1580333"/>
          <a:ext cx="2472873" cy="1132312"/>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nl-BE" sz="1500" kern="1200"/>
            <a:t>VIVOO</a:t>
          </a:r>
        </a:p>
        <a:p>
          <a:pPr marL="114300" lvl="1" indent="-114300" algn="l" defTabSz="666750">
            <a:lnSpc>
              <a:spcPct val="90000"/>
            </a:lnSpc>
            <a:spcBef>
              <a:spcPct val="0"/>
            </a:spcBef>
            <a:spcAft>
              <a:spcPct val="15000"/>
            </a:spcAft>
            <a:buChar char="•"/>
          </a:pPr>
          <a:r>
            <a:rPr lang="nl-BE" sz="1500" kern="1200"/>
            <a:t>Bestaan besluit O/O</a:t>
          </a:r>
        </a:p>
        <a:p>
          <a:pPr marL="114300" lvl="1" indent="-114300" algn="l" defTabSz="666750">
            <a:lnSpc>
              <a:spcPct val="90000"/>
            </a:lnSpc>
            <a:spcBef>
              <a:spcPct val="0"/>
            </a:spcBef>
            <a:spcAft>
              <a:spcPct val="15000"/>
            </a:spcAft>
            <a:buChar char="•"/>
          </a:pPr>
          <a:r>
            <a:rPr lang="nl-BE" sz="1500" kern="1200"/>
            <a:t>Bestaan CA</a:t>
          </a:r>
        </a:p>
      </dsp:txBody>
      <dsp:txXfrm>
        <a:off x="2536" y="1580333"/>
        <a:ext cx="2472873" cy="1132312"/>
      </dsp:txXfrm>
    </dsp:sp>
    <dsp:sp modelId="{7AE5E407-2126-470C-8850-8934F4855B99}">
      <dsp:nvSpPr>
        <dsp:cNvPr id="0" name=""/>
        <dsp:cNvSpPr/>
      </dsp:nvSpPr>
      <dsp:spPr>
        <a:xfrm>
          <a:off x="2821612" y="1148333"/>
          <a:ext cx="2472873" cy="43200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nl-BE" sz="1500" kern="1200"/>
            <a:t>Voor FEDNOT, VMSW, CIB</a:t>
          </a:r>
        </a:p>
      </dsp:txBody>
      <dsp:txXfrm>
        <a:off x="2821612" y="1148333"/>
        <a:ext cx="2472873" cy="432000"/>
      </dsp:txXfrm>
    </dsp:sp>
    <dsp:sp modelId="{43BD0CD5-A0F1-4DA3-8DEF-2037713E99CB}">
      <dsp:nvSpPr>
        <dsp:cNvPr id="0" name=""/>
        <dsp:cNvSpPr/>
      </dsp:nvSpPr>
      <dsp:spPr>
        <a:xfrm>
          <a:off x="2821612" y="1580333"/>
          <a:ext cx="2472873" cy="1132312"/>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nl-BE" sz="1500" kern="1200"/>
            <a:t>Besluiten O/O</a:t>
          </a:r>
        </a:p>
        <a:p>
          <a:pPr marL="114300" lvl="1" indent="-114300" algn="l" defTabSz="666750">
            <a:lnSpc>
              <a:spcPct val="90000"/>
            </a:lnSpc>
            <a:spcBef>
              <a:spcPct val="0"/>
            </a:spcBef>
            <a:spcAft>
              <a:spcPct val="15000"/>
            </a:spcAft>
            <a:buChar char="•"/>
          </a:pPr>
          <a:r>
            <a:rPr lang="nl-BE" sz="1500" kern="1200"/>
            <a:t>Resultaten conformiteitsonderzoeken</a:t>
          </a:r>
        </a:p>
        <a:p>
          <a:pPr marL="114300" lvl="1" indent="-114300" algn="l" defTabSz="666750">
            <a:lnSpc>
              <a:spcPct val="90000"/>
            </a:lnSpc>
            <a:spcBef>
              <a:spcPct val="0"/>
            </a:spcBef>
            <a:spcAft>
              <a:spcPct val="15000"/>
            </a:spcAft>
            <a:buChar char="•"/>
          </a:pPr>
          <a:r>
            <a:rPr lang="nl-BE" sz="1500" kern="1200"/>
            <a:t>Afschrift CA</a:t>
          </a:r>
        </a:p>
      </dsp:txBody>
      <dsp:txXfrm>
        <a:off x="2821612" y="1580333"/>
        <a:ext cx="2472873" cy="1132312"/>
      </dsp:txXfrm>
    </dsp:sp>
    <dsp:sp modelId="{420F52F3-A8BB-4BAC-8AEB-A9338F2DB68E}">
      <dsp:nvSpPr>
        <dsp:cNvPr id="0" name=""/>
        <dsp:cNvSpPr/>
      </dsp:nvSpPr>
      <dsp:spPr>
        <a:xfrm>
          <a:off x="5640688" y="1148333"/>
          <a:ext cx="2472873" cy="43200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nl-BE" sz="1500" kern="1200"/>
            <a:t>Voor nieuwe eigenaars</a:t>
          </a:r>
        </a:p>
      </dsp:txBody>
      <dsp:txXfrm>
        <a:off x="5640688" y="1148333"/>
        <a:ext cx="2472873" cy="432000"/>
      </dsp:txXfrm>
    </dsp:sp>
    <dsp:sp modelId="{497C2858-578D-48A4-85F0-7F5CE2904026}">
      <dsp:nvSpPr>
        <dsp:cNvPr id="0" name=""/>
        <dsp:cNvSpPr/>
      </dsp:nvSpPr>
      <dsp:spPr>
        <a:xfrm>
          <a:off x="5640688" y="1580333"/>
          <a:ext cx="2472873" cy="1132312"/>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nl-BE" sz="1500" kern="1200"/>
            <a:t>Resultaten conformiteitsonderzoeken</a:t>
          </a:r>
        </a:p>
      </dsp:txBody>
      <dsp:txXfrm>
        <a:off x="5640688" y="1580333"/>
        <a:ext cx="2472873" cy="11323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27FE-AEE1-4DC1-BE0E-4D57AE5417F3}">
      <dsp:nvSpPr>
        <dsp:cNvPr id="0" name=""/>
        <dsp:cNvSpPr/>
      </dsp:nvSpPr>
      <dsp:spPr>
        <a:xfrm>
          <a:off x="18" y="642173"/>
          <a:ext cx="1732693" cy="64940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BE" sz="1800" kern="1200"/>
            <a:t>Beperkt tot</a:t>
          </a:r>
        </a:p>
      </dsp:txBody>
      <dsp:txXfrm>
        <a:off x="18" y="642173"/>
        <a:ext cx="1732693" cy="649408"/>
      </dsp:txXfrm>
    </dsp:sp>
    <dsp:sp modelId="{7B01A4F9-38D1-4F7F-97E5-EC97710BD18E}">
      <dsp:nvSpPr>
        <dsp:cNvPr id="0" name=""/>
        <dsp:cNvSpPr/>
      </dsp:nvSpPr>
      <dsp:spPr>
        <a:xfrm>
          <a:off x="18" y="1291581"/>
          <a:ext cx="1732693" cy="1309365"/>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BE" sz="1800" kern="1200" dirty="0"/>
            <a:t>Dakisolatie</a:t>
          </a:r>
        </a:p>
        <a:p>
          <a:pPr marL="171450" lvl="1" indent="-171450" algn="l" defTabSz="800100">
            <a:lnSpc>
              <a:spcPct val="90000"/>
            </a:lnSpc>
            <a:spcBef>
              <a:spcPct val="0"/>
            </a:spcBef>
            <a:spcAft>
              <a:spcPct val="15000"/>
            </a:spcAft>
            <a:buChar char="•"/>
          </a:pPr>
          <a:r>
            <a:rPr lang="nl-BE" sz="1800" kern="1200"/>
            <a:t>Dubbel glas</a:t>
          </a:r>
        </a:p>
      </dsp:txBody>
      <dsp:txXfrm>
        <a:off x="18" y="1291581"/>
        <a:ext cx="1732693" cy="1309365"/>
      </dsp:txXfrm>
    </dsp:sp>
    <dsp:sp modelId="{DAA4234E-3B2E-415C-A7FD-CA40E269BCD1}">
      <dsp:nvSpPr>
        <dsp:cNvPr id="0" name=""/>
        <dsp:cNvSpPr/>
      </dsp:nvSpPr>
      <dsp:spPr>
        <a:xfrm>
          <a:off x="1975288" y="642173"/>
          <a:ext cx="1732693" cy="64940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BE" sz="1800" kern="1200"/>
            <a:t>Opgenomen als minimumnorm</a:t>
          </a:r>
        </a:p>
      </dsp:txBody>
      <dsp:txXfrm>
        <a:off x="1975288" y="642173"/>
        <a:ext cx="1732693" cy="649408"/>
      </dsp:txXfrm>
    </dsp:sp>
    <dsp:sp modelId="{DF155662-E7FC-4729-8877-F9393C8E39CA}">
      <dsp:nvSpPr>
        <dsp:cNvPr id="0" name=""/>
        <dsp:cNvSpPr/>
      </dsp:nvSpPr>
      <dsp:spPr>
        <a:xfrm>
          <a:off x="1975288" y="1291581"/>
          <a:ext cx="1732693" cy="1309365"/>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BE" sz="1800" kern="1200"/>
            <a:t>Dakisolatie: sinds 2015</a:t>
          </a:r>
        </a:p>
        <a:p>
          <a:pPr marL="171450" lvl="1" indent="-171450" algn="l" defTabSz="800100">
            <a:lnSpc>
              <a:spcPct val="90000"/>
            </a:lnSpc>
            <a:spcBef>
              <a:spcPct val="0"/>
            </a:spcBef>
            <a:spcAft>
              <a:spcPct val="15000"/>
            </a:spcAft>
            <a:buChar char="•"/>
          </a:pPr>
          <a:r>
            <a:rPr lang="nl-BE" sz="1800" kern="1200" dirty="0"/>
            <a:t>Dubbel glas: vanaf 2020</a:t>
          </a:r>
        </a:p>
      </dsp:txBody>
      <dsp:txXfrm>
        <a:off x="1975288" y="1291581"/>
        <a:ext cx="1732693" cy="130936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67305-1641-4839-8601-C433B581A2EE}">
      <dsp:nvSpPr>
        <dsp:cNvPr id="0" name=""/>
        <dsp:cNvSpPr/>
      </dsp:nvSpPr>
      <dsp:spPr>
        <a:xfrm>
          <a:off x="0" y="0"/>
          <a:ext cx="6404704" cy="94884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BE" sz="1600" kern="1200" dirty="0"/>
            <a:t>‘Het ontbreken van’ = gebrek op technisch verslag</a:t>
          </a:r>
        </a:p>
      </dsp:txBody>
      <dsp:txXfrm>
        <a:off x="27791" y="27791"/>
        <a:ext cx="5300651" cy="893260"/>
      </dsp:txXfrm>
    </dsp:sp>
    <dsp:sp modelId="{4A294336-6438-4442-9A26-599A1AC29179}">
      <dsp:nvSpPr>
        <dsp:cNvPr id="0" name=""/>
        <dsp:cNvSpPr/>
      </dsp:nvSpPr>
      <dsp:spPr>
        <a:xfrm>
          <a:off x="536393" y="1121359"/>
          <a:ext cx="6404704" cy="94884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BE" sz="1600" kern="1200" dirty="0"/>
            <a:t>Geeft aanleiding tot quotatie in bepaalde categorie</a:t>
          </a:r>
        </a:p>
      </dsp:txBody>
      <dsp:txXfrm>
        <a:off x="564184" y="1149150"/>
        <a:ext cx="5195980" cy="893260"/>
      </dsp:txXfrm>
    </dsp:sp>
    <dsp:sp modelId="{38936A0A-732A-4B4F-A65F-E541F4454113}">
      <dsp:nvSpPr>
        <dsp:cNvPr id="0" name=""/>
        <dsp:cNvSpPr/>
      </dsp:nvSpPr>
      <dsp:spPr>
        <a:xfrm>
          <a:off x="1064782" y="2242718"/>
          <a:ext cx="6404704" cy="94884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BE" sz="1600" kern="1200" dirty="0"/>
            <a:t>Gefaseerde invoering</a:t>
          </a:r>
        </a:p>
        <a:p>
          <a:pPr marL="114300" lvl="1" indent="-114300" algn="l" defTabSz="533400">
            <a:lnSpc>
              <a:spcPct val="100000"/>
            </a:lnSpc>
            <a:spcBef>
              <a:spcPct val="0"/>
            </a:spcBef>
            <a:spcAft>
              <a:spcPct val="15000"/>
            </a:spcAft>
            <a:buChar char="•"/>
          </a:pPr>
          <a:r>
            <a:rPr lang="nl-BE" sz="1200" kern="1200" dirty="0"/>
            <a:t>Eerste jaren beperkte quotatie</a:t>
          </a:r>
        </a:p>
        <a:p>
          <a:pPr marL="114300" lvl="1" indent="-114300" algn="l" defTabSz="533400">
            <a:lnSpc>
              <a:spcPct val="100000"/>
            </a:lnSpc>
            <a:spcBef>
              <a:spcPct val="0"/>
            </a:spcBef>
            <a:spcAft>
              <a:spcPct val="15000"/>
            </a:spcAft>
            <a:buChar char="•"/>
          </a:pPr>
          <a:r>
            <a:rPr lang="nl-BE" sz="1200" kern="1200" dirty="0"/>
            <a:t>Daarna volle uitwerking</a:t>
          </a:r>
        </a:p>
      </dsp:txBody>
      <dsp:txXfrm>
        <a:off x="1092573" y="2270509"/>
        <a:ext cx="5203986" cy="893260"/>
      </dsp:txXfrm>
    </dsp:sp>
    <dsp:sp modelId="{75368CC8-0194-43F0-A0EA-0BD7BF7A6FFB}">
      <dsp:nvSpPr>
        <dsp:cNvPr id="0" name=""/>
        <dsp:cNvSpPr/>
      </dsp:nvSpPr>
      <dsp:spPr>
        <a:xfrm>
          <a:off x="1595667" y="3364077"/>
          <a:ext cx="6404704" cy="94884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BE" sz="1600" kern="1200" dirty="0"/>
            <a:t>1 gebrek cat. II = ongeschikt</a:t>
          </a:r>
        </a:p>
      </dsp:txBody>
      <dsp:txXfrm>
        <a:off x="1623458" y="3391868"/>
        <a:ext cx="5195980" cy="893260"/>
      </dsp:txXfrm>
    </dsp:sp>
    <dsp:sp modelId="{F9F42614-613C-4925-BE78-ED9B7B204021}">
      <dsp:nvSpPr>
        <dsp:cNvPr id="0" name=""/>
        <dsp:cNvSpPr/>
      </dsp:nvSpPr>
      <dsp:spPr>
        <a:xfrm>
          <a:off x="5787956" y="726727"/>
          <a:ext cx="616747" cy="6167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BE" sz="2800" kern="1200"/>
        </a:p>
      </dsp:txBody>
      <dsp:txXfrm>
        <a:off x="5926724" y="726727"/>
        <a:ext cx="339211" cy="464102"/>
      </dsp:txXfrm>
    </dsp:sp>
    <dsp:sp modelId="{B94AC5D3-6E51-4C72-97FB-449BC6C50683}">
      <dsp:nvSpPr>
        <dsp:cNvPr id="0" name=""/>
        <dsp:cNvSpPr/>
      </dsp:nvSpPr>
      <dsp:spPr>
        <a:xfrm>
          <a:off x="6324350" y="1848086"/>
          <a:ext cx="616747" cy="6167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BE" sz="2800" kern="1200"/>
        </a:p>
      </dsp:txBody>
      <dsp:txXfrm>
        <a:off x="6463118" y="1848086"/>
        <a:ext cx="339211" cy="464102"/>
      </dsp:txXfrm>
    </dsp:sp>
    <dsp:sp modelId="{19CA7BC1-D4B7-4C81-96A3-F04EF8C7DA57}">
      <dsp:nvSpPr>
        <dsp:cNvPr id="0" name=""/>
        <dsp:cNvSpPr/>
      </dsp:nvSpPr>
      <dsp:spPr>
        <a:xfrm>
          <a:off x="6852738" y="2969445"/>
          <a:ext cx="616747" cy="6167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BE" sz="2800" kern="1200"/>
        </a:p>
      </dsp:txBody>
      <dsp:txXfrm>
        <a:off x="6991506" y="2969445"/>
        <a:ext cx="339211" cy="4641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CA75E-D8EE-4B08-8BCE-5689FD974AEC}">
      <dsp:nvSpPr>
        <dsp:cNvPr id="0" name=""/>
        <dsp:cNvSpPr/>
      </dsp:nvSpPr>
      <dsp:spPr>
        <a:xfrm>
          <a:off x="806116" y="2317"/>
          <a:ext cx="2816502" cy="16899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BE" sz="1800" kern="1200" dirty="0"/>
            <a:t>tot 31/12/2019</a:t>
          </a:r>
        </a:p>
        <a:p>
          <a:pPr marL="114300" lvl="1" indent="-114300" algn="l" defTabSz="622300">
            <a:lnSpc>
              <a:spcPct val="90000"/>
            </a:lnSpc>
            <a:spcBef>
              <a:spcPct val="0"/>
            </a:spcBef>
            <a:spcAft>
              <a:spcPct val="15000"/>
            </a:spcAft>
            <a:buChar char="•"/>
          </a:pPr>
          <a:r>
            <a:rPr lang="nl-BE" sz="1400" kern="1200"/>
            <a:t>Dakisolatie: max. 9 strafpunten</a:t>
          </a:r>
        </a:p>
        <a:p>
          <a:pPr marL="114300" lvl="1" indent="-114300" algn="l" defTabSz="622300">
            <a:lnSpc>
              <a:spcPct val="90000"/>
            </a:lnSpc>
            <a:spcBef>
              <a:spcPct val="0"/>
            </a:spcBef>
            <a:spcAft>
              <a:spcPct val="15000"/>
            </a:spcAft>
            <a:buChar char="•"/>
          </a:pPr>
          <a:r>
            <a:rPr lang="nl-BE" sz="1400" kern="1200" dirty="0"/>
            <a:t>Dubbel glas: nog geen verplichting</a:t>
          </a:r>
        </a:p>
      </dsp:txBody>
      <dsp:txXfrm>
        <a:off x="855612" y="51813"/>
        <a:ext cx="2717510" cy="1590909"/>
      </dsp:txXfrm>
    </dsp:sp>
    <dsp:sp modelId="{100C8246-96C1-43EB-B9D0-74CD4BE563A0}">
      <dsp:nvSpPr>
        <dsp:cNvPr id="0" name=""/>
        <dsp:cNvSpPr/>
      </dsp:nvSpPr>
      <dsp:spPr>
        <a:xfrm>
          <a:off x="3870471" y="498022"/>
          <a:ext cx="597098" cy="6984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3870471" y="637720"/>
        <a:ext cx="417969" cy="419096"/>
      </dsp:txXfrm>
    </dsp:sp>
    <dsp:sp modelId="{60211D88-5583-4D7B-A71B-A0CF6E57027B}">
      <dsp:nvSpPr>
        <dsp:cNvPr id="0" name=""/>
        <dsp:cNvSpPr/>
      </dsp:nvSpPr>
      <dsp:spPr>
        <a:xfrm>
          <a:off x="4749220" y="2317"/>
          <a:ext cx="2816502" cy="16899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BE" sz="1800" kern="1200"/>
            <a:t>sinds 1/01/2020</a:t>
          </a:r>
        </a:p>
        <a:p>
          <a:pPr marL="114300" lvl="1" indent="-114300" algn="l" defTabSz="622300">
            <a:lnSpc>
              <a:spcPct val="90000"/>
            </a:lnSpc>
            <a:spcBef>
              <a:spcPct val="0"/>
            </a:spcBef>
            <a:spcAft>
              <a:spcPct val="15000"/>
            </a:spcAft>
            <a:buChar char="•"/>
          </a:pPr>
          <a:r>
            <a:rPr lang="nl-BE" sz="1400" kern="1200" dirty="0"/>
            <a:t>Dakisolatie: max. 15 strafpunten (= ongeschikt), tenzij gunstige EPC-score</a:t>
          </a:r>
        </a:p>
        <a:p>
          <a:pPr marL="114300" lvl="1" indent="-114300" algn="l" defTabSz="622300">
            <a:lnSpc>
              <a:spcPct val="90000"/>
            </a:lnSpc>
            <a:spcBef>
              <a:spcPct val="0"/>
            </a:spcBef>
            <a:spcAft>
              <a:spcPct val="15000"/>
            </a:spcAft>
            <a:buChar char="•"/>
          </a:pPr>
          <a:r>
            <a:rPr lang="nl-BE" sz="1400" kern="1200" dirty="0"/>
            <a:t>Dubbel glas: max. 9 strafpunten </a:t>
          </a:r>
        </a:p>
      </dsp:txBody>
      <dsp:txXfrm>
        <a:off x="4798716" y="51813"/>
        <a:ext cx="2717510" cy="1590909"/>
      </dsp:txXfrm>
    </dsp:sp>
    <dsp:sp modelId="{53C1CD7F-B127-46CE-B48B-F2A0AC2AA3A9}">
      <dsp:nvSpPr>
        <dsp:cNvPr id="0" name=""/>
        <dsp:cNvSpPr/>
      </dsp:nvSpPr>
      <dsp:spPr>
        <a:xfrm rot="5400000">
          <a:off x="5858922" y="1889374"/>
          <a:ext cx="597098" cy="6984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rot="-5400000">
        <a:off x="5947924" y="1940071"/>
        <a:ext cx="419096" cy="417969"/>
      </dsp:txXfrm>
    </dsp:sp>
    <dsp:sp modelId="{2E168E75-2216-4FAF-8750-128AFC3B3804}">
      <dsp:nvSpPr>
        <dsp:cNvPr id="0" name=""/>
        <dsp:cNvSpPr/>
      </dsp:nvSpPr>
      <dsp:spPr>
        <a:xfrm>
          <a:off x="4749220" y="2818820"/>
          <a:ext cx="2816502" cy="16899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BE" sz="1800" kern="1200"/>
            <a:t>Vanaf 1/01/2021</a:t>
          </a:r>
        </a:p>
        <a:p>
          <a:pPr marL="114300" lvl="1" indent="-114300" algn="l" defTabSz="622300">
            <a:lnSpc>
              <a:spcPct val="90000"/>
            </a:lnSpc>
            <a:spcBef>
              <a:spcPct val="0"/>
            </a:spcBef>
            <a:spcAft>
              <a:spcPct val="15000"/>
            </a:spcAft>
            <a:buChar char="•"/>
          </a:pPr>
          <a:r>
            <a:rPr lang="nl-BE" sz="1400" kern="1200" dirty="0"/>
            <a:t>Dakisolatie: gebrek cat. II (= ongeschikt), tenzij gunstige EPC-score</a:t>
          </a:r>
        </a:p>
        <a:p>
          <a:pPr marL="114300" lvl="1" indent="-114300" algn="l" defTabSz="622300">
            <a:lnSpc>
              <a:spcPct val="90000"/>
            </a:lnSpc>
            <a:spcBef>
              <a:spcPct val="0"/>
            </a:spcBef>
            <a:spcAft>
              <a:spcPct val="15000"/>
            </a:spcAft>
            <a:buChar char="•"/>
          </a:pPr>
          <a:r>
            <a:rPr lang="nl-BE" sz="1400" kern="1200" dirty="0"/>
            <a:t>Dubbel glas: gebrek cat. I, tenzij gunstige EPC-score</a:t>
          </a:r>
        </a:p>
      </dsp:txBody>
      <dsp:txXfrm>
        <a:off x="4798716" y="2868316"/>
        <a:ext cx="2717510" cy="1590909"/>
      </dsp:txXfrm>
    </dsp:sp>
    <dsp:sp modelId="{34DBF1F4-4697-4FEF-9225-AFB825FC178F}">
      <dsp:nvSpPr>
        <dsp:cNvPr id="0" name=""/>
        <dsp:cNvSpPr/>
      </dsp:nvSpPr>
      <dsp:spPr>
        <a:xfrm rot="10800000">
          <a:off x="3904269" y="3314525"/>
          <a:ext cx="597098" cy="6984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rot="10800000">
        <a:off x="4083398" y="3454223"/>
        <a:ext cx="417969" cy="419096"/>
      </dsp:txXfrm>
    </dsp:sp>
    <dsp:sp modelId="{86E3B37A-12CE-49BF-AF65-578A3061709C}">
      <dsp:nvSpPr>
        <dsp:cNvPr id="0" name=""/>
        <dsp:cNvSpPr/>
      </dsp:nvSpPr>
      <dsp:spPr>
        <a:xfrm>
          <a:off x="806116" y="2818820"/>
          <a:ext cx="2816502" cy="16899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BE" sz="1800" kern="1200" dirty="0"/>
            <a:t>Vanaf 1/01/2023</a:t>
          </a:r>
        </a:p>
        <a:p>
          <a:pPr marL="114300" lvl="1" indent="-114300" algn="l" defTabSz="622300">
            <a:lnSpc>
              <a:spcPct val="90000"/>
            </a:lnSpc>
            <a:spcBef>
              <a:spcPct val="0"/>
            </a:spcBef>
            <a:spcAft>
              <a:spcPct val="15000"/>
            </a:spcAft>
            <a:buChar char="•"/>
          </a:pPr>
          <a:r>
            <a:rPr lang="nl-BE" sz="1400" kern="1200" dirty="0"/>
            <a:t>Dakisolatie: geen wijzigingen meer</a:t>
          </a:r>
        </a:p>
        <a:p>
          <a:pPr marL="114300" lvl="1" indent="-114300" algn="l" defTabSz="622300">
            <a:lnSpc>
              <a:spcPct val="90000"/>
            </a:lnSpc>
            <a:spcBef>
              <a:spcPct val="0"/>
            </a:spcBef>
            <a:spcAft>
              <a:spcPct val="15000"/>
            </a:spcAft>
            <a:buChar char="•"/>
          </a:pPr>
          <a:r>
            <a:rPr lang="nl-BE" sz="1400" kern="1200" dirty="0"/>
            <a:t>Dubbel glas: gebrek cat. II (= ongeschikt), tenzij gunstige EPC-score</a:t>
          </a:r>
        </a:p>
      </dsp:txBody>
      <dsp:txXfrm>
        <a:off x="855612" y="2868316"/>
        <a:ext cx="2717510" cy="159090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3AAE0-C5CE-4891-AF50-CC2B83EFD424}">
      <dsp:nvSpPr>
        <dsp:cNvPr id="0" name=""/>
        <dsp:cNvSpPr/>
      </dsp:nvSpPr>
      <dsp:spPr>
        <a:xfrm>
          <a:off x="0" y="373612"/>
          <a:ext cx="7416000" cy="191835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564" tIns="437388" rIns="575564" bIns="149352" numCol="1" spcCol="1270" anchor="t" anchorCtr="0">
          <a:noAutofit/>
        </a:bodyPr>
        <a:lstStyle/>
        <a:p>
          <a:pPr marL="228600" lvl="1" indent="-228600" algn="l" defTabSz="933450">
            <a:lnSpc>
              <a:spcPct val="90000"/>
            </a:lnSpc>
            <a:spcBef>
              <a:spcPct val="0"/>
            </a:spcBef>
            <a:spcAft>
              <a:spcPct val="15000"/>
            </a:spcAft>
            <a:buChar char="•"/>
          </a:pPr>
          <a:r>
            <a:rPr lang="nl-BE" sz="2100" kern="1200"/>
            <a:t>600 kWh/m² voor een open bebouwing</a:t>
          </a:r>
        </a:p>
        <a:p>
          <a:pPr marL="228600" lvl="1" indent="-228600" algn="l" defTabSz="933450">
            <a:lnSpc>
              <a:spcPct val="90000"/>
            </a:lnSpc>
            <a:spcBef>
              <a:spcPct val="0"/>
            </a:spcBef>
            <a:spcAft>
              <a:spcPct val="15000"/>
            </a:spcAft>
            <a:buChar char="•"/>
          </a:pPr>
          <a:r>
            <a:rPr lang="nl-BE" sz="2100" kern="1200"/>
            <a:t>550 kWh/m² voor een halfopen bebouwing</a:t>
          </a:r>
        </a:p>
        <a:p>
          <a:pPr marL="228600" lvl="1" indent="-228600" algn="l" defTabSz="933450">
            <a:lnSpc>
              <a:spcPct val="90000"/>
            </a:lnSpc>
            <a:spcBef>
              <a:spcPct val="0"/>
            </a:spcBef>
            <a:spcAft>
              <a:spcPct val="15000"/>
            </a:spcAft>
            <a:buChar char="•"/>
          </a:pPr>
          <a:r>
            <a:rPr lang="nl-BE" sz="2100" kern="1200"/>
            <a:t>450 kWh/m² voor een gesloten bebouwing</a:t>
          </a:r>
        </a:p>
        <a:p>
          <a:pPr marL="228600" lvl="1" indent="-228600" algn="l" defTabSz="933450">
            <a:lnSpc>
              <a:spcPct val="90000"/>
            </a:lnSpc>
            <a:spcBef>
              <a:spcPct val="0"/>
            </a:spcBef>
            <a:spcAft>
              <a:spcPct val="15000"/>
            </a:spcAft>
            <a:buChar char="•"/>
          </a:pPr>
          <a:r>
            <a:rPr lang="nl-BE" sz="2100" kern="1200"/>
            <a:t>400 kWh/m² voor een appartement</a:t>
          </a:r>
        </a:p>
      </dsp:txBody>
      <dsp:txXfrm>
        <a:off x="0" y="373612"/>
        <a:ext cx="7416000" cy="1918350"/>
      </dsp:txXfrm>
    </dsp:sp>
    <dsp:sp modelId="{AEE4B8BD-61D9-482D-8882-4FB6528F8581}">
      <dsp:nvSpPr>
        <dsp:cNvPr id="0" name=""/>
        <dsp:cNvSpPr/>
      </dsp:nvSpPr>
      <dsp:spPr>
        <a:xfrm>
          <a:off x="370800" y="63652"/>
          <a:ext cx="5191200" cy="6199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15" tIns="0" rIns="196215" bIns="0" numCol="1" spcCol="1270" anchor="ctr" anchorCtr="0">
          <a:noAutofit/>
        </a:bodyPr>
        <a:lstStyle/>
        <a:p>
          <a:pPr marL="0" lvl="0" indent="0" algn="l" defTabSz="933450">
            <a:lnSpc>
              <a:spcPct val="90000"/>
            </a:lnSpc>
            <a:spcBef>
              <a:spcPct val="0"/>
            </a:spcBef>
            <a:spcAft>
              <a:spcPct val="35000"/>
            </a:spcAft>
            <a:buNone/>
          </a:pPr>
          <a:r>
            <a:rPr lang="nl-BE" sz="2100" kern="1200"/>
            <a:t>‘gunstige’ EPC-score = lager dan</a:t>
          </a:r>
        </a:p>
      </dsp:txBody>
      <dsp:txXfrm>
        <a:off x="401062" y="93914"/>
        <a:ext cx="5130676" cy="559396"/>
      </dsp:txXfrm>
    </dsp:sp>
    <dsp:sp modelId="{7BA0DE09-A8DE-491D-824D-D3F9BB037FE1}">
      <dsp:nvSpPr>
        <dsp:cNvPr id="0" name=""/>
        <dsp:cNvSpPr/>
      </dsp:nvSpPr>
      <dsp:spPr>
        <a:xfrm>
          <a:off x="0" y="2715322"/>
          <a:ext cx="7416000" cy="893025"/>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564" tIns="437388" rIns="575564" bIns="149352" numCol="1" spcCol="1270" anchor="t" anchorCtr="0">
          <a:noAutofit/>
        </a:bodyPr>
        <a:lstStyle/>
        <a:p>
          <a:pPr marL="228600" lvl="1" indent="-228600" algn="l" defTabSz="933450">
            <a:lnSpc>
              <a:spcPct val="90000"/>
            </a:lnSpc>
            <a:spcBef>
              <a:spcPct val="0"/>
            </a:spcBef>
            <a:spcAft>
              <a:spcPct val="15000"/>
            </a:spcAft>
            <a:buChar char="•"/>
          </a:pPr>
          <a:r>
            <a:rPr lang="nl-BE" sz="2100" kern="1200"/>
            <a:t>Gefaseerd strenger worden EPC-scores</a:t>
          </a:r>
        </a:p>
      </dsp:txBody>
      <dsp:txXfrm>
        <a:off x="0" y="2715322"/>
        <a:ext cx="7416000" cy="893025"/>
      </dsp:txXfrm>
    </dsp:sp>
    <dsp:sp modelId="{10CB1B87-2D04-4BA8-9A4A-E423BAFC9663}">
      <dsp:nvSpPr>
        <dsp:cNvPr id="0" name=""/>
        <dsp:cNvSpPr/>
      </dsp:nvSpPr>
      <dsp:spPr>
        <a:xfrm>
          <a:off x="370800" y="2405362"/>
          <a:ext cx="5191200" cy="6199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15" tIns="0" rIns="196215" bIns="0" numCol="1" spcCol="1270" anchor="ctr" anchorCtr="0">
          <a:noAutofit/>
        </a:bodyPr>
        <a:lstStyle/>
        <a:p>
          <a:pPr marL="0" lvl="0" indent="0" algn="l" defTabSz="933450">
            <a:lnSpc>
              <a:spcPct val="90000"/>
            </a:lnSpc>
            <a:spcBef>
              <a:spcPct val="0"/>
            </a:spcBef>
            <a:spcAft>
              <a:spcPct val="35000"/>
            </a:spcAft>
            <a:buNone/>
          </a:pPr>
          <a:r>
            <a:rPr lang="nl-BE" sz="2100" kern="1200"/>
            <a:t>Verwachtingen voor de toekomst</a:t>
          </a:r>
        </a:p>
      </dsp:txBody>
      <dsp:txXfrm>
        <a:off x="401062" y="2435624"/>
        <a:ext cx="513067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B0CB-AEF1-4746-920D-386B7504186E}">
      <dsp:nvSpPr>
        <dsp:cNvPr id="0" name=""/>
        <dsp:cNvSpPr/>
      </dsp:nvSpPr>
      <dsp:spPr>
        <a:xfrm>
          <a:off x="4206539" y="1550207"/>
          <a:ext cx="1873301" cy="650236"/>
        </a:xfrm>
        <a:custGeom>
          <a:avLst/>
          <a:gdLst/>
          <a:ahLst/>
          <a:cxnLst/>
          <a:rect l="0" t="0" r="0" b="0"/>
          <a:pathLst>
            <a:path>
              <a:moveTo>
                <a:pt x="0" y="0"/>
              </a:moveTo>
              <a:lnTo>
                <a:pt x="0" y="325118"/>
              </a:lnTo>
              <a:lnTo>
                <a:pt x="1873301" y="325118"/>
              </a:lnTo>
              <a:lnTo>
                <a:pt x="1873301" y="650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E87AAE-A5F6-4EFC-85C8-D44487206B50}">
      <dsp:nvSpPr>
        <dsp:cNvPr id="0" name=""/>
        <dsp:cNvSpPr/>
      </dsp:nvSpPr>
      <dsp:spPr>
        <a:xfrm>
          <a:off x="2333237" y="1550207"/>
          <a:ext cx="1873301" cy="650236"/>
        </a:xfrm>
        <a:custGeom>
          <a:avLst/>
          <a:gdLst/>
          <a:ahLst/>
          <a:cxnLst/>
          <a:rect l="0" t="0" r="0" b="0"/>
          <a:pathLst>
            <a:path>
              <a:moveTo>
                <a:pt x="1873301" y="0"/>
              </a:moveTo>
              <a:lnTo>
                <a:pt x="1873301" y="325118"/>
              </a:lnTo>
              <a:lnTo>
                <a:pt x="0" y="325118"/>
              </a:lnTo>
              <a:lnTo>
                <a:pt x="0" y="650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FF242-7B39-4490-AC0B-349010C17D19}">
      <dsp:nvSpPr>
        <dsp:cNvPr id="0" name=""/>
        <dsp:cNvSpPr/>
      </dsp:nvSpPr>
      <dsp:spPr>
        <a:xfrm>
          <a:off x="3432447" y="2024"/>
          <a:ext cx="1548183" cy="15481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B5367-E8E5-40AE-8E0E-76EE2C4925A0}">
      <dsp:nvSpPr>
        <dsp:cNvPr id="0" name=""/>
        <dsp:cNvSpPr/>
      </dsp:nvSpPr>
      <dsp:spPr>
        <a:xfrm>
          <a:off x="3432447" y="2024"/>
          <a:ext cx="1548183" cy="15481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8AEDE-A923-4A67-A31D-5857DE19C1EC}">
      <dsp:nvSpPr>
        <dsp:cNvPr id="0" name=""/>
        <dsp:cNvSpPr/>
      </dsp:nvSpPr>
      <dsp:spPr>
        <a:xfrm>
          <a:off x="2658356" y="280697"/>
          <a:ext cx="3096366" cy="9908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BE" sz="2300" kern="1200"/>
            <a:t>Doordachte woningkwaliteitspiramide</a:t>
          </a:r>
          <a:endParaRPr lang="nl-BE" sz="2300" kern="1200" dirty="0"/>
        </a:p>
      </dsp:txBody>
      <dsp:txXfrm>
        <a:off x="2658356" y="280697"/>
        <a:ext cx="3096366" cy="990837"/>
      </dsp:txXfrm>
    </dsp:sp>
    <dsp:sp modelId="{EB421CB0-ECBF-4310-88A4-0CCED0FAFF71}">
      <dsp:nvSpPr>
        <dsp:cNvPr id="0" name=""/>
        <dsp:cNvSpPr/>
      </dsp:nvSpPr>
      <dsp:spPr>
        <a:xfrm>
          <a:off x="1559146" y="2200444"/>
          <a:ext cx="1548183" cy="15481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EC9D9-900E-441C-BC5B-AF1907C0F0D7}">
      <dsp:nvSpPr>
        <dsp:cNvPr id="0" name=""/>
        <dsp:cNvSpPr/>
      </dsp:nvSpPr>
      <dsp:spPr>
        <a:xfrm>
          <a:off x="1559146" y="2200444"/>
          <a:ext cx="1548183" cy="15481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34F29D-3109-4E41-80F5-D738A94A63C4}">
      <dsp:nvSpPr>
        <dsp:cNvPr id="0" name=""/>
        <dsp:cNvSpPr/>
      </dsp:nvSpPr>
      <dsp:spPr>
        <a:xfrm>
          <a:off x="785054" y="2479117"/>
          <a:ext cx="3096366" cy="9908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BE" sz="2300" kern="1200" dirty="0"/>
            <a:t>Nood aan afstemming</a:t>
          </a:r>
        </a:p>
      </dsp:txBody>
      <dsp:txXfrm>
        <a:off x="785054" y="2479117"/>
        <a:ext cx="3096366" cy="990837"/>
      </dsp:txXfrm>
    </dsp:sp>
    <dsp:sp modelId="{83F16412-5E34-44F2-8A64-A9378335B303}">
      <dsp:nvSpPr>
        <dsp:cNvPr id="0" name=""/>
        <dsp:cNvSpPr/>
      </dsp:nvSpPr>
      <dsp:spPr>
        <a:xfrm>
          <a:off x="5305749" y="2200444"/>
          <a:ext cx="1548183" cy="15481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97020-160A-46C4-B7F1-53249BB30711}">
      <dsp:nvSpPr>
        <dsp:cNvPr id="0" name=""/>
        <dsp:cNvSpPr/>
      </dsp:nvSpPr>
      <dsp:spPr>
        <a:xfrm>
          <a:off x="5305749" y="2200444"/>
          <a:ext cx="1548183" cy="15481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D5E19-5BAA-421D-A062-45B21800C2BD}">
      <dsp:nvSpPr>
        <dsp:cNvPr id="0" name=""/>
        <dsp:cNvSpPr/>
      </dsp:nvSpPr>
      <dsp:spPr>
        <a:xfrm>
          <a:off x="4531657" y="2479117"/>
          <a:ext cx="3096366" cy="9908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BE" sz="2300" kern="1200" dirty="0"/>
            <a:t>Nood aan een zachtere procedure</a:t>
          </a:r>
        </a:p>
      </dsp:txBody>
      <dsp:txXfrm>
        <a:off x="4531657" y="2479117"/>
        <a:ext cx="3096366" cy="990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7AAE-A5F6-4EFC-85C8-D44487206B50}">
      <dsp:nvSpPr>
        <dsp:cNvPr id="0" name=""/>
        <dsp:cNvSpPr/>
      </dsp:nvSpPr>
      <dsp:spPr>
        <a:xfrm>
          <a:off x="3662679" y="1517479"/>
          <a:ext cx="91440" cy="636928"/>
        </a:xfrm>
        <a:custGeom>
          <a:avLst/>
          <a:gdLst/>
          <a:ahLst/>
          <a:cxnLst/>
          <a:rect l="0" t="0" r="0" b="0"/>
          <a:pathLst>
            <a:path>
              <a:moveTo>
                <a:pt x="45720" y="0"/>
              </a:moveTo>
              <a:lnTo>
                <a:pt x="45720" y="6369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FF242-7B39-4490-AC0B-349010C17D19}">
      <dsp:nvSpPr>
        <dsp:cNvPr id="0" name=""/>
        <dsp:cNvSpPr/>
      </dsp:nvSpPr>
      <dsp:spPr>
        <a:xfrm>
          <a:off x="2950151" y="983"/>
          <a:ext cx="1516496" cy="15164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B5367-E8E5-40AE-8E0E-76EE2C4925A0}">
      <dsp:nvSpPr>
        <dsp:cNvPr id="0" name=""/>
        <dsp:cNvSpPr/>
      </dsp:nvSpPr>
      <dsp:spPr>
        <a:xfrm>
          <a:off x="2950151" y="983"/>
          <a:ext cx="1516496" cy="15164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8AEDE-A923-4A67-A31D-5857DE19C1EC}">
      <dsp:nvSpPr>
        <dsp:cNvPr id="0" name=""/>
        <dsp:cNvSpPr/>
      </dsp:nvSpPr>
      <dsp:spPr>
        <a:xfrm>
          <a:off x="2191903" y="273952"/>
          <a:ext cx="3032993" cy="970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BE" sz="3300" kern="1200" dirty="0"/>
            <a:t>Doordachte piramide</a:t>
          </a:r>
        </a:p>
      </dsp:txBody>
      <dsp:txXfrm>
        <a:off x="2191903" y="273952"/>
        <a:ext cx="3032993" cy="970557"/>
      </dsp:txXfrm>
    </dsp:sp>
    <dsp:sp modelId="{EB421CB0-ECBF-4310-88A4-0CCED0FAFF71}">
      <dsp:nvSpPr>
        <dsp:cNvPr id="0" name=""/>
        <dsp:cNvSpPr/>
      </dsp:nvSpPr>
      <dsp:spPr>
        <a:xfrm>
          <a:off x="2950151" y="2154408"/>
          <a:ext cx="1516496" cy="15164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EC9D9-900E-441C-BC5B-AF1907C0F0D7}">
      <dsp:nvSpPr>
        <dsp:cNvPr id="0" name=""/>
        <dsp:cNvSpPr/>
      </dsp:nvSpPr>
      <dsp:spPr>
        <a:xfrm>
          <a:off x="2950151" y="2154408"/>
          <a:ext cx="1516496" cy="15164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34F29D-3109-4E41-80F5-D738A94A63C4}">
      <dsp:nvSpPr>
        <dsp:cNvPr id="0" name=""/>
        <dsp:cNvSpPr/>
      </dsp:nvSpPr>
      <dsp:spPr>
        <a:xfrm>
          <a:off x="2191903" y="2427377"/>
          <a:ext cx="3032993" cy="970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BE" sz="3300" kern="1200" dirty="0"/>
            <a:t>Nood aan afstemming</a:t>
          </a:r>
        </a:p>
      </dsp:txBody>
      <dsp:txXfrm>
        <a:off x="2191903" y="2427377"/>
        <a:ext cx="3032993" cy="9705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3E0A-F4A2-40AF-A72F-B73860772000}">
      <dsp:nvSpPr>
        <dsp:cNvPr id="0" name=""/>
        <dsp:cNvSpPr/>
      </dsp:nvSpPr>
      <dsp:spPr>
        <a:xfrm>
          <a:off x="1430" y="0"/>
          <a:ext cx="3643213" cy="3671888"/>
        </a:xfrm>
        <a:prstGeom prst="roundRect">
          <a:avLst>
            <a:gd name="adj" fmla="val 5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nl-BE" sz="1800" kern="1200"/>
            <a:t>Procedure ongeschikt/onbewoonbaarheid</a:t>
          </a:r>
        </a:p>
      </dsp:txBody>
      <dsp:txXfrm rot="16200000">
        <a:off x="-1139722" y="1141152"/>
        <a:ext cx="3010948" cy="728642"/>
      </dsp:txXfrm>
    </dsp:sp>
    <dsp:sp modelId="{830B6E4C-97F6-43BB-B871-74476984F7B1}">
      <dsp:nvSpPr>
        <dsp:cNvPr id="0" name=""/>
        <dsp:cNvSpPr/>
      </dsp:nvSpPr>
      <dsp:spPr>
        <a:xfrm>
          <a:off x="730073" y="0"/>
          <a:ext cx="2714193" cy="36718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t>Art. 3.15 e.v. Vlaamse Codex Wonen</a:t>
          </a:r>
        </a:p>
        <a:p>
          <a:pPr marL="0" lvl="0" indent="0" algn="l" defTabSz="800100">
            <a:lnSpc>
              <a:spcPct val="90000"/>
            </a:lnSpc>
            <a:spcBef>
              <a:spcPct val="0"/>
            </a:spcBef>
            <a:spcAft>
              <a:spcPct val="35000"/>
            </a:spcAft>
            <a:buNone/>
          </a:pPr>
          <a:r>
            <a:rPr lang="nl-BE" sz="1800" kern="1200"/>
            <a:t>Verzoek / initiatief burgemeester</a:t>
          </a:r>
        </a:p>
        <a:p>
          <a:pPr marL="0" lvl="0" indent="0" algn="l" defTabSz="800100">
            <a:lnSpc>
              <a:spcPct val="90000"/>
            </a:lnSpc>
            <a:spcBef>
              <a:spcPct val="0"/>
            </a:spcBef>
            <a:spcAft>
              <a:spcPct val="35000"/>
            </a:spcAft>
            <a:buNone/>
          </a:pPr>
          <a:r>
            <a:rPr lang="nl-BE" sz="1800" kern="1200"/>
            <a:t>Conformiteitsonderzoek door woningcontroleur</a:t>
          </a:r>
        </a:p>
        <a:p>
          <a:pPr marL="0" lvl="0" indent="0" algn="l" defTabSz="800100">
            <a:lnSpc>
              <a:spcPct val="90000"/>
            </a:lnSpc>
            <a:spcBef>
              <a:spcPct val="0"/>
            </a:spcBef>
            <a:spcAft>
              <a:spcPct val="35000"/>
            </a:spcAft>
            <a:buNone/>
          </a:pPr>
          <a:r>
            <a:rPr lang="nl-BE" sz="1800" kern="1200"/>
            <a:t>Technisch verslag</a:t>
          </a:r>
        </a:p>
        <a:p>
          <a:pPr marL="0" lvl="0" indent="0" algn="l" defTabSz="800100">
            <a:lnSpc>
              <a:spcPct val="90000"/>
            </a:lnSpc>
            <a:spcBef>
              <a:spcPct val="0"/>
            </a:spcBef>
            <a:spcAft>
              <a:spcPct val="35000"/>
            </a:spcAft>
            <a:buNone/>
          </a:pPr>
          <a:r>
            <a:rPr lang="nl-BE" sz="1800" kern="1200"/>
            <a:t>Advies gewestelijk ambtenaar tenzij vrijstelling</a:t>
          </a:r>
        </a:p>
        <a:p>
          <a:pPr marL="0" lvl="0" indent="0" algn="l" defTabSz="800100">
            <a:lnSpc>
              <a:spcPct val="90000"/>
            </a:lnSpc>
            <a:spcBef>
              <a:spcPct val="0"/>
            </a:spcBef>
            <a:spcAft>
              <a:spcPct val="35000"/>
            </a:spcAft>
            <a:buNone/>
          </a:pPr>
          <a:r>
            <a:rPr lang="nl-BE" sz="1800" kern="1200"/>
            <a:t>Besluit burgemeester</a:t>
          </a:r>
        </a:p>
        <a:p>
          <a:pPr marL="0" lvl="0" indent="0" algn="l" defTabSz="800100">
            <a:lnSpc>
              <a:spcPct val="90000"/>
            </a:lnSpc>
            <a:spcBef>
              <a:spcPct val="0"/>
            </a:spcBef>
            <a:spcAft>
              <a:spcPct val="35000"/>
            </a:spcAft>
            <a:buNone/>
          </a:pPr>
          <a:r>
            <a:rPr lang="nl-BE" sz="1800" kern="1200"/>
            <a:t>Beroepsprocedure bij de minister</a:t>
          </a:r>
        </a:p>
      </dsp:txBody>
      <dsp:txXfrm>
        <a:off x="730073" y="0"/>
        <a:ext cx="2714193" cy="3671888"/>
      </dsp:txXfrm>
    </dsp:sp>
    <dsp:sp modelId="{12467309-2288-4547-AB37-50C4EDD063A1}">
      <dsp:nvSpPr>
        <dsp:cNvPr id="0" name=""/>
        <dsp:cNvSpPr/>
      </dsp:nvSpPr>
      <dsp:spPr>
        <a:xfrm>
          <a:off x="3772156" y="0"/>
          <a:ext cx="3643213" cy="3671888"/>
        </a:xfrm>
        <a:prstGeom prst="roundRect">
          <a:avLst>
            <a:gd name="adj" fmla="val 5000"/>
          </a:avLst>
        </a:prstGeom>
        <a:solidFill>
          <a:schemeClr val="accent5">
            <a:shade val="80000"/>
            <a:hueOff val="21869"/>
            <a:satOff val="-12624"/>
            <a:lumOff val="27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nl-BE" sz="1800" kern="1200"/>
            <a:t>Strafrechtelijke procedure</a:t>
          </a:r>
        </a:p>
      </dsp:txBody>
      <dsp:txXfrm rot="16200000">
        <a:off x="2631003" y="1141152"/>
        <a:ext cx="3010948" cy="728642"/>
      </dsp:txXfrm>
    </dsp:sp>
    <dsp:sp modelId="{2B00518D-DC98-4466-8302-66F0C51B70C4}">
      <dsp:nvSpPr>
        <dsp:cNvPr id="0" name=""/>
        <dsp:cNvSpPr/>
      </dsp:nvSpPr>
      <dsp:spPr>
        <a:xfrm rot="5400000">
          <a:off x="3520390" y="2876545"/>
          <a:ext cx="539963" cy="546481"/>
        </a:xfrm>
        <a:prstGeom prst="flowChartExtra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84AE7-4032-4FE0-9633-4EF439DA768C}">
      <dsp:nvSpPr>
        <dsp:cNvPr id="0" name=""/>
        <dsp:cNvSpPr/>
      </dsp:nvSpPr>
      <dsp:spPr>
        <a:xfrm>
          <a:off x="4500798" y="0"/>
          <a:ext cx="2714193" cy="36718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t>Art. 20 e.v. Vlaamse Codex Wonen</a:t>
          </a:r>
        </a:p>
        <a:p>
          <a:pPr marL="0" lvl="0" indent="0" algn="l" defTabSz="800100">
            <a:lnSpc>
              <a:spcPct val="90000"/>
            </a:lnSpc>
            <a:spcBef>
              <a:spcPct val="0"/>
            </a:spcBef>
            <a:spcAft>
              <a:spcPct val="35000"/>
            </a:spcAft>
            <a:buNone/>
          </a:pPr>
          <a:r>
            <a:rPr lang="nl-BE" sz="1800" kern="1200"/>
            <a:t>Prioriteiten wooninspectie</a:t>
          </a:r>
        </a:p>
        <a:p>
          <a:pPr marL="0" lvl="0" indent="0" algn="l" defTabSz="800100">
            <a:lnSpc>
              <a:spcPct val="90000"/>
            </a:lnSpc>
            <a:spcBef>
              <a:spcPct val="0"/>
            </a:spcBef>
            <a:spcAft>
              <a:spcPct val="35000"/>
            </a:spcAft>
            <a:buNone/>
          </a:pPr>
          <a:r>
            <a:rPr lang="nl-BE" sz="1800" kern="1200"/>
            <a:t>Technische verslag</a:t>
          </a:r>
        </a:p>
        <a:p>
          <a:pPr marL="0" lvl="0" indent="0" algn="l" defTabSz="800100">
            <a:lnSpc>
              <a:spcPct val="90000"/>
            </a:lnSpc>
            <a:spcBef>
              <a:spcPct val="0"/>
            </a:spcBef>
            <a:spcAft>
              <a:spcPct val="35000"/>
            </a:spcAft>
            <a:buNone/>
          </a:pPr>
          <a:r>
            <a:rPr lang="nl-BE" sz="1800" kern="1200"/>
            <a:t>Wooninspecteur verbaliseert</a:t>
          </a:r>
        </a:p>
        <a:p>
          <a:pPr marL="0" lvl="0" indent="0" algn="l" defTabSz="800100">
            <a:lnSpc>
              <a:spcPct val="90000"/>
            </a:lnSpc>
            <a:spcBef>
              <a:spcPct val="0"/>
            </a:spcBef>
            <a:spcAft>
              <a:spcPct val="35000"/>
            </a:spcAft>
            <a:buNone/>
          </a:pPr>
          <a:r>
            <a:rPr lang="nl-BE" sz="1800" kern="1200"/>
            <a:t>Herstelvordering</a:t>
          </a:r>
        </a:p>
        <a:p>
          <a:pPr marL="0" lvl="0" indent="0" algn="l" defTabSz="800100">
            <a:lnSpc>
              <a:spcPct val="90000"/>
            </a:lnSpc>
            <a:spcBef>
              <a:spcPct val="0"/>
            </a:spcBef>
            <a:spcAft>
              <a:spcPct val="35000"/>
            </a:spcAft>
            <a:buNone/>
          </a:pPr>
          <a:r>
            <a:rPr lang="nl-BE" sz="1800" kern="1200"/>
            <a:t>Parket vervolgt</a:t>
          </a:r>
        </a:p>
        <a:p>
          <a:pPr marL="0" lvl="0" indent="0" algn="l" defTabSz="800100">
            <a:lnSpc>
              <a:spcPct val="90000"/>
            </a:lnSpc>
            <a:spcBef>
              <a:spcPct val="0"/>
            </a:spcBef>
            <a:spcAft>
              <a:spcPct val="35000"/>
            </a:spcAft>
            <a:buNone/>
          </a:pPr>
          <a:r>
            <a:rPr lang="nl-BE" sz="1800" kern="1200"/>
            <a:t>Rechtbank veroordeelt</a:t>
          </a:r>
        </a:p>
      </dsp:txBody>
      <dsp:txXfrm>
        <a:off x="4500798" y="0"/>
        <a:ext cx="2714193" cy="3671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8734-43B8-486A-B012-6E9D87721C19}">
      <dsp:nvSpPr>
        <dsp:cNvPr id="0" name=""/>
        <dsp:cNvSpPr/>
      </dsp:nvSpPr>
      <dsp:spPr>
        <a:xfrm>
          <a:off x="0" y="-611700"/>
          <a:ext cx="8116299" cy="5410876"/>
        </a:xfrm>
        <a:prstGeom prst="leftRightRibb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94BD8-AFB1-4629-B555-5CB6E672835B}">
      <dsp:nvSpPr>
        <dsp:cNvPr id="0" name=""/>
        <dsp:cNvSpPr/>
      </dsp:nvSpPr>
      <dsp:spPr>
        <a:xfrm>
          <a:off x="973955" y="918505"/>
          <a:ext cx="2678378" cy="18310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r" defTabSz="800100">
            <a:lnSpc>
              <a:spcPct val="90000"/>
            </a:lnSpc>
            <a:spcBef>
              <a:spcPct val="0"/>
            </a:spcBef>
            <a:spcAft>
              <a:spcPct val="35000"/>
            </a:spcAft>
            <a:buNone/>
          </a:pPr>
          <a:r>
            <a:rPr lang="nl-BE" sz="1800" b="1" kern="1200"/>
            <a:t>Administratieve procedure</a:t>
          </a:r>
        </a:p>
        <a:p>
          <a:pPr marL="171450" lvl="1" indent="-171450" algn="r" defTabSz="800100">
            <a:lnSpc>
              <a:spcPct val="90000"/>
            </a:lnSpc>
            <a:spcBef>
              <a:spcPct val="0"/>
            </a:spcBef>
            <a:spcAft>
              <a:spcPct val="15000"/>
            </a:spcAft>
            <a:buChar char="•"/>
          </a:pPr>
          <a:r>
            <a:rPr lang="nl-BE" sz="1800" kern="1200"/>
            <a:t>Vier categorieën gebreken met strafpunten</a:t>
          </a:r>
        </a:p>
        <a:p>
          <a:pPr marL="171450" lvl="1" indent="-171450" algn="r" defTabSz="800100">
            <a:lnSpc>
              <a:spcPct val="90000"/>
            </a:lnSpc>
            <a:spcBef>
              <a:spcPct val="0"/>
            </a:spcBef>
            <a:spcAft>
              <a:spcPct val="15000"/>
            </a:spcAft>
            <a:buChar char="•"/>
          </a:pPr>
          <a:r>
            <a:rPr lang="nl-BE" sz="1800" kern="1200" dirty="0"/>
            <a:t>Ongeschiktheid : 15 strafpunten</a:t>
          </a:r>
        </a:p>
        <a:p>
          <a:pPr marL="171450" lvl="1" indent="-171450" algn="r" defTabSz="800100">
            <a:lnSpc>
              <a:spcPct val="90000"/>
            </a:lnSpc>
            <a:spcBef>
              <a:spcPct val="0"/>
            </a:spcBef>
            <a:spcAft>
              <a:spcPct val="15000"/>
            </a:spcAft>
            <a:buChar char="•"/>
          </a:pPr>
          <a:r>
            <a:rPr lang="nl-BE" sz="1800" kern="1200" dirty="0"/>
            <a:t>CA: 14 strafpunten of minder</a:t>
          </a:r>
        </a:p>
      </dsp:txBody>
      <dsp:txXfrm>
        <a:off x="973955" y="918505"/>
        <a:ext cx="2678378" cy="1831020"/>
      </dsp:txXfrm>
    </dsp:sp>
    <dsp:sp modelId="{E3BA733B-DA3B-4F61-AB38-4B930131161C}">
      <dsp:nvSpPr>
        <dsp:cNvPr id="0" name=""/>
        <dsp:cNvSpPr/>
      </dsp:nvSpPr>
      <dsp:spPr>
        <a:xfrm>
          <a:off x="4058149" y="1317724"/>
          <a:ext cx="3165356" cy="20714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l" defTabSz="800100">
            <a:lnSpc>
              <a:spcPct val="90000"/>
            </a:lnSpc>
            <a:spcBef>
              <a:spcPct val="0"/>
            </a:spcBef>
            <a:spcAft>
              <a:spcPct val="35000"/>
            </a:spcAft>
            <a:buNone/>
          </a:pPr>
          <a:r>
            <a:rPr lang="nl-BE" sz="1800" b="1" kern="1200"/>
            <a:t>Strafrechtelijke procedure</a:t>
          </a:r>
        </a:p>
        <a:p>
          <a:pPr marL="171450" lvl="1" indent="-171450" algn="l" defTabSz="800100">
            <a:lnSpc>
              <a:spcPct val="90000"/>
            </a:lnSpc>
            <a:spcBef>
              <a:spcPct val="0"/>
            </a:spcBef>
            <a:spcAft>
              <a:spcPct val="15000"/>
            </a:spcAft>
            <a:buChar char="•"/>
          </a:pPr>
          <a:r>
            <a:rPr lang="nl-BE" sz="1800" kern="1200"/>
            <a:t>Verhuren woning die niet voldoet aan de normen</a:t>
          </a:r>
        </a:p>
        <a:p>
          <a:pPr marL="171450" lvl="1" indent="-171450" algn="l" defTabSz="800100">
            <a:lnSpc>
              <a:spcPct val="90000"/>
            </a:lnSpc>
            <a:spcBef>
              <a:spcPct val="0"/>
            </a:spcBef>
            <a:spcAft>
              <a:spcPct val="15000"/>
            </a:spcAft>
            <a:buChar char="•"/>
          </a:pPr>
          <a:r>
            <a:rPr lang="nl-BE" sz="1800" kern="1200" dirty="0"/>
            <a:t>Norm = 1 gebrek, 1 strafpunt</a:t>
          </a:r>
        </a:p>
        <a:p>
          <a:pPr marL="171450" lvl="1" indent="-171450" algn="l" defTabSz="800100">
            <a:lnSpc>
              <a:spcPct val="90000"/>
            </a:lnSpc>
            <a:spcBef>
              <a:spcPct val="0"/>
            </a:spcBef>
            <a:spcAft>
              <a:spcPct val="15000"/>
            </a:spcAft>
            <a:buChar char="•"/>
          </a:pPr>
          <a:r>
            <a:rPr lang="nl-BE" sz="1800" kern="1200"/>
            <a:t>Herstel tot 0 strafpunten</a:t>
          </a:r>
        </a:p>
      </dsp:txBody>
      <dsp:txXfrm>
        <a:off x="4058149" y="1317724"/>
        <a:ext cx="3165356" cy="2071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328A8-8A75-4BE3-AEF5-C66C04AB3AF0}">
      <dsp:nvSpPr>
        <dsp:cNvPr id="0" name=""/>
        <dsp:cNvSpPr/>
      </dsp:nvSpPr>
      <dsp:spPr>
        <a:xfrm>
          <a:off x="0" y="9304"/>
          <a:ext cx="7416800" cy="110448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Procedures hebben zich afzonderlijk ontwikkeld</a:t>
          </a:r>
        </a:p>
      </dsp:txBody>
      <dsp:txXfrm>
        <a:off x="53916" y="63220"/>
        <a:ext cx="7308968" cy="996648"/>
      </dsp:txXfrm>
    </dsp:sp>
    <dsp:sp modelId="{B8DFF7E0-A1BF-4B2D-B5C1-9D7D99AA77C4}">
      <dsp:nvSpPr>
        <dsp:cNvPr id="0" name=""/>
        <dsp:cNvSpPr/>
      </dsp:nvSpPr>
      <dsp:spPr>
        <a:xfrm>
          <a:off x="0" y="1283704"/>
          <a:ext cx="7416800" cy="1104480"/>
        </a:xfrm>
        <a:prstGeom prst="roundRect">
          <a:avLst/>
        </a:prstGeom>
        <a:solidFill>
          <a:schemeClr val="accent5">
            <a:shade val="80000"/>
            <a:hueOff val="10935"/>
            <a:satOff val="-6312"/>
            <a:lumOff val="13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Het verhuren van een conforme woning KAN strafbaar zijn</a:t>
          </a:r>
        </a:p>
      </dsp:txBody>
      <dsp:txXfrm>
        <a:off x="53916" y="1337620"/>
        <a:ext cx="7308968" cy="996648"/>
      </dsp:txXfrm>
    </dsp:sp>
    <dsp:sp modelId="{E08504A3-16AF-4E86-B3B7-5D39F90A77FA}">
      <dsp:nvSpPr>
        <dsp:cNvPr id="0" name=""/>
        <dsp:cNvSpPr/>
      </dsp:nvSpPr>
      <dsp:spPr>
        <a:xfrm>
          <a:off x="0" y="2551995"/>
          <a:ext cx="7416800" cy="1104480"/>
        </a:xfrm>
        <a:prstGeom prst="roundRect">
          <a:avLst/>
        </a:prstGeom>
        <a:solidFill>
          <a:schemeClr val="accent5">
            <a:shade val="80000"/>
            <a:hueOff val="21869"/>
            <a:satOff val="-12624"/>
            <a:lumOff val="27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Procedures afstemmen door criteria gelijk te schakelen</a:t>
          </a:r>
        </a:p>
      </dsp:txBody>
      <dsp:txXfrm>
        <a:off x="53916" y="2605911"/>
        <a:ext cx="7308968" cy="996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3DED-3A19-4600-8185-EE968D83555F}">
      <dsp:nvSpPr>
        <dsp:cNvPr id="0" name=""/>
        <dsp:cNvSpPr/>
      </dsp:nvSpPr>
      <dsp:spPr>
        <a:xfrm>
          <a:off x="0" y="198968"/>
          <a:ext cx="7972746" cy="33783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8774" tIns="1353820" rIns="618774" bIns="142240" numCol="1" spcCol="1270" anchor="t" anchorCtr="0">
          <a:noAutofit/>
        </a:bodyPr>
        <a:lstStyle/>
        <a:p>
          <a:pPr marL="228600" lvl="1" indent="-228600" algn="l" defTabSz="889000">
            <a:lnSpc>
              <a:spcPct val="90000"/>
            </a:lnSpc>
            <a:spcBef>
              <a:spcPct val="0"/>
            </a:spcBef>
            <a:spcAft>
              <a:spcPct val="15000"/>
            </a:spcAft>
            <a:buChar char="•"/>
          </a:pPr>
          <a:r>
            <a:rPr lang="nl-BE" sz="2000" kern="1200" dirty="0">
              <a:latin typeface="Calibri" panose="020F0502020204030204" pitchFamily="34" charset="0"/>
              <a:cs typeface="Calibri" panose="020F0502020204030204" pitchFamily="34" charset="0"/>
            </a:rPr>
            <a:t>Strafpuntensysteem valt weg</a:t>
          </a:r>
        </a:p>
        <a:p>
          <a:pPr marL="228600" lvl="1" indent="-228600" algn="l" defTabSz="889000">
            <a:lnSpc>
              <a:spcPct val="90000"/>
            </a:lnSpc>
            <a:spcBef>
              <a:spcPct val="0"/>
            </a:spcBef>
            <a:spcAft>
              <a:spcPct val="15000"/>
            </a:spcAft>
            <a:buChar char="•"/>
          </a:pPr>
          <a:r>
            <a:rPr lang="nl-BE" sz="2000" kern="1200">
              <a:latin typeface="Calibri" panose="020F0502020204030204" pitchFamily="34" charset="0"/>
              <a:cs typeface="Calibri" panose="020F0502020204030204" pitchFamily="34" charset="0"/>
            </a:rPr>
            <a:t>Van 4 naar 3 categorieën van gebreken</a:t>
          </a:r>
        </a:p>
        <a:p>
          <a:pPr marL="228600" lvl="1" indent="-228600" algn="l" defTabSz="889000">
            <a:lnSpc>
              <a:spcPct val="90000"/>
            </a:lnSpc>
            <a:spcBef>
              <a:spcPct val="0"/>
            </a:spcBef>
            <a:spcAft>
              <a:spcPct val="15000"/>
            </a:spcAft>
            <a:buChar char="•"/>
          </a:pPr>
          <a:r>
            <a:rPr lang="nl-BE" sz="2000" kern="1200" dirty="0"/>
            <a:t>Veiligheids- en gezondheidsrisico’s in TV (geen omstandig verslag meer) = 3</a:t>
          </a:r>
          <a:r>
            <a:rPr lang="nl-BE" sz="2000" kern="1200" baseline="30000" dirty="0"/>
            <a:t>de</a:t>
          </a:r>
          <a:r>
            <a:rPr lang="nl-BE" sz="2000" kern="1200" dirty="0"/>
            <a:t> categorie</a:t>
          </a:r>
          <a:endParaRPr lang="nl-BE"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nl-BE" sz="2000" kern="1200"/>
            <a:t>Ernst gebrek geeft doorslag (niet kleine gebreken)</a:t>
          </a:r>
        </a:p>
        <a:p>
          <a:pPr marL="228600" lvl="1" indent="-228600" algn="l" defTabSz="889000">
            <a:lnSpc>
              <a:spcPct val="90000"/>
            </a:lnSpc>
            <a:spcBef>
              <a:spcPct val="0"/>
            </a:spcBef>
            <a:spcAft>
              <a:spcPct val="15000"/>
            </a:spcAft>
            <a:buChar char="•"/>
          </a:pPr>
          <a:r>
            <a:rPr lang="nl-BE" sz="2000" kern="1200" dirty="0"/>
            <a:t>Sommige gebreken in meerdere categorieën</a:t>
          </a:r>
        </a:p>
      </dsp:txBody>
      <dsp:txXfrm>
        <a:off x="0" y="198968"/>
        <a:ext cx="7972746" cy="3378375"/>
      </dsp:txXfrm>
    </dsp:sp>
    <dsp:sp modelId="{9BDECC20-2505-422C-8DA3-C0980B492BC4}">
      <dsp:nvSpPr>
        <dsp:cNvPr id="0" name=""/>
        <dsp:cNvSpPr/>
      </dsp:nvSpPr>
      <dsp:spPr>
        <a:xfrm>
          <a:off x="97973" y="126534"/>
          <a:ext cx="5580922" cy="11527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946" tIns="0" rIns="210946" bIns="0" numCol="1" spcCol="1270" anchor="ctr" anchorCtr="0">
          <a:noAutofit/>
        </a:bodyPr>
        <a:lstStyle/>
        <a:p>
          <a:pPr marL="0" lvl="0" indent="0" algn="l" defTabSz="1066800">
            <a:lnSpc>
              <a:spcPct val="90000"/>
            </a:lnSpc>
            <a:spcBef>
              <a:spcPct val="0"/>
            </a:spcBef>
            <a:spcAft>
              <a:spcPct val="35000"/>
            </a:spcAft>
            <a:buNone/>
          </a:pPr>
          <a:r>
            <a:rPr lang="nl-BE" sz="2400" kern="1200" dirty="0">
              <a:latin typeface="Calibri" panose="020F0502020204030204" pitchFamily="34" charset="0"/>
              <a:cs typeface="Calibri" panose="020F0502020204030204" pitchFamily="34" charset="0"/>
            </a:rPr>
            <a:t>Wijzigingen aan de minimumnormen – nieuw technisch verslag</a:t>
          </a:r>
        </a:p>
      </dsp:txBody>
      <dsp:txXfrm>
        <a:off x="154246" y="182807"/>
        <a:ext cx="5468376" cy="10402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7CA8-CCD7-4638-A36D-7C1ECE1FBD66}">
      <dsp:nvSpPr>
        <dsp:cNvPr id="0" name=""/>
        <dsp:cNvSpPr/>
      </dsp:nvSpPr>
      <dsp:spPr>
        <a:xfrm>
          <a:off x="635407" y="3176"/>
          <a:ext cx="2062230" cy="51555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l-BE" sz="2900" kern="1200"/>
            <a:t>Cat. I</a:t>
          </a:r>
        </a:p>
      </dsp:txBody>
      <dsp:txXfrm>
        <a:off x="650507" y="18276"/>
        <a:ext cx="2032030" cy="485357"/>
      </dsp:txXfrm>
    </dsp:sp>
    <dsp:sp modelId="{55DCE89B-7076-4164-96A2-40495F66717E}">
      <dsp:nvSpPr>
        <dsp:cNvPr id="0" name=""/>
        <dsp:cNvSpPr/>
      </dsp:nvSpPr>
      <dsp:spPr>
        <a:xfrm rot="5400000">
          <a:off x="1621412" y="563845"/>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C76403-A6AE-4C7E-AF35-97845900A825}">
      <dsp:nvSpPr>
        <dsp:cNvPr id="0" name=""/>
        <dsp:cNvSpPr/>
      </dsp:nvSpPr>
      <dsp:spPr>
        <a:xfrm>
          <a:off x="635407" y="699179"/>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Kleine gebreken</a:t>
          </a:r>
        </a:p>
      </dsp:txBody>
      <dsp:txXfrm>
        <a:off x="650507" y="714279"/>
        <a:ext cx="2032030" cy="485357"/>
      </dsp:txXfrm>
    </dsp:sp>
    <dsp:sp modelId="{0D9D5CC9-B38C-4B96-883F-7B17CE7D391C}">
      <dsp:nvSpPr>
        <dsp:cNvPr id="0" name=""/>
        <dsp:cNvSpPr/>
      </dsp:nvSpPr>
      <dsp:spPr>
        <a:xfrm rot="5400000">
          <a:off x="1621412" y="1259848"/>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4C7678-EB38-4149-90C7-554AD5E1951F}">
      <dsp:nvSpPr>
        <dsp:cNvPr id="0" name=""/>
        <dsp:cNvSpPr/>
      </dsp:nvSpPr>
      <dsp:spPr>
        <a:xfrm>
          <a:off x="635407" y="1395182"/>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Conformiteitsattest</a:t>
          </a:r>
        </a:p>
      </dsp:txBody>
      <dsp:txXfrm>
        <a:off x="650507" y="1410282"/>
        <a:ext cx="2032030" cy="485357"/>
      </dsp:txXfrm>
    </dsp:sp>
    <dsp:sp modelId="{F45A64B8-0DFB-424C-AF5F-F8D9A840CC34}">
      <dsp:nvSpPr>
        <dsp:cNvPr id="0" name=""/>
        <dsp:cNvSpPr/>
      </dsp:nvSpPr>
      <dsp:spPr>
        <a:xfrm rot="5400000">
          <a:off x="1621412" y="1955851"/>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C5591-2197-4C5E-9BB7-3942B24D10C2}">
      <dsp:nvSpPr>
        <dsp:cNvPr id="0" name=""/>
        <dsp:cNvSpPr/>
      </dsp:nvSpPr>
      <dsp:spPr>
        <a:xfrm>
          <a:off x="635407" y="2091185"/>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Stimulerend beleid </a:t>
          </a:r>
          <a:r>
            <a:rPr lang="nl-BE" sz="1400" kern="1200" dirty="0" err="1"/>
            <a:t>i.f.v</a:t>
          </a:r>
          <a:r>
            <a:rPr lang="nl-BE" sz="1400" kern="1200" dirty="0"/>
            <a:t>. herstel</a:t>
          </a:r>
        </a:p>
      </dsp:txBody>
      <dsp:txXfrm>
        <a:off x="650507" y="2106285"/>
        <a:ext cx="2032030" cy="485357"/>
      </dsp:txXfrm>
    </dsp:sp>
    <dsp:sp modelId="{E6580E2C-7C52-462B-9AE1-5C317E572FE7}">
      <dsp:nvSpPr>
        <dsp:cNvPr id="0" name=""/>
        <dsp:cNvSpPr/>
      </dsp:nvSpPr>
      <dsp:spPr>
        <a:xfrm>
          <a:off x="2986351" y="3176"/>
          <a:ext cx="2062230" cy="51555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l-BE" sz="2900" kern="1200"/>
            <a:t>Cat. II</a:t>
          </a:r>
        </a:p>
      </dsp:txBody>
      <dsp:txXfrm>
        <a:off x="3001451" y="18276"/>
        <a:ext cx="2032030" cy="485357"/>
      </dsp:txXfrm>
    </dsp:sp>
    <dsp:sp modelId="{D8EB2109-F80C-4FBB-BBD6-19E2A9205509}">
      <dsp:nvSpPr>
        <dsp:cNvPr id="0" name=""/>
        <dsp:cNvSpPr/>
      </dsp:nvSpPr>
      <dsp:spPr>
        <a:xfrm rot="5400000">
          <a:off x="3972355" y="563845"/>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33FA54-C4A4-41F3-BD05-F401E77C3977}">
      <dsp:nvSpPr>
        <dsp:cNvPr id="0" name=""/>
        <dsp:cNvSpPr/>
      </dsp:nvSpPr>
      <dsp:spPr>
        <a:xfrm>
          <a:off x="2986351" y="699179"/>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Ernstige gebreken</a:t>
          </a:r>
        </a:p>
      </dsp:txBody>
      <dsp:txXfrm>
        <a:off x="3001451" y="714279"/>
        <a:ext cx="2032030" cy="485357"/>
      </dsp:txXfrm>
    </dsp:sp>
    <dsp:sp modelId="{382914BC-2858-4553-A90A-050DF21B7851}">
      <dsp:nvSpPr>
        <dsp:cNvPr id="0" name=""/>
        <dsp:cNvSpPr/>
      </dsp:nvSpPr>
      <dsp:spPr>
        <a:xfrm rot="5400000">
          <a:off x="3972355" y="1259848"/>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4A02C3-2DC6-4D7F-AF0F-10F349E039D8}">
      <dsp:nvSpPr>
        <dsp:cNvPr id="0" name=""/>
        <dsp:cNvSpPr/>
      </dsp:nvSpPr>
      <dsp:spPr>
        <a:xfrm>
          <a:off x="2986351" y="1395182"/>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Ongeschikt</a:t>
          </a:r>
        </a:p>
      </dsp:txBody>
      <dsp:txXfrm>
        <a:off x="3001451" y="1410282"/>
        <a:ext cx="2032030" cy="485357"/>
      </dsp:txXfrm>
    </dsp:sp>
    <dsp:sp modelId="{86440C29-B7D7-4224-B807-46E05EB5A529}">
      <dsp:nvSpPr>
        <dsp:cNvPr id="0" name=""/>
        <dsp:cNvSpPr/>
      </dsp:nvSpPr>
      <dsp:spPr>
        <a:xfrm rot="5400000">
          <a:off x="3978897" y="1992710"/>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0E384-7368-4B82-8968-CB88C4E66757}">
      <dsp:nvSpPr>
        <dsp:cNvPr id="0" name=""/>
        <dsp:cNvSpPr/>
      </dsp:nvSpPr>
      <dsp:spPr>
        <a:xfrm>
          <a:off x="2986351" y="2091185"/>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err="1"/>
            <a:t>Natraject</a:t>
          </a:r>
          <a:r>
            <a:rPr lang="nl-BE" sz="1400" kern="1200" dirty="0"/>
            <a:t> </a:t>
          </a:r>
          <a:r>
            <a:rPr lang="nl-BE" sz="1400" kern="1200" dirty="0" err="1"/>
            <a:t>i.f.v</a:t>
          </a:r>
          <a:r>
            <a:rPr lang="nl-BE" sz="1400" kern="1200" dirty="0"/>
            <a:t>. herstel</a:t>
          </a:r>
        </a:p>
      </dsp:txBody>
      <dsp:txXfrm>
        <a:off x="3001451" y="2106285"/>
        <a:ext cx="2032030" cy="485357"/>
      </dsp:txXfrm>
    </dsp:sp>
    <dsp:sp modelId="{42D84851-4A59-45AF-B40B-CE2DF2B5698B}">
      <dsp:nvSpPr>
        <dsp:cNvPr id="0" name=""/>
        <dsp:cNvSpPr/>
      </dsp:nvSpPr>
      <dsp:spPr>
        <a:xfrm rot="5400000">
          <a:off x="3972355" y="2651854"/>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F00684-8880-431A-938C-423A4EB98F77}">
      <dsp:nvSpPr>
        <dsp:cNvPr id="0" name=""/>
        <dsp:cNvSpPr/>
      </dsp:nvSpPr>
      <dsp:spPr>
        <a:xfrm>
          <a:off x="2986351" y="2787188"/>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Heffing</a:t>
          </a:r>
        </a:p>
      </dsp:txBody>
      <dsp:txXfrm>
        <a:off x="3001451" y="2802288"/>
        <a:ext cx="2032030" cy="485357"/>
      </dsp:txXfrm>
    </dsp:sp>
    <dsp:sp modelId="{AFCE5FB3-1228-4B21-8680-8EC2F6741E72}">
      <dsp:nvSpPr>
        <dsp:cNvPr id="0" name=""/>
        <dsp:cNvSpPr/>
      </dsp:nvSpPr>
      <dsp:spPr>
        <a:xfrm rot="5400000">
          <a:off x="3972355" y="3347857"/>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A9BAD-34B3-47B3-A4B6-ED03EAEA05CF}">
      <dsp:nvSpPr>
        <dsp:cNvPr id="0" name=""/>
        <dsp:cNvSpPr/>
      </dsp:nvSpPr>
      <dsp:spPr>
        <a:xfrm>
          <a:off x="2986351" y="3483191"/>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Verhuring strafbaar</a:t>
          </a:r>
        </a:p>
      </dsp:txBody>
      <dsp:txXfrm>
        <a:off x="3001451" y="3498291"/>
        <a:ext cx="2032030" cy="485357"/>
      </dsp:txXfrm>
    </dsp:sp>
    <dsp:sp modelId="{DC4FE54C-B403-4098-9339-0B7565905C67}">
      <dsp:nvSpPr>
        <dsp:cNvPr id="0" name=""/>
        <dsp:cNvSpPr/>
      </dsp:nvSpPr>
      <dsp:spPr>
        <a:xfrm>
          <a:off x="5337294" y="3176"/>
          <a:ext cx="2062230" cy="51555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l-BE" sz="2900" kern="1200"/>
            <a:t>Cat. III </a:t>
          </a:r>
        </a:p>
      </dsp:txBody>
      <dsp:txXfrm>
        <a:off x="5352394" y="18276"/>
        <a:ext cx="2032030" cy="485357"/>
      </dsp:txXfrm>
    </dsp:sp>
    <dsp:sp modelId="{A9161532-C1A6-4EB3-B26B-7396E9299CCC}">
      <dsp:nvSpPr>
        <dsp:cNvPr id="0" name=""/>
        <dsp:cNvSpPr/>
      </dsp:nvSpPr>
      <dsp:spPr>
        <a:xfrm rot="5400000">
          <a:off x="6323298" y="563845"/>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8EF7D6-A810-467E-B60E-8BA048A561C7}">
      <dsp:nvSpPr>
        <dsp:cNvPr id="0" name=""/>
        <dsp:cNvSpPr/>
      </dsp:nvSpPr>
      <dsp:spPr>
        <a:xfrm>
          <a:off x="5337294" y="699179"/>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Ernstige gebreken + direct gevaar of mensonwaardig</a:t>
          </a:r>
        </a:p>
      </dsp:txBody>
      <dsp:txXfrm>
        <a:off x="5352394" y="714279"/>
        <a:ext cx="2032030" cy="485357"/>
      </dsp:txXfrm>
    </dsp:sp>
    <dsp:sp modelId="{12852ED1-2B1C-4C70-B8BC-D93691FE153A}">
      <dsp:nvSpPr>
        <dsp:cNvPr id="0" name=""/>
        <dsp:cNvSpPr/>
      </dsp:nvSpPr>
      <dsp:spPr>
        <a:xfrm rot="5400000">
          <a:off x="6323298" y="1259848"/>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823B2-822A-4A13-AC35-2272CA502E12}">
      <dsp:nvSpPr>
        <dsp:cNvPr id="0" name=""/>
        <dsp:cNvSpPr/>
      </dsp:nvSpPr>
      <dsp:spPr>
        <a:xfrm>
          <a:off x="5337294" y="1395182"/>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Onbewoonbaar</a:t>
          </a:r>
        </a:p>
      </dsp:txBody>
      <dsp:txXfrm>
        <a:off x="5352394" y="1410282"/>
        <a:ext cx="2032030" cy="485357"/>
      </dsp:txXfrm>
    </dsp:sp>
    <dsp:sp modelId="{DCACB76A-87AA-4260-A400-722CDFAE5A26}">
      <dsp:nvSpPr>
        <dsp:cNvPr id="0" name=""/>
        <dsp:cNvSpPr/>
      </dsp:nvSpPr>
      <dsp:spPr>
        <a:xfrm rot="5400000">
          <a:off x="6323298" y="1955851"/>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22A14F-567A-48E4-8833-52E7639E87C9}">
      <dsp:nvSpPr>
        <dsp:cNvPr id="0" name=""/>
        <dsp:cNvSpPr/>
      </dsp:nvSpPr>
      <dsp:spPr>
        <a:xfrm>
          <a:off x="5337294" y="2091185"/>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Altijd ook ongeschikt</a:t>
          </a:r>
        </a:p>
      </dsp:txBody>
      <dsp:txXfrm>
        <a:off x="5352394" y="2106285"/>
        <a:ext cx="2032030" cy="485357"/>
      </dsp:txXfrm>
    </dsp:sp>
    <dsp:sp modelId="{C4C0F96B-5A02-4908-B1DB-6299FB28856E}">
      <dsp:nvSpPr>
        <dsp:cNvPr id="0" name=""/>
        <dsp:cNvSpPr/>
      </dsp:nvSpPr>
      <dsp:spPr>
        <a:xfrm rot="5400000">
          <a:off x="6323298" y="2651854"/>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7B3E5-A723-49A5-8E34-16847E5D40A7}">
      <dsp:nvSpPr>
        <dsp:cNvPr id="0" name=""/>
        <dsp:cNvSpPr/>
      </dsp:nvSpPr>
      <dsp:spPr>
        <a:xfrm>
          <a:off x="5337294" y="2787188"/>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Heffing</a:t>
          </a:r>
        </a:p>
      </dsp:txBody>
      <dsp:txXfrm>
        <a:off x="5352394" y="2802288"/>
        <a:ext cx="2032030" cy="485357"/>
      </dsp:txXfrm>
    </dsp:sp>
    <dsp:sp modelId="{2E40FA34-24E2-4233-94F0-BF5A0506C07A}">
      <dsp:nvSpPr>
        <dsp:cNvPr id="0" name=""/>
        <dsp:cNvSpPr/>
      </dsp:nvSpPr>
      <dsp:spPr>
        <a:xfrm rot="5400000">
          <a:off x="6323298" y="3347857"/>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2F54D-A77F-400F-93C2-9CC889E1A97B}">
      <dsp:nvSpPr>
        <dsp:cNvPr id="0" name=""/>
        <dsp:cNvSpPr/>
      </dsp:nvSpPr>
      <dsp:spPr>
        <a:xfrm>
          <a:off x="5337294" y="3483191"/>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Verhuring strafbaar</a:t>
          </a:r>
        </a:p>
      </dsp:txBody>
      <dsp:txXfrm>
        <a:off x="5352394" y="3498291"/>
        <a:ext cx="2032030" cy="485357"/>
      </dsp:txXfrm>
    </dsp:sp>
    <dsp:sp modelId="{5509A90C-13D0-4EDF-984B-387F92ED045E}">
      <dsp:nvSpPr>
        <dsp:cNvPr id="0" name=""/>
        <dsp:cNvSpPr/>
      </dsp:nvSpPr>
      <dsp:spPr>
        <a:xfrm rot="5400000">
          <a:off x="6323298" y="4043860"/>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F80A5F-4F50-43FC-98D4-9A911C69CD7A}">
      <dsp:nvSpPr>
        <dsp:cNvPr id="0" name=""/>
        <dsp:cNvSpPr/>
      </dsp:nvSpPr>
      <dsp:spPr>
        <a:xfrm>
          <a:off x="5337294" y="4179194"/>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err="1"/>
            <a:t>Snelherstel</a:t>
          </a:r>
          <a:endParaRPr lang="nl-BE" sz="1400" kern="1200" dirty="0"/>
        </a:p>
      </dsp:txBody>
      <dsp:txXfrm>
        <a:off x="5352394" y="4194294"/>
        <a:ext cx="2032030" cy="485357"/>
      </dsp:txXfrm>
    </dsp:sp>
    <dsp:sp modelId="{6B33DAEA-3304-45A1-845A-98891E659403}">
      <dsp:nvSpPr>
        <dsp:cNvPr id="0" name=""/>
        <dsp:cNvSpPr/>
      </dsp:nvSpPr>
      <dsp:spPr>
        <a:xfrm rot="5400000">
          <a:off x="6323298" y="4739863"/>
          <a:ext cx="90222" cy="90222"/>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8EC275-F332-4632-82AB-960D705EAB39}">
      <dsp:nvSpPr>
        <dsp:cNvPr id="0" name=""/>
        <dsp:cNvSpPr/>
      </dsp:nvSpPr>
      <dsp:spPr>
        <a:xfrm>
          <a:off x="5337294" y="4875197"/>
          <a:ext cx="2062230" cy="51555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t>Herhuisvestingsplicht</a:t>
          </a:r>
        </a:p>
      </dsp:txBody>
      <dsp:txXfrm>
        <a:off x="5352394" y="4890297"/>
        <a:ext cx="2032030" cy="48535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EFC7F27-3F35-C348-A7B2-F69A620161E2}" type="datetimeFigureOut">
              <a:rPr lang="nl-NL" smtClean="0"/>
              <a:t>15-1-2021</a:t>
            </a:fld>
            <a:endParaRPr lang="nl-NL" dirty="0"/>
          </a:p>
        </p:txBody>
      </p:sp>
      <p:sp>
        <p:nvSpPr>
          <p:cNvPr id="4" name="Tijdelijke aanduiding voor voettekst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dirty="0"/>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6A937DD8-B20A-47A6-AA94-FD478FAA3C28}" type="datetimeFigureOut">
              <a:rPr lang="nl-BE" smtClean="0"/>
              <a:pPr/>
              <a:t>15/01/2021</a:t>
            </a:fld>
            <a:endParaRPr lang="nl-BE" dirty="0"/>
          </a:p>
        </p:txBody>
      </p:sp>
      <p:sp>
        <p:nvSpPr>
          <p:cNvPr id="4" name="Tijdelijke aanduiding voor dia-afbeelding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dirty="0"/>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dirty="0"/>
          </a:p>
        </p:txBody>
      </p:sp>
    </p:spTree>
    <p:extLst>
      <p:ext uri="{BB962C8B-B14F-4D97-AF65-F5344CB8AC3E}">
        <p14:creationId xmlns:p14="http://schemas.microsoft.com/office/powerpoint/2010/main" val="83003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Tweede pijler: nood aan een zachtere procedure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dirty="0"/>
          </a:p>
        </p:txBody>
      </p:sp>
    </p:spTree>
    <p:extLst>
      <p:ext uri="{BB962C8B-B14F-4D97-AF65-F5344CB8AC3E}">
        <p14:creationId xmlns:p14="http://schemas.microsoft.com/office/powerpoint/2010/main" val="46819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Nood aan zachtere procedure </a:t>
            </a:r>
            <a:r>
              <a:rPr lang="nl-BE" dirty="0" err="1"/>
              <a:t>ifv</a:t>
            </a:r>
            <a:r>
              <a:rPr lang="nl-BE" dirty="0"/>
              <a:t> uitbouw volledige piramide. Niet elke eigenaar heeft een harde aanpak nodig om tot herstel over te gaan.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dirty="0"/>
          </a:p>
        </p:txBody>
      </p:sp>
    </p:spTree>
    <p:extLst>
      <p:ext uri="{BB962C8B-B14F-4D97-AF65-F5344CB8AC3E}">
        <p14:creationId xmlns:p14="http://schemas.microsoft.com/office/powerpoint/2010/main" val="86224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De voortrajecten bestaan intussen op veel plaatsen. Vaak gebeurt dat heel goed en wordt er kort op de bal gespeeld, maar soms zien we de tijd van dergelijk voortraject oplopen tot 6 maanden of zelf een jaar. Dat is soms niet meer ernstig t.a.v. de bewoner, die eigenlijk zou mogen rekenen op een procedure O/O van max. 3 maanden. Omdat deze voortrajecten wel hun nut hebben, is ervoor gekozen om ze decretaal te verankeren en tegelijk in de tijd te beperken.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dirty="0"/>
          </a:p>
        </p:txBody>
      </p:sp>
    </p:spTree>
    <p:extLst>
      <p:ext uri="{BB962C8B-B14F-4D97-AF65-F5344CB8AC3E}">
        <p14:creationId xmlns:p14="http://schemas.microsoft.com/office/powerpoint/2010/main" val="302754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dirty="0"/>
          </a:p>
        </p:txBody>
      </p:sp>
    </p:spTree>
    <p:extLst>
      <p:ext uri="{BB962C8B-B14F-4D97-AF65-F5344CB8AC3E}">
        <p14:creationId xmlns:p14="http://schemas.microsoft.com/office/powerpoint/2010/main" val="39548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Modellen CA zijn bij ministerieel besluit vastgesteld. </a:t>
            </a:r>
          </a:p>
          <a:p>
            <a:pPr marL="171450" indent="-171450">
              <a:buFont typeface="Arial" panose="020B0604020202020204" pitchFamily="34" charset="0"/>
              <a:buChar char="•"/>
            </a:pPr>
            <a:r>
              <a:rPr lang="nl-BE" dirty="0"/>
              <a:t>Vroeger was de vergoeding CA strikt genomen beperkt tot aanvragen waarvoor effectief een CA wordt uitgereikt. Dat is nu verruimd, want de werklast zit uiteraard niet in het afleveren van het CA zelf, maar in het conformiteitsonderzoek en dat heb je ook bij een weigering. Vergoeding mag gevraagd worden op moment van de aanvraag. </a:t>
            </a:r>
          </a:p>
          <a:p>
            <a:pPr marL="171450" indent="-171450">
              <a:buFont typeface="Arial" panose="020B0604020202020204" pitchFamily="34" charset="0"/>
              <a:buChar char="•"/>
            </a:pPr>
            <a:r>
              <a:rPr lang="nl-BE" dirty="0"/>
              <a:t>PV van uitvoering WI = CA </a:t>
            </a:r>
            <a:r>
              <a:rPr lang="nl-BE" dirty="0">
                <a:sym typeface="Wingdings" panose="05000000000000000000" pitchFamily="2" charset="2"/>
              </a:rPr>
              <a:t> dit bestaat al, is dus niet nieuw</a:t>
            </a:r>
          </a:p>
          <a:p>
            <a:pPr marL="171450" indent="-171450">
              <a:buFont typeface="Arial" panose="020B0604020202020204" pitchFamily="34" charset="0"/>
              <a:buChar char="•"/>
            </a:pPr>
            <a:r>
              <a:rPr lang="nl-BE" dirty="0">
                <a:sym typeface="Wingdings" panose="05000000000000000000" pitchFamily="2" charset="2"/>
              </a:rPr>
              <a:t>WI kan nu ook zelf CA geven in uitzonderlijke gevallen. Denk hierbij aan een gebouw met meerdere woningen waarin al enkele, maar nog niet alle woningen in orde zijn gebracht. Hierdoor kan er voor het gebouw nog geen PV van uitvoering worden opgemaakt, terwijl de heffingsplicht wel voor de deur kan staan. De burgemeester kan zelf geen CA opstellen, gelet op de uitgebrachte herstelvordering. WI kan in die gevallen een CA afleveren voor de woningen die al in orde zijn.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22</a:t>
            </a:fld>
            <a:endParaRPr lang="nl-BE" dirty="0"/>
          </a:p>
        </p:txBody>
      </p:sp>
    </p:spTree>
    <p:extLst>
      <p:ext uri="{BB962C8B-B14F-4D97-AF65-F5344CB8AC3E}">
        <p14:creationId xmlns:p14="http://schemas.microsoft.com/office/powerpoint/2010/main" val="62369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Beperktere termijn voor renovatiewerken: 2 jaar </a:t>
            </a:r>
            <a:r>
              <a:rPr lang="nl-BE" dirty="0" err="1"/>
              <a:t>ipv</a:t>
            </a:r>
            <a:r>
              <a:rPr lang="nl-BE" dirty="0"/>
              <a:t> 4, </a:t>
            </a:r>
          </a:p>
          <a:p>
            <a:r>
              <a:rPr lang="nl-BE" dirty="0"/>
              <a:t>Bij uitgebreide werken + omgevingsvergunning wel nog steeds 4 jaar</a:t>
            </a:r>
          </a:p>
          <a:p>
            <a:r>
              <a:rPr lang="nl-BE" dirty="0">
                <a:sym typeface="Wingdings" panose="05000000000000000000" pitchFamily="2" charset="2"/>
              </a:rPr>
              <a:t> doel: sneller herstel stimuleren  past opnieuw in onze piramide</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24</a:t>
            </a:fld>
            <a:endParaRPr lang="nl-BE" dirty="0"/>
          </a:p>
        </p:txBody>
      </p:sp>
    </p:spTree>
    <p:extLst>
      <p:ext uri="{BB962C8B-B14F-4D97-AF65-F5344CB8AC3E}">
        <p14:creationId xmlns:p14="http://schemas.microsoft.com/office/powerpoint/2010/main" val="134282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Voorrang sociale huur + huursubsidie: moest aangepast worden want verwijzing naar strafpunten. Nu: 3 gebreken van cat. II of III onder hoofdrubrieken ‘omhulsel’ of ‘</a:t>
            </a:r>
            <a:r>
              <a:rPr lang="nl-BE" dirty="0" err="1"/>
              <a:t>binnenstructuur</a:t>
            </a:r>
            <a:r>
              <a:rPr lang="nl-BE" dirty="0"/>
              <a:t>’</a:t>
            </a:r>
          </a:p>
          <a:p>
            <a:r>
              <a:rPr lang="nl-BE" dirty="0"/>
              <a:t>Puntensysteem </a:t>
            </a:r>
            <a:r>
              <a:rPr lang="nl-BE" dirty="0" err="1"/>
              <a:t>SVK’s</a:t>
            </a:r>
            <a:r>
              <a:rPr lang="nl-BE" dirty="0"/>
              <a:t>: is een MB en maakt gebruik van oude methodiek technisch verslag, moest dus aangepast worden.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25</a:t>
            </a:fld>
            <a:endParaRPr lang="nl-BE" dirty="0"/>
          </a:p>
        </p:txBody>
      </p:sp>
    </p:spTree>
    <p:extLst>
      <p:ext uri="{BB962C8B-B14F-4D97-AF65-F5344CB8AC3E}">
        <p14:creationId xmlns:p14="http://schemas.microsoft.com/office/powerpoint/2010/main" val="70340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KT-decreet woningkwaliteit</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26</a:t>
            </a:fld>
            <a:endParaRPr lang="nl-BE" dirty="0"/>
          </a:p>
        </p:txBody>
      </p:sp>
    </p:spTree>
    <p:extLst>
      <p:ext uri="{BB962C8B-B14F-4D97-AF65-F5344CB8AC3E}">
        <p14:creationId xmlns:p14="http://schemas.microsoft.com/office/powerpoint/2010/main" val="45011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30</a:t>
            </a:fld>
            <a:endParaRPr lang="nl-BE" dirty="0"/>
          </a:p>
        </p:txBody>
      </p:sp>
    </p:spTree>
    <p:extLst>
      <p:ext uri="{BB962C8B-B14F-4D97-AF65-F5344CB8AC3E}">
        <p14:creationId xmlns:p14="http://schemas.microsoft.com/office/powerpoint/2010/main" val="128170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Grote doelstelling van de optimalisatie-oefening: afstemming realiseren. </a:t>
            </a:r>
          </a:p>
          <a:p>
            <a:r>
              <a:rPr lang="nl-BE" dirty="0"/>
              <a:t>Afstemming tussen:</a:t>
            </a:r>
          </a:p>
          <a:p>
            <a:pPr marL="171450" indent="-171450">
              <a:buFontTx/>
              <a:buChar char="-"/>
            </a:pPr>
            <a:r>
              <a:rPr lang="nl-BE" dirty="0"/>
              <a:t>Administratieve en strafrechtelijke procedure</a:t>
            </a:r>
          </a:p>
          <a:p>
            <a:pPr marL="171450" indent="-171450">
              <a:buFontTx/>
              <a:buChar char="-"/>
            </a:pPr>
            <a:r>
              <a:rPr lang="nl-BE" dirty="0"/>
              <a:t>Conformiteitsattest en strafrechtelijke procedure (herstelvordering)</a:t>
            </a:r>
          </a:p>
          <a:p>
            <a:pPr marL="171450" indent="-171450">
              <a:buFontTx/>
              <a:buChar char="-"/>
            </a:pPr>
            <a:r>
              <a:rPr lang="nl-BE" dirty="0"/>
              <a:t>Begrippen ongeschikt, onbewoonbaar en herhuisvestingsplicht</a:t>
            </a:r>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dirty="0"/>
          </a:p>
        </p:txBody>
      </p:sp>
    </p:spTree>
    <p:extLst>
      <p:ext uri="{BB962C8B-B14F-4D97-AF65-F5344CB8AC3E}">
        <p14:creationId xmlns:p14="http://schemas.microsoft.com/office/powerpoint/2010/main" val="5641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Grote doelstelling van de optimalisatie-oefening: afstemming realiseren. </a:t>
            </a:r>
          </a:p>
          <a:p>
            <a:r>
              <a:rPr lang="nl-BE" dirty="0"/>
              <a:t>Afstemming tussen:</a:t>
            </a:r>
          </a:p>
          <a:p>
            <a:pPr marL="171450" indent="-171450">
              <a:buFontTx/>
              <a:buChar char="-"/>
            </a:pPr>
            <a:r>
              <a:rPr lang="nl-BE" dirty="0"/>
              <a:t>Administratieve en strafrechtelijke procedure</a:t>
            </a:r>
          </a:p>
          <a:p>
            <a:pPr marL="171450" indent="-171450">
              <a:buFontTx/>
              <a:buChar char="-"/>
            </a:pPr>
            <a:r>
              <a:rPr lang="nl-BE" dirty="0"/>
              <a:t>Conformiteitsattest en strafrechtelijke procedure (herstelvordering)</a:t>
            </a:r>
          </a:p>
          <a:p>
            <a:pPr marL="171450" indent="-171450">
              <a:buFontTx/>
              <a:buChar char="-"/>
            </a:pPr>
            <a:r>
              <a:rPr lang="nl-BE" dirty="0"/>
              <a:t>Begrippen ongeschikt, onbewoonbaar en herhuisvestingsplicht</a:t>
            </a:r>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dirty="0"/>
          </a:p>
        </p:txBody>
      </p:sp>
    </p:spTree>
    <p:extLst>
      <p:ext uri="{BB962C8B-B14F-4D97-AF65-F5344CB8AC3E}">
        <p14:creationId xmlns:p14="http://schemas.microsoft.com/office/powerpoint/2010/main" val="81407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Zo zal het nieuw technisch verslag met 3 categorieën eruit zien. </a:t>
            </a:r>
          </a:p>
          <a:p>
            <a:r>
              <a:rPr lang="nl-BE" dirty="0"/>
              <a:t>Opmerkingen: </a:t>
            </a:r>
          </a:p>
          <a:p>
            <a:pPr marL="171450" indent="-171450">
              <a:buFontTx/>
              <a:buChar char="-"/>
            </a:pPr>
            <a:r>
              <a:rPr lang="nl-BE" dirty="0"/>
              <a:t>Gebreken zullen veel meer dan vroeger in verschillende categorieën gequoteerd kunnen worden. </a:t>
            </a:r>
          </a:p>
          <a:p>
            <a:pPr marL="171450" indent="-171450">
              <a:buFontTx/>
              <a:buChar char="-"/>
            </a:pPr>
            <a:r>
              <a:rPr lang="nl-BE" dirty="0"/>
              <a:t>De ernst van het gebrek is doorslaggevend voor de quotatie. </a:t>
            </a:r>
          </a:p>
          <a:p>
            <a:pPr marL="171450" indent="-171450">
              <a:buFontTx/>
              <a:buChar char="-"/>
            </a:pPr>
            <a:r>
              <a:rPr lang="nl-BE" dirty="0"/>
              <a:t>De strafpuntenmethodiek is verdwenen.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dirty="0"/>
          </a:p>
        </p:txBody>
      </p:sp>
    </p:spTree>
    <p:extLst>
      <p:ext uri="{BB962C8B-B14F-4D97-AF65-F5344CB8AC3E}">
        <p14:creationId xmlns:p14="http://schemas.microsoft.com/office/powerpoint/2010/main" val="288973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Zo zal het nieuw technisch verslag met 3 categorieën eruit zien. </a:t>
            </a:r>
          </a:p>
          <a:p>
            <a:r>
              <a:rPr lang="nl-BE" dirty="0"/>
              <a:t>Opmerkingen: </a:t>
            </a:r>
          </a:p>
          <a:p>
            <a:pPr marL="171450" indent="-171450">
              <a:buFontTx/>
              <a:buChar char="-"/>
            </a:pPr>
            <a:r>
              <a:rPr lang="nl-BE" dirty="0"/>
              <a:t>Gebreken zullen veel meer dan vroeger in verschillende categorieën gequoteerd kunnen worden. </a:t>
            </a:r>
          </a:p>
          <a:p>
            <a:pPr marL="171450" indent="-171450">
              <a:buFontTx/>
              <a:buChar char="-"/>
            </a:pPr>
            <a:r>
              <a:rPr lang="nl-BE" dirty="0"/>
              <a:t>De ernst van het gebrek is doorslaggevend voor de quotatie. </a:t>
            </a:r>
          </a:p>
          <a:p>
            <a:pPr marL="171450" indent="-171450">
              <a:buFontTx/>
              <a:buChar char="-"/>
            </a:pPr>
            <a:r>
              <a:rPr lang="nl-BE" dirty="0"/>
              <a:t>De strafpuntenmethodiek is verdwenen.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dirty="0"/>
          </a:p>
        </p:txBody>
      </p:sp>
    </p:spTree>
    <p:extLst>
      <p:ext uri="{BB962C8B-B14F-4D97-AF65-F5344CB8AC3E}">
        <p14:creationId xmlns:p14="http://schemas.microsoft.com/office/powerpoint/2010/main" val="154288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Cat. 1 = zuiver stimulerend, coachend beleid op inzetten. Het aantal </a:t>
            </a:r>
            <a:r>
              <a:rPr lang="nl-BE"/>
              <a:t>gebreken wordt daarom </a:t>
            </a:r>
            <a:r>
              <a:rPr lang="nl-BE" dirty="0"/>
              <a:t>ook vermeld op het CA.</a:t>
            </a:r>
          </a:p>
          <a:p>
            <a:r>
              <a:rPr lang="nl-BE" dirty="0"/>
              <a:t>Cat. II = 1 gebrek is voldoende voor </a:t>
            </a:r>
            <a:r>
              <a:rPr lang="nl-BE" dirty="0" err="1"/>
              <a:t>ongeschiktverklaring</a:t>
            </a:r>
            <a:r>
              <a:rPr lang="nl-BE" dirty="0"/>
              <a:t> en 1 gebrek maakt verhuring, te huur en ter beschikking stellen strafbaar. </a:t>
            </a:r>
            <a:r>
              <a:rPr lang="nl-BE" dirty="0" err="1"/>
              <a:t>Natraject</a:t>
            </a:r>
            <a:r>
              <a:rPr lang="nl-BE" dirty="0"/>
              <a:t> door de gemeente </a:t>
            </a:r>
            <a:r>
              <a:rPr lang="nl-BE" dirty="0" err="1"/>
              <a:t>i.f.v</a:t>
            </a:r>
            <a:r>
              <a:rPr lang="nl-BE" dirty="0"/>
              <a:t>. het realiseren van een (liefst snel) herstel is belangrijk.</a:t>
            </a:r>
          </a:p>
          <a:p>
            <a:r>
              <a:rPr lang="nl-BE" dirty="0"/>
              <a:t>Cat. III = 1 gebrek is voldoende voor een ongeschikt- en onbewoonbaarverklaring. Gebreken hebben te maken met veiligheid, gezondheid of menswaardigheid. Elke onbewoonbare woning = ook ongeschikt. Verhuren is uiteraard strafbaar. De instrumenten </a:t>
            </a:r>
            <a:r>
              <a:rPr lang="nl-BE" dirty="0" err="1"/>
              <a:t>snelherstel</a:t>
            </a:r>
            <a:r>
              <a:rPr lang="nl-BE" dirty="0"/>
              <a:t> en herhuisvestingsplicht worden uitdrukkelijk aan deze categorie gekoppeld.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dirty="0"/>
          </a:p>
        </p:txBody>
      </p:sp>
    </p:spTree>
    <p:extLst>
      <p:ext uri="{BB962C8B-B14F-4D97-AF65-F5344CB8AC3E}">
        <p14:creationId xmlns:p14="http://schemas.microsoft.com/office/powerpoint/2010/main" val="346618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pPr marL="0" marR="0" lvl="0" indent="0" algn="l" defTabSz="990752" rtl="0" eaLnBrk="1" fontAlgn="auto" latinLnBrk="0" hangingPunct="1">
              <a:lnSpc>
                <a:spcPct val="90000"/>
              </a:lnSpc>
              <a:spcBef>
                <a:spcPts val="325"/>
              </a:spcBef>
              <a:spcAft>
                <a:spcPts val="0"/>
              </a:spcAft>
              <a:buClrTx/>
              <a:buSzPct val="90000"/>
              <a:buFontTx/>
              <a:buBlip>
                <a:blip r:embed="rId3"/>
              </a:buBlip>
              <a:tabLst/>
              <a:defRPr/>
            </a:pPr>
            <a:r>
              <a:rPr kumimoji="0" lang="nl-BE" sz="12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Correctie </a:t>
            </a:r>
            <a:r>
              <a:rPr kumimoji="0" lang="nl-BE" sz="1200" b="0" i="0" u="none" strike="noStrike" kern="1200" cap="none" spc="0" normalizeH="0" baseline="0" noProof="0" dirty="0" err="1">
                <a:ln>
                  <a:noFill/>
                </a:ln>
                <a:solidFill>
                  <a:srgbClr val="373636"/>
                </a:solidFill>
                <a:effectLst/>
                <a:uLnTx/>
                <a:uFillTx/>
                <a:latin typeface="FlandersArtSans-Regular" panose="00000500000000000000" pitchFamily="2" charset="0"/>
                <a:ea typeface="+mn-ea"/>
                <a:cs typeface="+mn-cs"/>
              </a:rPr>
              <a:t>ivm</a:t>
            </a:r>
            <a:r>
              <a:rPr kumimoji="0" lang="nl-BE" sz="12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 aanpak overschrijding bezettingsnorm door bijsturing begrippen onaangepastheid en </a:t>
            </a:r>
            <a:r>
              <a:rPr kumimoji="0" lang="nl-BE" sz="1200" b="0" i="0" u="none" strike="noStrike" kern="1200" cap="none" spc="0" normalizeH="0" baseline="0" noProof="0" dirty="0" err="1">
                <a:ln>
                  <a:noFill/>
                </a:ln>
                <a:solidFill>
                  <a:srgbClr val="373636"/>
                </a:solidFill>
                <a:effectLst/>
                <a:uLnTx/>
                <a:uFillTx/>
                <a:latin typeface="FlandersArtSans-Regular" panose="00000500000000000000" pitchFamily="2" charset="0"/>
                <a:ea typeface="+mn-ea"/>
                <a:cs typeface="+mn-cs"/>
              </a:rPr>
              <a:t>overbewoning</a:t>
            </a:r>
            <a:endParaRPr kumimoji="0" lang="nl-BE" sz="12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endParaRPr>
          </a:p>
          <a:p>
            <a:pPr marL="0" marR="0" lvl="0" indent="0" algn="l" defTabSz="990752" rtl="0" eaLnBrk="1" fontAlgn="auto" latinLnBrk="0" hangingPunct="1">
              <a:lnSpc>
                <a:spcPct val="90000"/>
              </a:lnSpc>
              <a:spcBef>
                <a:spcPts val="325"/>
              </a:spcBef>
              <a:spcAft>
                <a:spcPts val="0"/>
              </a:spcAft>
              <a:buClrTx/>
              <a:buSzPct val="90000"/>
              <a:buFontTx/>
              <a:buBlip>
                <a:blip r:embed="rId3"/>
              </a:buBlip>
              <a:tabLst/>
              <a:defRPr/>
            </a:pPr>
            <a:r>
              <a:rPr kumimoji="0" lang="nl-BE" sz="12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Kleine overschrijding van de bezettingsnorm niet meer strafbaar</a:t>
            </a:r>
          </a:p>
          <a:p>
            <a:pPr marL="0" marR="0" lvl="0" indent="0" algn="l" defTabSz="990752" rtl="0" eaLnBrk="1" fontAlgn="auto" latinLnBrk="0" hangingPunct="1">
              <a:lnSpc>
                <a:spcPct val="90000"/>
              </a:lnSpc>
              <a:spcBef>
                <a:spcPts val="325"/>
              </a:spcBef>
              <a:spcAft>
                <a:spcPts val="0"/>
              </a:spcAft>
              <a:buClrTx/>
              <a:buSzPct val="90000"/>
              <a:buFontTx/>
              <a:buBlip>
                <a:blip r:embed="rId3"/>
              </a:buBlip>
              <a:tabLst/>
              <a:defRPr/>
            </a:pPr>
            <a:r>
              <a:rPr kumimoji="0" lang="nl-BE" sz="12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Verruiming van het begrip </a:t>
            </a:r>
            <a:r>
              <a:rPr kumimoji="0" lang="nl-BE" sz="1200" b="0" i="0" u="none" strike="noStrike" kern="1200" cap="none" spc="0" normalizeH="0" baseline="0" noProof="0" dirty="0" err="1">
                <a:ln>
                  <a:noFill/>
                </a:ln>
                <a:solidFill>
                  <a:srgbClr val="373636"/>
                </a:solidFill>
                <a:effectLst/>
                <a:uLnTx/>
                <a:uFillTx/>
                <a:latin typeface="FlandersArtSans-Regular" panose="00000500000000000000" pitchFamily="2" charset="0"/>
                <a:ea typeface="+mn-ea"/>
                <a:cs typeface="+mn-cs"/>
              </a:rPr>
              <a:t>overbewoning</a:t>
            </a:r>
            <a:r>
              <a:rPr kumimoji="0" lang="nl-BE" sz="12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 met toevoeging van ‘mensonwaardige omstandigheden’</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dirty="0"/>
          </a:p>
        </p:txBody>
      </p:sp>
    </p:spTree>
    <p:extLst>
      <p:ext uri="{BB962C8B-B14F-4D97-AF65-F5344CB8AC3E}">
        <p14:creationId xmlns:p14="http://schemas.microsoft.com/office/powerpoint/2010/main" val="357376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r>
              <a:rPr lang="nl-BE" dirty="0"/>
              <a:t>Gelet op de mogelijkheid om de meeste gebreken in meerdere categorieën aan te vinken, zal de omkadering en ondersteuning van alle woningcontroleurs meer dan ooit cruciaal zijn om (een zo groot mogelijke) uniformiteit in beoordeling te bekomen.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dirty="0"/>
          </a:p>
        </p:txBody>
      </p:sp>
    </p:spTree>
    <p:extLst>
      <p:ext uri="{BB962C8B-B14F-4D97-AF65-F5344CB8AC3E}">
        <p14:creationId xmlns:p14="http://schemas.microsoft.com/office/powerpoint/2010/main" val="261541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4463" y="1162050"/>
            <a:ext cx="4181475" cy="31369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Identiteitscontrole: identiteitskaarten opvragen om de bewoners correct te identificeren. </a:t>
            </a:r>
          </a:p>
          <a:p>
            <a:pPr marL="171450" indent="-171450">
              <a:buFont typeface="Arial" panose="020B0604020202020204" pitchFamily="34" charset="0"/>
              <a:buChar char="•"/>
            </a:pPr>
            <a:r>
              <a:rPr lang="nl-BE" dirty="0"/>
              <a:t>Informatie en documenten opvragen: denk vb. aan het huurcontract als een element in de beoordeling van een woning als zelfstandig of niet-zelfstandig (= kamer). </a:t>
            </a:r>
          </a:p>
          <a:p>
            <a:pPr marL="171450" indent="-171450">
              <a:buFont typeface="Arial" panose="020B0604020202020204" pitchFamily="34" charset="0"/>
              <a:buChar char="•"/>
            </a:pPr>
            <a:r>
              <a:rPr lang="nl-BE" dirty="0"/>
              <a:t>Het nieuw technisch handboek = een MB geworden. Bevat veel voorbeelden om richting te geven aan de woningcontroleurs. Opgesteld in overleg met de woningcontroleurs van </a:t>
            </a:r>
            <a:r>
              <a:rPr lang="nl-BE" dirty="0" err="1"/>
              <a:t>WoVl</a:t>
            </a:r>
            <a:r>
              <a:rPr lang="nl-BE" dirty="0"/>
              <a:t> + een aantal woningcontroleurs van steden, gemeenten en IGS-en. </a:t>
            </a:r>
          </a:p>
          <a:p>
            <a:pPr marL="171450" indent="-171450">
              <a:buFont typeface="Arial" panose="020B0604020202020204" pitchFamily="34" charset="0"/>
              <a:buChar char="•"/>
            </a:pPr>
            <a:r>
              <a:rPr lang="nl-BE" dirty="0"/>
              <a:t>Modelformuleringen bij gebreken in VLOK voor beoordeling onbewoonbaarheid (gebreken cat. III).</a:t>
            </a:r>
          </a:p>
          <a:p>
            <a:pPr marL="171450" indent="-171450">
              <a:buFont typeface="Arial" panose="020B0604020202020204" pitchFamily="34" charset="0"/>
              <a:buChar char="•"/>
            </a:pPr>
            <a:r>
              <a:rPr lang="nl-BE" dirty="0"/>
              <a:t>Opleiding en certificering: de kapstokken voor dit traject zijn decretaal voorzien. Er moet nu een BVR uitgewerkt worden met de aanpak en modaliteiten. In voorbereiding daarvan is aan het Steunpunt Wonen gevraagd om een en ander te onderzoeken. Er gaat daarbij ook aandacht naar het uitbouwen van een adequate controle op de controle.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dirty="0"/>
          </a:p>
        </p:txBody>
      </p:sp>
    </p:spTree>
    <p:extLst>
      <p:ext uri="{BB962C8B-B14F-4D97-AF65-F5344CB8AC3E}">
        <p14:creationId xmlns:p14="http://schemas.microsoft.com/office/powerpoint/2010/main" val="2104580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1" y="338201"/>
            <a:ext cx="2089091"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1"/>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6"/>
            <a:ext cx="8553507" cy="6265475"/>
            <a:chOff x="288000" y="288000"/>
            <a:chExt cx="8553506" cy="6265475"/>
          </a:xfrm>
          <a:solidFill>
            <a:schemeClr val="accent5"/>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grpSp>
      <p:sp>
        <p:nvSpPr>
          <p:cNvPr id="2" name="Titel 1"/>
          <p:cNvSpPr>
            <a:spLocks noGrp="1"/>
          </p:cNvSpPr>
          <p:nvPr>
            <p:ph type="ctrTitle"/>
          </p:nvPr>
        </p:nvSpPr>
        <p:spPr>
          <a:xfrm>
            <a:off x="2304000" y="2520001"/>
            <a:ext cx="5342083"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1" y="4174702"/>
            <a:ext cx="5354607" cy="1053708"/>
          </a:xfrm>
          <a:prstGeom prst="rect">
            <a:avLst/>
          </a:prstGeom>
        </p:spPr>
        <p:txBody>
          <a:bodyPr bIns="0">
            <a:noAutofit/>
          </a:bodyPr>
          <a:lstStyle>
            <a:lvl1pPr marL="0" indent="0" algn="l">
              <a:lnSpc>
                <a:spcPts val="1760"/>
              </a:lnSpc>
              <a:buNone/>
              <a:defRPr sz="158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3" y="621339"/>
            <a:ext cx="1848751" cy="720000"/>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2" y="288001"/>
            <a:ext cx="7379999" cy="6265475"/>
            <a:chOff x="1476000" y="288000"/>
            <a:chExt cx="7379999" cy="6265475"/>
          </a:xfrm>
          <a:solidFill>
            <a:schemeClr val="accent5"/>
          </a:solidFill>
        </p:grpSpPr>
        <p:sp>
          <p:nvSpPr>
            <p:cNvPr id="8" name="Rechthoek 7"/>
            <p:cNvSpPr>
              <a:spLocks/>
            </p:cNvSpPr>
            <p:nvPr userDrawn="1"/>
          </p:nvSpPr>
          <p:spPr>
            <a:xfrm>
              <a:off x="3277896" y="288000"/>
              <a:ext cx="5578103"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solidFill>
                  <a:schemeClr val="bg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28" y="333042"/>
            <a:ext cx="1848752" cy="720000"/>
          </a:xfrm>
          <a:prstGeom prst="rect">
            <a:avLst/>
          </a:prstGeom>
        </p:spPr>
      </p:pic>
      <p:sp>
        <p:nvSpPr>
          <p:cNvPr id="12" name="Tijdelijke aanduiding voor tekst 2"/>
          <p:cNvSpPr>
            <a:spLocks noGrp="1"/>
          </p:cNvSpPr>
          <p:nvPr>
            <p:ph idx="12" hasCustomPrompt="1"/>
          </p:nvPr>
        </p:nvSpPr>
        <p:spPr>
          <a:xfrm>
            <a:off x="3636023"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accent5"/>
          </a:solidFill>
        </p:grpSpPr>
        <p:sp>
          <p:nvSpPr>
            <p:cNvPr id="9" name="Rechthoek 8"/>
            <p:cNvSpPr>
              <a:spLocks/>
            </p:cNvSpPr>
            <p:nvPr userDrawn="1"/>
          </p:nvSpPr>
          <p:spPr>
            <a:xfrm flipV="1">
              <a:off x="288001" y="288000"/>
              <a:ext cx="4248000"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10" name="Rechthoekige driehoek 9"/>
            <p:cNvSpPr/>
            <p:nvPr userDrawn="1"/>
          </p:nvSpPr>
          <p:spPr>
            <a:xfrm flipV="1">
              <a:off x="4536000" y="288000"/>
              <a:ext cx="1785506"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grpSp>
      <p:sp>
        <p:nvSpPr>
          <p:cNvPr id="7" name="Tijdelijke aanduiding voor dianummer 6"/>
          <p:cNvSpPr>
            <a:spLocks noGrp="1"/>
          </p:cNvSpPr>
          <p:nvPr>
            <p:ph type="sldNum" sz="quarter" idx="12"/>
          </p:nvPr>
        </p:nvSpPr>
        <p:spPr>
          <a:xfrm>
            <a:off x="6876015" y="6328279"/>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sp>
        <p:nvSpPr>
          <p:cNvPr id="8" name="Titel 1"/>
          <p:cNvSpPr>
            <a:spLocks noGrp="1"/>
          </p:cNvSpPr>
          <p:nvPr>
            <p:ph type="ctrTitle"/>
          </p:nvPr>
        </p:nvSpPr>
        <p:spPr>
          <a:xfrm>
            <a:off x="1332001" y="756846"/>
            <a:ext cx="3456131" cy="1800000"/>
          </a:xfrm>
        </p:spPr>
        <p:txBody>
          <a:bodyPr anchor="b" anchorCtr="0">
            <a:noAutofit/>
          </a:bodyPr>
          <a:lstStyle>
            <a:lvl1pPr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9" cy="2770098"/>
          </a:xfrm>
        </p:spPr>
        <p:txBody>
          <a:bodyPr/>
          <a:lstStyle>
            <a:lvl1pPr marL="0" indent="0">
              <a:lnSpc>
                <a:spcPts val="2500"/>
              </a:lnSpc>
              <a:spcBef>
                <a:spcPts val="0"/>
              </a:spcBef>
              <a:buFontTx/>
              <a:buNone/>
              <a:defRPr sz="2100">
                <a:solidFill>
                  <a:schemeClr val="bg1"/>
                </a:solidFill>
                <a:latin typeface="FlandersArtSans-Regular" panose="000005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3" y="6112655"/>
            <a:ext cx="1321424" cy="514631"/>
          </a:xfrm>
          <a:prstGeom prst="rect">
            <a:avLst/>
          </a:prstGeom>
        </p:spPr>
      </p:pic>
      <p:sp>
        <p:nvSpPr>
          <p:cNvPr id="15" name="Tijdelijke aanduiding voor dianummer 6"/>
          <p:cNvSpPr>
            <a:spLocks noGrp="1"/>
          </p:cNvSpPr>
          <p:nvPr>
            <p:ph type="sldNum" sz="quarter" idx="12"/>
          </p:nvPr>
        </p:nvSpPr>
        <p:spPr>
          <a:xfrm>
            <a:off x="6876015" y="6336001"/>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296001"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5667" y="327607"/>
            <a:ext cx="1321424" cy="514631"/>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5" y="6336001"/>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2" y="4191643"/>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3" y="6112655"/>
            <a:ext cx="1321424" cy="514631"/>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grpSp>
      <p:sp>
        <p:nvSpPr>
          <p:cNvPr id="2" name="Titel 1"/>
          <p:cNvSpPr>
            <a:spLocks noGrp="1"/>
          </p:cNvSpPr>
          <p:nvPr>
            <p:ph type="ctrTitle"/>
          </p:nvPr>
        </p:nvSpPr>
        <p:spPr>
          <a:xfrm>
            <a:off x="1296001"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5" y="6336001"/>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3" y="6112655"/>
            <a:ext cx="1321424" cy="514631"/>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5"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5" y="6336001"/>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3" y="6112655"/>
            <a:ext cx="1321424" cy="514631"/>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6876015" y="6336001"/>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6" y="6293158"/>
            <a:ext cx="844183" cy="328769"/>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5" y="6336001"/>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15/01/2021</a:t>
            </a:fld>
            <a:r>
              <a:rPr lang="nl-BE" dirty="0"/>
              <a:t> </a:t>
            </a:r>
            <a:r>
              <a:rPr lang="nl-BE" b="1" dirty="0"/>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6" y="6293158"/>
            <a:ext cx="844183" cy="328769"/>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dirty="0"/>
          </a:p>
        </p:txBody>
      </p:sp>
      <p:grpSp>
        <p:nvGrpSpPr>
          <p:cNvPr id="16" name="Groeperen 15"/>
          <p:cNvGrpSpPr/>
          <p:nvPr userDrawn="1"/>
        </p:nvGrpSpPr>
        <p:grpSpPr>
          <a:xfrm>
            <a:off x="288002" y="288001"/>
            <a:ext cx="6033505" cy="6265475"/>
            <a:chOff x="288001" y="288000"/>
            <a:chExt cx="6033505" cy="6265475"/>
          </a:xfrm>
          <a:solidFill>
            <a:schemeClr val="accent5"/>
          </a:solidFill>
        </p:grpSpPr>
        <p:sp>
          <p:nvSpPr>
            <p:cNvPr id="12" name="Rechthoek 11"/>
            <p:cNvSpPr>
              <a:spLocks/>
            </p:cNvSpPr>
            <p:nvPr userDrawn="1"/>
          </p:nvSpPr>
          <p:spPr>
            <a:xfrm>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1" y="621339"/>
            <a:ext cx="1848751"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F0E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15/01/2021</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7993" indent="-287993" algn="l" defTabSz="914377" rtl="0" eaLnBrk="1" latinLnBrk="0" hangingPunct="1">
        <a:lnSpc>
          <a:spcPct val="90000"/>
        </a:lnSpc>
        <a:spcBef>
          <a:spcPts val="300"/>
        </a:spcBef>
        <a:buSzPct val="90000"/>
        <a:buFontTx/>
        <a:buBlip>
          <a:blip r:embed="rId10"/>
        </a:buBlip>
        <a:defRPr sz="2200" kern="1200" spc="0">
          <a:solidFill>
            <a:schemeClr val="tx1"/>
          </a:solidFill>
          <a:latin typeface="FlandersArtSans-Bold" panose="00000800000000000000" pitchFamily="2" charset="0"/>
          <a:ea typeface="+mn-ea"/>
          <a:cs typeface="+mn-cs"/>
        </a:defRPr>
      </a:lvl1pPr>
      <a:lvl2pPr marL="575986" indent="-287993" algn="l" defTabSz="914377" rtl="0" eaLnBrk="1" latinLnBrk="0" hangingPunct="1">
        <a:lnSpc>
          <a:spcPct val="90000"/>
        </a:lnSpc>
        <a:spcBef>
          <a:spcPts val="300"/>
        </a:spcBef>
        <a:buSzPct val="70000"/>
        <a:buFontTx/>
        <a:buBlip>
          <a:blip r:embed="rId11"/>
        </a:buBlip>
        <a:defRPr sz="2200" kern="1200" spc="0">
          <a:solidFill>
            <a:schemeClr val="bg1">
              <a:lumMod val="50000"/>
            </a:schemeClr>
          </a:solidFill>
          <a:latin typeface="FlandersArtSans-Regular" panose="00000500000000000000" pitchFamily="2" charset="0"/>
          <a:ea typeface="+mn-ea"/>
          <a:cs typeface="+mn-cs"/>
        </a:defRPr>
      </a:lvl2pPr>
      <a:lvl3pPr marL="863978" indent="-287993" algn="l" defTabSz="914377" rtl="0" eaLnBrk="1" latinLnBrk="0" hangingPunct="1">
        <a:lnSpc>
          <a:spcPct val="90000"/>
        </a:lnSpc>
        <a:spcBef>
          <a:spcPts val="300"/>
        </a:spcBef>
        <a:buSzPct val="90000"/>
        <a:buFontTx/>
        <a:buBlip>
          <a:blip r:embed="rId12"/>
        </a:buBlip>
        <a:defRPr sz="2000" kern="1200" spc="0">
          <a:solidFill>
            <a:schemeClr val="tx1"/>
          </a:solidFill>
          <a:latin typeface="FlandersArtSans-Regular" panose="00000500000000000000" pitchFamily="2" charset="0"/>
          <a:ea typeface="+mn-ea"/>
          <a:cs typeface="+mn-cs"/>
        </a:defRPr>
      </a:lvl3pPr>
      <a:lvl4pPr marL="1151971" indent="-287993" algn="l" defTabSz="914377" rtl="0" eaLnBrk="1" latinLnBrk="0" hangingPunct="1">
        <a:lnSpc>
          <a:spcPct val="90000"/>
        </a:lnSpc>
        <a:spcBef>
          <a:spcPts val="300"/>
        </a:spcBef>
        <a:buSzPct val="75000"/>
        <a:buFontTx/>
        <a:buBlip>
          <a:blip r:embed="rId13"/>
        </a:buBlip>
        <a:defRPr sz="2000" kern="1200" spc="0">
          <a:solidFill>
            <a:schemeClr val="tx1"/>
          </a:solidFill>
          <a:latin typeface="FlandersArtSans-Regular" panose="00000500000000000000" pitchFamily="2" charset="0"/>
          <a:ea typeface="+mn-ea"/>
          <a:cs typeface="+mn-cs"/>
        </a:defRPr>
      </a:lvl4pPr>
      <a:lvl5pPr marL="1439964" indent="-287993" algn="l" defTabSz="914377" rtl="0" eaLnBrk="1" latinLnBrk="0" hangingPunct="1">
        <a:lnSpc>
          <a:spcPct val="90000"/>
        </a:lnSpc>
        <a:spcBef>
          <a:spcPts val="300"/>
        </a:spcBef>
        <a:buSzPct val="90000"/>
        <a:buFontTx/>
        <a:buBlip>
          <a:blip r:embed="rId10"/>
        </a:buBlip>
        <a:defRPr sz="2000" kern="1200" spc="0" baseline="0">
          <a:solidFill>
            <a:schemeClr val="tx1"/>
          </a:solidFill>
          <a:latin typeface="FlandersArtSans-Regular" panose="000005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F0E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15/01/2021</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377"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7993" marR="0" indent="-287993" algn="l" defTabSz="914377"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5986" marR="0" indent="-287993" algn="l" defTabSz="914377"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3978" marR="0" indent="-287993" algn="l" defTabSz="914377"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1971" marR="0" indent="-287993" algn="l" defTabSz="914377"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39964" marR="0" indent="-287993" algn="l" defTabSz="914377"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4.xml"/><Relationship Id="rId7" Type="http://schemas.openxmlformats.org/officeDocument/2006/relationships/image" Target="../media/image19.pn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8.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hyperlink" Target="https://www.wonenvlaanderen.be/woningkwaliteitsbewaking/instrument-aan-de-slag-met-het-technisch-verslag" TargetMode="External"/><Relationship Id="rId2" Type="http://schemas.openxmlformats.org/officeDocument/2006/relationships/hyperlink" Target="https://www.wonenvlaanderen.be/lokale-besturen/het-optimalisatiedecreet-en-besluit" TargetMode="External"/><Relationship Id="rId1" Type="http://schemas.openxmlformats.org/officeDocument/2006/relationships/slideLayout" Target="../slideLayouts/slideLayout8.xml"/><Relationship Id="rId6" Type="http://schemas.openxmlformats.org/officeDocument/2006/relationships/hyperlink" Target="https://www.wonenvlaanderen.be/lokale-besturen/dubbelglasnorm" TargetMode="External"/><Relationship Id="rId5" Type="http://schemas.openxmlformats.org/officeDocument/2006/relationships/hyperlink" Target="https://www.wonenvlaanderen.be/woningkwaliteitsbewaking/de-minimale-dakisolatienorm" TargetMode="External"/><Relationship Id="rId4" Type="http://schemas.openxmlformats.org/officeDocument/2006/relationships/hyperlink" Target="https://www.wonenvlaanderen.be/informatie-over-wonen-vlaanderen/opleidingen-optimalisatie-woningkwalitei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8000" y="564000"/>
            <a:ext cx="8568000" cy="5712000"/>
          </a:xfrm>
        </p:spPr>
      </p:pic>
      <p:grpSp>
        <p:nvGrpSpPr>
          <p:cNvPr id="12" name="Groeperen 15"/>
          <p:cNvGrpSpPr/>
          <p:nvPr/>
        </p:nvGrpSpPr>
        <p:grpSpPr>
          <a:xfrm>
            <a:off x="288002" y="288001"/>
            <a:ext cx="6033505" cy="6265475"/>
            <a:chOff x="288001" y="288000"/>
            <a:chExt cx="6033505" cy="6265475"/>
          </a:xfrm>
          <a:solidFill>
            <a:schemeClr val="accent5"/>
          </a:solidFill>
        </p:grpSpPr>
        <p:sp>
          <p:nvSpPr>
            <p:cNvPr id="13" name="Rechthoek 12"/>
            <p:cNvSpPr>
              <a:spLocks/>
            </p:cNvSpPr>
            <p:nvPr/>
          </p:nvSpPr>
          <p:spPr>
            <a:xfrm>
              <a:off x="288001" y="288000"/>
              <a:ext cx="4248000"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4" name="Rechthoekige driehoek 13"/>
            <p:cNvSpPr/>
            <p:nvPr/>
          </p:nvSpPr>
          <p:spPr>
            <a:xfrm>
              <a:off x="4536000" y="288000"/>
              <a:ext cx="1785506"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16" name="Titel 15"/>
          <p:cNvSpPr>
            <a:spLocks noGrp="1"/>
          </p:cNvSpPr>
          <p:nvPr>
            <p:ph type="ctrTitle"/>
          </p:nvPr>
        </p:nvSpPr>
        <p:spPr>
          <a:xfrm>
            <a:off x="589298" y="1754786"/>
            <a:ext cx="5544266" cy="2396879"/>
          </a:xfrm>
        </p:spPr>
        <p:txBody>
          <a:bodyPr/>
          <a:lstStyle/>
          <a:p>
            <a:r>
              <a:rPr lang="nl-BE" sz="3000" dirty="0">
                <a:latin typeface="FlandersArtSans-Medium" panose="00000600000000000000" pitchFamily="2" charset="0"/>
                <a:cs typeface="Calibri" panose="020F0502020204030204" pitchFamily="34" charset="0"/>
              </a:rPr>
              <a:t>Optimalisatie </a:t>
            </a:r>
            <a:br>
              <a:rPr lang="nl-BE" sz="3000" dirty="0">
                <a:latin typeface="FlandersArtSans-Medium" panose="00000600000000000000" pitchFamily="2" charset="0"/>
                <a:cs typeface="Calibri" panose="020F0502020204030204" pitchFamily="34" charset="0"/>
              </a:rPr>
            </a:br>
            <a:r>
              <a:rPr lang="nl-BE" sz="3000" dirty="0">
                <a:latin typeface="FlandersArtSans-Medium" panose="00000600000000000000" pitchFamily="2" charset="0"/>
                <a:cs typeface="Calibri" panose="020F0502020204030204" pitchFamily="34" charset="0"/>
              </a:rPr>
              <a:t>woningkwaliteit</a:t>
            </a:r>
            <a:br>
              <a:rPr lang="nl-BE" sz="3000" dirty="0">
                <a:latin typeface="FlandersArtSans-Medium" panose="00000600000000000000" pitchFamily="2" charset="0"/>
                <a:cs typeface="Calibri" panose="020F0502020204030204" pitchFamily="34" charset="0"/>
              </a:rPr>
            </a:br>
            <a:br>
              <a:rPr lang="nl-BE" sz="4000" dirty="0">
                <a:latin typeface="FlandersArtSans-Medium" panose="00000600000000000000" pitchFamily="2" charset="0"/>
                <a:cs typeface="Calibri" panose="020F0502020204030204" pitchFamily="34" charset="0"/>
              </a:rPr>
            </a:br>
            <a:r>
              <a:rPr lang="nl-BE" sz="4000" dirty="0">
                <a:latin typeface="FlandersArtSans-Medium" panose="00000600000000000000" pitchFamily="2" charset="0"/>
                <a:cs typeface="Calibri" panose="020F0502020204030204" pitchFamily="34" charset="0"/>
              </a:rPr>
              <a:t>Infosessie</a:t>
            </a:r>
            <a:endParaRPr lang="nl-BE" sz="4000" dirty="0">
              <a:latin typeface="Calibri" panose="020F0502020204030204" pitchFamily="34" charset="0"/>
              <a:cs typeface="Calibri" panose="020F0502020204030204" pitchFamily="34" charset="0"/>
            </a:endParaRPr>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642" y="286525"/>
            <a:ext cx="1848751" cy="720000"/>
          </a:xfrm>
          <a:prstGeom prst="rect">
            <a:avLst/>
          </a:prstGeom>
        </p:spPr>
      </p:pic>
      <p:sp>
        <p:nvSpPr>
          <p:cNvPr id="2" name="Ondertitel 1"/>
          <p:cNvSpPr>
            <a:spLocks noGrp="1"/>
          </p:cNvSpPr>
          <p:nvPr>
            <p:ph type="subTitle" idx="1"/>
          </p:nvPr>
        </p:nvSpPr>
        <p:spPr>
          <a:xfrm>
            <a:off x="777239" y="5342451"/>
            <a:ext cx="4483873" cy="598288"/>
          </a:xfrm>
        </p:spPr>
        <p:txBody>
          <a:bodyPr/>
          <a:lstStyle/>
          <a:p>
            <a:r>
              <a:rPr lang="nl-BE" dirty="0"/>
              <a:t>11, 15 en 25 januari 2021</a:t>
            </a:r>
          </a:p>
          <a:p>
            <a:r>
              <a:rPr lang="nl-BE" dirty="0"/>
              <a:t>Dorien Van </a:t>
            </a:r>
            <a:r>
              <a:rPr lang="nl-BE"/>
              <a:t>Cauwenberge</a:t>
            </a:r>
            <a:r>
              <a:rPr lang="nl-BE" dirty="0"/>
              <a:t> en Marleen Vrijders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F66FD979-853D-4208-A645-1A558DF0DC66}"/>
              </a:ext>
            </a:extLst>
          </p:cNvPr>
          <p:cNvPicPr>
            <a:picLocks noGrp="1" noChangeAspect="1"/>
          </p:cNvPicPr>
          <p:nvPr>
            <p:ph sz="half" idx="1"/>
          </p:nvPr>
        </p:nvPicPr>
        <p:blipFill>
          <a:blip r:embed="rId3"/>
          <a:stretch>
            <a:fillRect/>
          </a:stretch>
        </p:blipFill>
        <p:spPr>
          <a:xfrm>
            <a:off x="960370" y="1801081"/>
            <a:ext cx="7613047" cy="4832115"/>
          </a:xfrm>
          <a:prstGeom prst="rect">
            <a:avLst/>
          </a:prstGeom>
        </p:spPr>
      </p:pic>
      <p:sp>
        <p:nvSpPr>
          <p:cNvPr id="5" name="Titel 1">
            <a:extLst>
              <a:ext uri="{FF2B5EF4-FFF2-40B4-BE49-F238E27FC236}">
                <a16:creationId xmlns:a16="http://schemas.microsoft.com/office/drawing/2014/main" id="{C5CD9FF6-1939-41F7-9C26-AC99AB33B81F}"/>
              </a:ext>
            </a:extLst>
          </p:cNvPr>
          <p:cNvSpPr txBox="1">
            <a:spLocks/>
          </p:cNvSpPr>
          <p:nvPr/>
        </p:nvSpPr>
        <p:spPr>
          <a:xfrm>
            <a:off x="878807" y="564987"/>
            <a:ext cx="7694610" cy="1116000"/>
          </a:xfrm>
          <a:prstGeom prst="rect">
            <a:avLst/>
          </a:prstGeom>
        </p:spPr>
        <p:txBody>
          <a:bodyPr vert="horz" lIns="0" tIns="0" rIns="0" bIns="0" rtlCol="0" anchor="t" anchorCtr="0">
            <a:noAutofit/>
          </a:bodyPr>
          <a:lst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a:t>Resultaat afstemming: nieuwe technische verslagen</a:t>
            </a:r>
          </a:p>
        </p:txBody>
      </p:sp>
    </p:spTree>
    <p:extLst>
      <p:ext uri="{BB962C8B-B14F-4D97-AF65-F5344CB8AC3E}">
        <p14:creationId xmlns:p14="http://schemas.microsoft.com/office/powerpoint/2010/main" val="1689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DC7DC-9E88-4677-81F6-A77836B87626}"/>
              </a:ext>
            </a:extLst>
          </p:cNvPr>
          <p:cNvSpPr>
            <a:spLocks noGrp="1"/>
          </p:cNvSpPr>
          <p:nvPr>
            <p:ph type="title"/>
          </p:nvPr>
        </p:nvSpPr>
        <p:spPr>
          <a:xfrm>
            <a:off x="795496" y="411515"/>
            <a:ext cx="7557394" cy="1116000"/>
          </a:xfrm>
        </p:spPr>
        <p:txBody>
          <a:bodyPr/>
          <a:lstStyle/>
          <a:p>
            <a:r>
              <a:rPr lang="nl-BE" sz="2400" dirty="0"/>
              <a:t>Resultaat afstemming: nieuwe technische verslagen</a:t>
            </a:r>
            <a:br>
              <a:rPr lang="nl-BE" sz="2400" dirty="0"/>
            </a:br>
            <a:endParaRPr lang="nl-BE" sz="2400" dirty="0"/>
          </a:p>
        </p:txBody>
      </p:sp>
      <p:graphicFrame>
        <p:nvGraphicFramePr>
          <p:cNvPr id="10" name="Tijdelijke aanduiding voor inhoud 9">
            <a:extLst>
              <a:ext uri="{FF2B5EF4-FFF2-40B4-BE49-F238E27FC236}">
                <a16:creationId xmlns:a16="http://schemas.microsoft.com/office/drawing/2014/main" id="{73CDC6CC-0EDA-42E2-9D2F-E9CDCA414DBC}"/>
              </a:ext>
            </a:extLst>
          </p:cNvPr>
          <p:cNvGraphicFramePr>
            <a:graphicFrameLocks noGrp="1"/>
          </p:cNvGraphicFramePr>
          <p:nvPr>
            <p:ph sz="half" idx="1"/>
            <p:extLst>
              <p:ext uri="{D42A27DB-BD31-4B8C-83A1-F6EECF244321}">
                <p14:modId xmlns:p14="http://schemas.microsoft.com/office/powerpoint/2010/main" val="3139359308"/>
              </p:ext>
            </p:extLst>
          </p:nvPr>
        </p:nvGraphicFramePr>
        <p:xfrm>
          <a:off x="657547" y="1253448"/>
          <a:ext cx="8034933" cy="539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89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DC7DC-9E88-4677-81F6-A77836B87626}"/>
              </a:ext>
            </a:extLst>
          </p:cNvPr>
          <p:cNvSpPr>
            <a:spLocks noGrp="1"/>
          </p:cNvSpPr>
          <p:nvPr>
            <p:ph type="title"/>
          </p:nvPr>
        </p:nvSpPr>
        <p:spPr>
          <a:xfrm>
            <a:off x="795496" y="411515"/>
            <a:ext cx="7557394" cy="1116000"/>
          </a:xfrm>
        </p:spPr>
        <p:txBody>
          <a:bodyPr/>
          <a:lstStyle/>
          <a:p>
            <a:r>
              <a:rPr lang="nl-BE" sz="2800" dirty="0"/>
              <a:t>Resultaat afstemming: nieuwe benadering onaangepast - </a:t>
            </a:r>
            <a:r>
              <a:rPr lang="nl-BE" sz="2800" dirty="0" err="1"/>
              <a:t>overbewoond</a:t>
            </a:r>
            <a:br>
              <a:rPr lang="nl-BE" sz="2800" dirty="0"/>
            </a:br>
            <a:endParaRPr lang="nl-BE" sz="2800" dirty="0"/>
          </a:p>
        </p:txBody>
      </p:sp>
      <p:graphicFrame>
        <p:nvGraphicFramePr>
          <p:cNvPr id="5" name="Tijdelijke aanduiding voor inhoud 4">
            <a:extLst>
              <a:ext uri="{FF2B5EF4-FFF2-40B4-BE49-F238E27FC236}">
                <a16:creationId xmlns:a16="http://schemas.microsoft.com/office/drawing/2014/main" id="{5D665D8F-CDD1-41C9-86E0-52BA3EFD5AC2}"/>
              </a:ext>
            </a:extLst>
          </p:cNvPr>
          <p:cNvGraphicFramePr>
            <a:graphicFrameLocks noGrp="1"/>
          </p:cNvGraphicFramePr>
          <p:nvPr>
            <p:ph sz="half" idx="1"/>
            <p:extLst>
              <p:ext uri="{D42A27DB-BD31-4B8C-83A1-F6EECF244321}">
                <p14:modId xmlns:p14="http://schemas.microsoft.com/office/powerpoint/2010/main" val="828283688"/>
              </p:ext>
            </p:extLst>
          </p:nvPr>
        </p:nvGraphicFramePr>
        <p:xfrm>
          <a:off x="1295400" y="1908174"/>
          <a:ext cx="6810910" cy="398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5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A18D2-27CA-4A25-A16D-662953535648}"/>
              </a:ext>
            </a:extLst>
          </p:cNvPr>
          <p:cNvSpPr>
            <a:spLocks noGrp="1"/>
          </p:cNvSpPr>
          <p:nvPr>
            <p:ph type="title"/>
          </p:nvPr>
        </p:nvSpPr>
        <p:spPr/>
        <p:txBody>
          <a:bodyPr/>
          <a:lstStyle/>
          <a:p>
            <a:r>
              <a:rPr lang="nl-BE" dirty="0"/>
              <a:t>Resultaat afstemming: CA en strafrechtelijke procedure</a:t>
            </a:r>
          </a:p>
        </p:txBody>
      </p:sp>
      <p:graphicFrame>
        <p:nvGraphicFramePr>
          <p:cNvPr id="5" name="Tijdelijke aanduiding voor inhoud 4">
            <a:extLst>
              <a:ext uri="{FF2B5EF4-FFF2-40B4-BE49-F238E27FC236}">
                <a16:creationId xmlns:a16="http://schemas.microsoft.com/office/drawing/2014/main" id="{161B795E-94EA-4292-B127-E7DBAE5A3033}"/>
              </a:ext>
            </a:extLst>
          </p:cNvPr>
          <p:cNvGraphicFramePr>
            <a:graphicFrameLocks noGrp="1"/>
          </p:cNvGraphicFramePr>
          <p:nvPr>
            <p:ph sz="half" idx="1"/>
            <p:extLst>
              <p:ext uri="{D42A27DB-BD31-4B8C-83A1-F6EECF244321}">
                <p14:modId xmlns:p14="http://schemas.microsoft.com/office/powerpoint/2010/main" val="3274111643"/>
              </p:ext>
            </p:extLst>
          </p:nvPr>
        </p:nvGraphicFramePr>
        <p:xfrm>
          <a:off x="1295400" y="1908175"/>
          <a:ext cx="6821184" cy="388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63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367CF7A0-535C-4A87-B468-BBA5D75488F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78920" y="1487237"/>
            <a:ext cx="5688413" cy="4461500"/>
          </a:xfrm>
          <a:solidFill>
            <a:srgbClr val="D8F0EF"/>
          </a:solidFill>
        </p:spPr>
      </p:pic>
      <p:sp>
        <p:nvSpPr>
          <p:cNvPr id="13" name="Tekstvak 12">
            <a:extLst>
              <a:ext uri="{FF2B5EF4-FFF2-40B4-BE49-F238E27FC236}">
                <a16:creationId xmlns:a16="http://schemas.microsoft.com/office/drawing/2014/main" id="{A16209D2-4EFB-4250-A4DD-CF7509E542F7}"/>
              </a:ext>
            </a:extLst>
          </p:cNvPr>
          <p:cNvSpPr txBox="1"/>
          <p:nvPr/>
        </p:nvSpPr>
        <p:spPr>
          <a:xfrm>
            <a:off x="3423934" y="2678926"/>
            <a:ext cx="2598383" cy="1754326"/>
          </a:xfrm>
          <a:prstGeom prst="wedgeRectCallout">
            <a:avLst>
              <a:gd name="adj1" fmla="val 9512"/>
              <a:gd name="adj2" fmla="val 68705"/>
            </a:avLst>
          </a:prstGeom>
          <a:noFill/>
          <a:ln>
            <a:noFill/>
          </a:ln>
        </p:spPr>
        <p:txBody>
          <a:bodyPr wrap="square" rtlCol="0">
            <a:spAutoFit/>
          </a:bodyPr>
          <a:lstStyle/>
          <a:p>
            <a:pPr algn="ctr"/>
            <a:r>
              <a:rPr lang="nl-BE" sz="3600" dirty="0"/>
              <a:t>Omkadering woning-controleurs</a:t>
            </a:r>
          </a:p>
        </p:txBody>
      </p:sp>
      <p:sp>
        <p:nvSpPr>
          <p:cNvPr id="3" name="Rechthoek 2">
            <a:extLst>
              <a:ext uri="{FF2B5EF4-FFF2-40B4-BE49-F238E27FC236}">
                <a16:creationId xmlns:a16="http://schemas.microsoft.com/office/drawing/2014/main" id="{BC7EDF0E-B3D4-4D4A-A6A5-63F26EE2CCCB}"/>
              </a:ext>
            </a:extLst>
          </p:cNvPr>
          <p:cNvSpPr/>
          <p:nvPr/>
        </p:nvSpPr>
        <p:spPr>
          <a:xfrm>
            <a:off x="857892" y="640221"/>
            <a:ext cx="7669658" cy="523220"/>
          </a:xfrm>
          <a:prstGeom prst="rect">
            <a:avLst/>
          </a:prstGeom>
        </p:spPr>
        <p:txBody>
          <a:bodyPr wrap="square">
            <a:spAutoFit/>
          </a:bodyPr>
          <a:lstStyle/>
          <a:p>
            <a:r>
              <a:rPr lang="nl-BE" sz="2800" dirty="0">
                <a:solidFill>
                  <a:srgbClr val="373636"/>
                </a:solidFill>
                <a:latin typeface="FlandersArtSans-Bold" panose="00000800000000000000" pitchFamily="2" charset="0"/>
                <a:ea typeface="+mj-ea"/>
              </a:rPr>
              <a:t>Resultaat afstemming: </a:t>
            </a:r>
            <a:endParaRPr lang="nl-BE" dirty="0"/>
          </a:p>
        </p:txBody>
      </p:sp>
    </p:spTree>
    <p:extLst>
      <p:ext uri="{BB962C8B-B14F-4D97-AF65-F5344CB8AC3E}">
        <p14:creationId xmlns:p14="http://schemas.microsoft.com/office/powerpoint/2010/main" val="261609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6E037C61-0125-4B7F-A00E-DBB4E4EF5B60}"/>
              </a:ext>
            </a:extLst>
          </p:cNvPr>
          <p:cNvGraphicFramePr>
            <a:graphicFrameLocks noGrp="1"/>
          </p:cNvGraphicFramePr>
          <p:nvPr>
            <p:ph sz="half" idx="1"/>
            <p:extLst>
              <p:ext uri="{D42A27DB-BD31-4B8C-83A1-F6EECF244321}">
                <p14:modId xmlns:p14="http://schemas.microsoft.com/office/powerpoint/2010/main" val="996157145"/>
              </p:ext>
            </p:extLst>
          </p:nvPr>
        </p:nvGraphicFramePr>
        <p:xfrm>
          <a:off x="848139" y="1623651"/>
          <a:ext cx="8062643" cy="468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a:extLst>
              <a:ext uri="{FF2B5EF4-FFF2-40B4-BE49-F238E27FC236}">
                <a16:creationId xmlns:a16="http://schemas.microsoft.com/office/drawing/2014/main" id="{66F79447-2CF4-44A6-BE29-7E554E9290E8}"/>
              </a:ext>
            </a:extLst>
          </p:cNvPr>
          <p:cNvSpPr>
            <a:spLocks noGrp="1"/>
          </p:cNvSpPr>
          <p:nvPr>
            <p:ph type="title"/>
          </p:nvPr>
        </p:nvSpPr>
        <p:spPr>
          <a:xfrm>
            <a:off x="848138" y="549966"/>
            <a:ext cx="7145155" cy="1116000"/>
          </a:xfrm>
        </p:spPr>
        <p:txBody>
          <a:bodyPr/>
          <a:lstStyle/>
          <a:p>
            <a:r>
              <a:rPr lang="nl-BE" dirty="0"/>
              <a:t>Resultaat afstemming: omkadering woningcontroleurs</a:t>
            </a:r>
          </a:p>
        </p:txBody>
      </p:sp>
    </p:spTree>
    <p:extLst>
      <p:ext uri="{BB962C8B-B14F-4D97-AF65-F5344CB8AC3E}">
        <p14:creationId xmlns:p14="http://schemas.microsoft.com/office/powerpoint/2010/main" val="276350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B28D-562C-42C2-897A-DF31EDDBF8C2}"/>
              </a:ext>
            </a:extLst>
          </p:cNvPr>
          <p:cNvSpPr>
            <a:spLocks noGrp="1"/>
          </p:cNvSpPr>
          <p:nvPr>
            <p:ph type="title"/>
          </p:nvPr>
        </p:nvSpPr>
        <p:spPr/>
        <p:txBody>
          <a:bodyPr/>
          <a:lstStyle/>
          <a:p>
            <a:r>
              <a:rPr lang="nl-BE" dirty="0"/>
              <a:t>2</a:t>
            </a:r>
            <a:r>
              <a:rPr lang="nl-BE" baseline="30000" dirty="0"/>
              <a:t>de</a:t>
            </a:r>
            <a:r>
              <a:rPr lang="nl-BE" dirty="0"/>
              <a:t> pijler: nood aan zachtere procedure </a:t>
            </a:r>
          </a:p>
        </p:txBody>
      </p:sp>
      <p:graphicFrame>
        <p:nvGraphicFramePr>
          <p:cNvPr id="5" name="Tijdelijke aanduiding voor inhoud 5">
            <a:extLst>
              <a:ext uri="{FF2B5EF4-FFF2-40B4-BE49-F238E27FC236}">
                <a16:creationId xmlns:a16="http://schemas.microsoft.com/office/drawing/2014/main" id="{B3808EB4-5099-429C-B3F2-A593990F3E85}"/>
              </a:ext>
            </a:extLst>
          </p:cNvPr>
          <p:cNvGraphicFramePr>
            <a:graphicFrameLocks noGrp="1"/>
          </p:cNvGraphicFramePr>
          <p:nvPr>
            <p:ph sz="half" idx="1"/>
            <p:extLst>
              <p:ext uri="{D42A27DB-BD31-4B8C-83A1-F6EECF244321}">
                <p14:modId xmlns:p14="http://schemas.microsoft.com/office/powerpoint/2010/main" val="1134869371"/>
              </p:ext>
            </p:extLst>
          </p:nvPr>
        </p:nvGraphicFramePr>
        <p:xfrm>
          <a:off x="-1334784" y="2183081"/>
          <a:ext cx="7416800"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Tijdelijke aanduiding voor inhoud 5">
            <a:extLst>
              <a:ext uri="{FF2B5EF4-FFF2-40B4-BE49-F238E27FC236}">
                <a16:creationId xmlns:a16="http://schemas.microsoft.com/office/drawing/2014/main" id="{DF7839AB-0C47-4236-9519-C9BD6E6F6E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1760" y="3238032"/>
            <a:ext cx="4623256" cy="2616937"/>
          </a:xfrm>
          <a:prstGeom prst="rect">
            <a:avLst/>
          </a:prstGeom>
        </p:spPr>
      </p:pic>
    </p:spTree>
    <p:extLst>
      <p:ext uri="{BB962C8B-B14F-4D97-AF65-F5344CB8AC3E}">
        <p14:creationId xmlns:p14="http://schemas.microsoft.com/office/powerpoint/2010/main" val="172341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7461965-24F1-45B9-951A-C96099B2FC2E}"/>
              </a:ext>
            </a:extLst>
          </p:cNvPr>
          <p:cNvSpPr>
            <a:spLocks noGrp="1"/>
          </p:cNvSpPr>
          <p:nvPr>
            <p:ph type="title"/>
          </p:nvPr>
        </p:nvSpPr>
        <p:spPr>
          <a:xfrm>
            <a:off x="786039" y="508918"/>
            <a:ext cx="7760760" cy="1116000"/>
          </a:xfrm>
        </p:spPr>
        <p:txBody>
          <a:bodyPr/>
          <a:lstStyle/>
          <a:p>
            <a:r>
              <a:rPr lang="nl-BE" dirty="0"/>
              <a:t>Nood aan zachtere procedure: waarom?</a:t>
            </a:r>
          </a:p>
        </p:txBody>
      </p:sp>
      <p:graphicFrame>
        <p:nvGraphicFramePr>
          <p:cNvPr id="8" name="Tijdelijke aanduiding voor inhoud 6">
            <a:extLst>
              <a:ext uri="{FF2B5EF4-FFF2-40B4-BE49-F238E27FC236}">
                <a16:creationId xmlns:a16="http://schemas.microsoft.com/office/drawing/2014/main" id="{32D3BA7A-57E0-4890-ABED-6631CAAB4AB2}"/>
              </a:ext>
            </a:extLst>
          </p:cNvPr>
          <p:cNvGraphicFramePr>
            <a:graphicFrameLocks noGrp="1"/>
          </p:cNvGraphicFramePr>
          <p:nvPr>
            <p:ph sz="half" idx="1"/>
            <p:extLst>
              <p:ext uri="{D42A27DB-BD31-4B8C-83A1-F6EECF244321}">
                <p14:modId xmlns:p14="http://schemas.microsoft.com/office/powerpoint/2010/main" val="4269554470"/>
              </p:ext>
            </p:extLst>
          </p:nvPr>
        </p:nvGraphicFramePr>
        <p:xfrm>
          <a:off x="786039" y="1510302"/>
          <a:ext cx="7936721" cy="4736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ijl: rechts 8">
            <a:extLst>
              <a:ext uri="{FF2B5EF4-FFF2-40B4-BE49-F238E27FC236}">
                <a16:creationId xmlns:a16="http://schemas.microsoft.com/office/drawing/2014/main" id="{1A502D8A-D55A-451F-AFF7-86D2A4CC4A5C}"/>
              </a:ext>
            </a:extLst>
          </p:cNvPr>
          <p:cNvSpPr/>
          <p:nvPr/>
        </p:nvSpPr>
        <p:spPr>
          <a:xfrm>
            <a:off x="1325366" y="4048018"/>
            <a:ext cx="1767155" cy="7191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10" name="Pijl: links 9">
            <a:extLst>
              <a:ext uri="{FF2B5EF4-FFF2-40B4-BE49-F238E27FC236}">
                <a16:creationId xmlns:a16="http://schemas.microsoft.com/office/drawing/2014/main" id="{EEB72E83-3010-4753-AED1-3B54AC949C8B}"/>
              </a:ext>
            </a:extLst>
          </p:cNvPr>
          <p:cNvSpPr/>
          <p:nvPr/>
        </p:nvSpPr>
        <p:spPr>
          <a:xfrm>
            <a:off x="6544638" y="4048018"/>
            <a:ext cx="1767155" cy="719191"/>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7029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6866B044-76CD-4278-85DF-6183E0F592C6}"/>
              </a:ext>
            </a:extLst>
          </p:cNvPr>
          <p:cNvGraphicFramePr>
            <a:graphicFrameLocks noGrp="1"/>
          </p:cNvGraphicFramePr>
          <p:nvPr>
            <p:ph sz="half" idx="1"/>
            <p:extLst>
              <p:ext uri="{D42A27DB-BD31-4B8C-83A1-F6EECF244321}">
                <p14:modId xmlns:p14="http://schemas.microsoft.com/office/powerpoint/2010/main" val="1012698105"/>
              </p:ext>
            </p:extLst>
          </p:nvPr>
        </p:nvGraphicFramePr>
        <p:xfrm>
          <a:off x="678094" y="2127885"/>
          <a:ext cx="8033984" cy="3994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1">
            <a:extLst>
              <a:ext uri="{FF2B5EF4-FFF2-40B4-BE49-F238E27FC236}">
                <a16:creationId xmlns:a16="http://schemas.microsoft.com/office/drawing/2014/main" id="{0E6A7D03-A7DF-4886-AA25-13A18CB75DD8}"/>
              </a:ext>
            </a:extLst>
          </p:cNvPr>
          <p:cNvSpPr txBox="1">
            <a:spLocks/>
          </p:cNvSpPr>
          <p:nvPr/>
        </p:nvSpPr>
        <p:spPr>
          <a:xfrm>
            <a:off x="756515" y="735343"/>
            <a:ext cx="7123763" cy="1116000"/>
          </a:xfrm>
          <a:prstGeom prst="rect">
            <a:avLst/>
          </a:prstGeom>
        </p:spPr>
        <p:txBody>
          <a:bodyPr vert="horz" lIns="0" tIns="0" rIns="0" bIns="0" rtlCol="0" anchor="t" anchorCtr="0">
            <a:noAutofit/>
          </a:bodyPr>
          <a:lst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a:t>Nood aan zachtere procedure: waarom? </a:t>
            </a:r>
          </a:p>
        </p:txBody>
      </p:sp>
    </p:spTree>
    <p:extLst>
      <p:ext uri="{BB962C8B-B14F-4D97-AF65-F5344CB8AC3E}">
        <p14:creationId xmlns:p14="http://schemas.microsoft.com/office/powerpoint/2010/main" val="247064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E6A7D03-A7DF-4886-AA25-13A18CB75DD8}"/>
              </a:ext>
            </a:extLst>
          </p:cNvPr>
          <p:cNvSpPr txBox="1">
            <a:spLocks/>
          </p:cNvSpPr>
          <p:nvPr/>
        </p:nvSpPr>
        <p:spPr>
          <a:xfrm>
            <a:off x="756515" y="426378"/>
            <a:ext cx="8136847" cy="1116000"/>
          </a:xfrm>
          <a:prstGeom prst="rect">
            <a:avLst/>
          </a:prstGeom>
        </p:spPr>
        <p:txBody>
          <a:bodyPr vert="horz" lIns="0" tIns="0" rIns="0" bIns="0" rtlCol="0" anchor="t" anchorCtr="0">
            <a:noAutofit/>
          </a:bodyPr>
          <a:lst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3600" dirty="0"/>
              <a:t>Resultaat: waarschuwingsprocedure</a:t>
            </a:r>
          </a:p>
        </p:txBody>
      </p:sp>
      <p:graphicFrame>
        <p:nvGraphicFramePr>
          <p:cNvPr id="6" name="Tijdelijke aanduiding voor inhoud 5">
            <a:extLst>
              <a:ext uri="{FF2B5EF4-FFF2-40B4-BE49-F238E27FC236}">
                <a16:creationId xmlns:a16="http://schemas.microsoft.com/office/drawing/2014/main" id="{D8CE210C-8A10-4114-8C62-7B82AA81489F}"/>
              </a:ext>
            </a:extLst>
          </p:cNvPr>
          <p:cNvGraphicFramePr>
            <a:graphicFrameLocks noGrp="1"/>
          </p:cNvGraphicFramePr>
          <p:nvPr>
            <p:ph sz="half" idx="1"/>
            <p:extLst>
              <p:ext uri="{D42A27DB-BD31-4B8C-83A1-F6EECF244321}">
                <p14:modId xmlns:p14="http://schemas.microsoft.com/office/powerpoint/2010/main" val="456971471"/>
              </p:ext>
            </p:extLst>
          </p:nvPr>
        </p:nvGraphicFramePr>
        <p:xfrm>
          <a:off x="756515" y="1411091"/>
          <a:ext cx="8136847" cy="5020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37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8">
            <a:extLst>
              <a:ext uri="{FF2B5EF4-FFF2-40B4-BE49-F238E27FC236}">
                <a16:creationId xmlns:a16="http://schemas.microsoft.com/office/drawing/2014/main" id="{38651A93-C160-4CD4-A78B-9D717C799635}"/>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493618" y="1808253"/>
            <a:ext cx="4398760" cy="2917544"/>
          </a:xfrm>
          <a:prstGeom prst="rect">
            <a:avLst/>
          </a:prstGeom>
          <a:solidFill>
            <a:srgbClr val="D8F0EF"/>
          </a:solidFill>
        </p:spPr>
      </p:pic>
      <p:graphicFrame>
        <p:nvGraphicFramePr>
          <p:cNvPr id="4" name="Tijdelijke aanduiding voor inhoud 3">
            <a:extLst>
              <a:ext uri="{FF2B5EF4-FFF2-40B4-BE49-F238E27FC236}">
                <a16:creationId xmlns:a16="http://schemas.microsoft.com/office/drawing/2014/main" id="{CBEA09A7-7692-4DCF-9F29-65B525A57668}"/>
              </a:ext>
            </a:extLst>
          </p:cNvPr>
          <p:cNvGraphicFramePr>
            <a:graphicFrameLocks noGrp="1"/>
          </p:cNvGraphicFramePr>
          <p:nvPr>
            <p:ph sz="half" idx="1"/>
            <p:extLst>
              <p:ext uri="{D42A27DB-BD31-4B8C-83A1-F6EECF244321}">
                <p14:modId xmlns:p14="http://schemas.microsoft.com/office/powerpoint/2010/main" val="298556464"/>
              </p:ext>
            </p:extLst>
          </p:nvPr>
        </p:nvGraphicFramePr>
        <p:xfrm>
          <a:off x="364732" y="279970"/>
          <a:ext cx="8414535" cy="6298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20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4934897-18CA-4992-B7C8-FCA4932F74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85EE2A3-FF29-4A96-BF4B-EDDE5A4948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BBE20D9-83DA-4541-9796-F88C47F8575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2A9D86F-B85A-4E28-AE99-921EB891A41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C97CC6AA-BC31-4BFC-8E26-8C11B325831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F312CB3-83F7-41AE-9416-09F4AE5DCF2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695A938-6781-4317-847F-FF18D7EEBE7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35110D9D-D133-4A95-9F4C-3664CEDAC8F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04B75AF-C342-47C3-8615-3CD54280CE3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D0A8576-015B-49DC-AEAC-815E9F39F8D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2F64A24-1549-4871-BC12-E0B571DA0D7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0DD2919A-95E0-4620-ABBC-95791E2D98A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1BE7D7F3-FD6F-40A5-869F-1D9309C2629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D892375D-B9A8-4EB4-9B19-3A0597A7E1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10A43-A85E-4084-9B78-62AE935D8A48}"/>
              </a:ext>
            </a:extLst>
          </p:cNvPr>
          <p:cNvSpPr>
            <a:spLocks noGrp="1"/>
          </p:cNvSpPr>
          <p:nvPr>
            <p:ph type="title"/>
          </p:nvPr>
        </p:nvSpPr>
        <p:spPr/>
        <p:txBody>
          <a:bodyPr/>
          <a:lstStyle/>
          <a:p>
            <a:r>
              <a:rPr lang="nl-BE" dirty="0"/>
              <a:t>Optimalisatie: ook nog dit</a:t>
            </a:r>
          </a:p>
        </p:txBody>
      </p:sp>
      <p:graphicFrame>
        <p:nvGraphicFramePr>
          <p:cNvPr id="4" name="Tijdelijke aanduiding voor inhoud 3">
            <a:extLst>
              <a:ext uri="{FF2B5EF4-FFF2-40B4-BE49-F238E27FC236}">
                <a16:creationId xmlns:a16="http://schemas.microsoft.com/office/drawing/2014/main" id="{F35128E7-10E1-4833-B9FF-B1B3C4A958DC}"/>
              </a:ext>
            </a:extLst>
          </p:cNvPr>
          <p:cNvGraphicFramePr>
            <a:graphicFrameLocks noGrp="1"/>
          </p:cNvGraphicFramePr>
          <p:nvPr>
            <p:ph sz="half" idx="1"/>
            <p:extLst>
              <p:ext uri="{D42A27DB-BD31-4B8C-83A1-F6EECF244321}">
                <p14:modId xmlns:p14="http://schemas.microsoft.com/office/powerpoint/2010/main" val="1735499370"/>
              </p:ext>
            </p:extLst>
          </p:nvPr>
        </p:nvGraphicFramePr>
        <p:xfrm>
          <a:off x="1296000" y="1915200"/>
          <a:ext cx="7416000" cy="36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04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goedgekeurd">
            <a:extLst>
              <a:ext uri="{FF2B5EF4-FFF2-40B4-BE49-F238E27FC236}">
                <a16:creationId xmlns:a16="http://schemas.microsoft.com/office/drawing/2014/main" id="{0DCE0EBD-B3BA-45FF-A086-4A4B85229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289" y="1789307"/>
            <a:ext cx="3614465" cy="361446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79389050-3D71-488B-9861-2C6F7F58711E}"/>
              </a:ext>
            </a:extLst>
          </p:cNvPr>
          <p:cNvSpPr>
            <a:spLocks noGrp="1"/>
          </p:cNvSpPr>
          <p:nvPr>
            <p:ph type="title"/>
          </p:nvPr>
        </p:nvSpPr>
        <p:spPr>
          <a:xfrm>
            <a:off x="756516" y="735343"/>
            <a:ext cx="5297490" cy="1116000"/>
          </a:xfrm>
        </p:spPr>
        <p:txBody>
          <a:bodyPr/>
          <a:lstStyle/>
          <a:p>
            <a:r>
              <a:rPr lang="nl-BE" dirty="0"/>
              <a:t>Conformiteitsattest</a:t>
            </a:r>
          </a:p>
        </p:txBody>
      </p:sp>
    </p:spTree>
    <p:extLst>
      <p:ext uri="{BB962C8B-B14F-4D97-AF65-F5344CB8AC3E}">
        <p14:creationId xmlns:p14="http://schemas.microsoft.com/office/powerpoint/2010/main" val="38104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9431BA7A-1634-4816-9F2A-0EB91BF17F87}"/>
              </a:ext>
            </a:extLst>
          </p:cNvPr>
          <p:cNvGraphicFramePr>
            <a:graphicFrameLocks noGrp="1"/>
          </p:cNvGraphicFramePr>
          <p:nvPr>
            <p:ph sz="half" idx="1"/>
            <p:extLst>
              <p:ext uri="{D42A27DB-BD31-4B8C-83A1-F6EECF244321}">
                <p14:modId xmlns:p14="http://schemas.microsoft.com/office/powerpoint/2010/main" val="815556434"/>
              </p:ext>
            </p:extLst>
          </p:nvPr>
        </p:nvGraphicFramePr>
        <p:xfrm>
          <a:off x="756516" y="1605281"/>
          <a:ext cx="8133484" cy="4517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1">
            <a:extLst>
              <a:ext uri="{FF2B5EF4-FFF2-40B4-BE49-F238E27FC236}">
                <a16:creationId xmlns:a16="http://schemas.microsoft.com/office/drawing/2014/main" id="{96193F12-2107-4889-8CA5-5D229C613B83}"/>
              </a:ext>
            </a:extLst>
          </p:cNvPr>
          <p:cNvSpPr>
            <a:spLocks noGrp="1"/>
          </p:cNvSpPr>
          <p:nvPr>
            <p:ph type="title"/>
          </p:nvPr>
        </p:nvSpPr>
        <p:spPr>
          <a:xfrm>
            <a:off x="756516" y="653668"/>
            <a:ext cx="5297490" cy="1116000"/>
          </a:xfrm>
        </p:spPr>
        <p:txBody>
          <a:bodyPr/>
          <a:lstStyle/>
          <a:p>
            <a:r>
              <a:rPr lang="nl-BE" dirty="0"/>
              <a:t>Conformiteitsattest</a:t>
            </a:r>
          </a:p>
        </p:txBody>
      </p:sp>
    </p:spTree>
    <p:extLst>
      <p:ext uri="{BB962C8B-B14F-4D97-AF65-F5344CB8AC3E}">
        <p14:creationId xmlns:p14="http://schemas.microsoft.com/office/powerpoint/2010/main" val="174046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fbeeldingsresultaat voor fichebak">
            <a:extLst>
              <a:ext uri="{FF2B5EF4-FFF2-40B4-BE49-F238E27FC236}">
                <a16:creationId xmlns:a16="http://schemas.microsoft.com/office/drawing/2014/main" id="{FC940A85-F95B-41F6-B211-1E3E78E62A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09269" y="2163654"/>
            <a:ext cx="4310547" cy="3639231"/>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A149A1CF-0B67-4DAF-AE0A-F8D929572232}"/>
              </a:ext>
            </a:extLst>
          </p:cNvPr>
          <p:cNvSpPr txBox="1">
            <a:spLocks/>
          </p:cNvSpPr>
          <p:nvPr/>
        </p:nvSpPr>
        <p:spPr>
          <a:xfrm>
            <a:off x="756516" y="735343"/>
            <a:ext cx="5297490" cy="1116000"/>
          </a:xfrm>
          <a:prstGeom prst="rect">
            <a:avLst/>
          </a:prstGeom>
        </p:spPr>
        <p:txBody>
          <a:bodyPr vert="horz" lIns="0" tIns="0" rIns="0" bIns="0" rtlCol="0" anchor="t" anchorCtr="0">
            <a:noAutofit/>
          </a:bodyPr>
          <a:lst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a:t>Inventaris &amp; heffing</a:t>
            </a:r>
          </a:p>
        </p:txBody>
      </p:sp>
    </p:spTree>
    <p:extLst>
      <p:ext uri="{BB962C8B-B14F-4D97-AF65-F5344CB8AC3E}">
        <p14:creationId xmlns:p14="http://schemas.microsoft.com/office/powerpoint/2010/main" val="211520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0B5FF75F-5395-40B0-A052-0721F857FEA0}"/>
              </a:ext>
            </a:extLst>
          </p:cNvPr>
          <p:cNvGraphicFramePr>
            <a:graphicFrameLocks/>
          </p:cNvGraphicFramePr>
          <p:nvPr>
            <p:extLst>
              <p:ext uri="{D42A27DB-BD31-4B8C-83A1-F6EECF244321}">
                <p14:modId xmlns:p14="http://schemas.microsoft.com/office/powerpoint/2010/main" val="4085454530"/>
              </p:ext>
            </p:extLst>
          </p:nvPr>
        </p:nvGraphicFramePr>
        <p:xfrm>
          <a:off x="756516" y="1638419"/>
          <a:ext cx="8078787" cy="410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a:extLst>
              <a:ext uri="{FF2B5EF4-FFF2-40B4-BE49-F238E27FC236}">
                <a16:creationId xmlns:a16="http://schemas.microsoft.com/office/drawing/2014/main" id="{FFC7EA39-AE9E-4554-85A0-96E8D4184BFA}"/>
              </a:ext>
            </a:extLst>
          </p:cNvPr>
          <p:cNvSpPr txBox="1">
            <a:spLocks/>
          </p:cNvSpPr>
          <p:nvPr/>
        </p:nvSpPr>
        <p:spPr>
          <a:xfrm>
            <a:off x="756516" y="735343"/>
            <a:ext cx="5297490" cy="1116000"/>
          </a:xfrm>
          <a:prstGeom prst="rect">
            <a:avLst/>
          </a:prstGeom>
        </p:spPr>
        <p:txBody>
          <a:bodyPr vert="horz" lIns="0" tIns="0" rIns="0" bIns="0" rtlCol="0" anchor="t" anchorCtr="0">
            <a:noAutofit/>
          </a:bodyPr>
          <a:lst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a:t>Inventaris &amp; heffing</a:t>
            </a:r>
          </a:p>
        </p:txBody>
      </p:sp>
    </p:spTree>
    <p:extLst>
      <p:ext uri="{BB962C8B-B14F-4D97-AF65-F5344CB8AC3E}">
        <p14:creationId xmlns:p14="http://schemas.microsoft.com/office/powerpoint/2010/main" val="329319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5C8CF45-050E-49F4-9C1F-CE2508052B8E}"/>
              </a:ext>
            </a:extLst>
          </p:cNvPr>
          <p:cNvSpPr>
            <a:spLocks noGrp="1"/>
          </p:cNvSpPr>
          <p:nvPr>
            <p:ph type="title"/>
          </p:nvPr>
        </p:nvSpPr>
        <p:spPr>
          <a:xfrm>
            <a:off x="807886" y="581229"/>
            <a:ext cx="6466217" cy="1116000"/>
          </a:xfrm>
        </p:spPr>
        <p:txBody>
          <a:bodyPr/>
          <a:lstStyle/>
          <a:p>
            <a:r>
              <a:rPr lang="nl-BE" dirty="0"/>
              <a:t>Van regelgeving tot realiteit</a:t>
            </a:r>
          </a:p>
        </p:txBody>
      </p:sp>
      <p:graphicFrame>
        <p:nvGraphicFramePr>
          <p:cNvPr id="4" name="Diagram 3">
            <a:extLst>
              <a:ext uri="{FF2B5EF4-FFF2-40B4-BE49-F238E27FC236}">
                <a16:creationId xmlns:a16="http://schemas.microsoft.com/office/drawing/2014/main" id="{DE97FB74-297C-438D-8245-AE2B5286E835}"/>
              </a:ext>
            </a:extLst>
          </p:cNvPr>
          <p:cNvGraphicFramePr/>
          <p:nvPr>
            <p:extLst>
              <p:ext uri="{D42A27DB-BD31-4B8C-83A1-F6EECF244321}">
                <p14:modId xmlns:p14="http://schemas.microsoft.com/office/powerpoint/2010/main" val="372224405"/>
              </p:ext>
            </p:extLst>
          </p:nvPr>
        </p:nvGraphicFramePr>
        <p:xfrm>
          <a:off x="1018169" y="1293343"/>
          <a:ext cx="7658431" cy="5194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534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B28D-562C-42C2-897A-DF31EDDBF8C2}"/>
              </a:ext>
            </a:extLst>
          </p:cNvPr>
          <p:cNvSpPr>
            <a:spLocks noGrp="1"/>
          </p:cNvSpPr>
          <p:nvPr>
            <p:ph type="title"/>
          </p:nvPr>
        </p:nvSpPr>
        <p:spPr/>
        <p:txBody>
          <a:bodyPr/>
          <a:lstStyle/>
          <a:p>
            <a:r>
              <a:rPr lang="nl-BE" dirty="0"/>
              <a:t>Blik op de toekomst</a:t>
            </a:r>
          </a:p>
        </p:txBody>
      </p:sp>
      <p:pic>
        <p:nvPicPr>
          <p:cNvPr id="7174" name="Picture 6" descr="Afbeeldingsresultaat voor robot work">
            <a:extLst>
              <a:ext uri="{FF2B5EF4-FFF2-40B4-BE49-F238E27FC236}">
                <a16:creationId xmlns:a16="http://schemas.microsoft.com/office/drawing/2014/main" id="{09BD2725-F8D2-4AEF-8970-1302CECDA75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33600" y="2063349"/>
            <a:ext cx="6378506" cy="3650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7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13C40-259F-4C48-93D2-638BA9CA6329}"/>
              </a:ext>
            </a:extLst>
          </p:cNvPr>
          <p:cNvSpPr>
            <a:spLocks noGrp="1"/>
          </p:cNvSpPr>
          <p:nvPr>
            <p:ph type="title"/>
          </p:nvPr>
        </p:nvSpPr>
        <p:spPr/>
        <p:txBody>
          <a:bodyPr/>
          <a:lstStyle/>
          <a:p>
            <a:r>
              <a:rPr lang="nl-BE" dirty="0"/>
              <a:t>KT-</a:t>
            </a:r>
            <a:r>
              <a:rPr lang="nl-BE" dirty="0" err="1"/>
              <a:t>decreetswijzigingen</a:t>
            </a:r>
            <a:endParaRPr lang="nl-BE" dirty="0"/>
          </a:p>
        </p:txBody>
      </p:sp>
      <p:graphicFrame>
        <p:nvGraphicFramePr>
          <p:cNvPr id="5" name="Tijdelijke aanduiding voor inhoud 4">
            <a:extLst>
              <a:ext uri="{FF2B5EF4-FFF2-40B4-BE49-F238E27FC236}">
                <a16:creationId xmlns:a16="http://schemas.microsoft.com/office/drawing/2014/main" id="{00AB20C3-E0A2-4CAA-879E-925DA6ABB419}"/>
              </a:ext>
            </a:extLst>
          </p:cNvPr>
          <p:cNvGraphicFramePr>
            <a:graphicFrameLocks noGrp="1"/>
          </p:cNvGraphicFramePr>
          <p:nvPr>
            <p:ph sz="half" idx="1"/>
            <p:extLst>
              <p:ext uri="{D42A27DB-BD31-4B8C-83A1-F6EECF244321}">
                <p14:modId xmlns:p14="http://schemas.microsoft.com/office/powerpoint/2010/main" val="2437648264"/>
              </p:ext>
            </p:extLst>
          </p:nvPr>
        </p:nvGraphicFramePr>
        <p:xfrm>
          <a:off x="513708" y="1974742"/>
          <a:ext cx="8527551" cy="462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235849E4-CC11-4045-A65B-D75774B64F94}"/>
              </a:ext>
            </a:extLst>
          </p:cNvPr>
          <p:cNvSpPr txBox="1"/>
          <p:nvPr/>
        </p:nvSpPr>
        <p:spPr>
          <a:xfrm>
            <a:off x="689825" y="1502668"/>
            <a:ext cx="5228090" cy="369332"/>
          </a:xfrm>
          <a:prstGeom prst="rect">
            <a:avLst/>
          </a:prstGeom>
          <a:noFill/>
        </p:spPr>
        <p:txBody>
          <a:bodyPr wrap="square" rtlCol="0">
            <a:spAutoFit/>
          </a:bodyPr>
          <a:lstStyle/>
          <a:p>
            <a:r>
              <a:rPr lang="nl-BE" b="1" dirty="0"/>
              <a:t>Weigeren CA </a:t>
            </a:r>
            <a:r>
              <a:rPr lang="nl-BE" b="1" dirty="0" err="1"/>
              <a:t>onvergunde</a:t>
            </a:r>
            <a:r>
              <a:rPr lang="nl-BE" b="1" dirty="0"/>
              <a:t> domiciliekamer</a:t>
            </a:r>
          </a:p>
        </p:txBody>
      </p:sp>
    </p:spTree>
    <p:extLst>
      <p:ext uri="{BB962C8B-B14F-4D97-AF65-F5344CB8AC3E}">
        <p14:creationId xmlns:p14="http://schemas.microsoft.com/office/powerpoint/2010/main" val="3372168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13C40-259F-4C48-93D2-638BA9CA6329}"/>
              </a:ext>
            </a:extLst>
          </p:cNvPr>
          <p:cNvSpPr>
            <a:spLocks noGrp="1"/>
          </p:cNvSpPr>
          <p:nvPr>
            <p:ph type="title"/>
          </p:nvPr>
        </p:nvSpPr>
        <p:spPr/>
        <p:txBody>
          <a:bodyPr/>
          <a:lstStyle/>
          <a:p>
            <a:r>
              <a:rPr lang="nl-BE" dirty="0"/>
              <a:t>KT-</a:t>
            </a:r>
            <a:r>
              <a:rPr lang="nl-BE" dirty="0" err="1"/>
              <a:t>decreetswijzigingen</a:t>
            </a:r>
            <a:endParaRPr lang="nl-BE" dirty="0"/>
          </a:p>
        </p:txBody>
      </p:sp>
      <p:graphicFrame>
        <p:nvGraphicFramePr>
          <p:cNvPr id="4" name="Tijdelijke aanduiding voor inhoud 3">
            <a:extLst>
              <a:ext uri="{FF2B5EF4-FFF2-40B4-BE49-F238E27FC236}">
                <a16:creationId xmlns:a16="http://schemas.microsoft.com/office/drawing/2014/main" id="{23028A0B-1E37-45FA-847D-9E16B469D80D}"/>
              </a:ext>
            </a:extLst>
          </p:cNvPr>
          <p:cNvGraphicFramePr>
            <a:graphicFrameLocks noGrp="1"/>
          </p:cNvGraphicFramePr>
          <p:nvPr>
            <p:ph sz="half" idx="1"/>
            <p:extLst>
              <p:ext uri="{D42A27DB-BD31-4B8C-83A1-F6EECF244321}">
                <p14:modId xmlns:p14="http://schemas.microsoft.com/office/powerpoint/2010/main" val="205695533"/>
              </p:ext>
            </p:extLst>
          </p:nvPr>
        </p:nvGraphicFramePr>
        <p:xfrm>
          <a:off x="667820" y="1448656"/>
          <a:ext cx="8044180" cy="4653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17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13C40-259F-4C48-93D2-638BA9CA6329}"/>
              </a:ext>
            </a:extLst>
          </p:cNvPr>
          <p:cNvSpPr>
            <a:spLocks noGrp="1"/>
          </p:cNvSpPr>
          <p:nvPr>
            <p:ph type="title"/>
          </p:nvPr>
        </p:nvSpPr>
        <p:spPr/>
        <p:txBody>
          <a:bodyPr/>
          <a:lstStyle/>
          <a:p>
            <a:r>
              <a:rPr lang="nl-BE" dirty="0"/>
              <a:t>KT-</a:t>
            </a:r>
            <a:r>
              <a:rPr lang="nl-BE" dirty="0" err="1"/>
              <a:t>decreetswijzigingen</a:t>
            </a:r>
            <a:endParaRPr lang="nl-BE" dirty="0"/>
          </a:p>
        </p:txBody>
      </p:sp>
      <p:graphicFrame>
        <p:nvGraphicFramePr>
          <p:cNvPr id="6" name="Tijdelijke aanduiding voor inhoud 5">
            <a:extLst>
              <a:ext uri="{FF2B5EF4-FFF2-40B4-BE49-F238E27FC236}">
                <a16:creationId xmlns:a16="http://schemas.microsoft.com/office/drawing/2014/main" id="{1C1C4BFA-890A-47BA-8982-EC9333FE7039}"/>
              </a:ext>
            </a:extLst>
          </p:cNvPr>
          <p:cNvGraphicFramePr>
            <a:graphicFrameLocks noGrp="1"/>
          </p:cNvGraphicFramePr>
          <p:nvPr>
            <p:ph sz="half" idx="1"/>
            <p:extLst>
              <p:ext uri="{D42A27DB-BD31-4B8C-83A1-F6EECF244321}">
                <p14:modId xmlns:p14="http://schemas.microsoft.com/office/powerpoint/2010/main" val="840456023"/>
              </p:ext>
            </p:extLst>
          </p:nvPr>
        </p:nvGraphicFramePr>
        <p:xfrm>
          <a:off x="698642" y="1611330"/>
          <a:ext cx="8116098" cy="386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092E712D-B0D0-4F06-931D-B2A2D951056E}"/>
              </a:ext>
            </a:extLst>
          </p:cNvPr>
          <p:cNvSpPr txBox="1"/>
          <p:nvPr/>
        </p:nvSpPr>
        <p:spPr>
          <a:xfrm>
            <a:off x="698642" y="1860013"/>
            <a:ext cx="6657910" cy="397032"/>
          </a:xfrm>
          <a:prstGeom prst="rect">
            <a:avLst/>
          </a:prstGeom>
          <a:noFill/>
        </p:spPr>
        <p:txBody>
          <a:bodyPr wrap="square" rtlCol="0">
            <a:spAutoFit/>
          </a:bodyPr>
          <a:lstStyle/>
          <a:p>
            <a:pPr lvl="0" defTabSz="914377">
              <a:lnSpc>
                <a:spcPct val="90000"/>
              </a:lnSpc>
              <a:spcBef>
                <a:spcPts val="300"/>
              </a:spcBef>
              <a:buSzPct val="90000"/>
            </a:pPr>
            <a:r>
              <a:rPr lang="nl-BE" sz="2200" b="1" dirty="0">
                <a:solidFill>
                  <a:srgbClr val="373636"/>
                </a:solidFill>
                <a:latin typeface="FlandersArtSans-Regular" panose="00000500000000000000" pitchFamily="2" charset="0"/>
              </a:rPr>
              <a:t>Invoegen </a:t>
            </a:r>
            <a:r>
              <a:rPr lang="nl-BE" sz="2200" b="1" dirty="0" err="1">
                <a:solidFill>
                  <a:srgbClr val="373636"/>
                </a:solidFill>
                <a:latin typeface="FlandersArtSans-Regular" panose="00000500000000000000" pitchFamily="2" charset="0"/>
              </a:rPr>
              <a:t>privacybepalingen</a:t>
            </a:r>
            <a:r>
              <a:rPr lang="nl-BE" sz="2200" b="1" dirty="0">
                <a:solidFill>
                  <a:srgbClr val="373636"/>
                </a:solidFill>
                <a:latin typeface="FlandersArtSans-Regular" panose="00000500000000000000" pitchFamily="2" charset="0"/>
              </a:rPr>
              <a:t> voor VLOK-gegevens</a:t>
            </a:r>
          </a:p>
        </p:txBody>
      </p:sp>
    </p:spTree>
    <p:extLst>
      <p:ext uri="{BB962C8B-B14F-4D97-AF65-F5344CB8AC3E}">
        <p14:creationId xmlns:p14="http://schemas.microsoft.com/office/powerpoint/2010/main" val="403503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5160428-0AAA-499F-AF17-07BA593A4BCB}"/>
              </a:ext>
            </a:extLst>
          </p:cNvPr>
          <p:cNvSpPr>
            <a:spLocks noGrp="1"/>
          </p:cNvSpPr>
          <p:nvPr>
            <p:ph sz="half" idx="1"/>
          </p:nvPr>
        </p:nvSpPr>
        <p:spPr>
          <a:xfrm>
            <a:off x="727539" y="1469710"/>
            <a:ext cx="7416000" cy="3672000"/>
          </a:xfrm>
        </p:spPr>
        <p:txBody>
          <a:bodyPr/>
          <a:lstStyle/>
          <a:p>
            <a:pPr>
              <a:buNone/>
            </a:pPr>
            <a:r>
              <a:rPr lang="nl-BE" dirty="0"/>
              <a:t>Uitbouw doordachte handhavingspiramide</a:t>
            </a:r>
          </a:p>
        </p:txBody>
      </p:sp>
      <p:sp>
        <p:nvSpPr>
          <p:cNvPr id="6" name="Titel 1">
            <a:extLst>
              <a:ext uri="{FF2B5EF4-FFF2-40B4-BE49-F238E27FC236}">
                <a16:creationId xmlns:a16="http://schemas.microsoft.com/office/drawing/2014/main" id="{5E75D6AE-666D-46FD-86F0-49E719BAAA18}"/>
              </a:ext>
            </a:extLst>
          </p:cNvPr>
          <p:cNvSpPr>
            <a:spLocks noGrp="1"/>
          </p:cNvSpPr>
          <p:nvPr>
            <p:ph type="title"/>
          </p:nvPr>
        </p:nvSpPr>
        <p:spPr>
          <a:xfrm>
            <a:off x="756516" y="735343"/>
            <a:ext cx="5297490" cy="1116000"/>
          </a:xfrm>
        </p:spPr>
        <p:txBody>
          <a:bodyPr/>
          <a:lstStyle/>
          <a:p>
            <a:r>
              <a:rPr lang="nl-BE" dirty="0"/>
              <a:t>Waarom optimaliseren?</a:t>
            </a:r>
          </a:p>
        </p:txBody>
      </p:sp>
      <p:graphicFrame>
        <p:nvGraphicFramePr>
          <p:cNvPr id="7" name="Tijdelijke aanduiding voor inhoud 5">
            <a:extLst>
              <a:ext uri="{FF2B5EF4-FFF2-40B4-BE49-F238E27FC236}">
                <a16:creationId xmlns:a16="http://schemas.microsoft.com/office/drawing/2014/main" id="{5D973865-5C67-4EFE-8A0C-866D5064E6E1}"/>
              </a:ext>
            </a:extLst>
          </p:cNvPr>
          <p:cNvGraphicFramePr>
            <a:graphicFrameLocks/>
          </p:cNvGraphicFramePr>
          <p:nvPr>
            <p:extLst>
              <p:ext uri="{D42A27DB-BD31-4B8C-83A1-F6EECF244321}">
                <p14:modId xmlns:p14="http://schemas.microsoft.com/office/powerpoint/2010/main" val="2775409206"/>
              </p:ext>
            </p:extLst>
          </p:nvPr>
        </p:nvGraphicFramePr>
        <p:xfrm>
          <a:off x="1851181" y="1851343"/>
          <a:ext cx="6175105" cy="454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05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6C67B-AADE-4272-8A9A-45C9DC40DFA5}"/>
              </a:ext>
            </a:extLst>
          </p:cNvPr>
          <p:cNvSpPr>
            <a:spLocks noGrp="1"/>
          </p:cNvSpPr>
          <p:nvPr>
            <p:ph type="title"/>
          </p:nvPr>
        </p:nvSpPr>
        <p:spPr/>
        <p:txBody>
          <a:bodyPr/>
          <a:lstStyle/>
          <a:p>
            <a:r>
              <a:rPr lang="nl-BE" dirty="0"/>
              <a:t>Om af te ronden</a:t>
            </a:r>
          </a:p>
        </p:txBody>
      </p:sp>
      <p:pic>
        <p:nvPicPr>
          <p:cNvPr id="4" name="Tijdelijke aanduiding voor inhoud 3">
            <a:extLst>
              <a:ext uri="{FF2B5EF4-FFF2-40B4-BE49-F238E27FC236}">
                <a16:creationId xmlns:a16="http://schemas.microsoft.com/office/drawing/2014/main" id="{D5FB83D7-B810-4FA3-AB6E-C668CB6E083F}"/>
              </a:ext>
            </a:extLst>
          </p:cNvPr>
          <p:cNvPicPr>
            <a:picLocks noGrp="1" noChangeAspect="1"/>
          </p:cNvPicPr>
          <p:nvPr>
            <p:ph sz="half" idx="1"/>
          </p:nvPr>
        </p:nvPicPr>
        <p:blipFill>
          <a:blip r:embed="rId3"/>
          <a:stretch>
            <a:fillRect/>
          </a:stretch>
        </p:blipFill>
        <p:spPr>
          <a:xfrm>
            <a:off x="1577009" y="1958702"/>
            <a:ext cx="6546574" cy="3759856"/>
          </a:xfrm>
          <a:prstGeom prst="rect">
            <a:avLst/>
          </a:prstGeom>
          <a:ln>
            <a:noFill/>
          </a:ln>
          <a:effectLst>
            <a:softEdge rad="112500"/>
          </a:effectLst>
        </p:spPr>
      </p:pic>
    </p:spTree>
    <p:extLst>
      <p:ext uri="{BB962C8B-B14F-4D97-AF65-F5344CB8AC3E}">
        <p14:creationId xmlns:p14="http://schemas.microsoft.com/office/powerpoint/2010/main" val="338777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6D421-EAF1-4D0A-BB2E-4ADEBCCF1170}"/>
              </a:ext>
            </a:extLst>
          </p:cNvPr>
          <p:cNvSpPr>
            <a:spLocks noGrp="1"/>
          </p:cNvSpPr>
          <p:nvPr>
            <p:ph type="title"/>
          </p:nvPr>
        </p:nvSpPr>
        <p:spPr>
          <a:xfrm>
            <a:off x="1001360" y="522320"/>
            <a:ext cx="7416000" cy="1116000"/>
          </a:xfrm>
        </p:spPr>
        <p:txBody>
          <a:bodyPr anchor="t">
            <a:normAutofit/>
          </a:bodyPr>
          <a:lstStyle/>
          <a:p>
            <a:r>
              <a:rPr lang="nl-BE" dirty="0"/>
              <a:t>Minimale energievereisten</a:t>
            </a:r>
          </a:p>
        </p:txBody>
      </p:sp>
      <p:graphicFrame>
        <p:nvGraphicFramePr>
          <p:cNvPr id="6" name="Tijdelijke aanduiding voor inhoud 5">
            <a:extLst>
              <a:ext uri="{FF2B5EF4-FFF2-40B4-BE49-F238E27FC236}">
                <a16:creationId xmlns:a16="http://schemas.microsoft.com/office/drawing/2014/main" id="{14D5EF80-EDE5-4D9B-9E66-1436496CF590}"/>
              </a:ext>
            </a:extLst>
          </p:cNvPr>
          <p:cNvGraphicFramePr>
            <a:graphicFrameLocks noGrp="1"/>
          </p:cNvGraphicFramePr>
          <p:nvPr>
            <p:ph sz="half" idx="1"/>
            <p:extLst>
              <p:ext uri="{D42A27DB-BD31-4B8C-83A1-F6EECF244321}">
                <p14:modId xmlns:p14="http://schemas.microsoft.com/office/powerpoint/2010/main" val="658059255"/>
              </p:ext>
            </p:extLst>
          </p:nvPr>
        </p:nvGraphicFramePr>
        <p:xfrm>
          <a:off x="1574236" y="831040"/>
          <a:ext cx="3708000" cy="324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A2465148-1DE9-4DC9-9459-884EEBB87560}"/>
              </a:ext>
            </a:extLst>
          </p:cNvPr>
          <p:cNvPicPr>
            <a:picLocks noChangeAspect="1"/>
          </p:cNvPicPr>
          <p:nvPr/>
        </p:nvPicPr>
        <p:blipFill rotWithShape="1">
          <a:blip r:embed="rId7"/>
          <a:srcRect r="35156" b="-2"/>
          <a:stretch/>
        </p:blipFill>
        <p:spPr>
          <a:xfrm>
            <a:off x="5577840" y="1394920"/>
            <a:ext cx="3190040" cy="3283865"/>
          </a:xfrm>
          <a:prstGeom prst="rect">
            <a:avLst/>
          </a:prstGeom>
          <a:noFill/>
        </p:spPr>
      </p:pic>
      <p:pic>
        <p:nvPicPr>
          <p:cNvPr id="5" name="Afbeelding 4">
            <a:extLst>
              <a:ext uri="{FF2B5EF4-FFF2-40B4-BE49-F238E27FC236}">
                <a16:creationId xmlns:a16="http://schemas.microsoft.com/office/drawing/2014/main" id="{8EB6B538-6676-4DA6-9224-9521E591DECE}"/>
              </a:ext>
            </a:extLst>
          </p:cNvPr>
          <p:cNvPicPr>
            <a:picLocks noChangeAspect="1"/>
          </p:cNvPicPr>
          <p:nvPr/>
        </p:nvPicPr>
        <p:blipFill>
          <a:blip r:embed="rId8"/>
          <a:stretch>
            <a:fillRect/>
          </a:stretch>
        </p:blipFill>
        <p:spPr>
          <a:xfrm>
            <a:off x="1445108" y="3659711"/>
            <a:ext cx="3837128" cy="2552700"/>
          </a:xfrm>
          <a:prstGeom prst="rect">
            <a:avLst/>
          </a:prstGeom>
        </p:spPr>
      </p:pic>
    </p:spTree>
    <p:extLst>
      <p:ext uri="{BB962C8B-B14F-4D97-AF65-F5344CB8AC3E}">
        <p14:creationId xmlns:p14="http://schemas.microsoft.com/office/powerpoint/2010/main" val="56798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D5E27FE-AEE1-4DC1-BE0E-4D57AE5417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B01A4F9-38D1-4F7F-97E5-EC97710BD18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AA4234E-3B2E-415C-A7FD-CA40E269BC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F155662-E7FC-4729-8877-F9393C8E39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6D421-EAF1-4D0A-BB2E-4ADEBCCF1170}"/>
              </a:ext>
            </a:extLst>
          </p:cNvPr>
          <p:cNvSpPr>
            <a:spLocks noGrp="1"/>
          </p:cNvSpPr>
          <p:nvPr>
            <p:ph type="title"/>
          </p:nvPr>
        </p:nvSpPr>
        <p:spPr>
          <a:xfrm>
            <a:off x="1296000" y="756000"/>
            <a:ext cx="7416000" cy="1116000"/>
          </a:xfrm>
        </p:spPr>
        <p:txBody>
          <a:bodyPr/>
          <a:lstStyle/>
          <a:p>
            <a:r>
              <a:rPr lang="nl-BE" dirty="0"/>
              <a:t>Minimale energievereisten </a:t>
            </a:r>
            <a:br>
              <a:rPr lang="nl-BE" dirty="0"/>
            </a:br>
            <a:r>
              <a:rPr lang="nl-BE" dirty="0"/>
              <a:t>Hoe werkt het?</a:t>
            </a:r>
          </a:p>
        </p:txBody>
      </p:sp>
      <p:graphicFrame>
        <p:nvGraphicFramePr>
          <p:cNvPr id="5" name="Tijdelijke aanduiding voor inhoud 4">
            <a:extLst>
              <a:ext uri="{FF2B5EF4-FFF2-40B4-BE49-F238E27FC236}">
                <a16:creationId xmlns:a16="http://schemas.microsoft.com/office/drawing/2014/main" id="{63DEB656-44EB-4E9B-8096-01F5E0DF7DDF}"/>
              </a:ext>
            </a:extLst>
          </p:cNvPr>
          <p:cNvGraphicFramePr>
            <a:graphicFrameLocks noGrp="1"/>
          </p:cNvGraphicFramePr>
          <p:nvPr>
            <p:ph sz="half" idx="1"/>
            <p:extLst>
              <p:ext uri="{D42A27DB-BD31-4B8C-83A1-F6EECF244321}">
                <p14:modId xmlns:p14="http://schemas.microsoft.com/office/powerpoint/2010/main" val="2855178104"/>
              </p:ext>
            </p:extLst>
          </p:nvPr>
        </p:nvGraphicFramePr>
        <p:xfrm>
          <a:off x="817880" y="2092960"/>
          <a:ext cx="8005880" cy="431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3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E367305-1641-4839-8601-C433B581A2E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9F42614-613C-4925-BE78-ED9B7B2040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A294336-6438-4442-9A26-599A1AC2917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94AC5D3-6E51-4C72-97FB-449BC6C5068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8936A0A-732A-4B4F-A65F-E541F445411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9CA7BC1-D4B7-4C81-96A3-F04EF8C7DA5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5368CC8-0194-43F0-A0EA-0BD7BF7A6F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AA4F6-692B-450B-854C-0FFEE9E2DFDF}"/>
              </a:ext>
            </a:extLst>
          </p:cNvPr>
          <p:cNvSpPr>
            <a:spLocks noGrp="1"/>
          </p:cNvSpPr>
          <p:nvPr>
            <p:ph type="title"/>
          </p:nvPr>
        </p:nvSpPr>
        <p:spPr>
          <a:xfrm>
            <a:off x="1296000" y="362207"/>
            <a:ext cx="7416000" cy="1116000"/>
          </a:xfrm>
        </p:spPr>
        <p:txBody>
          <a:bodyPr/>
          <a:lstStyle/>
          <a:p>
            <a:r>
              <a:rPr lang="nl-BE" dirty="0"/>
              <a:t>Minimale energievereisten - evolutie</a:t>
            </a:r>
          </a:p>
        </p:txBody>
      </p:sp>
      <p:graphicFrame>
        <p:nvGraphicFramePr>
          <p:cNvPr id="5" name="Tijdelijke aanduiding voor inhoud 4">
            <a:extLst>
              <a:ext uri="{FF2B5EF4-FFF2-40B4-BE49-F238E27FC236}">
                <a16:creationId xmlns:a16="http://schemas.microsoft.com/office/drawing/2014/main" id="{1BB37F28-5FED-44B2-BA46-256033D2BF1B}"/>
              </a:ext>
            </a:extLst>
          </p:cNvPr>
          <p:cNvGraphicFramePr>
            <a:graphicFrameLocks noGrp="1"/>
          </p:cNvGraphicFramePr>
          <p:nvPr>
            <p:ph sz="half" idx="1"/>
            <p:extLst>
              <p:ext uri="{D42A27DB-BD31-4B8C-83A1-F6EECF244321}">
                <p14:modId xmlns:p14="http://schemas.microsoft.com/office/powerpoint/2010/main" val="3284242273"/>
              </p:ext>
            </p:extLst>
          </p:nvPr>
        </p:nvGraphicFramePr>
        <p:xfrm>
          <a:off x="645160" y="1696720"/>
          <a:ext cx="8371840" cy="451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89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A9CA75E-D8EE-4B08-8BCE-5689FD974A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00C8246-96C1-43EB-B9D0-74CD4BE563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0211D88-5583-4D7B-A71B-A0CF6E57027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3C1CD7F-B127-46CE-B48B-F2A0AC2AA3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2E168E75-2216-4FAF-8750-128AFC3B380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4DBF1F4-4697-4FEF-9225-AFB825FC178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6E3B37A-12CE-49BF-AF65-578A30617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AA4F6-692B-450B-854C-0FFEE9E2DFDF}"/>
              </a:ext>
            </a:extLst>
          </p:cNvPr>
          <p:cNvSpPr>
            <a:spLocks noGrp="1"/>
          </p:cNvSpPr>
          <p:nvPr>
            <p:ph type="title"/>
          </p:nvPr>
        </p:nvSpPr>
        <p:spPr>
          <a:xfrm>
            <a:off x="1296000" y="362207"/>
            <a:ext cx="7416000" cy="1116000"/>
          </a:xfrm>
        </p:spPr>
        <p:txBody>
          <a:bodyPr/>
          <a:lstStyle/>
          <a:p>
            <a:r>
              <a:rPr lang="nl-BE" dirty="0"/>
              <a:t>Minimale energievereisten - evolutie</a:t>
            </a:r>
          </a:p>
        </p:txBody>
      </p:sp>
      <p:graphicFrame>
        <p:nvGraphicFramePr>
          <p:cNvPr id="4" name="Tijdelijke aanduiding voor inhoud 3">
            <a:extLst>
              <a:ext uri="{FF2B5EF4-FFF2-40B4-BE49-F238E27FC236}">
                <a16:creationId xmlns:a16="http://schemas.microsoft.com/office/drawing/2014/main" id="{D5602733-8CF9-4BF2-A698-6B78717900D7}"/>
              </a:ext>
            </a:extLst>
          </p:cNvPr>
          <p:cNvGraphicFramePr>
            <a:graphicFrameLocks noGrp="1"/>
          </p:cNvGraphicFramePr>
          <p:nvPr>
            <p:ph sz="half" idx="1"/>
          </p:nvPr>
        </p:nvGraphicFramePr>
        <p:xfrm>
          <a:off x="1296000" y="1915200"/>
          <a:ext cx="7416000" cy="36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8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E4B8BD-61D9-482D-8882-4FB6528F858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0CB1B87-2D04-4BA8-9A4A-E423BAFC966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0F43AAE0-C5CE-4891-AF50-CC2B83EFD42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7BA0DE09-A8DE-491D-824D-D3F9BB037FE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DB988-58E2-40D9-9EC0-1ACFB4197EFE}"/>
              </a:ext>
            </a:extLst>
          </p:cNvPr>
          <p:cNvSpPr>
            <a:spLocks noGrp="1"/>
          </p:cNvSpPr>
          <p:nvPr>
            <p:ph type="title"/>
          </p:nvPr>
        </p:nvSpPr>
        <p:spPr/>
        <p:txBody>
          <a:bodyPr/>
          <a:lstStyle/>
          <a:p>
            <a:r>
              <a:rPr lang="nl-BE" dirty="0"/>
              <a:t>Meer weten?</a:t>
            </a:r>
          </a:p>
        </p:txBody>
      </p:sp>
      <p:sp>
        <p:nvSpPr>
          <p:cNvPr id="4" name="Tijdelijke aanduiding voor inhoud 3">
            <a:extLst>
              <a:ext uri="{FF2B5EF4-FFF2-40B4-BE49-F238E27FC236}">
                <a16:creationId xmlns:a16="http://schemas.microsoft.com/office/drawing/2014/main" id="{7D744DC3-D287-4BCB-8BFF-E3DEB6650A59}"/>
              </a:ext>
            </a:extLst>
          </p:cNvPr>
          <p:cNvSpPr>
            <a:spLocks noGrp="1"/>
          </p:cNvSpPr>
          <p:nvPr>
            <p:ph sz="half" idx="1"/>
          </p:nvPr>
        </p:nvSpPr>
        <p:spPr>
          <a:xfrm>
            <a:off x="1296000" y="1593000"/>
            <a:ext cx="7416000" cy="3672000"/>
          </a:xfrm>
        </p:spPr>
        <p:txBody>
          <a:bodyPr/>
          <a:lstStyle/>
          <a:p>
            <a:r>
              <a:rPr lang="nl-BE" dirty="0"/>
              <a:t>Optimalisatiedecreet en -besluit: </a:t>
            </a:r>
            <a:r>
              <a:rPr lang="nl-BE" dirty="0">
                <a:hlinkClick r:id="rId2"/>
              </a:rPr>
              <a:t>https://www.wonenvlaanderen.be/lokale-besturen/het-optimalisatiedecreet-en-besluit</a:t>
            </a:r>
            <a:endParaRPr lang="nl-BE" dirty="0"/>
          </a:p>
          <a:p>
            <a:r>
              <a:rPr lang="nl-BE" dirty="0"/>
              <a:t>Technische verslagen en technisch handboek: </a:t>
            </a:r>
            <a:r>
              <a:rPr lang="nl-BE" dirty="0">
                <a:hlinkClick r:id="rId3"/>
              </a:rPr>
              <a:t>https://www.wonenvlaanderen.be/woningkwaliteitsbewaking/instrument-aan-de-slag-met-het-technisch-verslag</a:t>
            </a:r>
            <a:endParaRPr lang="nl-BE" dirty="0"/>
          </a:p>
          <a:p>
            <a:r>
              <a:rPr lang="nl-BE" dirty="0"/>
              <a:t>Opleidingsmateriaal: </a:t>
            </a:r>
            <a:r>
              <a:rPr lang="nl-BE" sz="2000" dirty="0">
                <a:hlinkClick r:id="rId4"/>
              </a:rPr>
              <a:t>https://www.wonenvlaanderen.be/informatie-over-wonen-vlaanderen/opleidingen-optimalisatie-woningkwaliteit</a:t>
            </a:r>
            <a:r>
              <a:rPr lang="nl-BE" sz="2000" dirty="0"/>
              <a:t> </a:t>
            </a:r>
            <a:endParaRPr lang="nl-BE" dirty="0"/>
          </a:p>
          <a:p>
            <a:r>
              <a:rPr lang="nl-BE" dirty="0"/>
              <a:t>Dakisolatienorm: </a:t>
            </a:r>
            <a:r>
              <a:rPr lang="nl-BE" dirty="0">
                <a:hlinkClick r:id="rId5"/>
              </a:rPr>
              <a:t>https://www.wonenvlaanderen.be/woningkwaliteitsbewaking/de-minimale-dakisolatienorm</a:t>
            </a:r>
            <a:endParaRPr lang="nl-BE" dirty="0"/>
          </a:p>
          <a:p>
            <a:r>
              <a:rPr lang="nl-BE" dirty="0"/>
              <a:t>Dubbelglasnorm: </a:t>
            </a:r>
            <a:r>
              <a:rPr lang="nl-BE" dirty="0">
                <a:hlinkClick r:id="rId6"/>
              </a:rPr>
              <a:t>https://www.wonenvlaanderen.be/lokale-besturen/dubbelglasnorm</a:t>
            </a:r>
            <a:endParaRPr lang="nl-BE" dirty="0"/>
          </a:p>
        </p:txBody>
      </p:sp>
    </p:spTree>
    <p:extLst>
      <p:ext uri="{BB962C8B-B14F-4D97-AF65-F5344CB8AC3E}">
        <p14:creationId xmlns:p14="http://schemas.microsoft.com/office/powerpoint/2010/main" val="30113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D7C47FDE-C3E5-48B3-B492-4D38D53BB993}"/>
              </a:ext>
            </a:extLst>
          </p:cNvPr>
          <p:cNvGraphicFramePr>
            <a:graphicFrameLocks noGrp="1"/>
          </p:cNvGraphicFramePr>
          <p:nvPr>
            <p:ph sz="half" idx="1"/>
            <p:extLst>
              <p:ext uri="{D42A27DB-BD31-4B8C-83A1-F6EECF244321}">
                <p14:modId xmlns:p14="http://schemas.microsoft.com/office/powerpoint/2010/main" val="336953919"/>
              </p:ext>
            </p:extLst>
          </p:nvPr>
        </p:nvGraphicFramePr>
        <p:xfrm>
          <a:off x="463792" y="1728335"/>
          <a:ext cx="8413079" cy="3750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a:extLst>
              <a:ext uri="{FF2B5EF4-FFF2-40B4-BE49-F238E27FC236}">
                <a16:creationId xmlns:a16="http://schemas.microsoft.com/office/drawing/2014/main" id="{5DB664C6-0EC4-4E6C-84A0-FC210744B9D3}"/>
              </a:ext>
            </a:extLst>
          </p:cNvPr>
          <p:cNvSpPr>
            <a:spLocks noGrp="1"/>
          </p:cNvSpPr>
          <p:nvPr>
            <p:ph type="title"/>
          </p:nvPr>
        </p:nvSpPr>
        <p:spPr>
          <a:xfrm>
            <a:off x="756516" y="735343"/>
            <a:ext cx="5297490" cy="1116000"/>
          </a:xfrm>
        </p:spPr>
        <p:txBody>
          <a:bodyPr/>
          <a:lstStyle/>
          <a:p>
            <a:r>
              <a:rPr lang="nl-BE" dirty="0"/>
              <a:t>Waarom optimaliseren?</a:t>
            </a:r>
          </a:p>
        </p:txBody>
      </p:sp>
    </p:spTree>
    <p:extLst>
      <p:ext uri="{BB962C8B-B14F-4D97-AF65-F5344CB8AC3E}">
        <p14:creationId xmlns:p14="http://schemas.microsoft.com/office/powerpoint/2010/main" val="5369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gitaar stemmen">
            <a:extLst>
              <a:ext uri="{FF2B5EF4-FFF2-40B4-BE49-F238E27FC236}">
                <a16:creationId xmlns:a16="http://schemas.microsoft.com/office/drawing/2014/main" id="{5BDF097E-0578-4EA9-BAD6-73680160B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574" y="2496620"/>
            <a:ext cx="4700463" cy="3116611"/>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5DB664C6-0EC4-4E6C-84A0-FC210744B9D3}"/>
              </a:ext>
            </a:extLst>
          </p:cNvPr>
          <p:cNvSpPr>
            <a:spLocks noGrp="1"/>
          </p:cNvSpPr>
          <p:nvPr>
            <p:ph type="title"/>
          </p:nvPr>
        </p:nvSpPr>
        <p:spPr>
          <a:xfrm>
            <a:off x="818160" y="981923"/>
            <a:ext cx="6908005" cy="1116000"/>
          </a:xfrm>
        </p:spPr>
        <p:txBody>
          <a:bodyPr/>
          <a:lstStyle/>
          <a:p>
            <a:r>
              <a:rPr lang="nl-BE" dirty="0"/>
              <a:t>1</a:t>
            </a:r>
            <a:r>
              <a:rPr lang="nl-BE" baseline="30000" dirty="0"/>
              <a:t>ste</a:t>
            </a:r>
            <a:r>
              <a:rPr lang="nl-BE" dirty="0"/>
              <a:t> pijler: nood aan afstemming</a:t>
            </a:r>
          </a:p>
        </p:txBody>
      </p:sp>
      <p:graphicFrame>
        <p:nvGraphicFramePr>
          <p:cNvPr id="7" name="Tijdelijke aanduiding voor inhoud 5">
            <a:extLst>
              <a:ext uri="{FF2B5EF4-FFF2-40B4-BE49-F238E27FC236}">
                <a16:creationId xmlns:a16="http://schemas.microsoft.com/office/drawing/2014/main" id="{F6359D80-A0C5-47FF-9964-E123F069B9F4}"/>
              </a:ext>
            </a:extLst>
          </p:cNvPr>
          <p:cNvGraphicFramePr>
            <a:graphicFrameLocks noGrp="1"/>
          </p:cNvGraphicFramePr>
          <p:nvPr>
            <p:ph sz="half" idx="1"/>
            <p:extLst>
              <p:ext uri="{D42A27DB-BD31-4B8C-83A1-F6EECF244321}">
                <p14:modId xmlns:p14="http://schemas.microsoft.com/office/powerpoint/2010/main" val="1217557844"/>
              </p:ext>
            </p:extLst>
          </p:nvPr>
        </p:nvGraphicFramePr>
        <p:xfrm>
          <a:off x="-1334784" y="1941343"/>
          <a:ext cx="7416800" cy="3671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227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AB2BA-AD10-441A-ADD4-6280A4DA1ADF}"/>
              </a:ext>
            </a:extLst>
          </p:cNvPr>
          <p:cNvSpPr>
            <a:spLocks noGrp="1"/>
          </p:cNvSpPr>
          <p:nvPr>
            <p:ph type="title"/>
          </p:nvPr>
        </p:nvSpPr>
        <p:spPr/>
        <p:txBody>
          <a:bodyPr/>
          <a:lstStyle/>
          <a:p>
            <a:r>
              <a:rPr lang="nl-BE" dirty="0"/>
              <a:t>Nood aan afstemming</a:t>
            </a:r>
          </a:p>
        </p:txBody>
      </p:sp>
      <p:graphicFrame>
        <p:nvGraphicFramePr>
          <p:cNvPr id="4" name="Tijdelijke aanduiding voor inhoud 3">
            <a:extLst>
              <a:ext uri="{FF2B5EF4-FFF2-40B4-BE49-F238E27FC236}">
                <a16:creationId xmlns:a16="http://schemas.microsoft.com/office/drawing/2014/main" id="{390E691A-0973-4589-8D31-1341CA135644}"/>
              </a:ext>
            </a:extLst>
          </p:cNvPr>
          <p:cNvGraphicFramePr>
            <a:graphicFrameLocks noGrp="1"/>
          </p:cNvGraphicFramePr>
          <p:nvPr>
            <p:ph sz="half" idx="1"/>
            <p:extLst>
              <p:ext uri="{D42A27DB-BD31-4B8C-83A1-F6EECF244321}">
                <p14:modId xmlns:p14="http://schemas.microsoft.com/office/powerpoint/2010/main" val="3864090509"/>
              </p:ext>
            </p:extLst>
          </p:nvPr>
        </p:nvGraphicFramePr>
        <p:xfrm>
          <a:off x="1007724" y="1833007"/>
          <a:ext cx="7416800"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26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0338D-A7C2-48CA-9C60-EBCC5240DD63}"/>
              </a:ext>
            </a:extLst>
          </p:cNvPr>
          <p:cNvSpPr>
            <a:spLocks noGrp="1"/>
          </p:cNvSpPr>
          <p:nvPr>
            <p:ph type="title"/>
          </p:nvPr>
        </p:nvSpPr>
        <p:spPr>
          <a:xfrm>
            <a:off x="782292" y="509421"/>
            <a:ext cx="7416000" cy="1116000"/>
          </a:xfrm>
        </p:spPr>
        <p:txBody>
          <a:bodyPr/>
          <a:lstStyle/>
          <a:p>
            <a:r>
              <a:rPr lang="nl-BE" dirty="0"/>
              <a:t>Nood aan afstemming</a:t>
            </a:r>
          </a:p>
        </p:txBody>
      </p:sp>
      <p:graphicFrame>
        <p:nvGraphicFramePr>
          <p:cNvPr id="4" name="Tijdelijke aanduiding voor inhoud 3">
            <a:extLst>
              <a:ext uri="{FF2B5EF4-FFF2-40B4-BE49-F238E27FC236}">
                <a16:creationId xmlns:a16="http://schemas.microsoft.com/office/drawing/2014/main" id="{3B6ADCCF-7CB7-4D0B-9405-153C82AE5820}"/>
              </a:ext>
            </a:extLst>
          </p:cNvPr>
          <p:cNvGraphicFramePr>
            <a:graphicFrameLocks noGrp="1"/>
          </p:cNvGraphicFramePr>
          <p:nvPr>
            <p:ph sz="half" idx="1"/>
            <p:extLst>
              <p:ext uri="{D42A27DB-BD31-4B8C-83A1-F6EECF244321}">
                <p14:modId xmlns:p14="http://schemas.microsoft.com/office/powerpoint/2010/main" val="2308848122"/>
              </p:ext>
            </p:extLst>
          </p:nvPr>
        </p:nvGraphicFramePr>
        <p:xfrm>
          <a:off x="595901" y="1914524"/>
          <a:ext cx="8116299" cy="418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94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0338D-A7C2-48CA-9C60-EBCC5240DD63}"/>
              </a:ext>
            </a:extLst>
          </p:cNvPr>
          <p:cNvSpPr>
            <a:spLocks noGrp="1"/>
          </p:cNvSpPr>
          <p:nvPr>
            <p:ph type="title"/>
          </p:nvPr>
        </p:nvSpPr>
        <p:spPr>
          <a:xfrm>
            <a:off x="782292" y="509421"/>
            <a:ext cx="7416000" cy="1116000"/>
          </a:xfrm>
        </p:spPr>
        <p:txBody>
          <a:bodyPr/>
          <a:lstStyle/>
          <a:p>
            <a:r>
              <a:rPr lang="nl-BE" dirty="0"/>
              <a:t>Nood aan afstemming</a:t>
            </a:r>
          </a:p>
        </p:txBody>
      </p:sp>
      <p:graphicFrame>
        <p:nvGraphicFramePr>
          <p:cNvPr id="5" name="Tijdelijke aanduiding voor inhoud 4">
            <a:extLst>
              <a:ext uri="{FF2B5EF4-FFF2-40B4-BE49-F238E27FC236}">
                <a16:creationId xmlns:a16="http://schemas.microsoft.com/office/drawing/2014/main" id="{00B519CC-968B-41E8-B468-222123B7C675}"/>
              </a:ext>
            </a:extLst>
          </p:cNvPr>
          <p:cNvGraphicFramePr>
            <a:graphicFrameLocks noGrp="1"/>
          </p:cNvGraphicFramePr>
          <p:nvPr>
            <p:ph sz="half" idx="1"/>
            <p:extLst>
              <p:ext uri="{D42A27DB-BD31-4B8C-83A1-F6EECF244321}">
                <p14:modId xmlns:p14="http://schemas.microsoft.com/office/powerpoint/2010/main" val="396842142"/>
              </p:ext>
            </p:extLst>
          </p:nvPr>
        </p:nvGraphicFramePr>
        <p:xfrm>
          <a:off x="1295400" y="1914525"/>
          <a:ext cx="7416800"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73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5CD9FF6-1939-41F7-9C26-AC99AB33B81F}"/>
              </a:ext>
            </a:extLst>
          </p:cNvPr>
          <p:cNvSpPr txBox="1">
            <a:spLocks/>
          </p:cNvSpPr>
          <p:nvPr/>
        </p:nvSpPr>
        <p:spPr>
          <a:xfrm>
            <a:off x="878807" y="564987"/>
            <a:ext cx="7782308" cy="1116000"/>
          </a:xfrm>
          <a:prstGeom prst="rect">
            <a:avLst/>
          </a:prstGeom>
        </p:spPr>
        <p:txBody>
          <a:bodyPr vert="horz" lIns="0" tIns="0" rIns="0" bIns="0" rtlCol="0" anchor="t" anchorCtr="0">
            <a:noAutofit/>
          </a:bodyPr>
          <a:lstStyle>
            <a:lvl1pPr algn="l" defTabSz="914377"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a:t>Resultaat afstemming: nieuwe technische verslagen</a:t>
            </a:r>
          </a:p>
        </p:txBody>
      </p:sp>
      <p:graphicFrame>
        <p:nvGraphicFramePr>
          <p:cNvPr id="6" name="Tijdelijke aanduiding voor inhoud 3">
            <a:extLst>
              <a:ext uri="{FF2B5EF4-FFF2-40B4-BE49-F238E27FC236}">
                <a16:creationId xmlns:a16="http://schemas.microsoft.com/office/drawing/2014/main" id="{C186B5EA-2936-4B73-9EF4-75A84EE3726C}"/>
              </a:ext>
            </a:extLst>
          </p:cNvPr>
          <p:cNvGraphicFramePr>
            <a:graphicFrameLocks noGrp="1"/>
          </p:cNvGraphicFramePr>
          <p:nvPr>
            <p:ph sz="half" idx="1"/>
            <p:extLst>
              <p:ext uri="{D42A27DB-BD31-4B8C-83A1-F6EECF244321}">
                <p14:modId xmlns:p14="http://schemas.microsoft.com/office/powerpoint/2010/main" val="2266552378"/>
              </p:ext>
            </p:extLst>
          </p:nvPr>
        </p:nvGraphicFramePr>
        <p:xfrm>
          <a:off x="878807" y="2046967"/>
          <a:ext cx="7972746" cy="4461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237544"/>
      </p:ext>
    </p:extLst>
  </p:cSld>
  <p:clrMapOvr>
    <a:masterClrMapping/>
  </p:clrMapOvr>
</p:sld>
</file>

<file path=ppt/theme/theme1.xml><?xml version="1.0" encoding="utf-8"?>
<a:theme xmlns:a="http://schemas.openxmlformats.org/drawingml/2006/main" name="Presentatie foto's wonen">
  <a:themeElements>
    <a:clrScheme name="Wonen Vlaanderen">
      <a:dk1>
        <a:srgbClr val="373636"/>
      </a:dk1>
      <a:lt1>
        <a:sysClr val="window" lastClr="FFFFFF"/>
      </a:lt1>
      <a:dk2>
        <a:srgbClr val="83385F"/>
      </a:dk2>
      <a:lt2>
        <a:srgbClr val="F6F5F3"/>
      </a:lt2>
      <a:accent1>
        <a:srgbClr val="006059"/>
      </a:accent1>
      <a:accent2>
        <a:srgbClr val="0B6F71"/>
      </a:accent2>
      <a:accent3>
        <a:srgbClr val="83385F"/>
      </a:accent3>
      <a:accent4>
        <a:srgbClr val="225923"/>
      </a:accent4>
      <a:accent5>
        <a:srgbClr val="40B7B9"/>
      </a:accent5>
      <a:accent6>
        <a:srgbClr val="E5DA04"/>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Wonen Vlaanderen">
      <a:dk1>
        <a:srgbClr val="373636"/>
      </a:dk1>
      <a:lt1>
        <a:sysClr val="window" lastClr="FFFFFF"/>
      </a:lt1>
      <a:dk2>
        <a:srgbClr val="83385F"/>
      </a:dk2>
      <a:lt2>
        <a:srgbClr val="F6F5F3"/>
      </a:lt2>
      <a:accent1>
        <a:srgbClr val="006059"/>
      </a:accent1>
      <a:accent2>
        <a:srgbClr val="0B6F71"/>
      </a:accent2>
      <a:accent3>
        <a:srgbClr val="83385F"/>
      </a:accent3>
      <a:accent4>
        <a:srgbClr val="225923"/>
      </a:accent4>
      <a:accent5>
        <a:srgbClr val="40B7B9"/>
      </a:accent5>
      <a:accent6>
        <a:srgbClr val="E5DA0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6EF5F07BECE468A5FE42EC79372C1" ma:contentTypeVersion="6" ma:contentTypeDescription="Een nieuw document maken." ma:contentTypeScope="" ma:versionID="33c645ab4b151ca317e17fbc1996295a">
  <xsd:schema xmlns:xsd="http://www.w3.org/2001/XMLSchema" xmlns:xs="http://www.w3.org/2001/XMLSchema" xmlns:p="http://schemas.microsoft.com/office/2006/metadata/properties" xmlns:ns3="fdf4e1a0-856d-451e-a24f-1cbd46603451" xmlns:ns4="a5edd080-de6f-46fd-ae86-7bcd3dcdc6bd" targetNamespace="http://schemas.microsoft.com/office/2006/metadata/properties" ma:root="true" ma:fieldsID="545b58ae1788e1d32650acffd84b41cc" ns3:_="" ns4:_="">
    <xsd:import namespace="fdf4e1a0-856d-451e-a24f-1cbd46603451"/>
    <xsd:import namespace="a5edd080-de6f-46fd-ae86-7bcd3dcdc6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4e1a0-856d-451e-a24f-1cbd4660345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edd080-de6f-46fd-ae86-7bcd3dcdc6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BAA6FF-22E4-40CC-B67C-087BBA1E0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f4e1a0-856d-451e-a24f-1cbd46603451"/>
    <ds:schemaRef ds:uri="a5edd080-de6f-46fd-ae86-7bcd3dcdc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574EE-58C5-46C3-8D85-090E6488EE2E}">
  <ds:schemaRefs>
    <ds:schemaRef ds:uri="http://schemas.microsoft.com/sharepoint/v3/contenttype/forms"/>
  </ds:schemaRefs>
</ds:datastoreItem>
</file>

<file path=customXml/itemProps3.xml><?xml version="1.0" encoding="utf-8"?>
<ds:datastoreItem xmlns:ds="http://schemas.openxmlformats.org/officeDocument/2006/customXml" ds:itemID="{9394B058-3175-4507-B968-978EFCB9DE96}">
  <ds:schemaRefs>
    <ds:schemaRef ds:uri="http://purl.org/dc/elements/1.1/"/>
    <ds:schemaRef ds:uri="http://schemas.microsoft.com/office/2006/metadata/properties"/>
    <ds:schemaRef ds:uri="a5edd080-de6f-46fd-ae86-7bcd3dcdc6bd"/>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df4e1a0-856d-451e-a24f-1cbd466034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2008</Words>
  <Application>Microsoft Office PowerPoint</Application>
  <PresentationFormat>Diavoorstelling (4:3)</PresentationFormat>
  <Paragraphs>303</Paragraphs>
  <Slides>35</Slides>
  <Notes>18</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35</vt:i4>
      </vt:variant>
    </vt:vector>
  </HeadingPairs>
  <TitlesOfParts>
    <vt:vector size="43" baseType="lpstr">
      <vt:lpstr>Arial</vt:lpstr>
      <vt:lpstr>Calibri</vt:lpstr>
      <vt:lpstr>FlandersArtSans-Bold</vt:lpstr>
      <vt:lpstr>FlandersArtSans-Medium</vt:lpstr>
      <vt:lpstr>FlandersArtSans-Regular</vt:lpstr>
      <vt:lpstr>FlandersArtSerif-Regular</vt:lpstr>
      <vt:lpstr>Presentatie foto's wonen</vt:lpstr>
      <vt:lpstr>Aangepast ontwerp</vt:lpstr>
      <vt:lpstr>Optimalisatie  woningkwaliteit  Infosessie</vt:lpstr>
      <vt:lpstr>PowerPoint-presentatie</vt:lpstr>
      <vt:lpstr>Waarom optimaliseren?</vt:lpstr>
      <vt:lpstr>Waarom optimaliseren?</vt:lpstr>
      <vt:lpstr>1ste pijler: nood aan afstemming</vt:lpstr>
      <vt:lpstr>Nood aan afstemming</vt:lpstr>
      <vt:lpstr>Nood aan afstemming</vt:lpstr>
      <vt:lpstr>Nood aan afstemming</vt:lpstr>
      <vt:lpstr>PowerPoint-presentatie</vt:lpstr>
      <vt:lpstr>PowerPoint-presentatie</vt:lpstr>
      <vt:lpstr>Resultaat afstemming: nieuwe technische verslagen </vt:lpstr>
      <vt:lpstr>Resultaat afstemming: nieuwe benadering onaangepast - overbewoond </vt:lpstr>
      <vt:lpstr>Resultaat afstemming: CA en strafrechtelijke procedure</vt:lpstr>
      <vt:lpstr>PowerPoint-presentatie</vt:lpstr>
      <vt:lpstr>Resultaat afstemming: omkadering woningcontroleurs</vt:lpstr>
      <vt:lpstr>2de pijler: nood aan zachtere procedure </vt:lpstr>
      <vt:lpstr>Nood aan zachtere procedure: waarom?</vt:lpstr>
      <vt:lpstr>PowerPoint-presentatie</vt:lpstr>
      <vt:lpstr>PowerPoint-presentatie</vt:lpstr>
      <vt:lpstr>Optimalisatie: ook nog dit</vt:lpstr>
      <vt:lpstr>Conformiteitsattest</vt:lpstr>
      <vt:lpstr>Conformiteitsattest</vt:lpstr>
      <vt:lpstr>PowerPoint-presentatie</vt:lpstr>
      <vt:lpstr>PowerPoint-presentatie</vt:lpstr>
      <vt:lpstr>Van regelgeving tot realiteit</vt:lpstr>
      <vt:lpstr>Blik op de toekomst</vt:lpstr>
      <vt:lpstr>KT-decreetswijzigingen</vt:lpstr>
      <vt:lpstr>KT-decreetswijzigingen</vt:lpstr>
      <vt:lpstr>KT-decreetswijzigingen</vt:lpstr>
      <vt:lpstr>Om af te ronden</vt:lpstr>
      <vt:lpstr>Minimale energievereisten</vt:lpstr>
      <vt:lpstr>Minimale energievereisten  Hoe werkt het?</vt:lpstr>
      <vt:lpstr>Minimale energievereisten - evolutie</vt:lpstr>
      <vt:lpstr>Minimale energievereisten - evolutie</vt:lpstr>
      <vt:lpstr>Meer weten?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2021-01-08T11:54:56Z</dcterms:created>
  <dcterms:modified xsi:type="dcterms:W3CDTF">2021-01-15T12:00:31Z</dcterms:modified>
</cp:coreProperties>
</file>