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3" r:id="rId9"/>
    <p:sldId id="262" r:id="rId10"/>
    <p:sldId id="261" r:id="rId11"/>
    <p:sldId id="260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0C2E-38D2-4DFD-AC3E-AA471A28AC68}" type="datetimeFigureOut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F4B0-2C8B-461B-884B-4BB46B64C0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72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176"/>
            <a:ext cx="2376264" cy="100859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21288"/>
            <a:ext cx="1080120" cy="540060"/>
          </a:xfrm>
          <a:prstGeom prst="rect">
            <a:avLst/>
          </a:prstGeom>
        </p:spPr>
      </p:pic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4A7C-D0AD-45D2-B16C-B35E1E1EDC00}" type="datetime1">
              <a:rPr lang="nl-BE" smtClean="0"/>
              <a:t>19/03/2014</a:t>
            </a:fld>
            <a:endParaRPr lang="nl-BE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C636-C1F4-4178-81EA-A6F062916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4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6F2-F5AB-42B5-AE3E-CBB8E17E1140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70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203-BFA7-47B3-ACCB-44FBDDA38837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0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1DFF-C33B-4D18-970B-7EFD52CF999F}" type="datetime1">
              <a:rPr lang="nl-BE" smtClean="0"/>
              <a:t>19/03/2014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0"/>
            <a:ext cx="9828584" cy="69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47370" y="2564904"/>
            <a:ext cx="8229600" cy="1143000"/>
          </a:xfrm>
        </p:spPr>
        <p:txBody>
          <a:bodyPr/>
          <a:lstStyle/>
          <a:p>
            <a:r>
              <a:rPr lang="nl-BE" dirty="0" smtClean="0"/>
              <a:t>Stuurgroep </a:t>
            </a:r>
            <a:endParaRPr lang="nl-BE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44635" y="3856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 smtClean="0">
                <a:solidFill>
                  <a:schemeClr val="bg1">
                    <a:lumMod val="65000"/>
                  </a:schemeClr>
                </a:solidFill>
              </a:rPr>
              <a:t>Naam van het project </a:t>
            </a:r>
            <a:endParaRPr lang="nl-BE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 van zaken 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Wat is er al gerealiseerd?</a:t>
            </a:r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3D8-8B03-4DD1-830F-53BFB896C4DA}" type="datetime1">
              <a:rPr lang="nl-BE" smtClean="0"/>
              <a:t>19/03/2014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5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Zijn er problemen (geweest)?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Onder controle</a:t>
            </a:r>
          </a:p>
          <a:p>
            <a:pPr lvl="1"/>
            <a:r>
              <a:rPr lang="nl-BE" dirty="0" smtClean="0"/>
              <a:t>Opgelost</a:t>
            </a:r>
          </a:p>
          <a:p>
            <a:pPr lvl="1"/>
            <a:r>
              <a:rPr lang="nl-BE" dirty="0" smtClean="0"/>
              <a:t>In behandeling</a:t>
            </a:r>
          </a:p>
          <a:p>
            <a:r>
              <a:rPr lang="nl-BE" dirty="0" smtClean="0"/>
              <a:t>Escalatie</a:t>
            </a:r>
          </a:p>
          <a:p>
            <a:pPr lvl="1"/>
            <a:r>
              <a:rPr lang="nl-BE" dirty="0" smtClean="0"/>
              <a:t>Voorbereiden alternatieven</a:t>
            </a:r>
          </a:p>
          <a:p>
            <a:pPr lvl="1"/>
            <a:r>
              <a:rPr lang="nl-BE" dirty="0" smtClean="0"/>
              <a:t>Voorstel tot beslissing stuurgroep</a:t>
            </a:r>
          </a:p>
          <a:p>
            <a:r>
              <a:rPr lang="nl-BE" dirty="0" smtClean="0"/>
              <a:t>Risicobeheer</a:t>
            </a:r>
          </a:p>
          <a:p>
            <a:pPr lvl="1"/>
            <a:r>
              <a:rPr lang="nl-BE" dirty="0" smtClean="0"/>
              <a:t>Nieuwe risico’s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AB9-EA8E-4C31-9458-1CCB330C39F3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1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Planning 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Wat wordt er gepland?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B08F-756C-4EE2-AA52-7367FC51827E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1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Budget 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Overzicht van uitgave</a:t>
            </a:r>
          </a:p>
          <a:p>
            <a:pPr lvl="1"/>
            <a:r>
              <a:rPr lang="nl-BE" dirty="0" smtClean="0"/>
              <a:t>Financieel</a:t>
            </a:r>
          </a:p>
          <a:p>
            <a:pPr lvl="1"/>
            <a:r>
              <a:rPr lang="nl-BE" dirty="0" smtClean="0"/>
              <a:t>Menskracht</a:t>
            </a:r>
          </a:p>
          <a:p>
            <a:r>
              <a:rPr lang="nl-BE" dirty="0" smtClean="0"/>
              <a:t>Overzicht nog uit te geven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9E4-A6C2-40D0-AC26-D7F1DD50A2C2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Actualisatie business case 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Hoofdlijnen business case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4B03-A5A7-4499-AAE0-8F54A53FCCCD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Beslissing(en) stuurgroep 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Voorstel beslissing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F6DE-D95A-45DF-9AA4-25D01E70D6A2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Volgende stuurgroep 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Datum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B021-100B-447D-8F8C-C680BAA93E5D}" type="datetime1">
              <a:rPr lang="nl-BE" smtClean="0"/>
              <a:t>19/03/2014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16C8D570D2B4EB8004505BEBB7EB2" ma:contentTypeVersion="" ma:contentTypeDescription="Een nieuw document maken." ma:contentTypeScope="" ma:versionID="af416edf98be5082dcf365d6315004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5eb0301eb10bde77930f821fe2e88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DB49A6-ED10-4F46-B362-EC94B24AC829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F05050-4007-4CAF-BE22-F76C823BF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C271AD-642D-404B-8772-84E7CC7C2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80</Words>
  <Application>Microsoft Office PowerPoint</Application>
  <PresentationFormat>Diavoorstelling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Stuurgroep </vt:lpstr>
      <vt:lpstr>Stand van zaken </vt:lpstr>
      <vt:lpstr>Zijn er problemen (geweest)?</vt:lpstr>
      <vt:lpstr>Planning </vt:lpstr>
      <vt:lpstr>Budget </vt:lpstr>
      <vt:lpstr>Actualisatie business case </vt:lpstr>
      <vt:lpstr>Beslissing(en) stuurgroep </vt:lpstr>
      <vt:lpstr>Volgende stuurgroep 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Demeyere, Leontien</dc:creator>
  <cp:lastModifiedBy>Van Cleynenbreugel, Katrien</cp:lastModifiedBy>
  <cp:revision>21</cp:revision>
  <dcterms:created xsi:type="dcterms:W3CDTF">2014-01-24T10:44:44Z</dcterms:created>
  <dcterms:modified xsi:type="dcterms:W3CDTF">2014-03-19T13:01:42Z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0x010100A0F16C8D570D2B4EB8004505BEBB7EB2</vt:lpwstr>
  </property>
</Properties>
</file>