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660" r:id="rId6"/>
    <p:sldMasterId id="2147483725" r:id="rId7"/>
    <p:sldMasterId id="2147483769" r:id="rId8"/>
    <p:sldMasterId id="2147483793" r:id="rId9"/>
  </p:sldMasterIdLst>
  <p:notesMasterIdLst>
    <p:notesMasterId r:id="rId68"/>
  </p:notesMasterIdLst>
  <p:handoutMasterIdLst>
    <p:handoutMasterId r:id="rId69"/>
  </p:handoutMasterIdLst>
  <p:sldIdLst>
    <p:sldId id="265" r:id="rId10"/>
    <p:sldId id="428" r:id="rId11"/>
    <p:sldId id="427" r:id="rId12"/>
    <p:sldId id="423" r:id="rId13"/>
    <p:sldId id="429" r:id="rId14"/>
    <p:sldId id="317" r:id="rId15"/>
    <p:sldId id="321" r:id="rId16"/>
    <p:sldId id="319" r:id="rId17"/>
    <p:sldId id="320" r:id="rId18"/>
    <p:sldId id="328" r:id="rId19"/>
    <p:sldId id="426" r:id="rId20"/>
    <p:sldId id="331" r:id="rId21"/>
    <p:sldId id="332" r:id="rId22"/>
    <p:sldId id="322" r:id="rId23"/>
    <p:sldId id="334" r:id="rId24"/>
    <p:sldId id="435" r:id="rId25"/>
    <p:sldId id="436" r:id="rId26"/>
    <p:sldId id="437" r:id="rId27"/>
    <p:sldId id="438" r:id="rId28"/>
    <p:sldId id="439" r:id="rId29"/>
    <p:sldId id="440" r:id="rId30"/>
    <p:sldId id="441" r:id="rId31"/>
    <p:sldId id="442" r:id="rId32"/>
    <p:sldId id="443" r:id="rId33"/>
    <p:sldId id="444" r:id="rId34"/>
    <p:sldId id="445" r:id="rId35"/>
    <p:sldId id="446" r:id="rId36"/>
    <p:sldId id="447" r:id="rId37"/>
    <p:sldId id="357" r:id="rId38"/>
    <p:sldId id="342" r:id="rId39"/>
    <p:sldId id="339" r:id="rId40"/>
    <p:sldId id="351" r:id="rId41"/>
    <p:sldId id="341" r:id="rId42"/>
    <p:sldId id="350" r:id="rId43"/>
    <p:sldId id="309" r:id="rId44"/>
    <p:sldId id="348" r:id="rId45"/>
    <p:sldId id="305" r:id="rId46"/>
    <p:sldId id="352" r:id="rId47"/>
    <p:sldId id="353" r:id="rId48"/>
    <p:sldId id="312" r:id="rId49"/>
    <p:sldId id="311" r:id="rId50"/>
    <p:sldId id="354" r:id="rId51"/>
    <p:sldId id="355" r:id="rId52"/>
    <p:sldId id="327" r:id="rId53"/>
    <p:sldId id="313" r:id="rId54"/>
    <p:sldId id="349" r:id="rId55"/>
    <p:sldId id="344" r:id="rId56"/>
    <p:sldId id="347" r:id="rId57"/>
    <p:sldId id="356" r:id="rId58"/>
    <p:sldId id="333" r:id="rId59"/>
    <p:sldId id="329" r:id="rId60"/>
    <p:sldId id="343" r:id="rId61"/>
    <p:sldId id="421" r:id="rId62"/>
    <p:sldId id="432" r:id="rId63"/>
    <p:sldId id="380" r:id="rId64"/>
    <p:sldId id="433" r:id="rId65"/>
    <p:sldId id="402" r:id="rId66"/>
    <p:sldId id="393" r:id="rId67"/>
  </p:sldIdLst>
  <p:sldSz cx="12192000" cy="6858000"/>
  <p:notesSz cx="6858000" cy="9144000"/>
  <p:embeddedFontLst>
    <p:embeddedFont>
      <p:font typeface="Calibri" panose="020F0502020204030204" pitchFamily="34" charset="0"/>
      <p:regular r:id="rId70"/>
      <p:bold r:id="rId71"/>
      <p:italic r:id="rId72"/>
      <p:boldItalic r:id="rId73"/>
    </p:embeddedFont>
    <p:embeddedFont>
      <p:font typeface="Calibri Light" panose="020F0302020204030204" pitchFamily="34" charset="0"/>
      <p:regular r:id="rId74"/>
      <p:italic r:id="rId75"/>
    </p:embeddedFont>
    <p:embeddedFont>
      <p:font typeface="Flanders Art Sans" panose="020B0604020202020204" charset="0"/>
      <p:regular r:id="rId76"/>
      <p:italic r:id="rId77"/>
    </p:embeddedFont>
    <p:embeddedFont>
      <p:font typeface="Flanders Art Sans Bold" panose="020B0604020202020204" charset="0"/>
      <p:bold r:id="rId78"/>
    </p:embeddedFont>
    <p:embeddedFont>
      <p:font typeface="Flanders Art Sans Medium" panose="020B0604020202020204" charset="0"/>
      <p:regular r:id="rId79"/>
    </p:embeddedFont>
    <p:embeddedFont>
      <p:font typeface="Flanders Art Serif Bold" panose="020B0604020202020204" charset="0"/>
      <p:bold r:id="rId80"/>
    </p:embeddedFont>
    <p:embeddedFont>
      <p:font typeface="FlandersArtSans-Bold" panose="020B0604020202020204" charset="0"/>
      <p:bold r:id="rId81"/>
    </p:embeddedFont>
    <p:embeddedFont>
      <p:font typeface="FlandersArtSans-Regular" panose="00000500000000000000" charset="0"/>
      <p:regular r:id="rId82"/>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FE46F-C8AC-4AED-B3E5-721A624CBCD6}" v="47" dt="2022-09-12T06:30:27.008"/>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673"/>
        <p:guide/>
        <p:guide pos="234"/>
        <p:guide orient="horz" pos="175"/>
        <p:guide orient="horz" pos="4320"/>
        <p:guide pos="3840"/>
        <p:guide pos="7446"/>
        <p:guide orient="horz" pos="2160"/>
        <p:guide orient="horz" pos="4133"/>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notesMaster" Target="notesMasters/notesMaster1.xml"/><Relationship Id="rId84" Type="http://schemas.openxmlformats.org/officeDocument/2006/relationships/presProps" Target="pres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Master" Target="slideMasters/slideMaster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handoutMaster" Target="handoutMasters/handoutMaster1.xml"/><Relationship Id="rId77" Type="http://schemas.openxmlformats.org/officeDocument/2006/relationships/font" Target="fonts/font8.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commentAuthors" Target="commentAuthor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7.fntdata"/><Relationship Id="rId7" Type="http://schemas.openxmlformats.org/officeDocument/2006/relationships/slideMaster" Target="slideMasters/slideMaster4.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font" Target="fonts/font13.fntdata"/></Relationships>
</file>

<file path=ppt/diagrams/_rels/data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4" Type="http://schemas.openxmlformats.org/officeDocument/2006/relationships/image" Target="../media/image101.png"/></Relationships>
</file>

<file path=ppt/diagrams/_rels/data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hyperlink" Target="https://eur03.safelinks.protection.outlook.com/?url=https%3A%2F%2Fvlaamseoverheid.csod.com%2Fui%2Flms-learning-details%2Fapp%2Fevent%2F10066651-c84e-4b57-bf0c-919465cfae3f&amp;data=05%7C01%7CSophie.Mary%40sport.vlaanderen%7Cc6c397523dec46b1da6008da89d16582%7Cca9d2f79c2d1406f93ca8b96453f4f8d%7C0%7C0%7C637973829703934387%7CUnknown%7CTWFpbGZsb3d8eyJWIjoiMC4wLjAwMDAiLCJQIjoiV2luMzIiLCJBTiI6Ik1haWwiLCJXVCI6Mn0%3D%7C3000%7C%7C%7C&amp;sdata=qgCyS7ro996x8v4EjooAsbBxKgHw2Mw%2FH1oXw8EioJo%3D&amp;reserved=0" TargetMode="External"/><Relationship Id="rId5" Type="http://schemas.openxmlformats.org/officeDocument/2006/relationships/image" Target="../media/image105.png"/><Relationship Id="rId4" Type="http://schemas.openxmlformats.org/officeDocument/2006/relationships/image" Target="../media/image104.png"/></Relationships>
</file>

<file path=ppt/diagrams/_rels/data2.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image" Target="../media/image83.jpeg"/></Relationships>
</file>

<file path=ppt/diagrams/_rels/data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 Id="rId4" Type="http://schemas.openxmlformats.org/officeDocument/2006/relationships/image" Target="../media/image88.png"/></Relationships>
</file>

<file path=ppt/diagrams/_rels/data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diagrams/_rels/data9.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image" Target="../media/image95.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4" Type="http://schemas.openxmlformats.org/officeDocument/2006/relationships/image" Target="../media/image101.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eur03.safelinks.protection.outlook.com/?url=https%3A%2F%2Fvlaamseoverheid.csod.com%2Fui%2Flms-learning-details%2Fapp%2Fevent%2F10066651-c84e-4b57-bf0c-919465cfae3f&amp;data=05%7C01%7CSophie.Mary%40sport.vlaanderen%7Cc6c397523dec46b1da6008da89d16582%7Cca9d2f79c2d1406f93ca8b96453f4f8d%7C0%7C0%7C637973829703934387%7CUnknown%7CTWFpbGZsb3d8eyJWIjoiMC4wLjAwMDAiLCJQIjoiV2luMzIiLCJBTiI6Ik1haWwiLCJXVCI6Mn0%3D%7C3000%7C%7C%7C&amp;sdata=qgCyS7ro996x8v4EjooAsbBxKgHw2Mw%2FH1oXw8EioJo%3D&amp;reserved=0" TargetMode="External"/><Relationship Id="rId1" Type="http://schemas.openxmlformats.org/officeDocument/2006/relationships/image" Target="../media/image102.png"/><Relationship Id="rId5" Type="http://schemas.openxmlformats.org/officeDocument/2006/relationships/image" Target="../media/image105.png"/><Relationship Id="rId4" Type="http://schemas.openxmlformats.org/officeDocument/2006/relationships/image" Target="../media/image10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image" Target="../media/image83.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 Id="rId4" Type="http://schemas.openxmlformats.org/officeDocument/2006/relationships/image" Target="../media/image8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image" Target="../media/image9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95194D-F093-42EC-ADE5-A84E6B5764A6}" type="doc">
      <dgm:prSet loTypeId="urn:microsoft.com/office/officeart/2005/8/layout/chevron1" loCatId="process" qsTypeId="urn:microsoft.com/office/officeart/2005/8/quickstyle/simple1" qsCatId="simple" csTypeId="urn:microsoft.com/office/officeart/2005/8/colors/accent1_2" csCatId="accent1" phldr="1"/>
      <dgm:spPr/>
    </dgm:pt>
    <dgm:pt modelId="{706F76EE-48F1-421C-BE5E-8129C1FC40C9}">
      <dgm:prSet phldrT="[Tekst]"/>
      <dgm:spPr/>
      <dgm:t>
        <a:bodyPr/>
        <a:lstStyle/>
        <a:p>
          <a:r>
            <a:rPr lang="nl-NL"/>
            <a:t>LG ’de biedt opdracht aan</a:t>
          </a:r>
        </a:p>
      </dgm:t>
    </dgm:pt>
    <dgm:pt modelId="{5E3D1C2C-3F14-481D-ADAF-D10126FBC067}" type="parTrans" cxnId="{C32D28E4-91FF-4E60-8835-8F4C432E4FB8}">
      <dgm:prSet/>
      <dgm:spPr/>
      <dgm:t>
        <a:bodyPr/>
        <a:lstStyle/>
        <a:p>
          <a:endParaRPr lang="nl-NL"/>
        </a:p>
      </dgm:t>
    </dgm:pt>
    <dgm:pt modelId="{9C2AA7BB-D14D-4611-8ACE-A94CD216845A}" type="sibTrans" cxnId="{C32D28E4-91FF-4E60-8835-8F4C432E4FB8}">
      <dgm:prSet/>
      <dgm:spPr/>
      <dgm:t>
        <a:bodyPr/>
        <a:lstStyle/>
        <a:p>
          <a:endParaRPr lang="nl-NL"/>
        </a:p>
      </dgm:t>
    </dgm:pt>
    <dgm:pt modelId="{A68B1A72-CC01-4CCE-96FB-D8EC3B9A40F0}">
      <dgm:prSet phldrT="[Tekst]"/>
      <dgm:spPr/>
      <dgm:t>
        <a:bodyPr/>
        <a:lstStyle/>
        <a:p>
          <a:r>
            <a:rPr lang="nl-NL"/>
            <a:t>Overzicht van alle opdrachten</a:t>
          </a:r>
        </a:p>
      </dgm:t>
    </dgm:pt>
    <dgm:pt modelId="{1C12AD89-3109-4610-ABEF-A8FE744E3705}" type="parTrans" cxnId="{B0348ADD-A522-42FD-A92D-8E7CFD75A416}">
      <dgm:prSet/>
      <dgm:spPr/>
      <dgm:t>
        <a:bodyPr/>
        <a:lstStyle/>
        <a:p>
          <a:endParaRPr lang="nl-NL"/>
        </a:p>
      </dgm:t>
    </dgm:pt>
    <dgm:pt modelId="{593DEECA-D675-4941-AD86-DE2F8DA64553}" type="sibTrans" cxnId="{B0348ADD-A522-42FD-A92D-8E7CFD75A416}">
      <dgm:prSet/>
      <dgm:spPr/>
      <dgm:t>
        <a:bodyPr/>
        <a:lstStyle/>
        <a:p>
          <a:endParaRPr lang="nl-NL"/>
        </a:p>
      </dgm:t>
    </dgm:pt>
    <dgm:pt modelId="{297BBE74-B4C3-4602-B196-9624F27FF63B}">
      <dgm:prSet phldrT="[Tekst]"/>
      <dgm:spPr/>
      <dgm:t>
        <a:bodyPr/>
        <a:lstStyle/>
        <a:p>
          <a:r>
            <a:rPr lang="nl-NL"/>
            <a:t>Geïnteresseerde kandidaat meldt zich aan</a:t>
          </a:r>
        </a:p>
      </dgm:t>
    </dgm:pt>
    <dgm:pt modelId="{0E570256-7A83-4836-BBBA-0A29FD215E15}" type="parTrans" cxnId="{95B94999-543C-472D-A791-03CD0FE5A10A}">
      <dgm:prSet/>
      <dgm:spPr/>
      <dgm:t>
        <a:bodyPr/>
        <a:lstStyle/>
        <a:p>
          <a:endParaRPr lang="nl-NL"/>
        </a:p>
      </dgm:t>
    </dgm:pt>
    <dgm:pt modelId="{FDD09534-897C-4BA7-990F-C7AB94C5E162}" type="sibTrans" cxnId="{95B94999-543C-472D-A791-03CD0FE5A10A}">
      <dgm:prSet/>
      <dgm:spPr/>
      <dgm:t>
        <a:bodyPr/>
        <a:lstStyle/>
        <a:p>
          <a:endParaRPr lang="nl-NL"/>
        </a:p>
      </dgm:t>
    </dgm:pt>
    <dgm:pt modelId="{0FE82726-3D96-403C-A3ED-F75DC1135BAE}">
      <dgm:prSet/>
      <dgm:spPr/>
      <dgm:t>
        <a:bodyPr/>
        <a:lstStyle/>
        <a:p>
          <a:r>
            <a:rPr lang="nl-NL"/>
            <a:t>Gesprek tussen LG’de opdracht en kandidaat</a:t>
          </a:r>
        </a:p>
      </dgm:t>
    </dgm:pt>
    <dgm:pt modelId="{79B1AF54-DCC8-4099-A0F9-563EAA24DC3C}" type="parTrans" cxnId="{A491445D-A9EC-43F8-832B-0C7C3A82E180}">
      <dgm:prSet/>
      <dgm:spPr/>
      <dgm:t>
        <a:bodyPr/>
        <a:lstStyle/>
        <a:p>
          <a:endParaRPr lang="nl-NL"/>
        </a:p>
      </dgm:t>
    </dgm:pt>
    <dgm:pt modelId="{9F2EAEA1-E71A-43BE-BE86-68F2E93E2C05}" type="sibTrans" cxnId="{A491445D-A9EC-43F8-832B-0C7C3A82E180}">
      <dgm:prSet/>
      <dgm:spPr/>
      <dgm:t>
        <a:bodyPr/>
        <a:lstStyle/>
        <a:p>
          <a:endParaRPr lang="nl-NL"/>
        </a:p>
      </dgm:t>
    </dgm:pt>
    <dgm:pt modelId="{0E731BF2-46B6-43F2-80FE-58D399BC1B9A}">
      <dgm:prSet/>
      <dgm:spPr/>
      <dgm:t>
        <a:bodyPr/>
        <a:lstStyle/>
        <a:p>
          <a:r>
            <a:rPr lang="nl-NL"/>
            <a:t>Afspraken tussen beide LG’den EN kandidaat</a:t>
          </a:r>
        </a:p>
      </dgm:t>
    </dgm:pt>
    <dgm:pt modelId="{2C14F0EF-A48C-4082-9417-67699246390C}" type="parTrans" cxnId="{E5BF4497-0A36-45F9-A0E1-D4E0F9B27197}">
      <dgm:prSet/>
      <dgm:spPr/>
      <dgm:t>
        <a:bodyPr/>
        <a:lstStyle/>
        <a:p>
          <a:endParaRPr lang="nl-NL"/>
        </a:p>
      </dgm:t>
    </dgm:pt>
    <dgm:pt modelId="{1AFF7275-4536-4D6E-86A3-5D0D6613965E}" type="sibTrans" cxnId="{E5BF4497-0A36-45F9-A0E1-D4E0F9B27197}">
      <dgm:prSet/>
      <dgm:spPr/>
      <dgm:t>
        <a:bodyPr/>
        <a:lstStyle/>
        <a:p>
          <a:endParaRPr lang="nl-NL"/>
        </a:p>
      </dgm:t>
    </dgm:pt>
    <dgm:pt modelId="{9EB7A015-1F07-4F88-ADAF-B7D9F30E9F97}" type="pres">
      <dgm:prSet presAssocID="{1695194D-F093-42EC-ADE5-A84E6B5764A6}" presName="Name0" presStyleCnt="0">
        <dgm:presLayoutVars>
          <dgm:dir/>
          <dgm:animLvl val="lvl"/>
          <dgm:resizeHandles val="exact"/>
        </dgm:presLayoutVars>
      </dgm:prSet>
      <dgm:spPr/>
    </dgm:pt>
    <dgm:pt modelId="{0B3D7EA7-39F9-42BE-820F-1E229C48C988}" type="pres">
      <dgm:prSet presAssocID="{706F76EE-48F1-421C-BE5E-8129C1FC40C9}" presName="parTxOnly" presStyleLbl="node1" presStyleIdx="0" presStyleCnt="5">
        <dgm:presLayoutVars>
          <dgm:chMax val="0"/>
          <dgm:chPref val="0"/>
          <dgm:bulletEnabled val="1"/>
        </dgm:presLayoutVars>
      </dgm:prSet>
      <dgm:spPr/>
    </dgm:pt>
    <dgm:pt modelId="{E93C341A-41AA-42B6-B8AC-45C9BD68F35F}" type="pres">
      <dgm:prSet presAssocID="{9C2AA7BB-D14D-4611-8ACE-A94CD216845A}" presName="parTxOnlySpace" presStyleCnt="0"/>
      <dgm:spPr/>
    </dgm:pt>
    <dgm:pt modelId="{2FCBB387-7DE3-4E1D-8E17-978EDC5C6D71}" type="pres">
      <dgm:prSet presAssocID="{A68B1A72-CC01-4CCE-96FB-D8EC3B9A40F0}" presName="parTxOnly" presStyleLbl="node1" presStyleIdx="1" presStyleCnt="5">
        <dgm:presLayoutVars>
          <dgm:chMax val="0"/>
          <dgm:chPref val="0"/>
          <dgm:bulletEnabled val="1"/>
        </dgm:presLayoutVars>
      </dgm:prSet>
      <dgm:spPr/>
    </dgm:pt>
    <dgm:pt modelId="{223C2018-9584-4402-8BA1-10B98D7B15C5}" type="pres">
      <dgm:prSet presAssocID="{593DEECA-D675-4941-AD86-DE2F8DA64553}" presName="parTxOnlySpace" presStyleCnt="0"/>
      <dgm:spPr/>
    </dgm:pt>
    <dgm:pt modelId="{344F8EA1-024F-4574-8937-93E313C10708}" type="pres">
      <dgm:prSet presAssocID="{297BBE74-B4C3-4602-B196-9624F27FF63B}" presName="parTxOnly" presStyleLbl="node1" presStyleIdx="2" presStyleCnt="5">
        <dgm:presLayoutVars>
          <dgm:chMax val="0"/>
          <dgm:chPref val="0"/>
          <dgm:bulletEnabled val="1"/>
        </dgm:presLayoutVars>
      </dgm:prSet>
      <dgm:spPr/>
    </dgm:pt>
    <dgm:pt modelId="{00254EEC-33BF-432D-AB48-50B39EC56330}" type="pres">
      <dgm:prSet presAssocID="{FDD09534-897C-4BA7-990F-C7AB94C5E162}" presName="parTxOnlySpace" presStyleCnt="0"/>
      <dgm:spPr/>
    </dgm:pt>
    <dgm:pt modelId="{72482178-A3FC-4885-85DE-B3F5A6A2C590}" type="pres">
      <dgm:prSet presAssocID="{0FE82726-3D96-403C-A3ED-F75DC1135BAE}" presName="parTxOnly" presStyleLbl="node1" presStyleIdx="3" presStyleCnt="5">
        <dgm:presLayoutVars>
          <dgm:chMax val="0"/>
          <dgm:chPref val="0"/>
          <dgm:bulletEnabled val="1"/>
        </dgm:presLayoutVars>
      </dgm:prSet>
      <dgm:spPr/>
    </dgm:pt>
    <dgm:pt modelId="{9C2DF79A-94F0-405A-BCA2-E3DAA0943CFA}" type="pres">
      <dgm:prSet presAssocID="{9F2EAEA1-E71A-43BE-BE86-68F2E93E2C05}" presName="parTxOnlySpace" presStyleCnt="0"/>
      <dgm:spPr/>
    </dgm:pt>
    <dgm:pt modelId="{F173179E-FB91-462C-8753-3F71E58AD393}" type="pres">
      <dgm:prSet presAssocID="{0E731BF2-46B6-43F2-80FE-58D399BC1B9A}" presName="parTxOnly" presStyleLbl="node1" presStyleIdx="4" presStyleCnt="5">
        <dgm:presLayoutVars>
          <dgm:chMax val="0"/>
          <dgm:chPref val="0"/>
          <dgm:bulletEnabled val="1"/>
        </dgm:presLayoutVars>
      </dgm:prSet>
      <dgm:spPr/>
    </dgm:pt>
  </dgm:ptLst>
  <dgm:cxnLst>
    <dgm:cxn modelId="{A491445D-A9EC-43F8-832B-0C7C3A82E180}" srcId="{1695194D-F093-42EC-ADE5-A84E6B5764A6}" destId="{0FE82726-3D96-403C-A3ED-F75DC1135BAE}" srcOrd="3" destOrd="0" parTransId="{79B1AF54-DCC8-4099-A0F9-563EAA24DC3C}" sibTransId="{9F2EAEA1-E71A-43BE-BE86-68F2E93E2C05}"/>
    <dgm:cxn modelId="{52781B44-5F8F-4AAD-BD57-EB692BD756A7}" type="presOf" srcId="{706F76EE-48F1-421C-BE5E-8129C1FC40C9}" destId="{0B3D7EA7-39F9-42BE-820F-1E229C48C988}" srcOrd="0" destOrd="0" presId="urn:microsoft.com/office/officeart/2005/8/layout/chevron1"/>
    <dgm:cxn modelId="{AB2DC86F-CEFA-427C-B7DB-C769DB37BD0C}" type="presOf" srcId="{1695194D-F093-42EC-ADE5-A84E6B5764A6}" destId="{9EB7A015-1F07-4F88-ADAF-B7D9F30E9F97}" srcOrd="0" destOrd="0" presId="urn:microsoft.com/office/officeart/2005/8/layout/chevron1"/>
    <dgm:cxn modelId="{F9471A92-A782-4062-94D7-CFC966F2E043}" type="presOf" srcId="{A68B1A72-CC01-4CCE-96FB-D8EC3B9A40F0}" destId="{2FCBB387-7DE3-4E1D-8E17-978EDC5C6D71}" srcOrd="0" destOrd="0" presId="urn:microsoft.com/office/officeart/2005/8/layout/chevron1"/>
    <dgm:cxn modelId="{E5BF4497-0A36-45F9-A0E1-D4E0F9B27197}" srcId="{1695194D-F093-42EC-ADE5-A84E6B5764A6}" destId="{0E731BF2-46B6-43F2-80FE-58D399BC1B9A}" srcOrd="4" destOrd="0" parTransId="{2C14F0EF-A48C-4082-9417-67699246390C}" sibTransId="{1AFF7275-4536-4D6E-86A3-5D0D6613965E}"/>
    <dgm:cxn modelId="{95B94999-543C-472D-A791-03CD0FE5A10A}" srcId="{1695194D-F093-42EC-ADE5-A84E6B5764A6}" destId="{297BBE74-B4C3-4602-B196-9624F27FF63B}" srcOrd="2" destOrd="0" parTransId="{0E570256-7A83-4836-BBBA-0A29FD215E15}" sibTransId="{FDD09534-897C-4BA7-990F-C7AB94C5E162}"/>
    <dgm:cxn modelId="{D9F734A0-3618-4C1D-8C5A-CC34EBDF4CAB}" type="presOf" srcId="{297BBE74-B4C3-4602-B196-9624F27FF63B}" destId="{344F8EA1-024F-4574-8937-93E313C10708}" srcOrd="0" destOrd="0" presId="urn:microsoft.com/office/officeart/2005/8/layout/chevron1"/>
    <dgm:cxn modelId="{173684C0-E674-4A1D-A1AC-BCA8936F99E7}" type="presOf" srcId="{0E731BF2-46B6-43F2-80FE-58D399BC1B9A}" destId="{F173179E-FB91-462C-8753-3F71E58AD393}" srcOrd="0" destOrd="0" presId="urn:microsoft.com/office/officeart/2005/8/layout/chevron1"/>
    <dgm:cxn modelId="{B0348ADD-A522-42FD-A92D-8E7CFD75A416}" srcId="{1695194D-F093-42EC-ADE5-A84E6B5764A6}" destId="{A68B1A72-CC01-4CCE-96FB-D8EC3B9A40F0}" srcOrd="1" destOrd="0" parTransId="{1C12AD89-3109-4610-ABEF-A8FE744E3705}" sibTransId="{593DEECA-D675-4941-AD86-DE2F8DA64553}"/>
    <dgm:cxn modelId="{C32D28E4-91FF-4E60-8835-8F4C432E4FB8}" srcId="{1695194D-F093-42EC-ADE5-A84E6B5764A6}" destId="{706F76EE-48F1-421C-BE5E-8129C1FC40C9}" srcOrd="0" destOrd="0" parTransId="{5E3D1C2C-3F14-481D-ADAF-D10126FBC067}" sibTransId="{9C2AA7BB-D14D-4611-8ACE-A94CD216845A}"/>
    <dgm:cxn modelId="{D02513E9-7409-428B-8862-02AB44DE7F86}" type="presOf" srcId="{0FE82726-3D96-403C-A3ED-F75DC1135BAE}" destId="{72482178-A3FC-4885-85DE-B3F5A6A2C590}" srcOrd="0" destOrd="0" presId="urn:microsoft.com/office/officeart/2005/8/layout/chevron1"/>
    <dgm:cxn modelId="{2A0385FF-843D-4D09-A331-9031F00475D5}" type="presParOf" srcId="{9EB7A015-1F07-4F88-ADAF-B7D9F30E9F97}" destId="{0B3D7EA7-39F9-42BE-820F-1E229C48C988}" srcOrd="0" destOrd="0" presId="urn:microsoft.com/office/officeart/2005/8/layout/chevron1"/>
    <dgm:cxn modelId="{2EB5313E-3810-4997-A97E-7A9F94AA4E83}" type="presParOf" srcId="{9EB7A015-1F07-4F88-ADAF-B7D9F30E9F97}" destId="{E93C341A-41AA-42B6-B8AC-45C9BD68F35F}" srcOrd="1" destOrd="0" presId="urn:microsoft.com/office/officeart/2005/8/layout/chevron1"/>
    <dgm:cxn modelId="{1BC4607D-56F0-4582-AD04-83AB8B32D60F}" type="presParOf" srcId="{9EB7A015-1F07-4F88-ADAF-B7D9F30E9F97}" destId="{2FCBB387-7DE3-4E1D-8E17-978EDC5C6D71}" srcOrd="2" destOrd="0" presId="urn:microsoft.com/office/officeart/2005/8/layout/chevron1"/>
    <dgm:cxn modelId="{827783FC-0062-46BF-89DB-0B390E9934BF}" type="presParOf" srcId="{9EB7A015-1F07-4F88-ADAF-B7D9F30E9F97}" destId="{223C2018-9584-4402-8BA1-10B98D7B15C5}" srcOrd="3" destOrd="0" presId="urn:microsoft.com/office/officeart/2005/8/layout/chevron1"/>
    <dgm:cxn modelId="{C1D7237D-2C44-488B-9796-F1234912ECCB}" type="presParOf" srcId="{9EB7A015-1F07-4F88-ADAF-B7D9F30E9F97}" destId="{344F8EA1-024F-4574-8937-93E313C10708}" srcOrd="4" destOrd="0" presId="urn:microsoft.com/office/officeart/2005/8/layout/chevron1"/>
    <dgm:cxn modelId="{B04292F2-4992-4AD1-A7AC-538E452D853F}" type="presParOf" srcId="{9EB7A015-1F07-4F88-ADAF-B7D9F30E9F97}" destId="{00254EEC-33BF-432D-AB48-50B39EC56330}" srcOrd="5" destOrd="0" presId="urn:microsoft.com/office/officeart/2005/8/layout/chevron1"/>
    <dgm:cxn modelId="{873CF5B5-7255-41A5-9925-C316E1CE518B}" type="presParOf" srcId="{9EB7A015-1F07-4F88-ADAF-B7D9F30E9F97}" destId="{72482178-A3FC-4885-85DE-B3F5A6A2C590}" srcOrd="6" destOrd="0" presId="urn:microsoft.com/office/officeart/2005/8/layout/chevron1"/>
    <dgm:cxn modelId="{22B71245-FAD0-4982-AAEB-48D9E7AA22D0}" type="presParOf" srcId="{9EB7A015-1F07-4F88-ADAF-B7D9F30E9F97}" destId="{9C2DF79A-94F0-405A-BCA2-E3DAA0943CFA}" srcOrd="7" destOrd="0" presId="urn:microsoft.com/office/officeart/2005/8/layout/chevron1"/>
    <dgm:cxn modelId="{392A3310-EB5C-4280-8051-5B635A01684A}" type="presParOf" srcId="{9EB7A015-1F07-4F88-ADAF-B7D9F30E9F97}" destId="{F173179E-FB91-462C-8753-3F71E58AD393}" srcOrd="8"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880F2A-E469-410B-A8D3-2930264368AE}" type="doc">
      <dgm:prSet loTypeId="urn:microsoft.com/office/officeart/2005/8/layout/vList4" loCatId="picture" qsTypeId="urn:microsoft.com/office/officeart/2005/8/quickstyle/simple1" qsCatId="simple" csTypeId="urn:microsoft.com/office/officeart/2005/8/colors/accent2_1" csCatId="accent2" phldr="1"/>
      <dgm:spPr/>
      <dgm:t>
        <a:bodyPr/>
        <a:lstStyle/>
        <a:p>
          <a:endParaRPr lang="nl-BE"/>
        </a:p>
      </dgm:t>
    </dgm:pt>
    <dgm:pt modelId="{52D818D8-048D-450D-A9B9-BA751CB3936A}">
      <dgm:prSet phldrT="[Tekst]" custT="1"/>
      <dgm:spPr/>
      <dgm:t>
        <a:bodyPr/>
        <a:lstStyle/>
        <a:p>
          <a:pPr algn="l"/>
          <a:r>
            <a:rPr lang="nl-BE" sz="1400"/>
            <a:t> </a:t>
          </a:r>
          <a:r>
            <a:rPr lang="nl-BE" sz="1600" b="1"/>
            <a:t>Er op uit trekken voor een stevige wandeling, alleen vanuit je thuisbasis, maar liefst met een groep collega’s!</a:t>
          </a:r>
        </a:p>
      </dgm:t>
    </dgm:pt>
    <dgm:pt modelId="{3F9DE83C-1731-46AC-8961-6F9DC7FC6601}" type="parTrans" cxnId="{77CEF5D4-D92B-4760-AE79-DAAF7230A01C}">
      <dgm:prSet/>
      <dgm:spPr/>
      <dgm:t>
        <a:bodyPr/>
        <a:lstStyle/>
        <a:p>
          <a:endParaRPr lang="nl-BE"/>
        </a:p>
      </dgm:t>
    </dgm:pt>
    <dgm:pt modelId="{F2B95728-BAFD-48F6-9D9B-D3141086A6CD}" type="sibTrans" cxnId="{77CEF5D4-D92B-4760-AE79-DAAF7230A01C}">
      <dgm:prSet/>
      <dgm:spPr/>
      <dgm:t>
        <a:bodyPr/>
        <a:lstStyle/>
        <a:p>
          <a:endParaRPr lang="nl-BE"/>
        </a:p>
      </dgm:t>
    </dgm:pt>
    <dgm:pt modelId="{C7EB0631-7A8B-452F-A4BD-795AC3F60DC4}">
      <dgm:prSet phldrT="[Tekst]" custT="1"/>
      <dgm:spPr/>
      <dgm:t>
        <a:bodyPr/>
        <a:lstStyle/>
        <a:p>
          <a:pPr algn="ctr"/>
          <a:r>
            <a:rPr lang="nl-BE" sz="2400" b="1">
              <a:highlight>
                <a:srgbClr val="59EBC6"/>
              </a:highlight>
            </a:rPr>
            <a:t>De sportinnovatiemobiel</a:t>
          </a:r>
        </a:p>
      </dgm:t>
    </dgm:pt>
    <dgm:pt modelId="{4C8D7DBC-B358-4B2F-B26E-3AF70622FFD3}" type="parTrans" cxnId="{009F3EDC-2C2C-414E-B864-6B7866EE7C41}">
      <dgm:prSet/>
      <dgm:spPr/>
      <dgm:t>
        <a:bodyPr/>
        <a:lstStyle/>
        <a:p>
          <a:endParaRPr lang="nl-BE"/>
        </a:p>
      </dgm:t>
    </dgm:pt>
    <dgm:pt modelId="{6C28B252-5766-4063-8F4D-F6E0AE1B0D7E}" type="sibTrans" cxnId="{009F3EDC-2C2C-414E-B864-6B7866EE7C41}">
      <dgm:prSet/>
      <dgm:spPr/>
      <dgm:t>
        <a:bodyPr/>
        <a:lstStyle/>
        <a:p>
          <a:endParaRPr lang="nl-BE"/>
        </a:p>
      </dgm:t>
    </dgm:pt>
    <dgm:pt modelId="{A12551D5-99A4-410C-9C0C-FA76B695B788}">
      <dgm:prSet phldrT="[Tekst]"/>
      <dgm:spPr/>
      <dgm:t>
        <a:bodyPr/>
        <a:lstStyle/>
        <a:p>
          <a:pPr algn="l"/>
          <a:r>
            <a:rPr lang="nl-BE" sz="1600" b="1"/>
            <a:t>Ontdek samen met collega’s de wondere wereld van VR, </a:t>
          </a:r>
          <a:r>
            <a:rPr lang="nl-BE" sz="1600" b="1" err="1"/>
            <a:t>active</a:t>
          </a:r>
          <a:r>
            <a:rPr lang="nl-BE" sz="1600" b="1"/>
            <a:t> </a:t>
          </a:r>
          <a:r>
            <a:rPr lang="nl-BE" sz="1600" b="1" err="1"/>
            <a:t>gaming</a:t>
          </a:r>
          <a:r>
            <a:rPr lang="nl-BE" sz="1600" b="1"/>
            <a:t> en andere innovatieve sporttechnologieën en probeer samen de </a:t>
          </a:r>
          <a:r>
            <a:rPr lang="nl-BE" sz="1600" b="1" err="1"/>
            <a:t>exergames</a:t>
          </a:r>
          <a:r>
            <a:rPr lang="nl-BE" sz="1600" b="1"/>
            <a:t> uit!</a:t>
          </a:r>
        </a:p>
      </dgm:t>
    </dgm:pt>
    <dgm:pt modelId="{24B3FA87-D8DB-4D82-87B8-16B458C242C3}" type="parTrans" cxnId="{4DF74700-650F-4946-9F6C-732B1D45754A}">
      <dgm:prSet/>
      <dgm:spPr/>
      <dgm:t>
        <a:bodyPr/>
        <a:lstStyle/>
        <a:p>
          <a:endParaRPr lang="nl-BE"/>
        </a:p>
      </dgm:t>
    </dgm:pt>
    <dgm:pt modelId="{6AAAD67A-F574-4230-8D60-627A3AA012A5}" type="sibTrans" cxnId="{4DF74700-650F-4946-9F6C-732B1D45754A}">
      <dgm:prSet/>
      <dgm:spPr/>
      <dgm:t>
        <a:bodyPr/>
        <a:lstStyle/>
        <a:p>
          <a:endParaRPr lang="nl-BE"/>
        </a:p>
      </dgm:t>
    </dgm:pt>
    <dgm:pt modelId="{02DA5D6B-0E37-4051-BA40-C62FF5EECC87}">
      <dgm:prSet phldrT="[Tekst]"/>
      <dgm:spPr/>
      <dgm:t>
        <a:bodyPr/>
        <a:lstStyle/>
        <a:p>
          <a:pPr algn="l"/>
          <a:r>
            <a:rPr lang="nl-BE" sz="1600" b="1"/>
            <a:t>Herman Teirlinckgebouw, donderdag 27/09</a:t>
          </a:r>
        </a:p>
      </dgm:t>
    </dgm:pt>
    <dgm:pt modelId="{5C3BA833-F475-466F-A34B-ADD13572903E}" type="parTrans" cxnId="{02FF6751-5A5F-4F85-A349-B167689C8B63}">
      <dgm:prSet/>
      <dgm:spPr/>
      <dgm:t>
        <a:bodyPr/>
        <a:lstStyle/>
        <a:p>
          <a:endParaRPr lang="nl-BE"/>
        </a:p>
      </dgm:t>
    </dgm:pt>
    <dgm:pt modelId="{95B6B07E-8E8B-47E1-B128-E4A13129E815}" type="sibTrans" cxnId="{02FF6751-5A5F-4F85-A349-B167689C8B63}">
      <dgm:prSet/>
      <dgm:spPr/>
      <dgm:t>
        <a:bodyPr/>
        <a:lstStyle/>
        <a:p>
          <a:endParaRPr lang="nl-BE"/>
        </a:p>
      </dgm:t>
    </dgm:pt>
    <dgm:pt modelId="{D404F21E-6EC2-4676-9028-F66714E47B97}">
      <dgm:prSet phldrT="[Tekst]" custT="1"/>
      <dgm:spPr/>
      <dgm:t>
        <a:bodyPr/>
        <a:lstStyle/>
        <a:p>
          <a:pPr algn="ctr"/>
          <a:r>
            <a:rPr lang="nl-BE" sz="2400" b="1">
              <a:highlight>
                <a:srgbClr val="59EBC6"/>
              </a:highlight>
            </a:rPr>
            <a:t>De Sport- en beweegdagen</a:t>
          </a:r>
        </a:p>
      </dgm:t>
    </dgm:pt>
    <dgm:pt modelId="{C2781319-9CD5-4DD9-831B-D031CB6D4B93}" type="parTrans" cxnId="{CC3B9E78-3971-4B78-A5A9-9DBC7E609BD0}">
      <dgm:prSet/>
      <dgm:spPr/>
      <dgm:t>
        <a:bodyPr/>
        <a:lstStyle/>
        <a:p>
          <a:endParaRPr lang="nl-BE"/>
        </a:p>
      </dgm:t>
    </dgm:pt>
    <dgm:pt modelId="{CAD86BDD-6960-4AFB-931D-68B9C381C778}" type="sibTrans" cxnId="{CC3B9E78-3971-4B78-A5A9-9DBC7E609BD0}">
      <dgm:prSet/>
      <dgm:spPr/>
      <dgm:t>
        <a:bodyPr/>
        <a:lstStyle/>
        <a:p>
          <a:endParaRPr lang="nl-BE"/>
        </a:p>
      </dgm:t>
    </dgm:pt>
    <dgm:pt modelId="{E5A06C4D-F28F-4F43-8A2B-0FFC3B8D60C6}">
      <dgm:prSet phldrT="[Tekst]"/>
      <dgm:spPr/>
      <dgm:t>
        <a:bodyPr/>
        <a:lstStyle/>
        <a:p>
          <a:pPr algn="l"/>
          <a:r>
            <a:rPr lang="nl-BE" sz="1600" b="1"/>
            <a:t>Samen sporten met collega’s, elkaar beter leren kennen buiten de werkcontext en samen plezier beleven</a:t>
          </a:r>
        </a:p>
      </dgm:t>
    </dgm:pt>
    <dgm:pt modelId="{D219A27D-17CF-4CFC-8D44-59745C509982}" type="parTrans" cxnId="{CD1BF005-489F-415C-A699-AB0B757EBAD8}">
      <dgm:prSet/>
      <dgm:spPr/>
      <dgm:t>
        <a:bodyPr/>
        <a:lstStyle/>
        <a:p>
          <a:endParaRPr lang="nl-BE"/>
        </a:p>
      </dgm:t>
    </dgm:pt>
    <dgm:pt modelId="{E240A4D6-3AA1-4956-9A84-4C4D9CC1F8A6}" type="sibTrans" cxnId="{CD1BF005-489F-415C-A699-AB0B757EBAD8}">
      <dgm:prSet/>
      <dgm:spPr/>
      <dgm:t>
        <a:bodyPr/>
        <a:lstStyle/>
        <a:p>
          <a:endParaRPr lang="nl-BE"/>
        </a:p>
      </dgm:t>
    </dgm:pt>
    <dgm:pt modelId="{270359AA-B0CE-4611-8B86-CE4A0D58D0A5}">
      <dgm:prSet phldrT="[Tekst]"/>
      <dgm:spPr/>
      <dgm:t>
        <a:bodyPr/>
        <a:lstStyle/>
        <a:p>
          <a:pPr algn="l"/>
          <a:r>
            <a:rPr lang="nl-BE" sz="1600" b="1"/>
            <a:t>Donderdag 06/10, Vlaams Wielercentrum Eddy Merckx Gent &amp; Donderdag 13/10, SV </a:t>
          </a:r>
          <a:r>
            <a:rPr lang="nl-BE" sz="1600" b="1" err="1"/>
            <a:t>Hofstade</a:t>
          </a:r>
          <a:endParaRPr lang="nl-BE" sz="1600" b="1"/>
        </a:p>
      </dgm:t>
    </dgm:pt>
    <dgm:pt modelId="{975009AF-BC23-47AA-85FA-804975ECD1A2}" type="parTrans" cxnId="{1B5B2972-FDF0-43A4-96E5-D0A92D084672}">
      <dgm:prSet/>
      <dgm:spPr/>
      <dgm:t>
        <a:bodyPr/>
        <a:lstStyle/>
        <a:p>
          <a:endParaRPr lang="nl-BE"/>
        </a:p>
      </dgm:t>
    </dgm:pt>
    <dgm:pt modelId="{86348744-094B-4180-955E-E1B668052F44}" type="sibTrans" cxnId="{1B5B2972-FDF0-43A4-96E5-D0A92D084672}">
      <dgm:prSet/>
      <dgm:spPr/>
      <dgm:t>
        <a:bodyPr/>
        <a:lstStyle/>
        <a:p>
          <a:endParaRPr lang="nl-BE"/>
        </a:p>
      </dgm:t>
    </dgm:pt>
    <dgm:pt modelId="{088302E8-1494-4019-AC40-FD62758FE60E}">
      <dgm:prSet phldrT="[Tekst]" custT="1"/>
      <dgm:spPr/>
      <dgm:t>
        <a:bodyPr/>
        <a:lstStyle/>
        <a:p>
          <a:pPr algn="l"/>
          <a:endParaRPr lang="nl-BE" sz="2000" b="1"/>
        </a:p>
      </dgm:t>
    </dgm:pt>
    <dgm:pt modelId="{42CE6E37-6BB5-4597-8BFC-3B23241A077C}" type="parTrans" cxnId="{8881441D-D616-41B8-ACB8-E008F65ABBFB}">
      <dgm:prSet/>
      <dgm:spPr/>
      <dgm:t>
        <a:bodyPr/>
        <a:lstStyle/>
        <a:p>
          <a:endParaRPr lang="nl-BE"/>
        </a:p>
      </dgm:t>
    </dgm:pt>
    <dgm:pt modelId="{3D580974-035E-4422-9AB8-902960C29BAA}" type="sibTrans" cxnId="{8881441D-D616-41B8-ACB8-E008F65ABBFB}">
      <dgm:prSet/>
      <dgm:spPr/>
      <dgm:t>
        <a:bodyPr/>
        <a:lstStyle/>
        <a:p>
          <a:endParaRPr lang="nl-BE"/>
        </a:p>
      </dgm:t>
    </dgm:pt>
    <dgm:pt modelId="{A6F64E7C-B4AF-456F-A28C-B81EB710C07D}">
      <dgm:prSet phldrT="[Tekst]" custT="1"/>
      <dgm:spPr/>
      <dgm:t>
        <a:bodyPr/>
        <a:lstStyle/>
        <a:p>
          <a:pPr algn="ctr"/>
          <a:r>
            <a:rPr lang="nl-BE" sz="2400" b="1" err="1">
              <a:highlight>
                <a:srgbClr val="59EBC6"/>
              </a:highlight>
            </a:rPr>
            <a:t>Seizoenswandelingen</a:t>
          </a:r>
          <a:endParaRPr lang="nl-BE" sz="2400" b="1">
            <a:highlight>
              <a:srgbClr val="59EBC6"/>
            </a:highlight>
          </a:endParaRPr>
        </a:p>
      </dgm:t>
    </dgm:pt>
    <dgm:pt modelId="{479517B8-B39A-44B4-9076-B5A5CAA3AA3C}" type="sibTrans" cxnId="{74454449-0BF9-4E4B-8A03-0ABED38195DE}">
      <dgm:prSet/>
      <dgm:spPr/>
      <dgm:t>
        <a:bodyPr/>
        <a:lstStyle/>
        <a:p>
          <a:endParaRPr lang="nl-BE"/>
        </a:p>
      </dgm:t>
    </dgm:pt>
    <dgm:pt modelId="{5AF7ECF6-474F-4FEA-966B-D4A9D7D9A3CC}" type="parTrans" cxnId="{74454449-0BF9-4E4B-8A03-0ABED38195DE}">
      <dgm:prSet/>
      <dgm:spPr/>
      <dgm:t>
        <a:bodyPr/>
        <a:lstStyle/>
        <a:p>
          <a:endParaRPr lang="nl-BE"/>
        </a:p>
      </dgm:t>
    </dgm:pt>
    <dgm:pt modelId="{4858B6D9-5AB6-47B8-AF02-E200B56670DE}">
      <dgm:prSet phldrT="[Tekst]" custT="1"/>
      <dgm:spPr/>
      <dgm:t>
        <a:bodyPr/>
        <a:lstStyle/>
        <a:p>
          <a:pPr algn="l"/>
          <a:r>
            <a:rPr lang="nl-BE" sz="1600" b="1"/>
            <a:t>4 x per jaar, telkens om 12 uur – Eerstvolgende wandeling: donderdag 22/09</a:t>
          </a:r>
        </a:p>
      </dgm:t>
    </dgm:pt>
    <dgm:pt modelId="{DE2AEC31-7D81-46BE-9B93-6AA9615A5F76}" type="parTrans" cxnId="{D899E78B-F08F-4A60-98D3-0DD8B0F87CAA}">
      <dgm:prSet/>
      <dgm:spPr/>
      <dgm:t>
        <a:bodyPr/>
        <a:lstStyle/>
        <a:p>
          <a:endParaRPr lang="nl-BE"/>
        </a:p>
      </dgm:t>
    </dgm:pt>
    <dgm:pt modelId="{177116C9-5EB7-4677-96AA-B067FF5F2E7C}" type="sibTrans" cxnId="{D899E78B-F08F-4A60-98D3-0DD8B0F87CAA}">
      <dgm:prSet/>
      <dgm:spPr/>
      <dgm:t>
        <a:bodyPr/>
        <a:lstStyle/>
        <a:p>
          <a:endParaRPr lang="nl-BE"/>
        </a:p>
      </dgm:t>
    </dgm:pt>
    <dgm:pt modelId="{73820A1B-547B-4D46-A261-ACB6C63D0CF9}">
      <dgm:prSet custT="1"/>
      <dgm:spPr/>
      <dgm:t>
        <a:bodyPr/>
        <a:lstStyle/>
        <a:p>
          <a:pPr algn="ctr"/>
          <a:r>
            <a:rPr lang="nl-BE" sz="2400" b="1">
              <a:highlight>
                <a:srgbClr val="59EBC6"/>
              </a:highlight>
            </a:rPr>
            <a:t>Schaatsprikkels</a:t>
          </a:r>
        </a:p>
      </dgm:t>
    </dgm:pt>
    <dgm:pt modelId="{177FF8C6-312E-4626-AAE0-AD2579DFF419}" type="parTrans" cxnId="{5F3F8295-391A-4AE6-9BFF-F59B9222E374}">
      <dgm:prSet/>
      <dgm:spPr/>
      <dgm:t>
        <a:bodyPr/>
        <a:lstStyle/>
        <a:p>
          <a:endParaRPr lang="nl-BE"/>
        </a:p>
      </dgm:t>
    </dgm:pt>
    <dgm:pt modelId="{12428A6F-0A01-40B3-B4D1-5B53DC62CE8F}" type="sibTrans" cxnId="{5F3F8295-391A-4AE6-9BFF-F59B9222E374}">
      <dgm:prSet/>
      <dgm:spPr/>
      <dgm:t>
        <a:bodyPr/>
        <a:lstStyle/>
        <a:p>
          <a:endParaRPr lang="nl-BE"/>
        </a:p>
      </dgm:t>
    </dgm:pt>
    <dgm:pt modelId="{1D78583C-08C9-4F3C-AA42-15B4B4D19006}">
      <dgm:prSet custT="1"/>
      <dgm:spPr/>
      <dgm:t>
        <a:bodyPr/>
        <a:lstStyle/>
        <a:p>
          <a:pPr algn="l"/>
          <a:r>
            <a:rPr lang="nl-BE" sz="1600" b="1"/>
            <a:t>Samen met je collega’s ettelijke rondjes schaatsen op het ijs onder knallende beats en discoverlichting!</a:t>
          </a:r>
        </a:p>
      </dgm:t>
    </dgm:pt>
    <dgm:pt modelId="{6836F16E-9588-4178-A309-5D444A6BCC69}" type="parTrans" cxnId="{A8DC6CB2-2909-44A8-A04C-450695687784}">
      <dgm:prSet/>
      <dgm:spPr/>
      <dgm:t>
        <a:bodyPr/>
        <a:lstStyle/>
        <a:p>
          <a:endParaRPr lang="nl-BE"/>
        </a:p>
      </dgm:t>
    </dgm:pt>
    <dgm:pt modelId="{71B2EC4C-3932-4598-9123-DD9D63F40284}" type="sibTrans" cxnId="{A8DC6CB2-2909-44A8-A04C-450695687784}">
      <dgm:prSet/>
      <dgm:spPr/>
      <dgm:t>
        <a:bodyPr/>
        <a:lstStyle/>
        <a:p>
          <a:endParaRPr lang="nl-BE"/>
        </a:p>
      </dgm:t>
    </dgm:pt>
    <dgm:pt modelId="{E520B55F-AE1B-46B5-96C1-96B4C3BA0A00}">
      <dgm:prSet custT="1"/>
      <dgm:spPr/>
      <dgm:t>
        <a:bodyPr/>
        <a:lstStyle/>
        <a:p>
          <a:pPr algn="l"/>
          <a:r>
            <a:rPr lang="nl-BE" sz="1600" b="1"/>
            <a:t>Vrijdag 02/12 op de ijspistes van Sport Vlaanderen in Hasselt, Liedekerke en Herentals</a:t>
          </a:r>
        </a:p>
      </dgm:t>
    </dgm:pt>
    <dgm:pt modelId="{DA77E062-A44A-4098-A4AF-163448CC2680}" type="parTrans" cxnId="{543FAA10-54D7-4C69-A26C-AEADDBE71099}">
      <dgm:prSet/>
      <dgm:spPr/>
      <dgm:t>
        <a:bodyPr/>
        <a:lstStyle/>
        <a:p>
          <a:endParaRPr lang="nl-BE"/>
        </a:p>
      </dgm:t>
    </dgm:pt>
    <dgm:pt modelId="{473E8167-0BD2-467E-A0C9-253BFB0272CD}" type="sibTrans" cxnId="{543FAA10-54D7-4C69-A26C-AEADDBE71099}">
      <dgm:prSet/>
      <dgm:spPr/>
      <dgm:t>
        <a:bodyPr/>
        <a:lstStyle/>
        <a:p>
          <a:endParaRPr lang="nl-BE"/>
        </a:p>
      </dgm:t>
    </dgm:pt>
    <dgm:pt modelId="{F80493B4-B7B3-4547-B029-D9519CB4DDB1}" type="pres">
      <dgm:prSet presAssocID="{0C880F2A-E469-410B-A8D3-2930264368AE}" presName="linear" presStyleCnt="0">
        <dgm:presLayoutVars>
          <dgm:dir/>
          <dgm:resizeHandles val="exact"/>
        </dgm:presLayoutVars>
      </dgm:prSet>
      <dgm:spPr/>
    </dgm:pt>
    <dgm:pt modelId="{3521BFEE-62C1-4CBD-82BA-A102854602A6}" type="pres">
      <dgm:prSet presAssocID="{A6F64E7C-B4AF-456F-A28C-B81EB710C07D}" presName="comp" presStyleCnt="0"/>
      <dgm:spPr/>
    </dgm:pt>
    <dgm:pt modelId="{8EBAA6CA-D761-4FD5-9EDD-3958F5937D69}" type="pres">
      <dgm:prSet presAssocID="{A6F64E7C-B4AF-456F-A28C-B81EB710C07D}" presName="box" presStyleLbl="node1" presStyleIdx="0" presStyleCnt="4"/>
      <dgm:spPr/>
    </dgm:pt>
    <dgm:pt modelId="{68495671-85C2-4785-BA80-0D93273BCBF3}" type="pres">
      <dgm:prSet presAssocID="{A6F64E7C-B4AF-456F-A28C-B81EB710C07D}" presName="img" presStyleLbl="fgImgPlace1" presStyleIdx="0" presStyleCnt="4"/>
      <dgm:spPr>
        <a:blipFill rotWithShape="1">
          <a:blip xmlns:r="http://schemas.openxmlformats.org/officeDocument/2006/relationships" r:embed="rId1"/>
          <a:srcRect/>
          <a:stretch>
            <a:fillRect t="-14000" b="-14000"/>
          </a:stretch>
        </a:blipFill>
      </dgm:spPr>
    </dgm:pt>
    <dgm:pt modelId="{E24167D0-145E-4EA4-ABD6-40260604DF3B}" type="pres">
      <dgm:prSet presAssocID="{A6F64E7C-B4AF-456F-A28C-B81EB710C07D}" presName="text" presStyleLbl="node1" presStyleIdx="0" presStyleCnt="4">
        <dgm:presLayoutVars>
          <dgm:bulletEnabled val="1"/>
        </dgm:presLayoutVars>
      </dgm:prSet>
      <dgm:spPr/>
    </dgm:pt>
    <dgm:pt modelId="{7E953D03-19B0-406E-A3FB-AC70ADF65602}" type="pres">
      <dgm:prSet presAssocID="{479517B8-B39A-44B4-9076-B5A5CAA3AA3C}" presName="spacer" presStyleCnt="0"/>
      <dgm:spPr/>
    </dgm:pt>
    <dgm:pt modelId="{65FE23E5-89EC-4FD0-92E2-03C287FE6DD7}" type="pres">
      <dgm:prSet presAssocID="{C7EB0631-7A8B-452F-A4BD-795AC3F60DC4}" presName="comp" presStyleCnt="0"/>
      <dgm:spPr/>
    </dgm:pt>
    <dgm:pt modelId="{8D42F36F-D4CF-41BC-A269-A60FFBCB5841}" type="pres">
      <dgm:prSet presAssocID="{C7EB0631-7A8B-452F-A4BD-795AC3F60DC4}" presName="box" presStyleLbl="node1" presStyleIdx="1" presStyleCnt="4"/>
      <dgm:spPr/>
    </dgm:pt>
    <dgm:pt modelId="{8F432778-E53D-4023-8307-4B42DC2E97FA}" type="pres">
      <dgm:prSet presAssocID="{C7EB0631-7A8B-452F-A4BD-795AC3F60DC4}" presName="img" presStyleLbl="fgImgPlace1" presStyleIdx="1" presStyleCnt="4"/>
      <dgm:spPr>
        <a:blipFill rotWithShape="1">
          <a:blip xmlns:r="http://schemas.openxmlformats.org/officeDocument/2006/relationships" r:embed="rId2"/>
          <a:srcRect/>
          <a:stretch>
            <a:fillRect t="-20000" b="-20000"/>
          </a:stretch>
        </a:blipFill>
      </dgm:spPr>
    </dgm:pt>
    <dgm:pt modelId="{B6F704B0-9662-4751-8D2B-E437FA7FE339}" type="pres">
      <dgm:prSet presAssocID="{C7EB0631-7A8B-452F-A4BD-795AC3F60DC4}" presName="text" presStyleLbl="node1" presStyleIdx="1" presStyleCnt="4">
        <dgm:presLayoutVars>
          <dgm:bulletEnabled val="1"/>
        </dgm:presLayoutVars>
      </dgm:prSet>
      <dgm:spPr/>
    </dgm:pt>
    <dgm:pt modelId="{D1634A78-9DE1-4C7E-A599-C8E4CF8559A3}" type="pres">
      <dgm:prSet presAssocID="{6C28B252-5766-4063-8F4D-F6E0AE1B0D7E}" presName="spacer" presStyleCnt="0"/>
      <dgm:spPr/>
    </dgm:pt>
    <dgm:pt modelId="{0D741C8F-BFD4-4DC8-B17E-BE9CC5301086}" type="pres">
      <dgm:prSet presAssocID="{D404F21E-6EC2-4676-9028-F66714E47B97}" presName="comp" presStyleCnt="0"/>
      <dgm:spPr/>
    </dgm:pt>
    <dgm:pt modelId="{71F11C29-065A-45A0-90D8-DCF52C81DE39}" type="pres">
      <dgm:prSet presAssocID="{D404F21E-6EC2-4676-9028-F66714E47B97}" presName="box" presStyleLbl="node1" presStyleIdx="2" presStyleCnt="4"/>
      <dgm:spPr/>
    </dgm:pt>
    <dgm:pt modelId="{64DB26A5-DC77-4191-A47C-269E6A6AA488}" type="pres">
      <dgm:prSet presAssocID="{D404F21E-6EC2-4676-9028-F66714E47B97}" presName="img" presStyleLbl="fgImgPlace1" presStyleIdx="2" presStyleCnt="4"/>
      <dgm:spPr>
        <a:blipFill rotWithShape="1">
          <a:blip xmlns:r="http://schemas.openxmlformats.org/officeDocument/2006/relationships" r:embed="rId3"/>
          <a:srcRect/>
          <a:stretch>
            <a:fillRect t="-25000" b="-25000"/>
          </a:stretch>
        </a:blipFill>
      </dgm:spPr>
    </dgm:pt>
    <dgm:pt modelId="{E5304B99-7791-4733-9435-21629A54FA35}" type="pres">
      <dgm:prSet presAssocID="{D404F21E-6EC2-4676-9028-F66714E47B97}" presName="text" presStyleLbl="node1" presStyleIdx="2" presStyleCnt="4">
        <dgm:presLayoutVars>
          <dgm:bulletEnabled val="1"/>
        </dgm:presLayoutVars>
      </dgm:prSet>
      <dgm:spPr/>
    </dgm:pt>
    <dgm:pt modelId="{C33D630E-E532-4C05-BFBF-DB0359B5CB42}" type="pres">
      <dgm:prSet presAssocID="{CAD86BDD-6960-4AFB-931D-68B9C381C778}" presName="spacer" presStyleCnt="0"/>
      <dgm:spPr/>
    </dgm:pt>
    <dgm:pt modelId="{72E88210-0E5D-4932-A20B-9C97314AF3A4}" type="pres">
      <dgm:prSet presAssocID="{73820A1B-547B-4D46-A261-ACB6C63D0CF9}" presName="comp" presStyleCnt="0"/>
      <dgm:spPr/>
    </dgm:pt>
    <dgm:pt modelId="{6644EEA8-3656-4B63-8665-37D83A8B2924}" type="pres">
      <dgm:prSet presAssocID="{73820A1B-547B-4D46-A261-ACB6C63D0CF9}" presName="box" presStyleLbl="node1" presStyleIdx="3" presStyleCnt="4"/>
      <dgm:spPr/>
    </dgm:pt>
    <dgm:pt modelId="{C62A3361-56A7-4E83-9D17-19E47266AEDC}" type="pres">
      <dgm:prSet presAssocID="{73820A1B-547B-4D46-A261-ACB6C63D0CF9}" presName="img" presStyleLbl="fgImgPlace1" presStyleIdx="3" presStyleCnt="4"/>
      <dgm:spPr>
        <a:blipFill rotWithShape="1">
          <a:blip xmlns:r="http://schemas.openxmlformats.org/officeDocument/2006/relationships" r:embed="rId4"/>
          <a:srcRect/>
          <a:stretch>
            <a:fillRect t="-24000" b="-24000"/>
          </a:stretch>
        </a:blipFill>
      </dgm:spPr>
    </dgm:pt>
    <dgm:pt modelId="{9BFAEDE8-3951-4657-8307-4578B94FE2B4}" type="pres">
      <dgm:prSet presAssocID="{73820A1B-547B-4D46-A261-ACB6C63D0CF9}" presName="text" presStyleLbl="node1" presStyleIdx="3" presStyleCnt="4">
        <dgm:presLayoutVars>
          <dgm:bulletEnabled val="1"/>
        </dgm:presLayoutVars>
      </dgm:prSet>
      <dgm:spPr/>
    </dgm:pt>
  </dgm:ptLst>
  <dgm:cxnLst>
    <dgm:cxn modelId="{FE690E00-163D-4DA2-A46F-D7AD109E5CE6}" type="presOf" srcId="{52D818D8-048D-450D-A9B9-BA751CB3936A}" destId="{E24167D0-145E-4EA4-ABD6-40260604DF3B}" srcOrd="1" destOrd="1" presId="urn:microsoft.com/office/officeart/2005/8/layout/vList4"/>
    <dgm:cxn modelId="{4DF74700-650F-4946-9F6C-732B1D45754A}" srcId="{C7EB0631-7A8B-452F-A4BD-795AC3F60DC4}" destId="{A12551D5-99A4-410C-9C0C-FA76B695B788}" srcOrd="0" destOrd="0" parTransId="{24B3FA87-D8DB-4D82-87B8-16B458C242C3}" sibTransId="{6AAAD67A-F574-4230-8D60-627A3AA012A5}"/>
    <dgm:cxn modelId="{CD1BF005-489F-415C-A699-AB0B757EBAD8}" srcId="{D404F21E-6EC2-4676-9028-F66714E47B97}" destId="{E5A06C4D-F28F-4F43-8A2B-0FFC3B8D60C6}" srcOrd="0" destOrd="0" parTransId="{D219A27D-17CF-4CFC-8D44-59745C509982}" sibTransId="{E240A4D6-3AA1-4956-9A84-4C4D9CC1F8A6}"/>
    <dgm:cxn modelId="{D025DA0C-2CEC-476F-8B02-90B5A1453A7D}" type="presOf" srcId="{73820A1B-547B-4D46-A261-ACB6C63D0CF9}" destId="{6644EEA8-3656-4B63-8665-37D83A8B2924}" srcOrd="0" destOrd="0" presId="urn:microsoft.com/office/officeart/2005/8/layout/vList4"/>
    <dgm:cxn modelId="{543FAA10-54D7-4C69-A26C-AEADDBE71099}" srcId="{73820A1B-547B-4D46-A261-ACB6C63D0CF9}" destId="{E520B55F-AE1B-46B5-96C1-96B4C3BA0A00}" srcOrd="1" destOrd="0" parTransId="{DA77E062-A44A-4098-A4AF-163448CC2680}" sibTransId="{473E8167-0BD2-467E-A0C9-253BFB0272CD}"/>
    <dgm:cxn modelId="{E10AE417-6BFA-4791-98C5-93883981FA32}" type="presOf" srcId="{0C880F2A-E469-410B-A8D3-2930264368AE}" destId="{F80493B4-B7B3-4547-B029-D9519CB4DDB1}" srcOrd="0" destOrd="0" presId="urn:microsoft.com/office/officeart/2005/8/layout/vList4"/>
    <dgm:cxn modelId="{C5D0BF18-3950-41E8-8CAD-CB4E4B6D7307}" type="presOf" srcId="{D404F21E-6EC2-4676-9028-F66714E47B97}" destId="{E5304B99-7791-4733-9435-21629A54FA35}" srcOrd="1" destOrd="0" presId="urn:microsoft.com/office/officeart/2005/8/layout/vList4"/>
    <dgm:cxn modelId="{64AD1F1B-8C17-4F08-8C71-D5F7269D0392}" type="presOf" srcId="{088302E8-1494-4019-AC40-FD62758FE60E}" destId="{8EBAA6CA-D761-4FD5-9EDD-3958F5937D69}" srcOrd="0" destOrd="3" presId="urn:microsoft.com/office/officeart/2005/8/layout/vList4"/>
    <dgm:cxn modelId="{8881441D-D616-41B8-ACB8-E008F65ABBFB}" srcId="{A6F64E7C-B4AF-456F-A28C-B81EB710C07D}" destId="{088302E8-1494-4019-AC40-FD62758FE60E}" srcOrd="2" destOrd="0" parTransId="{42CE6E37-6BB5-4597-8BFC-3B23241A077C}" sibTransId="{3D580974-035E-4422-9AB8-902960C29BAA}"/>
    <dgm:cxn modelId="{3F662E2A-BA95-4352-B5E2-69E9F25E7A18}" type="presOf" srcId="{52D818D8-048D-450D-A9B9-BA751CB3936A}" destId="{8EBAA6CA-D761-4FD5-9EDD-3958F5937D69}" srcOrd="0" destOrd="1" presId="urn:microsoft.com/office/officeart/2005/8/layout/vList4"/>
    <dgm:cxn modelId="{68E2DE31-B584-433F-9D06-FD38E30F19CE}" type="presOf" srcId="{270359AA-B0CE-4611-8B86-CE4A0D58D0A5}" destId="{71F11C29-065A-45A0-90D8-DCF52C81DE39}" srcOrd="0" destOrd="2" presId="urn:microsoft.com/office/officeart/2005/8/layout/vList4"/>
    <dgm:cxn modelId="{72553444-4FAE-46FD-A652-6490F55A448D}" type="presOf" srcId="{A6F64E7C-B4AF-456F-A28C-B81EB710C07D}" destId="{E24167D0-145E-4EA4-ABD6-40260604DF3B}" srcOrd="1" destOrd="0" presId="urn:microsoft.com/office/officeart/2005/8/layout/vList4"/>
    <dgm:cxn modelId="{74454449-0BF9-4E4B-8A03-0ABED38195DE}" srcId="{0C880F2A-E469-410B-A8D3-2930264368AE}" destId="{A6F64E7C-B4AF-456F-A28C-B81EB710C07D}" srcOrd="0" destOrd="0" parTransId="{5AF7ECF6-474F-4FEA-966B-D4A9D7D9A3CC}" sibTransId="{479517B8-B39A-44B4-9076-B5A5CAA3AA3C}"/>
    <dgm:cxn modelId="{C840716D-0D70-493D-B75D-89976B09F8CA}" type="presOf" srcId="{E5A06C4D-F28F-4F43-8A2B-0FFC3B8D60C6}" destId="{E5304B99-7791-4733-9435-21629A54FA35}" srcOrd="1" destOrd="1" presId="urn:microsoft.com/office/officeart/2005/8/layout/vList4"/>
    <dgm:cxn modelId="{DF414250-B3C7-4C7C-A4BB-EEDCC7C79051}" type="presOf" srcId="{02DA5D6B-0E37-4051-BA40-C62FF5EECC87}" destId="{B6F704B0-9662-4751-8D2B-E437FA7FE339}" srcOrd="1" destOrd="2" presId="urn:microsoft.com/office/officeart/2005/8/layout/vList4"/>
    <dgm:cxn modelId="{02FF6751-5A5F-4F85-A349-B167689C8B63}" srcId="{C7EB0631-7A8B-452F-A4BD-795AC3F60DC4}" destId="{02DA5D6B-0E37-4051-BA40-C62FF5EECC87}" srcOrd="1" destOrd="0" parTransId="{5C3BA833-F475-466F-A34B-ADD13572903E}" sibTransId="{95B6B07E-8E8B-47E1-B128-E4A13129E815}"/>
    <dgm:cxn modelId="{1B5B2972-FDF0-43A4-96E5-D0A92D084672}" srcId="{D404F21E-6EC2-4676-9028-F66714E47B97}" destId="{270359AA-B0CE-4611-8B86-CE4A0D58D0A5}" srcOrd="1" destOrd="0" parTransId="{975009AF-BC23-47AA-85FA-804975ECD1A2}" sibTransId="{86348744-094B-4180-955E-E1B668052F44}"/>
    <dgm:cxn modelId="{FC057C75-CA53-4C8F-B37C-F6691A6236D3}" type="presOf" srcId="{1D78583C-08C9-4F3C-AA42-15B4B4D19006}" destId="{9BFAEDE8-3951-4657-8307-4578B94FE2B4}" srcOrd="1" destOrd="1" presId="urn:microsoft.com/office/officeart/2005/8/layout/vList4"/>
    <dgm:cxn modelId="{CC3B9E78-3971-4B78-A5A9-9DBC7E609BD0}" srcId="{0C880F2A-E469-410B-A8D3-2930264368AE}" destId="{D404F21E-6EC2-4676-9028-F66714E47B97}" srcOrd="2" destOrd="0" parTransId="{C2781319-9CD5-4DD9-831B-D031CB6D4B93}" sibTransId="{CAD86BDD-6960-4AFB-931D-68B9C381C778}"/>
    <dgm:cxn modelId="{1B38457B-27F6-4CBA-8400-C14820B9E70E}" type="presOf" srcId="{270359AA-B0CE-4611-8B86-CE4A0D58D0A5}" destId="{E5304B99-7791-4733-9435-21629A54FA35}" srcOrd="1" destOrd="2" presId="urn:microsoft.com/office/officeart/2005/8/layout/vList4"/>
    <dgm:cxn modelId="{3C512780-5D1A-40F4-AB04-2BB6F3C1ADF7}" type="presOf" srcId="{E520B55F-AE1B-46B5-96C1-96B4C3BA0A00}" destId="{9BFAEDE8-3951-4657-8307-4578B94FE2B4}" srcOrd="1" destOrd="2" presId="urn:microsoft.com/office/officeart/2005/8/layout/vList4"/>
    <dgm:cxn modelId="{06DA7C85-B7F1-441F-9F6F-1002F6D5CC67}" type="presOf" srcId="{4858B6D9-5AB6-47B8-AF02-E200B56670DE}" destId="{8EBAA6CA-D761-4FD5-9EDD-3958F5937D69}" srcOrd="0" destOrd="2" presId="urn:microsoft.com/office/officeart/2005/8/layout/vList4"/>
    <dgm:cxn modelId="{5EDEA689-3C6E-42E9-A1B3-D06DDDD85962}" type="presOf" srcId="{A12551D5-99A4-410C-9C0C-FA76B695B788}" destId="{8D42F36F-D4CF-41BC-A269-A60FFBCB5841}" srcOrd="0" destOrd="1" presId="urn:microsoft.com/office/officeart/2005/8/layout/vList4"/>
    <dgm:cxn modelId="{8D22F28A-A76C-4AAA-A122-BD8D2BF81E1A}" type="presOf" srcId="{A6F64E7C-B4AF-456F-A28C-B81EB710C07D}" destId="{8EBAA6CA-D761-4FD5-9EDD-3958F5937D69}" srcOrd="0" destOrd="0" presId="urn:microsoft.com/office/officeart/2005/8/layout/vList4"/>
    <dgm:cxn modelId="{D899E78B-F08F-4A60-98D3-0DD8B0F87CAA}" srcId="{A6F64E7C-B4AF-456F-A28C-B81EB710C07D}" destId="{4858B6D9-5AB6-47B8-AF02-E200B56670DE}" srcOrd="1" destOrd="0" parTransId="{DE2AEC31-7D81-46BE-9B93-6AA9615A5F76}" sibTransId="{177116C9-5EB7-4677-96AA-B067FF5F2E7C}"/>
    <dgm:cxn modelId="{5F3F8295-391A-4AE6-9BFF-F59B9222E374}" srcId="{0C880F2A-E469-410B-A8D3-2930264368AE}" destId="{73820A1B-547B-4D46-A261-ACB6C63D0CF9}" srcOrd="3" destOrd="0" parTransId="{177FF8C6-312E-4626-AAE0-AD2579DFF419}" sibTransId="{12428A6F-0A01-40B3-B4D1-5B53DC62CE8F}"/>
    <dgm:cxn modelId="{594F739F-FECB-4620-8063-05FAA483D029}" type="presOf" srcId="{4858B6D9-5AB6-47B8-AF02-E200B56670DE}" destId="{E24167D0-145E-4EA4-ABD6-40260604DF3B}" srcOrd="1" destOrd="2" presId="urn:microsoft.com/office/officeart/2005/8/layout/vList4"/>
    <dgm:cxn modelId="{50ED62A1-9F73-4677-B916-CEAE3B3E7AF8}" type="presOf" srcId="{73820A1B-547B-4D46-A261-ACB6C63D0CF9}" destId="{9BFAEDE8-3951-4657-8307-4578B94FE2B4}" srcOrd="1" destOrd="0" presId="urn:microsoft.com/office/officeart/2005/8/layout/vList4"/>
    <dgm:cxn modelId="{3550B8A1-AF77-4956-8D32-944215152634}" type="presOf" srcId="{E5A06C4D-F28F-4F43-8A2B-0FFC3B8D60C6}" destId="{71F11C29-065A-45A0-90D8-DCF52C81DE39}" srcOrd="0" destOrd="1" presId="urn:microsoft.com/office/officeart/2005/8/layout/vList4"/>
    <dgm:cxn modelId="{A0AB87A5-05D7-4650-BC1D-8864EB5A24B5}" type="presOf" srcId="{D404F21E-6EC2-4676-9028-F66714E47B97}" destId="{71F11C29-065A-45A0-90D8-DCF52C81DE39}" srcOrd="0" destOrd="0" presId="urn:microsoft.com/office/officeart/2005/8/layout/vList4"/>
    <dgm:cxn modelId="{AA3D34AC-9AF7-4915-AA4C-3A5C202B2283}" type="presOf" srcId="{E520B55F-AE1B-46B5-96C1-96B4C3BA0A00}" destId="{6644EEA8-3656-4B63-8665-37D83A8B2924}" srcOrd="0" destOrd="2" presId="urn:microsoft.com/office/officeart/2005/8/layout/vList4"/>
    <dgm:cxn modelId="{A8DC6CB2-2909-44A8-A04C-450695687784}" srcId="{73820A1B-547B-4D46-A261-ACB6C63D0CF9}" destId="{1D78583C-08C9-4F3C-AA42-15B4B4D19006}" srcOrd="0" destOrd="0" parTransId="{6836F16E-9588-4178-A309-5D444A6BCC69}" sibTransId="{71B2EC4C-3932-4598-9123-DD9D63F40284}"/>
    <dgm:cxn modelId="{588647C9-01E3-44C1-8958-F354187D266E}" type="presOf" srcId="{C7EB0631-7A8B-452F-A4BD-795AC3F60DC4}" destId="{8D42F36F-D4CF-41BC-A269-A60FFBCB5841}" srcOrd="0" destOrd="0" presId="urn:microsoft.com/office/officeart/2005/8/layout/vList4"/>
    <dgm:cxn modelId="{3748EACE-2CB0-4A52-A25E-D5E819958368}" type="presOf" srcId="{1D78583C-08C9-4F3C-AA42-15B4B4D19006}" destId="{6644EEA8-3656-4B63-8665-37D83A8B2924}" srcOrd="0" destOrd="1" presId="urn:microsoft.com/office/officeart/2005/8/layout/vList4"/>
    <dgm:cxn modelId="{6FDF46D0-D9FF-4D02-86B3-0780ECC098B3}" type="presOf" srcId="{A12551D5-99A4-410C-9C0C-FA76B695B788}" destId="{B6F704B0-9662-4751-8D2B-E437FA7FE339}" srcOrd="1" destOrd="1" presId="urn:microsoft.com/office/officeart/2005/8/layout/vList4"/>
    <dgm:cxn modelId="{77CEF5D4-D92B-4760-AE79-DAAF7230A01C}" srcId="{A6F64E7C-B4AF-456F-A28C-B81EB710C07D}" destId="{52D818D8-048D-450D-A9B9-BA751CB3936A}" srcOrd="0" destOrd="0" parTransId="{3F9DE83C-1731-46AC-8961-6F9DC7FC6601}" sibTransId="{F2B95728-BAFD-48F6-9D9B-D3141086A6CD}"/>
    <dgm:cxn modelId="{05657EDB-D46A-432D-8D52-4C4DD51F37E8}" type="presOf" srcId="{02DA5D6B-0E37-4051-BA40-C62FF5EECC87}" destId="{8D42F36F-D4CF-41BC-A269-A60FFBCB5841}" srcOrd="0" destOrd="2" presId="urn:microsoft.com/office/officeart/2005/8/layout/vList4"/>
    <dgm:cxn modelId="{009F3EDC-2C2C-414E-B864-6B7866EE7C41}" srcId="{0C880F2A-E469-410B-A8D3-2930264368AE}" destId="{C7EB0631-7A8B-452F-A4BD-795AC3F60DC4}" srcOrd="1" destOrd="0" parTransId="{4C8D7DBC-B358-4B2F-B26E-3AF70622FFD3}" sibTransId="{6C28B252-5766-4063-8F4D-F6E0AE1B0D7E}"/>
    <dgm:cxn modelId="{8DD9D7E3-EB40-4F3F-8E17-169E94A582D4}" type="presOf" srcId="{088302E8-1494-4019-AC40-FD62758FE60E}" destId="{E24167D0-145E-4EA4-ABD6-40260604DF3B}" srcOrd="1" destOrd="3" presId="urn:microsoft.com/office/officeart/2005/8/layout/vList4"/>
    <dgm:cxn modelId="{F4BBADEB-84BF-4453-8561-D481B7356B7C}" type="presOf" srcId="{C7EB0631-7A8B-452F-A4BD-795AC3F60DC4}" destId="{B6F704B0-9662-4751-8D2B-E437FA7FE339}" srcOrd="1" destOrd="0" presId="urn:microsoft.com/office/officeart/2005/8/layout/vList4"/>
    <dgm:cxn modelId="{FC6D348D-5FB5-4392-A318-C2BF50F01771}" type="presParOf" srcId="{F80493B4-B7B3-4547-B029-D9519CB4DDB1}" destId="{3521BFEE-62C1-4CBD-82BA-A102854602A6}" srcOrd="0" destOrd="0" presId="urn:microsoft.com/office/officeart/2005/8/layout/vList4"/>
    <dgm:cxn modelId="{C2E3861A-CF1A-402C-9712-F37D58B296CC}" type="presParOf" srcId="{3521BFEE-62C1-4CBD-82BA-A102854602A6}" destId="{8EBAA6CA-D761-4FD5-9EDD-3958F5937D69}" srcOrd="0" destOrd="0" presId="urn:microsoft.com/office/officeart/2005/8/layout/vList4"/>
    <dgm:cxn modelId="{8C009991-EB64-476F-B56E-76C62BE35DC8}" type="presParOf" srcId="{3521BFEE-62C1-4CBD-82BA-A102854602A6}" destId="{68495671-85C2-4785-BA80-0D93273BCBF3}" srcOrd="1" destOrd="0" presId="urn:microsoft.com/office/officeart/2005/8/layout/vList4"/>
    <dgm:cxn modelId="{2F609EEA-9DE7-420C-BF63-503422EDA0F4}" type="presParOf" srcId="{3521BFEE-62C1-4CBD-82BA-A102854602A6}" destId="{E24167D0-145E-4EA4-ABD6-40260604DF3B}" srcOrd="2" destOrd="0" presId="urn:microsoft.com/office/officeart/2005/8/layout/vList4"/>
    <dgm:cxn modelId="{9A880424-17F5-42DE-B759-535D21BBB2D7}" type="presParOf" srcId="{F80493B4-B7B3-4547-B029-D9519CB4DDB1}" destId="{7E953D03-19B0-406E-A3FB-AC70ADF65602}" srcOrd="1" destOrd="0" presId="urn:microsoft.com/office/officeart/2005/8/layout/vList4"/>
    <dgm:cxn modelId="{AECACBD6-E355-4068-BD1B-F6B013366BEC}" type="presParOf" srcId="{F80493B4-B7B3-4547-B029-D9519CB4DDB1}" destId="{65FE23E5-89EC-4FD0-92E2-03C287FE6DD7}" srcOrd="2" destOrd="0" presId="urn:microsoft.com/office/officeart/2005/8/layout/vList4"/>
    <dgm:cxn modelId="{04A56193-273B-4DD4-9EB0-ADE08B26AD25}" type="presParOf" srcId="{65FE23E5-89EC-4FD0-92E2-03C287FE6DD7}" destId="{8D42F36F-D4CF-41BC-A269-A60FFBCB5841}" srcOrd="0" destOrd="0" presId="urn:microsoft.com/office/officeart/2005/8/layout/vList4"/>
    <dgm:cxn modelId="{5950AC67-DE19-4846-B4D2-0DCB9C2F6128}" type="presParOf" srcId="{65FE23E5-89EC-4FD0-92E2-03C287FE6DD7}" destId="{8F432778-E53D-4023-8307-4B42DC2E97FA}" srcOrd="1" destOrd="0" presId="urn:microsoft.com/office/officeart/2005/8/layout/vList4"/>
    <dgm:cxn modelId="{530F4873-0432-4279-A1FB-854089EA6E47}" type="presParOf" srcId="{65FE23E5-89EC-4FD0-92E2-03C287FE6DD7}" destId="{B6F704B0-9662-4751-8D2B-E437FA7FE339}" srcOrd="2" destOrd="0" presId="urn:microsoft.com/office/officeart/2005/8/layout/vList4"/>
    <dgm:cxn modelId="{C75B3EA9-E96B-4EA6-9590-DC5F30202A1F}" type="presParOf" srcId="{F80493B4-B7B3-4547-B029-D9519CB4DDB1}" destId="{D1634A78-9DE1-4C7E-A599-C8E4CF8559A3}" srcOrd="3" destOrd="0" presId="urn:microsoft.com/office/officeart/2005/8/layout/vList4"/>
    <dgm:cxn modelId="{5E0C5C90-1317-459F-B27C-6EB95DC1C1C7}" type="presParOf" srcId="{F80493B4-B7B3-4547-B029-D9519CB4DDB1}" destId="{0D741C8F-BFD4-4DC8-B17E-BE9CC5301086}" srcOrd="4" destOrd="0" presId="urn:microsoft.com/office/officeart/2005/8/layout/vList4"/>
    <dgm:cxn modelId="{EE1BF413-3FE4-45FD-9A9F-4DEAF7438A4C}" type="presParOf" srcId="{0D741C8F-BFD4-4DC8-B17E-BE9CC5301086}" destId="{71F11C29-065A-45A0-90D8-DCF52C81DE39}" srcOrd="0" destOrd="0" presId="urn:microsoft.com/office/officeart/2005/8/layout/vList4"/>
    <dgm:cxn modelId="{3CC03C2B-79F1-4125-8456-74BAA9702A01}" type="presParOf" srcId="{0D741C8F-BFD4-4DC8-B17E-BE9CC5301086}" destId="{64DB26A5-DC77-4191-A47C-269E6A6AA488}" srcOrd="1" destOrd="0" presId="urn:microsoft.com/office/officeart/2005/8/layout/vList4"/>
    <dgm:cxn modelId="{223801DE-858E-453B-B3A1-76A58290E847}" type="presParOf" srcId="{0D741C8F-BFD4-4DC8-B17E-BE9CC5301086}" destId="{E5304B99-7791-4733-9435-21629A54FA35}" srcOrd="2" destOrd="0" presId="urn:microsoft.com/office/officeart/2005/8/layout/vList4"/>
    <dgm:cxn modelId="{8922FA74-28E5-4D50-972C-34FD94EAB059}" type="presParOf" srcId="{F80493B4-B7B3-4547-B029-D9519CB4DDB1}" destId="{C33D630E-E532-4C05-BFBF-DB0359B5CB42}" srcOrd="5" destOrd="0" presId="urn:microsoft.com/office/officeart/2005/8/layout/vList4"/>
    <dgm:cxn modelId="{D599124E-AAF3-4508-9C85-D048330B3529}" type="presParOf" srcId="{F80493B4-B7B3-4547-B029-D9519CB4DDB1}" destId="{72E88210-0E5D-4932-A20B-9C97314AF3A4}" srcOrd="6" destOrd="0" presId="urn:microsoft.com/office/officeart/2005/8/layout/vList4"/>
    <dgm:cxn modelId="{ED4058DC-4EB1-4181-A512-FCDF8798550E}" type="presParOf" srcId="{72E88210-0E5D-4932-A20B-9C97314AF3A4}" destId="{6644EEA8-3656-4B63-8665-37D83A8B2924}" srcOrd="0" destOrd="0" presId="urn:microsoft.com/office/officeart/2005/8/layout/vList4"/>
    <dgm:cxn modelId="{098A1FA1-9957-4837-933A-26F7F03BC283}" type="presParOf" srcId="{72E88210-0E5D-4932-A20B-9C97314AF3A4}" destId="{C62A3361-56A7-4E83-9D17-19E47266AEDC}" srcOrd="1" destOrd="0" presId="urn:microsoft.com/office/officeart/2005/8/layout/vList4"/>
    <dgm:cxn modelId="{33104731-F7A6-4B2E-8A4F-A8BE7C36D62D}" type="presParOf" srcId="{72E88210-0E5D-4932-A20B-9C97314AF3A4}" destId="{9BFAEDE8-3951-4657-8307-4578B94FE2B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FA5630-AB82-4E5A-8A7A-BA176BFF6628}"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nl-BE"/>
        </a:p>
      </dgm:t>
    </dgm:pt>
    <dgm:pt modelId="{CC55A239-74D3-4803-B377-C8F7E6DEF582}">
      <dgm:prSet phldrT="[Tekst]" custT="1"/>
      <dgm:spPr/>
      <dgm:t>
        <a:bodyPr/>
        <a:lstStyle/>
        <a:p>
          <a:r>
            <a:rPr lang="nl-BE" sz="1600" b="1">
              <a:solidFill>
                <a:schemeClr val="bg2"/>
              </a:solidFill>
            </a:rPr>
            <a:t>Yoga – Body Wake Up</a:t>
          </a:r>
        </a:p>
        <a:p>
          <a:r>
            <a:rPr lang="nl-BE" sz="1600" b="1">
              <a:solidFill>
                <a:schemeClr val="bg2"/>
              </a:solidFill>
            </a:rPr>
            <a:t>Vier online ochtend yogalessen om je lichaam AAN te zetten</a:t>
          </a:r>
        </a:p>
        <a:p>
          <a:r>
            <a:rPr lang="nl-BE" sz="1400"/>
            <a:t>13/09, 11/10, 08/11 en 06/12, telkens van 8.30 uur tot 8.50 uur </a:t>
          </a:r>
        </a:p>
        <a:p>
          <a:r>
            <a:rPr lang="nl-BE" sz="140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SV - BODY WAKE UP (csod.com)</a:t>
          </a:r>
          <a:endParaRPr lang="nl-BE" sz="1400">
            <a:solidFill>
              <a:srgbClr val="0070C0"/>
            </a:solidFill>
          </a:endParaRPr>
        </a:p>
      </dgm:t>
    </dgm:pt>
    <dgm:pt modelId="{4B105962-51A1-4DE2-92F5-A9B3F6D5246C}" type="parTrans" cxnId="{564F35BB-9DFB-43C3-B467-4A3B25DBDDB8}">
      <dgm:prSet/>
      <dgm:spPr/>
      <dgm:t>
        <a:bodyPr/>
        <a:lstStyle/>
        <a:p>
          <a:endParaRPr lang="nl-BE"/>
        </a:p>
      </dgm:t>
    </dgm:pt>
    <dgm:pt modelId="{76F7B618-F263-4679-9B92-F31379C62112}" type="sibTrans" cxnId="{564F35BB-9DFB-43C3-B467-4A3B25DBDDB8}">
      <dgm:prSet/>
      <dgm:spPr/>
      <dgm:t>
        <a:bodyPr/>
        <a:lstStyle/>
        <a:p>
          <a:endParaRPr lang="nl-BE"/>
        </a:p>
      </dgm:t>
    </dgm:pt>
    <dgm:pt modelId="{6BCA8CDD-2018-4C02-BBB3-557D41B0A00A}">
      <dgm:prSet phldrT="[Tekst]" custT="1"/>
      <dgm:spPr/>
      <dgm:t>
        <a:bodyPr/>
        <a:lstStyle/>
        <a:p>
          <a:r>
            <a:rPr lang="nl-BE" sz="1600" b="1">
              <a:solidFill>
                <a:schemeClr val="bg2"/>
              </a:solidFill>
            </a:rPr>
            <a:t>Webinars rond bewegen en sporten</a:t>
          </a:r>
        </a:p>
        <a:p>
          <a:r>
            <a:rPr lang="nl-BE" sz="1400"/>
            <a:t>22/09/22: Start </a:t>
          </a:r>
          <a:r>
            <a:rPr lang="nl-BE" sz="1400" err="1"/>
            <a:t>to</a:t>
          </a:r>
          <a:r>
            <a:rPr lang="nl-BE" sz="1400"/>
            <a:t> move a.d.h.v. </a:t>
          </a:r>
          <a:r>
            <a:rPr lang="nl-BE" sz="1400" err="1"/>
            <a:t>activity</a:t>
          </a:r>
          <a:r>
            <a:rPr lang="nl-BE" sz="1400"/>
            <a:t> </a:t>
          </a:r>
          <a:r>
            <a:rPr lang="nl-BE" sz="1400" err="1"/>
            <a:t>trackers</a:t>
          </a:r>
          <a:endParaRPr lang="nl-BE" sz="1400"/>
        </a:p>
        <a:p>
          <a:r>
            <a:rPr lang="nl-BE" sz="1400"/>
            <a:t>27/09/22: Werking van een hartslagmeter bij het joggen/hardlopen</a:t>
          </a:r>
        </a:p>
        <a:p>
          <a:r>
            <a:rPr lang="nl-BE" sz="1400"/>
            <a:t>04/10/22: Werking van een hartslagmeter bij het fietsen</a:t>
          </a:r>
        </a:p>
        <a:p>
          <a:r>
            <a:rPr lang="nl-BE" sz="1400"/>
            <a:t>https://www.sport.vlaanderen/sport-en-beweegprikkels/webinars/</a:t>
          </a:r>
        </a:p>
      </dgm:t>
    </dgm:pt>
    <dgm:pt modelId="{F487D5FA-A0D6-4561-AA61-EEB005396F80}" type="parTrans" cxnId="{21D62E25-7A27-468D-922E-87EB7A12B565}">
      <dgm:prSet/>
      <dgm:spPr/>
      <dgm:t>
        <a:bodyPr/>
        <a:lstStyle/>
        <a:p>
          <a:endParaRPr lang="nl-BE"/>
        </a:p>
      </dgm:t>
    </dgm:pt>
    <dgm:pt modelId="{F75ACEB0-8751-4FF9-91AD-34D942E827B4}" type="sibTrans" cxnId="{21D62E25-7A27-468D-922E-87EB7A12B565}">
      <dgm:prSet/>
      <dgm:spPr/>
      <dgm:t>
        <a:bodyPr/>
        <a:lstStyle/>
        <a:p>
          <a:endParaRPr lang="nl-BE"/>
        </a:p>
      </dgm:t>
    </dgm:pt>
    <dgm:pt modelId="{453DE7A1-7CCA-441C-BF18-7700C63F8877}">
      <dgm:prSet phldrT="[Tekst]" custT="1"/>
      <dgm:spPr/>
      <dgm:t>
        <a:bodyPr/>
        <a:lstStyle/>
        <a:p>
          <a:r>
            <a:rPr lang="nl-BE" sz="1600" b="1" kern="1200">
              <a:solidFill>
                <a:srgbClr val="39B4E8"/>
              </a:solidFill>
              <a:latin typeface="Calibri" panose="020F0502020204030204"/>
              <a:ea typeface="+mn-ea"/>
              <a:cs typeface="+mn-cs"/>
            </a:rPr>
            <a:t>Digitale sportlessen</a:t>
          </a:r>
        </a:p>
        <a:p>
          <a:r>
            <a:rPr lang="nl-BE" sz="1400" b="1" kern="1200">
              <a:solidFill>
                <a:schemeClr val="bg2"/>
              </a:solidFill>
              <a:latin typeface="Calibri" panose="020F0502020204030204"/>
              <a:ea typeface="+mn-ea"/>
              <a:cs typeface="+mn-cs"/>
            </a:rPr>
            <a:t>Nog steeds digitale sportlessen ter beschikking op onze website!</a:t>
          </a:r>
        </a:p>
        <a:p>
          <a:r>
            <a:rPr lang="nl-BE" sz="1400" b="0" kern="1200">
              <a:solidFill>
                <a:schemeClr val="tx1"/>
              </a:solidFill>
              <a:latin typeface="Calibri" panose="020F0502020204030204"/>
              <a:ea typeface="+mn-ea"/>
              <a:cs typeface="+mn-cs"/>
            </a:rPr>
            <a:t>https://www.sport.vlaanderen/sport-en-beweegprikkels/digitale-sportlessen/</a:t>
          </a:r>
        </a:p>
      </dgm:t>
    </dgm:pt>
    <dgm:pt modelId="{6A40C832-D8D9-4785-870A-5E04463EF375}" type="parTrans" cxnId="{236E18A8-A56D-4C49-8117-ACBC4E3A5BC8}">
      <dgm:prSet/>
      <dgm:spPr/>
      <dgm:t>
        <a:bodyPr/>
        <a:lstStyle/>
        <a:p>
          <a:endParaRPr lang="nl-BE"/>
        </a:p>
      </dgm:t>
    </dgm:pt>
    <dgm:pt modelId="{7E4BBFE6-44D1-4ED0-8EC0-26068A5D16E2}" type="sibTrans" cxnId="{236E18A8-A56D-4C49-8117-ACBC4E3A5BC8}">
      <dgm:prSet/>
      <dgm:spPr/>
      <dgm:t>
        <a:bodyPr/>
        <a:lstStyle/>
        <a:p>
          <a:endParaRPr lang="nl-BE"/>
        </a:p>
      </dgm:t>
    </dgm:pt>
    <dgm:pt modelId="{2E1F17DC-5EC3-4E42-8D7C-33B0C27D900D}">
      <dgm:prSet custT="1"/>
      <dgm:spPr/>
      <dgm:t>
        <a:bodyPr/>
        <a:lstStyle/>
        <a:p>
          <a:r>
            <a:rPr lang="nl-BE" sz="1600" b="1" kern="1200">
              <a:solidFill>
                <a:srgbClr val="39B4E8"/>
              </a:solidFill>
              <a:latin typeface="Calibri" panose="020F0502020204030204"/>
              <a:ea typeface="+mn-ea"/>
              <a:cs typeface="+mn-cs"/>
            </a:rPr>
            <a:t>Beweegtussendoortjes</a:t>
          </a:r>
        </a:p>
        <a:p>
          <a:r>
            <a:rPr lang="nl-BE" sz="1600" b="1" kern="1200">
              <a:solidFill>
                <a:srgbClr val="39B4E8"/>
              </a:solidFill>
              <a:latin typeface="Calibri" panose="020F0502020204030204"/>
              <a:ea typeface="+mn-ea"/>
              <a:cs typeface="+mn-cs"/>
            </a:rPr>
            <a:t>Beweegmomenten van 10 minuten voor, tijdens of na een drukke werkdag!</a:t>
          </a:r>
        </a:p>
        <a:p>
          <a:r>
            <a:rPr lang="nl-BE" sz="1400" kern="1200"/>
            <a:t>https://www.youtube.com/playlist?list=PLYkunc4z4FcD1xrnRq3fBp0zW1Fn0LP2F</a:t>
          </a:r>
        </a:p>
      </dgm:t>
    </dgm:pt>
    <dgm:pt modelId="{5777D1D4-4F66-4425-9344-A0A485CE7A09}" type="parTrans" cxnId="{08A5F621-22A3-4976-847D-DE6EA5015BD9}">
      <dgm:prSet/>
      <dgm:spPr/>
      <dgm:t>
        <a:bodyPr/>
        <a:lstStyle/>
        <a:p>
          <a:endParaRPr lang="nl-BE"/>
        </a:p>
      </dgm:t>
    </dgm:pt>
    <dgm:pt modelId="{C322488B-BFF4-4EDA-BF44-2EE4E4E3871F}" type="sibTrans" cxnId="{08A5F621-22A3-4976-847D-DE6EA5015BD9}">
      <dgm:prSet/>
      <dgm:spPr/>
      <dgm:t>
        <a:bodyPr/>
        <a:lstStyle/>
        <a:p>
          <a:endParaRPr lang="nl-BE"/>
        </a:p>
      </dgm:t>
    </dgm:pt>
    <dgm:pt modelId="{A704EB1B-7283-4A0A-BD81-796A2DA26E6F}" type="pres">
      <dgm:prSet presAssocID="{EAFA5630-AB82-4E5A-8A7A-BA176BFF6628}" presName="Name0" presStyleCnt="0">
        <dgm:presLayoutVars>
          <dgm:dir/>
          <dgm:resizeHandles val="exact"/>
        </dgm:presLayoutVars>
      </dgm:prSet>
      <dgm:spPr/>
    </dgm:pt>
    <dgm:pt modelId="{5D4DD7D3-4849-456B-95F1-E78C51EA68C9}" type="pres">
      <dgm:prSet presAssocID="{CC55A239-74D3-4803-B377-C8F7E6DEF582}" presName="compNode" presStyleCnt="0"/>
      <dgm:spPr/>
    </dgm:pt>
    <dgm:pt modelId="{90F2662B-C6AD-4AD8-9770-90172DD4D6D4}" type="pres">
      <dgm:prSet presAssocID="{CC55A239-74D3-4803-B377-C8F7E6DEF582}" presName="pictRect" presStyleLbl="node1" presStyleIdx="0" presStyleCnt="4"/>
      <dgm:spPr>
        <a:blipFill rotWithShape="1">
          <a:blip xmlns:r="http://schemas.openxmlformats.org/officeDocument/2006/relationships" r:embed="rId2"/>
          <a:srcRect/>
          <a:stretch>
            <a:fillRect/>
          </a:stretch>
        </a:blipFill>
      </dgm:spPr>
    </dgm:pt>
    <dgm:pt modelId="{F0032C4F-6008-445D-A8A0-37D478469C9D}" type="pres">
      <dgm:prSet presAssocID="{CC55A239-74D3-4803-B377-C8F7E6DEF582}" presName="textRect" presStyleLbl="revTx" presStyleIdx="0" presStyleCnt="4">
        <dgm:presLayoutVars>
          <dgm:bulletEnabled val="1"/>
        </dgm:presLayoutVars>
      </dgm:prSet>
      <dgm:spPr/>
    </dgm:pt>
    <dgm:pt modelId="{208C1A2B-2B1E-4FEB-A745-74AD38702318}" type="pres">
      <dgm:prSet presAssocID="{76F7B618-F263-4679-9B92-F31379C62112}" presName="sibTrans" presStyleLbl="sibTrans2D1" presStyleIdx="0" presStyleCnt="0"/>
      <dgm:spPr/>
    </dgm:pt>
    <dgm:pt modelId="{F4ED6311-93AD-463D-9C0E-DA1BB88CBD35}" type="pres">
      <dgm:prSet presAssocID="{6BCA8CDD-2018-4C02-BBB3-557D41B0A00A}" presName="compNode" presStyleCnt="0"/>
      <dgm:spPr/>
    </dgm:pt>
    <dgm:pt modelId="{410E4729-4DDA-4FA2-BBD6-BE26C6D35B80}" type="pres">
      <dgm:prSet presAssocID="{6BCA8CDD-2018-4C02-BBB3-557D41B0A00A}" presName="pictRect" presStyleLbl="node1" presStyleIdx="1" presStyleCnt="4"/>
      <dgm:spPr>
        <a:blipFill rotWithShape="1">
          <a:blip xmlns:r="http://schemas.openxmlformats.org/officeDocument/2006/relationships" r:embed="rId3"/>
          <a:srcRect/>
          <a:stretch>
            <a:fillRect l="-19000" r="-19000"/>
          </a:stretch>
        </a:blipFill>
      </dgm:spPr>
    </dgm:pt>
    <dgm:pt modelId="{1CBE2190-C79F-4239-8A0E-F354A0376905}" type="pres">
      <dgm:prSet presAssocID="{6BCA8CDD-2018-4C02-BBB3-557D41B0A00A}" presName="textRect" presStyleLbl="revTx" presStyleIdx="1" presStyleCnt="4">
        <dgm:presLayoutVars>
          <dgm:bulletEnabled val="1"/>
        </dgm:presLayoutVars>
      </dgm:prSet>
      <dgm:spPr/>
    </dgm:pt>
    <dgm:pt modelId="{4FCA6033-DCE2-4F92-A6CC-196E97905E92}" type="pres">
      <dgm:prSet presAssocID="{F75ACEB0-8751-4FF9-91AD-34D942E827B4}" presName="sibTrans" presStyleLbl="sibTrans2D1" presStyleIdx="0" presStyleCnt="0"/>
      <dgm:spPr/>
    </dgm:pt>
    <dgm:pt modelId="{5E54E997-170C-4E6E-B661-74B98D26967B}" type="pres">
      <dgm:prSet presAssocID="{453DE7A1-7CCA-441C-BF18-7700C63F8877}" presName="compNode" presStyleCnt="0"/>
      <dgm:spPr/>
    </dgm:pt>
    <dgm:pt modelId="{F5A62A42-5477-45DD-8FD7-AB2E0650F04C}" type="pres">
      <dgm:prSet presAssocID="{453DE7A1-7CCA-441C-BF18-7700C63F8877}" presName="pictRect" presStyleLbl="node1" presStyleIdx="2" presStyleCnt="4"/>
      <dgm:spPr>
        <a:blipFill rotWithShape="1">
          <a:blip xmlns:r="http://schemas.openxmlformats.org/officeDocument/2006/relationships" r:embed="rId4"/>
          <a:srcRect/>
          <a:stretch>
            <a:fillRect l="-9000" r="-9000"/>
          </a:stretch>
        </a:blipFill>
      </dgm:spPr>
    </dgm:pt>
    <dgm:pt modelId="{CF52B60C-5235-4A22-A83B-2B188B3AA5B7}" type="pres">
      <dgm:prSet presAssocID="{453DE7A1-7CCA-441C-BF18-7700C63F8877}" presName="textRect" presStyleLbl="revTx" presStyleIdx="2" presStyleCnt="4">
        <dgm:presLayoutVars>
          <dgm:bulletEnabled val="1"/>
        </dgm:presLayoutVars>
      </dgm:prSet>
      <dgm:spPr/>
    </dgm:pt>
    <dgm:pt modelId="{71C5EBDF-4B34-4830-B86D-BCA6DB5ED20A}" type="pres">
      <dgm:prSet presAssocID="{7E4BBFE6-44D1-4ED0-8EC0-26068A5D16E2}" presName="sibTrans" presStyleLbl="sibTrans2D1" presStyleIdx="0" presStyleCnt="0"/>
      <dgm:spPr/>
    </dgm:pt>
    <dgm:pt modelId="{D8D5332F-D61D-4748-853A-6A4244B19C5C}" type="pres">
      <dgm:prSet presAssocID="{2E1F17DC-5EC3-4E42-8D7C-33B0C27D900D}" presName="compNode" presStyleCnt="0"/>
      <dgm:spPr/>
    </dgm:pt>
    <dgm:pt modelId="{135E3F7C-2FFB-41AB-BC36-79E5F5C854E6}" type="pres">
      <dgm:prSet presAssocID="{2E1F17DC-5EC3-4E42-8D7C-33B0C27D900D}" presName="pictRect" presStyleLbl="node1" presStyleIdx="3" presStyleCnt="4"/>
      <dgm:spPr>
        <a:blipFill rotWithShape="1">
          <a:blip xmlns:r="http://schemas.openxmlformats.org/officeDocument/2006/relationships" r:embed="rId5"/>
          <a:srcRect/>
          <a:stretch>
            <a:fillRect l="-12000" r="-12000"/>
          </a:stretch>
        </a:blipFill>
      </dgm:spPr>
    </dgm:pt>
    <dgm:pt modelId="{43E95B94-305D-4313-B8CC-2B43471FD386}" type="pres">
      <dgm:prSet presAssocID="{2E1F17DC-5EC3-4E42-8D7C-33B0C27D900D}" presName="textRect" presStyleLbl="revTx" presStyleIdx="3" presStyleCnt="4">
        <dgm:presLayoutVars>
          <dgm:bulletEnabled val="1"/>
        </dgm:presLayoutVars>
      </dgm:prSet>
      <dgm:spPr/>
    </dgm:pt>
  </dgm:ptLst>
  <dgm:cxnLst>
    <dgm:cxn modelId="{0A04F504-A0AB-42A3-9CEA-3C84112B79CB}" type="presOf" srcId="{CC55A239-74D3-4803-B377-C8F7E6DEF582}" destId="{F0032C4F-6008-445D-A8A0-37D478469C9D}" srcOrd="0" destOrd="0" presId="urn:microsoft.com/office/officeart/2005/8/layout/pList1"/>
    <dgm:cxn modelId="{08A5F621-22A3-4976-847D-DE6EA5015BD9}" srcId="{EAFA5630-AB82-4E5A-8A7A-BA176BFF6628}" destId="{2E1F17DC-5EC3-4E42-8D7C-33B0C27D900D}" srcOrd="3" destOrd="0" parTransId="{5777D1D4-4F66-4425-9344-A0A485CE7A09}" sibTransId="{C322488B-BFF4-4EDA-BF44-2EE4E4E3871F}"/>
    <dgm:cxn modelId="{21D62E25-7A27-468D-922E-87EB7A12B565}" srcId="{EAFA5630-AB82-4E5A-8A7A-BA176BFF6628}" destId="{6BCA8CDD-2018-4C02-BBB3-557D41B0A00A}" srcOrd="1" destOrd="0" parTransId="{F487D5FA-A0D6-4561-AA61-EEB005396F80}" sibTransId="{F75ACEB0-8751-4FF9-91AD-34D942E827B4}"/>
    <dgm:cxn modelId="{D5E10339-116C-4AEB-AF0B-370DC63A90F0}" type="presOf" srcId="{2E1F17DC-5EC3-4E42-8D7C-33B0C27D900D}" destId="{43E95B94-305D-4313-B8CC-2B43471FD386}" srcOrd="0" destOrd="0" presId="urn:microsoft.com/office/officeart/2005/8/layout/pList1"/>
    <dgm:cxn modelId="{236E18A8-A56D-4C49-8117-ACBC4E3A5BC8}" srcId="{EAFA5630-AB82-4E5A-8A7A-BA176BFF6628}" destId="{453DE7A1-7CCA-441C-BF18-7700C63F8877}" srcOrd="2" destOrd="0" parTransId="{6A40C832-D8D9-4785-870A-5E04463EF375}" sibTransId="{7E4BBFE6-44D1-4ED0-8EC0-26068A5D16E2}"/>
    <dgm:cxn modelId="{7B3B81B5-BF82-44EF-A085-98891837677A}" type="presOf" srcId="{F75ACEB0-8751-4FF9-91AD-34D942E827B4}" destId="{4FCA6033-DCE2-4F92-A6CC-196E97905E92}" srcOrd="0" destOrd="0" presId="urn:microsoft.com/office/officeart/2005/8/layout/pList1"/>
    <dgm:cxn modelId="{564F35BB-9DFB-43C3-B467-4A3B25DBDDB8}" srcId="{EAFA5630-AB82-4E5A-8A7A-BA176BFF6628}" destId="{CC55A239-74D3-4803-B377-C8F7E6DEF582}" srcOrd="0" destOrd="0" parTransId="{4B105962-51A1-4DE2-92F5-A9B3F6D5246C}" sibTransId="{76F7B618-F263-4679-9B92-F31379C62112}"/>
    <dgm:cxn modelId="{307C93BB-8AC3-4EFC-A877-ECD1035F361C}" type="presOf" srcId="{76F7B618-F263-4679-9B92-F31379C62112}" destId="{208C1A2B-2B1E-4FEB-A745-74AD38702318}" srcOrd="0" destOrd="0" presId="urn:microsoft.com/office/officeart/2005/8/layout/pList1"/>
    <dgm:cxn modelId="{74BA3DCF-53BA-434C-89DF-5C8D94E2C54B}" type="presOf" srcId="{6BCA8CDD-2018-4C02-BBB3-557D41B0A00A}" destId="{1CBE2190-C79F-4239-8A0E-F354A0376905}" srcOrd="0" destOrd="0" presId="urn:microsoft.com/office/officeart/2005/8/layout/pList1"/>
    <dgm:cxn modelId="{2B2F11D6-40D9-402C-BA04-F6EDEEA60D15}" type="presOf" srcId="{7E4BBFE6-44D1-4ED0-8EC0-26068A5D16E2}" destId="{71C5EBDF-4B34-4830-B86D-BCA6DB5ED20A}" srcOrd="0" destOrd="0" presId="urn:microsoft.com/office/officeart/2005/8/layout/pList1"/>
    <dgm:cxn modelId="{772462D9-A497-4B5C-9B54-07F80DACD929}" type="presOf" srcId="{EAFA5630-AB82-4E5A-8A7A-BA176BFF6628}" destId="{A704EB1B-7283-4A0A-BD81-796A2DA26E6F}" srcOrd="0" destOrd="0" presId="urn:microsoft.com/office/officeart/2005/8/layout/pList1"/>
    <dgm:cxn modelId="{5DB01CE7-5359-4B47-B166-DB11803DCAD1}" type="presOf" srcId="{453DE7A1-7CCA-441C-BF18-7700C63F8877}" destId="{CF52B60C-5235-4A22-A83B-2B188B3AA5B7}" srcOrd="0" destOrd="0" presId="urn:microsoft.com/office/officeart/2005/8/layout/pList1"/>
    <dgm:cxn modelId="{74293CD4-6041-416E-B096-C2D9B9D2D443}" type="presParOf" srcId="{A704EB1B-7283-4A0A-BD81-796A2DA26E6F}" destId="{5D4DD7D3-4849-456B-95F1-E78C51EA68C9}" srcOrd="0" destOrd="0" presId="urn:microsoft.com/office/officeart/2005/8/layout/pList1"/>
    <dgm:cxn modelId="{65ECA920-BB17-4675-9D42-AB1378FDE6A3}" type="presParOf" srcId="{5D4DD7D3-4849-456B-95F1-E78C51EA68C9}" destId="{90F2662B-C6AD-4AD8-9770-90172DD4D6D4}" srcOrd="0" destOrd="0" presId="urn:microsoft.com/office/officeart/2005/8/layout/pList1"/>
    <dgm:cxn modelId="{19898CFA-0903-4F28-95E5-AB7BE9BE6D82}" type="presParOf" srcId="{5D4DD7D3-4849-456B-95F1-E78C51EA68C9}" destId="{F0032C4F-6008-445D-A8A0-37D478469C9D}" srcOrd="1" destOrd="0" presId="urn:microsoft.com/office/officeart/2005/8/layout/pList1"/>
    <dgm:cxn modelId="{A610A1F3-A1CF-4C54-9A63-BAB5966E9C9C}" type="presParOf" srcId="{A704EB1B-7283-4A0A-BD81-796A2DA26E6F}" destId="{208C1A2B-2B1E-4FEB-A745-74AD38702318}" srcOrd="1" destOrd="0" presId="urn:microsoft.com/office/officeart/2005/8/layout/pList1"/>
    <dgm:cxn modelId="{15B16814-1DCB-4EF7-BFEE-4B424B41776C}" type="presParOf" srcId="{A704EB1B-7283-4A0A-BD81-796A2DA26E6F}" destId="{F4ED6311-93AD-463D-9C0E-DA1BB88CBD35}" srcOrd="2" destOrd="0" presId="urn:microsoft.com/office/officeart/2005/8/layout/pList1"/>
    <dgm:cxn modelId="{F7CF3E46-68CD-4FC6-A902-05ED583FDBE5}" type="presParOf" srcId="{F4ED6311-93AD-463D-9C0E-DA1BB88CBD35}" destId="{410E4729-4DDA-4FA2-BBD6-BE26C6D35B80}" srcOrd="0" destOrd="0" presId="urn:microsoft.com/office/officeart/2005/8/layout/pList1"/>
    <dgm:cxn modelId="{EFF78F7D-1039-4090-B973-FCB30C22E5A2}" type="presParOf" srcId="{F4ED6311-93AD-463D-9C0E-DA1BB88CBD35}" destId="{1CBE2190-C79F-4239-8A0E-F354A0376905}" srcOrd="1" destOrd="0" presId="urn:microsoft.com/office/officeart/2005/8/layout/pList1"/>
    <dgm:cxn modelId="{46C2529B-A57F-4A44-BE42-0EB939E97379}" type="presParOf" srcId="{A704EB1B-7283-4A0A-BD81-796A2DA26E6F}" destId="{4FCA6033-DCE2-4F92-A6CC-196E97905E92}" srcOrd="3" destOrd="0" presId="urn:microsoft.com/office/officeart/2005/8/layout/pList1"/>
    <dgm:cxn modelId="{E6B41A83-17A0-4D49-94A0-D5B2FB9AE893}" type="presParOf" srcId="{A704EB1B-7283-4A0A-BD81-796A2DA26E6F}" destId="{5E54E997-170C-4E6E-B661-74B98D26967B}" srcOrd="4" destOrd="0" presId="urn:microsoft.com/office/officeart/2005/8/layout/pList1"/>
    <dgm:cxn modelId="{1503BCED-3B57-4926-A5C1-F938268CCB58}" type="presParOf" srcId="{5E54E997-170C-4E6E-B661-74B98D26967B}" destId="{F5A62A42-5477-45DD-8FD7-AB2E0650F04C}" srcOrd="0" destOrd="0" presId="urn:microsoft.com/office/officeart/2005/8/layout/pList1"/>
    <dgm:cxn modelId="{A74054EF-BF7C-465E-85E0-E286C8E0A5ED}" type="presParOf" srcId="{5E54E997-170C-4E6E-B661-74B98D26967B}" destId="{CF52B60C-5235-4A22-A83B-2B188B3AA5B7}" srcOrd="1" destOrd="0" presId="urn:microsoft.com/office/officeart/2005/8/layout/pList1"/>
    <dgm:cxn modelId="{258F5096-FD20-4789-BCB8-A71B9328E823}" type="presParOf" srcId="{A704EB1B-7283-4A0A-BD81-796A2DA26E6F}" destId="{71C5EBDF-4B34-4830-B86D-BCA6DB5ED20A}" srcOrd="5" destOrd="0" presId="urn:microsoft.com/office/officeart/2005/8/layout/pList1"/>
    <dgm:cxn modelId="{B0490256-BB3A-4143-B73C-2B921F4E0654}" type="presParOf" srcId="{A704EB1B-7283-4A0A-BD81-796A2DA26E6F}" destId="{D8D5332F-D61D-4748-853A-6A4244B19C5C}" srcOrd="6" destOrd="0" presId="urn:microsoft.com/office/officeart/2005/8/layout/pList1"/>
    <dgm:cxn modelId="{34CBA2F2-E2CE-4944-94EB-7C47D832887F}" type="presParOf" srcId="{D8D5332F-D61D-4748-853A-6A4244B19C5C}" destId="{135E3F7C-2FFB-41AB-BC36-79E5F5C854E6}" srcOrd="0" destOrd="0" presId="urn:microsoft.com/office/officeart/2005/8/layout/pList1"/>
    <dgm:cxn modelId="{419B4C8B-3B15-478E-9141-E3D0229C4E1D}" type="presParOf" srcId="{D8D5332F-D61D-4748-853A-6A4244B19C5C}" destId="{43E95B94-305D-4313-B8CC-2B43471FD38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795767-C995-4027-9663-0C365FF51B9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D42BC8F-257B-47AC-99DC-9738AB9267A3}">
      <dgm:prSet/>
      <dgm:spPr/>
      <dgm:t>
        <a:bodyPr/>
        <a:lstStyle/>
        <a:p>
          <a:pPr>
            <a:lnSpc>
              <a:spcPct val="100000"/>
            </a:lnSpc>
          </a:pPr>
          <a:r>
            <a:rPr lang="nl-BE"/>
            <a:t>Sport Vlaanderen wil zich positioneren als een zorgzame organisatie met een hart voor haar medewerkers</a:t>
          </a:r>
          <a:endParaRPr lang="en-US"/>
        </a:p>
      </dgm:t>
    </dgm:pt>
    <dgm:pt modelId="{9204AC42-EDE1-4294-AC96-B7308D93CFE2}" type="parTrans" cxnId="{75565C56-9981-4356-8AA7-63AE0ED87D9A}">
      <dgm:prSet/>
      <dgm:spPr/>
      <dgm:t>
        <a:bodyPr/>
        <a:lstStyle/>
        <a:p>
          <a:endParaRPr lang="en-US"/>
        </a:p>
      </dgm:t>
    </dgm:pt>
    <dgm:pt modelId="{8C781091-0103-4778-8295-935DF7A544FC}" type="sibTrans" cxnId="{75565C56-9981-4356-8AA7-63AE0ED87D9A}">
      <dgm:prSet/>
      <dgm:spPr/>
      <dgm:t>
        <a:bodyPr/>
        <a:lstStyle/>
        <a:p>
          <a:endParaRPr lang="en-US"/>
        </a:p>
      </dgm:t>
    </dgm:pt>
    <dgm:pt modelId="{E65DE7FA-269F-45D6-9936-73B521FBF3FE}">
      <dgm:prSet/>
      <dgm:spPr/>
      <dgm:t>
        <a:bodyPr/>
        <a:lstStyle/>
        <a:p>
          <a:pPr>
            <a:lnSpc>
              <a:spcPct val="100000"/>
            </a:lnSpc>
          </a:pPr>
          <a:r>
            <a:rPr lang="nl-BE"/>
            <a:t>Verbinding draagt bij tot een gevoel van algemeen welzijn</a:t>
          </a:r>
          <a:endParaRPr lang="en-US"/>
        </a:p>
      </dgm:t>
    </dgm:pt>
    <dgm:pt modelId="{D5E1FD04-AB02-4AA2-9E76-F5C910D084BE}" type="parTrans" cxnId="{AF400BD2-B416-4402-9C9B-74D84932698D}">
      <dgm:prSet/>
      <dgm:spPr/>
      <dgm:t>
        <a:bodyPr/>
        <a:lstStyle/>
        <a:p>
          <a:endParaRPr lang="en-US"/>
        </a:p>
      </dgm:t>
    </dgm:pt>
    <dgm:pt modelId="{C47A6588-DB98-48F1-8420-BCDADE7D714C}" type="sibTrans" cxnId="{AF400BD2-B416-4402-9C9B-74D84932698D}">
      <dgm:prSet/>
      <dgm:spPr/>
      <dgm:t>
        <a:bodyPr/>
        <a:lstStyle/>
        <a:p>
          <a:endParaRPr lang="en-US"/>
        </a:p>
      </dgm:t>
    </dgm:pt>
    <dgm:pt modelId="{5B90EA6D-4F71-49D7-980D-F0AC6384CED6}">
      <dgm:prSet/>
      <dgm:spPr/>
      <dgm:t>
        <a:bodyPr/>
        <a:lstStyle/>
        <a:p>
          <a:pPr>
            <a:lnSpc>
              <a:spcPct val="100000"/>
            </a:lnSpc>
          </a:pPr>
          <a:r>
            <a:rPr lang="nl-BE"/>
            <a:t>Gevolgen COVID-pandemie:</a:t>
          </a:r>
          <a:endParaRPr lang="en-US"/>
        </a:p>
      </dgm:t>
    </dgm:pt>
    <dgm:pt modelId="{F53E042E-27A4-473F-8A85-5864B9B281AB}" type="parTrans" cxnId="{69EE4A08-91A6-4508-A7AA-8D88CD8D16BC}">
      <dgm:prSet/>
      <dgm:spPr/>
      <dgm:t>
        <a:bodyPr/>
        <a:lstStyle/>
        <a:p>
          <a:endParaRPr lang="en-US"/>
        </a:p>
      </dgm:t>
    </dgm:pt>
    <dgm:pt modelId="{E7191EDD-7C96-4A60-A1E3-3F50253B9C35}" type="sibTrans" cxnId="{69EE4A08-91A6-4508-A7AA-8D88CD8D16BC}">
      <dgm:prSet/>
      <dgm:spPr/>
      <dgm:t>
        <a:bodyPr/>
        <a:lstStyle/>
        <a:p>
          <a:endParaRPr lang="en-US"/>
        </a:p>
      </dgm:t>
    </dgm:pt>
    <dgm:pt modelId="{8E478E67-C0EC-4302-A3AC-0E709E5ADAB0}">
      <dgm:prSet/>
      <dgm:spPr/>
      <dgm:t>
        <a:bodyPr/>
        <a:lstStyle/>
        <a:p>
          <a:pPr>
            <a:lnSpc>
              <a:spcPct val="100000"/>
            </a:lnSpc>
          </a:pPr>
          <a:r>
            <a:rPr lang="nl-BE"/>
            <a:t>Minder verbondenheid</a:t>
          </a:r>
          <a:endParaRPr lang="en-US"/>
        </a:p>
      </dgm:t>
    </dgm:pt>
    <dgm:pt modelId="{446B499A-15D8-4CED-9D3C-32F2987E5AF5}" type="parTrans" cxnId="{DACD52C1-35EA-43BF-8360-E5D1C249AA53}">
      <dgm:prSet/>
      <dgm:spPr/>
      <dgm:t>
        <a:bodyPr/>
        <a:lstStyle/>
        <a:p>
          <a:endParaRPr lang="en-US"/>
        </a:p>
      </dgm:t>
    </dgm:pt>
    <dgm:pt modelId="{17153E1B-F7A0-438E-A67E-D55AD022F2D3}" type="sibTrans" cxnId="{DACD52C1-35EA-43BF-8360-E5D1C249AA53}">
      <dgm:prSet/>
      <dgm:spPr/>
      <dgm:t>
        <a:bodyPr/>
        <a:lstStyle/>
        <a:p>
          <a:endParaRPr lang="en-US"/>
        </a:p>
      </dgm:t>
    </dgm:pt>
    <dgm:pt modelId="{C70A590C-2027-48C1-AF5F-8DF2E009CC38}">
      <dgm:prSet/>
      <dgm:spPr/>
      <dgm:t>
        <a:bodyPr/>
        <a:lstStyle/>
        <a:p>
          <a:pPr>
            <a:lnSpc>
              <a:spcPct val="100000"/>
            </a:lnSpc>
          </a:pPr>
          <a:r>
            <a:rPr lang="nl-BE"/>
            <a:t>Stap terug naar kantoor is niet evident</a:t>
          </a:r>
          <a:endParaRPr lang="en-US"/>
        </a:p>
      </dgm:t>
    </dgm:pt>
    <dgm:pt modelId="{76D93338-03D2-4EAD-AC80-CE1EF577D743}" type="parTrans" cxnId="{9A578DD5-977C-419F-A220-B51F8859C6F2}">
      <dgm:prSet/>
      <dgm:spPr/>
      <dgm:t>
        <a:bodyPr/>
        <a:lstStyle/>
        <a:p>
          <a:endParaRPr lang="en-US"/>
        </a:p>
      </dgm:t>
    </dgm:pt>
    <dgm:pt modelId="{FCFCE722-4092-407A-BEF5-1971FE85C031}" type="sibTrans" cxnId="{9A578DD5-977C-419F-A220-B51F8859C6F2}">
      <dgm:prSet/>
      <dgm:spPr/>
      <dgm:t>
        <a:bodyPr/>
        <a:lstStyle/>
        <a:p>
          <a:endParaRPr lang="en-US"/>
        </a:p>
      </dgm:t>
    </dgm:pt>
    <dgm:pt modelId="{EC25B193-13B3-4D65-B5D1-E31E6B662618}">
      <dgm:prSet/>
      <dgm:spPr/>
      <dgm:t>
        <a:bodyPr/>
        <a:lstStyle/>
        <a:p>
          <a:pPr>
            <a:lnSpc>
              <a:spcPct val="100000"/>
            </a:lnSpc>
          </a:pPr>
          <a:r>
            <a:rPr lang="nl-BE"/>
            <a:t>Medewerkers kennen elkaar (nog) niet (meer)</a:t>
          </a:r>
          <a:endParaRPr lang="en-US"/>
        </a:p>
      </dgm:t>
    </dgm:pt>
    <dgm:pt modelId="{D6B699E6-D0C1-4B03-9772-80E7F1992530}" type="parTrans" cxnId="{723E51EE-0DC4-4471-938B-94AE881DA781}">
      <dgm:prSet/>
      <dgm:spPr/>
      <dgm:t>
        <a:bodyPr/>
        <a:lstStyle/>
        <a:p>
          <a:endParaRPr lang="en-US"/>
        </a:p>
      </dgm:t>
    </dgm:pt>
    <dgm:pt modelId="{EE396382-50F8-4169-8EC2-99792DB3588B}" type="sibTrans" cxnId="{723E51EE-0DC4-4471-938B-94AE881DA781}">
      <dgm:prSet/>
      <dgm:spPr/>
      <dgm:t>
        <a:bodyPr/>
        <a:lstStyle/>
        <a:p>
          <a:endParaRPr lang="en-US"/>
        </a:p>
      </dgm:t>
    </dgm:pt>
    <dgm:pt modelId="{61E9E24C-BD37-4AF7-B7DF-1CAF6FC47B96}">
      <dgm:prSet/>
      <dgm:spPr/>
      <dgm:t>
        <a:bodyPr/>
        <a:lstStyle/>
        <a:p>
          <a:pPr>
            <a:lnSpc>
              <a:spcPct val="100000"/>
            </a:lnSpc>
          </a:pPr>
          <a:r>
            <a:rPr lang="nl-BE"/>
            <a:t>…</a:t>
          </a:r>
          <a:endParaRPr lang="en-US"/>
        </a:p>
      </dgm:t>
    </dgm:pt>
    <dgm:pt modelId="{8BA41328-2B8D-4799-A4D9-7DB23FEC945C}" type="parTrans" cxnId="{A0D47E64-C3AC-4445-AC6E-8A1EE68B9C5B}">
      <dgm:prSet/>
      <dgm:spPr/>
      <dgm:t>
        <a:bodyPr/>
        <a:lstStyle/>
        <a:p>
          <a:endParaRPr lang="en-US"/>
        </a:p>
      </dgm:t>
    </dgm:pt>
    <dgm:pt modelId="{B366D0DD-8774-4FD3-9228-14994074417E}" type="sibTrans" cxnId="{A0D47E64-C3AC-4445-AC6E-8A1EE68B9C5B}">
      <dgm:prSet/>
      <dgm:spPr/>
      <dgm:t>
        <a:bodyPr/>
        <a:lstStyle/>
        <a:p>
          <a:endParaRPr lang="en-US"/>
        </a:p>
      </dgm:t>
    </dgm:pt>
    <dgm:pt modelId="{6F372199-9A2A-4C13-B29C-201C9C8F5035}">
      <dgm:prSet/>
      <dgm:spPr/>
      <dgm:t>
        <a:bodyPr/>
        <a:lstStyle/>
        <a:p>
          <a:pPr>
            <a:lnSpc>
              <a:spcPct val="100000"/>
            </a:lnSpc>
          </a:pPr>
          <a:r>
            <a:rPr lang="nl-BE"/>
            <a:t>Zingeving van het werk is niet enkel </a:t>
          </a:r>
          <a:r>
            <a:rPr lang="nl-BE" err="1"/>
            <a:t>jobinhoud</a:t>
          </a:r>
          <a:r>
            <a:rPr lang="nl-BE"/>
            <a:t> of salaris maar ook verbinding met collega’s</a:t>
          </a:r>
          <a:endParaRPr lang="en-US"/>
        </a:p>
      </dgm:t>
    </dgm:pt>
    <dgm:pt modelId="{753749B1-7AED-4B98-BA3C-319BE1B0AD9F}" type="parTrans" cxnId="{133AE215-FE77-45D3-ADA6-64F388826A24}">
      <dgm:prSet/>
      <dgm:spPr/>
      <dgm:t>
        <a:bodyPr/>
        <a:lstStyle/>
        <a:p>
          <a:endParaRPr lang="en-US"/>
        </a:p>
      </dgm:t>
    </dgm:pt>
    <dgm:pt modelId="{16047CD9-9CB6-4D31-925D-923D2B2D7B67}" type="sibTrans" cxnId="{133AE215-FE77-45D3-ADA6-64F388826A24}">
      <dgm:prSet/>
      <dgm:spPr/>
      <dgm:t>
        <a:bodyPr/>
        <a:lstStyle/>
        <a:p>
          <a:endParaRPr lang="en-US"/>
        </a:p>
      </dgm:t>
    </dgm:pt>
    <dgm:pt modelId="{5ABED64E-C405-4C7F-B8E5-2DADCD04663C}" type="pres">
      <dgm:prSet presAssocID="{5C795767-C995-4027-9663-0C365FF51B94}" presName="root" presStyleCnt="0">
        <dgm:presLayoutVars>
          <dgm:dir/>
          <dgm:resizeHandles val="exact"/>
        </dgm:presLayoutVars>
      </dgm:prSet>
      <dgm:spPr/>
    </dgm:pt>
    <dgm:pt modelId="{18615BE7-4881-4C6B-9BF0-39EACDEB6AE4}" type="pres">
      <dgm:prSet presAssocID="{DD42BC8F-257B-47AC-99DC-9738AB9267A3}" presName="compNode" presStyleCnt="0"/>
      <dgm:spPr/>
    </dgm:pt>
    <dgm:pt modelId="{3E26C643-04DD-411B-9E87-128D6CC88ADD}" type="pres">
      <dgm:prSet presAssocID="{DD42BC8F-257B-47AC-99DC-9738AB9267A3}" presName="bgRect" presStyleLbl="bgShp" presStyleIdx="0" presStyleCnt="4"/>
      <dgm:spPr/>
    </dgm:pt>
    <dgm:pt modelId="{4DA60BF6-004A-4580-A3A7-0A64CBBDE5D8}" type="pres">
      <dgm:prSet presAssocID="{DD42BC8F-257B-47AC-99DC-9738AB9267A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rt"/>
        </a:ext>
      </dgm:extLst>
    </dgm:pt>
    <dgm:pt modelId="{3798C31A-2B49-42F8-997F-ED6A7689215D}" type="pres">
      <dgm:prSet presAssocID="{DD42BC8F-257B-47AC-99DC-9738AB9267A3}" presName="spaceRect" presStyleCnt="0"/>
      <dgm:spPr/>
    </dgm:pt>
    <dgm:pt modelId="{5CE5667F-D0F0-4DA1-970B-6B098C7C5A1E}" type="pres">
      <dgm:prSet presAssocID="{DD42BC8F-257B-47AC-99DC-9738AB9267A3}" presName="parTx" presStyleLbl="revTx" presStyleIdx="0" presStyleCnt="5">
        <dgm:presLayoutVars>
          <dgm:chMax val="0"/>
          <dgm:chPref val="0"/>
        </dgm:presLayoutVars>
      </dgm:prSet>
      <dgm:spPr/>
    </dgm:pt>
    <dgm:pt modelId="{242F82C7-3963-4DCE-8FA5-078BAB2B1E17}" type="pres">
      <dgm:prSet presAssocID="{8C781091-0103-4778-8295-935DF7A544FC}" presName="sibTrans" presStyleCnt="0"/>
      <dgm:spPr/>
    </dgm:pt>
    <dgm:pt modelId="{0BF15927-4912-404A-A29C-F0D0DE2950DE}" type="pres">
      <dgm:prSet presAssocID="{E65DE7FA-269F-45D6-9936-73B521FBF3FE}" presName="compNode" presStyleCnt="0"/>
      <dgm:spPr/>
    </dgm:pt>
    <dgm:pt modelId="{1F187635-2065-4EBB-A6CA-D3526CA48A9E}" type="pres">
      <dgm:prSet presAssocID="{E65DE7FA-269F-45D6-9936-73B521FBF3FE}" presName="bgRect" presStyleLbl="bgShp" presStyleIdx="1" presStyleCnt="4"/>
      <dgm:spPr/>
    </dgm:pt>
    <dgm:pt modelId="{909791D3-2C23-4752-ABF5-96784EF87C6C}" type="pres">
      <dgm:prSet presAssocID="{E65DE7FA-269F-45D6-9936-73B521FBF3F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ijnzend gezicht met effen opvulling met effen opvulling"/>
        </a:ext>
      </dgm:extLst>
    </dgm:pt>
    <dgm:pt modelId="{0D5BF58F-7B7B-42CA-8781-63168C2D1418}" type="pres">
      <dgm:prSet presAssocID="{E65DE7FA-269F-45D6-9936-73B521FBF3FE}" presName="spaceRect" presStyleCnt="0"/>
      <dgm:spPr/>
    </dgm:pt>
    <dgm:pt modelId="{753FDB4B-145A-4D2C-8ADD-343254BF3D78}" type="pres">
      <dgm:prSet presAssocID="{E65DE7FA-269F-45D6-9936-73B521FBF3FE}" presName="parTx" presStyleLbl="revTx" presStyleIdx="1" presStyleCnt="5">
        <dgm:presLayoutVars>
          <dgm:chMax val="0"/>
          <dgm:chPref val="0"/>
        </dgm:presLayoutVars>
      </dgm:prSet>
      <dgm:spPr/>
    </dgm:pt>
    <dgm:pt modelId="{DCC9F356-6EA8-4653-9545-A15CA27822AB}" type="pres">
      <dgm:prSet presAssocID="{C47A6588-DB98-48F1-8420-BCDADE7D714C}" presName="sibTrans" presStyleCnt="0"/>
      <dgm:spPr/>
    </dgm:pt>
    <dgm:pt modelId="{C49EB98C-FD7D-47B8-8354-EED97ACACB01}" type="pres">
      <dgm:prSet presAssocID="{5B90EA6D-4F71-49D7-980D-F0AC6384CED6}" presName="compNode" presStyleCnt="0"/>
      <dgm:spPr/>
    </dgm:pt>
    <dgm:pt modelId="{910A5FB0-7669-4C4F-89F5-E92A44B47D26}" type="pres">
      <dgm:prSet presAssocID="{5B90EA6D-4F71-49D7-980D-F0AC6384CED6}" presName="bgRect" presStyleLbl="bgShp" presStyleIdx="2" presStyleCnt="4"/>
      <dgm:spPr/>
    </dgm:pt>
    <dgm:pt modelId="{D9AC1A51-F0BC-4455-905C-2508310D4967}" type="pres">
      <dgm:prSet presAssocID="{5B90EA6D-4F71-49D7-980D-F0AC6384CED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arschuwing"/>
        </a:ext>
      </dgm:extLst>
    </dgm:pt>
    <dgm:pt modelId="{1C308379-B5C4-447E-9AEB-CE407A36A6C0}" type="pres">
      <dgm:prSet presAssocID="{5B90EA6D-4F71-49D7-980D-F0AC6384CED6}" presName="spaceRect" presStyleCnt="0"/>
      <dgm:spPr/>
    </dgm:pt>
    <dgm:pt modelId="{3C6721C6-2F47-462E-BC5A-0314987DB9F0}" type="pres">
      <dgm:prSet presAssocID="{5B90EA6D-4F71-49D7-980D-F0AC6384CED6}" presName="parTx" presStyleLbl="revTx" presStyleIdx="2" presStyleCnt="5">
        <dgm:presLayoutVars>
          <dgm:chMax val="0"/>
          <dgm:chPref val="0"/>
        </dgm:presLayoutVars>
      </dgm:prSet>
      <dgm:spPr/>
    </dgm:pt>
    <dgm:pt modelId="{F44A3BA6-558E-4700-8F6A-ECF05F0BDC20}" type="pres">
      <dgm:prSet presAssocID="{5B90EA6D-4F71-49D7-980D-F0AC6384CED6}" presName="desTx" presStyleLbl="revTx" presStyleIdx="3" presStyleCnt="5">
        <dgm:presLayoutVars/>
      </dgm:prSet>
      <dgm:spPr/>
    </dgm:pt>
    <dgm:pt modelId="{6C617019-940E-4725-A466-9A76A1591F8B}" type="pres">
      <dgm:prSet presAssocID="{E7191EDD-7C96-4A60-A1E3-3F50253B9C35}" presName="sibTrans" presStyleCnt="0"/>
      <dgm:spPr/>
    </dgm:pt>
    <dgm:pt modelId="{08B80970-970B-45FD-B023-013CB6284FFB}" type="pres">
      <dgm:prSet presAssocID="{6F372199-9A2A-4C13-B29C-201C9C8F5035}" presName="compNode" presStyleCnt="0"/>
      <dgm:spPr/>
    </dgm:pt>
    <dgm:pt modelId="{0B0A7C9D-9BBD-4499-A77D-28E55E0ADDAA}" type="pres">
      <dgm:prSet presAssocID="{6F372199-9A2A-4C13-B29C-201C9C8F5035}" presName="bgRect" presStyleLbl="bgShp" presStyleIdx="3" presStyleCnt="4"/>
      <dgm:spPr/>
    </dgm:pt>
    <dgm:pt modelId="{A61A3D99-736C-4D52-849E-90A456CCBA11}" type="pres">
      <dgm:prSet presAssocID="{6F372199-9A2A-4C13-B29C-201C9C8F503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irectiekamer met effen opvulling"/>
        </a:ext>
      </dgm:extLst>
    </dgm:pt>
    <dgm:pt modelId="{1E908C9F-2059-42D3-9A8F-8C2397C026C6}" type="pres">
      <dgm:prSet presAssocID="{6F372199-9A2A-4C13-B29C-201C9C8F5035}" presName="spaceRect" presStyleCnt="0"/>
      <dgm:spPr/>
    </dgm:pt>
    <dgm:pt modelId="{DD00E938-414E-44DE-9FB7-F27B0EF5A99C}" type="pres">
      <dgm:prSet presAssocID="{6F372199-9A2A-4C13-B29C-201C9C8F5035}" presName="parTx" presStyleLbl="revTx" presStyleIdx="4" presStyleCnt="5">
        <dgm:presLayoutVars>
          <dgm:chMax val="0"/>
          <dgm:chPref val="0"/>
        </dgm:presLayoutVars>
      </dgm:prSet>
      <dgm:spPr/>
    </dgm:pt>
  </dgm:ptLst>
  <dgm:cxnLst>
    <dgm:cxn modelId="{69EE4A08-91A6-4508-A7AA-8D88CD8D16BC}" srcId="{5C795767-C995-4027-9663-0C365FF51B94}" destId="{5B90EA6D-4F71-49D7-980D-F0AC6384CED6}" srcOrd="2" destOrd="0" parTransId="{F53E042E-27A4-473F-8A85-5864B9B281AB}" sibTransId="{E7191EDD-7C96-4A60-A1E3-3F50253B9C35}"/>
    <dgm:cxn modelId="{64E31411-63B4-4CAA-B755-E90BF1E816DC}" type="presOf" srcId="{DD42BC8F-257B-47AC-99DC-9738AB9267A3}" destId="{5CE5667F-D0F0-4DA1-970B-6B098C7C5A1E}" srcOrd="0" destOrd="0" presId="urn:microsoft.com/office/officeart/2018/2/layout/IconVerticalSolidList"/>
    <dgm:cxn modelId="{179AEC11-FEAF-45E9-A426-CF3C19C82D58}" type="presOf" srcId="{61E9E24C-BD37-4AF7-B7DF-1CAF6FC47B96}" destId="{F44A3BA6-558E-4700-8F6A-ECF05F0BDC20}" srcOrd="0" destOrd="3" presId="urn:microsoft.com/office/officeart/2018/2/layout/IconVerticalSolidList"/>
    <dgm:cxn modelId="{133AE215-FE77-45D3-ADA6-64F388826A24}" srcId="{5C795767-C995-4027-9663-0C365FF51B94}" destId="{6F372199-9A2A-4C13-B29C-201C9C8F5035}" srcOrd="3" destOrd="0" parTransId="{753749B1-7AED-4B98-BA3C-319BE1B0AD9F}" sibTransId="{16047CD9-9CB6-4D31-925D-923D2B2D7B67}"/>
    <dgm:cxn modelId="{E4158B63-7161-46A4-A91D-7D5FF73A2E45}" type="presOf" srcId="{8E478E67-C0EC-4302-A3AC-0E709E5ADAB0}" destId="{F44A3BA6-558E-4700-8F6A-ECF05F0BDC20}" srcOrd="0" destOrd="0" presId="urn:microsoft.com/office/officeart/2018/2/layout/IconVerticalSolidList"/>
    <dgm:cxn modelId="{A0D47E64-C3AC-4445-AC6E-8A1EE68B9C5B}" srcId="{5B90EA6D-4F71-49D7-980D-F0AC6384CED6}" destId="{61E9E24C-BD37-4AF7-B7DF-1CAF6FC47B96}" srcOrd="3" destOrd="0" parTransId="{8BA41328-2B8D-4799-A4D9-7DB23FEC945C}" sibTransId="{B366D0DD-8774-4FD3-9228-14994074417E}"/>
    <dgm:cxn modelId="{C4D2D14B-26AA-442F-AD03-DC8044F47DB0}" type="presOf" srcId="{EC25B193-13B3-4D65-B5D1-E31E6B662618}" destId="{F44A3BA6-558E-4700-8F6A-ECF05F0BDC20}" srcOrd="0" destOrd="2" presId="urn:microsoft.com/office/officeart/2018/2/layout/IconVerticalSolidList"/>
    <dgm:cxn modelId="{50BF1051-A375-4E6A-8BE5-1E3C25AB96E0}" type="presOf" srcId="{C70A590C-2027-48C1-AF5F-8DF2E009CC38}" destId="{F44A3BA6-558E-4700-8F6A-ECF05F0BDC20}" srcOrd="0" destOrd="1" presId="urn:microsoft.com/office/officeart/2018/2/layout/IconVerticalSolidList"/>
    <dgm:cxn modelId="{75565C56-9981-4356-8AA7-63AE0ED87D9A}" srcId="{5C795767-C995-4027-9663-0C365FF51B94}" destId="{DD42BC8F-257B-47AC-99DC-9738AB9267A3}" srcOrd="0" destOrd="0" parTransId="{9204AC42-EDE1-4294-AC96-B7308D93CFE2}" sibTransId="{8C781091-0103-4778-8295-935DF7A544FC}"/>
    <dgm:cxn modelId="{0589D188-4722-4F68-917B-8B88160607CC}" type="presOf" srcId="{6F372199-9A2A-4C13-B29C-201C9C8F5035}" destId="{DD00E938-414E-44DE-9FB7-F27B0EF5A99C}" srcOrd="0" destOrd="0" presId="urn:microsoft.com/office/officeart/2018/2/layout/IconVerticalSolidList"/>
    <dgm:cxn modelId="{C72C4498-6AD3-4A39-9FCF-92B602C22510}" type="presOf" srcId="{5B90EA6D-4F71-49D7-980D-F0AC6384CED6}" destId="{3C6721C6-2F47-462E-BC5A-0314987DB9F0}" srcOrd="0" destOrd="0" presId="urn:microsoft.com/office/officeart/2018/2/layout/IconVerticalSolidList"/>
    <dgm:cxn modelId="{5636A3A7-C7CA-4A67-945C-3F212F560425}" type="presOf" srcId="{E65DE7FA-269F-45D6-9936-73B521FBF3FE}" destId="{753FDB4B-145A-4D2C-8ADD-343254BF3D78}" srcOrd="0" destOrd="0" presId="urn:microsoft.com/office/officeart/2018/2/layout/IconVerticalSolidList"/>
    <dgm:cxn modelId="{8F1BDBAB-AF70-4505-84DA-8B11E6CBE568}" type="presOf" srcId="{5C795767-C995-4027-9663-0C365FF51B94}" destId="{5ABED64E-C405-4C7F-B8E5-2DADCD04663C}" srcOrd="0" destOrd="0" presId="urn:microsoft.com/office/officeart/2018/2/layout/IconVerticalSolidList"/>
    <dgm:cxn modelId="{DACD52C1-35EA-43BF-8360-E5D1C249AA53}" srcId="{5B90EA6D-4F71-49D7-980D-F0AC6384CED6}" destId="{8E478E67-C0EC-4302-A3AC-0E709E5ADAB0}" srcOrd="0" destOrd="0" parTransId="{446B499A-15D8-4CED-9D3C-32F2987E5AF5}" sibTransId="{17153E1B-F7A0-438E-A67E-D55AD022F2D3}"/>
    <dgm:cxn modelId="{AF400BD2-B416-4402-9C9B-74D84932698D}" srcId="{5C795767-C995-4027-9663-0C365FF51B94}" destId="{E65DE7FA-269F-45D6-9936-73B521FBF3FE}" srcOrd="1" destOrd="0" parTransId="{D5E1FD04-AB02-4AA2-9E76-F5C910D084BE}" sibTransId="{C47A6588-DB98-48F1-8420-BCDADE7D714C}"/>
    <dgm:cxn modelId="{9A578DD5-977C-419F-A220-B51F8859C6F2}" srcId="{5B90EA6D-4F71-49D7-980D-F0AC6384CED6}" destId="{C70A590C-2027-48C1-AF5F-8DF2E009CC38}" srcOrd="1" destOrd="0" parTransId="{76D93338-03D2-4EAD-AC80-CE1EF577D743}" sibTransId="{FCFCE722-4092-407A-BEF5-1971FE85C031}"/>
    <dgm:cxn modelId="{723E51EE-0DC4-4471-938B-94AE881DA781}" srcId="{5B90EA6D-4F71-49D7-980D-F0AC6384CED6}" destId="{EC25B193-13B3-4D65-B5D1-E31E6B662618}" srcOrd="2" destOrd="0" parTransId="{D6B699E6-D0C1-4B03-9772-80E7F1992530}" sibTransId="{EE396382-50F8-4169-8EC2-99792DB3588B}"/>
    <dgm:cxn modelId="{F5649825-44D8-496F-ADC8-D6A22F20CFBC}" type="presParOf" srcId="{5ABED64E-C405-4C7F-B8E5-2DADCD04663C}" destId="{18615BE7-4881-4C6B-9BF0-39EACDEB6AE4}" srcOrd="0" destOrd="0" presId="urn:microsoft.com/office/officeart/2018/2/layout/IconVerticalSolidList"/>
    <dgm:cxn modelId="{2E43A770-B27E-459D-919F-6BCEAB522911}" type="presParOf" srcId="{18615BE7-4881-4C6B-9BF0-39EACDEB6AE4}" destId="{3E26C643-04DD-411B-9E87-128D6CC88ADD}" srcOrd="0" destOrd="0" presId="urn:microsoft.com/office/officeart/2018/2/layout/IconVerticalSolidList"/>
    <dgm:cxn modelId="{25004683-06DF-4F75-87C4-1D01C14382C4}" type="presParOf" srcId="{18615BE7-4881-4C6B-9BF0-39EACDEB6AE4}" destId="{4DA60BF6-004A-4580-A3A7-0A64CBBDE5D8}" srcOrd="1" destOrd="0" presId="urn:microsoft.com/office/officeart/2018/2/layout/IconVerticalSolidList"/>
    <dgm:cxn modelId="{A47A94A7-4E13-4C6C-BDD2-52FC9DD07048}" type="presParOf" srcId="{18615BE7-4881-4C6B-9BF0-39EACDEB6AE4}" destId="{3798C31A-2B49-42F8-997F-ED6A7689215D}" srcOrd="2" destOrd="0" presId="urn:microsoft.com/office/officeart/2018/2/layout/IconVerticalSolidList"/>
    <dgm:cxn modelId="{C793441A-D8E5-424D-BAFD-19FF1A39BFA5}" type="presParOf" srcId="{18615BE7-4881-4C6B-9BF0-39EACDEB6AE4}" destId="{5CE5667F-D0F0-4DA1-970B-6B098C7C5A1E}" srcOrd="3" destOrd="0" presId="urn:microsoft.com/office/officeart/2018/2/layout/IconVerticalSolidList"/>
    <dgm:cxn modelId="{E074F7BD-BAEC-4B50-9E8D-14EAF2C4D8DB}" type="presParOf" srcId="{5ABED64E-C405-4C7F-B8E5-2DADCD04663C}" destId="{242F82C7-3963-4DCE-8FA5-078BAB2B1E17}" srcOrd="1" destOrd="0" presId="urn:microsoft.com/office/officeart/2018/2/layout/IconVerticalSolidList"/>
    <dgm:cxn modelId="{88FDC574-A63E-4B7B-9771-7A5A1B125926}" type="presParOf" srcId="{5ABED64E-C405-4C7F-B8E5-2DADCD04663C}" destId="{0BF15927-4912-404A-A29C-F0D0DE2950DE}" srcOrd="2" destOrd="0" presId="urn:microsoft.com/office/officeart/2018/2/layout/IconVerticalSolidList"/>
    <dgm:cxn modelId="{DF200529-63F5-4458-A323-F54BF412E2D2}" type="presParOf" srcId="{0BF15927-4912-404A-A29C-F0D0DE2950DE}" destId="{1F187635-2065-4EBB-A6CA-D3526CA48A9E}" srcOrd="0" destOrd="0" presId="urn:microsoft.com/office/officeart/2018/2/layout/IconVerticalSolidList"/>
    <dgm:cxn modelId="{91B9EBBF-5084-4CF9-8B5A-FD168EC2F989}" type="presParOf" srcId="{0BF15927-4912-404A-A29C-F0D0DE2950DE}" destId="{909791D3-2C23-4752-ABF5-96784EF87C6C}" srcOrd="1" destOrd="0" presId="urn:microsoft.com/office/officeart/2018/2/layout/IconVerticalSolidList"/>
    <dgm:cxn modelId="{2FDF8EDD-0818-4092-B6F2-DAE8918A9CD8}" type="presParOf" srcId="{0BF15927-4912-404A-A29C-F0D0DE2950DE}" destId="{0D5BF58F-7B7B-42CA-8781-63168C2D1418}" srcOrd="2" destOrd="0" presId="urn:microsoft.com/office/officeart/2018/2/layout/IconVerticalSolidList"/>
    <dgm:cxn modelId="{A62B3662-2585-4C7F-9F43-2FDB1A9B459A}" type="presParOf" srcId="{0BF15927-4912-404A-A29C-F0D0DE2950DE}" destId="{753FDB4B-145A-4D2C-8ADD-343254BF3D78}" srcOrd="3" destOrd="0" presId="urn:microsoft.com/office/officeart/2018/2/layout/IconVerticalSolidList"/>
    <dgm:cxn modelId="{FC145F5C-48F4-44C9-AAF4-57FAFE3BCAAF}" type="presParOf" srcId="{5ABED64E-C405-4C7F-B8E5-2DADCD04663C}" destId="{DCC9F356-6EA8-4653-9545-A15CA27822AB}" srcOrd="3" destOrd="0" presId="urn:microsoft.com/office/officeart/2018/2/layout/IconVerticalSolidList"/>
    <dgm:cxn modelId="{5C02520E-D6DB-40A8-9A9C-2C4E677DFF59}" type="presParOf" srcId="{5ABED64E-C405-4C7F-B8E5-2DADCD04663C}" destId="{C49EB98C-FD7D-47B8-8354-EED97ACACB01}" srcOrd="4" destOrd="0" presId="urn:microsoft.com/office/officeart/2018/2/layout/IconVerticalSolidList"/>
    <dgm:cxn modelId="{EBE7A79B-A8A4-4366-BE1F-EAB0772CDDA3}" type="presParOf" srcId="{C49EB98C-FD7D-47B8-8354-EED97ACACB01}" destId="{910A5FB0-7669-4C4F-89F5-E92A44B47D26}" srcOrd="0" destOrd="0" presId="urn:microsoft.com/office/officeart/2018/2/layout/IconVerticalSolidList"/>
    <dgm:cxn modelId="{06CF9C72-D8BD-44CB-83DB-9F8EF8306545}" type="presParOf" srcId="{C49EB98C-FD7D-47B8-8354-EED97ACACB01}" destId="{D9AC1A51-F0BC-4455-905C-2508310D4967}" srcOrd="1" destOrd="0" presId="urn:microsoft.com/office/officeart/2018/2/layout/IconVerticalSolidList"/>
    <dgm:cxn modelId="{7CE6EF55-C0C5-4402-8092-A1A687C33E4B}" type="presParOf" srcId="{C49EB98C-FD7D-47B8-8354-EED97ACACB01}" destId="{1C308379-B5C4-447E-9AEB-CE407A36A6C0}" srcOrd="2" destOrd="0" presId="urn:microsoft.com/office/officeart/2018/2/layout/IconVerticalSolidList"/>
    <dgm:cxn modelId="{50FE4CAE-7527-474F-8996-6096DB4BF0C4}" type="presParOf" srcId="{C49EB98C-FD7D-47B8-8354-EED97ACACB01}" destId="{3C6721C6-2F47-462E-BC5A-0314987DB9F0}" srcOrd="3" destOrd="0" presId="urn:microsoft.com/office/officeart/2018/2/layout/IconVerticalSolidList"/>
    <dgm:cxn modelId="{9B8614BE-C18D-4260-8C1A-20385BD9EC7B}" type="presParOf" srcId="{C49EB98C-FD7D-47B8-8354-EED97ACACB01}" destId="{F44A3BA6-558E-4700-8F6A-ECF05F0BDC20}" srcOrd="4" destOrd="0" presId="urn:microsoft.com/office/officeart/2018/2/layout/IconVerticalSolidList"/>
    <dgm:cxn modelId="{C47EC190-24D7-418F-BEC7-AA589059B12C}" type="presParOf" srcId="{5ABED64E-C405-4C7F-B8E5-2DADCD04663C}" destId="{6C617019-940E-4725-A466-9A76A1591F8B}" srcOrd="5" destOrd="0" presId="urn:microsoft.com/office/officeart/2018/2/layout/IconVerticalSolidList"/>
    <dgm:cxn modelId="{BD72DEE9-514D-407B-87B0-1A0BC744E780}" type="presParOf" srcId="{5ABED64E-C405-4C7F-B8E5-2DADCD04663C}" destId="{08B80970-970B-45FD-B023-013CB6284FFB}" srcOrd="6" destOrd="0" presId="urn:microsoft.com/office/officeart/2018/2/layout/IconVerticalSolidList"/>
    <dgm:cxn modelId="{AE4004E0-D836-4E6A-89C2-9AA2F7123B18}" type="presParOf" srcId="{08B80970-970B-45FD-B023-013CB6284FFB}" destId="{0B0A7C9D-9BBD-4499-A77D-28E55E0ADDAA}" srcOrd="0" destOrd="0" presId="urn:microsoft.com/office/officeart/2018/2/layout/IconVerticalSolidList"/>
    <dgm:cxn modelId="{73A53AE2-C729-44BB-8EDF-F16C33538AA3}" type="presParOf" srcId="{08B80970-970B-45FD-B023-013CB6284FFB}" destId="{A61A3D99-736C-4D52-849E-90A456CCBA11}" srcOrd="1" destOrd="0" presId="urn:microsoft.com/office/officeart/2018/2/layout/IconVerticalSolidList"/>
    <dgm:cxn modelId="{634FD8D0-DB75-4908-861D-25C6BDDC741D}" type="presParOf" srcId="{08B80970-970B-45FD-B023-013CB6284FFB}" destId="{1E908C9F-2059-42D3-9A8F-8C2397C026C6}" srcOrd="2" destOrd="0" presId="urn:microsoft.com/office/officeart/2018/2/layout/IconVerticalSolidList"/>
    <dgm:cxn modelId="{7AAD0480-A365-45E4-AA3D-362EAFDE09D7}" type="presParOf" srcId="{08B80970-970B-45FD-B023-013CB6284FFB}" destId="{DD00E938-414E-44DE-9FB7-F27B0EF5A9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AED017-D4CB-4CA4-A930-BE3485CAAEB5}" type="doc">
      <dgm:prSet loTypeId="urn:microsoft.com/office/officeart/2005/8/layout/pList1" loCatId="list" qsTypeId="urn:microsoft.com/office/officeart/2005/8/quickstyle/simple1" qsCatId="simple" csTypeId="urn:microsoft.com/office/officeart/2005/8/colors/colorful2" csCatId="colorful" phldr="1"/>
      <dgm:spPr/>
      <dgm:t>
        <a:bodyPr/>
        <a:lstStyle/>
        <a:p>
          <a:endParaRPr lang="nl-BE"/>
        </a:p>
      </dgm:t>
    </dgm:pt>
    <dgm:pt modelId="{3EFDB63D-0B8F-42AC-B591-8C17F8ED4B05}">
      <dgm:prSet phldrT="[Tekst]" custT="1"/>
      <dgm:spPr>
        <a:solidFill>
          <a:srgbClr val="59EBC6"/>
        </a:solidFill>
      </dgm:spPr>
      <dgm:t>
        <a:bodyPr/>
        <a:lstStyle/>
        <a:p>
          <a:pPr algn="ctr"/>
          <a:r>
            <a:rPr lang="nl-NL" sz="2000">
              <a:solidFill>
                <a:schemeClr val="bg1"/>
              </a:solidFill>
              <a:latin typeface="Flanders Art Sans Medium"/>
            </a:rPr>
            <a:t>Een stevige HR-basis met duidelijke processen, instrumenten en een wetgevend kader</a:t>
          </a:r>
          <a:endParaRPr lang="nl-BE" sz="2000">
            <a:solidFill>
              <a:schemeClr val="bg1"/>
            </a:solidFill>
          </a:endParaRPr>
        </a:p>
      </dgm:t>
    </dgm:pt>
    <dgm:pt modelId="{DACC1E23-811E-440B-8111-DA2CDCCEFBB5}" type="parTrans" cxnId="{8C2EFA50-A6FB-413D-89CE-1B328D0E30D6}">
      <dgm:prSet/>
      <dgm:spPr/>
      <dgm:t>
        <a:bodyPr/>
        <a:lstStyle/>
        <a:p>
          <a:pPr algn="ctr"/>
          <a:endParaRPr lang="nl-BE"/>
        </a:p>
      </dgm:t>
    </dgm:pt>
    <dgm:pt modelId="{69B53A64-29D0-44A4-84D1-5C9D371CE46B}" type="sibTrans" cxnId="{8C2EFA50-A6FB-413D-89CE-1B328D0E30D6}">
      <dgm:prSet/>
      <dgm:spPr/>
      <dgm:t>
        <a:bodyPr/>
        <a:lstStyle/>
        <a:p>
          <a:pPr algn="ctr"/>
          <a:endParaRPr lang="nl-BE"/>
        </a:p>
      </dgm:t>
    </dgm:pt>
    <dgm:pt modelId="{D344C35A-D32E-4160-B5D7-688A48D45D71}">
      <dgm:prSet phldrT="[Tekst]" custT="1"/>
      <dgm:spPr>
        <a:solidFill>
          <a:srgbClr val="28DCE4"/>
        </a:solidFill>
      </dgm:spPr>
      <dgm:t>
        <a:bodyPr/>
        <a:lstStyle/>
        <a:p>
          <a:pPr algn="ctr">
            <a:buFont typeface="+mj-lt"/>
            <a:buAutoNum type="arabicPeriod"/>
          </a:pPr>
          <a:r>
            <a:rPr lang="nl-BE" sz="2000">
              <a:solidFill>
                <a:schemeClr val="bg1"/>
              </a:solidFill>
              <a:latin typeface="Flanders Art Sans Medium"/>
            </a:rPr>
            <a:t>Digitaal, dat is toch normaal!</a:t>
          </a:r>
          <a:endParaRPr lang="nl-BE" sz="2000">
            <a:solidFill>
              <a:schemeClr val="bg1"/>
            </a:solidFill>
          </a:endParaRPr>
        </a:p>
      </dgm:t>
    </dgm:pt>
    <dgm:pt modelId="{6349C3A5-1E7D-47F1-9C81-730C8808BE04}" type="parTrans" cxnId="{19B3399E-6D2E-42A2-A4AD-2F1139F6B3A4}">
      <dgm:prSet/>
      <dgm:spPr/>
      <dgm:t>
        <a:bodyPr/>
        <a:lstStyle/>
        <a:p>
          <a:pPr algn="ctr"/>
          <a:endParaRPr lang="nl-BE"/>
        </a:p>
      </dgm:t>
    </dgm:pt>
    <dgm:pt modelId="{71F0BAF7-7CA6-42DD-BC6C-0B01A5E4D75B}" type="sibTrans" cxnId="{19B3399E-6D2E-42A2-A4AD-2F1139F6B3A4}">
      <dgm:prSet/>
      <dgm:spPr/>
      <dgm:t>
        <a:bodyPr/>
        <a:lstStyle/>
        <a:p>
          <a:pPr algn="ctr"/>
          <a:endParaRPr lang="nl-BE"/>
        </a:p>
      </dgm:t>
    </dgm:pt>
    <dgm:pt modelId="{C51BFA70-4883-40BF-B12F-7069BD9591D1}">
      <dgm:prSet phldrT="[Tekst]" custT="1"/>
      <dgm:spPr>
        <a:solidFill>
          <a:srgbClr val="1885BD"/>
        </a:solidFill>
      </dgm:spPr>
      <dgm:t>
        <a:bodyPr/>
        <a:lstStyle/>
        <a:p>
          <a:pPr algn="ctr">
            <a:buFont typeface="+mj-lt"/>
            <a:buAutoNum type="arabicPeriod"/>
          </a:pPr>
          <a:r>
            <a:rPr lang="nl-BE" sz="2000">
              <a:solidFill>
                <a:schemeClr val="bg1"/>
              </a:solidFill>
              <a:latin typeface="Flanders Art Sans Medium"/>
            </a:rPr>
            <a:t>Inzetten op verbinding: iedereen mee! Goed in je vel, goed in je job is top!</a:t>
          </a:r>
          <a:endParaRPr lang="nl-BE" sz="2000">
            <a:solidFill>
              <a:schemeClr val="bg1"/>
            </a:solidFill>
          </a:endParaRPr>
        </a:p>
      </dgm:t>
    </dgm:pt>
    <dgm:pt modelId="{DFE53D2C-C672-45EF-A3F9-34FB50F5AACA}" type="parTrans" cxnId="{38FD880D-5A52-4998-A3CE-5078159DE675}">
      <dgm:prSet/>
      <dgm:spPr/>
      <dgm:t>
        <a:bodyPr/>
        <a:lstStyle/>
        <a:p>
          <a:pPr algn="ctr"/>
          <a:endParaRPr lang="nl-BE"/>
        </a:p>
      </dgm:t>
    </dgm:pt>
    <dgm:pt modelId="{8DCC2B1B-F72B-458E-91EA-7910EA8D4766}" type="sibTrans" cxnId="{38FD880D-5A52-4998-A3CE-5078159DE675}">
      <dgm:prSet/>
      <dgm:spPr/>
      <dgm:t>
        <a:bodyPr/>
        <a:lstStyle/>
        <a:p>
          <a:pPr algn="ctr"/>
          <a:endParaRPr lang="nl-BE"/>
        </a:p>
      </dgm:t>
    </dgm:pt>
    <dgm:pt modelId="{2996EBCC-9EA9-469D-9EE9-CB2E305D52A3}">
      <dgm:prSet phldrT="[Tekst]"/>
      <dgm:spPr>
        <a:solidFill>
          <a:srgbClr val="123E8B"/>
        </a:solidFill>
      </dgm:spPr>
      <dgm:t>
        <a:bodyPr/>
        <a:lstStyle/>
        <a:p>
          <a:pPr algn="ctr">
            <a:buFont typeface="+mj-lt"/>
            <a:buAutoNum type="arabicPeriod"/>
          </a:pPr>
          <a:r>
            <a:rPr lang="nl-BE">
              <a:solidFill>
                <a:schemeClr val="bg1"/>
              </a:solidFill>
              <a:latin typeface="Flanders Art Sans Medium"/>
            </a:rPr>
            <a:t>Talent aantrekken, optimaal inzetten en behouden</a:t>
          </a:r>
          <a:endParaRPr lang="nl-BE">
            <a:solidFill>
              <a:schemeClr val="bg1"/>
            </a:solidFill>
          </a:endParaRPr>
        </a:p>
      </dgm:t>
    </dgm:pt>
    <dgm:pt modelId="{D9D96ED1-F76E-4FEF-9FDA-71350CB28D0A}" type="parTrans" cxnId="{96FA9315-E829-4409-BE7D-4A9BE7216A66}">
      <dgm:prSet/>
      <dgm:spPr/>
      <dgm:t>
        <a:bodyPr/>
        <a:lstStyle/>
        <a:p>
          <a:pPr algn="ctr"/>
          <a:endParaRPr lang="nl-BE"/>
        </a:p>
      </dgm:t>
    </dgm:pt>
    <dgm:pt modelId="{2633D9DB-A37A-4F1A-8BC3-C61897856471}" type="sibTrans" cxnId="{96FA9315-E829-4409-BE7D-4A9BE7216A66}">
      <dgm:prSet/>
      <dgm:spPr/>
      <dgm:t>
        <a:bodyPr/>
        <a:lstStyle/>
        <a:p>
          <a:pPr algn="ctr"/>
          <a:endParaRPr lang="nl-BE"/>
        </a:p>
      </dgm:t>
    </dgm:pt>
    <dgm:pt modelId="{BBEC4528-C499-487B-89A7-75E5A4F5213B}" type="pres">
      <dgm:prSet presAssocID="{C1AED017-D4CB-4CA4-A930-BE3485CAAEB5}" presName="Name0" presStyleCnt="0">
        <dgm:presLayoutVars>
          <dgm:dir/>
          <dgm:resizeHandles val="exact"/>
        </dgm:presLayoutVars>
      </dgm:prSet>
      <dgm:spPr/>
    </dgm:pt>
    <dgm:pt modelId="{CA10C882-FA2D-4CB2-BE31-DDA7C5DAB083}" type="pres">
      <dgm:prSet presAssocID="{3EFDB63D-0B8F-42AC-B591-8C17F8ED4B05}" presName="compNode" presStyleCnt="0"/>
      <dgm:spPr/>
    </dgm:pt>
    <dgm:pt modelId="{7B7D4669-485E-4133-A2CE-8860CCE47B76}" type="pres">
      <dgm:prSet presAssocID="{3EFDB63D-0B8F-42AC-B591-8C17F8ED4B05}" presName="pictRect" presStyleLbl="node1" presStyleIdx="0" presStyleCnt="4" custLinFactNeighborX="-1566" custLinFactNeighborY="52841"/>
      <dgm:spPr/>
    </dgm:pt>
    <dgm:pt modelId="{EBDC7623-7A79-4E0E-BC95-EDC56BB2B9D0}" type="pres">
      <dgm:prSet presAssocID="{3EFDB63D-0B8F-42AC-B591-8C17F8ED4B05}" presName="textRect" presStyleLbl="revTx" presStyleIdx="0" presStyleCnt="4" custScaleX="95539" custScaleY="128866" custLinFactNeighborX="-876" custLinFactNeighborY="-51999">
        <dgm:presLayoutVars>
          <dgm:bulletEnabled val="1"/>
        </dgm:presLayoutVars>
      </dgm:prSet>
      <dgm:spPr/>
    </dgm:pt>
    <dgm:pt modelId="{AFEF0DE2-1CE2-4BF6-88BD-B699269E5F90}" type="pres">
      <dgm:prSet presAssocID="{69B53A64-29D0-44A4-84D1-5C9D371CE46B}" presName="sibTrans" presStyleLbl="sibTrans2D1" presStyleIdx="0" presStyleCnt="0"/>
      <dgm:spPr/>
    </dgm:pt>
    <dgm:pt modelId="{A428CBE3-F1E7-45F2-A82D-2DED4D57997B}" type="pres">
      <dgm:prSet presAssocID="{D344C35A-D32E-4160-B5D7-688A48D45D71}" presName="compNode" presStyleCnt="0"/>
      <dgm:spPr/>
    </dgm:pt>
    <dgm:pt modelId="{411F8176-BE3E-4B75-B810-2C5525309E65}" type="pres">
      <dgm:prSet presAssocID="{D344C35A-D32E-4160-B5D7-688A48D45D71}" presName="pictRect" presStyleLbl="node1" presStyleIdx="1" presStyleCnt="4" custLinFactNeighborX="-5089" custLinFactNeighborY="47159"/>
      <dgm:spPr/>
    </dgm:pt>
    <dgm:pt modelId="{3F6F8EBE-2E2C-4609-BBA3-0777D1FD4B49}" type="pres">
      <dgm:prSet presAssocID="{D344C35A-D32E-4160-B5D7-688A48D45D71}" presName="textRect" presStyleLbl="revTx" presStyleIdx="1" presStyleCnt="4" custScaleX="83501" custScaleY="79120" custLinFactNeighborX="-5089" custLinFactNeighborY="-49892">
        <dgm:presLayoutVars>
          <dgm:bulletEnabled val="1"/>
        </dgm:presLayoutVars>
      </dgm:prSet>
      <dgm:spPr/>
    </dgm:pt>
    <dgm:pt modelId="{5F794345-4134-4FBA-92D7-BDDBD79170C8}" type="pres">
      <dgm:prSet presAssocID="{71F0BAF7-7CA6-42DD-BC6C-0B01A5E4D75B}" presName="sibTrans" presStyleLbl="sibTrans2D1" presStyleIdx="0" presStyleCnt="0"/>
      <dgm:spPr/>
    </dgm:pt>
    <dgm:pt modelId="{3907CFAA-D1D8-4CD4-9AAC-1F490D9A85AE}" type="pres">
      <dgm:prSet presAssocID="{C51BFA70-4883-40BF-B12F-7069BD9591D1}" presName="compNode" presStyleCnt="0"/>
      <dgm:spPr/>
    </dgm:pt>
    <dgm:pt modelId="{8C34344C-C740-4BEA-962F-DAE11E2F15AC}" type="pres">
      <dgm:prSet presAssocID="{C51BFA70-4883-40BF-B12F-7069BD9591D1}" presName="pictRect" presStyleLbl="node1" presStyleIdx="2" presStyleCnt="4" custLinFactX="-100000" custLinFactY="68857" custLinFactNeighborX="-121926" custLinFactNeighborY="100000"/>
      <dgm:spPr/>
    </dgm:pt>
    <dgm:pt modelId="{BBAC015A-5207-4197-83BF-44E819456B4F}" type="pres">
      <dgm:prSet presAssocID="{C51BFA70-4883-40BF-B12F-7069BD9591D1}" presName="textRect" presStyleLbl="revTx" presStyleIdx="2" presStyleCnt="4" custScaleX="88453" custScaleY="78358" custLinFactX="-100000" custLinFactY="49718" custLinFactNeighborX="-122144" custLinFactNeighborY="100000">
        <dgm:presLayoutVars>
          <dgm:bulletEnabled val="1"/>
        </dgm:presLayoutVars>
      </dgm:prSet>
      <dgm:spPr/>
    </dgm:pt>
    <dgm:pt modelId="{B3990432-4A77-4C2E-892D-4A22BBBB1D10}" type="pres">
      <dgm:prSet presAssocID="{8DCC2B1B-F72B-458E-91EA-7910EA8D4766}" presName="sibTrans" presStyleLbl="sibTrans2D1" presStyleIdx="0" presStyleCnt="0"/>
      <dgm:spPr/>
    </dgm:pt>
    <dgm:pt modelId="{15AE4B67-3789-40BF-AAD7-8B4123A0ECAA}" type="pres">
      <dgm:prSet presAssocID="{2996EBCC-9EA9-469D-9EE9-CB2E305D52A3}" presName="compNode" presStyleCnt="0"/>
      <dgm:spPr/>
    </dgm:pt>
    <dgm:pt modelId="{458D5F20-317C-41AA-9AE6-CF2FBEC42A10}" type="pres">
      <dgm:prSet presAssocID="{2996EBCC-9EA9-469D-9EE9-CB2E305D52A3}" presName="pictRect" presStyleLbl="node1" presStyleIdx="3" presStyleCnt="4" custLinFactNeighborX="-5156" custLinFactNeighborY="-501"/>
      <dgm:spPr/>
    </dgm:pt>
    <dgm:pt modelId="{0A817A3D-07B2-46AB-B73B-4361CFCDF15B}" type="pres">
      <dgm:prSet presAssocID="{2996EBCC-9EA9-469D-9EE9-CB2E305D52A3}" presName="textRect" presStyleLbl="revTx" presStyleIdx="3" presStyleCnt="4" custScaleX="75729" custScaleY="86480" custLinFactY="-56246" custLinFactNeighborX="-5156" custLinFactNeighborY="-100000">
        <dgm:presLayoutVars>
          <dgm:bulletEnabled val="1"/>
        </dgm:presLayoutVars>
      </dgm:prSet>
      <dgm:spPr/>
    </dgm:pt>
  </dgm:ptLst>
  <dgm:cxnLst>
    <dgm:cxn modelId="{D02E1307-71E5-48DC-94D6-6CB03E2AA2B1}" type="presOf" srcId="{2996EBCC-9EA9-469D-9EE9-CB2E305D52A3}" destId="{0A817A3D-07B2-46AB-B73B-4361CFCDF15B}" srcOrd="0" destOrd="0" presId="urn:microsoft.com/office/officeart/2005/8/layout/pList1"/>
    <dgm:cxn modelId="{38FD880D-5A52-4998-A3CE-5078159DE675}" srcId="{C1AED017-D4CB-4CA4-A930-BE3485CAAEB5}" destId="{C51BFA70-4883-40BF-B12F-7069BD9591D1}" srcOrd="2" destOrd="0" parTransId="{DFE53D2C-C672-45EF-A3F9-34FB50F5AACA}" sibTransId="{8DCC2B1B-F72B-458E-91EA-7910EA8D4766}"/>
    <dgm:cxn modelId="{96FA9315-E829-4409-BE7D-4A9BE7216A66}" srcId="{C1AED017-D4CB-4CA4-A930-BE3485CAAEB5}" destId="{2996EBCC-9EA9-469D-9EE9-CB2E305D52A3}" srcOrd="3" destOrd="0" parTransId="{D9D96ED1-F76E-4FEF-9FDA-71350CB28D0A}" sibTransId="{2633D9DB-A37A-4F1A-8BC3-C61897856471}"/>
    <dgm:cxn modelId="{9F8CCC5E-A192-41A1-B1F4-1B8EEBFC4C1A}" type="presOf" srcId="{D344C35A-D32E-4160-B5D7-688A48D45D71}" destId="{3F6F8EBE-2E2C-4609-BBA3-0777D1FD4B49}" srcOrd="0" destOrd="0" presId="urn:microsoft.com/office/officeart/2005/8/layout/pList1"/>
    <dgm:cxn modelId="{8C2EFA50-A6FB-413D-89CE-1B328D0E30D6}" srcId="{C1AED017-D4CB-4CA4-A930-BE3485CAAEB5}" destId="{3EFDB63D-0B8F-42AC-B591-8C17F8ED4B05}" srcOrd="0" destOrd="0" parTransId="{DACC1E23-811E-440B-8111-DA2CDCCEFBB5}" sibTransId="{69B53A64-29D0-44A4-84D1-5C9D371CE46B}"/>
    <dgm:cxn modelId="{69841A80-E242-4E58-850C-CFD75FEB5D6D}" type="presOf" srcId="{71F0BAF7-7CA6-42DD-BC6C-0B01A5E4D75B}" destId="{5F794345-4134-4FBA-92D7-BDDBD79170C8}" srcOrd="0" destOrd="0" presId="urn:microsoft.com/office/officeart/2005/8/layout/pList1"/>
    <dgm:cxn modelId="{F921038D-7825-4616-AABE-812FE286D923}" type="presOf" srcId="{8DCC2B1B-F72B-458E-91EA-7910EA8D4766}" destId="{B3990432-4A77-4C2E-892D-4A22BBBB1D10}" srcOrd="0" destOrd="0" presId="urn:microsoft.com/office/officeart/2005/8/layout/pList1"/>
    <dgm:cxn modelId="{00011794-90B9-4B73-99B0-DBA9375A19E2}" type="presOf" srcId="{69B53A64-29D0-44A4-84D1-5C9D371CE46B}" destId="{AFEF0DE2-1CE2-4BF6-88BD-B699269E5F90}" srcOrd="0" destOrd="0" presId="urn:microsoft.com/office/officeart/2005/8/layout/pList1"/>
    <dgm:cxn modelId="{19B3399E-6D2E-42A2-A4AD-2F1139F6B3A4}" srcId="{C1AED017-D4CB-4CA4-A930-BE3485CAAEB5}" destId="{D344C35A-D32E-4160-B5D7-688A48D45D71}" srcOrd="1" destOrd="0" parTransId="{6349C3A5-1E7D-47F1-9C81-730C8808BE04}" sibTransId="{71F0BAF7-7CA6-42DD-BC6C-0B01A5E4D75B}"/>
    <dgm:cxn modelId="{2962FFA6-2C51-4B1E-BA35-73F130F80CCF}" type="presOf" srcId="{C51BFA70-4883-40BF-B12F-7069BD9591D1}" destId="{BBAC015A-5207-4197-83BF-44E819456B4F}" srcOrd="0" destOrd="0" presId="urn:microsoft.com/office/officeart/2005/8/layout/pList1"/>
    <dgm:cxn modelId="{507DDBF1-90E9-42C8-A06B-D6D4F92F39BB}" type="presOf" srcId="{3EFDB63D-0B8F-42AC-B591-8C17F8ED4B05}" destId="{EBDC7623-7A79-4E0E-BC95-EDC56BB2B9D0}" srcOrd="0" destOrd="0" presId="urn:microsoft.com/office/officeart/2005/8/layout/pList1"/>
    <dgm:cxn modelId="{9F8784F9-9FCB-477D-90E6-AB4867456718}" type="presOf" srcId="{C1AED017-D4CB-4CA4-A930-BE3485CAAEB5}" destId="{BBEC4528-C499-487B-89A7-75E5A4F5213B}" srcOrd="0" destOrd="0" presId="urn:microsoft.com/office/officeart/2005/8/layout/pList1"/>
    <dgm:cxn modelId="{C0BF4909-3A5D-4954-BCDE-62DC2C24D43E}" type="presParOf" srcId="{BBEC4528-C499-487B-89A7-75E5A4F5213B}" destId="{CA10C882-FA2D-4CB2-BE31-DDA7C5DAB083}" srcOrd="0" destOrd="0" presId="urn:microsoft.com/office/officeart/2005/8/layout/pList1"/>
    <dgm:cxn modelId="{E100DA1D-26B9-4259-9CB0-F70E269A7D51}" type="presParOf" srcId="{CA10C882-FA2D-4CB2-BE31-DDA7C5DAB083}" destId="{7B7D4669-485E-4133-A2CE-8860CCE47B76}" srcOrd="0" destOrd="0" presId="urn:microsoft.com/office/officeart/2005/8/layout/pList1"/>
    <dgm:cxn modelId="{547DCF3A-8FBF-42B8-AA27-175A0CD544AA}" type="presParOf" srcId="{CA10C882-FA2D-4CB2-BE31-DDA7C5DAB083}" destId="{EBDC7623-7A79-4E0E-BC95-EDC56BB2B9D0}" srcOrd="1" destOrd="0" presId="urn:microsoft.com/office/officeart/2005/8/layout/pList1"/>
    <dgm:cxn modelId="{9FE719A0-D7D0-4630-8804-2C4A99BECFED}" type="presParOf" srcId="{BBEC4528-C499-487B-89A7-75E5A4F5213B}" destId="{AFEF0DE2-1CE2-4BF6-88BD-B699269E5F90}" srcOrd="1" destOrd="0" presId="urn:microsoft.com/office/officeart/2005/8/layout/pList1"/>
    <dgm:cxn modelId="{415D1FC4-DAA0-4B7C-B4AC-257C9A807078}" type="presParOf" srcId="{BBEC4528-C499-487B-89A7-75E5A4F5213B}" destId="{A428CBE3-F1E7-45F2-A82D-2DED4D57997B}" srcOrd="2" destOrd="0" presId="urn:microsoft.com/office/officeart/2005/8/layout/pList1"/>
    <dgm:cxn modelId="{D8D6BB09-F2C2-4B3E-AE01-4A68E39A5659}" type="presParOf" srcId="{A428CBE3-F1E7-45F2-A82D-2DED4D57997B}" destId="{411F8176-BE3E-4B75-B810-2C5525309E65}" srcOrd="0" destOrd="0" presId="urn:microsoft.com/office/officeart/2005/8/layout/pList1"/>
    <dgm:cxn modelId="{FF74369C-EFF6-47B1-A2F9-A15C82E1F500}" type="presParOf" srcId="{A428CBE3-F1E7-45F2-A82D-2DED4D57997B}" destId="{3F6F8EBE-2E2C-4609-BBA3-0777D1FD4B49}" srcOrd="1" destOrd="0" presId="urn:microsoft.com/office/officeart/2005/8/layout/pList1"/>
    <dgm:cxn modelId="{570BA048-6713-434A-8742-412B2E7312D6}" type="presParOf" srcId="{BBEC4528-C499-487B-89A7-75E5A4F5213B}" destId="{5F794345-4134-4FBA-92D7-BDDBD79170C8}" srcOrd="3" destOrd="0" presId="urn:microsoft.com/office/officeart/2005/8/layout/pList1"/>
    <dgm:cxn modelId="{4B6929EA-494C-4B46-9ED4-1607FC216827}" type="presParOf" srcId="{BBEC4528-C499-487B-89A7-75E5A4F5213B}" destId="{3907CFAA-D1D8-4CD4-9AAC-1F490D9A85AE}" srcOrd="4" destOrd="0" presId="urn:microsoft.com/office/officeart/2005/8/layout/pList1"/>
    <dgm:cxn modelId="{4DC170CF-A054-43FE-9C46-FB1344C44270}" type="presParOf" srcId="{3907CFAA-D1D8-4CD4-9AAC-1F490D9A85AE}" destId="{8C34344C-C740-4BEA-962F-DAE11E2F15AC}" srcOrd="0" destOrd="0" presId="urn:microsoft.com/office/officeart/2005/8/layout/pList1"/>
    <dgm:cxn modelId="{A09A6BD7-3EE7-475F-9193-7771D381E5DB}" type="presParOf" srcId="{3907CFAA-D1D8-4CD4-9AAC-1F490D9A85AE}" destId="{BBAC015A-5207-4197-83BF-44E819456B4F}" srcOrd="1" destOrd="0" presId="urn:microsoft.com/office/officeart/2005/8/layout/pList1"/>
    <dgm:cxn modelId="{020FABE7-D1CC-47B6-818B-7ACFBCEB668E}" type="presParOf" srcId="{BBEC4528-C499-487B-89A7-75E5A4F5213B}" destId="{B3990432-4A77-4C2E-892D-4A22BBBB1D10}" srcOrd="5" destOrd="0" presId="urn:microsoft.com/office/officeart/2005/8/layout/pList1"/>
    <dgm:cxn modelId="{6A1E1C0B-B8FC-4089-9A3B-B786F9808038}" type="presParOf" srcId="{BBEC4528-C499-487B-89A7-75E5A4F5213B}" destId="{15AE4B67-3789-40BF-AAD7-8B4123A0ECAA}" srcOrd="6" destOrd="0" presId="urn:microsoft.com/office/officeart/2005/8/layout/pList1"/>
    <dgm:cxn modelId="{9140CE05-837E-481E-813D-AB352A441530}" type="presParOf" srcId="{15AE4B67-3789-40BF-AAD7-8B4123A0ECAA}" destId="{458D5F20-317C-41AA-9AE6-CF2FBEC42A10}" srcOrd="0" destOrd="0" presId="urn:microsoft.com/office/officeart/2005/8/layout/pList1"/>
    <dgm:cxn modelId="{6828DB34-826A-48AC-86D0-24CCCFE18A5E}" type="presParOf" srcId="{15AE4B67-3789-40BF-AAD7-8B4123A0ECAA}" destId="{0A817A3D-07B2-46AB-B73B-4361CFCDF15B}" srcOrd="1" destOrd="0" presId="urn:microsoft.com/office/officeart/2005/8/layout/p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90359D-5A08-4E5C-9D7D-1AED0DB31CAD}"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nl-BE"/>
        </a:p>
      </dgm:t>
    </dgm:pt>
    <dgm:pt modelId="{0C74B476-32B2-4C8D-80D1-4F490A62D906}">
      <dgm:prSet phldrT="[Tekst]"/>
      <dgm:spPr/>
      <dgm:t>
        <a:bodyPr/>
        <a:lstStyle/>
        <a:p>
          <a:r>
            <a:rPr lang="nl-BE" b="1"/>
            <a:t>Een stevige HR-basis met duidelijke processen, instrumenten en een wetgevend kader</a:t>
          </a:r>
        </a:p>
      </dgm:t>
    </dgm:pt>
    <dgm:pt modelId="{AA4CE23A-C241-4070-9D55-2B6ED10B94EF}" type="parTrans" cxnId="{221E74F8-B494-41BF-906B-A254FD95E265}">
      <dgm:prSet/>
      <dgm:spPr/>
      <dgm:t>
        <a:bodyPr/>
        <a:lstStyle/>
        <a:p>
          <a:endParaRPr lang="nl-BE"/>
        </a:p>
      </dgm:t>
    </dgm:pt>
    <dgm:pt modelId="{68346554-99F5-452C-B057-054BA6D9937C}" type="sibTrans" cxnId="{221E74F8-B494-41BF-906B-A254FD95E265}">
      <dgm:prSet/>
      <dgm:spPr/>
      <dgm:t>
        <a:bodyPr/>
        <a:lstStyle/>
        <a:p>
          <a:endParaRPr lang="nl-BE"/>
        </a:p>
      </dgm:t>
    </dgm:pt>
    <dgm:pt modelId="{2E14F41F-297F-4D1C-AE7C-399D2EEE357D}">
      <dgm:prSet phldrT="[Tekst]"/>
      <dgm:spPr/>
      <dgm:t>
        <a:bodyPr/>
        <a:lstStyle/>
        <a:p>
          <a:pPr rtl="0">
            <a:buFont typeface="+mj-lt"/>
            <a:buAutoNum type="arabicPeriod"/>
          </a:pPr>
          <a:r>
            <a:rPr lang="nl-BE">
              <a:latin typeface="Calibri Light" panose="020F0302020204030204"/>
            </a:rPr>
            <a:t> </a:t>
          </a:r>
          <a:r>
            <a:rPr lang="nl-BE"/>
            <a:t>Actualisatie van het arbeidsreglement</a:t>
          </a:r>
        </a:p>
      </dgm:t>
    </dgm:pt>
    <dgm:pt modelId="{F3B2E9ED-D3FD-4F22-807C-07452AD960E3}" type="parTrans" cxnId="{8FC4B981-A9C1-4811-A9BA-916FBE128DEA}">
      <dgm:prSet/>
      <dgm:spPr/>
      <dgm:t>
        <a:bodyPr/>
        <a:lstStyle/>
        <a:p>
          <a:endParaRPr lang="nl-BE"/>
        </a:p>
      </dgm:t>
    </dgm:pt>
    <dgm:pt modelId="{BA40D568-FCE4-4855-A172-FE135DA3E62A}" type="sibTrans" cxnId="{8FC4B981-A9C1-4811-A9BA-916FBE128DEA}">
      <dgm:prSet/>
      <dgm:spPr/>
      <dgm:t>
        <a:bodyPr/>
        <a:lstStyle/>
        <a:p>
          <a:endParaRPr lang="nl-BE"/>
        </a:p>
      </dgm:t>
    </dgm:pt>
    <dgm:pt modelId="{831CA096-5D1D-435C-8B10-3D58BF76EAF4}">
      <dgm:prSet phldrT="[Tekst]"/>
      <dgm:spPr/>
      <dgm:t>
        <a:bodyPr/>
        <a:lstStyle/>
        <a:p>
          <a:r>
            <a:rPr lang="nl-BE" b="1"/>
            <a:t>Digitaal, dat is toch normaal!</a:t>
          </a:r>
        </a:p>
      </dgm:t>
    </dgm:pt>
    <dgm:pt modelId="{ED73E6FC-C09C-4C75-80C6-EFFFEC6DE6CB}" type="parTrans" cxnId="{839B808C-9EB7-4378-9588-BD9463115F03}">
      <dgm:prSet/>
      <dgm:spPr/>
      <dgm:t>
        <a:bodyPr/>
        <a:lstStyle/>
        <a:p>
          <a:endParaRPr lang="nl-BE"/>
        </a:p>
      </dgm:t>
    </dgm:pt>
    <dgm:pt modelId="{9E743675-2789-4156-910A-3C702C9D5ED4}" type="sibTrans" cxnId="{839B808C-9EB7-4378-9588-BD9463115F03}">
      <dgm:prSet/>
      <dgm:spPr/>
      <dgm:t>
        <a:bodyPr/>
        <a:lstStyle/>
        <a:p>
          <a:endParaRPr lang="nl-BE"/>
        </a:p>
      </dgm:t>
    </dgm:pt>
    <dgm:pt modelId="{C599C576-C4FC-4007-96C2-8FCCA404244D}">
      <dgm:prSet phldrT="[Tekst]"/>
      <dgm:spPr/>
      <dgm:t>
        <a:bodyPr/>
        <a:lstStyle/>
        <a:p>
          <a:r>
            <a:rPr lang="nl-BE" b="1"/>
            <a:t>Inzetten op verbinding: iedereen mee! Goed in je vel, goed in je job is top!</a:t>
          </a:r>
        </a:p>
      </dgm:t>
    </dgm:pt>
    <dgm:pt modelId="{196411BB-371D-444C-A6E6-AE2976F2F36B}" type="parTrans" cxnId="{4E12A812-60F1-4A86-A720-059E13CB53AE}">
      <dgm:prSet/>
      <dgm:spPr/>
      <dgm:t>
        <a:bodyPr/>
        <a:lstStyle/>
        <a:p>
          <a:endParaRPr lang="nl-BE"/>
        </a:p>
      </dgm:t>
    </dgm:pt>
    <dgm:pt modelId="{D4A773AB-387D-4DB0-B738-0E582259E368}" type="sibTrans" cxnId="{4E12A812-60F1-4A86-A720-059E13CB53AE}">
      <dgm:prSet/>
      <dgm:spPr/>
      <dgm:t>
        <a:bodyPr/>
        <a:lstStyle/>
        <a:p>
          <a:endParaRPr lang="nl-BE"/>
        </a:p>
      </dgm:t>
    </dgm:pt>
    <dgm:pt modelId="{C17D80B4-DE70-4A57-A69C-8D5A9B57F7BA}">
      <dgm:prSet phldrT="[Tekst]" custT="1"/>
      <dgm:spPr/>
      <dgm:t>
        <a:bodyPr/>
        <a:lstStyle/>
        <a:p>
          <a:pPr>
            <a:buNone/>
          </a:pPr>
          <a:r>
            <a:rPr lang="nl-BE" sz="1500" kern="1200">
              <a:latin typeface="Calibri" panose="020F0502020204030204"/>
              <a:ea typeface="+mn-ea"/>
              <a:cs typeface="+mn-cs"/>
            </a:rPr>
            <a:t>7. Inzetten op preventie: hoe zorgen voor een gevoel van algemeen welzijn?</a:t>
          </a:r>
          <a:br>
            <a:rPr lang="nl-BE" sz="1500" kern="1200">
              <a:latin typeface="Calibri" panose="020F0502020204030204"/>
              <a:ea typeface="+mn-ea"/>
              <a:cs typeface="+mn-cs"/>
            </a:rPr>
          </a:br>
          <a:r>
            <a:rPr lang="nl-BE" sz="1500" kern="1200">
              <a:latin typeface="Calibri" panose="020F0502020204030204"/>
              <a:ea typeface="+mn-ea"/>
              <a:cs typeface="+mn-cs"/>
            </a:rPr>
            <a:t>7.1. Terug naar kantoor</a:t>
          </a:r>
          <a:br>
            <a:rPr lang="nl-BE" sz="1500" kern="1200">
              <a:latin typeface="Calibri" panose="020F0502020204030204"/>
              <a:ea typeface="+mn-ea"/>
              <a:cs typeface="+mn-cs"/>
            </a:rPr>
          </a:br>
          <a:r>
            <a:rPr lang="nl-BE" sz="1500" kern="1200">
              <a:latin typeface="Calibri" panose="020F0502020204030204"/>
              <a:ea typeface="+mn-ea"/>
              <a:cs typeface="+mn-cs"/>
            </a:rPr>
            <a:t>7.2. Organisatiecultuur &amp; sociale cohesie</a:t>
          </a:r>
        </a:p>
      </dgm:t>
    </dgm:pt>
    <dgm:pt modelId="{72695B28-E79C-455C-A9CA-9A985378140E}" type="parTrans" cxnId="{9A76BFE2-01DE-40B5-B4D9-83F11DC1D9FA}">
      <dgm:prSet/>
      <dgm:spPr/>
      <dgm:t>
        <a:bodyPr/>
        <a:lstStyle/>
        <a:p>
          <a:endParaRPr lang="nl-BE"/>
        </a:p>
      </dgm:t>
    </dgm:pt>
    <dgm:pt modelId="{39559146-84C6-4932-911B-868620434804}" type="sibTrans" cxnId="{9A76BFE2-01DE-40B5-B4D9-83F11DC1D9FA}">
      <dgm:prSet/>
      <dgm:spPr/>
      <dgm:t>
        <a:bodyPr/>
        <a:lstStyle/>
        <a:p>
          <a:endParaRPr lang="nl-BE"/>
        </a:p>
      </dgm:t>
    </dgm:pt>
    <dgm:pt modelId="{D708DBD7-6543-48AF-8845-AD99F94BB4BD}">
      <dgm:prSet/>
      <dgm:spPr/>
      <dgm:t>
        <a:bodyPr/>
        <a:lstStyle/>
        <a:p>
          <a:r>
            <a:rPr lang="nl-BE" b="1"/>
            <a:t>Talent aantrekken, optimaal inzetten en behouden</a:t>
          </a:r>
        </a:p>
      </dgm:t>
    </dgm:pt>
    <dgm:pt modelId="{F0B65661-2BCD-4D58-9BEB-9F0237A60F4E}" type="parTrans" cxnId="{C31EA4FD-1957-4531-961C-963FEC3E29FF}">
      <dgm:prSet/>
      <dgm:spPr/>
      <dgm:t>
        <a:bodyPr/>
        <a:lstStyle/>
        <a:p>
          <a:endParaRPr lang="nl-BE"/>
        </a:p>
      </dgm:t>
    </dgm:pt>
    <dgm:pt modelId="{EE31C36F-378D-43AA-BB72-9614207B9F8D}" type="sibTrans" cxnId="{C31EA4FD-1957-4531-961C-963FEC3E29FF}">
      <dgm:prSet/>
      <dgm:spPr/>
      <dgm:t>
        <a:bodyPr/>
        <a:lstStyle/>
        <a:p>
          <a:endParaRPr lang="nl-BE"/>
        </a:p>
      </dgm:t>
    </dgm:pt>
    <dgm:pt modelId="{2351DE5B-368B-43BA-9059-957564FCD8F4}">
      <dgm:prSet phldrT="[Tekst]"/>
      <dgm:spPr/>
      <dgm:t>
        <a:bodyPr/>
        <a:lstStyle/>
        <a:p>
          <a:pPr>
            <a:buFont typeface="+mj-lt"/>
            <a:buNone/>
          </a:pPr>
          <a:r>
            <a:rPr lang="nl-BE">
              <a:solidFill>
                <a:srgbClr val="FF6F61"/>
              </a:solidFill>
            </a:rPr>
            <a:t>2. Proces instroom en uitstroom personeelsleden: bepalen duidelijke rollen en verantwoordelijkheden</a:t>
          </a:r>
        </a:p>
      </dgm:t>
    </dgm:pt>
    <dgm:pt modelId="{BED3A408-01BD-4A66-B089-67500F07BC84}" type="parTrans" cxnId="{502414EB-4C47-46C3-B809-E046D8F9B92F}">
      <dgm:prSet/>
      <dgm:spPr/>
      <dgm:t>
        <a:bodyPr/>
        <a:lstStyle/>
        <a:p>
          <a:endParaRPr lang="nl-BE"/>
        </a:p>
      </dgm:t>
    </dgm:pt>
    <dgm:pt modelId="{C8151ACF-B08D-42C0-A39F-983C1B8DD8AE}" type="sibTrans" cxnId="{502414EB-4C47-46C3-B809-E046D8F9B92F}">
      <dgm:prSet/>
      <dgm:spPr/>
      <dgm:t>
        <a:bodyPr/>
        <a:lstStyle/>
        <a:p>
          <a:endParaRPr lang="nl-BE"/>
        </a:p>
      </dgm:t>
    </dgm:pt>
    <dgm:pt modelId="{BE11CE29-2549-48DB-A4F7-6203290F6232}">
      <dgm:prSet phldrT="[Tekst]"/>
      <dgm:spPr/>
      <dgm:t>
        <a:bodyPr/>
        <a:lstStyle/>
        <a:p>
          <a:pPr>
            <a:buFont typeface="+mj-lt"/>
            <a:buNone/>
          </a:pPr>
          <a:r>
            <a:rPr lang="nl-BE">
              <a:solidFill>
                <a:srgbClr val="660033"/>
              </a:solidFill>
            </a:rPr>
            <a:t>5. Ontwikkelen van talenten en persoonlijke groei, digitaal? Dat kan!</a:t>
          </a:r>
        </a:p>
      </dgm:t>
    </dgm:pt>
    <dgm:pt modelId="{EBEF0335-C767-4887-BC21-B26D6F0EFBA6}" type="parTrans" cxnId="{26A8B5EE-12CC-44E5-92F3-620B678DB864}">
      <dgm:prSet/>
      <dgm:spPr/>
      <dgm:t>
        <a:bodyPr/>
        <a:lstStyle/>
        <a:p>
          <a:endParaRPr lang="nl-BE"/>
        </a:p>
      </dgm:t>
    </dgm:pt>
    <dgm:pt modelId="{226B337D-DA62-4967-A95F-4FE598A117F7}" type="sibTrans" cxnId="{26A8B5EE-12CC-44E5-92F3-620B678DB864}">
      <dgm:prSet/>
      <dgm:spPr/>
      <dgm:t>
        <a:bodyPr/>
        <a:lstStyle/>
        <a:p>
          <a:endParaRPr lang="nl-BE"/>
        </a:p>
      </dgm:t>
    </dgm:pt>
    <dgm:pt modelId="{79FFE18C-8992-413E-8D25-A5A414F10588}">
      <dgm:prSet phldrT="[Tekst]"/>
      <dgm:spPr/>
      <dgm:t>
        <a:bodyPr/>
        <a:lstStyle/>
        <a:p>
          <a:pPr>
            <a:buFont typeface="+mj-lt"/>
            <a:buNone/>
          </a:pPr>
          <a:r>
            <a:rPr lang="nl-BE"/>
            <a:t>6. Digitale kloof wegwerken om te evolueren naar een digitaal Sport Vlaanderen tot in de kern</a:t>
          </a:r>
        </a:p>
      </dgm:t>
    </dgm:pt>
    <dgm:pt modelId="{D049E8BD-61EA-4571-BDF1-D8A5FC873382}" type="parTrans" cxnId="{2E2626EC-1FD0-4A25-9BF8-B58C702EDB55}">
      <dgm:prSet/>
      <dgm:spPr/>
      <dgm:t>
        <a:bodyPr/>
        <a:lstStyle/>
        <a:p>
          <a:endParaRPr lang="nl-BE"/>
        </a:p>
      </dgm:t>
    </dgm:pt>
    <dgm:pt modelId="{682A50B8-E00C-4A4A-9396-606B0746F72C}" type="sibTrans" cxnId="{2E2626EC-1FD0-4A25-9BF8-B58C702EDB55}">
      <dgm:prSet/>
      <dgm:spPr/>
      <dgm:t>
        <a:bodyPr/>
        <a:lstStyle/>
        <a:p>
          <a:endParaRPr lang="nl-BE"/>
        </a:p>
      </dgm:t>
    </dgm:pt>
    <dgm:pt modelId="{A4523A3F-277B-422E-ABBA-7E0E068EE7B4}">
      <dgm:prSet custT="1"/>
      <dgm:spPr/>
      <dgm:t>
        <a:bodyPr/>
        <a:lstStyle/>
        <a:p>
          <a:pPr rtl="0">
            <a:buNone/>
          </a:pPr>
          <a:r>
            <a:rPr lang="nl-BE" sz="1500" kern="1200">
              <a:latin typeface="Calibri" panose="020F0502020204030204"/>
              <a:ea typeface="+mn-ea"/>
              <a:cs typeface="+mn-cs"/>
            </a:rPr>
            <a:t>8.  Er ‘</a:t>
          </a:r>
          <a:r>
            <a:rPr lang="nl-BE" sz="1500" kern="1200" err="1">
              <a:latin typeface="Calibri" panose="020F0502020204030204"/>
              <a:ea typeface="+mn-ea"/>
              <a:cs typeface="+mn-cs"/>
            </a:rPr>
            <a:t>WEL-zijn</a:t>
          </a:r>
          <a:r>
            <a:rPr lang="nl-BE" sz="1500" kern="1200">
              <a:latin typeface="Calibri" panose="020F0502020204030204"/>
              <a:ea typeface="+mn-ea"/>
              <a:cs typeface="+mn-cs"/>
            </a:rPr>
            <a:t>’ en absenteïsme aanpakken</a:t>
          </a:r>
        </a:p>
      </dgm:t>
    </dgm:pt>
    <dgm:pt modelId="{B9991637-560A-47C8-9EB1-761A36D7F247}" type="parTrans" cxnId="{ECBFF464-AD87-48C0-9E6E-505D904DA813}">
      <dgm:prSet/>
      <dgm:spPr/>
      <dgm:t>
        <a:bodyPr/>
        <a:lstStyle/>
        <a:p>
          <a:endParaRPr lang="nl-BE"/>
        </a:p>
      </dgm:t>
    </dgm:pt>
    <dgm:pt modelId="{146261A0-858A-451D-8042-8DC69E7024DB}" type="sibTrans" cxnId="{ECBFF464-AD87-48C0-9E6E-505D904DA813}">
      <dgm:prSet/>
      <dgm:spPr/>
      <dgm:t>
        <a:bodyPr/>
        <a:lstStyle/>
        <a:p>
          <a:endParaRPr lang="nl-BE"/>
        </a:p>
      </dgm:t>
    </dgm:pt>
    <dgm:pt modelId="{9A0A6D2E-5144-49A9-B3FD-B86B3017BB08}">
      <dgm:prSet custT="1"/>
      <dgm:spPr/>
      <dgm:t>
        <a:bodyPr/>
        <a:lstStyle/>
        <a:p>
          <a:pPr rtl="0">
            <a:buNone/>
          </a:pPr>
          <a:r>
            <a:rPr lang="nl-BE" sz="1500" kern="1200">
              <a:latin typeface="Calibri" panose="020F0502020204030204"/>
              <a:ea typeface="+mn-ea"/>
              <a:cs typeface="+mn-cs"/>
            </a:rPr>
            <a:t>9. Inzetten op diversiteit en integriteit </a:t>
          </a:r>
        </a:p>
      </dgm:t>
    </dgm:pt>
    <dgm:pt modelId="{B82C8049-5DA9-4CCC-92D2-4FB8BA40EFFC}" type="parTrans" cxnId="{6A157DBE-E85B-4B25-B127-EC71D6DF77F3}">
      <dgm:prSet/>
      <dgm:spPr/>
      <dgm:t>
        <a:bodyPr/>
        <a:lstStyle/>
        <a:p>
          <a:endParaRPr lang="nl-BE"/>
        </a:p>
      </dgm:t>
    </dgm:pt>
    <dgm:pt modelId="{02F54AAE-F5B3-4BF4-AE9D-ABF675FAEB1E}" type="sibTrans" cxnId="{6A157DBE-E85B-4B25-B127-EC71D6DF77F3}">
      <dgm:prSet/>
      <dgm:spPr/>
      <dgm:t>
        <a:bodyPr/>
        <a:lstStyle/>
        <a:p>
          <a:endParaRPr lang="nl-BE"/>
        </a:p>
      </dgm:t>
    </dgm:pt>
    <dgm:pt modelId="{4BB10A4D-2935-420D-A51D-94F182EDB265}">
      <dgm:prSet custT="1"/>
      <dgm:spPr/>
      <dgm:t>
        <a:bodyPr/>
        <a:lstStyle/>
        <a:p>
          <a:pPr rtl="0">
            <a:buNone/>
          </a:pPr>
          <a:r>
            <a:rPr lang="nl-BE" sz="1500" kern="1200">
              <a:solidFill>
                <a:srgbClr val="FF6F61"/>
              </a:solidFill>
              <a:latin typeface="Calibri" panose="020F0502020204030204"/>
              <a:ea typeface="+mn-ea"/>
              <a:cs typeface="+mn-cs"/>
            </a:rPr>
            <a:t>10. Onthaalbeleid </a:t>
          </a:r>
        </a:p>
      </dgm:t>
    </dgm:pt>
    <dgm:pt modelId="{C9BBB5F2-32B0-41E9-BAB2-BEA45B1DE786}" type="parTrans" cxnId="{9A5478A5-4F80-4062-9ADB-B61132088AC7}">
      <dgm:prSet/>
      <dgm:spPr/>
      <dgm:t>
        <a:bodyPr/>
        <a:lstStyle/>
        <a:p>
          <a:endParaRPr lang="nl-BE"/>
        </a:p>
      </dgm:t>
    </dgm:pt>
    <dgm:pt modelId="{F9ABDA6F-F877-420C-B51C-DC50592FE872}" type="sibTrans" cxnId="{9A5478A5-4F80-4062-9ADB-B61132088AC7}">
      <dgm:prSet/>
      <dgm:spPr/>
      <dgm:t>
        <a:bodyPr/>
        <a:lstStyle/>
        <a:p>
          <a:endParaRPr lang="nl-BE"/>
        </a:p>
      </dgm:t>
    </dgm:pt>
    <dgm:pt modelId="{B864212E-0A44-4761-831A-561456E1157B}">
      <dgm:prSet custT="1"/>
      <dgm:spPr/>
      <dgm:t>
        <a:bodyPr/>
        <a:lstStyle/>
        <a:p>
          <a:pPr>
            <a:buNone/>
          </a:pPr>
          <a:r>
            <a:rPr lang="nl-BE" sz="1500" kern="1200">
              <a:solidFill>
                <a:srgbClr val="FF6F61"/>
              </a:solidFill>
              <a:latin typeface="Calibri" panose="020F0502020204030204"/>
              <a:ea typeface="+mn-ea"/>
              <a:cs typeface="+mn-cs"/>
            </a:rPr>
            <a:t>11. Exitgesprekken</a:t>
          </a:r>
        </a:p>
      </dgm:t>
    </dgm:pt>
    <dgm:pt modelId="{BF2E19EB-92BF-462D-B368-2AAA49A4B4D4}" type="parTrans" cxnId="{B0EB8758-B499-443E-B17D-BD32E9920D9E}">
      <dgm:prSet/>
      <dgm:spPr/>
      <dgm:t>
        <a:bodyPr/>
        <a:lstStyle/>
        <a:p>
          <a:endParaRPr lang="nl-BE"/>
        </a:p>
      </dgm:t>
    </dgm:pt>
    <dgm:pt modelId="{D96EB173-1BC7-41DB-BF09-326E4645E05E}" type="sibTrans" cxnId="{B0EB8758-B499-443E-B17D-BD32E9920D9E}">
      <dgm:prSet/>
      <dgm:spPr/>
      <dgm:t>
        <a:bodyPr/>
        <a:lstStyle/>
        <a:p>
          <a:endParaRPr lang="nl-BE"/>
        </a:p>
      </dgm:t>
    </dgm:pt>
    <dgm:pt modelId="{6A96109B-5AB7-4799-9B9F-739DBA1E1963}">
      <dgm:prSet custT="1"/>
      <dgm:spPr>
        <a:solidFill>
          <a:schemeClr val="accent3">
            <a:lumMod val="20000"/>
            <a:lumOff val="80000"/>
            <a:alpha val="90000"/>
          </a:schemeClr>
        </a:solidFill>
      </dgm:spPr>
      <dgm:t>
        <a:bodyPr/>
        <a:lstStyle/>
        <a:p>
          <a:pPr marL="114300" lvl="1" indent="-114300" algn="l" defTabSz="666750">
            <a:lnSpc>
              <a:spcPct val="90000"/>
            </a:lnSpc>
            <a:spcBef>
              <a:spcPct val="0"/>
            </a:spcBef>
            <a:spcAft>
              <a:spcPct val="15000"/>
            </a:spcAft>
            <a:buFont typeface="+mj-lt"/>
            <a:buNone/>
          </a:pPr>
          <a:r>
            <a:rPr lang="nl-BE" sz="1500" kern="1200">
              <a:solidFill>
                <a:srgbClr val="006FB7">
                  <a:hueOff val="0"/>
                  <a:satOff val="0"/>
                  <a:lumOff val="0"/>
                  <a:alphaOff val="0"/>
                </a:srgbClr>
              </a:solidFill>
              <a:latin typeface="Calibri" panose="020F0502020204030204"/>
              <a:ea typeface="+mn-ea"/>
              <a:cs typeface="+mn-cs"/>
            </a:rPr>
            <a:t>12. Rekrutering en selectie: uitvoeren wervings- en bevorderingsplan &amp; begeleiden bij nieuwe dienstverlening AGO</a:t>
          </a:r>
        </a:p>
      </dgm:t>
    </dgm:pt>
    <dgm:pt modelId="{457F6616-86F0-4A31-9A8C-16C3561F5EB2}" type="parTrans" cxnId="{19DD5E4E-5CD1-46DC-9210-7109E90096AB}">
      <dgm:prSet/>
      <dgm:spPr/>
      <dgm:t>
        <a:bodyPr/>
        <a:lstStyle/>
        <a:p>
          <a:endParaRPr lang="nl-BE"/>
        </a:p>
      </dgm:t>
    </dgm:pt>
    <dgm:pt modelId="{A3F2539C-7431-4445-A339-084EFC2238C1}" type="sibTrans" cxnId="{19DD5E4E-5CD1-46DC-9210-7109E90096AB}">
      <dgm:prSet/>
      <dgm:spPr/>
      <dgm:t>
        <a:bodyPr/>
        <a:lstStyle/>
        <a:p>
          <a:endParaRPr lang="nl-BE"/>
        </a:p>
      </dgm:t>
    </dgm:pt>
    <dgm:pt modelId="{7551ED75-3831-468A-9453-086B2E22C8D7}">
      <dgm:prSet custT="1"/>
      <dgm:spPr>
        <a:solidFill>
          <a:schemeClr val="accent3">
            <a:lumMod val="20000"/>
            <a:lumOff val="80000"/>
            <a:alpha val="90000"/>
          </a:schemeClr>
        </a:solidFill>
      </dgm:spPr>
      <dgm:t>
        <a:bodyPr/>
        <a:lstStyle/>
        <a:p>
          <a:pPr marL="114300" lvl="1" indent="-114300" algn="l" defTabSz="666750">
            <a:lnSpc>
              <a:spcPct val="90000"/>
            </a:lnSpc>
            <a:spcBef>
              <a:spcPct val="0"/>
            </a:spcBef>
            <a:spcAft>
              <a:spcPct val="15000"/>
            </a:spcAft>
            <a:buFont typeface="+mj-lt"/>
            <a:buNone/>
          </a:pPr>
          <a:r>
            <a:rPr lang="nl-BE" sz="1500" kern="1200">
              <a:solidFill>
                <a:srgbClr val="660033"/>
              </a:solidFill>
              <a:latin typeface="Calibri" panose="020F0502020204030204"/>
              <a:ea typeface="+mn-ea"/>
              <a:cs typeface="+mn-cs"/>
            </a:rPr>
            <a:t>13. </a:t>
          </a:r>
          <a:r>
            <a:rPr lang="nl-BE" sz="1500" kern="1200" err="1">
              <a:solidFill>
                <a:srgbClr val="660033"/>
              </a:solidFill>
              <a:latin typeface="Calibri" panose="020F0502020204030204"/>
              <a:ea typeface="+mn-ea"/>
              <a:cs typeface="+mn-cs"/>
            </a:rPr>
            <a:t>Employer</a:t>
          </a:r>
          <a:r>
            <a:rPr lang="nl-BE" sz="1500" kern="1200">
              <a:solidFill>
                <a:srgbClr val="660033"/>
              </a:solidFill>
              <a:latin typeface="Calibri" panose="020F0502020204030204"/>
              <a:ea typeface="+mn-ea"/>
              <a:cs typeface="+mn-cs"/>
            </a:rPr>
            <a:t> branding</a:t>
          </a:r>
        </a:p>
      </dgm:t>
    </dgm:pt>
    <dgm:pt modelId="{764118BE-828F-4527-BF8A-7B180F018341}" type="parTrans" cxnId="{33E2ACAF-328B-4866-B177-2871AB7ABA03}">
      <dgm:prSet/>
      <dgm:spPr/>
      <dgm:t>
        <a:bodyPr/>
        <a:lstStyle/>
        <a:p>
          <a:endParaRPr lang="nl-BE"/>
        </a:p>
      </dgm:t>
    </dgm:pt>
    <dgm:pt modelId="{EAB3933E-EDE6-422C-AF69-AAF41B3FD037}" type="sibTrans" cxnId="{33E2ACAF-328B-4866-B177-2871AB7ABA03}">
      <dgm:prSet/>
      <dgm:spPr/>
      <dgm:t>
        <a:bodyPr/>
        <a:lstStyle/>
        <a:p>
          <a:endParaRPr lang="nl-BE"/>
        </a:p>
      </dgm:t>
    </dgm:pt>
    <dgm:pt modelId="{B137277A-D8E2-4A68-BCAA-F9BAD5122B3D}">
      <dgm:prSet custT="1"/>
      <dgm:spPr>
        <a:solidFill>
          <a:schemeClr val="accent3">
            <a:lumMod val="20000"/>
            <a:lumOff val="80000"/>
            <a:alpha val="90000"/>
          </a:schemeClr>
        </a:solidFill>
      </dgm:spPr>
      <dgm:t>
        <a:bodyPr/>
        <a:lstStyle/>
        <a:p>
          <a:pPr marL="114300" lvl="1" indent="-114300" algn="l" defTabSz="666750">
            <a:lnSpc>
              <a:spcPct val="90000"/>
            </a:lnSpc>
            <a:spcBef>
              <a:spcPct val="0"/>
            </a:spcBef>
            <a:spcAft>
              <a:spcPct val="15000"/>
            </a:spcAft>
            <a:buFont typeface="+mj-lt"/>
            <a:buNone/>
          </a:pPr>
          <a:r>
            <a:rPr lang="nl-BE" sz="1500" kern="1200">
              <a:solidFill>
                <a:srgbClr val="660033"/>
              </a:solidFill>
              <a:latin typeface="Calibri" panose="020F0502020204030204"/>
              <a:ea typeface="+mn-ea"/>
              <a:cs typeface="+mn-cs"/>
            </a:rPr>
            <a:t>14. High </a:t>
          </a:r>
          <a:r>
            <a:rPr lang="nl-BE" sz="1500" kern="1200" err="1">
              <a:solidFill>
                <a:srgbClr val="660033"/>
              </a:solidFill>
              <a:latin typeface="Calibri" panose="020F0502020204030204"/>
              <a:ea typeface="+mn-ea"/>
              <a:cs typeface="+mn-cs"/>
            </a:rPr>
            <a:t>potential</a:t>
          </a:r>
          <a:r>
            <a:rPr lang="nl-BE" sz="1500" kern="1200">
              <a:solidFill>
                <a:srgbClr val="660033"/>
              </a:solidFill>
              <a:latin typeface="Calibri" panose="020F0502020204030204"/>
              <a:ea typeface="+mn-ea"/>
              <a:cs typeface="+mn-cs"/>
            </a:rPr>
            <a:t> program</a:t>
          </a:r>
        </a:p>
      </dgm:t>
    </dgm:pt>
    <dgm:pt modelId="{69C3952E-4B3C-447B-BFB4-CA1D14D39D15}" type="parTrans" cxnId="{E9245A5D-33C0-4E70-B64C-89E180B2EE3C}">
      <dgm:prSet/>
      <dgm:spPr/>
      <dgm:t>
        <a:bodyPr/>
        <a:lstStyle/>
        <a:p>
          <a:endParaRPr lang="nl-BE"/>
        </a:p>
      </dgm:t>
    </dgm:pt>
    <dgm:pt modelId="{6D31CBBD-C1B7-4368-AAA3-16B09300443A}" type="sibTrans" cxnId="{E9245A5D-33C0-4E70-B64C-89E180B2EE3C}">
      <dgm:prSet/>
      <dgm:spPr/>
      <dgm:t>
        <a:bodyPr/>
        <a:lstStyle/>
        <a:p>
          <a:endParaRPr lang="nl-BE"/>
        </a:p>
      </dgm:t>
    </dgm:pt>
    <dgm:pt modelId="{D44AFD98-6734-4D67-AF1B-8BFE43FB91B9}">
      <dgm:prSet phldrT="[Tekst]"/>
      <dgm:spPr/>
      <dgm:t>
        <a:bodyPr/>
        <a:lstStyle/>
        <a:p>
          <a:pPr>
            <a:buFont typeface="+mj-lt"/>
            <a:buNone/>
          </a:pPr>
          <a:endParaRPr lang="nl-BE"/>
        </a:p>
      </dgm:t>
    </dgm:pt>
    <dgm:pt modelId="{C7F688C3-FF45-4B9D-A42C-532CF5D14D3A}" type="parTrans" cxnId="{E9908294-7155-4D01-BC2D-613623CE3260}">
      <dgm:prSet/>
      <dgm:spPr/>
      <dgm:t>
        <a:bodyPr/>
        <a:lstStyle/>
        <a:p>
          <a:endParaRPr lang="nl-BE"/>
        </a:p>
      </dgm:t>
    </dgm:pt>
    <dgm:pt modelId="{C6EC1828-8D88-4313-9AE0-8C16CE961B7C}" type="sibTrans" cxnId="{E9908294-7155-4D01-BC2D-613623CE3260}">
      <dgm:prSet/>
      <dgm:spPr/>
      <dgm:t>
        <a:bodyPr/>
        <a:lstStyle/>
        <a:p>
          <a:endParaRPr lang="nl-BE"/>
        </a:p>
      </dgm:t>
    </dgm:pt>
    <dgm:pt modelId="{A35A7E61-3FE3-434C-9648-6BDBE6E000CA}">
      <dgm:prSet phldrT="[Tekst]" custT="1"/>
      <dgm:spPr/>
      <dgm:t>
        <a:bodyPr/>
        <a:lstStyle/>
        <a:p>
          <a:pPr>
            <a:buNone/>
          </a:pPr>
          <a:endParaRPr lang="nl-BE" sz="1500" kern="1200">
            <a:solidFill>
              <a:srgbClr val="006FB7">
                <a:hueOff val="0"/>
                <a:satOff val="0"/>
                <a:lumOff val="0"/>
                <a:alphaOff val="0"/>
              </a:srgbClr>
            </a:solidFill>
            <a:latin typeface="Calibri" panose="020F0502020204030204"/>
            <a:ea typeface="+mn-ea"/>
            <a:cs typeface="+mn-cs"/>
          </a:endParaRPr>
        </a:p>
      </dgm:t>
    </dgm:pt>
    <dgm:pt modelId="{F534ACEA-3F09-4A13-85BA-7EFF4D0CD532}" type="parTrans" cxnId="{78B94323-1FFB-47FC-8A86-6ECE8BC05136}">
      <dgm:prSet/>
      <dgm:spPr/>
      <dgm:t>
        <a:bodyPr/>
        <a:lstStyle/>
        <a:p>
          <a:endParaRPr lang="nl-BE"/>
        </a:p>
      </dgm:t>
    </dgm:pt>
    <dgm:pt modelId="{7DCAE775-B6B7-477B-94B8-020CAAD6CE86}" type="sibTrans" cxnId="{78B94323-1FFB-47FC-8A86-6ECE8BC05136}">
      <dgm:prSet/>
      <dgm:spPr/>
      <dgm:t>
        <a:bodyPr/>
        <a:lstStyle/>
        <a:p>
          <a:endParaRPr lang="nl-BE"/>
        </a:p>
      </dgm:t>
    </dgm:pt>
    <dgm:pt modelId="{E131B253-5719-4DB7-85E5-14474788AC04}">
      <dgm:prSet custT="1"/>
      <dgm:spPr/>
      <dgm:t>
        <a:bodyPr/>
        <a:lstStyle/>
        <a:p>
          <a:pPr rtl="0">
            <a:buNone/>
          </a:pPr>
          <a:r>
            <a:rPr lang="nl-BE" sz="1500" kern="1200">
              <a:latin typeface="Calibri" panose="020F0502020204030204"/>
              <a:ea typeface="+mn-ea"/>
              <a:cs typeface="+mn-cs"/>
            </a:rPr>
            <a:t> </a:t>
          </a:r>
        </a:p>
      </dgm:t>
    </dgm:pt>
    <dgm:pt modelId="{7CF26DA3-41D7-4BBF-B111-74AAC842A381}" type="parTrans" cxnId="{EEE19C3E-DCF7-47C8-B902-90A4920DD3AB}">
      <dgm:prSet/>
      <dgm:spPr/>
      <dgm:t>
        <a:bodyPr/>
        <a:lstStyle/>
        <a:p>
          <a:endParaRPr lang="nl-BE"/>
        </a:p>
      </dgm:t>
    </dgm:pt>
    <dgm:pt modelId="{3364A9E3-1F1C-4100-B4E4-9BBD08EC3F8F}" type="sibTrans" cxnId="{EEE19C3E-DCF7-47C8-B902-90A4920DD3AB}">
      <dgm:prSet/>
      <dgm:spPr/>
      <dgm:t>
        <a:bodyPr/>
        <a:lstStyle/>
        <a:p>
          <a:endParaRPr lang="nl-BE"/>
        </a:p>
      </dgm:t>
    </dgm:pt>
    <dgm:pt modelId="{338BED4D-73EE-471E-8AF5-167A800A2BBC}">
      <dgm:prSet custT="1"/>
      <dgm:spPr/>
      <dgm:t>
        <a:bodyPr/>
        <a:lstStyle/>
        <a:p>
          <a:pPr>
            <a:buNone/>
          </a:pPr>
          <a:endParaRPr lang="nl-BE" sz="1500" kern="1200">
            <a:solidFill>
              <a:srgbClr val="006FB7">
                <a:hueOff val="0"/>
                <a:satOff val="0"/>
                <a:lumOff val="0"/>
                <a:alphaOff val="0"/>
              </a:srgbClr>
            </a:solidFill>
            <a:latin typeface="Calibri" panose="020F0502020204030204"/>
            <a:ea typeface="+mn-ea"/>
            <a:cs typeface="+mn-cs"/>
          </a:endParaRPr>
        </a:p>
      </dgm:t>
    </dgm:pt>
    <dgm:pt modelId="{E90C3D65-B615-4F55-A85D-30E4B1461337}" type="parTrans" cxnId="{CFD0F459-E542-4145-BCCA-F6A63BFB6246}">
      <dgm:prSet/>
      <dgm:spPr/>
      <dgm:t>
        <a:bodyPr/>
        <a:lstStyle/>
        <a:p>
          <a:endParaRPr lang="nl-BE"/>
        </a:p>
      </dgm:t>
    </dgm:pt>
    <dgm:pt modelId="{202C2BC2-9C32-4D26-9942-F80F85413E3F}" type="sibTrans" cxnId="{CFD0F459-E542-4145-BCCA-F6A63BFB6246}">
      <dgm:prSet/>
      <dgm:spPr/>
      <dgm:t>
        <a:bodyPr/>
        <a:lstStyle/>
        <a:p>
          <a:endParaRPr lang="nl-BE"/>
        </a:p>
      </dgm:t>
    </dgm:pt>
    <dgm:pt modelId="{2721FC72-4A33-40C7-9D6C-34E71BF37A60}">
      <dgm:prSet custT="1"/>
      <dgm:spPr/>
      <dgm:t>
        <a:bodyPr/>
        <a:lstStyle/>
        <a:p>
          <a:pPr>
            <a:buNone/>
          </a:pPr>
          <a:endParaRPr lang="nl-BE" sz="1500" kern="1200">
            <a:solidFill>
              <a:srgbClr val="FF6F61"/>
            </a:solidFill>
            <a:latin typeface="Calibri" panose="020F0502020204030204"/>
            <a:ea typeface="+mn-ea"/>
            <a:cs typeface="+mn-cs"/>
          </a:endParaRPr>
        </a:p>
      </dgm:t>
    </dgm:pt>
    <dgm:pt modelId="{4C44092A-D61F-4EA5-AC26-46465C9FA28B}" type="parTrans" cxnId="{988DB49A-62F2-4C4B-959A-52F3AB3CD701}">
      <dgm:prSet/>
      <dgm:spPr/>
      <dgm:t>
        <a:bodyPr/>
        <a:lstStyle/>
        <a:p>
          <a:endParaRPr lang="nl-BE"/>
        </a:p>
      </dgm:t>
    </dgm:pt>
    <dgm:pt modelId="{1A1870C9-E060-484A-A1FA-6C2A3918DAA0}" type="sibTrans" cxnId="{988DB49A-62F2-4C4B-959A-52F3AB3CD701}">
      <dgm:prSet/>
      <dgm:spPr/>
      <dgm:t>
        <a:bodyPr/>
        <a:lstStyle/>
        <a:p>
          <a:endParaRPr lang="nl-BE"/>
        </a:p>
      </dgm:t>
    </dgm:pt>
    <dgm:pt modelId="{E93A0E60-F542-415C-A0C3-B8E6E50D19FC}">
      <dgm:prSet/>
      <dgm:spPr>
        <a:solidFill>
          <a:schemeClr val="accent3">
            <a:lumMod val="20000"/>
            <a:lumOff val="80000"/>
            <a:alpha val="90000"/>
          </a:schemeClr>
        </a:solidFill>
      </dgm:spPr>
      <dgm:t>
        <a:bodyPr/>
        <a:lstStyle/>
        <a:p>
          <a:pPr marL="114300" lvl="1" indent="0" algn="l" defTabSz="666750">
            <a:lnSpc>
              <a:spcPct val="90000"/>
            </a:lnSpc>
            <a:spcBef>
              <a:spcPct val="0"/>
            </a:spcBef>
            <a:spcAft>
              <a:spcPct val="15000"/>
            </a:spcAft>
            <a:buFont typeface="+mj-lt"/>
            <a:buNone/>
          </a:pPr>
          <a:endParaRPr lang="nl-BE" sz="1500" kern="1200"/>
        </a:p>
      </dgm:t>
    </dgm:pt>
    <dgm:pt modelId="{37058E42-3047-40C4-93D4-1E6C374FBB00}" type="parTrans" cxnId="{487DE087-7C9C-4C88-BC9A-760684390C0B}">
      <dgm:prSet/>
      <dgm:spPr/>
      <dgm:t>
        <a:bodyPr/>
        <a:lstStyle/>
        <a:p>
          <a:endParaRPr lang="nl-BE"/>
        </a:p>
      </dgm:t>
    </dgm:pt>
    <dgm:pt modelId="{ABDE22DE-DFBD-4CFA-8022-ED0115391150}" type="sibTrans" cxnId="{487DE087-7C9C-4C88-BC9A-760684390C0B}">
      <dgm:prSet/>
      <dgm:spPr/>
      <dgm:t>
        <a:bodyPr/>
        <a:lstStyle/>
        <a:p>
          <a:endParaRPr lang="nl-BE"/>
        </a:p>
      </dgm:t>
    </dgm:pt>
    <dgm:pt modelId="{859B0C5C-C3F2-41E2-9CE0-FD1B81DBD68E}">
      <dgm:prSet/>
      <dgm:spPr>
        <a:solidFill>
          <a:schemeClr val="accent3">
            <a:lumMod val="20000"/>
            <a:lumOff val="80000"/>
            <a:alpha val="90000"/>
          </a:schemeClr>
        </a:solidFill>
      </dgm:spPr>
      <dgm:t>
        <a:bodyPr/>
        <a:lstStyle/>
        <a:p>
          <a:pPr marL="114300" lvl="1" indent="0" algn="l" defTabSz="666750">
            <a:lnSpc>
              <a:spcPct val="90000"/>
            </a:lnSpc>
            <a:spcBef>
              <a:spcPct val="0"/>
            </a:spcBef>
            <a:spcAft>
              <a:spcPct val="15000"/>
            </a:spcAft>
            <a:buNone/>
          </a:pPr>
          <a:endParaRPr lang="nl-BE" sz="1500" kern="1200"/>
        </a:p>
      </dgm:t>
    </dgm:pt>
    <dgm:pt modelId="{755E862A-89AA-4B59-9DB2-D81D2E34372C}" type="parTrans" cxnId="{66626683-678D-4152-BAFC-DCD229228811}">
      <dgm:prSet/>
      <dgm:spPr/>
      <dgm:t>
        <a:bodyPr/>
        <a:lstStyle/>
        <a:p>
          <a:endParaRPr lang="nl-BE"/>
        </a:p>
      </dgm:t>
    </dgm:pt>
    <dgm:pt modelId="{9D703497-4F11-4F4D-B145-279A8ADAFB9E}" type="sibTrans" cxnId="{66626683-678D-4152-BAFC-DCD229228811}">
      <dgm:prSet/>
      <dgm:spPr/>
      <dgm:t>
        <a:bodyPr/>
        <a:lstStyle/>
        <a:p>
          <a:endParaRPr lang="nl-BE"/>
        </a:p>
      </dgm:t>
    </dgm:pt>
    <dgm:pt modelId="{C4F8FC21-F93B-4856-83B4-2B86E2FDCD6D}">
      <dgm:prSet custT="1"/>
      <dgm:spPr>
        <a:solidFill>
          <a:schemeClr val="accent3">
            <a:lumMod val="20000"/>
            <a:lumOff val="80000"/>
            <a:alpha val="90000"/>
          </a:schemeClr>
        </a:solidFill>
      </dgm:spPr>
      <dgm:t>
        <a:bodyPr/>
        <a:lstStyle/>
        <a:p>
          <a:pPr marL="114300" lvl="1" indent="-114300" algn="l" defTabSz="666750">
            <a:lnSpc>
              <a:spcPct val="90000"/>
            </a:lnSpc>
            <a:spcBef>
              <a:spcPct val="0"/>
            </a:spcBef>
            <a:spcAft>
              <a:spcPct val="15000"/>
            </a:spcAft>
            <a:buFont typeface="+mj-lt"/>
            <a:buNone/>
          </a:pPr>
          <a:r>
            <a:rPr lang="nl-BE" sz="1500" kern="1200"/>
            <a:t>15. Ondersteuning PEP (shared services) voor de centra</a:t>
          </a:r>
          <a:endParaRPr lang="nl-BE" sz="1500" kern="1200">
            <a:solidFill>
              <a:srgbClr val="660033"/>
            </a:solidFill>
            <a:latin typeface="Calibri" panose="020F0502020204030204"/>
            <a:ea typeface="+mn-ea"/>
            <a:cs typeface="+mn-cs"/>
          </a:endParaRPr>
        </a:p>
      </dgm:t>
    </dgm:pt>
    <dgm:pt modelId="{9EFCB6BC-DBB5-4367-B8AC-84AC379E08B4}" type="parTrans" cxnId="{6ACFD328-DF40-4A21-B69F-29F7B88EA845}">
      <dgm:prSet/>
      <dgm:spPr/>
      <dgm:t>
        <a:bodyPr/>
        <a:lstStyle/>
        <a:p>
          <a:endParaRPr lang="nl-BE"/>
        </a:p>
      </dgm:t>
    </dgm:pt>
    <dgm:pt modelId="{DE804B12-E0A0-435A-A069-FFBD569D3A4D}" type="sibTrans" cxnId="{6ACFD328-DF40-4A21-B69F-29F7B88EA845}">
      <dgm:prSet/>
      <dgm:spPr/>
      <dgm:t>
        <a:bodyPr/>
        <a:lstStyle/>
        <a:p>
          <a:endParaRPr lang="nl-BE"/>
        </a:p>
      </dgm:t>
    </dgm:pt>
    <dgm:pt modelId="{9FEBE2E0-DAD3-46BF-821B-CDB81736BFD8}">
      <dgm:prSet custT="1"/>
      <dgm:spPr>
        <a:solidFill>
          <a:schemeClr val="accent3">
            <a:lumMod val="20000"/>
            <a:lumOff val="80000"/>
            <a:alpha val="90000"/>
          </a:schemeClr>
        </a:solidFill>
      </dgm:spPr>
      <dgm:t>
        <a:bodyPr/>
        <a:lstStyle/>
        <a:p>
          <a:pPr marL="114300" lvl="1" indent="-114300" algn="l" defTabSz="666750">
            <a:lnSpc>
              <a:spcPct val="90000"/>
            </a:lnSpc>
            <a:spcBef>
              <a:spcPct val="0"/>
            </a:spcBef>
            <a:spcAft>
              <a:spcPct val="15000"/>
            </a:spcAft>
            <a:buFont typeface="+mj-lt"/>
            <a:buNone/>
          </a:pPr>
          <a:endParaRPr lang="nl-BE" sz="1500" kern="1200">
            <a:solidFill>
              <a:srgbClr val="660033"/>
            </a:solidFill>
            <a:latin typeface="Calibri" panose="020F0502020204030204"/>
            <a:ea typeface="+mn-ea"/>
            <a:cs typeface="+mn-cs"/>
          </a:endParaRPr>
        </a:p>
      </dgm:t>
    </dgm:pt>
    <dgm:pt modelId="{E9A73D38-ABC0-4691-B546-37B5D21E2E40}" type="parTrans" cxnId="{7EB4364E-7605-4959-8DD8-019193D3D9D2}">
      <dgm:prSet/>
      <dgm:spPr/>
      <dgm:t>
        <a:bodyPr/>
        <a:lstStyle/>
        <a:p>
          <a:endParaRPr lang="nl-BE"/>
        </a:p>
      </dgm:t>
    </dgm:pt>
    <dgm:pt modelId="{9ED4B667-26A7-4651-ADD6-C3C0930D3582}" type="sibTrans" cxnId="{7EB4364E-7605-4959-8DD8-019193D3D9D2}">
      <dgm:prSet/>
      <dgm:spPr/>
      <dgm:t>
        <a:bodyPr/>
        <a:lstStyle/>
        <a:p>
          <a:endParaRPr lang="nl-BE"/>
        </a:p>
      </dgm:t>
    </dgm:pt>
    <dgm:pt modelId="{AE2B6317-0E47-48BA-AAF4-CEA4FCC2F1B1}">
      <dgm:prSet phldrT="[Tekst]"/>
      <dgm:spPr/>
      <dgm:t>
        <a:bodyPr/>
        <a:lstStyle/>
        <a:p>
          <a:pPr>
            <a:buFont typeface="+mj-lt"/>
            <a:buNone/>
          </a:pPr>
          <a:r>
            <a:rPr lang="nl-BE">
              <a:highlight>
                <a:srgbClr val="59EBC6"/>
              </a:highlight>
            </a:rPr>
            <a:t>3. Digitaal planningssysteem voor de centra</a:t>
          </a:r>
        </a:p>
      </dgm:t>
    </dgm:pt>
    <dgm:pt modelId="{13AA9CC3-2FE7-4BC4-8EE3-C4D5FDA9C029}" type="parTrans" cxnId="{F38EBAF3-AD46-4A51-93F1-27921D1DBF3E}">
      <dgm:prSet/>
      <dgm:spPr/>
      <dgm:t>
        <a:bodyPr/>
        <a:lstStyle/>
        <a:p>
          <a:endParaRPr lang="nl-BE"/>
        </a:p>
      </dgm:t>
    </dgm:pt>
    <dgm:pt modelId="{D8D5DDD3-FDE4-4A7B-A46C-5B6031C2C857}" type="sibTrans" cxnId="{F38EBAF3-AD46-4A51-93F1-27921D1DBF3E}">
      <dgm:prSet/>
      <dgm:spPr/>
      <dgm:t>
        <a:bodyPr/>
        <a:lstStyle/>
        <a:p>
          <a:endParaRPr lang="nl-BE"/>
        </a:p>
      </dgm:t>
    </dgm:pt>
    <dgm:pt modelId="{8D326764-B387-4A4B-9769-C22F84D7C8B9}">
      <dgm:prSet phldrT="[Tekst]"/>
      <dgm:spPr/>
      <dgm:t>
        <a:bodyPr/>
        <a:lstStyle/>
        <a:p>
          <a:pPr>
            <a:buFont typeface="+mj-lt"/>
            <a:buNone/>
          </a:pPr>
          <a:endParaRPr lang="nl-BE">
            <a:solidFill>
              <a:srgbClr val="FF6F61"/>
            </a:solidFill>
          </a:endParaRPr>
        </a:p>
      </dgm:t>
    </dgm:pt>
    <dgm:pt modelId="{DDA1ED15-A7CB-48CA-9CE4-114369291602}" type="sibTrans" cxnId="{3720B925-3A71-45EE-9758-DDD56417C779}">
      <dgm:prSet/>
      <dgm:spPr/>
      <dgm:t>
        <a:bodyPr/>
        <a:lstStyle/>
        <a:p>
          <a:endParaRPr lang="nl-BE"/>
        </a:p>
      </dgm:t>
    </dgm:pt>
    <dgm:pt modelId="{3EFEF20D-0DE6-4E87-B6BB-EA3E86AAD27C}" type="parTrans" cxnId="{3720B925-3A71-45EE-9758-DDD56417C779}">
      <dgm:prSet/>
      <dgm:spPr/>
      <dgm:t>
        <a:bodyPr/>
        <a:lstStyle/>
        <a:p>
          <a:endParaRPr lang="nl-BE"/>
        </a:p>
      </dgm:t>
    </dgm:pt>
    <dgm:pt modelId="{28F04D10-FBA6-4BDC-92AF-612D02AD529F}">
      <dgm:prSet phldrT="[Tekst]"/>
      <dgm:spPr/>
      <dgm:t>
        <a:bodyPr/>
        <a:lstStyle/>
        <a:p>
          <a:pPr>
            <a:buFont typeface="+mj-lt"/>
            <a:buNone/>
          </a:pPr>
          <a:endParaRPr lang="nl-BE"/>
        </a:p>
      </dgm:t>
    </dgm:pt>
    <dgm:pt modelId="{AA44D3EA-C632-4B07-87BE-0D907F3DEB00}" type="parTrans" cxnId="{60254BD5-BCB8-4002-A3BD-609FFC715B28}">
      <dgm:prSet/>
      <dgm:spPr/>
      <dgm:t>
        <a:bodyPr/>
        <a:lstStyle/>
        <a:p>
          <a:endParaRPr lang="nl-BE"/>
        </a:p>
      </dgm:t>
    </dgm:pt>
    <dgm:pt modelId="{E0B93F8E-CD79-48A1-AE08-89CF6DE91EC0}" type="sibTrans" cxnId="{60254BD5-BCB8-4002-A3BD-609FFC715B28}">
      <dgm:prSet/>
      <dgm:spPr/>
      <dgm:t>
        <a:bodyPr/>
        <a:lstStyle/>
        <a:p>
          <a:endParaRPr lang="nl-BE"/>
        </a:p>
      </dgm:t>
    </dgm:pt>
    <dgm:pt modelId="{C9003B2B-1DAB-4E1F-B5DD-19C7B207D425}">
      <dgm:prSet/>
      <dgm:spPr/>
      <dgm:t>
        <a:bodyPr/>
        <a:lstStyle/>
        <a:p>
          <a:pPr>
            <a:buFont typeface="+mj-lt"/>
            <a:buNone/>
          </a:pPr>
          <a:endParaRPr lang="nl-BE"/>
        </a:p>
      </dgm:t>
    </dgm:pt>
    <dgm:pt modelId="{1AE20131-989F-4B43-91AA-32CCAF8B9D36}" type="parTrans" cxnId="{43A60792-B3E4-454A-999C-0C701673B678}">
      <dgm:prSet/>
      <dgm:spPr/>
      <dgm:t>
        <a:bodyPr/>
        <a:lstStyle/>
        <a:p>
          <a:endParaRPr lang="nl-BE"/>
        </a:p>
      </dgm:t>
    </dgm:pt>
    <dgm:pt modelId="{38818C18-EB58-4380-B286-43CD8A21435D}" type="sibTrans" cxnId="{43A60792-B3E4-454A-999C-0C701673B678}">
      <dgm:prSet/>
      <dgm:spPr/>
      <dgm:t>
        <a:bodyPr/>
        <a:lstStyle/>
        <a:p>
          <a:endParaRPr lang="nl-BE"/>
        </a:p>
      </dgm:t>
    </dgm:pt>
    <dgm:pt modelId="{000A4C8A-382C-4381-9943-276E0E5E6996}">
      <dgm:prSet/>
      <dgm:spPr/>
      <dgm:t>
        <a:bodyPr/>
        <a:lstStyle/>
        <a:p>
          <a:pPr>
            <a:buFont typeface="+mj-lt"/>
            <a:buNone/>
          </a:pPr>
          <a:r>
            <a:rPr lang="nl-BE">
              <a:highlight>
                <a:srgbClr val="59EBC6"/>
              </a:highlight>
            </a:rPr>
            <a:t>4. </a:t>
          </a:r>
          <a:r>
            <a:rPr lang="nl-NL">
              <a:highlight>
                <a:srgbClr val="59EBC6"/>
              </a:highlight>
            </a:rPr>
            <a:t>Actualisatie vergoedingen en toelagen, een digitale oplossing voor afdeling Sportpromotie</a:t>
          </a:r>
          <a:endParaRPr lang="nl-BE">
            <a:highlight>
              <a:srgbClr val="59EBC6"/>
            </a:highlight>
          </a:endParaRPr>
        </a:p>
      </dgm:t>
    </dgm:pt>
    <dgm:pt modelId="{1E11EB49-C062-43BF-96F2-813DC6FF66AB}" type="parTrans" cxnId="{9E0614A5-A498-4B22-B84E-45E653AF8468}">
      <dgm:prSet/>
      <dgm:spPr/>
      <dgm:t>
        <a:bodyPr/>
        <a:lstStyle/>
        <a:p>
          <a:endParaRPr lang="nl-BE"/>
        </a:p>
      </dgm:t>
    </dgm:pt>
    <dgm:pt modelId="{B925C54E-3C2E-4746-94DD-FBC13ADBB3CB}" type="sibTrans" cxnId="{9E0614A5-A498-4B22-B84E-45E653AF8468}">
      <dgm:prSet/>
      <dgm:spPr/>
      <dgm:t>
        <a:bodyPr/>
        <a:lstStyle/>
        <a:p>
          <a:endParaRPr lang="nl-BE"/>
        </a:p>
      </dgm:t>
    </dgm:pt>
    <dgm:pt modelId="{B4CF1B3C-3554-42D9-9DDE-FA17A4406ED1}" type="pres">
      <dgm:prSet presAssocID="{7990359D-5A08-4E5C-9D7D-1AED0DB31CAD}" presName="Name0" presStyleCnt="0">
        <dgm:presLayoutVars>
          <dgm:dir/>
          <dgm:animLvl val="lvl"/>
          <dgm:resizeHandles val="exact"/>
        </dgm:presLayoutVars>
      </dgm:prSet>
      <dgm:spPr/>
    </dgm:pt>
    <dgm:pt modelId="{375DAB6C-7A63-4D59-A56F-BD9B1059CDB2}" type="pres">
      <dgm:prSet presAssocID="{0C74B476-32B2-4C8D-80D1-4F490A62D906}" presName="composite" presStyleCnt="0"/>
      <dgm:spPr/>
    </dgm:pt>
    <dgm:pt modelId="{8A13F207-6C53-4C6F-9758-0705C79EE5B5}" type="pres">
      <dgm:prSet presAssocID="{0C74B476-32B2-4C8D-80D1-4F490A62D906}" presName="parTx" presStyleLbl="alignNode1" presStyleIdx="0" presStyleCnt="4">
        <dgm:presLayoutVars>
          <dgm:chMax val="0"/>
          <dgm:chPref val="0"/>
          <dgm:bulletEnabled val="1"/>
        </dgm:presLayoutVars>
      </dgm:prSet>
      <dgm:spPr/>
    </dgm:pt>
    <dgm:pt modelId="{1B5DF032-9320-4070-A85A-3C352C137109}" type="pres">
      <dgm:prSet presAssocID="{0C74B476-32B2-4C8D-80D1-4F490A62D906}" presName="desTx" presStyleLbl="alignAccFollowNode1" presStyleIdx="0" presStyleCnt="4">
        <dgm:presLayoutVars>
          <dgm:bulletEnabled val="1"/>
        </dgm:presLayoutVars>
      </dgm:prSet>
      <dgm:spPr/>
    </dgm:pt>
    <dgm:pt modelId="{47C1457E-FD7E-4F80-9D19-D8D6FD205192}" type="pres">
      <dgm:prSet presAssocID="{68346554-99F5-452C-B057-054BA6D9937C}" presName="space" presStyleCnt="0"/>
      <dgm:spPr/>
    </dgm:pt>
    <dgm:pt modelId="{3406F789-C517-4DA7-8BE1-F5A4DE526B7E}" type="pres">
      <dgm:prSet presAssocID="{831CA096-5D1D-435C-8B10-3D58BF76EAF4}" presName="composite" presStyleCnt="0"/>
      <dgm:spPr/>
    </dgm:pt>
    <dgm:pt modelId="{CF6BAF4F-222E-49F1-820E-95615E043A20}" type="pres">
      <dgm:prSet presAssocID="{831CA096-5D1D-435C-8B10-3D58BF76EAF4}" presName="parTx" presStyleLbl="alignNode1" presStyleIdx="1" presStyleCnt="4">
        <dgm:presLayoutVars>
          <dgm:chMax val="0"/>
          <dgm:chPref val="0"/>
          <dgm:bulletEnabled val="1"/>
        </dgm:presLayoutVars>
      </dgm:prSet>
      <dgm:spPr/>
    </dgm:pt>
    <dgm:pt modelId="{7896CEB3-6931-4F07-B90D-DB75527305B6}" type="pres">
      <dgm:prSet presAssocID="{831CA096-5D1D-435C-8B10-3D58BF76EAF4}" presName="desTx" presStyleLbl="alignAccFollowNode1" presStyleIdx="1" presStyleCnt="4">
        <dgm:presLayoutVars>
          <dgm:bulletEnabled val="1"/>
        </dgm:presLayoutVars>
      </dgm:prSet>
      <dgm:spPr/>
    </dgm:pt>
    <dgm:pt modelId="{3340F74F-788D-45DC-A15F-9FDFD174EB2A}" type="pres">
      <dgm:prSet presAssocID="{9E743675-2789-4156-910A-3C702C9D5ED4}" presName="space" presStyleCnt="0"/>
      <dgm:spPr/>
    </dgm:pt>
    <dgm:pt modelId="{4CF09C19-6D2D-4DC3-A699-172590B01AB4}" type="pres">
      <dgm:prSet presAssocID="{C599C576-C4FC-4007-96C2-8FCCA404244D}" presName="composite" presStyleCnt="0"/>
      <dgm:spPr/>
    </dgm:pt>
    <dgm:pt modelId="{2C1A2329-9591-4C77-A007-6645F4008822}" type="pres">
      <dgm:prSet presAssocID="{C599C576-C4FC-4007-96C2-8FCCA404244D}" presName="parTx" presStyleLbl="alignNode1" presStyleIdx="2" presStyleCnt="4">
        <dgm:presLayoutVars>
          <dgm:chMax val="0"/>
          <dgm:chPref val="0"/>
          <dgm:bulletEnabled val="1"/>
        </dgm:presLayoutVars>
      </dgm:prSet>
      <dgm:spPr/>
    </dgm:pt>
    <dgm:pt modelId="{1C73B230-8903-4B63-8F68-6CFC910DCBD8}" type="pres">
      <dgm:prSet presAssocID="{C599C576-C4FC-4007-96C2-8FCCA404244D}" presName="desTx" presStyleLbl="alignAccFollowNode1" presStyleIdx="2" presStyleCnt="4">
        <dgm:presLayoutVars>
          <dgm:bulletEnabled val="1"/>
        </dgm:presLayoutVars>
      </dgm:prSet>
      <dgm:spPr/>
    </dgm:pt>
    <dgm:pt modelId="{59EF10E1-66FE-489A-9F57-806E74A516CF}" type="pres">
      <dgm:prSet presAssocID="{D4A773AB-387D-4DB0-B738-0E582259E368}" presName="space" presStyleCnt="0"/>
      <dgm:spPr/>
    </dgm:pt>
    <dgm:pt modelId="{6E632815-5758-43DE-A28B-1E0F33FF162B}" type="pres">
      <dgm:prSet presAssocID="{D708DBD7-6543-48AF-8845-AD99F94BB4BD}" presName="composite" presStyleCnt="0"/>
      <dgm:spPr/>
    </dgm:pt>
    <dgm:pt modelId="{132BE7FD-B699-46A1-81FE-DB0DF8B06079}" type="pres">
      <dgm:prSet presAssocID="{D708DBD7-6543-48AF-8845-AD99F94BB4BD}" presName="parTx" presStyleLbl="alignNode1" presStyleIdx="3" presStyleCnt="4">
        <dgm:presLayoutVars>
          <dgm:chMax val="0"/>
          <dgm:chPref val="0"/>
          <dgm:bulletEnabled val="1"/>
        </dgm:presLayoutVars>
      </dgm:prSet>
      <dgm:spPr/>
    </dgm:pt>
    <dgm:pt modelId="{329A3E80-311E-461E-A7F1-37524D4E75EF}" type="pres">
      <dgm:prSet presAssocID="{D708DBD7-6543-48AF-8845-AD99F94BB4BD}" presName="desTx" presStyleLbl="alignAccFollowNode1" presStyleIdx="3" presStyleCnt="4">
        <dgm:presLayoutVars>
          <dgm:bulletEnabled val="1"/>
        </dgm:presLayoutVars>
      </dgm:prSet>
      <dgm:spPr/>
    </dgm:pt>
  </dgm:ptLst>
  <dgm:cxnLst>
    <dgm:cxn modelId="{435EF101-58E0-46F4-B515-FB22287AB67C}" type="presOf" srcId="{9FEBE2E0-DAD3-46BF-821B-CDB81736BFD8}" destId="{329A3E80-311E-461E-A7F1-37524D4E75EF}" srcOrd="0" destOrd="5" presId="urn:microsoft.com/office/officeart/2005/8/layout/hList1"/>
    <dgm:cxn modelId="{69721C05-ED3A-48A2-87A2-6EEBB81F07A2}" type="presOf" srcId="{7551ED75-3831-468A-9453-086B2E22C8D7}" destId="{329A3E80-311E-461E-A7F1-37524D4E75EF}" srcOrd="0" destOrd="2" presId="urn:microsoft.com/office/officeart/2005/8/layout/hList1"/>
    <dgm:cxn modelId="{D1191908-ECFD-465E-95F4-A71B788B01C1}" type="presOf" srcId="{C599C576-C4FC-4007-96C2-8FCCA404244D}" destId="{2C1A2329-9591-4C77-A007-6645F4008822}" srcOrd="0" destOrd="0" presId="urn:microsoft.com/office/officeart/2005/8/layout/hList1"/>
    <dgm:cxn modelId="{4D0EFE0E-7CAB-4750-A407-C58326DC816A}" type="presOf" srcId="{831CA096-5D1D-435C-8B10-3D58BF76EAF4}" destId="{CF6BAF4F-222E-49F1-820E-95615E043A20}" srcOrd="0" destOrd="0" presId="urn:microsoft.com/office/officeart/2005/8/layout/hList1"/>
    <dgm:cxn modelId="{4E12A812-60F1-4A86-A720-059E13CB53AE}" srcId="{7990359D-5A08-4E5C-9D7D-1AED0DB31CAD}" destId="{C599C576-C4FC-4007-96C2-8FCCA404244D}" srcOrd="2" destOrd="0" parTransId="{196411BB-371D-444C-A6E6-AE2976F2F36B}" sibTransId="{D4A773AB-387D-4DB0-B738-0E582259E368}"/>
    <dgm:cxn modelId="{84773113-4719-47AE-A96D-904F27E5F0FF}" type="presOf" srcId="{7990359D-5A08-4E5C-9D7D-1AED0DB31CAD}" destId="{B4CF1B3C-3554-42D9-9DDE-FA17A4406ED1}" srcOrd="0" destOrd="0" presId="urn:microsoft.com/office/officeart/2005/8/layout/hList1"/>
    <dgm:cxn modelId="{4BF10616-A5A5-484C-B90B-F7C440C1B7E7}" type="presOf" srcId="{6A96109B-5AB7-4799-9B9F-739DBA1E1963}" destId="{329A3E80-311E-461E-A7F1-37524D4E75EF}" srcOrd="0" destOrd="0" presId="urn:microsoft.com/office/officeart/2005/8/layout/hList1"/>
    <dgm:cxn modelId="{78B94323-1FFB-47FC-8A86-6ECE8BC05136}" srcId="{C599C576-C4FC-4007-96C2-8FCCA404244D}" destId="{A35A7E61-3FE3-434C-9648-6BDBE6E000CA}" srcOrd="1" destOrd="0" parTransId="{F534ACEA-3F09-4A13-85BA-7EFF4D0CD532}" sibTransId="{7DCAE775-B6B7-477B-94B8-020CAAD6CE86}"/>
    <dgm:cxn modelId="{B86BCF23-55D2-4DEC-8E00-CB267651AF35}" type="presOf" srcId="{338BED4D-73EE-471E-8AF5-167A800A2BBC}" destId="{1C73B230-8903-4B63-8F68-6CFC910DCBD8}" srcOrd="0" destOrd="5" presId="urn:microsoft.com/office/officeart/2005/8/layout/hList1"/>
    <dgm:cxn modelId="{3720B925-3A71-45EE-9758-DDD56417C779}" srcId="{0C74B476-32B2-4C8D-80D1-4F490A62D906}" destId="{8D326764-B387-4A4B-9769-C22F84D7C8B9}" srcOrd="1" destOrd="0" parTransId="{3EFEF20D-0DE6-4E87-B6BB-EA3E86AAD27C}" sibTransId="{DDA1ED15-A7CB-48CA-9CE4-114369291602}"/>
    <dgm:cxn modelId="{6ACFD328-DF40-4A21-B69F-29F7B88EA845}" srcId="{D708DBD7-6543-48AF-8845-AD99F94BB4BD}" destId="{C4F8FC21-F93B-4856-83B4-2B86E2FDCD6D}" srcOrd="6" destOrd="0" parTransId="{9EFCB6BC-DBB5-4367-B8AC-84AC379E08B4}" sibTransId="{DE804B12-E0A0-435A-A069-FFBD569D3A4D}"/>
    <dgm:cxn modelId="{90A3282F-DDAA-454E-9E4B-79A2A3757F89}" type="presOf" srcId="{D44AFD98-6734-4D67-AF1B-8BFE43FB91B9}" destId="{7896CEB3-6931-4F07-B90D-DB75527305B6}" srcOrd="0" destOrd="5" presId="urn:microsoft.com/office/officeart/2005/8/layout/hList1"/>
    <dgm:cxn modelId="{F127C82F-22CA-4CE4-A731-6CC70FB776E3}" type="presOf" srcId="{B137277A-D8E2-4A68-BCAA-F9BAD5122B3D}" destId="{329A3E80-311E-461E-A7F1-37524D4E75EF}" srcOrd="0" destOrd="4" presId="urn:microsoft.com/office/officeart/2005/8/layout/hList1"/>
    <dgm:cxn modelId="{F8B0533A-6839-4386-A514-53986F05E78C}" type="presOf" srcId="{8D326764-B387-4A4B-9769-C22F84D7C8B9}" destId="{1B5DF032-9320-4070-A85A-3C352C137109}" srcOrd="0" destOrd="1" presId="urn:microsoft.com/office/officeart/2005/8/layout/hList1"/>
    <dgm:cxn modelId="{EEE19C3E-DCF7-47C8-B902-90A4920DD3AB}" srcId="{C599C576-C4FC-4007-96C2-8FCCA404244D}" destId="{E131B253-5719-4DB7-85E5-14474788AC04}" srcOrd="3" destOrd="0" parTransId="{7CF26DA3-41D7-4BBF-B111-74AAC842A381}" sibTransId="{3364A9E3-1F1C-4100-B4E4-9BBD08EC3F8F}"/>
    <dgm:cxn modelId="{9F18AB3F-2DA4-4493-B204-E099986C46F0}" type="presOf" srcId="{A4523A3F-277B-422E-ABBA-7E0E068EE7B4}" destId="{1C73B230-8903-4B63-8F68-6CFC910DCBD8}" srcOrd="0" destOrd="2" presId="urn:microsoft.com/office/officeart/2005/8/layout/hList1"/>
    <dgm:cxn modelId="{E9245A5D-33C0-4E70-B64C-89E180B2EE3C}" srcId="{D708DBD7-6543-48AF-8845-AD99F94BB4BD}" destId="{B137277A-D8E2-4A68-BCAA-F9BAD5122B3D}" srcOrd="4" destOrd="0" parTransId="{69C3952E-4B3C-447B-BFB4-CA1D14D39D15}" sibTransId="{6D31CBBD-C1B7-4368-AAA3-16B09300443A}"/>
    <dgm:cxn modelId="{66DCB261-89CA-4A25-BD88-25D51C1D418F}" type="presOf" srcId="{000A4C8A-382C-4381-9943-276E0E5E6996}" destId="{7896CEB3-6931-4F07-B90D-DB75527305B6}" srcOrd="0" destOrd="2" presId="urn:microsoft.com/office/officeart/2005/8/layout/hList1"/>
    <dgm:cxn modelId="{ECBFF464-AD87-48C0-9E6E-505D904DA813}" srcId="{C599C576-C4FC-4007-96C2-8FCCA404244D}" destId="{A4523A3F-277B-422E-ABBA-7E0E068EE7B4}" srcOrd="2" destOrd="0" parTransId="{B9991637-560A-47C8-9EB1-761A36D7F247}" sibTransId="{146261A0-858A-451D-8042-8DC69E7024DB}"/>
    <dgm:cxn modelId="{5DB88B68-8772-4ED5-B600-5AC3999DAA24}" type="presOf" srcId="{9A0A6D2E-5144-49A9-B3FD-B86B3017BB08}" destId="{1C73B230-8903-4B63-8F68-6CFC910DCBD8}" srcOrd="0" destOrd="4" presId="urn:microsoft.com/office/officeart/2005/8/layout/hList1"/>
    <dgm:cxn modelId="{1BBAF248-4A3B-4636-88B2-507AF0CC708A}" type="presOf" srcId="{C17D80B4-DE70-4A57-A69C-8D5A9B57F7BA}" destId="{1C73B230-8903-4B63-8F68-6CFC910DCBD8}" srcOrd="0" destOrd="0" presId="urn:microsoft.com/office/officeart/2005/8/layout/hList1"/>
    <dgm:cxn modelId="{C962786A-EEEE-45B9-AC47-815C6708BA89}" type="presOf" srcId="{28F04D10-FBA6-4BDC-92AF-612D02AD529F}" destId="{7896CEB3-6931-4F07-B90D-DB75527305B6}" srcOrd="0" destOrd="3" presId="urn:microsoft.com/office/officeart/2005/8/layout/hList1"/>
    <dgm:cxn modelId="{21D9B84D-6522-4F4B-9D13-16B94FDE6D82}" type="presOf" srcId="{A35A7E61-3FE3-434C-9648-6BDBE6E000CA}" destId="{1C73B230-8903-4B63-8F68-6CFC910DCBD8}" srcOrd="0" destOrd="1" presId="urn:microsoft.com/office/officeart/2005/8/layout/hList1"/>
    <dgm:cxn modelId="{7EB4364E-7605-4959-8DD8-019193D3D9D2}" srcId="{D708DBD7-6543-48AF-8845-AD99F94BB4BD}" destId="{9FEBE2E0-DAD3-46BF-821B-CDB81736BFD8}" srcOrd="5" destOrd="0" parTransId="{E9A73D38-ABC0-4691-B546-37B5D21E2E40}" sibTransId="{9ED4B667-26A7-4651-ADD6-C3C0930D3582}"/>
    <dgm:cxn modelId="{19DD5E4E-5CD1-46DC-9210-7109E90096AB}" srcId="{D708DBD7-6543-48AF-8845-AD99F94BB4BD}" destId="{6A96109B-5AB7-4799-9B9F-739DBA1E1963}" srcOrd="0" destOrd="0" parTransId="{457F6616-86F0-4A31-9A8C-16C3561F5EB2}" sibTransId="{A3F2539C-7431-4445-A339-084EFC2238C1}"/>
    <dgm:cxn modelId="{DCB2D84F-EF60-4B2C-BC63-329E5667713E}" type="presOf" srcId="{E93A0E60-F542-415C-A0C3-B8E6E50D19FC}" destId="{329A3E80-311E-461E-A7F1-37524D4E75EF}" srcOrd="0" destOrd="1" presId="urn:microsoft.com/office/officeart/2005/8/layout/hList1"/>
    <dgm:cxn modelId="{78B99970-43F0-40E1-A89C-AC59E9C6F4E8}" type="presOf" srcId="{79FFE18C-8992-413E-8D25-A5A414F10588}" destId="{7896CEB3-6931-4F07-B90D-DB75527305B6}" srcOrd="0" destOrd="6" presId="urn:microsoft.com/office/officeart/2005/8/layout/hList1"/>
    <dgm:cxn modelId="{2949C071-3784-4EAA-BA27-69069F705A06}" type="presOf" srcId="{E131B253-5719-4DB7-85E5-14474788AC04}" destId="{1C73B230-8903-4B63-8F68-6CFC910DCBD8}" srcOrd="0" destOrd="3" presId="urn:microsoft.com/office/officeart/2005/8/layout/hList1"/>
    <dgm:cxn modelId="{30714452-7749-4320-85AA-7381D703ECC3}" type="presOf" srcId="{AE2B6317-0E47-48BA-AAF4-CEA4FCC2F1B1}" destId="{7896CEB3-6931-4F07-B90D-DB75527305B6}" srcOrd="0" destOrd="0" presId="urn:microsoft.com/office/officeart/2005/8/layout/hList1"/>
    <dgm:cxn modelId="{3D433F58-D2E2-4E7D-BC0F-20ADF05BBD10}" type="presOf" srcId="{0C74B476-32B2-4C8D-80D1-4F490A62D906}" destId="{8A13F207-6C53-4C6F-9758-0705C79EE5B5}" srcOrd="0" destOrd="0" presId="urn:microsoft.com/office/officeart/2005/8/layout/hList1"/>
    <dgm:cxn modelId="{B0EB8758-B499-443E-B17D-BD32E9920D9E}" srcId="{C599C576-C4FC-4007-96C2-8FCCA404244D}" destId="{B864212E-0A44-4761-831A-561456E1157B}" srcOrd="8" destOrd="0" parTransId="{BF2E19EB-92BF-462D-B368-2AAA49A4B4D4}" sibTransId="{D96EB173-1BC7-41DB-BF09-326E4645E05E}"/>
    <dgm:cxn modelId="{DD93E759-0024-4066-90CF-9D0936831F98}" type="presOf" srcId="{C4F8FC21-F93B-4856-83B4-2B86E2FDCD6D}" destId="{329A3E80-311E-461E-A7F1-37524D4E75EF}" srcOrd="0" destOrd="6" presId="urn:microsoft.com/office/officeart/2005/8/layout/hList1"/>
    <dgm:cxn modelId="{CFD0F459-E542-4145-BCCA-F6A63BFB6246}" srcId="{C599C576-C4FC-4007-96C2-8FCCA404244D}" destId="{338BED4D-73EE-471E-8AF5-167A800A2BBC}" srcOrd="5" destOrd="0" parTransId="{E90C3D65-B615-4F55-A85D-30E4B1461337}" sibTransId="{202C2BC2-9C32-4D26-9942-F80F85413E3F}"/>
    <dgm:cxn modelId="{8FC4B981-A9C1-4811-A9BA-916FBE128DEA}" srcId="{0C74B476-32B2-4C8D-80D1-4F490A62D906}" destId="{2E14F41F-297F-4D1C-AE7C-399D2EEE357D}" srcOrd="0" destOrd="0" parTransId="{F3B2E9ED-D3FD-4F22-807C-07452AD960E3}" sibTransId="{BA40D568-FCE4-4855-A172-FE135DA3E62A}"/>
    <dgm:cxn modelId="{66626683-678D-4152-BAFC-DCD229228811}" srcId="{D708DBD7-6543-48AF-8845-AD99F94BB4BD}" destId="{859B0C5C-C3F2-41E2-9CE0-FD1B81DBD68E}" srcOrd="3" destOrd="0" parTransId="{755E862A-89AA-4B59-9DB2-D81D2E34372C}" sibTransId="{9D703497-4F11-4F4D-B145-279A8ADAFB9E}"/>
    <dgm:cxn modelId="{487DE087-7C9C-4C88-BC9A-760684390C0B}" srcId="{D708DBD7-6543-48AF-8845-AD99F94BB4BD}" destId="{E93A0E60-F542-415C-A0C3-B8E6E50D19FC}" srcOrd="1" destOrd="0" parTransId="{37058E42-3047-40C4-93D4-1E6C374FBB00}" sibTransId="{ABDE22DE-DFBD-4CFA-8022-ED0115391150}"/>
    <dgm:cxn modelId="{6918AE88-C299-435F-8E27-1F1EF58B3CB7}" type="presOf" srcId="{4BB10A4D-2935-420D-A51D-94F182EDB265}" destId="{1C73B230-8903-4B63-8F68-6CFC910DCBD8}" srcOrd="0" destOrd="6" presId="urn:microsoft.com/office/officeart/2005/8/layout/hList1"/>
    <dgm:cxn modelId="{839B808C-9EB7-4378-9588-BD9463115F03}" srcId="{7990359D-5A08-4E5C-9D7D-1AED0DB31CAD}" destId="{831CA096-5D1D-435C-8B10-3D58BF76EAF4}" srcOrd="1" destOrd="0" parTransId="{ED73E6FC-C09C-4C75-80C6-EFFFEC6DE6CB}" sibTransId="{9E743675-2789-4156-910A-3C702C9D5ED4}"/>
    <dgm:cxn modelId="{3307888E-583F-4002-9B20-F93378A05E01}" type="presOf" srcId="{BE11CE29-2549-48DB-A4F7-6203290F6232}" destId="{7896CEB3-6931-4F07-B90D-DB75527305B6}" srcOrd="0" destOrd="4" presId="urn:microsoft.com/office/officeart/2005/8/layout/hList1"/>
    <dgm:cxn modelId="{43A60792-B3E4-454A-999C-0C701673B678}" srcId="{831CA096-5D1D-435C-8B10-3D58BF76EAF4}" destId="{C9003B2B-1DAB-4E1F-B5DD-19C7B207D425}" srcOrd="1" destOrd="0" parTransId="{1AE20131-989F-4B43-91AA-32CCAF8B9D36}" sibTransId="{38818C18-EB58-4380-B286-43CD8A21435D}"/>
    <dgm:cxn modelId="{E9908294-7155-4D01-BC2D-613623CE3260}" srcId="{831CA096-5D1D-435C-8B10-3D58BF76EAF4}" destId="{D44AFD98-6734-4D67-AF1B-8BFE43FB91B9}" srcOrd="5" destOrd="0" parTransId="{C7F688C3-FF45-4B9D-A42C-532CF5D14D3A}" sibTransId="{C6EC1828-8D88-4313-9AE0-8C16CE961B7C}"/>
    <dgm:cxn modelId="{5FB9CA96-6732-4FD6-A26A-D1FCC3C7652C}" type="presOf" srcId="{2351DE5B-368B-43BA-9059-957564FCD8F4}" destId="{1B5DF032-9320-4070-A85A-3C352C137109}" srcOrd="0" destOrd="2" presId="urn:microsoft.com/office/officeart/2005/8/layout/hList1"/>
    <dgm:cxn modelId="{988DB49A-62F2-4C4B-959A-52F3AB3CD701}" srcId="{C599C576-C4FC-4007-96C2-8FCCA404244D}" destId="{2721FC72-4A33-40C7-9D6C-34E71BF37A60}" srcOrd="7" destOrd="0" parTransId="{4C44092A-D61F-4EA5-AC26-46465C9FA28B}" sibTransId="{1A1870C9-E060-484A-A1FA-6C2A3918DAA0}"/>
    <dgm:cxn modelId="{9E0614A5-A498-4B22-B84E-45E653AF8468}" srcId="{831CA096-5D1D-435C-8B10-3D58BF76EAF4}" destId="{000A4C8A-382C-4381-9943-276E0E5E6996}" srcOrd="2" destOrd="0" parTransId="{1E11EB49-C062-43BF-96F2-813DC6FF66AB}" sibTransId="{B925C54E-3C2E-4746-94DD-FBC13ADBB3CB}"/>
    <dgm:cxn modelId="{9A5478A5-4F80-4062-9ADB-B61132088AC7}" srcId="{C599C576-C4FC-4007-96C2-8FCCA404244D}" destId="{4BB10A4D-2935-420D-A51D-94F182EDB265}" srcOrd="6" destOrd="0" parTransId="{C9BBB5F2-32B0-41E9-BAB2-BEA45B1DE786}" sibTransId="{F9ABDA6F-F877-420C-B51C-DC50592FE872}"/>
    <dgm:cxn modelId="{33E2ACAF-328B-4866-B177-2871AB7ABA03}" srcId="{D708DBD7-6543-48AF-8845-AD99F94BB4BD}" destId="{7551ED75-3831-468A-9453-086B2E22C8D7}" srcOrd="2" destOrd="0" parTransId="{764118BE-828F-4527-BF8A-7B180F018341}" sibTransId="{EAB3933E-EDE6-422C-AF69-AAF41B3FD037}"/>
    <dgm:cxn modelId="{01EF13B2-2651-4275-86FC-0C96D6D15736}" type="presOf" srcId="{2E14F41F-297F-4D1C-AE7C-399D2EEE357D}" destId="{1B5DF032-9320-4070-A85A-3C352C137109}" srcOrd="0" destOrd="0" presId="urn:microsoft.com/office/officeart/2005/8/layout/hList1"/>
    <dgm:cxn modelId="{997A4BB5-205D-4A89-B26D-6BCD59E98CCD}" type="presOf" srcId="{2721FC72-4A33-40C7-9D6C-34E71BF37A60}" destId="{1C73B230-8903-4B63-8F68-6CFC910DCBD8}" srcOrd="0" destOrd="7" presId="urn:microsoft.com/office/officeart/2005/8/layout/hList1"/>
    <dgm:cxn modelId="{EBE9DEB5-8068-48DD-A63E-A81B2E8C3471}" type="presOf" srcId="{C9003B2B-1DAB-4E1F-B5DD-19C7B207D425}" destId="{7896CEB3-6931-4F07-B90D-DB75527305B6}" srcOrd="0" destOrd="1" presId="urn:microsoft.com/office/officeart/2005/8/layout/hList1"/>
    <dgm:cxn modelId="{6A157DBE-E85B-4B25-B127-EC71D6DF77F3}" srcId="{C599C576-C4FC-4007-96C2-8FCCA404244D}" destId="{9A0A6D2E-5144-49A9-B3FD-B86B3017BB08}" srcOrd="4" destOrd="0" parTransId="{B82C8049-5DA9-4CCC-92D2-4FB8BA40EFFC}" sibTransId="{02F54AAE-F5B3-4BF4-AE9D-ABF675FAEB1E}"/>
    <dgm:cxn modelId="{60254BD5-BCB8-4002-A3BD-609FFC715B28}" srcId="{831CA096-5D1D-435C-8B10-3D58BF76EAF4}" destId="{28F04D10-FBA6-4BDC-92AF-612D02AD529F}" srcOrd="3" destOrd="0" parTransId="{AA44D3EA-C632-4B07-87BE-0D907F3DEB00}" sibTransId="{E0B93F8E-CD79-48A1-AE08-89CF6DE91EC0}"/>
    <dgm:cxn modelId="{9A76BFE2-01DE-40B5-B4D9-83F11DC1D9FA}" srcId="{C599C576-C4FC-4007-96C2-8FCCA404244D}" destId="{C17D80B4-DE70-4A57-A69C-8D5A9B57F7BA}" srcOrd="0" destOrd="0" parTransId="{72695B28-E79C-455C-A9CA-9A985378140E}" sibTransId="{39559146-84C6-4932-911B-868620434804}"/>
    <dgm:cxn modelId="{A80E96E7-49FD-48FD-AA26-B24DB4AF3AE6}" type="presOf" srcId="{859B0C5C-C3F2-41E2-9CE0-FD1B81DBD68E}" destId="{329A3E80-311E-461E-A7F1-37524D4E75EF}" srcOrd="0" destOrd="3" presId="urn:microsoft.com/office/officeart/2005/8/layout/hList1"/>
    <dgm:cxn modelId="{502414EB-4C47-46C3-B809-E046D8F9B92F}" srcId="{0C74B476-32B2-4C8D-80D1-4F490A62D906}" destId="{2351DE5B-368B-43BA-9059-957564FCD8F4}" srcOrd="2" destOrd="0" parTransId="{BED3A408-01BD-4A66-B089-67500F07BC84}" sibTransId="{C8151ACF-B08D-42C0-A39F-983C1B8DD8AE}"/>
    <dgm:cxn modelId="{2E2626EC-1FD0-4A25-9BF8-B58C702EDB55}" srcId="{831CA096-5D1D-435C-8B10-3D58BF76EAF4}" destId="{79FFE18C-8992-413E-8D25-A5A414F10588}" srcOrd="6" destOrd="0" parTransId="{D049E8BD-61EA-4571-BDF1-D8A5FC873382}" sibTransId="{682A50B8-E00C-4A4A-9396-606B0746F72C}"/>
    <dgm:cxn modelId="{6E7C9FED-1291-4E7E-B72F-028658C2082C}" type="presOf" srcId="{B864212E-0A44-4761-831A-561456E1157B}" destId="{1C73B230-8903-4B63-8F68-6CFC910DCBD8}" srcOrd="0" destOrd="8" presId="urn:microsoft.com/office/officeart/2005/8/layout/hList1"/>
    <dgm:cxn modelId="{26A8B5EE-12CC-44E5-92F3-620B678DB864}" srcId="{831CA096-5D1D-435C-8B10-3D58BF76EAF4}" destId="{BE11CE29-2549-48DB-A4F7-6203290F6232}" srcOrd="4" destOrd="0" parTransId="{EBEF0335-C767-4887-BC21-B26D6F0EFBA6}" sibTransId="{226B337D-DA62-4967-A95F-4FE598A117F7}"/>
    <dgm:cxn modelId="{6E5E34F1-4CD8-4BE7-8083-13212B0122E1}" type="presOf" srcId="{D708DBD7-6543-48AF-8845-AD99F94BB4BD}" destId="{132BE7FD-B699-46A1-81FE-DB0DF8B06079}" srcOrd="0" destOrd="0" presId="urn:microsoft.com/office/officeart/2005/8/layout/hList1"/>
    <dgm:cxn modelId="{F38EBAF3-AD46-4A51-93F1-27921D1DBF3E}" srcId="{831CA096-5D1D-435C-8B10-3D58BF76EAF4}" destId="{AE2B6317-0E47-48BA-AAF4-CEA4FCC2F1B1}" srcOrd="0" destOrd="0" parTransId="{13AA9CC3-2FE7-4BC4-8EE3-C4D5FDA9C029}" sibTransId="{D8D5DDD3-FDE4-4A7B-A46C-5B6031C2C857}"/>
    <dgm:cxn modelId="{221E74F8-B494-41BF-906B-A254FD95E265}" srcId="{7990359D-5A08-4E5C-9D7D-1AED0DB31CAD}" destId="{0C74B476-32B2-4C8D-80D1-4F490A62D906}" srcOrd="0" destOrd="0" parTransId="{AA4CE23A-C241-4070-9D55-2B6ED10B94EF}" sibTransId="{68346554-99F5-452C-B057-054BA6D9937C}"/>
    <dgm:cxn modelId="{C31EA4FD-1957-4531-961C-963FEC3E29FF}" srcId="{7990359D-5A08-4E5C-9D7D-1AED0DB31CAD}" destId="{D708DBD7-6543-48AF-8845-AD99F94BB4BD}" srcOrd="3" destOrd="0" parTransId="{F0B65661-2BCD-4D58-9BEB-9F0237A60F4E}" sibTransId="{EE31C36F-378D-43AA-BB72-9614207B9F8D}"/>
    <dgm:cxn modelId="{0BD3DD2D-F110-49E5-B79C-9A82046CA802}" type="presParOf" srcId="{B4CF1B3C-3554-42D9-9DDE-FA17A4406ED1}" destId="{375DAB6C-7A63-4D59-A56F-BD9B1059CDB2}" srcOrd="0" destOrd="0" presId="urn:microsoft.com/office/officeart/2005/8/layout/hList1"/>
    <dgm:cxn modelId="{7F4D2039-50E5-4E09-A977-91F0C2E12206}" type="presParOf" srcId="{375DAB6C-7A63-4D59-A56F-BD9B1059CDB2}" destId="{8A13F207-6C53-4C6F-9758-0705C79EE5B5}" srcOrd="0" destOrd="0" presId="urn:microsoft.com/office/officeart/2005/8/layout/hList1"/>
    <dgm:cxn modelId="{F36141A1-DACB-4482-B39B-F789739C075E}" type="presParOf" srcId="{375DAB6C-7A63-4D59-A56F-BD9B1059CDB2}" destId="{1B5DF032-9320-4070-A85A-3C352C137109}" srcOrd="1" destOrd="0" presId="urn:microsoft.com/office/officeart/2005/8/layout/hList1"/>
    <dgm:cxn modelId="{4702F3F6-70C1-4C4A-89F7-763CC515452A}" type="presParOf" srcId="{B4CF1B3C-3554-42D9-9DDE-FA17A4406ED1}" destId="{47C1457E-FD7E-4F80-9D19-D8D6FD205192}" srcOrd="1" destOrd="0" presId="urn:microsoft.com/office/officeart/2005/8/layout/hList1"/>
    <dgm:cxn modelId="{1E1E5757-9D0A-48C7-9E59-26F03C4EC696}" type="presParOf" srcId="{B4CF1B3C-3554-42D9-9DDE-FA17A4406ED1}" destId="{3406F789-C517-4DA7-8BE1-F5A4DE526B7E}" srcOrd="2" destOrd="0" presId="urn:microsoft.com/office/officeart/2005/8/layout/hList1"/>
    <dgm:cxn modelId="{25C7643D-197E-49FF-B2B2-2828DCE033E8}" type="presParOf" srcId="{3406F789-C517-4DA7-8BE1-F5A4DE526B7E}" destId="{CF6BAF4F-222E-49F1-820E-95615E043A20}" srcOrd="0" destOrd="0" presId="urn:microsoft.com/office/officeart/2005/8/layout/hList1"/>
    <dgm:cxn modelId="{A76BA329-B816-44FE-8C55-EF99CAE2BAC6}" type="presParOf" srcId="{3406F789-C517-4DA7-8BE1-F5A4DE526B7E}" destId="{7896CEB3-6931-4F07-B90D-DB75527305B6}" srcOrd="1" destOrd="0" presId="urn:microsoft.com/office/officeart/2005/8/layout/hList1"/>
    <dgm:cxn modelId="{3A450003-18EC-44E0-95C2-09D71AA96E15}" type="presParOf" srcId="{B4CF1B3C-3554-42D9-9DDE-FA17A4406ED1}" destId="{3340F74F-788D-45DC-A15F-9FDFD174EB2A}" srcOrd="3" destOrd="0" presId="urn:microsoft.com/office/officeart/2005/8/layout/hList1"/>
    <dgm:cxn modelId="{ECD202F1-CD88-41B0-99BD-64D14EF3BFBB}" type="presParOf" srcId="{B4CF1B3C-3554-42D9-9DDE-FA17A4406ED1}" destId="{4CF09C19-6D2D-4DC3-A699-172590B01AB4}" srcOrd="4" destOrd="0" presId="urn:microsoft.com/office/officeart/2005/8/layout/hList1"/>
    <dgm:cxn modelId="{CD72FC30-E6D0-4469-94FE-DC0204FECE05}" type="presParOf" srcId="{4CF09C19-6D2D-4DC3-A699-172590B01AB4}" destId="{2C1A2329-9591-4C77-A007-6645F4008822}" srcOrd="0" destOrd="0" presId="urn:microsoft.com/office/officeart/2005/8/layout/hList1"/>
    <dgm:cxn modelId="{A2FB9FD7-953E-45A0-BA34-60B2289BF093}" type="presParOf" srcId="{4CF09C19-6D2D-4DC3-A699-172590B01AB4}" destId="{1C73B230-8903-4B63-8F68-6CFC910DCBD8}" srcOrd="1" destOrd="0" presId="urn:microsoft.com/office/officeart/2005/8/layout/hList1"/>
    <dgm:cxn modelId="{0F78258A-D0EA-4216-82B5-350D51716503}" type="presParOf" srcId="{B4CF1B3C-3554-42D9-9DDE-FA17A4406ED1}" destId="{59EF10E1-66FE-489A-9F57-806E74A516CF}" srcOrd="5" destOrd="0" presId="urn:microsoft.com/office/officeart/2005/8/layout/hList1"/>
    <dgm:cxn modelId="{23143E59-4FEC-445A-B033-D246916FEADA}" type="presParOf" srcId="{B4CF1B3C-3554-42D9-9DDE-FA17A4406ED1}" destId="{6E632815-5758-43DE-A28B-1E0F33FF162B}" srcOrd="6" destOrd="0" presId="urn:microsoft.com/office/officeart/2005/8/layout/hList1"/>
    <dgm:cxn modelId="{96233F77-5867-4449-B79C-BB6E4CC53169}" type="presParOf" srcId="{6E632815-5758-43DE-A28B-1E0F33FF162B}" destId="{132BE7FD-B699-46A1-81FE-DB0DF8B06079}" srcOrd="0" destOrd="0" presId="urn:microsoft.com/office/officeart/2005/8/layout/hList1"/>
    <dgm:cxn modelId="{420A345E-1E09-4801-8443-1062D50C5B80}" type="presParOf" srcId="{6E632815-5758-43DE-A28B-1E0F33FF162B}" destId="{329A3E80-311E-461E-A7F1-37524D4E75E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5FFE36-3D9F-4C17-926B-7230B25E502E}"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nl-BE"/>
        </a:p>
      </dgm:t>
    </dgm:pt>
    <dgm:pt modelId="{4BE1A58A-F130-40F0-8E15-4608E45B577D}">
      <dgm:prSet phldrT="[Tekst]"/>
      <dgm:spPr/>
      <dgm:t>
        <a:bodyPr/>
        <a:lstStyle/>
        <a:p>
          <a:r>
            <a:rPr lang="nl-BE"/>
            <a:t>Organisatiecultuur &amp; sociale cohesie</a:t>
          </a:r>
        </a:p>
      </dgm:t>
    </dgm:pt>
    <dgm:pt modelId="{1B133413-C62B-4A3E-8E89-FEBBB1CD3742}" type="parTrans" cxnId="{FCF005EB-6899-4425-9795-AB138291BB12}">
      <dgm:prSet/>
      <dgm:spPr/>
      <dgm:t>
        <a:bodyPr/>
        <a:lstStyle/>
        <a:p>
          <a:endParaRPr lang="nl-BE"/>
        </a:p>
      </dgm:t>
    </dgm:pt>
    <dgm:pt modelId="{4199D994-A3D2-42A3-AC5F-05C292AA3AEC}" type="sibTrans" cxnId="{FCF005EB-6899-4425-9795-AB138291BB12}">
      <dgm:prSet/>
      <dgm:spPr/>
      <dgm:t>
        <a:bodyPr/>
        <a:lstStyle/>
        <a:p>
          <a:endParaRPr lang="nl-BE"/>
        </a:p>
      </dgm:t>
    </dgm:pt>
    <dgm:pt modelId="{EBDA4355-9B57-4B7B-9610-56FEFB6719D4}">
      <dgm:prSet phldrT="[Tekst]"/>
      <dgm:spPr/>
      <dgm:t>
        <a:bodyPr/>
        <a:lstStyle/>
        <a:p>
          <a:r>
            <a:rPr lang="nl-BE"/>
            <a:t>Terug naar kantoor</a:t>
          </a:r>
        </a:p>
      </dgm:t>
    </dgm:pt>
    <dgm:pt modelId="{22C0C644-2385-4B90-97E6-C800490D975A}" type="parTrans" cxnId="{244F464C-AEB8-41C1-8FF8-CD7C255AE559}">
      <dgm:prSet/>
      <dgm:spPr/>
      <dgm:t>
        <a:bodyPr/>
        <a:lstStyle/>
        <a:p>
          <a:endParaRPr lang="nl-BE"/>
        </a:p>
      </dgm:t>
    </dgm:pt>
    <dgm:pt modelId="{A50F9D03-FDB5-49B5-92A2-70E98FA29350}" type="sibTrans" cxnId="{244F464C-AEB8-41C1-8FF8-CD7C255AE559}">
      <dgm:prSet/>
      <dgm:spPr/>
      <dgm:t>
        <a:bodyPr/>
        <a:lstStyle/>
        <a:p>
          <a:endParaRPr lang="nl-BE"/>
        </a:p>
      </dgm:t>
    </dgm:pt>
    <dgm:pt modelId="{27B8A9BA-5784-4E44-AFEF-9C275BCACBD5}" type="pres">
      <dgm:prSet presAssocID="{A85FFE36-3D9F-4C17-926B-7230B25E502E}" presName="Name0" presStyleCnt="0">
        <dgm:presLayoutVars>
          <dgm:dir/>
          <dgm:resizeHandles val="exact"/>
        </dgm:presLayoutVars>
      </dgm:prSet>
      <dgm:spPr/>
    </dgm:pt>
    <dgm:pt modelId="{818C5EC7-B017-4116-8559-B356B5BBAEBC}" type="pres">
      <dgm:prSet presAssocID="{EBDA4355-9B57-4B7B-9610-56FEFB6719D4}" presName="compNode" presStyleCnt="0"/>
      <dgm:spPr/>
    </dgm:pt>
    <dgm:pt modelId="{4466CBC6-1A07-4A7C-8F68-A23CBB26041C}" type="pres">
      <dgm:prSet presAssocID="{EBDA4355-9B57-4B7B-9610-56FEFB6719D4}" presName="pict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ACFBFA90-FDFE-48B8-982F-672C5FC8D9E3}" type="pres">
      <dgm:prSet presAssocID="{EBDA4355-9B57-4B7B-9610-56FEFB6719D4}" presName="textRect" presStyleLbl="revTx" presStyleIdx="0" presStyleCnt="2">
        <dgm:presLayoutVars>
          <dgm:bulletEnabled val="1"/>
        </dgm:presLayoutVars>
      </dgm:prSet>
      <dgm:spPr/>
    </dgm:pt>
    <dgm:pt modelId="{EF6031A3-E6DF-45DC-B4AA-9F19974C0A09}" type="pres">
      <dgm:prSet presAssocID="{A50F9D03-FDB5-49B5-92A2-70E98FA29350}" presName="sibTrans" presStyleLbl="sibTrans2D1" presStyleIdx="0" presStyleCnt="0"/>
      <dgm:spPr/>
    </dgm:pt>
    <dgm:pt modelId="{9254415A-14DB-471B-94B5-96FFF738DCDB}" type="pres">
      <dgm:prSet presAssocID="{4BE1A58A-F130-40F0-8E15-4608E45B577D}" presName="compNode" presStyleCnt="0"/>
      <dgm:spPr/>
    </dgm:pt>
    <dgm:pt modelId="{0653B72A-A71C-4387-B98D-D9CB71A16F1C}" type="pres">
      <dgm:prSet presAssocID="{4BE1A58A-F130-40F0-8E15-4608E45B577D}" presName="pict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pt>
    <dgm:pt modelId="{732CB167-7EC1-4B38-AE21-097244479C22}" type="pres">
      <dgm:prSet presAssocID="{4BE1A58A-F130-40F0-8E15-4608E45B577D}" presName="textRect" presStyleLbl="revTx" presStyleIdx="1" presStyleCnt="2">
        <dgm:presLayoutVars>
          <dgm:bulletEnabled val="1"/>
        </dgm:presLayoutVars>
      </dgm:prSet>
      <dgm:spPr/>
    </dgm:pt>
  </dgm:ptLst>
  <dgm:cxnLst>
    <dgm:cxn modelId="{596A9948-7868-4733-9FBB-72C895B1E997}" type="presOf" srcId="{A85FFE36-3D9F-4C17-926B-7230B25E502E}" destId="{27B8A9BA-5784-4E44-AFEF-9C275BCACBD5}" srcOrd="0" destOrd="0" presId="urn:microsoft.com/office/officeart/2005/8/layout/pList1"/>
    <dgm:cxn modelId="{244F464C-AEB8-41C1-8FF8-CD7C255AE559}" srcId="{A85FFE36-3D9F-4C17-926B-7230B25E502E}" destId="{EBDA4355-9B57-4B7B-9610-56FEFB6719D4}" srcOrd="0" destOrd="0" parTransId="{22C0C644-2385-4B90-97E6-C800490D975A}" sibTransId="{A50F9D03-FDB5-49B5-92A2-70E98FA29350}"/>
    <dgm:cxn modelId="{8E027277-FF9D-4BF2-B747-512D8C065B5F}" type="presOf" srcId="{A50F9D03-FDB5-49B5-92A2-70E98FA29350}" destId="{EF6031A3-E6DF-45DC-B4AA-9F19974C0A09}" srcOrd="0" destOrd="0" presId="urn:microsoft.com/office/officeart/2005/8/layout/pList1"/>
    <dgm:cxn modelId="{14D1238F-B4E8-4A49-98AB-52775FA4EF16}" type="presOf" srcId="{4BE1A58A-F130-40F0-8E15-4608E45B577D}" destId="{732CB167-7EC1-4B38-AE21-097244479C22}" srcOrd="0" destOrd="0" presId="urn:microsoft.com/office/officeart/2005/8/layout/pList1"/>
    <dgm:cxn modelId="{4B29F3DE-B6E7-451C-AF99-D4551F9F38FA}" type="presOf" srcId="{EBDA4355-9B57-4B7B-9610-56FEFB6719D4}" destId="{ACFBFA90-FDFE-48B8-982F-672C5FC8D9E3}" srcOrd="0" destOrd="0" presId="urn:microsoft.com/office/officeart/2005/8/layout/pList1"/>
    <dgm:cxn modelId="{FCF005EB-6899-4425-9795-AB138291BB12}" srcId="{A85FFE36-3D9F-4C17-926B-7230B25E502E}" destId="{4BE1A58A-F130-40F0-8E15-4608E45B577D}" srcOrd="1" destOrd="0" parTransId="{1B133413-C62B-4A3E-8E89-FEBBB1CD3742}" sibTransId="{4199D994-A3D2-42A3-AC5F-05C292AA3AEC}"/>
    <dgm:cxn modelId="{92E1E60F-1CA3-4516-A756-20F614E22BF5}" type="presParOf" srcId="{27B8A9BA-5784-4E44-AFEF-9C275BCACBD5}" destId="{818C5EC7-B017-4116-8559-B356B5BBAEBC}" srcOrd="0" destOrd="0" presId="urn:microsoft.com/office/officeart/2005/8/layout/pList1"/>
    <dgm:cxn modelId="{1A6A27F6-0C19-4015-8932-0F572EE7371E}" type="presParOf" srcId="{818C5EC7-B017-4116-8559-B356B5BBAEBC}" destId="{4466CBC6-1A07-4A7C-8F68-A23CBB26041C}" srcOrd="0" destOrd="0" presId="urn:microsoft.com/office/officeart/2005/8/layout/pList1"/>
    <dgm:cxn modelId="{CF8F2162-D20E-40E8-989D-FF3645CDCBD9}" type="presParOf" srcId="{818C5EC7-B017-4116-8559-B356B5BBAEBC}" destId="{ACFBFA90-FDFE-48B8-982F-672C5FC8D9E3}" srcOrd="1" destOrd="0" presId="urn:microsoft.com/office/officeart/2005/8/layout/pList1"/>
    <dgm:cxn modelId="{8FEF3FF3-CA60-4869-8071-2DC1B77CD8FA}" type="presParOf" srcId="{27B8A9BA-5784-4E44-AFEF-9C275BCACBD5}" destId="{EF6031A3-E6DF-45DC-B4AA-9F19974C0A09}" srcOrd="1" destOrd="0" presId="urn:microsoft.com/office/officeart/2005/8/layout/pList1"/>
    <dgm:cxn modelId="{EAEBA409-5ACC-4394-AF3F-BEDB090FD818}" type="presParOf" srcId="{27B8A9BA-5784-4E44-AFEF-9C275BCACBD5}" destId="{9254415A-14DB-471B-94B5-96FFF738DCDB}" srcOrd="2" destOrd="0" presId="urn:microsoft.com/office/officeart/2005/8/layout/pList1"/>
    <dgm:cxn modelId="{E8646BFB-BC7D-41C1-9D4B-0894A0C2E14A}" type="presParOf" srcId="{9254415A-14DB-471B-94B5-96FFF738DCDB}" destId="{0653B72A-A71C-4387-B98D-D9CB71A16F1C}" srcOrd="0" destOrd="0" presId="urn:microsoft.com/office/officeart/2005/8/layout/pList1"/>
    <dgm:cxn modelId="{744D088E-C17D-4D4C-993E-9899A7A8D716}" type="presParOf" srcId="{9254415A-14DB-471B-94B5-96FFF738DCDB}" destId="{732CB167-7EC1-4B38-AE21-097244479C22}"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D5B077-6638-449E-9059-DF610297AF06}"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nl-BE"/>
        </a:p>
      </dgm:t>
    </dgm:pt>
    <dgm:pt modelId="{F00C3AFD-D594-4618-A63B-9C8D0D570CC5}">
      <dgm:prSet phldrT="[Tekst]" custT="1"/>
      <dgm:spPr/>
      <dgm:t>
        <a:bodyPr/>
        <a:lstStyle/>
        <a:p>
          <a:endParaRPr lang="nl-BE" sz="1700" b="1"/>
        </a:p>
        <a:p>
          <a:endParaRPr lang="nl-BE" sz="1700" b="1"/>
        </a:p>
        <a:p>
          <a:r>
            <a:rPr lang="nl-BE" sz="2600" b="1"/>
            <a:t>Terug naar kantoor</a:t>
          </a:r>
        </a:p>
        <a:p>
          <a:endParaRPr lang="nl-BE" sz="1700"/>
        </a:p>
        <a:p>
          <a:endParaRPr lang="nl-BE" sz="1700"/>
        </a:p>
      </dgm:t>
    </dgm:pt>
    <dgm:pt modelId="{535027DD-65B5-4285-96AD-54D7A09FBF28}" type="parTrans" cxnId="{ACA9734D-8868-496F-8B68-B4017339212D}">
      <dgm:prSet/>
      <dgm:spPr/>
      <dgm:t>
        <a:bodyPr/>
        <a:lstStyle/>
        <a:p>
          <a:endParaRPr lang="nl-BE"/>
        </a:p>
      </dgm:t>
    </dgm:pt>
    <dgm:pt modelId="{0B3618C5-B5CC-49A8-A0E5-D490259FEBDA}" type="sibTrans" cxnId="{ACA9734D-8868-496F-8B68-B4017339212D}">
      <dgm:prSet/>
      <dgm:spPr/>
      <dgm:t>
        <a:bodyPr/>
        <a:lstStyle/>
        <a:p>
          <a:endParaRPr lang="nl-BE"/>
        </a:p>
      </dgm:t>
    </dgm:pt>
    <dgm:pt modelId="{65EBD82C-A7A1-4E4A-8FB2-46CD5D367C10}">
      <dgm:prSet phldrT="[Tekst]" custT="1"/>
      <dgm:spPr/>
      <dgm:t>
        <a:bodyPr/>
        <a:lstStyle/>
        <a:p>
          <a:r>
            <a:rPr lang="nl-BE" sz="2600" b="1"/>
            <a:t>Organisatiecultuur &amp; sociale cohesie</a:t>
          </a:r>
        </a:p>
      </dgm:t>
    </dgm:pt>
    <dgm:pt modelId="{14FF8188-4995-4741-BFED-A278306388D0}" type="parTrans" cxnId="{C19E14AF-4666-4343-B1B4-CF9B7F848D43}">
      <dgm:prSet/>
      <dgm:spPr/>
      <dgm:t>
        <a:bodyPr/>
        <a:lstStyle/>
        <a:p>
          <a:endParaRPr lang="nl-BE"/>
        </a:p>
      </dgm:t>
    </dgm:pt>
    <dgm:pt modelId="{8595A57E-C74F-4A9C-8193-86C87BC63E7E}" type="sibTrans" cxnId="{C19E14AF-4666-4343-B1B4-CF9B7F848D43}">
      <dgm:prSet/>
      <dgm:spPr/>
      <dgm:t>
        <a:bodyPr/>
        <a:lstStyle/>
        <a:p>
          <a:endParaRPr lang="nl-BE"/>
        </a:p>
      </dgm:t>
    </dgm:pt>
    <dgm:pt modelId="{5E0B781E-D6CC-4F7E-9E57-662410740705}">
      <dgm:prSet custT="1"/>
      <dgm:spPr/>
      <dgm:t>
        <a:bodyPr/>
        <a:lstStyle/>
        <a:p>
          <a:r>
            <a:rPr lang="nl-BE" sz="1600"/>
            <a:t>Afstand tussen collega’s verkleinen en sociale cohesie versterken</a:t>
          </a:r>
        </a:p>
      </dgm:t>
    </dgm:pt>
    <dgm:pt modelId="{61CA10F8-134A-41F5-8F27-BCFD7D643716}" type="parTrans" cxnId="{93F719E9-FC04-48FE-9BF7-681E38D04CE1}">
      <dgm:prSet/>
      <dgm:spPr/>
      <dgm:t>
        <a:bodyPr/>
        <a:lstStyle/>
        <a:p>
          <a:endParaRPr lang="nl-BE"/>
        </a:p>
      </dgm:t>
    </dgm:pt>
    <dgm:pt modelId="{5CDFC710-4C3E-4321-B6AE-38BFBFE87D9A}" type="sibTrans" cxnId="{93F719E9-FC04-48FE-9BF7-681E38D04CE1}">
      <dgm:prSet/>
      <dgm:spPr/>
      <dgm:t>
        <a:bodyPr/>
        <a:lstStyle/>
        <a:p>
          <a:endParaRPr lang="nl-BE"/>
        </a:p>
      </dgm:t>
    </dgm:pt>
    <dgm:pt modelId="{DE9917B6-6AEB-4E38-99C5-AC7A6E497569}">
      <dgm:prSet custT="1"/>
      <dgm:spPr/>
      <dgm:t>
        <a:bodyPr/>
        <a:lstStyle/>
        <a:p>
          <a:r>
            <a:rPr lang="nl-BE" sz="1600"/>
            <a:t>Nieuwe medewerkers leren SV, het management en elkaar kennen</a:t>
          </a:r>
        </a:p>
      </dgm:t>
    </dgm:pt>
    <dgm:pt modelId="{E72F688A-AD05-4DE0-BA4C-212A01852FBF}" type="parTrans" cxnId="{8F3E6BA5-AD69-4C1A-A653-D842232DA83D}">
      <dgm:prSet/>
      <dgm:spPr/>
      <dgm:t>
        <a:bodyPr/>
        <a:lstStyle/>
        <a:p>
          <a:endParaRPr lang="nl-BE"/>
        </a:p>
      </dgm:t>
    </dgm:pt>
    <dgm:pt modelId="{50FFEEF6-97F0-424E-8BFA-0D526213F6F1}" type="sibTrans" cxnId="{8F3E6BA5-AD69-4C1A-A653-D842232DA83D}">
      <dgm:prSet/>
      <dgm:spPr/>
      <dgm:t>
        <a:bodyPr/>
        <a:lstStyle/>
        <a:p>
          <a:endParaRPr lang="nl-BE"/>
        </a:p>
      </dgm:t>
    </dgm:pt>
    <dgm:pt modelId="{F44626A4-9A28-485A-A3B3-80E8F8E58596}">
      <dgm:prSet custT="1"/>
      <dgm:spPr/>
      <dgm:t>
        <a:bodyPr/>
        <a:lstStyle/>
        <a:p>
          <a:r>
            <a:rPr lang="nl-BE" sz="1600"/>
            <a:t>Medewerkers vinden opnieuw vaker hun weg naar kantoor</a:t>
          </a:r>
        </a:p>
      </dgm:t>
    </dgm:pt>
    <dgm:pt modelId="{735D1544-C90C-408D-87A4-6AB4E005DC73}" type="parTrans" cxnId="{A2C3AEA8-9CC0-4F6F-A064-FC772456CEB8}">
      <dgm:prSet/>
      <dgm:spPr/>
      <dgm:t>
        <a:bodyPr/>
        <a:lstStyle/>
        <a:p>
          <a:endParaRPr lang="nl-BE"/>
        </a:p>
      </dgm:t>
    </dgm:pt>
    <dgm:pt modelId="{591E2DD5-A881-4A19-BF85-2813515318E1}" type="sibTrans" cxnId="{A2C3AEA8-9CC0-4F6F-A064-FC772456CEB8}">
      <dgm:prSet/>
      <dgm:spPr/>
      <dgm:t>
        <a:bodyPr/>
        <a:lstStyle/>
        <a:p>
          <a:endParaRPr lang="nl-BE"/>
        </a:p>
      </dgm:t>
    </dgm:pt>
    <dgm:pt modelId="{030B1F2B-F664-4A3F-A77C-9CA130A7B511}">
      <dgm:prSet custT="1"/>
      <dgm:spPr/>
      <dgm:t>
        <a:bodyPr/>
        <a:lstStyle/>
        <a:p>
          <a:r>
            <a:rPr lang="nl-BE" sz="1600"/>
            <a:t>Medewerkers leren andere afdelingen en collega’s van andere afdelingen kennen</a:t>
          </a:r>
        </a:p>
      </dgm:t>
    </dgm:pt>
    <dgm:pt modelId="{3A69C23F-B3B1-4B5E-872C-11A15CE8D285}" type="parTrans" cxnId="{C6609AC2-6151-43C4-89F7-538E2D9B2245}">
      <dgm:prSet/>
      <dgm:spPr/>
      <dgm:t>
        <a:bodyPr/>
        <a:lstStyle/>
        <a:p>
          <a:endParaRPr lang="nl-BE"/>
        </a:p>
      </dgm:t>
    </dgm:pt>
    <dgm:pt modelId="{9DF4BF3D-CF7D-4858-BFC3-C236088F394D}" type="sibTrans" cxnId="{C6609AC2-6151-43C4-89F7-538E2D9B2245}">
      <dgm:prSet/>
      <dgm:spPr/>
      <dgm:t>
        <a:bodyPr/>
        <a:lstStyle/>
        <a:p>
          <a:endParaRPr lang="nl-BE"/>
        </a:p>
      </dgm:t>
    </dgm:pt>
    <dgm:pt modelId="{A1309D59-CDCA-4317-B2A2-3BD04CE2ADD5}">
      <dgm:prSet custT="1"/>
      <dgm:spPr/>
      <dgm:t>
        <a:bodyPr/>
        <a:lstStyle/>
        <a:p>
          <a:r>
            <a:rPr lang="nl-BE" sz="1600"/>
            <a:t>Het versterken van feedbackcultuur als basis van een positieve, open organisatiecultuur</a:t>
          </a:r>
        </a:p>
      </dgm:t>
    </dgm:pt>
    <dgm:pt modelId="{AB3907D2-BE6B-4234-89FF-515165697CE0}" type="parTrans" cxnId="{F7A8FFCD-B687-4183-AE96-5A55FA42317F}">
      <dgm:prSet/>
      <dgm:spPr/>
      <dgm:t>
        <a:bodyPr/>
        <a:lstStyle/>
        <a:p>
          <a:endParaRPr lang="nl-BE"/>
        </a:p>
      </dgm:t>
    </dgm:pt>
    <dgm:pt modelId="{F976C826-4DB3-4215-A276-B70E1EB9A9EE}" type="sibTrans" cxnId="{F7A8FFCD-B687-4183-AE96-5A55FA42317F}">
      <dgm:prSet/>
      <dgm:spPr/>
      <dgm:t>
        <a:bodyPr/>
        <a:lstStyle/>
        <a:p>
          <a:endParaRPr lang="nl-BE"/>
        </a:p>
      </dgm:t>
    </dgm:pt>
    <dgm:pt modelId="{EF0E49BC-15D2-4603-B9DA-E688F3821722}">
      <dgm:prSet custT="1"/>
      <dgm:spPr/>
      <dgm:t>
        <a:bodyPr/>
        <a:lstStyle/>
        <a:p>
          <a:r>
            <a:rPr lang="nl-BE" sz="1600"/>
            <a:t>Sociale cohesie versterken: medewerkers voelen zich deel van SV door de verbinding te versterken tussen collega’s onderling (link Terug naar kantoor), centra &amp; hoofdbestuur, medewerkers &amp; management</a:t>
          </a:r>
        </a:p>
      </dgm:t>
    </dgm:pt>
    <dgm:pt modelId="{29C6CAAE-22A2-4BE5-807D-ECFCB81DE7C3}" type="parTrans" cxnId="{95BA880C-CAC3-4857-A930-2CDA6A0DB10B}">
      <dgm:prSet/>
      <dgm:spPr/>
      <dgm:t>
        <a:bodyPr/>
        <a:lstStyle/>
        <a:p>
          <a:endParaRPr lang="nl-BE"/>
        </a:p>
      </dgm:t>
    </dgm:pt>
    <dgm:pt modelId="{AB1B0E67-F775-49B7-94D9-13EAE52887D6}" type="sibTrans" cxnId="{95BA880C-CAC3-4857-A930-2CDA6A0DB10B}">
      <dgm:prSet/>
      <dgm:spPr/>
      <dgm:t>
        <a:bodyPr/>
        <a:lstStyle/>
        <a:p>
          <a:endParaRPr lang="nl-BE"/>
        </a:p>
      </dgm:t>
    </dgm:pt>
    <dgm:pt modelId="{E2F93A3B-0D6B-4B29-8070-9E28B7198349}">
      <dgm:prSet custT="1"/>
      <dgm:spPr/>
      <dgm:t>
        <a:bodyPr/>
        <a:lstStyle/>
        <a:p>
          <a:r>
            <a:rPr lang="nl-BE" sz="1600"/>
            <a:t>Medewerkers kennen SV, weten waarvoor SV staat en voelen zich verbonden met de missie &amp; waarden (één SV, ongeacht locatie of functie)</a:t>
          </a:r>
        </a:p>
      </dgm:t>
    </dgm:pt>
    <dgm:pt modelId="{2501E7BB-F66E-4D80-A21B-A051E5BBFB57}" type="parTrans" cxnId="{7C8F5FA1-3DA7-4BC0-82A4-584AC54D80AC}">
      <dgm:prSet/>
      <dgm:spPr/>
      <dgm:t>
        <a:bodyPr/>
        <a:lstStyle/>
        <a:p>
          <a:endParaRPr lang="nl-BE"/>
        </a:p>
      </dgm:t>
    </dgm:pt>
    <dgm:pt modelId="{4442DC7E-0B96-4E1C-AB5C-AE3498FE2D74}" type="sibTrans" cxnId="{7C8F5FA1-3DA7-4BC0-82A4-584AC54D80AC}">
      <dgm:prSet/>
      <dgm:spPr/>
      <dgm:t>
        <a:bodyPr/>
        <a:lstStyle/>
        <a:p>
          <a:endParaRPr lang="nl-BE"/>
        </a:p>
      </dgm:t>
    </dgm:pt>
    <dgm:pt modelId="{FCDBE78B-4E19-489E-ABD6-726230903E06}">
      <dgm:prSet custT="1"/>
      <dgm:spPr/>
      <dgm:t>
        <a:bodyPr/>
        <a:lstStyle/>
        <a:p>
          <a:r>
            <a:rPr lang="nl-BE" sz="1600"/>
            <a:t>Het gevoel van verbondenheid draagt bij aan het algemene gevoel van welzijn op het werk</a:t>
          </a:r>
        </a:p>
      </dgm:t>
    </dgm:pt>
    <dgm:pt modelId="{ED5FD7B4-C345-48F7-A64E-3D2C4327A661}" type="parTrans" cxnId="{42AA4673-5A8C-45F0-B039-850DE58CEC84}">
      <dgm:prSet/>
      <dgm:spPr/>
      <dgm:t>
        <a:bodyPr/>
        <a:lstStyle/>
        <a:p>
          <a:endParaRPr lang="nl-BE"/>
        </a:p>
      </dgm:t>
    </dgm:pt>
    <dgm:pt modelId="{6DAD694C-448B-4181-BD6B-C5DBA2ED615C}" type="sibTrans" cxnId="{42AA4673-5A8C-45F0-B039-850DE58CEC84}">
      <dgm:prSet/>
      <dgm:spPr/>
      <dgm:t>
        <a:bodyPr/>
        <a:lstStyle/>
        <a:p>
          <a:endParaRPr lang="nl-BE"/>
        </a:p>
      </dgm:t>
    </dgm:pt>
    <dgm:pt modelId="{3AB5F684-4AFE-49DD-9143-B8917C2A3FE2}" type="pres">
      <dgm:prSet presAssocID="{ABD5B077-6638-449E-9059-DF610297AF06}" presName="linear" presStyleCnt="0">
        <dgm:presLayoutVars>
          <dgm:dir/>
          <dgm:animLvl val="lvl"/>
          <dgm:resizeHandles val="exact"/>
        </dgm:presLayoutVars>
      </dgm:prSet>
      <dgm:spPr/>
    </dgm:pt>
    <dgm:pt modelId="{7E52D5E0-5460-4B14-B92D-192EB3897F2D}" type="pres">
      <dgm:prSet presAssocID="{F00C3AFD-D594-4618-A63B-9C8D0D570CC5}" presName="parentLin" presStyleCnt="0"/>
      <dgm:spPr/>
    </dgm:pt>
    <dgm:pt modelId="{A62E33B5-62B8-41F5-ABAC-3F4EA41E8A35}" type="pres">
      <dgm:prSet presAssocID="{F00C3AFD-D594-4618-A63B-9C8D0D570CC5}" presName="parentLeftMargin" presStyleLbl="node1" presStyleIdx="0" presStyleCnt="2"/>
      <dgm:spPr/>
    </dgm:pt>
    <dgm:pt modelId="{47AD98DF-B3BF-462B-9FC2-240A17C1A269}" type="pres">
      <dgm:prSet presAssocID="{F00C3AFD-D594-4618-A63B-9C8D0D570CC5}" presName="parentText" presStyleLbl="node1" presStyleIdx="0" presStyleCnt="2">
        <dgm:presLayoutVars>
          <dgm:chMax val="0"/>
          <dgm:bulletEnabled val="1"/>
        </dgm:presLayoutVars>
      </dgm:prSet>
      <dgm:spPr/>
    </dgm:pt>
    <dgm:pt modelId="{3D9ADE17-E037-4D2B-B74A-6C36823EE77E}" type="pres">
      <dgm:prSet presAssocID="{F00C3AFD-D594-4618-A63B-9C8D0D570CC5}" presName="negativeSpace" presStyleCnt="0"/>
      <dgm:spPr/>
    </dgm:pt>
    <dgm:pt modelId="{724156A8-4E99-4412-BC3A-F894378F3CE8}" type="pres">
      <dgm:prSet presAssocID="{F00C3AFD-D594-4618-A63B-9C8D0D570CC5}" presName="childText" presStyleLbl="conFgAcc1" presStyleIdx="0" presStyleCnt="2">
        <dgm:presLayoutVars>
          <dgm:bulletEnabled val="1"/>
        </dgm:presLayoutVars>
      </dgm:prSet>
      <dgm:spPr/>
    </dgm:pt>
    <dgm:pt modelId="{31180B54-08F8-49B9-A259-769110DF35F1}" type="pres">
      <dgm:prSet presAssocID="{0B3618C5-B5CC-49A8-A0E5-D490259FEBDA}" presName="spaceBetweenRectangles" presStyleCnt="0"/>
      <dgm:spPr/>
    </dgm:pt>
    <dgm:pt modelId="{3C4BB6AC-6851-4F7F-B9AA-1F1C0860AC91}" type="pres">
      <dgm:prSet presAssocID="{65EBD82C-A7A1-4E4A-8FB2-46CD5D367C10}" presName="parentLin" presStyleCnt="0"/>
      <dgm:spPr/>
    </dgm:pt>
    <dgm:pt modelId="{CDAB8E1F-3B8E-48B1-9BB3-802117D0A2D4}" type="pres">
      <dgm:prSet presAssocID="{65EBD82C-A7A1-4E4A-8FB2-46CD5D367C10}" presName="parentLeftMargin" presStyleLbl="node1" presStyleIdx="0" presStyleCnt="2"/>
      <dgm:spPr/>
    </dgm:pt>
    <dgm:pt modelId="{70057979-B06C-4077-9463-35435B416D48}" type="pres">
      <dgm:prSet presAssocID="{65EBD82C-A7A1-4E4A-8FB2-46CD5D367C10}" presName="parentText" presStyleLbl="node1" presStyleIdx="1" presStyleCnt="2">
        <dgm:presLayoutVars>
          <dgm:chMax val="0"/>
          <dgm:bulletEnabled val="1"/>
        </dgm:presLayoutVars>
      </dgm:prSet>
      <dgm:spPr/>
    </dgm:pt>
    <dgm:pt modelId="{3A6B7182-8C05-4E66-BC97-20F35E6DA4B4}" type="pres">
      <dgm:prSet presAssocID="{65EBD82C-A7A1-4E4A-8FB2-46CD5D367C10}" presName="negativeSpace" presStyleCnt="0"/>
      <dgm:spPr/>
    </dgm:pt>
    <dgm:pt modelId="{DA0FA976-AAFF-4E80-BBFA-AFD66F22DA62}" type="pres">
      <dgm:prSet presAssocID="{65EBD82C-A7A1-4E4A-8FB2-46CD5D367C10}" presName="childText" presStyleLbl="conFgAcc1" presStyleIdx="1" presStyleCnt="2">
        <dgm:presLayoutVars>
          <dgm:bulletEnabled val="1"/>
        </dgm:presLayoutVars>
      </dgm:prSet>
      <dgm:spPr/>
    </dgm:pt>
  </dgm:ptLst>
  <dgm:cxnLst>
    <dgm:cxn modelId="{95BA880C-CAC3-4857-A930-2CDA6A0DB10B}" srcId="{65EBD82C-A7A1-4E4A-8FB2-46CD5D367C10}" destId="{EF0E49BC-15D2-4603-B9DA-E688F3821722}" srcOrd="1" destOrd="0" parTransId="{29C6CAAE-22A2-4BE5-807D-ECFCB81DE7C3}" sibTransId="{AB1B0E67-F775-49B7-94D9-13EAE52887D6}"/>
    <dgm:cxn modelId="{B4204C16-0F5E-4EA5-990B-DD992F639F42}" type="presOf" srcId="{FCDBE78B-4E19-489E-ABD6-726230903E06}" destId="{DA0FA976-AAFF-4E80-BBFA-AFD66F22DA62}" srcOrd="0" destOrd="3" presId="urn:microsoft.com/office/officeart/2005/8/layout/list1"/>
    <dgm:cxn modelId="{AB3B4124-46C2-459D-8CBC-F18603CA20D0}" type="presOf" srcId="{F44626A4-9A28-485A-A3B3-80E8F8E58596}" destId="{724156A8-4E99-4412-BC3A-F894378F3CE8}" srcOrd="0" destOrd="2" presId="urn:microsoft.com/office/officeart/2005/8/layout/list1"/>
    <dgm:cxn modelId="{00337D30-1DA9-4C94-87C6-BC3A4DFAC0E7}" type="presOf" srcId="{65EBD82C-A7A1-4E4A-8FB2-46CD5D367C10}" destId="{CDAB8E1F-3B8E-48B1-9BB3-802117D0A2D4}" srcOrd="0" destOrd="0" presId="urn:microsoft.com/office/officeart/2005/8/layout/list1"/>
    <dgm:cxn modelId="{DFC21836-D506-4179-BDF6-6BC712DF678C}" type="presOf" srcId="{65EBD82C-A7A1-4E4A-8FB2-46CD5D367C10}" destId="{70057979-B06C-4077-9463-35435B416D48}" srcOrd="1" destOrd="0" presId="urn:microsoft.com/office/officeart/2005/8/layout/list1"/>
    <dgm:cxn modelId="{B8FBDC3C-E66C-4AA1-8E95-CB31738B5485}" type="presOf" srcId="{E2F93A3B-0D6B-4B29-8070-9E28B7198349}" destId="{DA0FA976-AAFF-4E80-BBFA-AFD66F22DA62}" srcOrd="0" destOrd="2" presId="urn:microsoft.com/office/officeart/2005/8/layout/list1"/>
    <dgm:cxn modelId="{3F58B342-94B8-46E4-8773-ED8E69657214}" type="presOf" srcId="{DE9917B6-6AEB-4E38-99C5-AC7A6E497569}" destId="{724156A8-4E99-4412-BC3A-F894378F3CE8}" srcOrd="0" destOrd="1" presId="urn:microsoft.com/office/officeart/2005/8/layout/list1"/>
    <dgm:cxn modelId="{D363FD44-CF52-44CB-8A57-A597442E1C3B}" type="presOf" srcId="{5E0B781E-D6CC-4F7E-9E57-662410740705}" destId="{724156A8-4E99-4412-BC3A-F894378F3CE8}" srcOrd="0" destOrd="0" presId="urn:microsoft.com/office/officeart/2005/8/layout/list1"/>
    <dgm:cxn modelId="{ACA9734D-8868-496F-8B68-B4017339212D}" srcId="{ABD5B077-6638-449E-9059-DF610297AF06}" destId="{F00C3AFD-D594-4618-A63B-9C8D0D570CC5}" srcOrd="0" destOrd="0" parTransId="{535027DD-65B5-4285-96AD-54D7A09FBF28}" sibTransId="{0B3618C5-B5CC-49A8-A0E5-D490259FEBDA}"/>
    <dgm:cxn modelId="{42AA4673-5A8C-45F0-B039-850DE58CEC84}" srcId="{65EBD82C-A7A1-4E4A-8FB2-46CD5D367C10}" destId="{FCDBE78B-4E19-489E-ABD6-726230903E06}" srcOrd="3" destOrd="0" parTransId="{ED5FD7B4-C345-48F7-A64E-3D2C4327A661}" sibTransId="{6DAD694C-448B-4181-BD6B-C5DBA2ED615C}"/>
    <dgm:cxn modelId="{BE886855-5098-4585-89FD-99EF096CB9C7}" type="presOf" srcId="{030B1F2B-F664-4A3F-A77C-9CA130A7B511}" destId="{724156A8-4E99-4412-BC3A-F894378F3CE8}" srcOrd="0" destOrd="3" presId="urn:microsoft.com/office/officeart/2005/8/layout/list1"/>
    <dgm:cxn modelId="{CCF22F59-78B1-4BE3-BBB5-2E3FCD24D6A8}" type="presOf" srcId="{ABD5B077-6638-449E-9059-DF610297AF06}" destId="{3AB5F684-4AFE-49DD-9143-B8917C2A3FE2}" srcOrd="0" destOrd="0" presId="urn:microsoft.com/office/officeart/2005/8/layout/list1"/>
    <dgm:cxn modelId="{B1514381-3C1E-46C4-81B2-38728186F83B}" type="presOf" srcId="{EF0E49BC-15D2-4603-B9DA-E688F3821722}" destId="{DA0FA976-AAFF-4E80-BBFA-AFD66F22DA62}" srcOrd="0" destOrd="1" presId="urn:microsoft.com/office/officeart/2005/8/layout/list1"/>
    <dgm:cxn modelId="{7C8F5FA1-3DA7-4BC0-82A4-584AC54D80AC}" srcId="{65EBD82C-A7A1-4E4A-8FB2-46CD5D367C10}" destId="{E2F93A3B-0D6B-4B29-8070-9E28B7198349}" srcOrd="2" destOrd="0" parTransId="{2501E7BB-F66E-4D80-A21B-A051E5BBFB57}" sibTransId="{4442DC7E-0B96-4E1C-AB5C-AE3498FE2D74}"/>
    <dgm:cxn modelId="{8F3E6BA5-AD69-4C1A-A653-D842232DA83D}" srcId="{F00C3AFD-D594-4618-A63B-9C8D0D570CC5}" destId="{DE9917B6-6AEB-4E38-99C5-AC7A6E497569}" srcOrd="1" destOrd="0" parTransId="{E72F688A-AD05-4DE0-BA4C-212A01852FBF}" sibTransId="{50FFEEF6-97F0-424E-8BFA-0D526213F6F1}"/>
    <dgm:cxn modelId="{A2C3AEA8-9CC0-4F6F-A064-FC772456CEB8}" srcId="{F00C3AFD-D594-4618-A63B-9C8D0D570CC5}" destId="{F44626A4-9A28-485A-A3B3-80E8F8E58596}" srcOrd="2" destOrd="0" parTransId="{735D1544-C90C-408D-87A4-6AB4E005DC73}" sibTransId="{591E2DD5-A881-4A19-BF85-2813515318E1}"/>
    <dgm:cxn modelId="{E5992CAD-BA92-4F39-9534-658962F50157}" type="presOf" srcId="{A1309D59-CDCA-4317-B2A2-3BD04CE2ADD5}" destId="{DA0FA976-AAFF-4E80-BBFA-AFD66F22DA62}" srcOrd="0" destOrd="0" presId="urn:microsoft.com/office/officeart/2005/8/layout/list1"/>
    <dgm:cxn modelId="{C19E14AF-4666-4343-B1B4-CF9B7F848D43}" srcId="{ABD5B077-6638-449E-9059-DF610297AF06}" destId="{65EBD82C-A7A1-4E4A-8FB2-46CD5D367C10}" srcOrd="1" destOrd="0" parTransId="{14FF8188-4995-4741-BFED-A278306388D0}" sibTransId="{8595A57E-C74F-4A9C-8193-86C87BC63E7E}"/>
    <dgm:cxn modelId="{C6609AC2-6151-43C4-89F7-538E2D9B2245}" srcId="{F00C3AFD-D594-4618-A63B-9C8D0D570CC5}" destId="{030B1F2B-F664-4A3F-A77C-9CA130A7B511}" srcOrd="3" destOrd="0" parTransId="{3A69C23F-B3B1-4B5E-872C-11A15CE8D285}" sibTransId="{9DF4BF3D-CF7D-4858-BFC3-C236088F394D}"/>
    <dgm:cxn modelId="{A8DE40C3-DECD-4F32-8ECA-BD61338A9CB8}" type="presOf" srcId="{F00C3AFD-D594-4618-A63B-9C8D0D570CC5}" destId="{47AD98DF-B3BF-462B-9FC2-240A17C1A269}" srcOrd="1" destOrd="0" presId="urn:microsoft.com/office/officeart/2005/8/layout/list1"/>
    <dgm:cxn modelId="{F7A8FFCD-B687-4183-AE96-5A55FA42317F}" srcId="{65EBD82C-A7A1-4E4A-8FB2-46CD5D367C10}" destId="{A1309D59-CDCA-4317-B2A2-3BD04CE2ADD5}" srcOrd="0" destOrd="0" parTransId="{AB3907D2-BE6B-4234-89FF-515165697CE0}" sibTransId="{F976C826-4DB3-4215-A276-B70E1EB9A9EE}"/>
    <dgm:cxn modelId="{16934ED5-F900-4210-A2F2-C7EB0E74C937}" type="presOf" srcId="{F00C3AFD-D594-4618-A63B-9C8D0D570CC5}" destId="{A62E33B5-62B8-41F5-ABAC-3F4EA41E8A35}" srcOrd="0" destOrd="0" presId="urn:microsoft.com/office/officeart/2005/8/layout/list1"/>
    <dgm:cxn modelId="{93F719E9-FC04-48FE-9BF7-681E38D04CE1}" srcId="{F00C3AFD-D594-4618-A63B-9C8D0D570CC5}" destId="{5E0B781E-D6CC-4F7E-9E57-662410740705}" srcOrd="0" destOrd="0" parTransId="{61CA10F8-134A-41F5-8F27-BCFD7D643716}" sibTransId="{5CDFC710-4C3E-4321-B6AE-38BFBFE87D9A}"/>
    <dgm:cxn modelId="{09DA0157-233F-4DF0-AA91-FA7AED382558}" type="presParOf" srcId="{3AB5F684-4AFE-49DD-9143-B8917C2A3FE2}" destId="{7E52D5E0-5460-4B14-B92D-192EB3897F2D}" srcOrd="0" destOrd="0" presId="urn:microsoft.com/office/officeart/2005/8/layout/list1"/>
    <dgm:cxn modelId="{62F8E02E-37A2-45CE-89A7-AA583A98E6B5}" type="presParOf" srcId="{7E52D5E0-5460-4B14-B92D-192EB3897F2D}" destId="{A62E33B5-62B8-41F5-ABAC-3F4EA41E8A35}" srcOrd="0" destOrd="0" presId="urn:microsoft.com/office/officeart/2005/8/layout/list1"/>
    <dgm:cxn modelId="{78BFDDA7-7EC4-492B-A207-A98931B73D70}" type="presParOf" srcId="{7E52D5E0-5460-4B14-B92D-192EB3897F2D}" destId="{47AD98DF-B3BF-462B-9FC2-240A17C1A269}" srcOrd="1" destOrd="0" presId="urn:microsoft.com/office/officeart/2005/8/layout/list1"/>
    <dgm:cxn modelId="{81131DE3-C89A-472C-BE06-BEB20B8A2B58}" type="presParOf" srcId="{3AB5F684-4AFE-49DD-9143-B8917C2A3FE2}" destId="{3D9ADE17-E037-4D2B-B74A-6C36823EE77E}" srcOrd="1" destOrd="0" presId="urn:microsoft.com/office/officeart/2005/8/layout/list1"/>
    <dgm:cxn modelId="{E68FCDF8-A5AA-4D21-B9DE-AB14F48308A5}" type="presParOf" srcId="{3AB5F684-4AFE-49DD-9143-B8917C2A3FE2}" destId="{724156A8-4E99-4412-BC3A-F894378F3CE8}" srcOrd="2" destOrd="0" presId="urn:microsoft.com/office/officeart/2005/8/layout/list1"/>
    <dgm:cxn modelId="{631E3D43-A888-4D9C-B41B-9A48739486C7}" type="presParOf" srcId="{3AB5F684-4AFE-49DD-9143-B8917C2A3FE2}" destId="{31180B54-08F8-49B9-A259-769110DF35F1}" srcOrd="3" destOrd="0" presId="urn:microsoft.com/office/officeart/2005/8/layout/list1"/>
    <dgm:cxn modelId="{5E889B6C-0DB9-4EF7-A6CF-F944C1785F5E}" type="presParOf" srcId="{3AB5F684-4AFE-49DD-9143-B8917C2A3FE2}" destId="{3C4BB6AC-6851-4F7F-B9AA-1F1C0860AC91}" srcOrd="4" destOrd="0" presId="urn:microsoft.com/office/officeart/2005/8/layout/list1"/>
    <dgm:cxn modelId="{D7283B04-AE75-470F-9462-41DD60B0BEC2}" type="presParOf" srcId="{3C4BB6AC-6851-4F7F-B9AA-1F1C0860AC91}" destId="{CDAB8E1F-3B8E-48B1-9BB3-802117D0A2D4}" srcOrd="0" destOrd="0" presId="urn:microsoft.com/office/officeart/2005/8/layout/list1"/>
    <dgm:cxn modelId="{A31F71FF-A2E8-4EAE-B234-1B2AC02F2A02}" type="presParOf" srcId="{3C4BB6AC-6851-4F7F-B9AA-1F1C0860AC91}" destId="{70057979-B06C-4077-9463-35435B416D48}" srcOrd="1" destOrd="0" presId="urn:microsoft.com/office/officeart/2005/8/layout/list1"/>
    <dgm:cxn modelId="{18AB3D0A-9771-43FF-8B7A-6F793C52F783}" type="presParOf" srcId="{3AB5F684-4AFE-49DD-9143-B8917C2A3FE2}" destId="{3A6B7182-8C05-4E66-BC97-20F35E6DA4B4}" srcOrd="5" destOrd="0" presId="urn:microsoft.com/office/officeart/2005/8/layout/list1"/>
    <dgm:cxn modelId="{5EE84F67-307D-43A4-AB7B-9358B6C78D2E}" type="presParOf" srcId="{3AB5F684-4AFE-49DD-9143-B8917C2A3FE2}" destId="{DA0FA976-AAFF-4E80-BBFA-AFD66F22DA6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CB5EDB-D26B-4460-B578-DD3294BD0304}" type="doc">
      <dgm:prSet loTypeId="urn:microsoft.com/office/officeart/2005/8/layout/pList2" loCatId="list" qsTypeId="urn:microsoft.com/office/officeart/2005/8/quickstyle/simple1" qsCatId="simple" csTypeId="urn:microsoft.com/office/officeart/2005/8/colors/accent1_2" csCatId="accent1" phldr="1"/>
      <dgm:spPr/>
    </dgm:pt>
    <dgm:pt modelId="{EE578D6B-2E4E-4CFE-BCD6-7C729279CC40}">
      <dgm:prSet phldrT="[Tekst]" custT="1"/>
      <dgm:spPr/>
      <dgm:t>
        <a:bodyPr/>
        <a:lstStyle/>
        <a:p>
          <a:r>
            <a:rPr lang="nl-BE" sz="1800" b="1" err="1">
              <a:solidFill>
                <a:srgbClr val="016FB8"/>
              </a:solidFill>
            </a:rPr>
            <a:t>Workbuddy</a:t>
          </a:r>
          <a:endParaRPr lang="nl-BE" sz="1800" b="1">
            <a:solidFill>
              <a:srgbClr val="016FB8"/>
            </a:solidFill>
          </a:endParaRPr>
        </a:p>
        <a:p>
          <a:r>
            <a:rPr lang="nl-BE" sz="1600"/>
            <a:t>2 medewerkers worden aan elkaar </a:t>
          </a:r>
          <a:r>
            <a:rPr lang="nl-BE" sz="1600" err="1"/>
            <a:t>gematcht</a:t>
          </a:r>
          <a:r>
            <a:rPr lang="nl-BE" sz="1600"/>
            <a:t> om kennis te maken met elkaar. Ze kunnen samen iets gaan drinken, lunchen, samen sporten, …</a:t>
          </a:r>
        </a:p>
      </dgm:t>
    </dgm:pt>
    <dgm:pt modelId="{D4C8641B-D05F-4E15-ADA6-2C94401042B1}" type="parTrans" cxnId="{C77ED49B-40DF-44DD-A72D-63B71DB09428}">
      <dgm:prSet/>
      <dgm:spPr/>
      <dgm:t>
        <a:bodyPr/>
        <a:lstStyle/>
        <a:p>
          <a:endParaRPr lang="nl-BE"/>
        </a:p>
      </dgm:t>
    </dgm:pt>
    <dgm:pt modelId="{7E78ADCE-CB45-40E6-B415-00786EF7F552}" type="sibTrans" cxnId="{C77ED49B-40DF-44DD-A72D-63B71DB09428}">
      <dgm:prSet/>
      <dgm:spPr/>
      <dgm:t>
        <a:bodyPr/>
        <a:lstStyle/>
        <a:p>
          <a:endParaRPr lang="nl-BE"/>
        </a:p>
      </dgm:t>
    </dgm:pt>
    <dgm:pt modelId="{43AA37D8-6390-4A9E-B456-7D7DAB09BD4D}">
      <dgm:prSet phldrT="[Tekst]"/>
      <dgm:spPr/>
      <dgm:t>
        <a:bodyPr/>
        <a:lstStyle/>
        <a:p>
          <a:pPr algn="ctr"/>
          <a:r>
            <a:rPr lang="nl-BE" b="1">
              <a:solidFill>
                <a:srgbClr val="016FB8"/>
              </a:solidFill>
            </a:rPr>
            <a:t>Op de koffie met …</a:t>
          </a:r>
          <a:endParaRPr lang="nl-BE"/>
        </a:p>
        <a:p>
          <a:pPr algn="ctr" rtl="0"/>
          <a:r>
            <a:rPr lang="nl-BE">
              <a:latin typeface="Calibri Light" panose="020F0302020204030204"/>
            </a:rPr>
            <a:t>Elke maand in de koffiebar een</a:t>
          </a:r>
          <a:r>
            <a:rPr lang="nl-BE"/>
            <a:t> </a:t>
          </a:r>
          <a:r>
            <a:rPr lang="nl-BE">
              <a:latin typeface="Calibri Light" panose="020F0302020204030204"/>
            </a:rPr>
            <a:t>informele babbel</a:t>
          </a:r>
          <a:r>
            <a:rPr lang="nl-BE"/>
            <a:t> met </a:t>
          </a:r>
          <a:r>
            <a:rPr lang="nl-BE">
              <a:latin typeface="Calibri Light" panose="020F0302020204030204"/>
            </a:rPr>
            <a:t>2</a:t>
          </a:r>
          <a:r>
            <a:rPr lang="nl-BE"/>
            <a:t> </a:t>
          </a:r>
          <a:r>
            <a:rPr lang="nl-BE">
              <a:latin typeface="Calibri Light" panose="020F0302020204030204"/>
            </a:rPr>
            <a:t>afdelingshoofden</a:t>
          </a:r>
          <a:r>
            <a:rPr lang="nl-BE"/>
            <a:t> bij een </a:t>
          </a:r>
          <a:r>
            <a:rPr lang="nl-BE">
              <a:latin typeface="Calibri Light" panose="020F0302020204030204"/>
            </a:rPr>
            <a:t>kop</a:t>
          </a:r>
          <a:r>
            <a:rPr lang="nl-BE"/>
            <a:t> koffie</a:t>
          </a:r>
          <a:endParaRPr lang="nl-BE" b="1">
            <a:solidFill>
              <a:srgbClr val="016FB8"/>
            </a:solidFill>
          </a:endParaRPr>
        </a:p>
      </dgm:t>
    </dgm:pt>
    <dgm:pt modelId="{AC9A1F59-E7A0-4868-A760-F7A9866902F7}" type="parTrans" cxnId="{02740873-A6ED-436B-BC20-6168759B065A}">
      <dgm:prSet/>
      <dgm:spPr/>
      <dgm:t>
        <a:bodyPr/>
        <a:lstStyle/>
        <a:p>
          <a:endParaRPr lang="nl-BE"/>
        </a:p>
      </dgm:t>
    </dgm:pt>
    <dgm:pt modelId="{06EC828F-00B2-4322-AC7D-3FE5DAA7E195}" type="sibTrans" cxnId="{02740873-A6ED-436B-BC20-6168759B065A}">
      <dgm:prSet/>
      <dgm:spPr/>
      <dgm:t>
        <a:bodyPr/>
        <a:lstStyle/>
        <a:p>
          <a:endParaRPr lang="nl-BE"/>
        </a:p>
      </dgm:t>
    </dgm:pt>
    <dgm:pt modelId="{E0304146-12DF-4483-8E73-0C39CADB489E}">
      <dgm:prSet phldrT="[Tekst]" custT="1"/>
      <dgm:spPr/>
      <dgm:t>
        <a:bodyPr/>
        <a:lstStyle/>
        <a:p>
          <a:r>
            <a:rPr lang="nl-BE" sz="1800" b="1">
              <a:solidFill>
                <a:srgbClr val="016FB8"/>
              </a:solidFill>
              <a:sym typeface="Wingdings" panose="05000000000000000000" pitchFamily="2" charset="2"/>
            </a:rPr>
            <a:t>Beweegestafette</a:t>
          </a:r>
        </a:p>
        <a:p>
          <a:r>
            <a:rPr lang="nl-BE" sz="1500">
              <a:sym typeface="Wingdings" panose="05000000000000000000" pitchFamily="2" charset="2"/>
            </a:rPr>
            <a:t>Collega’s gaan van oost naar west via een beweeg/sportieve activiteit naar elkaar toe en geven de figuurlijke stok door. De meest ludieke overdracht (foto) wint een prijs!</a:t>
          </a:r>
          <a:endParaRPr lang="nl-BE" sz="1500"/>
        </a:p>
      </dgm:t>
    </dgm:pt>
    <dgm:pt modelId="{9B0B8E3B-96E1-4F25-9CAA-6A712E78260F}" type="parTrans" cxnId="{00C0CBD6-7B9B-4E39-A99A-EA483540D27A}">
      <dgm:prSet/>
      <dgm:spPr/>
      <dgm:t>
        <a:bodyPr/>
        <a:lstStyle/>
        <a:p>
          <a:endParaRPr lang="nl-BE"/>
        </a:p>
      </dgm:t>
    </dgm:pt>
    <dgm:pt modelId="{E107DDE0-7D8E-4159-87C4-0C7C1B6D6913}" type="sibTrans" cxnId="{00C0CBD6-7B9B-4E39-A99A-EA483540D27A}">
      <dgm:prSet/>
      <dgm:spPr/>
      <dgm:t>
        <a:bodyPr/>
        <a:lstStyle/>
        <a:p>
          <a:endParaRPr lang="nl-BE"/>
        </a:p>
      </dgm:t>
    </dgm:pt>
    <dgm:pt modelId="{57AC5643-54CF-4813-8A50-0FB074294924}">
      <dgm:prSet custT="1"/>
      <dgm:spPr/>
      <dgm:t>
        <a:bodyPr/>
        <a:lstStyle/>
        <a:p>
          <a:pPr algn="ctr"/>
          <a:r>
            <a:rPr lang="nl-BE" sz="1800" b="1">
              <a:solidFill>
                <a:srgbClr val="016FB8"/>
              </a:solidFill>
              <a:sym typeface="Wingdings" panose="05000000000000000000" pitchFamily="2" charset="2"/>
            </a:rPr>
            <a:t>Maandag buitensportdag</a:t>
          </a:r>
        </a:p>
        <a:p>
          <a:pPr algn="ctr"/>
          <a:r>
            <a:rPr lang="nl-BE" sz="1800">
              <a:sym typeface="Wingdings" panose="05000000000000000000" pitchFamily="2" charset="2"/>
            </a:rPr>
            <a:t>Gedurende 6 weken elke maandag een buitenactiviteit met z’n allen: fitness, </a:t>
          </a:r>
          <a:r>
            <a:rPr lang="nl-BE" sz="1800" err="1">
              <a:sym typeface="Wingdings" panose="05000000000000000000" pitchFamily="2" charset="2"/>
            </a:rPr>
            <a:t>petanque</a:t>
          </a:r>
          <a:r>
            <a:rPr lang="nl-BE" sz="1800">
              <a:sym typeface="Wingdings" panose="05000000000000000000" pitchFamily="2" charset="2"/>
            </a:rPr>
            <a:t>, lunch, </a:t>
          </a:r>
          <a:r>
            <a:rPr lang="nl-BE" sz="1800" err="1">
              <a:sym typeface="Wingdings" panose="05000000000000000000" pitchFamily="2" charset="2"/>
            </a:rPr>
            <a:t>kubbs</a:t>
          </a:r>
          <a:r>
            <a:rPr lang="nl-BE" sz="1800">
              <a:sym typeface="Wingdings" panose="05000000000000000000" pitchFamily="2" charset="2"/>
            </a:rPr>
            <a:t>, picknick</a:t>
          </a:r>
          <a:endParaRPr lang="nl-BE" sz="1800" b="1">
            <a:solidFill>
              <a:srgbClr val="016FB8"/>
            </a:solidFill>
          </a:endParaRPr>
        </a:p>
      </dgm:t>
    </dgm:pt>
    <dgm:pt modelId="{A4979937-FC03-4A9F-B5D2-4FD899FFCC10}" type="parTrans" cxnId="{9BEEC8B0-C4CD-4ADD-96EA-9C9B72C11E64}">
      <dgm:prSet/>
      <dgm:spPr/>
      <dgm:t>
        <a:bodyPr/>
        <a:lstStyle/>
        <a:p>
          <a:endParaRPr lang="nl-BE"/>
        </a:p>
      </dgm:t>
    </dgm:pt>
    <dgm:pt modelId="{88CF346E-6920-4265-991C-D8471A8F75C6}" type="sibTrans" cxnId="{9BEEC8B0-C4CD-4ADD-96EA-9C9B72C11E64}">
      <dgm:prSet/>
      <dgm:spPr/>
      <dgm:t>
        <a:bodyPr/>
        <a:lstStyle/>
        <a:p>
          <a:endParaRPr lang="nl-BE"/>
        </a:p>
      </dgm:t>
    </dgm:pt>
    <dgm:pt modelId="{C55A1A33-68A2-4ECD-9DE0-3DF95AFF7588}" type="pres">
      <dgm:prSet presAssocID="{FBCB5EDB-D26B-4460-B578-DD3294BD0304}" presName="Name0" presStyleCnt="0">
        <dgm:presLayoutVars>
          <dgm:dir/>
          <dgm:resizeHandles val="exact"/>
        </dgm:presLayoutVars>
      </dgm:prSet>
      <dgm:spPr/>
    </dgm:pt>
    <dgm:pt modelId="{E70D1889-AC2A-44B5-A0AA-A2C059FB55D7}" type="pres">
      <dgm:prSet presAssocID="{FBCB5EDB-D26B-4460-B578-DD3294BD0304}" presName="bkgdShp" presStyleLbl="alignAccFollowNode1" presStyleIdx="0" presStyleCnt="1"/>
      <dgm:spPr/>
    </dgm:pt>
    <dgm:pt modelId="{559D7B3F-B356-42A5-9E3B-CD5F70AB973E}" type="pres">
      <dgm:prSet presAssocID="{FBCB5EDB-D26B-4460-B578-DD3294BD0304}" presName="linComp" presStyleCnt="0"/>
      <dgm:spPr/>
    </dgm:pt>
    <dgm:pt modelId="{191E56ED-FAEC-4BBE-84C0-52276F597A3C}" type="pres">
      <dgm:prSet presAssocID="{EE578D6B-2E4E-4CFE-BCD6-7C729279CC40}" presName="compNode" presStyleCnt="0"/>
      <dgm:spPr/>
    </dgm:pt>
    <dgm:pt modelId="{4EEEAB23-4A27-49D5-B74C-5D01CF40A108}" type="pres">
      <dgm:prSet presAssocID="{EE578D6B-2E4E-4CFE-BCD6-7C729279CC40}" presName="node" presStyleLbl="node1" presStyleIdx="0" presStyleCnt="4">
        <dgm:presLayoutVars>
          <dgm:bulletEnabled val="1"/>
        </dgm:presLayoutVars>
      </dgm:prSet>
      <dgm:spPr/>
    </dgm:pt>
    <dgm:pt modelId="{3DE454EA-F79F-4E4C-8E56-FA21C2278E09}" type="pres">
      <dgm:prSet presAssocID="{EE578D6B-2E4E-4CFE-BCD6-7C729279CC40}" presName="invisiNode" presStyleLbl="node1" presStyleIdx="0" presStyleCnt="4"/>
      <dgm:spPr/>
    </dgm:pt>
    <dgm:pt modelId="{6673B8F1-B0E9-448E-A76F-DFABA393E7B6}" type="pres">
      <dgm:prSet presAssocID="{EE578D6B-2E4E-4CFE-BCD6-7C729279CC40}" presName="imagNode" presStyleLbl="fgImgPlace1" presStyleIdx="0" presStyleCnt="4"/>
      <dgm:spPr>
        <a:blipFill rotWithShape="1">
          <a:blip xmlns:r="http://schemas.openxmlformats.org/officeDocument/2006/relationships" r:embed="rId1"/>
          <a:srcRect/>
          <a:stretch>
            <a:fillRect t="-3000" b="-3000"/>
          </a:stretch>
        </a:blipFill>
      </dgm:spPr>
    </dgm:pt>
    <dgm:pt modelId="{5359EC53-3A5F-46E6-9373-C711060BF804}" type="pres">
      <dgm:prSet presAssocID="{7E78ADCE-CB45-40E6-B415-00786EF7F552}" presName="sibTrans" presStyleLbl="sibTrans2D1" presStyleIdx="0" presStyleCnt="0"/>
      <dgm:spPr/>
    </dgm:pt>
    <dgm:pt modelId="{17C9988F-EC18-40DE-AB84-025B641EB2EE}" type="pres">
      <dgm:prSet presAssocID="{57AC5643-54CF-4813-8A50-0FB074294924}" presName="compNode" presStyleCnt="0"/>
      <dgm:spPr/>
    </dgm:pt>
    <dgm:pt modelId="{60E323FD-174C-4B50-B630-FE5DF3EE363B}" type="pres">
      <dgm:prSet presAssocID="{57AC5643-54CF-4813-8A50-0FB074294924}" presName="node" presStyleLbl="node1" presStyleIdx="1" presStyleCnt="4">
        <dgm:presLayoutVars>
          <dgm:bulletEnabled val="1"/>
        </dgm:presLayoutVars>
      </dgm:prSet>
      <dgm:spPr/>
    </dgm:pt>
    <dgm:pt modelId="{343D2839-70FD-43D3-B2B4-349A0B4718A0}" type="pres">
      <dgm:prSet presAssocID="{57AC5643-54CF-4813-8A50-0FB074294924}" presName="invisiNode" presStyleLbl="node1" presStyleIdx="1" presStyleCnt="4"/>
      <dgm:spPr/>
    </dgm:pt>
    <dgm:pt modelId="{E340AD15-E853-494B-9575-5983A1DA4947}" type="pres">
      <dgm:prSet presAssocID="{57AC5643-54CF-4813-8A50-0FB074294924}" presName="imagNode" presStyleLbl="fgImgPlace1" presStyleIdx="1" presStyleCnt="4"/>
      <dgm:spPr>
        <a:blipFill rotWithShape="1">
          <a:blip xmlns:r="http://schemas.openxmlformats.org/officeDocument/2006/relationships" r:embed="rId2"/>
          <a:srcRect/>
          <a:stretch>
            <a:fillRect t="-26000" b="-26000"/>
          </a:stretch>
        </a:blipFill>
      </dgm:spPr>
    </dgm:pt>
    <dgm:pt modelId="{E74F40FB-E376-4646-819E-7E0B9183AD77}" type="pres">
      <dgm:prSet presAssocID="{88CF346E-6920-4265-991C-D8471A8F75C6}" presName="sibTrans" presStyleLbl="sibTrans2D1" presStyleIdx="0" presStyleCnt="0"/>
      <dgm:spPr/>
    </dgm:pt>
    <dgm:pt modelId="{CA5A945C-7665-4AB3-AD8F-4A5ECCA138CB}" type="pres">
      <dgm:prSet presAssocID="{43AA37D8-6390-4A9E-B456-7D7DAB09BD4D}" presName="compNode" presStyleCnt="0"/>
      <dgm:spPr/>
    </dgm:pt>
    <dgm:pt modelId="{FAC4946A-8E7D-4AC0-9D06-7031259EF4D7}" type="pres">
      <dgm:prSet presAssocID="{43AA37D8-6390-4A9E-B456-7D7DAB09BD4D}" presName="node" presStyleLbl="node1" presStyleIdx="2" presStyleCnt="4">
        <dgm:presLayoutVars>
          <dgm:bulletEnabled val="1"/>
        </dgm:presLayoutVars>
      </dgm:prSet>
      <dgm:spPr/>
    </dgm:pt>
    <dgm:pt modelId="{CD3B603E-33C9-48A3-AD91-5508FF057B2B}" type="pres">
      <dgm:prSet presAssocID="{43AA37D8-6390-4A9E-B456-7D7DAB09BD4D}" presName="invisiNode" presStyleLbl="node1" presStyleIdx="2" presStyleCnt="4"/>
      <dgm:spPr/>
    </dgm:pt>
    <dgm:pt modelId="{842917C9-FDDE-4E6B-8EE2-4B0E85201311}" type="pres">
      <dgm:prSet presAssocID="{43AA37D8-6390-4A9E-B456-7D7DAB09BD4D}" presName="imagNode" presStyleLbl="fgImgPlace1" presStyleIdx="2" presStyleCnt="4"/>
      <dgm:spPr>
        <a:blipFill rotWithShape="1">
          <a:blip xmlns:r="http://schemas.openxmlformats.org/officeDocument/2006/relationships" r:embed="rId3"/>
          <a:srcRect/>
          <a:stretch>
            <a:fillRect t="-22000" b="-22000"/>
          </a:stretch>
        </a:blipFill>
      </dgm:spPr>
    </dgm:pt>
    <dgm:pt modelId="{DE2ED3F0-470C-4D38-A5E3-F66DC984F2B3}" type="pres">
      <dgm:prSet presAssocID="{06EC828F-00B2-4322-AC7D-3FE5DAA7E195}" presName="sibTrans" presStyleLbl="sibTrans2D1" presStyleIdx="0" presStyleCnt="0"/>
      <dgm:spPr/>
    </dgm:pt>
    <dgm:pt modelId="{E1CBF374-DD67-4EBB-A555-453A978E4636}" type="pres">
      <dgm:prSet presAssocID="{E0304146-12DF-4483-8E73-0C39CADB489E}" presName="compNode" presStyleCnt="0"/>
      <dgm:spPr/>
    </dgm:pt>
    <dgm:pt modelId="{2053AD9B-47F1-48FA-A0B3-6D5B8DC459EA}" type="pres">
      <dgm:prSet presAssocID="{E0304146-12DF-4483-8E73-0C39CADB489E}" presName="node" presStyleLbl="node1" presStyleIdx="3" presStyleCnt="4">
        <dgm:presLayoutVars>
          <dgm:bulletEnabled val="1"/>
        </dgm:presLayoutVars>
      </dgm:prSet>
      <dgm:spPr/>
    </dgm:pt>
    <dgm:pt modelId="{48716987-644A-4810-8E37-7CC45DD6BBF9}" type="pres">
      <dgm:prSet presAssocID="{E0304146-12DF-4483-8E73-0C39CADB489E}" presName="invisiNode" presStyleLbl="node1" presStyleIdx="3" presStyleCnt="4"/>
      <dgm:spPr/>
    </dgm:pt>
    <dgm:pt modelId="{36D725A2-CDAF-44EC-85DD-025B137A2EC7}" type="pres">
      <dgm:prSet presAssocID="{E0304146-12DF-4483-8E73-0C39CADB489E}" presName="imagNode" presStyleLbl="fgImgPlace1" presStyleIdx="3" presStyleCnt="4"/>
      <dgm:spPr>
        <a:blipFill rotWithShape="1">
          <a:blip xmlns:r="http://schemas.openxmlformats.org/officeDocument/2006/relationships" r:embed="rId4"/>
          <a:srcRect/>
          <a:stretch>
            <a:fillRect t="-26000" b="-26000"/>
          </a:stretch>
        </a:blipFill>
      </dgm:spPr>
    </dgm:pt>
  </dgm:ptLst>
  <dgm:cxnLst>
    <dgm:cxn modelId="{1F9F3220-CE52-44E6-9730-8A349B347B42}" type="presOf" srcId="{E0304146-12DF-4483-8E73-0C39CADB489E}" destId="{2053AD9B-47F1-48FA-A0B3-6D5B8DC459EA}" srcOrd="0" destOrd="0" presId="urn:microsoft.com/office/officeart/2005/8/layout/pList2"/>
    <dgm:cxn modelId="{DAA01B22-F190-474E-B4BD-6CF9129EF12D}" type="presOf" srcId="{06EC828F-00B2-4322-AC7D-3FE5DAA7E195}" destId="{DE2ED3F0-470C-4D38-A5E3-F66DC984F2B3}" srcOrd="0" destOrd="0" presId="urn:microsoft.com/office/officeart/2005/8/layout/pList2"/>
    <dgm:cxn modelId="{49384837-4436-4817-B41A-9BDC265713FA}" type="presOf" srcId="{7E78ADCE-CB45-40E6-B415-00786EF7F552}" destId="{5359EC53-3A5F-46E6-9373-C711060BF804}" srcOrd="0" destOrd="0" presId="urn:microsoft.com/office/officeart/2005/8/layout/pList2"/>
    <dgm:cxn modelId="{9F6D9441-6BC5-4D2C-B04A-7A3AE1B9D11C}" type="presOf" srcId="{43AA37D8-6390-4A9E-B456-7D7DAB09BD4D}" destId="{FAC4946A-8E7D-4AC0-9D06-7031259EF4D7}" srcOrd="0" destOrd="0" presId="urn:microsoft.com/office/officeart/2005/8/layout/pList2"/>
    <dgm:cxn modelId="{02740873-A6ED-436B-BC20-6168759B065A}" srcId="{FBCB5EDB-D26B-4460-B578-DD3294BD0304}" destId="{43AA37D8-6390-4A9E-B456-7D7DAB09BD4D}" srcOrd="2" destOrd="0" parTransId="{AC9A1F59-E7A0-4868-A760-F7A9866902F7}" sibTransId="{06EC828F-00B2-4322-AC7D-3FE5DAA7E195}"/>
    <dgm:cxn modelId="{362A4F7E-51B1-4700-BE84-1C898B7B9DAA}" type="presOf" srcId="{EE578D6B-2E4E-4CFE-BCD6-7C729279CC40}" destId="{4EEEAB23-4A27-49D5-B74C-5D01CF40A108}" srcOrd="0" destOrd="0" presId="urn:microsoft.com/office/officeart/2005/8/layout/pList2"/>
    <dgm:cxn modelId="{6436C08F-DCC0-474E-9BA2-DC7CDB3CC562}" type="presOf" srcId="{57AC5643-54CF-4813-8A50-0FB074294924}" destId="{60E323FD-174C-4B50-B630-FE5DF3EE363B}" srcOrd="0" destOrd="0" presId="urn:microsoft.com/office/officeart/2005/8/layout/pList2"/>
    <dgm:cxn modelId="{C77ED49B-40DF-44DD-A72D-63B71DB09428}" srcId="{FBCB5EDB-D26B-4460-B578-DD3294BD0304}" destId="{EE578D6B-2E4E-4CFE-BCD6-7C729279CC40}" srcOrd="0" destOrd="0" parTransId="{D4C8641B-D05F-4E15-ADA6-2C94401042B1}" sibTransId="{7E78ADCE-CB45-40E6-B415-00786EF7F552}"/>
    <dgm:cxn modelId="{1958D19E-3548-47D4-AC80-3BB7266F0E94}" type="presOf" srcId="{FBCB5EDB-D26B-4460-B578-DD3294BD0304}" destId="{C55A1A33-68A2-4ECD-9DE0-3DF95AFF7588}" srcOrd="0" destOrd="0" presId="urn:microsoft.com/office/officeart/2005/8/layout/pList2"/>
    <dgm:cxn modelId="{9BEEC8B0-C4CD-4ADD-96EA-9C9B72C11E64}" srcId="{FBCB5EDB-D26B-4460-B578-DD3294BD0304}" destId="{57AC5643-54CF-4813-8A50-0FB074294924}" srcOrd="1" destOrd="0" parTransId="{A4979937-FC03-4A9F-B5D2-4FD899FFCC10}" sibTransId="{88CF346E-6920-4265-991C-D8471A8F75C6}"/>
    <dgm:cxn modelId="{14939AD6-2824-4997-9D21-802C5F14A0CE}" type="presOf" srcId="{88CF346E-6920-4265-991C-D8471A8F75C6}" destId="{E74F40FB-E376-4646-819E-7E0B9183AD77}" srcOrd="0" destOrd="0" presId="urn:microsoft.com/office/officeart/2005/8/layout/pList2"/>
    <dgm:cxn modelId="{00C0CBD6-7B9B-4E39-A99A-EA483540D27A}" srcId="{FBCB5EDB-D26B-4460-B578-DD3294BD0304}" destId="{E0304146-12DF-4483-8E73-0C39CADB489E}" srcOrd="3" destOrd="0" parTransId="{9B0B8E3B-96E1-4F25-9CAA-6A712E78260F}" sibTransId="{E107DDE0-7D8E-4159-87C4-0C7C1B6D6913}"/>
    <dgm:cxn modelId="{2336C69A-2C8E-475A-A1AE-4E30CBE173AA}" type="presParOf" srcId="{C55A1A33-68A2-4ECD-9DE0-3DF95AFF7588}" destId="{E70D1889-AC2A-44B5-A0AA-A2C059FB55D7}" srcOrd="0" destOrd="0" presId="urn:microsoft.com/office/officeart/2005/8/layout/pList2"/>
    <dgm:cxn modelId="{DF953506-A193-4684-B9BA-F8AA9B726733}" type="presParOf" srcId="{C55A1A33-68A2-4ECD-9DE0-3DF95AFF7588}" destId="{559D7B3F-B356-42A5-9E3B-CD5F70AB973E}" srcOrd="1" destOrd="0" presId="urn:microsoft.com/office/officeart/2005/8/layout/pList2"/>
    <dgm:cxn modelId="{705CFBEC-E916-4FA7-9561-009521256CF8}" type="presParOf" srcId="{559D7B3F-B356-42A5-9E3B-CD5F70AB973E}" destId="{191E56ED-FAEC-4BBE-84C0-52276F597A3C}" srcOrd="0" destOrd="0" presId="urn:microsoft.com/office/officeart/2005/8/layout/pList2"/>
    <dgm:cxn modelId="{71D7A4D0-550B-4C46-9400-BD5D5F5CF1F7}" type="presParOf" srcId="{191E56ED-FAEC-4BBE-84C0-52276F597A3C}" destId="{4EEEAB23-4A27-49D5-B74C-5D01CF40A108}" srcOrd="0" destOrd="0" presId="urn:microsoft.com/office/officeart/2005/8/layout/pList2"/>
    <dgm:cxn modelId="{94E27771-F764-4CA4-9648-B29019F68FC1}" type="presParOf" srcId="{191E56ED-FAEC-4BBE-84C0-52276F597A3C}" destId="{3DE454EA-F79F-4E4C-8E56-FA21C2278E09}" srcOrd="1" destOrd="0" presId="urn:microsoft.com/office/officeart/2005/8/layout/pList2"/>
    <dgm:cxn modelId="{0D5788C2-1068-436E-9308-2017A34AA8CF}" type="presParOf" srcId="{191E56ED-FAEC-4BBE-84C0-52276F597A3C}" destId="{6673B8F1-B0E9-448E-A76F-DFABA393E7B6}" srcOrd="2" destOrd="0" presId="urn:microsoft.com/office/officeart/2005/8/layout/pList2"/>
    <dgm:cxn modelId="{0D9823D7-89BB-46EB-9193-6DED5435CDD4}" type="presParOf" srcId="{559D7B3F-B356-42A5-9E3B-CD5F70AB973E}" destId="{5359EC53-3A5F-46E6-9373-C711060BF804}" srcOrd="1" destOrd="0" presId="urn:microsoft.com/office/officeart/2005/8/layout/pList2"/>
    <dgm:cxn modelId="{3C6FBFF8-0AD8-4B31-B6F7-58CD2DAB070E}" type="presParOf" srcId="{559D7B3F-B356-42A5-9E3B-CD5F70AB973E}" destId="{17C9988F-EC18-40DE-AB84-025B641EB2EE}" srcOrd="2" destOrd="0" presId="urn:microsoft.com/office/officeart/2005/8/layout/pList2"/>
    <dgm:cxn modelId="{1C3BF31D-39E7-49A8-9A9A-3A3530E301D0}" type="presParOf" srcId="{17C9988F-EC18-40DE-AB84-025B641EB2EE}" destId="{60E323FD-174C-4B50-B630-FE5DF3EE363B}" srcOrd="0" destOrd="0" presId="urn:microsoft.com/office/officeart/2005/8/layout/pList2"/>
    <dgm:cxn modelId="{6FF832A3-C1A9-4FBA-8CDF-EBD87B73078D}" type="presParOf" srcId="{17C9988F-EC18-40DE-AB84-025B641EB2EE}" destId="{343D2839-70FD-43D3-B2B4-349A0B4718A0}" srcOrd="1" destOrd="0" presId="urn:microsoft.com/office/officeart/2005/8/layout/pList2"/>
    <dgm:cxn modelId="{549F987E-0C32-438C-B488-896EE4CF1501}" type="presParOf" srcId="{17C9988F-EC18-40DE-AB84-025B641EB2EE}" destId="{E340AD15-E853-494B-9575-5983A1DA4947}" srcOrd="2" destOrd="0" presId="urn:microsoft.com/office/officeart/2005/8/layout/pList2"/>
    <dgm:cxn modelId="{366BFBDC-CC83-492A-8D0E-2E854965B890}" type="presParOf" srcId="{559D7B3F-B356-42A5-9E3B-CD5F70AB973E}" destId="{E74F40FB-E376-4646-819E-7E0B9183AD77}" srcOrd="3" destOrd="0" presId="urn:microsoft.com/office/officeart/2005/8/layout/pList2"/>
    <dgm:cxn modelId="{37BF55EC-298F-4A08-BA3C-D2AF1E63C3D2}" type="presParOf" srcId="{559D7B3F-B356-42A5-9E3B-CD5F70AB973E}" destId="{CA5A945C-7665-4AB3-AD8F-4A5ECCA138CB}" srcOrd="4" destOrd="0" presId="urn:microsoft.com/office/officeart/2005/8/layout/pList2"/>
    <dgm:cxn modelId="{6BD6DA71-4416-49BB-99CF-2042B07C606B}" type="presParOf" srcId="{CA5A945C-7665-4AB3-AD8F-4A5ECCA138CB}" destId="{FAC4946A-8E7D-4AC0-9D06-7031259EF4D7}" srcOrd="0" destOrd="0" presId="urn:microsoft.com/office/officeart/2005/8/layout/pList2"/>
    <dgm:cxn modelId="{5508DDE9-49B6-4E68-99DB-15933B737C89}" type="presParOf" srcId="{CA5A945C-7665-4AB3-AD8F-4A5ECCA138CB}" destId="{CD3B603E-33C9-48A3-AD91-5508FF057B2B}" srcOrd="1" destOrd="0" presId="urn:microsoft.com/office/officeart/2005/8/layout/pList2"/>
    <dgm:cxn modelId="{EC473C87-CB8D-4BB9-A189-A6B72088A195}" type="presParOf" srcId="{CA5A945C-7665-4AB3-AD8F-4A5ECCA138CB}" destId="{842917C9-FDDE-4E6B-8EE2-4B0E85201311}" srcOrd="2" destOrd="0" presId="urn:microsoft.com/office/officeart/2005/8/layout/pList2"/>
    <dgm:cxn modelId="{B31BE59B-B617-4D3A-AA7D-F761AEB57210}" type="presParOf" srcId="{559D7B3F-B356-42A5-9E3B-CD5F70AB973E}" destId="{DE2ED3F0-470C-4D38-A5E3-F66DC984F2B3}" srcOrd="5" destOrd="0" presId="urn:microsoft.com/office/officeart/2005/8/layout/pList2"/>
    <dgm:cxn modelId="{4FA7E26E-809A-4746-92F7-9FCA28C08E0D}" type="presParOf" srcId="{559D7B3F-B356-42A5-9E3B-CD5F70AB973E}" destId="{E1CBF374-DD67-4EBB-A555-453A978E4636}" srcOrd="6" destOrd="0" presId="urn:microsoft.com/office/officeart/2005/8/layout/pList2"/>
    <dgm:cxn modelId="{DA20568B-A278-43D5-A5DF-D0E0804304ED}" type="presParOf" srcId="{E1CBF374-DD67-4EBB-A555-453A978E4636}" destId="{2053AD9B-47F1-48FA-A0B3-6D5B8DC459EA}" srcOrd="0" destOrd="0" presId="urn:microsoft.com/office/officeart/2005/8/layout/pList2"/>
    <dgm:cxn modelId="{0EC61DC2-B118-40DF-9A8B-BF03CD7A53DD}" type="presParOf" srcId="{E1CBF374-DD67-4EBB-A555-453A978E4636}" destId="{48716987-644A-4810-8E37-7CC45DD6BBF9}" srcOrd="1" destOrd="0" presId="urn:microsoft.com/office/officeart/2005/8/layout/pList2"/>
    <dgm:cxn modelId="{8FB0CE30-94B5-43F0-8885-6278BAD6159E}" type="presParOf" srcId="{E1CBF374-DD67-4EBB-A555-453A978E4636}" destId="{36D725A2-CDAF-44EC-85DD-025B137A2EC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CB5EDB-D26B-4460-B578-DD3294BD0304}" type="doc">
      <dgm:prSet loTypeId="urn:microsoft.com/office/officeart/2005/8/layout/pList2" loCatId="list" qsTypeId="urn:microsoft.com/office/officeart/2005/8/quickstyle/simple1" qsCatId="simple" csTypeId="urn:microsoft.com/office/officeart/2005/8/colors/accent1_2" csCatId="accent1" phldr="1"/>
      <dgm:spPr/>
    </dgm:pt>
    <dgm:pt modelId="{EE578D6B-2E4E-4CFE-BCD6-7C729279CC40}">
      <dgm:prSet phldrT="[Tekst]" custT="1"/>
      <dgm:spPr/>
      <dgm:t>
        <a:bodyPr/>
        <a:lstStyle/>
        <a:p>
          <a:pPr rtl="0"/>
          <a:r>
            <a:rPr lang="nl-BE" sz="2800" b="1">
              <a:solidFill>
                <a:srgbClr val="016FB8"/>
              </a:solidFill>
            </a:rPr>
            <a:t>Het lente-ontbijt </a:t>
          </a:r>
          <a:r>
            <a:rPr lang="nl-BE" sz="2800" b="1">
              <a:solidFill>
                <a:srgbClr val="016FB8"/>
              </a:solidFill>
              <a:latin typeface="Calibri Light" panose="020F0302020204030204"/>
            </a:rPr>
            <a:t>Zomerbarbecue</a:t>
          </a:r>
          <a:endParaRPr lang="nl-BE" sz="2800" b="1">
            <a:solidFill>
              <a:srgbClr val="016FB8"/>
            </a:solidFill>
          </a:endParaRPr>
        </a:p>
        <a:p>
          <a:pPr rtl="0"/>
          <a:r>
            <a:rPr lang="nl-BE" sz="2400"/>
            <a:t>Een rijkelijk ontbijt </a:t>
          </a:r>
          <a:r>
            <a:rPr lang="nl-BE" sz="2400">
              <a:latin typeface="Calibri Light" panose="020F0302020204030204"/>
            </a:rPr>
            <a:t>/barbecue voor </a:t>
          </a:r>
          <a:r>
            <a:rPr lang="nl-BE" sz="2400"/>
            <a:t>de medewerkers</a:t>
          </a:r>
          <a:r>
            <a:rPr lang="nl-BE" sz="2400">
              <a:latin typeface="Calibri Light" panose="020F0302020204030204"/>
            </a:rPr>
            <a:t> </a:t>
          </a:r>
          <a:endParaRPr lang="nl-BE" sz="2400"/>
        </a:p>
      </dgm:t>
    </dgm:pt>
    <dgm:pt modelId="{D4C8641B-D05F-4E15-ADA6-2C94401042B1}" type="parTrans" cxnId="{C77ED49B-40DF-44DD-A72D-63B71DB09428}">
      <dgm:prSet/>
      <dgm:spPr/>
      <dgm:t>
        <a:bodyPr/>
        <a:lstStyle/>
        <a:p>
          <a:endParaRPr lang="nl-BE"/>
        </a:p>
      </dgm:t>
    </dgm:pt>
    <dgm:pt modelId="{7E78ADCE-CB45-40E6-B415-00786EF7F552}" type="sibTrans" cxnId="{C77ED49B-40DF-44DD-A72D-63B71DB09428}">
      <dgm:prSet/>
      <dgm:spPr/>
      <dgm:t>
        <a:bodyPr/>
        <a:lstStyle/>
        <a:p>
          <a:endParaRPr lang="nl-BE"/>
        </a:p>
      </dgm:t>
    </dgm:pt>
    <dgm:pt modelId="{43AA37D8-6390-4A9E-B456-7D7DAB09BD4D}">
      <dgm:prSet phldrT="[Tekst]" custT="1"/>
      <dgm:spPr/>
      <dgm:t>
        <a:bodyPr/>
        <a:lstStyle/>
        <a:p>
          <a:pPr algn="ctr"/>
          <a:r>
            <a:rPr lang="nl-BE" sz="2000" b="1" err="1">
              <a:solidFill>
                <a:srgbClr val="016FB8"/>
              </a:solidFill>
            </a:rPr>
            <a:t>Onthaaldag</a:t>
          </a:r>
          <a:r>
            <a:rPr lang="nl-BE" sz="2000" b="1">
              <a:solidFill>
                <a:srgbClr val="016FB8"/>
              </a:solidFill>
            </a:rPr>
            <a:t> voor nieuwe medewerkers</a:t>
          </a:r>
        </a:p>
        <a:p>
          <a:pPr algn="ctr"/>
          <a:r>
            <a:rPr lang="nl-BE" sz="1600" err="1"/>
            <a:t>Onthaaldag</a:t>
          </a:r>
          <a:r>
            <a:rPr lang="nl-BE" sz="1600"/>
            <a:t> voor nieuwe medewerkers met tal van activiteiten en een welkomstwoord van de AG zodat ze elkaar en SV wat beter leren kennen in een informele setting</a:t>
          </a:r>
          <a:endParaRPr lang="nl-BE" sz="1600" b="1">
            <a:solidFill>
              <a:srgbClr val="016FB8"/>
            </a:solidFill>
          </a:endParaRPr>
        </a:p>
      </dgm:t>
    </dgm:pt>
    <dgm:pt modelId="{AC9A1F59-E7A0-4868-A760-F7A9866902F7}" type="parTrans" cxnId="{02740873-A6ED-436B-BC20-6168759B065A}">
      <dgm:prSet/>
      <dgm:spPr/>
      <dgm:t>
        <a:bodyPr/>
        <a:lstStyle/>
        <a:p>
          <a:endParaRPr lang="nl-BE"/>
        </a:p>
      </dgm:t>
    </dgm:pt>
    <dgm:pt modelId="{06EC828F-00B2-4322-AC7D-3FE5DAA7E195}" type="sibTrans" cxnId="{02740873-A6ED-436B-BC20-6168759B065A}">
      <dgm:prSet/>
      <dgm:spPr/>
      <dgm:t>
        <a:bodyPr/>
        <a:lstStyle/>
        <a:p>
          <a:endParaRPr lang="nl-BE"/>
        </a:p>
      </dgm:t>
    </dgm:pt>
    <dgm:pt modelId="{E0304146-12DF-4483-8E73-0C39CADB489E}">
      <dgm:prSet phldrT="[Tekst]" custT="1"/>
      <dgm:spPr/>
      <dgm:t>
        <a:bodyPr/>
        <a:lstStyle/>
        <a:p>
          <a:endParaRPr lang="nl-BE" sz="1500"/>
        </a:p>
      </dgm:t>
    </dgm:pt>
    <dgm:pt modelId="{9B0B8E3B-96E1-4F25-9CAA-6A712E78260F}" type="parTrans" cxnId="{00C0CBD6-7B9B-4E39-A99A-EA483540D27A}">
      <dgm:prSet/>
      <dgm:spPr/>
      <dgm:t>
        <a:bodyPr/>
        <a:lstStyle/>
        <a:p>
          <a:endParaRPr lang="nl-BE"/>
        </a:p>
      </dgm:t>
    </dgm:pt>
    <dgm:pt modelId="{E107DDE0-7D8E-4159-87C4-0C7C1B6D6913}" type="sibTrans" cxnId="{00C0CBD6-7B9B-4E39-A99A-EA483540D27A}">
      <dgm:prSet/>
      <dgm:spPr/>
      <dgm:t>
        <a:bodyPr/>
        <a:lstStyle/>
        <a:p>
          <a:endParaRPr lang="nl-BE"/>
        </a:p>
      </dgm:t>
    </dgm:pt>
    <dgm:pt modelId="{57AC5643-54CF-4813-8A50-0FB074294924}">
      <dgm:prSet custT="1"/>
      <dgm:spPr/>
      <dgm:t>
        <a:bodyPr/>
        <a:lstStyle/>
        <a:p>
          <a:pPr algn="ctr"/>
          <a:r>
            <a:rPr lang="nl-BE" sz="2400" b="1">
              <a:solidFill>
                <a:srgbClr val="016FB8"/>
              </a:solidFill>
            </a:rPr>
            <a:t>Quiz </a:t>
          </a:r>
        </a:p>
        <a:p>
          <a:pPr algn="ctr"/>
          <a:r>
            <a:rPr lang="nl-BE"/>
            <a:t>Een centrum- en </a:t>
          </a:r>
          <a:r>
            <a:rPr lang="nl-BE" err="1"/>
            <a:t>afdelingsoverschrijdende</a:t>
          </a:r>
          <a:r>
            <a:rPr lang="nl-BE"/>
            <a:t> quiz + </a:t>
          </a:r>
          <a:r>
            <a:rPr lang="nl-BE" err="1"/>
            <a:t>afterwork</a:t>
          </a:r>
          <a:r>
            <a:rPr lang="nl-BE"/>
            <a:t> over verschillende thema’s om de verbinding tussen onze centra en afdelingen te versterken</a:t>
          </a:r>
          <a:endParaRPr lang="nl-BE" sz="1800" b="1">
            <a:solidFill>
              <a:srgbClr val="016FB8"/>
            </a:solidFill>
          </a:endParaRPr>
        </a:p>
      </dgm:t>
    </dgm:pt>
    <dgm:pt modelId="{A4979937-FC03-4A9F-B5D2-4FD899FFCC10}" type="parTrans" cxnId="{9BEEC8B0-C4CD-4ADD-96EA-9C9B72C11E64}">
      <dgm:prSet/>
      <dgm:spPr/>
      <dgm:t>
        <a:bodyPr/>
        <a:lstStyle/>
        <a:p>
          <a:endParaRPr lang="nl-BE"/>
        </a:p>
      </dgm:t>
    </dgm:pt>
    <dgm:pt modelId="{88CF346E-6920-4265-991C-D8471A8F75C6}" type="sibTrans" cxnId="{9BEEC8B0-C4CD-4ADD-96EA-9C9B72C11E64}">
      <dgm:prSet/>
      <dgm:spPr/>
      <dgm:t>
        <a:bodyPr/>
        <a:lstStyle/>
        <a:p>
          <a:endParaRPr lang="nl-BE"/>
        </a:p>
      </dgm:t>
    </dgm:pt>
    <dgm:pt modelId="{C55A1A33-68A2-4ECD-9DE0-3DF95AFF7588}" type="pres">
      <dgm:prSet presAssocID="{FBCB5EDB-D26B-4460-B578-DD3294BD0304}" presName="Name0" presStyleCnt="0">
        <dgm:presLayoutVars>
          <dgm:dir/>
          <dgm:resizeHandles val="exact"/>
        </dgm:presLayoutVars>
      </dgm:prSet>
      <dgm:spPr/>
    </dgm:pt>
    <dgm:pt modelId="{E70D1889-AC2A-44B5-A0AA-A2C059FB55D7}" type="pres">
      <dgm:prSet presAssocID="{FBCB5EDB-D26B-4460-B578-DD3294BD0304}" presName="bkgdShp" presStyleLbl="alignAccFollowNode1" presStyleIdx="0" presStyleCnt="1"/>
      <dgm:spPr/>
    </dgm:pt>
    <dgm:pt modelId="{559D7B3F-B356-42A5-9E3B-CD5F70AB973E}" type="pres">
      <dgm:prSet presAssocID="{FBCB5EDB-D26B-4460-B578-DD3294BD0304}" presName="linComp" presStyleCnt="0"/>
      <dgm:spPr/>
    </dgm:pt>
    <dgm:pt modelId="{191E56ED-FAEC-4BBE-84C0-52276F597A3C}" type="pres">
      <dgm:prSet presAssocID="{EE578D6B-2E4E-4CFE-BCD6-7C729279CC40}" presName="compNode" presStyleCnt="0"/>
      <dgm:spPr/>
    </dgm:pt>
    <dgm:pt modelId="{4EEEAB23-4A27-49D5-B74C-5D01CF40A108}" type="pres">
      <dgm:prSet presAssocID="{EE578D6B-2E4E-4CFE-BCD6-7C729279CC40}" presName="node" presStyleLbl="node1" presStyleIdx="0" presStyleCnt="3">
        <dgm:presLayoutVars>
          <dgm:bulletEnabled val="1"/>
        </dgm:presLayoutVars>
      </dgm:prSet>
      <dgm:spPr/>
    </dgm:pt>
    <dgm:pt modelId="{3DE454EA-F79F-4E4C-8E56-FA21C2278E09}" type="pres">
      <dgm:prSet presAssocID="{EE578D6B-2E4E-4CFE-BCD6-7C729279CC40}" presName="invisiNode" presStyleLbl="node1" presStyleIdx="0" presStyleCnt="3"/>
      <dgm:spPr/>
    </dgm:pt>
    <dgm:pt modelId="{6673B8F1-B0E9-448E-A76F-DFABA393E7B6}" type="pres">
      <dgm:prSet presAssocID="{EE578D6B-2E4E-4CFE-BCD6-7C729279CC40}" presName="imagNode" presStyleLbl="fgImgPlace1" presStyleIdx="0" presStyleCnt="3"/>
      <dgm:spPr>
        <a:blipFill rotWithShape="1">
          <a:blip xmlns:r="http://schemas.openxmlformats.org/officeDocument/2006/relationships" r:embed="rId1"/>
          <a:srcRect/>
          <a:stretch>
            <a:fillRect t="-39000" b="-39000"/>
          </a:stretch>
        </a:blipFill>
      </dgm:spPr>
    </dgm:pt>
    <dgm:pt modelId="{5359EC53-3A5F-46E6-9373-C711060BF804}" type="pres">
      <dgm:prSet presAssocID="{7E78ADCE-CB45-40E6-B415-00786EF7F552}" presName="sibTrans" presStyleLbl="sibTrans2D1" presStyleIdx="0" presStyleCnt="0"/>
      <dgm:spPr/>
    </dgm:pt>
    <dgm:pt modelId="{17C9988F-EC18-40DE-AB84-025B641EB2EE}" type="pres">
      <dgm:prSet presAssocID="{57AC5643-54CF-4813-8A50-0FB074294924}" presName="compNode" presStyleCnt="0"/>
      <dgm:spPr/>
    </dgm:pt>
    <dgm:pt modelId="{60E323FD-174C-4B50-B630-FE5DF3EE363B}" type="pres">
      <dgm:prSet presAssocID="{57AC5643-54CF-4813-8A50-0FB074294924}" presName="node" presStyleLbl="node1" presStyleIdx="1" presStyleCnt="3">
        <dgm:presLayoutVars>
          <dgm:bulletEnabled val="1"/>
        </dgm:presLayoutVars>
      </dgm:prSet>
      <dgm:spPr/>
    </dgm:pt>
    <dgm:pt modelId="{343D2839-70FD-43D3-B2B4-349A0B4718A0}" type="pres">
      <dgm:prSet presAssocID="{57AC5643-54CF-4813-8A50-0FB074294924}" presName="invisiNode" presStyleLbl="node1" presStyleIdx="1" presStyleCnt="3"/>
      <dgm:spPr/>
    </dgm:pt>
    <dgm:pt modelId="{E340AD15-E853-494B-9575-5983A1DA4947}" type="pres">
      <dgm:prSet presAssocID="{57AC5643-54CF-4813-8A50-0FB074294924}" presName="imagNode" presStyleLbl="fgImgPlace1" presStyleIdx="1" presStyleCnt="3"/>
      <dgm:spPr>
        <a:blipFill rotWithShape="1">
          <a:blip xmlns:r="http://schemas.openxmlformats.org/officeDocument/2006/relationships" r:embed="rId2"/>
          <a:srcRect/>
          <a:stretch>
            <a:fillRect t="-44000" b="-44000"/>
          </a:stretch>
        </a:blipFill>
      </dgm:spPr>
    </dgm:pt>
    <dgm:pt modelId="{E74F40FB-E376-4646-819E-7E0B9183AD77}" type="pres">
      <dgm:prSet presAssocID="{88CF346E-6920-4265-991C-D8471A8F75C6}" presName="sibTrans" presStyleLbl="sibTrans2D1" presStyleIdx="0" presStyleCnt="0"/>
      <dgm:spPr/>
    </dgm:pt>
    <dgm:pt modelId="{CA5A945C-7665-4AB3-AD8F-4A5ECCA138CB}" type="pres">
      <dgm:prSet presAssocID="{43AA37D8-6390-4A9E-B456-7D7DAB09BD4D}" presName="compNode" presStyleCnt="0"/>
      <dgm:spPr/>
    </dgm:pt>
    <dgm:pt modelId="{FAC4946A-8E7D-4AC0-9D06-7031259EF4D7}" type="pres">
      <dgm:prSet presAssocID="{43AA37D8-6390-4A9E-B456-7D7DAB09BD4D}" presName="node" presStyleLbl="node1" presStyleIdx="2" presStyleCnt="3">
        <dgm:presLayoutVars>
          <dgm:bulletEnabled val="1"/>
        </dgm:presLayoutVars>
      </dgm:prSet>
      <dgm:spPr/>
    </dgm:pt>
    <dgm:pt modelId="{CD3B603E-33C9-48A3-AD91-5508FF057B2B}" type="pres">
      <dgm:prSet presAssocID="{43AA37D8-6390-4A9E-B456-7D7DAB09BD4D}" presName="invisiNode" presStyleLbl="node1" presStyleIdx="2" presStyleCnt="3"/>
      <dgm:spPr/>
    </dgm:pt>
    <dgm:pt modelId="{842917C9-FDDE-4E6B-8EE2-4B0E85201311}" type="pres">
      <dgm:prSet presAssocID="{43AA37D8-6390-4A9E-B456-7D7DAB09BD4D}" presName="imagNode" presStyleLbl="fgImgPlace1" presStyleIdx="2" presStyleCnt="3"/>
      <dgm:spPr>
        <a:blipFill rotWithShape="1">
          <a:blip xmlns:r="http://schemas.openxmlformats.org/officeDocument/2006/relationships" r:embed="rId3"/>
          <a:srcRect/>
          <a:stretch>
            <a:fillRect t="-12000" b="-12000"/>
          </a:stretch>
        </a:blipFill>
      </dgm:spPr>
    </dgm:pt>
  </dgm:ptLst>
  <dgm:cxnLst>
    <dgm:cxn modelId="{49384837-4436-4817-B41A-9BDC265713FA}" type="presOf" srcId="{7E78ADCE-CB45-40E6-B415-00786EF7F552}" destId="{5359EC53-3A5F-46E6-9373-C711060BF804}" srcOrd="0" destOrd="0" presId="urn:microsoft.com/office/officeart/2005/8/layout/pList2"/>
    <dgm:cxn modelId="{9F6D9441-6BC5-4D2C-B04A-7A3AE1B9D11C}" type="presOf" srcId="{43AA37D8-6390-4A9E-B456-7D7DAB09BD4D}" destId="{FAC4946A-8E7D-4AC0-9D06-7031259EF4D7}" srcOrd="0" destOrd="0" presId="urn:microsoft.com/office/officeart/2005/8/layout/pList2"/>
    <dgm:cxn modelId="{02740873-A6ED-436B-BC20-6168759B065A}" srcId="{FBCB5EDB-D26B-4460-B578-DD3294BD0304}" destId="{43AA37D8-6390-4A9E-B456-7D7DAB09BD4D}" srcOrd="2" destOrd="0" parTransId="{AC9A1F59-E7A0-4868-A760-F7A9866902F7}" sibTransId="{06EC828F-00B2-4322-AC7D-3FE5DAA7E195}"/>
    <dgm:cxn modelId="{362A4F7E-51B1-4700-BE84-1C898B7B9DAA}" type="presOf" srcId="{EE578D6B-2E4E-4CFE-BCD6-7C729279CC40}" destId="{4EEEAB23-4A27-49D5-B74C-5D01CF40A108}" srcOrd="0" destOrd="0" presId="urn:microsoft.com/office/officeart/2005/8/layout/pList2"/>
    <dgm:cxn modelId="{6436C08F-DCC0-474E-9BA2-DC7CDB3CC562}" type="presOf" srcId="{57AC5643-54CF-4813-8A50-0FB074294924}" destId="{60E323FD-174C-4B50-B630-FE5DF3EE363B}" srcOrd="0" destOrd="0" presId="urn:microsoft.com/office/officeart/2005/8/layout/pList2"/>
    <dgm:cxn modelId="{C77ED49B-40DF-44DD-A72D-63B71DB09428}" srcId="{FBCB5EDB-D26B-4460-B578-DD3294BD0304}" destId="{EE578D6B-2E4E-4CFE-BCD6-7C729279CC40}" srcOrd="0" destOrd="0" parTransId="{D4C8641B-D05F-4E15-ADA6-2C94401042B1}" sibTransId="{7E78ADCE-CB45-40E6-B415-00786EF7F552}"/>
    <dgm:cxn modelId="{1958D19E-3548-47D4-AC80-3BB7266F0E94}" type="presOf" srcId="{FBCB5EDB-D26B-4460-B578-DD3294BD0304}" destId="{C55A1A33-68A2-4ECD-9DE0-3DF95AFF7588}" srcOrd="0" destOrd="0" presId="urn:microsoft.com/office/officeart/2005/8/layout/pList2"/>
    <dgm:cxn modelId="{8000F4AA-7541-46A2-B459-1628E14CBED9}" type="presOf" srcId="{E0304146-12DF-4483-8E73-0C39CADB489E}" destId="{FAC4946A-8E7D-4AC0-9D06-7031259EF4D7}" srcOrd="0" destOrd="1" presId="urn:microsoft.com/office/officeart/2005/8/layout/pList2"/>
    <dgm:cxn modelId="{9BEEC8B0-C4CD-4ADD-96EA-9C9B72C11E64}" srcId="{FBCB5EDB-D26B-4460-B578-DD3294BD0304}" destId="{57AC5643-54CF-4813-8A50-0FB074294924}" srcOrd="1" destOrd="0" parTransId="{A4979937-FC03-4A9F-B5D2-4FD899FFCC10}" sibTransId="{88CF346E-6920-4265-991C-D8471A8F75C6}"/>
    <dgm:cxn modelId="{14939AD6-2824-4997-9D21-802C5F14A0CE}" type="presOf" srcId="{88CF346E-6920-4265-991C-D8471A8F75C6}" destId="{E74F40FB-E376-4646-819E-7E0B9183AD77}" srcOrd="0" destOrd="0" presId="urn:microsoft.com/office/officeart/2005/8/layout/pList2"/>
    <dgm:cxn modelId="{00C0CBD6-7B9B-4E39-A99A-EA483540D27A}" srcId="{43AA37D8-6390-4A9E-B456-7D7DAB09BD4D}" destId="{E0304146-12DF-4483-8E73-0C39CADB489E}" srcOrd="0" destOrd="0" parTransId="{9B0B8E3B-96E1-4F25-9CAA-6A712E78260F}" sibTransId="{E107DDE0-7D8E-4159-87C4-0C7C1B6D6913}"/>
    <dgm:cxn modelId="{2336C69A-2C8E-475A-A1AE-4E30CBE173AA}" type="presParOf" srcId="{C55A1A33-68A2-4ECD-9DE0-3DF95AFF7588}" destId="{E70D1889-AC2A-44B5-A0AA-A2C059FB55D7}" srcOrd="0" destOrd="0" presId="urn:microsoft.com/office/officeart/2005/8/layout/pList2"/>
    <dgm:cxn modelId="{DF953506-A193-4684-B9BA-F8AA9B726733}" type="presParOf" srcId="{C55A1A33-68A2-4ECD-9DE0-3DF95AFF7588}" destId="{559D7B3F-B356-42A5-9E3B-CD5F70AB973E}" srcOrd="1" destOrd="0" presId="urn:microsoft.com/office/officeart/2005/8/layout/pList2"/>
    <dgm:cxn modelId="{705CFBEC-E916-4FA7-9561-009521256CF8}" type="presParOf" srcId="{559D7B3F-B356-42A5-9E3B-CD5F70AB973E}" destId="{191E56ED-FAEC-4BBE-84C0-52276F597A3C}" srcOrd="0" destOrd="0" presId="urn:microsoft.com/office/officeart/2005/8/layout/pList2"/>
    <dgm:cxn modelId="{71D7A4D0-550B-4C46-9400-BD5D5F5CF1F7}" type="presParOf" srcId="{191E56ED-FAEC-4BBE-84C0-52276F597A3C}" destId="{4EEEAB23-4A27-49D5-B74C-5D01CF40A108}" srcOrd="0" destOrd="0" presId="urn:microsoft.com/office/officeart/2005/8/layout/pList2"/>
    <dgm:cxn modelId="{94E27771-F764-4CA4-9648-B29019F68FC1}" type="presParOf" srcId="{191E56ED-FAEC-4BBE-84C0-52276F597A3C}" destId="{3DE454EA-F79F-4E4C-8E56-FA21C2278E09}" srcOrd="1" destOrd="0" presId="urn:microsoft.com/office/officeart/2005/8/layout/pList2"/>
    <dgm:cxn modelId="{0D5788C2-1068-436E-9308-2017A34AA8CF}" type="presParOf" srcId="{191E56ED-FAEC-4BBE-84C0-52276F597A3C}" destId="{6673B8F1-B0E9-448E-A76F-DFABA393E7B6}" srcOrd="2" destOrd="0" presId="urn:microsoft.com/office/officeart/2005/8/layout/pList2"/>
    <dgm:cxn modelId="{0D9823D7-89BB-46EB-9193-6DED5435CDD4}" type="presParOf" srcId="{559D7B3F-B356-42A5-9E3B-CD5F70AB973E}" destId="{5359EC53-3A5F-46E6-9373-C711060BF804}" srcOrd="1" destOrd="0" presId="urn:microsoft.com/office/officeart/2005/8/layout/pList2"/>
    <dgm:cxn modelId="{3C6FBFF8-0AD8-4B31-B6F7-58CD2DAB070E}" type="presParOf" srcId="{559D7B3F-B356-42A5-9E3B-CD5F70AB973E}" destId="{17C9988F-EC18-40DE-AB84-025B641EB2EE}" srcOrd="2" destOrd="0" presId="urn:microsoft.com/office/officeart/2005/8/layout/pList2"/>
    <dgm:cxn modelId="{1C3BF31D-39E7-49A8-9A9A-3A3530E301D0}" type="presParOf" srcId="{17C9988F-EC18-40DE-AB84-025B641EB2EE}" destId="{60E323FD-174C-4B50-B630-FE5DF3EE363B}" srcOrd="0" destOrd="0" presId="urn:microsoft.com/office/officeart/2005/8/layout/pList2"/>
    <dgm:cxn modelId="{6FF832A3-C1A9-4FBA-8CDF-EBD87B73078D}" type="presParOf" srcId="{17C9988F-EC18-40DE-AB84-025B641EB2EE}" destId="{343D2839-70FD-43D3-B2B4-349A0B4718A0}" srcOrd="1" destOrd="0" presId="urn:microsoft.com/office/officeart/2005/8/layout/pList2"/>
    <dgm:cxn modelId="{549F987E-0C32-438C-B488-896EE4CF1501}" type="presParOf" srcId="{17C9988F-EC18-40DE-AB84-025B641EB2EE}" destId="{E340AD15-E853-494B-9575-5983A1DA4947}" srcOrd="2" destOrd="0" presId="urn:microsoft.com/office/officeart/2005/8/layout/pList2"/>
    <dgm:cxn modelId="{366BFBDC-CC83-492A-8D0E-2E854965B890}" type="presParOf" srcId="{559D7B3F-B356-42A5-9E3B-CD5F70AB973E}" destId="{E74F40FB-E376-4646-819E-7E0B9183AD77}" srcOrd="3" destOrd="0" presId="urn:microsoft.com/office/officeart/2005/8/layout/pList2"/>
    <dgm:cxn modelId="{37BF55EC-298F-4A08-BA3C-D2AF1E63C3D2}" type="presParOf" srcId="{559D7B3F-B356-42A5-9E3B-CD5F70AB973E}" destId="{CA5A945C-7665-4AB3-AD8F-4A5ECCA138CB}" srcOrd="4" destOrd="0" presId="urn:microsoft.com/office/officeart/2005/8/layout/pList2"/>
    <dgm:cxn modelId="{6BD6DA71-4416-49BB-99CF-2042B07C606B}" type="presParOf" srcId="{CA5A945C-7665-4AB3-AD8F-4A5ECCA138CB}" destId="{FAC4946A-8E7D-4AC0-9D06-7031259EF4D7}" srcOrd="0" destOrd="0" presId="urn:microsoft.com/office/officeart/2005/8/layout/pList2"/>
    <dgm:cxn modelId="{5508DDE9-49B6-4E68-99DB-15933B737C89}" type="presParOf" srcId="{CA5A945C-7665-4AB3-AD8F-4A5ECCA138CB}" destId="{CD3B603E-33C9-48A3-AD91-5508FF057B2B}" srcOrd="1" destOrd="0" presId="urn:microsoft.com/office/officeart/2005/8/layout/pList2"/>
    <dgm:cxn modelId="{EC473C87-CB8D-4BB9-A189-A6B72088A195}" type="presParOf" srcId="{CA5A945C-7665-4AB3-AD8F-4A5ECCA138CB}" destId="{842917C9-FDDE-4E6B-8EE2-4B0E8520131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BF828EB-53DE-46BB-9A30-7794B220286B}"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nl-BE"/>
        </a:p>
      </dgm:t>
    </dgm:pt>
    <dgm:pt modelId="{87EFD73B-4FD8-45A5-A620-FE9EBFE94119}">
      <dgm:prSet/>
      <dgm:spPr/>
      <dgm:t>
        <a:bodyPr/>
        <a:lstStyle/>
        <a:p>
          <a:r>
            <a:rPr lang="nl-BE"/>
            <a:t>Move@Work battle tussen de afdelingen</a:t>
          </a:r>
        </a:p>
      </dgm:t>
    </dgm:pt>
    <dgm:pt modelId="{F87A7CE1-E00A-4155-8267-50B8E3A2F006}" type="parTrans" cxnId="{CF1846D9-6CE5-441A-B7B3-525EF15AA7F0}">
      <dgm:prSet/>
      <dgm:spPr/>
      <dgm:t>
        <a:bodyPr/>
        <a:lstStyle/>
        <a:p>
          <a:endParaRPr lang="nl-BE"/>
        </a:p>
      </dgm:t>
    </dgm:pt>
    <dgm:pt modelId="{BCB8BD9B-4024-48BC-8D58-799F0453E2B3}" type="sibTrans" cxnId="{CF1846D9-6CE5-441A-B7B3-525EF15AA7F0}">
      <dgm:prSet/>
      <dgm:spPr/>
      <dgm:t>
        <a:bodyPr/>
        <a:lstStyle/>
        <a:p>
          <a:endParaRPr lang="nl-BE"/>
        </a:p>
      </dgm:t>
    </dgm:pt>
    <dgm:pt modelId="{635E4C1C-721D-4E9B-A421-BB9FE72518C9}">
      <dgm:prSet/>
      <dgm:spPr/>
      <dgm:t>
        <a:bodyPr/>
        <a:lstStyle/>
        <a:p>
          <a:r>
            <a:rPr lang="nl-BE"/>
            <a:t>In september</a:t>
          </a:r>
        </a:p>
      </dgm:t>
    </dgm:pt>
    <dgm:pt modelId="{492FE7BF-1D47-4457-83E9-0AD6625EE4A1}" type="parTrans" cxnId="{2A376D1D-8109-490E-BC0D-56BF7286A742}">
      <dgm:prSet/>
      <dgm:spPr/>
      <dgm:t>
        <a:bodyPr/>
        <a:lstStyle/>
        <a:p>
          <a:endParaRPr lang="nl-BE"/>
        </a:p>
      </dgm:t>
    </dgm:pt>
    <dgm:pt modelId="{AD409D54-07D2-48C4-87E6-502862559DBC}" type="sibTrans" cxnId="{2A376D1D-8109-490E-BC0D-56BF7286A742}">
      <dgm:prSet/>
      <dgm:spPr/>
      <dgm:t>
        <a:bodyPr/>
        <a:lstStyle/>
        <a:p>
          <a:endParaRPr lang="nl-BE"/>
        </a:p>
      </dgm:t>
    </dgm:pt>
    <dgm:pt modelId="{C0BD70C7-55B5-4C42-9D01-5C0654BB70A4}">
      <dgm:prSet/>
      <dgm:spPr/>
      <dgm:t>
        <a:bodyPr/>
        <a:lstStyle/>
        <a:p>
          <a:r>
            <a:rPr lang="nl-BE"/>
            <a:t>Via beweegplatform</a:t>
          </a:r>
        </a:p>
      </dgm:t>
    </dgm:pt>
    <dgm:pt modelId="{9D5AF3CD-0EDF-47AB-B75A-AC593DA8FC74}" type="parTrans" cxnId="{A72CAC9B-6B24-492F-9485-41785923B4E7}">
      <dgm:prSet/>
      <dgm:spPr/>
      <dgm:t>
        <a:bodyPr/>
        <a:lstStyle/>
        <a:p>
          <a:endParaRPr lang="nl-BE"/>
        </a:p>
      </dgm:t>
    </dgm:pt>
    <dgm:pt modelId="{79B6443D-0E35-4002-8061-E9E39B1DA146}" type="sibTrans" cxnId="{A72CAC9B-6B24-492F-9485-41785923B4E7}">
      <dgm:prSet/>
      <dgm:spPr/>
      <dgm:t>
        <a:bodyPr/>
        <a:lstStyle/>
        <a:p>
          <a:endParaRPr lang="nl-BE"/>
        </a:p>
      </dgm:t>
    </dgm:pt>
    <dgm:pt modelId="{F2E4BC8C-9DE5-487E-A30B-A0AD1D9271D2}">
      <dgm:prSet/>
      <dgm:spPr/>
      <dgm:t>
        <a:bodyPr/>
        <a:lstStyle/>
        <a:p>
          <a:r>
            <a:rPr lang="nl-BE"/>
            <a:t>Doelstelling bepalen voor wandelen, fietsen, lopen of “andere”</a:t>
          </a:r>
        </a:p>
      </dgm:t>
    </dgm:pt>
    <dgm:pt modelId="{CE4EDA56-C2DF-4ECF-A967-1FD5013537B4}" type="parTrans" cxnId="{A9B6E041-8008-4D18-BB46-2A88352A9139}">
      <dgm:prSet/>
      <dgm:spPr/>
      <dgm:t>
        <a:bodyPr/>
        <a:lstStyle/>
        <a:p>
          <a:endParaRPr lang="nl-BE"/>
        </a:p>
      </dgm:t>
    </dgm:pt>
    <dgm:pt modelId="{B27B89D3-C350-4FF8-8D6C-45A77DCBD24D}" type="sibTrans" cxnId="{A9B6E041-8008-4D18-BB46-2A88352A9139}">
      <dgm:prSet/>
      <dgm:spPr/>
      <dgm:t>
        <a:bodyPr/>
        <a:lstStyle/>
        <a:p>
          <a:endParaRPr lang="nl-BE"/>
        </a:p>
      </dgm:t>
    </dgm:pt>
    <dgm:pt modelId="{76DE92CB-A21F-44A3-BA30-19FC8178D712}">
      <dgm:prSet/>
      <dgm:spPr/>
      <dgm:t>
        <a:bodyPr/>
        <a:lstStyle/>
        <a:p>
          <a:r>
            <a:rPr lang="nl-BE"/>
            <a:t>Overbrug samen de mytische marathonafstand</a:t>
          </a:r>
        </a:p>
      </dgm:t>
    </dgm:pt>
    <dgm:pt modelId="{2D8C9B27-3A92-49F6-A63F-B7B420E8AA87}" type="parTrans" cxnId="{F2A9B7F3-5E81-47A8-AEA0-F0619851E173}">
      <dgm:prSet/>
      <dgm:spPr/>
      <dgm:t>
        <a:bodyPr/>
        <a:lstStyle/>
        <a:p>
          <a:endParaRPr lang="nl-BE"/>
        </a:p>
      </dgm:t>
    </dgm:pt>
    <dgm:pt modelId="{D25BA507-2AB1-4A4F-8BA8-22052BD3292D}" type="sibTrans" cxnId="{F2A9B7F3-5E81-47A8-AEA0-F0619851E173}">
      <dgm:prSet/>
      <dgm:spPr/>
      <dgm:t>
        <a:bodyPr/>
        <a:lstStyle/>
        <a:p>
          <a:endParaRPr lang="nl-BE"/>
        </a:p>
      </dgm:t>
    </dgm:pt>
    <dgm:pt modelId="{F5339692-1512-4D55-B5A7-057789A86D62}">
      <dgm:prSet/>
      <dgm:spPr/>
      <dgm:t>
        <a:bodyPr/>
        <a:lstStyle/>
        <a:p>
          <a:r>
            <a:rPr lang="nl-BE"/>
            <a:t>22 oktober 2022</a:t>
          </a:r>
        </a:p>
      </dgm:t>
    </dgm:pt>
    <dgm:pt modelId="{D53A6134-117A-4C93-8BD0-4EC662BF5A4C}" type="parTrans" cxnId="{7D4235DE-4A1E-4748-9D6E-16E346F3A8A0}">
      <dgm:prSet/>
      <dgm:spPr/>
      <dgm:t>
        <a:bodyPr/>
        <a:lstStyle/>
        <a:p>
          <a:endParaRPr lang="nl-BE"/>
        </a:p>
      </dgm:t>
    </dgm:pt>
    <dgm:pt modelId="{722C11A8-E363-4410-AA11-3613C6F5CB5E}" type="sibTrans" cxnId="{7D4235DE-4A1E-4748-9D6E-16E346F3A8A0}">
      <dgm:prSet/>
      <dgm:spPr/>
      <dgm:t>
        <a:bodyPr/>
        <a:lstStyle/>
        <a:p>
          <a:endParaRPr lang="nl-BE"/>
        </a:p>
      </dgm:t>
    </dgm:pt>
    <dgm:pt modelId="{6339BA54-A1AC-4DFB-A528-3DA1572F5D6B}">
      <dgm:prSet/>
      <dgm:spPr/>
      <dgm:t>
        <a:bodyPr/>
        <a:lstStyle/>
        <a:p>
          <a:r>
            <a:rPr lang="nl-BE"/>
            <a:t>Aflossingsmarathon Ekiden</a:t>
          </a:r>
        </a:p>
      </dgm:t>
    </dgm:pt>
    <dgm:pt modelId="{D17E5924-B8BF-40A8-9520-BEA467C542B3}" type="parTrans" cxnId="{AAE0218E-DD0B-479C-80A6-B7BBBA8EBFBA}">
      <dgm:prSet/>
      <dgm:spPr/>
      <dgm:t>
        <a:bodyPr/>
        <a:lstStyle/>
        <a:p>
          <a:endParaRPr lang="nl-BE"/>
        </a:p>
      </dgm:t>
    </dgm:pt>
    <dgm:pt modelId="{DF5CBD5D-E796-4C38-B863-533E6EDA8F00}" type="sibTrans" cxnId="{AAE0218E-DD0B-479C-80A6-B7BBBA8EBFBA}">
      <dgm:prSet/>
      <dgm:spPr/>
      <dgm:t>
        <a:bodyPr/>
        <a:lstStyle/>
        <a:p>
          <a:endParaRPr lang="nl-BE"/>
        </a:p>
      </dgm:t>
    </dgm:pt>
    <dgm:pt modelId="{C2FE1E51-1BBE-499A-8E7E-54D74E67873A}">
      <dgm:prSet/>
      <dgm:spPr/>
      <dgm:t>
        <a:bodyPr/>
        <a:lstStyle/>
        <a:p>
          <a:r>
            <a:rPr lang="nl-BE"/>
            <a:t>Teams van zes collega’s</a:t>
          </a:r>
        </a:p>
      </dgm:t>
    </dgm:pt>
    <dgm:pt modelId="{E8D6BD57-3EE2-4D98-A07C-62AA03DEB03A}" type="parTrans" cxnId="{AF587904-B176-4383-9A93-8CFAA55C6C88}">
      <dgm:prSet/>
      <dgm:spPr/>
      <dgm:t>
        <a:bodyPr/>
        <a:lstStyle/>
        <a:p>
          <a:endParaRPr lang="nl-BE"/>
        </a:p>
      </dgm:t>
    </dgm:pt>
    <dgm:pt modelId="{1FB92752-6619-4A25-9AD9-84FF7BC09FA8}" type="sibTrans" cxnId="{AF587904-B176-4383-9A93-8CFAA55C6C88}">
      <dgm:prSet/>
      <dgm:spPr/>
      <dgm:t>
        <a:bodyPr/>
        <a:lstStyle/>
        <a:p>
          <a:endParaRPr lang="nl-BE"/>
        </a:p>
      </dgm:t>
    </dgm:pt>
    <dgm:pt modelId="{8EF82639-4B76-40C0-A6D1-EBAAA808AE4E}">
      <dgm:prSet/>
      <dgm:spPr/>
      <dgm:t>
        <a:bodyPr/>
        <a:lstStyle/>
        <a:p>
          <a:r>
            <a:rPr lang="nl-BE"/>
            <a:t>Teams per afdeling tegen elkaar</a:t>
          </a:r>
        </a:p>
      </dgm:t>
    </dgm:pt>
    <dgm:pt modelId="{30000F28-5B4A-4D0F-88BB-BB73B5F331E8}" type="parTrans" cxnId="{D39FFDCA-C29B-4975-BE51-729BA8002D2D}">
      <dgm:prSet/>
      <dgm:spPr/>
      <dgm:t>
        <a:bodyPr/>
        <a:lstStyle/>
        <a:p>
          <a:endParaRPr lang="nl-BE"/>
        </a:p>
      </dgm:t>
    </dgm:pt>
    <dgm:pt modelId="{90F720FD-B5D1-45DE-AE2A-C64B6B19FDE2}" type="sibTrans" cxnId="{D39FFDCA-C29B-4975-BE51-729BA8002D2D}">
      <dgm:prSet/>
      <dgm:spPr/>
      <dgm:t>
        <a:bodyPr/>
        <a:lstStyle/>
        <a:p>
          <a:endParaRPr lang="nl-BE"/>
        </a:p>
      </dgm:t>
    </dgm:pt>
    <dgm:pt modelId="{4D3A4FC2-3560-4984-8350-C60DC785E380}" type="pres">
      <dgm:prSet presAssocID="{5BF828EB-53DE-46BB-9A30-7794B220286B}" presName="linearFlow" presStyleCnt="0">
        <dgm:presLayoutVars>
          <dgm:dir/>
          <dgm:resizeHandles val="exact"/>
        </dgm:presLayoutVars>
      </dgm:prSet>
      <dgm:spPr/>
    </dgm:pt>
    <dgm:pt modelId="{2F1E7DAB-D53E-4314-8822-DCFFED4EBCA9}" type="pres">
      <dgm:prSet presAssocID="{87EFD73B-4FD8-45A5-A620-FE9EBFE94119}" presName="composite" presStyleCnt="0"/>
      <dgm:spPr/>
    </dgm:pt>
    <dgm:pt modelId="{92AA34D3-0850-4933-B717-F2FB3B4B03F9}" type="pres">
      <dgm:prSet presAssocID="{87EFD73B-4FD8-45A5-A620-FE9EBFE94119}" presName="imgShp" presStyleLbl="fgImgPlace1" presStyleIdx="0" presStyleCnt="2"/>
      <dgm:spPr>
        <a:blipFill rotWithShape="1">
          <a:blip xmlns:r="http://schemas.openxmlformats.org/officeDocument/2006/relationships" r:embed="rId1"/>
          <a:srcRect/>
          <a:stretch>
            <a:fillRect l="-19000" r="-19000"/>
          </a:stretch>
        </a:blipFill>
      </dgm:spPr>
    </dgm:pt>
    <dgm:pt modelId="{B46145E0-9A4B-498D-80AF-8B37D7AA4A17}" type="pres">
      <dgm:prSet presAssocID="{87EFD73B-4FD8-45A5-A620-FE9EBFE94119}" presName="txShp" presStyleLbl="node1" presStyleIdx="0" presStyleCnt="2">
        <dgm:presLayoutVars>
          <dgm:bulletEnabled val="1"/>
        </dgm:presLayoutVars>
      </dgm:prSet>
      <dgm:spPr/>
    </dgm:pt>
    <dgm:pt modelId="{AB1BEAA3-79CC-45CD-95AB-D41B4D9E564D}" type="pres">
      <dgm:prSet presAssocID="{BCB8BD9B-4024-48BC-8D58-799F0453E2B3}" presName="spacing" presStyleCnt="0"/>
      <dgm:spPr/>
    </dgm:pt>
    <dgm:pt modelId="{F35FA934-64ED-423F-89ED-9C678E4B1DE4}" type="pres">
      <dgm:prSet presAssocID="{76DE92CB-A21F-44A3-BA30-19FC8178D712}" presName="composite" presStyleCnt="0"/>
      <dgm:spPr/>
    </dgm:pt>
    <dgm:pt modelId="{C172D566-F65B-405D-9B74-0C3DD98D3CA2}" type="pres">
      <dgm:prSet presAssocID="{76DE92CB-A21F-44A3-BA30-19FC8178D712}"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Lopen met effen opvulling"/>
        </a:ext>
      </dgm:extLst>
    </dgm:pt>
    <dgm:pt modelId="{CF54B39A-44F0-405F-BA14-590CF2E2DF06}" type="pres">
      <dgm:prSet presAssocID="{76DE92CB-A21F-44A3-BA30-19FC8178D712}" presName="txShp" presStyleLbl="node1" presStyleIdx="1" presStyleCnt="2">
        <dgm:presLayoutVars>
          <dgm:bulletEnabled val="1"/>
        </dgm:presLayoutVars>
      </dgm:prSet>
      <dgm:spPr/>
    </dgm:pt>
  </dgm:ptLst>
  <dgm:cxnLst>
    <dgm:cxn modelId="{AF587904-B176-4383-9A93-8CFAA55C6C88}" srcId="{76DE92CB-A21F-44A3-BA30-19FC8178D712}" destId="{C2FE1E51-1BBE-499A-8E7E-54D74E67873A}" srcOrd="2" destOrd="0" parTransId="{E8D6BD57-3EE2-4D98-A07C-62AA03DEB03A}" sibTransId="{1FB92752-6619-4A25-9AD9-84FF7BC09FA8}"/>
    <dgm:cxn modelId="{2A376D1D-8109-490E-BC0D-56BF7286A742}" srcId="{87EFD73B-4FD8-45A5-A620-FE9EBFE94119}" destId="{635E4C1C-721D-4E9B-A421-BB9FE72518C9}" srcOrd="0" destOrd="0" parTransId="{492FE7BF-1D47-4457-83E9-0AD6625EE4A1}" sibTransId="{AD409D54-07D2-48C4-87E6-502862559DBC}"/>
    <dgm:cxn modelId="{FEFB3F1F-41A6-4D51-8951-99E7AEE3091B}" type="presOf" srcId="{635E4C1C-721D-4E9B-A421-BB9FE72518C9}" destId="{B46145E0-9A4B-498D-80AF-8B37D7AA4A17}" srcOrd="0" destOrd="1" presId="urn:microsoft.com/office/officeart/2005/8/layout/vList3"/>
    <dgm:cxn modelId="{16912438-24CE-4FE0-9DFF-BA71F4211EEC}" type="presOf" srcId="{F5339692-1512-4D55-B5A7-057789A86D62}" destId="{CF54B39A-44F0-405F-BA14-590CF2E2DF06}" srcOrd="0" destOrd="1" presId="urn:microsoft.com/office/officeart/2005/8/layout/vList3"/>
    <dgm:cxn modelId="{C731AC60-46C3-4AD5-B6FF-132BF0135970}" type="presOf" srcId="{76DE92CB-A21F-44A3-BA30-19FC8178D712}" destId="{CF54B39A-44F0-405F-BA14-590CF2E2DF06}" srcOrd="0" destOrd="0" presId="urn:microsoft.com/office/officeart/2005/8/layout/vList3"/>
    <dgm:cxn modelId="{A9B6E041-8008-4D18-BB46-2A88352A9139}" srcId="{87EFD73B-4FD8-45A5-A620-FE9EBFE94119}" destId="{F2E4BC8C-9DE5-487E-A30B-A0AD1D9271D2}" srcOrd="2" destOrd="0" parTransId="{CE4EDA56-C2DF-4ECF-A967-1FD5013537B4}" sibTransId="{B27B89D3-C350-4FF8-8D6C-45A77DCBD24D}"/>
    <dgm:cxn modelId="{2B7F0F67-1112-4E14-8175-7816D6533CC6}" type="presOf" srcId="{6339BA54-A1AC-4DFB-A528-3DA1572F5D6B}" destId="{CF54B39A-44F0-405F-BA14-590CF2E2DF06}" srcOrd="0" destOrd="2" presId="urn:microsoft.com/office/officeart/2005/8/layout/vList3"/>
    <dgm:cxn modelId="{0E8BAE49-EAA7-4311-B0E4-DEA176320D56}" type="presOf" srcId="{F2E4BC8C-9DE5-487E-A30B-A0AD1D9271D2}" destId="{B46145E0-9A4B-498D-80AF-8B37D7AA4A17}" srcOrd="0" destOrd="3" presId="urn:microsoft.com/office/officeart/2005/8/layout/vList3"/>
    <dgm:cxn modelId="{7DC71A76-FC0B-4467-B3E5-2EFF0C07E03A}" type="presOf" srcId="{C2FE1E51-1BBE-499A-8E7E-54D74E67873A}" destId="{CF54B39A-44F0-405F-BA14-590CF2E2DF06}" srcOrd="0" destOrd="3" presId="urn:microsoft.com/office/officeart/2005/8/layout/vList3"/>
    <dgm:cxn modelId="{AAE0218E-DD0B-479C-80A6-B7BBBA8EBFBA}" srcId="{76DE92CB-A21F-44A3-BA30-19FC8178D712}" destId="{6339BA54-A1AC-4DFB-A528-3DA1572F5D6B}" srcOrd="1" destOrd="0" parTransId="{D17E5924-B8BF-40A8-9520-BEA467C542B3}" sibTransId="{DF5CBD5D-E796-4C38-B863-533E6EDA8F00}"/>
    <dgm:cxn modelId="{87C0858F-4A7B-4097-B1C3-067322EBE4B4}" type="presOf" srcId="{C0BD70C7-55B5-4C42-9D01-5C0654BB70A4}" destId="{B46145E0-9A4B-498D-80AF-8B37D7AA4A17}" srcOrd="0" destOrd="2" presId="urn:microsoft.com/office/officeart/2005/8/layout/vList3"/>
    <dgm:cxn modelId="{A72CAC9B-6B24-492F-9485-41785923B4E7}" srcId="{87EFD73B-4FD8-45A5-A620-FE9EBFE94119}" destId="{C0BD70C7-55B5-4C42-9D01-5C0654BB70A4}" srcOrd="1" destOrd="0" parTransId="{9D5AF3CD-0EDF-47AB-B75A-AC593DA8FC74}" sibTransId="{79B6443D-0E35-4002-8061-E9E39B1DA146}"/>
    <dgm:cxn modelId="{D39FFDCA-C29B-4975-BE51-729BA8002D2D}" srcId="{87EFD73B-4FD8-45A5-A620-FE9EBFE94119}" destId="{8EF82639-4B76-40C0-A6D1-EBAAA808AE4E}" srcOrd="3" destOrd="0" parTransId="{30000F28-5B4A-4D0F-88BB-BB73B5F331E8}" sibTransId="{90F720FD-B5D1-45DE-AE2A-C64B6B19FDE2}"/>
    <dgm:cxn modelId="{A7E8F8CB-E319-4D14-83B8-5DA4017624A2}" type="presOf" srcId="{8EF82639-4B76-40C0-A6D1-EBAAA808AE4E}" destId="{B46145E0-9A4B-498D-80AF-8B37D7AA4A17}" srcOrd="0" destOrd="4" presId="urn:microsoft.com/office/officeart/2005/8/layout/vList3"/>
    <dgm:cxn modelId="{CF1846D9-6CE5-441A-B7B3-525EF15AA7F0}" srcId="{5BF828EB-53DE-46BB-9A30-7794B220286B}" destId="{87EFD73B-4FD8-45A5-A620-FE9EBFE94119}" srcOrd="0" destOrd="0" parTransId="{F87A7CE1-E00A-4155-8267-50B8E3A2F006}" sibTransId="{BCB8BD9B-4024-48BC-8D58-799F0453E2B3}"/>
    <dgm:cxn modelId="{777CF0D9-CF74-4A39-A271-8C238F2B1442}" type="presOf" srcId="{5BF828EB-53DE-46BB-9A30-7794B220286B}" destId="{4D3A4FC2-3560-4984-8350-C60DC785E380}" srcOrd="0" destOrd="0" presId="urn:microsoft.com/office/officeart/2005/8/layout/vList3"/>
    <dgm:cxn modelId="{7D4235DE-4A1E-4748-9D6E-16E346F3A8A0}" srcId="{76DE92CB-A21F-44A3-BA30-19FC8178D712}" destId="{F5339692-1512-4D55-B5A7-057789A86D62}" srcOrd="0" destOrd="0" parTransId="{D53A6134-117A-4C93-8BD0-4EC662BF5A4C}" sibTransId="{722C11A8-E363-4410-AA11-3613C6F5CB5E}"/>
    <dgm:cxn modelId="{F2A9B7F3-5E81-47A8-AEA0-F0619851E173}" srcId="{5BF828EB-53DE-46BB-9A30-7794B220286B}" destId="{76DE92CB-A21F-44A3-BA30-19FC8178D712}" srcOrd="1" destOrd="0" parTransId="{2D8C9B27-3A92-49F6-A63F-B7B420E8AA87}" sibTransId="{D25BA507-2AB1-4A4F-8BA8-22052BD3292D}"/>
    <dgm:cxn modelId="{FE828EFF-2048-4677-A6E1-9D491155A099}" type="presOf" srcId="{87EFD73B-4FD8-45A5-A620-FE9EBFE94119}" destId="{B46145E0-9A4B-498D-80AF-8B37D7AA4A17}" srcOrd="0" destOrd="0" presId="urn:microsoft.com/office/officeart/2005/8/layout/vList3"/>
    <dgm:cxn modelId="{E5B5FDE0-8FB5-4328-A614-8260BC420640}" type="presParOf" srcId="{4D3A4FC2-3560-4984-8350-C60DC785E380}" destId="{2F1E7DAB-D53E-4314-8822-DCFFED4EBCA9}" srcOrd="0" destOrd="0" presId="urn:microsoft.com/office/officeart/2005/8/layout/vList3"/>
    <dgm:cxn modelId="{C02088E5-1A10-499E-B5A4-14CEDF664296}" type="presParOf" srcId="{2F1E7DAB-D53E-4314-8822-DCFFED4EBCA9}" destId="{92AA34D3-0850-4933-B717-F2FB3B4B03F9}" srcOrd="0" destOrd="0" presId="urn:microsoft.com/office/officeart/2005/8/layout/vList3"/>
    <dgm:cxn modelId="{9CA36C29-80B2-4028-ACBA-9DAC0665B32E}" type="presParOf" srcId="{2F1E7DAB-D53E-4314-8822-DCFFED4EBCA9}" destId="{B46145E0-9A4B-498D-80AF-8B37D7AA4A17}" srcOrd="1" destOrd="0" presId="urn:microsoft.com/office/officeart/2005/8/layout/vList3"/>
    <dgm:cxn modelId="{812C83CA-8963-43B1-925E-F740DB16E0DF}" type="presParOf" srcId="{4D3A4FC2-3560-4984-8350-C60DC785E380}" destId="{AB1BEAA3-79CC-45CD-95AB-D41B4D9E564D}" srcOrd="1" destOrd="0" presId="urn:microsoft.com/office/officeart/2005/8/layout/vList3"/>
    <dgm:cxn modelId="{511D451B-FC2E-4214-A1CF-50292B7BA8F3}" type="presParOf" srcId="{4D3A4FC2-3560-4984-8350-C60DC785E380}" destId="{F35FA934-64ED-423F-89ED-9C678E4B1DE4}" srcOrd="2" destOrd="0" presId="urn:microsoft.com/office/officeart/2005/8/layout/vList3"/>
    <dgm:cxn modelId="{FED00160-C367-49F4-813F-331202A818B5}" type="presParOf" srcId="{F35FA934-64ED-423F-89ED-9C678E4B1DE4}" destId="{C172D566-F65B-405D-9B74-0C3DD98D3CA2}" srcOrd="0" destOrd="0" presId="urn:microsoft.com/office/officeart/2005/8/layout/vList3"/>
    <dgm:cxn modelId="{9D569C36-C833-4839-95CF-053CF442EA61}" type="presParOf" srcId="{F35FA934-64ED-423F-89ED-9C678E4B1DE4}" destId="{CF54B39A-44F0-405F-BA14-590CF2E2DF0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D7EA7-39F9-42BE-820F-1E229C48C988}">
      <dsp:nvSpPr>
        <dsp:cNvPr id="0" name=""/>
        <dsp:cNvSpPr/>
      </dsp:nvSpPr>
      <dsp:spPr>
        <a:xfrm>
          <a:off x="2659" y="1416454"/>
          <a:ext cx="2367324" cy="946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7" tIns="20003" rIns="20003" bIns="20003" numCol="1" spcCol="1270" anchor="ctr" anchorCtr="0">
          <a:noAutofit/>
        </a:bodyPr>
        <a:lstStyle/>
        <a:p>
          <a:pPr marL="0" lvl="0" indent="0" algn="ctr" defTabSz="666750">
            <a:lnSpc>
              <a:spcPct val="90000"/>
            </a:lnSpc>
            <a:spcBef>
              <a:spcPct val="0"/>
            </a:spcBef>
            <a:spcAft>
              <a:spcPct val="35000"/>
            </a:spcAft>
            <a:buNone/>
          </a:pPr>
          <a:r>
            <a:rPr lang="nl-NL" sz="1500" kern="1200"/>
            <a:t>LG ’de biedt opdracht aan</a:t>
          </a:r>
        </a:p>
      </dsp:txBody>
      <dsp:txXfrm>
        <a:off x="476124" y="1416454"/>
        <a:ext cx="1420395" cy="946929"/>
      </dsp:txXfrm>
    </dsp:sp>
    <dsp:sp modelId="{2FCBB387-7DE3-4E1D-8E17-978EDC5C6D71}">
      <dsp:nvSpPr>
        <dsp:cNvPr id="0" name=""/>
        <dsp:cNvSpPr/>
      </dsp:nvSpPr>
      <dsp:spPr>
        <a:xfrm>
          <a:off x="2133252" y="1416454"/>
          <a:ext cx="2367324" cy="946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7" tIns="20003" rIns="20003" bIns="20003" numCol="1" spcCol="1270" anchor="ctr" anchorCtr="0">
          <a:noAutofit/>
        </a:bodyPr>
        <a:lstStyle/>
        <a:p>
          <a:pPr marL="0" lvl="0" indent="0" algn="ctr" defTabSz="666750">
            <a:lnSpc>
              <a:spcPct val="90000"/>
            </a:lnSpc>
            <a:spcBef>
              <a:spcPct val="0"/>
            </a:spcBef>
            <a:spcAft>
              <a:spcPct val="35000"/>
            </a:spcAft>
            <a:buNone/>
          </a:pPr>
          <a:r>
            <a:rPr lang="nl-NL" sz="1500" kern="1200"/>
            <a:t>Overzicht van alle opdrachten</a:t>
          </a:r>
        </a:p>
      </dsp:txBody>
      <dsp:txXfrm>
        <a:off x="2606717" y="1416454"/>
        <a:ext cx="1420395" cy="946929"/>
      </dsp:txXfrm>
    </dsp:sp>
    <dsp:sp modelId="{344F8EA1-024F-4574-8937-93E313C10708}">
      <dsp:nvSpPr>
        <dsp:cNvPr id="0" name=""/>
        <dsp:cNvSpPr/>
      </dsp:nvSpPr>
      <dsp:spPr>
        <a:xfrm>
          <a:off x="4263844" y="1416454"/>
          <a:ext cx="2367324" cy="946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7" tIns="20003" rIns="20003" bIns="20003" numCol="1" spcCol="1270" anchor="ctr" anchorCtr="0">
          <a:noAutofit/>
        </a:bodyPr>
        <a:lstStyle/>
        <a:p>
          <a:pPr marL="0" lvl="0" indent="0" algn="ctr" defTabSz="666750">
            <a:lnSpc>
              <a:spcPct val="90000"/>
            </a:lnSpc>
            <a:spcBef>
              <a:spcPct val="0"/>
            </a:spcBef>
            <a:spcAft>
              <a:spcPct val="35000"/>
            </a:spcAft>
            <a:buNone/>
          </a:pPr>
          <a:r>
            <a:rPr lang="nl-NL" sz="1500" kern="1200"/>
            <a:t>Geïnteresseerde kandidaat meldt zich aan</a:t>
          </a:r>
        </a:p>
      </dsp:txBody>
      <dsp:txXfrm>
        <a:off x="4737309" y="1416454"/>
        <a:ext cx="1420395" cy="946929"/>
      </dsp:txXfrm>
    </dsp:sp>
    <dsp:sp modelId="{72482178-A3FC-4885-85DE-B3F5A6A2C590}">
      <dsp:nvSpPr>
        <dsp:cNvPr id="0" name=""/>
        <dsp:cNvSpPr/>
      </dsp:nvSpPr>
      <dsp:spPr>
        <a:xfrm>
          <a:off x="6394436" y="1416454"/>
          <a:ext cx="2367324" cy="946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7" tIns="20003" rIns="20003" bIns="20003" numCol="1" spcCol="1270" anchor="ctr" anchorCtr="0">
          <a:noAutofit/>
        </a:bodyPr>
        <a:lstStyle/>
        <a:p>
          <a:pPr marL="0" lvl="0" indent="0" algn="ctr" defTabSz="666750">
            <a:lnSpc>
              <a:spcPct val="90000"/>
            </a:lnSpc>
            <a:spcBef>
              <a:spcPct val="0"/>
            </a:spcBef>
            <a:spcAft>
              <a:spcPct val="35000"/>
            </a:spcAft>
            <a:buNone/>
          </a:pPr>
          <a:r>
            <a:rPr lang="nl-NL" sz="1500" kern="1200"/>
            <a:t>Gesprek tussen LG’de opdracht en kandidaat</a:t>
          </a:r>
        </a:p>
      </dsp:txBody>
      <dsp:txXfrm>
        <a:off x="6867901" y="1416454"/>
        <a:ext cx="1420395" cy="946929"/>
      </dsp:txXfrm>
    </dsp:sp>
    <dsp:sp modelId="{F173179E-FB91-462C-8753-3F71E58AD393}">
      <dsp:nvSpPr>
        <dsp:cNvPr id="0" name=""/>
        <dsp:cNvSpPr/>
      </dsp:nvSpPr>
      <dsp:spPr>
        <a:xfrm>
          <a:off x="8525028" y="1416454"/>
          <a:ext cx="2367324" cy="94692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7" tIns="20003" rIns="20003" bIns="20003" numCol="1" spcCol="1270" anchor="ctr" anchorCtr="0">
          <a:noAutofit/>
        </a:bodyPr>
        <a:lstStyle/>
        <a:p>
          <a:pPr marL="0" lvl="0" indent="0" algn="ctr" defTabSz="666750">
            <a:lnSpc>
              <a:spcPct val="90000"/>
            </a:lnSpc>
            <a:spcBef>
              <a:spcPct val="0"/>
            </a:spcBef>
            <a:spcAft>
              <a:spcPct val="35000"/>
            </a:spcAft>
            <a:buNone/>
          </a:pPr>
          <a:r>
            <a:rPr lang="nl-NL" sz="1500" kern="1200"/>
            <a:t>Afspraken tussen beide LG’den EN kandidaat</a:t>
          </a:r>
        </a:p>
      </dsp:txBody>
      <dsp:txXfrm>
        <a:off x="8998493" y="1416454"/>
        <a:ext cx="1420395" cy="9469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AA6CA-D761-4FD5-9EDD-3958F5937D69}">
      <dsp:nvSpPr>
        <dsp:cNvPr id="0" name=""/>
        <dsp:cNvSpPr/>
      </dsp:nvSpPr>
      <dsp:spPr>
        <a:xfrm>
          <a:off x="0" y="0"/>
          <a:ext cx="10877397" cy="125916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nl-BE" sz="2400" b="1" kern="1200" err="1">
              <a:highlight>
                <a:srgbClr val="59EBC6"/>
              </a:highlight>
            </a:rPr>
            <a:t>Seizoenswandelingen</a:t>
          </a:r>
          <a:endParaRPr lang="nl-BE" sz="2400" b="1" kern="1200">
            <a:highlight>
              <a:srgbClr val="59EBC6"/>
            </a:highlight>
          </a:endParaRPr>
        </a:p>
        <a:p>
          <a:pPr marL="114300" lvl="1" indent="-114300" algn="l" defTabSz="622300">
            <a:lnSpc>
              <a:spcPct val="90000"/>
            </a:lnSpc>
            <a:spcBef>
              <a:spcPct val="0"/>
            </a:spcBef>
            <a:spcAft>
              <a:spcPct val="15000"/>
            </a:spcAft>
            <a:buChar char="•"/>
          </a:pPr>
          <a:r>
            <a:rPr lang="nl-BE" sz="1400" kern="1200"/>
            <a:t> </a:t>
          </a:r>
          <a:r>
            <a:rPr lang="nl-BE" sz="1600" b="1" kern="1200"/>
            <a:t>Er op uit trekken voor een stevige wandeling, alleen vanuit je thuisbasis, maar liefst met een groep collega’s!</a:t>
          </a:r>
        </a:p>
        <a:p>
          <a:pPr marL="171450" lvl="1" indent="-171450" algn="l" defTabSz="711200">
            <a:lnSpc>
              <a:spcPct val="90000"/>
            </a:lnSpc>
            <a:spcBef>
              <a:spcPct val="0"/>
            </a:spcBef>
            <a:spcAft>
              <a:spcPct val="15000"/>
            </a:spcAft>
            <a:buChar char="•"/>
          </a:pPr>
          <a:r>
            <a:rPr lang="nl-BE" sz="1600" b="1" kern="1200"/>
            <a:t>4 x per jaar, telkens om 12 uur – Eerstvolgende wandeling: donderdag 22/09</a:t>
          </a:r>
        </a:p>
        <a:p>
          <a:pPr marL="228600" lvl="1" indent="-228600" algn="l" defTabSz="889000">
            <a:lnSpc>
              <a:spcPct val="90000"/>
            </a:lnSpc>
            <a:spcBef>
              <a:spcPct val="0"/>
            </a:spcBef>
            <a:spcAft>
              <a:spcPct val="15000"/>
            </a:spcAft>
            <a:buChar char="•"/>
          </a:pPr>
          <a:endParaRPr lang="nl-BE" sz="2000" b="1" kern="1200"/>
        </a:p>
      </dsp:txBody>
      <dsp:txXfrm>
        <a:off x="2301395" y="0"/>
        <a:ext cx="8576001" cy="1259162"/>
      </dsp:txXfrm>
    </dsp:sp>
    <dsp:sp modelId="{68495671-85C2-4785-BA80-0D93273BCBF3}">
      <dsp:nvSpPr>
        <dsp:cNvPr id="0" name=""/>
        <dsp:cNvSpPr/>
      </dsp:nvSpPr>
      <dsp:spPr>
        <a:xfrm>
          <a:off x="125916" y="125916"/>
          <a:ext cx="2175479" cy="1007330"/>
        </a:xfrm>
        <a:prstGeom prst="roundRect">
          <a:avLst>
            <a:gd name="adj" fmla="val 10000"/>
          </a:avLst>
        </a:prstGeom>
        <a:blipFill rotWithShape="1">
          <a:blip xmlns:r="http://schemas.openxmlformats.org/officeDocument/2006/relationships" r:embed="rId1"/>
          <a:srcRect/>
          <a:stretch>
            <a:fillRect t="-14000" b="-14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42F36F-D4CF-41BC-A269-A60FFBCB5841}">
      <dsp:nvSpPr>
        <dsp:cNvPr id="0" name=""/>
        <dsp:cNvSpPr/>
      </dsp:nvSpPr>
      <dsp:spPr>
        <a:xfrm>
          <a:off x="0" y="1385078"/>
          <a:ext cx="10877397" cy="125916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nl-BE" sz="2400" b="1" kern="1200">
              <a:highlight>
                <a:srgbClr val="59EBC6"/>
              </a:highlight>
            </a:rPr>
            <a:t>De sportinnovatiemobiel</a:t>
          </a:r>
        </a:p>
        <a:p>
          <a:pPr marL="171450" lvl="1" indent="-171450" algn="l" defTabSz="711200">
            <a:lnSpc>
              <a:spcPct val="90000"/>
            </a:lnSpc>
            <a:spcBef>
              <a:spcPct val="0"/>
            </a:spcBef>
            <a:spcAft>
              <a:spcPct val="15000"/>
            </a:spcAft>
            <a:buChar char="•"/>
          </a:pPr>
          <a:r>
            <a:rPr lang="nl-BE" sz="1600" b="1" kern="1200"/>
            <a:t>Ontdek samen met collega’s de wondere wereld van VR, </a:t>
          </a:r>
          <a:r>
            <a:rPr lang="nl-BE" sz="1600" b="1" kern="1200" err="1"/>
            <a:t>active</a:t>
          </a:r>
          <a:r>
            <a:rPr lang="nl-BE" sz="1600" b="1" kern="1200"/>
            <a:t> </a:t>
          </a:r>
          <a:r>
            <a:rPr lang="nl-BE" sz="1600" b="1" kern="1200" err="1"/>
            <a:t>gaming</a:t>
          </a:r>
          <a:r>
            <a:rPr lang="nl-BE" sz="1600" b="1" kern="1200"/>
            <a:t> en andere innovatieve sporttechnologieën en probeer samen de </a:t>
          </a:r>
          <a:r>
            <a:rPr lang="nl-BE" sz="1600" b="1" kern="1200" err="1"/>
            <a:t>exergames</a:t>
          </a:r>
          <a:r>
            <a:rPr lang="nl-BE" sz="1600" b="1" kern="1200"/>
            <a:t> uit!</a:t>
          </a:r>
        </a:p>
        <a:p>
          <a:pPr marL="171450" lvl="1" indent="-171450" algn="l" defTabSz="711200">
            <a:lnSpc>
              <a:spcPct val="90000"/>
            </a:lnSpc>
            <a:spcBef>
              <a:spcPct val="0"/>
            </a:spcBef>
            <a:spcAft>
              <a:spcPct val="15000"/>
            </a:spcAft>
            <a:buChar char="•"/>
          </a:pPr>
          <a:r>
            <a:rPr lang="nl-BE" sz="1600" b="1" kern="1200"/>
            <a:t>Herman Teirlinckgebouw, donderdag 27/09</a:t>
          </a:r>
        </a:p>
      </dsp:txBody>
      <dsp:txXfrm>
        <a:off x="2301395" y="1385078"/>
        <a:ext cx="8576001" cy="1259162"/>
      </dsp:txXfrm>
    </dsp:sp>
    <dsp:sp modelId="{8F432778-E53D-4023-8307-4B42DC2E97FA}">
      <dsp:nvSpPr>
        <dsp:cNvPr id="0" name=""/>
        <dsp:cNvSpPr/>
      </dsp:nvSpPr>
      <dsp:spPr>
        <a:xfrm>
          <a:off x="125916" y="1510995"/>
          <a:ext cx="2175479" cy="1007330"/>
        </a:xfrm>
        <a:prstGeom prst="roundRect">
          <a:avLst>
            <a:gd name="adj" fmla="val 10000"/>
          </a:avLst>
        </a:prstGeom>
        <a:blipFill rotWithShape="1">
          <a:blip xmlns:r="http://schemas.openxmlformats.org/officeDocument/2006/relationships" r:embed="rId2"/>
          <a:srcRect/>
          <a:stretch>
            <a:fillRect t="-20000" b="-20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F11C29-065A-45A0-90D8-DCF52C81DE39}">
      <dsp:nvSpPr>
        <dsp:cNvPr id="0" name=""/>
        <dsp:cNvSpPr/>
      </dsp:nvSpPr>
      <dsp:spPr>
        <a:xfrm>
          <a:off x="0" y="2770157"/>
          <a:ext cx="10877397" cy="125916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nl-BE" sz="2400" b="1" kern="1200">
              <a:highlight>
                <a:srgbClr val="59EBC6"/>
              </a:highlight>
            </a:rPr>
            <a:t>De Sport- en beweegdagen</a:t>
          </a:r>
        </a:p>
        <a:p>
          <a:pPr marL="171450" lvl="1" indent="-171450" algn="l" defTabSz="711200">
            <a:lnSpc>
              <a:spcPct val="90000"/>
            </a:lnSpc>
            <a:spcBef>
              <a:spcPct val="0"/>
            </a:spcBef>
            <a:spcAft>
              <a:spcPct val="15000"/>
            </a:spcAft>
            <a:buChar char="•"/>
          </a:pPr>
          <a:r>
            <a:rPr lang="nl-BE" sz="1600" b="1" kern="1200"/>
            <a:t>Samen sporten met collega’s, elkaar beter leren kennen buiten de werkcontext en samen plezier beleven</a:t>
          </a:r>
        </a:p>
        <a:p>
          <a:pPr marL="171450" lvl="1" indent="-171450" algn="l" defTabSz="711200">
            <a:lnSpc>
              <a:spcPct val="90000"/>
            </a:lnSpc>
            <a:spcBef>
              <a:spcPct val="0"/>
            </a:spcBef>
            <a:spcAft>
              <a:spcPct val="15000"/>
            </a:spcAft>
            <a:buChar char="•"/>
          </a:pPr>
          <a:r>
            <a:rPr lang="nl-BE" sz="1600" b="1" kern="1200"/>
            <a:t>Donderdag 06/10, Vlaams Wielercentrum Eddy Merckx Gent &amp; Donderdag 13/10, SV </a:t>
          </a:r>
          <a:r>
            <a:rPr lang="nl-BE" sz="1600" b="1" kern="1200" err="1"/>
            <a:t>Hofstade</a:t>
          </a:r>
          <a:endParaRPr lang="nl-BE" sz="1600" b="1" kern="1200"/>
        </a:p>
      </dsp:txBody>
      <dsp:txXfrm>
        <a:off x="2301395" y="2770157"/>
        <a:ext cx="8576001" cy="1259162"/>
      </dsp:txXfrm>
    </dsp:sp>
    <dsp:sp modelId="{64DB26A5-DC77-4191-A47C-269E6A6AA488}">
      <dsp:nvSpPr>
        <dsp:cNvPr id="0" name=""/>
        <dsp:cNvSpPr/>
      </dsp:nvSpPr>
      <dsp:spPr>
        <a:xfrm>
          <a:off x="125916" y="2896074"/>
          <a:ext cx="2175479" cy="1007330"/>
        </a:xfrm>
        <a:prstGeom prst="roundRect">
          <a:avLst>
            <a:gd name="adj" fmla="val 10000"/>
          </a:avLst>
        </a:prstGeom>
        <a:blipFill rotWithShape="1">
          <a:blip xmlns:r="http://schemas.openxmlformats.org/officeDocument/2006/relationships" r:embed="rId3"/>
          <a:srcRect/>
          <a:stretch>
            <a:fillRect t="-25000" b="-25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44EEA8-3656-4B63-8665-37D83A8B2924}">
      <dsp:nvSpPr>
        <dsp:cNvPr id="0" name=""/>
        <dsp:cNvSpPr/>
      </dsp:nvSpPr>
      <dsp:spPr>
        <a:xfrm>
          <a:off x="0" y="4155236"/>
          <a:ext cx="10877397" cy="125916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nl-BE" sz="2400" b="1" kern="1200">
              <a:highlight>
                <a:srgbClr val="59EBC6"/>
              </a:highlight>
            </a:rPr>
            <a:t>Schaatsprikkels</a:t>
          </a:r>
        </a:p>
        <a:p>
          <a:pPr marL="171450" lvl="1" indent="-171450" algn="l" defTabSz="711200">
            <a:lnSpc>
              <a:spcPct val="90000"/>
            </a:lnSpc>
            <a:spcBef>
              <a:spcPct val="0"/>
            </a:spcBef>
            <a:spcAft>
              <a:spcPct val="15000"/>
            </a:spcAft>
            <a:buChar char="•"/>
          </a:pPr>
          <a:r>
            <a:rPr lang="nl-BE" sz="1600" b="1" kern="1200"/>
            <a:t>Samen met je collega’s ettelijke rondjes schaatsen op het ijs onder knallende beats en discoverlichting!</a:t>
          </a:r>
        </a:p>
        <a:p>
          <a:pPr marL="171450" lvl="1" indent="-171450" algn="l" defTabSz="711200">
            <a:lnSpc>
              <a:spcPct val="90000"/>
            </a:lnSpc>
            <a:spcBef>
              <a:spcPct val="0"/>
            </a:spcBef>
            <a:spcAft>
              <a:spcPct val="15000"/>
            </a:spcAft>
            <a:buChar char="•"/>
          </a:pPr>
          <a:r>
            <a:rPr lang="nl-BE" sz="1600" b="1" kern="1200"/>
            <a:t>Vrijdag 02/12 op de ijspistes van Sport Vlaanderen in Hasselt, Liedekerke en Herentals</a:t>
          </a:r>
        </a:p>
      </dsp:txBody>
      <dsp:txXfrm>
        <a:off x="2301395" y="4155236"/>
        <a:ext cx="8576001" cy="1259162"/>
      </dsp:txXfrm>
    </dsp:sp>
    <dsp:sp modelId="{C62A3361-56A7-4E83-9D17-19E47266AEDC}">
      <dsp:nvSpPr>
        <dsp:cNvPr id="0" name=""/>
        <dsp:cNvSpPr/>
      </dsp:nvSpPr>
      <dsp:spPr>
        <a:xfrm>
          <a:off x="125916" y="4281153"/>
          <a:ext cx="2175479" cy="1007330"/>
        </a:xfrm>
        <a:prstGeom prst="roundRect">
          <a:avLst>
            <a:gd name="adj" fmla="val 10000"/>
          </a:avLst>
        </a:prstGeom>
        <a:blipFill rotWithShape="1">
          <a:blip xmlns:r="http://schemas.openxmlformats.org/officeDocument/2006/relationships" r:embed="rId4"/>
          <a:srcRect/>
          <a:stretch>
            <a:fillRect t="-24000" b="-24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2662B-C6AD-4AD8-9770-90172DD4D6D4}">
      <dsp:nvSpPr>
        <dsp:cNvPr id="0" name=""/>
        <dsp:cNvSpPr/>
      </dsp:nvSpPr>
      <dsp:spPr>
        <a:xfrm>
          <a:off x="5114" y="651593"/>
          <a:ext cx="2433808" cy="1676894"/>
        </a:xfrm>
        <a:prstGeom prst="roundRect">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032C4F-6008-445D-A8A0-37D478469C9D}">
      <dsp:nvSpPr>
        <dsp:cNvPr id="0" name=""/>
        <dsp:cNvSpPr/>
      </dsp:nvSpPr>
      <dsp:spPr>
        <a:xfrm>
          <a:off x="5114" y="2328488"/>
          <a:ext cx="2433808" cy="902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nl-BE" sz="1600" b="1" kern="1200">
              <a:solidFill>
                <a:schemeClr val="bg2"/>
              </a:solidFill>
            </a:rPr>
            <a:t>Yoga – Body Wake Up</a:t>
          </a:r>
        </a:p>
        <a:p>
          <a:pPr marL="0" lvl="0" indent="0" algn="ctr" defTabSz="711200">
            <a:lnSpc>
              <a:spcPct val="90000"/>
            </a:lnSpc>
            <a:spcBef>
              <a:spcPct val="0"/>
            </a:spcBef>
            <a:spcAft>
              <a:spcPct val="35000"/>
            </a:spcAft>
            <a:buNone/>
          </a:pPr>
          <a:r>
            <a:rPr lang="nl-BE" sz="1600" b="1" kern="1200">
              <a:solidFill>
                <a:schemeClr val="bg2"/>
              </a:solidFill>
            </a:rPr>
            <a:t>Vier online ochtend yogalessen om je lichaam AAN te zetten</a:t>
          </a:r>
        </a:p>
        <a:p>
          <a:pPr marL="0" lvl="0" indent="0" algn="ctr" defTabSz="711200">
            <a:lnSpc>
              <a:spcPct val="90000"/>
            </a:lnSpc>
            <a:spcBef>
              <a:spcPct val="0"/>
            </a:spcBef>
            <a:spcAft>
              <a:spcPct val="35000"/>
            </a:spcAft>
            <a:buNone/>
          </a:pPr>
          <a:r>
            <a:rPr lang="nl-BE" sz="1400" kern="1200"/>
            <a:t>13/09, 11/10, 08/11 en 06/12, telkens van 8.30 uur tot 8.50 uur </a:t>
          </a:r>
        </a:p>
        <a:p>
          <a:pPr marL="0" lvl="0" indent="0" algn="ctr" defTabSz="711200">
            <a:lnSpc>
              <a:spcPct val="90000"/>
            </a:lnSpc>
            <a:spcBef>
              <a:spcPct val="0"/>
            </a:spcBef>
            <a:spcAft>
              <a:spcPct val="35000"/>
            </a:spcAft>
            <a:buNone/>
          </a:pPr>
          <a:r>
            <a:rPr lang="nl-BE" sz="1400" kern="120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rPr>
            <a:t>SV - BODY WAKE UP (csod.com)</a:t>
          </a:r>
          <a:endParaRPr lang="nl-BE" sz="1400" kern="1200">
            <a:solidFill>
              <a:srgbClr val="0070C0"/>
            </a:solidFill>
          </a:endParaRPr>
        </a:p>
      </dsp:txBody>
      <dsp:txXfrm>
        <a:off x="5114" y="2328488"/>
        <a:ext cx="2433808" cy="902943"/>
      </dsp:txXfrm>
    </dsp:sp>
    <dsp:sp modelId="{410E4729-4DDA-4FA2-BBD6-BE26C6D35B80}">
      <dsp:nvSpPr>
        <dsp:cNvPr id="0" name=""/>
        <dsp:cNvSpPr/>
      </dsp:nvSpPr>
      <dsp:spPr>
        <a:xfrm>
          <a:off x="2682406" y="651593"/>
          <a:ext cx="2433808" cy="1676894"/>
        </a:xfrm>
        <a:prstGeom prst="roundRect">
          <a:avLst/>
        </a:prstGeom>
        <a:blipFill rotWithShape="1">
          <a:blip xmlns:r="http://schemas.openxmlformats.org/officeDocument/2006/relationships" r:embed="rId3"/>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E2190-C79F-4239-8A0E-F354A0376905}">
      <dsp:nvSpPr>
        <dsp:cNvPr id="0" name=""/>
        <dsp:cNvSpPr/>
      </dsp:nvSpPr>
      <dsp:spPr>
        <a:xfrm>
          <a:off x="2682406" y="2328488"/>
          <a:ext cx="2433808" cy="902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nl-BE" sz="1600" b="1" kern="1200">
              <a:solidFill>
                <a:schemeClr val="bg2"/>
              </a:solidFill>
            </a:rPr>
            <a:t>Webinars rond bewegen en sporten</a:t>
          </a:r>
        </a:p>
        <a:p>
          <a:pPr marL="0" lvl="0" indent="0" algn="ctr" defTabSz="711200">
            <a:lnSpc>
              <a:spcPct val="90000"/>
            </a:lnSpc>
            <a:spcBef>
              <a:spcPct val="0"/>
            </a:spcBef>
            <a:spcAft>
              <a:spcPct val="35000"/>
            </a:spcAft>
            <a:buNone/>
          </a:pPr>
          <a:r>
            <a:rPr lang="nl-BE" sz="1400" kern="1200"/>
            <a:t>22/09/22: Start </a:t>
          </a:r>
          <a:r>
            <a:rPr lang="nl-BE" sz="1400" kern="1200" err="1"/>
            <a:t>to</a:t>
          </a:r>
          <a:r>
            <a:rPr lang="nl-BE" sz="1400" kern="1200"/>
            <a:t> move a.d.h.v. </a:t>
          </a:r>
          <a:r>
            <a:rPr lang="nl-BE" sz="1400" kern="1200" err="1"/>
            <a:t>activity</a:t>
          </a:r>
          <a:r>
            <a:rPr lang="nl-BE" sz="1400" kern="1200"/>
            <a:t> </a:t>
          </a:r>
          <a:r>
            <a:rPr lang="nl-BE" sz="1400" kern="1200" err="1"/>
            <a:t>trackers</a:t>
          </a:r>
          <a:endParaRPr lang="nl-BE" sz="1400" kern="1200"/>
        </a:p>
        <a:p>
          <a:pPr marL="0" lvl="0" indent="0" algn="ctr" defTabSz="711200">
            <a:lnSpc>
              <a:spcPct val="90000"/>
            </a:lnSpc>
            <a:spcBef>
              <a:spcPct val="0"/>
            </a:spcBef>
            <a:spcAft>
              <a:spcPct val="35000"/>
            </a:spcAft>
            <a:buNone/>
          </a:pPr>
          <a:r>
            <a:rPr lang="nl-BE" sz="1400" kern="1200"/>
            <a:t>27/09/22: Werking van een hartslagmeter bij het joggen/hardlopen</a:t>
          </a:r>
        </a:p>
        <a:p>
          <a:pPr marL="0" lvl="0" indent="0" algn="ctr" defTabSz="711200">
            <a:lnSpc>
              <a:spcPct val="90000"/>
            </a:lnSpc>
            <a:spcBef>
              <a:spcPct val="0"/>
            </a:spcBef>
            <a:spcAft>
              <a:spcPct val="35000"/>
            </a:spcAft>
            <a:buNone/>
          </a:pPr>
          <a:r>
            <a:rPr lang="nl-BE" sz="1400" kern="1200"/>
            <a:t>04/10/22: Werking van een hartslagmeter bij het fietsen</a:t>
          </a:r>
        </a:p>
        <a:p>
          <a:pPr marL="0" lvl="0" indent="0" algn="ctr" defTabSz="711200">
            <a:lnSpc>
              <a:spcPct val="90000"/>
            </a:lnSpc>
            <a:spcBef>
              <a:spcPct val="0"/>
            </a:spcBef>
            <a:spcAft>
              <a:spcPct val="35000"/>
            </a:spcAft>
            <a:buNone/>
          </a:pPr>
          <a:r>
            <a:rPr lang="nl-BE" sz="1400" kern="1200"/>
            <a:t>https://www.sport.vlaanderen/sport-en-beweegprikkels/webinars/</a:t>
          </a:r>
        </a:p>
      </dsp:txBody>
      <dsp:txXfrm>
        <a:off x="2682406" y="2328488"/>
        <a:ext cx="2433808" cy="902943"/>
      </dsp:txXfrm>
    </dsp:sp>
    <dsp:sp modelId="{F5A62A42-5477-45DD-8FD7-AB2E0650F04C}">
      <dsp:nvSpPr>
        <dsp:cNvPr id="0" name=""/>
        <dsp:cNvSpPr/>
      </dsp:nvSpPr>
      <dsp:spPr>
        <a:xfrm>
          <a:off x="5359698" y="651593"/>
          <a:ext cx="2433808" cy="1676894"/>
        </a:xfrm>
        <a:prstGeom prst="roundRect">
          <a:avLst/>
        </a:prstGeom>
        <a:blipFill rotWithShape="1">
          <a:blip xmlns:r="http://schemas.openxmlformats.org/officeDocument/2006/relationships" r:embed="rId4"/>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52B60C-5235-4A22-A83B-2B188B3AA5B7}">
      <dsp:nvSpPr>
        <dsp:cNvPr id="0" name=""/>
        <dsp:cNvSpPr/>
      </dsp:nvSpPr>
      <dsp:spPr>
        <a:xfrm>
          <a:off x="5359698" y="2328488"/>
          <a:ext cx="2433808" cy="902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nl-BE" sz="1600" b="1" kern="1200">
              <a:solidFill>
                <a:srgbClr val="39B4E8"/>
              </a:solidFill>
              <a:latin typeface="Calibri" panose="020F0502020204030204"/>
              <a:ea typeface="+mn-ea"/>
              <a:cs typeface="+mn-cs"/>
            </a:rPr>
            <a:t>Digitale sportlessen</a:t>
          </a:r>
        </a:p>
        <a:p>
          <a:pPr marL="0" lvl="0" indent="0" algn="ctr" defTabSz="711200">
            <a:lnSpc>
              <a:spcPct val="90000"/>
            </a:lnSpc>
            <a:spcBef>
              <a:spcPct val="0"/>
            </a:spcBef>
            <a:spcAft>
              <a:spcPct val="35000"/>
            </a:spcAft>
            <a:buNone/>
          </a:pPr>
          <a:r>
            <a:rPr lang="nl-BE" sz="1400" b="1" kern="1200">
              <a:solidFill>
                <a:schemeClr val="bg2"/>
              </a:solidFill>
              <a:latin typeface="Calibri" panose="020F0502020204030204"/>
              <a:ea typeface="+mn-ea"/>
              <a:cs typeface="+mn-cs"/>
            </a:rPr>
            <a:t>Nog steeds digitale sportlessen ter beschikking op onze website!</a:t>
          </a:r>
        </a:p>
        <a:p>
          <a:pPr marL="0" lvl="0" indent="0" algn="ctr" defTabSz="711200">
            <a:lnSpc>
              <a:spcPct val="90000"/>
            </a:lnSpc>
            <a:spcBef>
              <a:spcPct val="0"/>
            </a:spcBef>
            <a:spcAft>
              <a:spcPct val="35000"/>
            </a:spcAft>
            <a:buNone/>
          </a:pPr>
          <a:r>
            <a:rPr lang="nl-BE" sz="1400" b="0" kern="1200">
              <a:solidFill>
                <a:schemeClr val="tx1"/>
              </a:solidFill>
              <a:latin typeface="Calibri" panose="020F0502020204030204"/>
              <a:ea typeface="+mn-ea"/>
              <a:cs typeface="+mn-cs"/>
            </a:rPr>
            <a:t>https://www.sport.vlaanderen/sport-en-beweegprikkels/digitale-sportlessen/</a:t>
          </a:r>
        </a:p>
      </dsp:txBody>
      <dsp:txXfrm>
        <a:off x="5359698" y="2328488"/>
        <a:ext cx="2433808" cy="902943"/>
      </dsp:txXfrm>
    </dsp:sp>
    <dsp:sp modelId="{135E3F7C-2FFB-41AB-BC36-79E5F5C854E6}">
      <dsp:nvSpPr>
        <dsp:cNvPr id="0" name=""/>
        <dsp:cNvSpPr/>
      </dsp:nvSpPr>
      <dsp:spPr>
        <a:xfrm>
          <a:off x="8036989" y="651593"/>
          <a:ext cx="2433808" cy="1676894"/>
        </a:xfrm>
        <a:prstGeom prst="roundRect">
          <a:avLst/>
        </a:prstGeom>
        <a:blipFill rotWithShape="1">
          <a:blip xmlns:r="http://schemas.openxmlformats.org/officeDocument/2006/relationships" r:embed="rId5"/>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95B94-305D-4313-B8CC-2B43471FD386}">
      <dsp:nvSpPr>
        <dsp:cNvPr id="0" name=""/>
        <dsp:cNvSpPr/>
      </dsp:nvSpPr>
      <dsp:spPr>
        <a:xfrm>
          <a:off x="8036989" y="2328488"/>
          <a:ext cx="2433808" cy="902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nl-BE" sz="1600" b="1" kern="1200">
              <a:solidFill>
                <a:srgbClr val="39B4E8"/>
              </a:solidFill>
              <a:latin typeface="Calibri" panose="020F0502020204030204"/>
              <a:ea typeface="+mn-ea"/>
              <a:cs typeface="+mn-cs"/>
            </a:rPr>
            <a:t>Beweegtussendoortjes</a:t>
          </a:r>
        </a:p>
        <a:p>
          <a:pPr marL="0" lvl="0" indent="0" algn="ctr" defTabSz="711200">
            <a:lnSpc>
              <a:spcPct val="90000"/>
            </a:lnSpc>
            <a:spcBef>
              <a:spcPct val="0"/>
            </a:spcBef>
            <a:spcAft>
              <a:spcPct val="35000"/>
            </a:spcAft>
            <a:buNone/>
          </a:pPr>
          <a:r>
            <a:rPr lang="nl-BE" sz="1600" b="1" kern="1200">
              <a:solidFill>
                <a:srgbClr val="39B4E8"/>
              </a:solidFill>
              <a:latin typeface="Calibri" panose="020F0502020204030204"/>
              <a:ea typeface="+mn-ea"/>
              <a:cs typeface="+mn-cs"/>
            </a:rPr>
            <a:t>Beweegmomenten van 10 minuten voor, tijdens of na een drukke werkdag!</a:t>
          </a:r>
        </a:p>
        <a:p>
          <a:pPr marL="0" lvl="0" indent="0" algn="ctr" defTabSz="711200">
            <a:lnSpc>
              <a:spcPct val="90000"/>
            </a:lnSpc>
            <a:spcBef>
              <a:spcPct val="0"/>
            </a:spcBef>
            <a:spcAft>
              <a:spcPct val="35000"/>
            </a:spcAft>
            <a:buNone/>
          </a:pPr>
          <a:r>
            <a:rPr lang="nl-BE" sz="1400" kern="1200"/>
            <a:t>https://www.youtube.com/playlist?list=PLYkunc4z4FcD1xrnRq3fBp0zW1Fn0LP2F</a:t>
          </a:r>
        </a:p>
      </dsp:txBody>
      <dsp:txXfrm>
        <a:off x="8036989" y="2328488"/>
        <a:ext cx="2433808" cy="902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6C643-04DD-411B-9E87-128D6CC88ADD}">
      <dsp:nvSpPr>
        <dsp:cNvPr id="0" name=""/>
        <dsp:cNvSpPr/>
      </dsp:nvSpPr>
      <dsp:spPr>
        <a:xfrm>
          <a:off x="0" y="3505"/>
          <a:ext cx="10476000" cy="8159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A60BF6-004A-4580-A3A7-0A64CBBDE5D8}">
      <dsp:nvSpPr>
        <dsp:cNvPr id="0" name=""/>
        <dsp:cNvSpPr/>
      </dsp:nvSpPr>
      <dsp:spPr>
        <a:xfrm>
          <a:off x="246810" y="187083"/>
          <a:ext cx="448745" cy="448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E5667F-D0F0-4DA1-970B-6B098C7C5A1E}">
      <dsp:nvSpPr>
        <dsp:cNvPr id="0" name=""/>
        <dsp:cNvSpPr/>
      </dsp:nvSpPr>
      <dsp:spPr>
        <a:xfrm>
          <a:off x="942366" y="3505"/>
          <a:ext cx="9532712" cy="81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50" tIns="86350" rIns="86350" bIns="86350" numCol="1" spcCol="1270" anchor="ctr" anchorCtr="0">
          <a:noAutofit/>
        </a:bodyPr>
        <a:lstStyle/>
        <a:p>
          <a:pPr marL="0" lvl="0" indent="0" algn="l" defTabSz="889000">
            <a:lnSpc>
              <a:spcPct val="100000"/>
            </a:lnSpc>
            <a:spcBef>
              <a:spcPct val="0"/>
            </a:spcBef>
            <a:spcAft>
              <a:spcPct val="35000"/>
            </a:spcAft>
            <a:buNone/>
          </a:pPr>
          <a:r>
            <a:rPr lang="nl-BE" sz="2000" kern="1200"/>
            <a:t>Sport Vlaanderen wil zich positioneren als een zorgzame organisatie met een hart voor haar medewerkers</a:t>
          </a:r>
          <a:endParaRPr lang="en-US" sz="2000" kern="1200"/>
        </a:p>
      </dsp:txBody>
      <dsp:txXfrm>
        <a:off x="942366" y="3505"/>
        <a:ext cx="9532712" cy="815901"/>
      </dsp:txXfrm>
    </dsp:sp>
    <dsp:sp modelId="{1F187635-2065-4EBB-A6CA-D3526CA48A9E}">
      <dsp:nvSpPr>
        <dsp:cNvPr id="0" name=""/>
        <dsp:cNvSpPr/>
      </dsp:nvSpPr>
      <dsp:spPr>
        <a:xfrm>
          <a:off x="0" y="1023382"/>
          <a:ext cx="10476000" cy="8159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9791D3-2C23-4752-ABF5-96784EF87C6C}">
      <dsp:nvSpPr>
        <dsp:cNvPr id="0" name=""/>
        <dsp:cNvSpPr/>
      </dsp:nvSpPr>
      <dsp:spPr>
        <a:xfrm>
          <a:off x="246810" y="1206960"/>
          <a:ext cx="448745" cy="448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3FDB4B-145A-4D2C-8ADD-343254BF3D78}">
      <dsp:nvSpPr>
        <dsp:cNvPr id="0" name=""/>
        <dsp:cNvSpPr/>
      </dsp:nvSpPr>
      <dsp:spPr>
        <a:xfrm>
          <a:off x="942366" y="1023382"/>
          <a:ext cx="9532712" cy="81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50" tIns="86350" rIns="86350" bIns="86350" numCol="1" spcCol="1270" anchor="ctr" anchorCtr="0">
          <a:noAutofit/>
        </a:bodyPr>
        <a:lstStyle/>
        <a:p>
          <a:pPr marL="0" lvl="0" indent="0" algn="l" defTabSz="889000">
            <a:lnSpc>
              <a:spcPct val="100000"/>
            </a:lnSpc>
            <a:spcBef>
              <a:spcPct val="0"/>
            </a:spcBef>
            <a:spcAft>
              <a:spcPct val="35000"/>
            </a:spcAft>
            <a:buNone/>
          </a:pPr>
          <a:r>
            <a:rPr lang="nl-BE" sz="2000" kern="1200"/>
            <a:t>Verbinding draagt bij tot een gevoel van algemeen welzijn</a:t>
          </a:r>
          <a:endParaRPr lang="en-US" sz="2000" kern="1200"/>
        </a:p>
      </dsp:txBody>
      <dsp:txXfrm>
        <a:off x="942366" y="1023382"/>
        <a:ext cx="9532712" cy="815901"/>
      </dsp:txXfrm>
    </dsp:sp>
    <dsp:sp modelId="{910A5FB0-7669-4C4F-89F5-E92A44B47D26}">
      <dsp:nvSpPr>
        <dsp:cNvPr id="0" name=""/>
        <dsp:cNvSpPr/>
      </dsp:nvSpPr>
      <dsp:spPr>
        <a:xfrm>
          <a:off x="0" y="2043259"/>
          <a:ext cx="10476000" cy="8159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AC1A51-F0BC-4455-905C-2508310D4967}">
      <dsp:nvSpPr>
        <dsp:cNvPr id="0" name=""/>
        <dsp:cNvSpPr/>
      </dsp:nvSpPr>
      <dsp:spPr>
        <a:xfrm>
          <a:off x="246810" y="2226837"/>
          <a:ext cx="448745" cy="448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6721C6-2F47-462E-BC5A-0314987DB9F0}">
      <dsp:nvSpPr>
        <dsp:cNvPr id="0" name=""/>
        <dsp:cNvSpPr/>
      </dsp:nvSpPr>
      <dsp:spPr>
        <a:xfrm>
          <a:off x="942366" y="2043259"/>
          <a:ext cx="4714200" cy="81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50" tIns="86350" rIns="86350" bIns="86350" numCol="1" spcCol="1270" anchor="ctr" anchorCtr="0">
          <a:noAutofit/>
        </a:bodyPr>
        <a:lstStyle/>
        <a:p>
          <a:pPr marL="0" lvl="0" indent="0" algn="l" defTabSz="889000">
            <a:lnSpc>
              <a:spcPct val="100000"/>
            </a:lnSpc>
            <a:spcBef>
              <a:spcPct val="0"/>
            </a:spcBef>
            <a:spcAft>
              <a:spcPct val="35000"/>
            </a:spcAft>
            <a:buNone/>
          </a:pPr>
          <a:r>
            <a:rPr lang="nl-BE" sz="2000" kern="1200"/>
            <a:t>Gevolgen COVID-pandemie:</a:t>
          </a:r>
          <a:endParaRPr lang="en-US" sz="2000" kern="1200"/>
        </a:p>
      </dsp:txBody>
      <dsp:txXfrm>
        <a:off x="942366" y="2043259"/>
        <a:ext cx="4714200" cy="815901"/>
      </dsp:txXfrm>
    </dsp:sp>
    <dsp:sp modelId="{F44A3BA6-558E-4700-8F6A-ECF05F0BDC20}">
      <dsp:nvSpPr>
        <dsp:cNvPr id="0" name=""/>
        <dsp:cNvSpPr/>
      </dsp:nvSpPr>
      <dsp:spPr>
        <a:xfrm>
          <a:off x="5656566" y="2043259"/>
          <a:ext cx="4818512" cy="81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50" tIns="86350" rIns="86350" bIns="86350" numCol="1" spcCol="1270" anchor="ctr" anchorCtr="0">
          <a:noAutofit/>
        </a:bodyPr>
        <a:lstStyle/>
        <a:p>
          <a:pPr marL="0" lvl="0" indent="0" algn="l" defTabSz="488950">
            <a:lnSpc>
              <a:spcPct val="100000"/>
            </a:lnSpc>
            <a:spcBef>
              <a:spcPct val="0"/>
            </a:spcBef>
            <a:spcAft>
              <a:spcPct val="35000"/>
            </a:spcAft>
            <a:buNone/>
          </a:pPr>
          <a:r>
            <a:rPr lang="nl-BE" sz="1100" kern="1200"/>
            <a:t>Minder verbondenheid</a:t>
          </a:r>
          <a:endParaRPr lang="en-US" sz="1100" kern="1200"/>
        </a:p>
        <a:p>
          <a:pPr marL="0" lvl="0" indent="0" algn="l" defTabSz="488950">
            <a:lnSpc>
              <a:spcPct val="100000"/>
            </a:lnSpc>
            <a:spcBef>
              <a:spcPct val="0"/>
            </a:spcBef>
            <a:spcAft>
              <a:spcPct val="35000"/>
            </a:spcAft>
            <a:buNone/>
          </a:pPr>
          <a:r>
            <a:rPr lang="nl-BE" sz="1100" kern="1200"/>
            <a:t>Stap terug naar kantoor is niet evident</a:t>
          </a:r>
          <a:endParaRPr lang="en-US" sz="1100" kern="1200"/>
        </a:p>
        <a:p>
          <a:pPr marL="0" lvl="0" indent="0" algn="l" defTabSz="488950">
            <a:lnSpc>
              <a:spcPct val="100000"/>
            </a:lnSpc>
            <a:spcBef>
              <a:spcPct val="0"/>
            </a:spcBef>
            <a:spcAft>
              <a:spcPct val="35000"/>
            </a:spcAft>
            <a:buNone/>
          </a:pPr>
          <a:r>
            <a:rPr lang="nl-BE" sz="1100" kern="1200"/>
            <a:t>Medewerkers kennen elkaar (nog) niet (meer)</a:t>
          </a:r>
          <a:endParaRPr lang="en-US" sz="1100" kern="1200"/>
        </a:p>
        <a:p>
          <a:pPr marL="0" lvl="0" indent="0" algn="l" defTabSz="488950">
            <a:lnSpc>
              <a:spcPct val="100000"/>
            </a:lnSpc>
            <a:spcBef>
              <a:spcPct val="0"/>
            </a:spcBef>
            <a:spcAft>
              <a:spcPct val="35000"/>
            </a:spcAft>
            <a:buNone/>
          </a:pPr>
          <a:r>
            <a:rPr lang="nl-BE" sz="1100" kern="1200"/>
            <a:t>…</a:t>
          </a:r>
          <a:endParaRPr lang="en-US" sz="1100" kern="1200"/>
        </a:p>
      </dsp:txBody>
      <dsp:txXfrm>
        <a:off x="5656566" y="2043259"/>
        <a:ext cx="4818512" cy="815901"/>
      </dsp:txXfrm>
    </dsp:sp>
    <dsp:sp modelId="{0B0A7C9D-9BBD-4499-A77D-28E55E0ADDAA}">
      <dsp:nvSpPr>
        <dsp:cNvPr id="0" name=""/>
        <dsp:cNvSpPr/>
      </dsp:nvSpPr>
      <dsp:spPr>
        <a:xfrm>
          <a:off x="0" y="3063136"/>
          <a:ext cx="10476000" cy="8159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1A3D99-736C-4D52-849E-90A456CCBA11}">
      <dsp:nvSpPr>
        <dsp:cNvPr id="0" name=""/>
        <dsp:cNvSpPr/>
      </dsp:nvSpPr>
      <dsp:spPr>
        <a:xfrm>
          <a:off x="246810" y="3246714"/>
          <a:ext cx="448745" cy="44874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00E938-414E-44DE-9FB7-F27B0EF5A99C}">
      <dsp:nvSpPr>
        <dsp:cNvPr id="0" name=""/>
        <dsp:cNvSpPr/>
      </dsp:nvSpPr>
      <dsp:spPr>
        <a:xfrm>
          <a:off x="942366" y="3063136"/>
          <a:ext cx="9532712" cy="815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50" tIns="86350" rIns="86350" bIns="86350" numCol="1" spcCol="1270" anchor="ctr" anchorCtr="0">
          <a:noAutofit/>
        </a:bodyPr>
        <a:lstStyle/>
        <a:p>
          <a:pPr marL="0" lvl="0" indent="0" algn="l" defTabSz="889000">
            <a:lnSpc>
              <a:spcPct val="100000"/>
            </a:lnSpc>
            <a:spcBef>
              <a:spcPct val="0"/>
            </a:spcBef>
            <a:spcAft>
              <a:spcPct val="35000"/>
            </a:spcAft>
            <a:buNone/>
          </a:pPr>
          <a:r>
            <a:rPr lang="nl-BE" sz="2000" kern="1200"/>
            <a:t>Zingeving van het werk is niet enkel </a:t>
          </a:r>
          <a:r>
            <a:rPr lang="nl-BE" sz="2000" kern="1200" err="1"/>
            <a:t>jobinhoud</a:t>
          </a:r>
          <a:r>
            <a:rPr lang="nl-BE" sz="2000" kern="1200"/>
            <a:t> of salaris maar ook verbinding met collega’s</a:t>
          </a:r>
          <a:endParaRPr lang="en-US" sz="2000" kern="1200"/>
        </a:p>
      </dsp:txBody>
      <dsp:txXfrm>
        <a:off x="942366" y="3063136"/>
        <a:ext cx="9532712" cy="815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D4669-485E-4133-A2CE-8860CCE47B76}">
      <dsp:nvSpPr>
        <dsp:cNvPr id="0" name=""/>
        <dsp:cNvSpPr/>
      </dsp:nvSpPr>
      <dsp:spPr>
        <a:xfrm>
          <a:off x="1654862" y="1130921"/>
          <a:ext cx="3097809" cy="21343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DC7623-7A79-4E0E-BC95-EDC56BB2B9D0}">
      <dsp:nvSpPr>
        <dsp:cNvPr id="0" name=""/>
        <dsp:cNvSpPr/>
      </dsp:nvSpPr>
      <dsp:spPr>
        <a:xfrm>
          <a:off x="1745334" y="1373984"/>
          <a:ext cx="2959616" cy="1481040"/>
        </a:xfrm>
        <a:prstGeom prst="rect">
          <a:avLst/>
        </a:prstGeom>
        <a:solidFill>
          <a:srgbClr val="59EBC6"/>
        </a:solid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nl-NL" sz="2000" kern="1200">
              <a:solidFill>
                <a:schemeClr val="bg1"/>
              </a:solidFill>
              <a:latin typeface="Flanders Art Sans Medium"/>
            </a:rPr>
            <a:t>Een stevige HR-basis met duidelijke processen, instrumenten en een wetgevend kader</a:t>
          </a:r>
          <a:endParaRPr lang="nl-BE" sz="2000" kern="1200">
            <a:solidFill>
              <a:schemeClr val="bg1"/>
            </a:solidFill>
          </a:endParaRPr>
        </a:p>
      </dsp:txBody>
      <dsp:txXfrm>
        <a:off x="1745334" y="1373984"/>
        <a:ext cx="2959616" cy="1481040"/>
      </dsp:txXfrm>
    </dsp:sp>
    <dsp:sp modelId="{411F8176-BE3E-4B75-B810-2C5525309E65}">
      <dsp:nvSpPr>
        <dsp:cNvPr id="0" name=""/>
        <dsp:cNvSpPr/>
      </dsp:nvSpPr>
      <dsp:spPr>
        <a:xfrm>
          <a:off x="4953447" y="1152576"/>
          <a:ext cx="3097809" cy="2134390"/>
        </a:xfrm>
        <a:prstGeom prst="roundRect">
          <a:avLst/>
        </a:prstGeom>
        <a:solidFill>
          <a:schemeClr val="accent2">
            <a:hueOff val="1067775"/>
            <a:satOff val="-476"/>
            <a:lumOff val="-10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6F8EBE-2E2C-4609-BBA3-0777D1FD4B49}">
      <dsp:nvSpPr>
        <dsp:cNvPr id="0" name=""/>
        <dsp:cNvSpPr/>
      </dsp:nvSpPr>
      <dsp:spPr>
        <a:xfrm>
          <a:off x="5209001" y="1826992"/>
          <a:ext cx="2586702" cy="909316"/>
        </a:xfrm>
        <a:prstGeom prst="rect">
          <a:avLst/>
        </a:prstGeom>
        <a:solidFill>
          <a:srgbClr val="28DCE4"/>
        </a:solid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Font typeface="+mj-lt"/>
            <a:buNone/>
          </a:pPr>
          <a:r>
            <a:rPr lang="nl-BE" sz="2000" kern="1200">
              <a:solidFill>
                <a:schemeClr val="bg1"/>
              </a:solidFill>
              <a:latin typeface="Flanders Art Sans Medium"/>
            </a:rPr>
            <a:t>Digitaal, dat is toch normaal!</a:t>
          </a:r>
          <a:endParaRPr lang="nl-BE" sz="2000" kern="1200">
            <a:solidFill>
              <a:schemeClr val="bg1"/>
            </a:solidFill>
          </a:endParaRPr>
        </a:p>
      </dsp:txBody>
      <dsp:txXfrm>
        <a:off x="5209001" y="1826992"/>
        <a:ext cx="2586702" cy="909316"/>
      </dsp:txXfrm>
    </dsp:sp>
    <dsp:sp modelId="{8C34344C-C740-4BEA-962F-DAE11E2F15AC}">
      <dsp:nvSpPr>
        <dsp:cNvPr id="0" name=""/>
        <dsp:cNvSpPr/>
      </dsp:nvSpPr>
      <dsp:spPr>
        <a:xfrm>
          <a:off x="1643970" y="3752276"/>
          <a:ext cx="3097809" cy="2134390"/>
        </a:xfrm>
        <a:prstGeom prst="roundRect">
          <a:avLst/>
        </a:prstGeom>
        <a:solidFill>
          <a:schemeClr val="accent2">
            <a:hueOff val="2135549"/>
            <a:satOff val="-952"/>
            <a:lumOff val="-218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AC015A-5207-4197-83BF-44E819456B4F}">
      <dsp:nvSpPr>
        <dsp:cNvPr id="0" name=""/>
        <dsp:cNvSpPr/>
      </dsp:nvSpPr>
      <dsp:spPr>
        <a:xfrm>
          <a:off x="1816069" y="4127653"/>
          <a:ext cx="2740105" cy="900558"/>
        </a:xfrm>
        <a:prstGeom prst="rect">
          <a:avLst/>
        </a:prstGeom>
        <a:solidFill>
          <a:srgbClr val="1885BD"/>
        </a:solid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Font typeface="+mj-lt"/>
            <a:buNone/>
          </a:pPr>
          <a:r>
            <a:rPr lang="nl-BE" sz="2000" kern="1200">
              <a:solidFill>
                <a:schemeClr val="bg1"/>
              </a:solidFill>
              <a:latin typeface="Flanders Art Sans Medium"/>
            </a:rPr>
            <a:t>Inzetten op verbinding: iedereen mee! Goed in je vel, goed in je job is top!</a:t>
          </a:r>
          <a:endParaRPr lang="nl-BE" sz="2000" kern="1200">
            <a:solidFill>
              <a:schemeClr val="bg1"/>
            </a:solidFill>
          </a:endParaRPr>
        </a:p>
      </dsp:txBody>
      <dsp:txXfrm>
        <a:off x="1816069" y="4127653"/>
        <a:ext cx="2740105" cy="900558"/>
      </dsp:txXfrm>
    </dsp:sp>
    <dsp:sp modelId="{458D5F20-317C-41AA-9AE6-CF2FBEC42A10}">
      <dsp:nvSpPr>
        <dsp:cNvPr id="0" name=""/>
        <dsp:cNvSpPr/>
      </dsp:nvSpPr>
      <dsp:spPr>
        <a:xfrm>
          <a:off x="4951372" y="3751730"/>
          <a:ext cx="3097809" cy="2134390"/>
        </a:xfrm>
        <a:prstGeom prst="roundRect">
          <a:avLst/>
        </a:prstGeom>
        <a:solidFill>
          <a:schemeClr val="accent2">
            <a:hueOff val="3203324"/>
            <a:satOff val="-1428"/>
            <a:lumOff val="-3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17A3D-07B2-46AB-B73B-4361CFCDF15B}">
      <dsp:nvSpPr>
        <dsp:cNvPr id="0" name=""/>
        <dsp:cNvSpPr/>
      </dsp:nvSpPr>
      <dsp:spPr>
        <a:xfrm>
          <a:off x="5327306" y="4178790"/>
          <a:ext cx="2345940" cy="993903"/>
        </a:xfrm>
        <a:prstGeom prst="rect">
          <a:avLst/>
        </a:prstGeom>
        <a:solidFill>
          <a:srgbClr val="123E8B"/>
        </a:solid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Font typeface="+mj-lt"/>
            <a:buNone/>
          </a:pPr>
          <a:r>
            <a:rPr lang="nl-BE" sz="1900" kern="1200">
              <a:solidFill>
                <a:schemeClr val="bg1"/>
              </a:solidFill>
              <a:latin typeface="Flanders Art Sans Medium"/>
            </a:rPr>
            <a:t>Talent aantrekken, optimaal inzetten en behouden</a:t>
          </a:r>
          <a:endParaRPr lang="nl-BE" sz="1900" kern="1200">
            <a:solidFill>
              <a:schemeClr val="bg1"/>
            </a:solidFill>
          </a:endParaRPr>
        </a:p>
      </dsp:txBody>
      <dsp:txXfrm>
        <a:off x="5327306" y="4178790"/>
        <a:ext cx="2345940" cy="9939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3F207-6C53-4C6F-9758-0705C79EE5B5}">
      <dsp:nvSpPr>
        <dsp:cNvPr id="0" name=""/>
        <dsp:cNvSpPr/>
      </dsp:nvSpPr>
      <dsp:spPr>
        <a:xfrm>
          <a:off x="4140" y="357092"/>
          <a:ext cx="2489463" cy="96054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nl-BE" sz="1500" b="1" kern="1200"/>
            <a:t>Een stevige HR-basis met duidelijke processen, instrumenten en een wetgevend kader</a:t>
          </a:r>
        </a:p>
      </dsp:txBody>
      <dsp:txXfrm>
        <a:off x="4140" y="357092"/>
        <a:ext cx="2489463" cy="960548"/>
      </dsp:txXfrm>
    </dsp:sp>
    <dsp:sp modelId="{1B5DF032-9320-4070-A85A-3C352C137109}">
      <dsp:nvSpPr>
        <dsp:cNvPr id="0" name=""/>
        <dsp:cNvSpPr/>
      </dsp:nvSpPr>
      <dsp:spPr>
        <a:xfrm>
          <a:off x="4140" y="1317641"/>
          <a:ext cx="2489463" cy="387993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Font typeface="+mj-lt"/>
            <a:buAutoNum type="arabicPeriod"/>
          </a:pPr>
          <a:r>
            <a:rPr lang="nl-BE" sz="1500" kern="1200">
              <a:latin typeface="Calibri Light" panose="020F0302020204030204"/>
            </a:rPr>
            <a:t> </a:t>
          </a:r>
          <a:r>
            <a:rPr lang="nl-BE" sz="1500" kern="1200"/>
            <a:t>Actualisatie van het arbeidsreglement</a:t>
          </a:r>
        </a:p>
        <a:p>
          <a:pPr marL="114300" lvl="1" indent="-114300" algn="l" defTabSz="666750">
            <a:lnSpc>
              <a:spcPct val="90000"/>
            </a:lnSpc>
            <a:spcBef>
              <a:spcPct val="0"/>
            </a:spcBef>
            <a:spcAft>
              <a:spcPct val="15000"/>
            </a:spcAft>
            <a:buFont typeface="+mj-lt"/>
            <a:buNone/>
          </a:pPr>
          <a:endParaRPr lang="nl-BE" sz="1500" kern="1200">
            <a:solidFill>
              <a:srgbClr val="FF6F61"/>
            </a:solidFill>
          </a:endParaRPr>
        </a:p>
        <a:p>
          <a:pPr marL="114300" lvl="1" indent="-114300" algn="l" defTabSz="666750">
            <a:lnSpc>
              <a:spcPct val="90000"/>
            </a:lnSpc>
            <a:spcBef>
              <a:spcPct val="0"/>
            </a:spcBef>
            <a:spcAft>
              <a:spcPct val="15000"/>
            </a:spcAft>
            <a:buFont typeface="+mj-lt"/>
            <a:buNone/>
          </a:pPr>
          <a:r>
            <a:rPr lang="nl-BE" sz="1500" kern="1200">
              <a:solidFill>
                <a:srgbClr val="FF6F61"/>
              </a:solidFill>
            </a:rPr>
            <a:t>2. Proces instroom en uitstroom personeelsleden: bepalen duidelijke rollen en verantwoordelijkheden</a:t>
          </a:r>
        </a:p>
      </dsp:txBody>
      <dsp:txXfrm>
        <a:off x="4140" y="1317641"/>
        <a:ext cx="2489463" cy="3879939"/>
      </dsp:txXfrm>
    </dsp:sp>
    <dsp:sp modelId="{CF6BAF4F-222E-49F1-820E-95615E043A20}">
      <dsp:nvSpPr>
        <dsp:cNvPr id="0" name=""/>
        <dsp:cNvSpPr/>
      </dsp:nvSpPr>
      <dsp:spPr>
        <a:xfrm>
          <a:off x="2842128" y="357092"/>
          <a:ext cx="2489463" cy="960548"/>
        </a:xfrm>
        <a:prstGeom prst="rect">
          <a:avLst/>
        </a:prstGeom>
        <a:solidFill>
          <a:schemeClr val="accent2">
            <a:hueOff val="1067775"/>
            <a:satOff val="-476"/>
            <a:lumOff val="-10915"/>
            <a:alphaOff val="0"/>
          </a:schemeClr>
        </a:solidFill>
        <a:ln w="12700" cap="flat" cmpd="sng" algn="ctr">
          <a:solidFill>
            <a:schemeClr val="accent2">
              <a:hueOff val="1067775"/>
              <a:satOff val="-476"/>
              <a:lumOff val="-109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nl-BE" sz="1500" b="1" kern="1200"/>
            <a:t>Digitaal, dat is toch normaal!</a:t>
          </a:r>
        </a:p>
      </dsp:txBody>
      <dsp:txXfrm>
        <a:off x="2842128" y="357092"/>
        <a:ext cx="2489463" cy="960548"/>
      </dsp:txXfrm>
    </dsp:sp>
    <dsp:sp modelId="{7896CEB3-6931-4F07-B90D-DB75527305B6}">
      <dsp:nvSpPr>
        <dsp:cNvPr id="0" name=""/>
        <dsp:cNvSpPr/>
      </dsp:nvSpPr>
      <dsp:spPr>
        <a:xfrm>
          <a:off x="2842128" y="1317641"/>
          <a:ext cx="2489463" cy="3879939"/>
        </a:xfrm>
        <a:prstGeom prst="rect">
          <a:avLst/>
        </a:prstGeom>
        <a:solidFill>
          <a:schemeClr val="accent2">
            <a:tint val="40000"/>
            <a:alpha val="90000"/>
            <a:hueOff val="1399074"/>
            <a:satOff val="-18164"/>
            <a:lumOff val="-2256"/>
            <a:alphaOff val="0"/>
          </a:schemeClr>
        </a:solidFill>
        <a:ln w="12700" cap="flat" cmpd="sng" algn="ctr">
          <a:solidFill>
            <a:schemeClr val="accent2">
              <a:tint val="40000"/>
              <a:alpha val="90000"/>
              <a:hueOff val="1399074"/>
              <a:satOff val="-18164"/>
              <a:lumOff val="-2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mj-lt"/>
            <a:buNone/>
          </a:pPr>
          <a:r>
            <a:rPr lang="nl-BE" sz="1500" kern="1200">
              <a:highlight>
                <a:srgbClr val="59EBC6"/>
              </a:highlight>
            </a:rPr>
            <a:t>3. Digitaal planningssysteem voor de centra</a:t>
          </a:r>
        </a:p>
        <a:p>
          <a:pPr marL="114300" lvl="1" indent="-114300" algn="l" defTabSz="666750">
            <a:lnSpc>
              <a:spcPct val="90000"/>
            </a:lnSpc>
            <a:spcBef>
              <a:spcPct val="0"/>
            </a:spcBef>
            <a:spcAft>
              <a:spcPct val="15000"/>
            </a:spcAft>
            <a:buFont typeface="+mj-lt"/>
            <a:buNone/>
          </a:pPr>
          <a:endParaRPr lang="nl-BE" sz="1500" kern="1200"/>
        </a:p>
        <a:p>
          <a:pPr marL="114300" lvl="1" indent="-114300" algn="l" defTabSz="666750">
            <a:lnSpc>
              <a:spcPct val="90000"/>
            </a:lnSpc>
            <a:spcBef>
              <a:spcPct val="0"/>
            </a:spcBef>
            <a:spcAft>
              <a:spcPct val="15000"/>
            </a:spcAft>
            <a:buFont typeface="+mj-lt"/>
            <a:buNone/>
          </a:pPr>
          <a:r>
            <a:rPr lang="nl-BE" sz="1500" kern="1200">
              <a:highlight>
                <a:srgbClr val="59EBC6"/>
              </a:highlight>
            </a:rPr>
            <a:t>4. </a:t>
          </a:r>
          <a:r>
            <a:rPr lang="nl-NL" sz="1500" kern="1200">
              <a:highlight>
                <a:srgbClr val="59EBC6"/>
              </a:highlight>
            </a:rPr>
            <a:t>Actualisatie vergoedingen en toelagen, een digitale oplossing voor afdeling Sportpromotie</a:t>
          </a:r>
          <a:endParaRPr lang="nl-BE" sz="1500" kern="1200">
            <a:highlight>
              <a:srgbClr val="59EBC6"/>
            </a:highlight>
          </a:endParaRPr>
        </a:p>
        <a:p>
          <a:pPr marL="114300" lvl="1" indent="-114300" algn="l" defTabSz="666750">
            <a:lnSpc>
              <a:spcPct val="90000"/>
            </a:lnSpc>
            <a:spcBef>
              <a:spcPct val="0"/>
            </a:spcBef>
            <a:spcAft>
              <a:spcPct val="15000"/>
            </a:spcAft>
            <a:buFont typeface="+mj-lt"/>
            <a:buNone/>
          </a:pPr>
          <a:endParaRPr lang="nl-BE" sz="1500" kern="1200"/>
        </a:p>
        <a:p>
          <a:pPr marL="114300" lvl="1" indent="-114300" algn="l" defTabSz="666750">
            <a:lnSpc>
              <a:spcPct val="90000"/>
            </a:lnSpc>
            <a:spcBef>
              <a:spcPct val="0"/>
            </a:spcBef>
            <a:spcAft>
              <a:spcPct val="15000"/>
            </a:spcAft>
            <a:buFont typeface="+mj-lt"/>
            <a:buNone/>
          </a:pPr>
          <a:r>
            <a:rPr lang="nl-BE" sz="1500" kern="1200">
              <a:solidFill>
                <a:srgbClr val="660033"/>
              </a:solidFill>
            </a:rPr>
            <a:t>5. Ontwikkelen van talenten en persoonlijke groei, digitaal? Dat kan!</a:t>
          </a:r>
        </a:p>
        <a:p>
          <a:pPr marL="114300" lvl="1" indent="-114300" algn="l" defTabSz="666750">
            <a:lnSpc>
              <a:spcPct val="90000"/>
            </a:lnSpc>
            <a:spcBef>
              <a:spcPct val="0"/>
            </a:spcBef>
            <a:spcAft>
              <a:spcPct val="15000"/>
            </a:spcAft>
            <a:buFont typeface="+mj-lt"/>
            <a:buNone/>
          </a:pPr>
          <a:endParaRPr lang="nl-BE" sz="1500" kern="1200"/>
        </a:p>
        <a:p>
          <a:pPr marL="114300" lvl="1" indent="-114300" algn="l" defTabSz="666750">
            <a:lnSpc>
              <a:spcPct val="90000"/>
            </a:lnSpc>
            <a:spcBef>
              <a:spcPct val="0"/>
            </a:spcBef>
            <a:spcAft>
              <a:spcPct val="15000"/>
            </a:spcAft>
            <a:buFont typeface="+mj-lt"/>
            <a:buNone/>
          </a:pPr>
          <a:r>
            <a:rPr lang="nl-BE" sz="1500" kern="1200"/>
            <a:t>6. Digitale kloof wegwerken om te evolueren naar een digitaal Sport Vlaanderen tot in de kern</a:t>
          </a:r>
        </a:p>
      </dsp:txBody>
      <dsp:txXfrm>
        <a:off x="2842128" y="1317641"/>
        <a:ext cx="2489463" cy="3879939"/>
      </dsp:txXfrm>
    </dsp:sp>
    <dsp:sp modelId="{2C1A2329-9591-4C77-A007-6645F4008822}">
      <dsp:nvSpPr>
        <dsp:cNvPr id="0" name=""/>
        <dsp:cNvSpPr/>
      </dsp:nvSpPr>
      <dsp:spPr>
        <a:xfrm>
          <a:off x="5680117" y="357092"/>
          <a:ext cx="2489463" cy="960548"/>
        </a:xfrm>
        <a:prstGeom prst="rect">
          <a:avLst/>
        </a:prstGeom>
        <a:solidFill>
          <a:schemeClr val="accent2">
            <a:hueOff val="2135549"/>
            <a:satOff val="-952"/>
            <a:lumOff val="-21830"/>
            <a:alphaOff val="0"/>
          </a:schemeClr>
        </a:solidFill>
        <a:ln w="12700" cap="flat" cmpd="sng" algn="ctr">
          <a:solidFill>
            <a:schemeClr val="accent2">
              <a:hueOff val="2135549"/>
              <a:satOff val="-952"/>
              <a:lumOff val="-218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nl-BE" sz="1500" b="1" kern="1200"/>
            <a:t>Inzetten op verbinding: iedereen mee! Goed in je vel, goed in je job is top!</a:t>
          </a:r>
        </a:p>
      </dsp:txBody>
      <dsp:txXfrm>
        <a:off x="5680117" y="357092"/>
        <a:ext cx="2489463" cy="960548"/>
      </dsp:txXfrm>
    </dsp:sp>
    <dsp:sp modelId="{1C73B230-8903-4B63-8F68-6CFC910DCBD8}">
      <dsp:nvSpPr>
        <dsp:cNvPr id="0" name=""/>
        <dsp:cNvSpPr/>
      </dsp:nvSpPr>
      <dsp:spPr>
        <a:xfrm>
          <a:off x="5680117" y="1317641"/>
          <a:ext cx="2489463" cy="3879939"/>
        </a:xfrm>
        <a:prstGeom prst="rect">
          <a:avLst/>
        </a:prstGeom>
        <a:solidFill>
          <a:schemeClr val="accent2">
            <a:tint val="40000"/>
            <a:alpha val="90000"/>
            <a:hueOff val="2798148"/>
            <a:satOff val="-36329"/>
            <a:lumOff val="-4512"/>
            <a:alphaOff val="0"/>
          </a:schemeClr>
        </a:solidFill>
        <a:ln w="12700" cap="flat" cmpd="sng" algn="ctr">
          <a:solidFill>
            <a:schemeClr val="accent2">
              <a:tint val="40000"/>
              <a:alpha val="90000"/>
              <a:hueOff val="2798148"/>
              <a:satOff val="-36329"/>
              <a:lumOff val="-45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nl-BE" sz="1500" kern="1200">
              <a:latin typeface="Calibri" panose="020F0502020204030204"/>
              <a:ea typeface="+mn-ea"/>
              <a:cs typeface="+mn-cs"/>
            </a:rPr>
            <a:t>7. Inzetten op preventie: hoe zorgen voor een gevoel van algemeen welzijn?</a:t>
          </a:r>
          <a:br>
            <a:rPr lang="nl-BE" sz="1500" kern="1200">
              <a:latin typeface="Calibri" panose="020F0502020204030204"/>
              <a:ea typeface="+mn-ea"/>
              <a:cs typeface="+mn-cs"/>
            </a:rPr>
          </a:br>
          <a:r>
            <a:rPr lang="nl-BE" sz="1500" kern="1200">
              <a:latin typeface="Calibri" panose="020F0502020204030204"/>
              <a:ea typeface="+mn-ea"/>
              <a:cs typeface="+mn-cs"/>
            </a:rPr>
            <a:t>7.1. Terug naar kantoor</a:t>
          </a:r>
          <a:br>
            <a:rPr lang="nl-BE" sz="1500" kern="1200">
              <a:latin typeface="Calibri" panose="020F0502020204030204"/>
              <a:ea typeface="+mn-ea"/>
              <a:cs typeface="+mn-cs"/>
            </a:rPr>
          </a:br>
          <a:r>
            <a:rPr lang="nl-BE" sz="1500" kern="1200">
              <a:latin typeface="Calibri" panose="020F0502020204030204"/>
              <a:ea typeface="+mn-ea"/>
              <a:cs typeface="+mn-cs"/>
            </a:rPr>
            <a:t>7.2. Organisatiecultuur &amp; sociale cohesie</a:t>
          </a:r>
        </a:p>
        <a:p>
          <a:pPr marL="114300" lvl="1" indent="-114300" algn="l" defTabSz="666750">
            <a:lnSpc>
              <a:spcPct val="90000"/>
            </a:lnSpc>
            <a:spcBef>
              <a:spcPct val="0"/>
            </a:spcBef>
            <a:spcAft>
              <a:spcPct val="15000"/>
            </a:spcAft>
            <a:buNone/>
          </a:pPr>
          <a:endParaRPr lang="nl-BE" sz="1500" kern="1200">
            <a:solidFill>
              <a:srgbClr val="006FB7">
                <a:hueOff val="0"/>
                <a:satOff val="0"/>
                <a:lumOff val="0"/>
                <a:alphaOff val="0"/>
              </a:srgbClr>
            </a:solidFill>
            <a:latin typeface="Calibri" panose="020F0502020204030204"/>
            <a:ea typeface="+mn-ea"/>
            <a:cs typeface="+mn-cs"/>
          </a:endParaRPr>
        </a:p>
        <a:p>
          <a:pPr marL="114300" lvl="1" indent="-114300" algn="l" defTabSz="666750" rtl="0">
            <a:lnSpc>
              <a:spcPct val="90000"/>
            </a:lnSpc>
            <a:spcBef>
              <a:spcPct val="0"/>
            </a:spcBef>
            <a:spcAft>
              <a:spcPct val="15000"/>
            </a:spcAft>
            <a:buNone/>
          </a:pPr>
          <a:r>
            <a:rPr lang="nl-BE" sz="1500" kern="1200">
              <a:latin typeface="Calibri" panose="020F0502020204030204"/>
              <a:ea typeface="+mn-ea"/>
              <a:cs typeface="+mn-cs"/>
            </a:rPr>
            <a:t>8.  Er ‘</a:t>
          </a:r>
          <a:r>
            <a:rPr lang="nl-BE" sz="1500" kern="1200" err="1">
              <a:latin typeface="Calibri" panose="020F0502020204030204"/>
              <a:ea typeface="+mn-ea"/>
              <a:cs typeface="+mn-cs"/>
            </a:rPr>
            <a:t>WEL-zijn</a:t>
          </a:r>
          <a:r>
            <a:rPr lang="nl-BE" sz="1500" kern="1200">
              <a:latin typeface="Calibri" panose="020F0502020204030204"/>
              <a:ea typeface="+mn-ea"/>
              <a:cs typeface="+mn-cs"/>
            </a:rPr>
            <a:t>’ en absenteïsme aanpakken</a:t>
          </a:r>
        </a:p>
        <a:p>
          <a:pPr marL="114300" lvl="1" indent="-114300" algn="l" defTabSz="666750" rtl="0">
            <a:lnSpc>
              <a:spcPct val="90000"/>
            </a:lnSpc>
            <a:spcBef>
              <a:spcPct val="0"/>
            </a:spcBef>
            <a:spcAft>
              <a:spcPct val="15000"/>
            </a:spcAft>
            <a:buNone/>
          </a:pPr>
          <a:r>
            <a:rPr lang="nl-BE" sz="1500" kern="1200">
              <a:latin typeface="Calibri" panose="020F0502020204030204"/>
              <a:ea typeface="+mn-ea"/>
              <a:cs typeface="+mn-cs"/>
            </a:rPr>
            <a:t> </a:t>
          </a:r>
        </a:p>
        <a:p>
          <a:pPr marL="114300" lvl="1" indent="-114300" algn="l" defTabSz="666750" rtl="0">
            <a:lnSpc>
              <a:spcPct val="90000"/>
            </a:lnSpc>
            <a:spcBef>
              <a:spcPct val="0"/>
            </a:spcBef>
            <a:spcAft>
              <a:spcPct val="15000"/>
            </a:spcAft>
            <a:buNone/>
          </a:pPr>
          <a:r>
            <a:rPr lang="nl-BE" sz="1500" kern="1200">
              <a:latin typeface="Calibri" panose="020F0502020204030204"/>
              <a:ea typeface="+mn-ea"/>
              <a:cs typeface="+mn-cs"/>
            </a:rPr>
            <a:t>9. Inzetten op diversiteit en integriteit </a:t>
          </a:r>
        </a:p>
        <a:p>
          <a:pPr marL="114300" lvl="1" indent="-114300" algn="l" defTabSz="666750">
            <a:lnSpc>
              <a:spcPct val="90000"/>
            </a:lnSpc>
            <a:spcBef>
              <a:spcPct val="0"/>
            </a:spcBef>
            <a:spcAft>
              <a:spcPct val="15000"/>
            </a:spcAft>
            <a:buNone/>
          </a:pPr>
          <a:endParaRPr lang="nl-BE" sz="1500" kern="1200">
            <a:solidFill>
              <a:srgbClr val="006FB7">
                <a:hueOff val="0"/>
                <a:satOff val="0"/>
                <a:lumOff val="0"/>
                <a:alphaOff val="0"/>
              </a:srgbClr>
            </a:solidFill>
            <a:latin typeface="Calibri" panose="020F0502020204030204"/>
            <a:ea typeface="+mn-ea"/>
            <a:cs typeface="+mn-cs"/>
          </a:endParaRPr>
        </a:p>
        <a:p>
          <a:pPr marL="114300" lvl="1" indent="-114300" algn="l" defTabSz="666750" rtl="0">
            <a:lnSpc>
              <a:spcPct val="90000"/>
            </a:lnSpc>
            <a:spcBef>
              <a:spcPct val="0"/>
            </a:spcBef>
            <a:spcAft>
              <a:spcPct val="15000"/>
            </a:spcAft>
            <a:buNone/>
          </a:pPr>
          <a:r>
            <a:rPr lang="nl-BE" sz="1500" kern="1200">
              <a:solidFill>
                <a:srgbClr val="FF6F61"/>
              </a:solidFill>
              <a:latin typeface="Calibri" panose="020F0502020204030204"/>
              <a:ea typeface="+mn-ea"/>
              <a:cs typeface="+mn-cs"/>
            </a:rPr>
            <a:t>10. Onthaalbeleid </a:t>
          </a:r>
        </a:p>
        <a:p>
          <a:pPr marL="114300" lvl="1" indent="-114300" algn="l" defTabSz="666750">
            <a:lnSpc>
              <a:spcPct val="90000"/>
            </a:lnSpc>
            <a:spcBef>
              <a:spcPct val="0"/>
            </a:spcBef>
            <a:spcAft>
              <a:spcPct val="15000"/>
            </a:spcAft>
            <a:buNone/>
          </a:pPr>
          <a:endParaRPr lang="nl-BE" sz="1500" kern="1200">
            <a:solidFill>
              <a:srgbClr val="FF6F61"/>
            </a:solidFill>
            <a:latin typeface="Calibri" panose="020F0502020204030204"/>
            <a:ea typeface="+mn-ea"/>
            <a:cs typeface="+mn-cs"/>
          </a:endParaRPr>
        </a:p>
        <a:p>
          <a:pPr marL="114300" lvl="1" indent="-114300" algn="l" defTabSz="666750">
            <a:lnSpc>
              <a:spcPct val="90000"/>
            </a:lnSpc>
            <a:spcBef>
              <a:spcPct val="0"/>
            </a:spcBef>
            <a:spcAft>
              <a:spcPct val="15000"/>
            </a:spcAft>
            <a:buNone/>
          </a:pPr>
          <a:r>
            <a:rPr lang="nl-BE" sz="1500" kern="1200">
              <a:solidFill>
                <a:srgbClr val="FF6F61"/>
              </a:solidFill>
              <a:latin typeface="Calibri" panose="020F0502020204030204"/>
              <a:ea typeface="+mn-ea"/>
              <a:cs typeface="+mn-cs"/>
            </a:rPr>
            <a:t>11. Exitgesprekken</a:t>
          </a:r>
        </a:p>
      </dsp:txBody>
      <dsp:txXfrm>
        <a:off x="5680117" y="1317641"/>
        <a:ext cx="2489463" cy="3879939"/>
      </dsp:txXfrm>
    </dsp:sp>
    <dsp:sp modelId="{132BE7FD-B699-46A1-81FE-DB0DF8B06079}">
      <dsp:nvSpPr>
        <dsp:cNvPr id="0" name=""/>
        <dsp:cNvSpPr/>
      </dsp:nvSpPr>
      <dsp:spPr>
        <a:xfrm>
          <a:off x="8518106" y="357092"/>
          <a:ext cx="2489463" cy="960548"/>
        </a:xfrm>
        <a:prstGeom prst="rect">
          <a:avLst/>
        </a:prstGeom>
        <a:solidFill>
          <a:schemeClr val="accent2">
            <a:hueOff val="3203324"/>
            <a:satOff val="-1428"/>
            <a:lumOff val="-32745"/>
            <a:alphaOff val="0"/>
          </a:schemeClr>
        </a:solidFill>
        <a:ln w="12700" cap="flat" cmpd="sng" algn="ctr">
          <a:solidFill>
            <a:schemeClr val="accent2">
              <a:hueOff val="3203324"/>
              <a:satOff val="-1428"/>
              <a:lumOff val="-3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nl-BE" sz="1500" b="1" kern="1200"/>
            <a:t>Talent aantrekken, optimaal inzetten en behouden</a:t>
          </a:r>
        </a:p>
      </dsp:txBody>
      <dsp:txXfrm>
        <a:off x="8518106" y="357092"/>
        <a:ext cx="2489463" cy="960548"/>
      </dsp:txXfrm>
    </dsp:sp>
    <dsp:sp modelId="{329A3E80-311E-461E-A7F1-37524D4E75EF}">
      <dsp:nvSpPr>
        <dsp:cNvPr id="0" name=""/>
        <dsp:cNvSpPr/>
      </dsp:nvSpPr>
      <dsp:spPr>
        <a:xfrm>
          <a:off x="8518106" y="1317641"/>
          <a:ext cx="2489463" cy="3879939"/>
        </a:xfrm>
        <a:prstGeom prst="rect">
          <a:avLst/>
        </a:prstGeom>
        <a:solidFill>
          <a:schemeClr val="accent3">
            <a:lumMod val="20000"/>
            <a:lumOff val="80000"/>
            <a:alpha val="90000"/>
          </a:schemeClr>
        </a:solidFill>
        <a:ln w="12700" cap="flat" cmpd="sng" algn="ctr">
          <a:solidFill>
            <a:schemeClr val="accent2">
              <a:tint val="40000"/>
              <a:alpha val="90000"/>
              <a:hueOff val="4197222"/>
              <a:satOff val="-54493"/>
              <a:lumOff val="-67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mj-lt"/>
            <a:buNone/>
          </a:pPr>
          <a:r>
            <a:rPr lang="nl-BE" sz="1500" kern="1200">
              <a:solidFill>
                <a:srgbClr val="006FB7">
                  <a:hueOff val="0"/>
                  <a:satOff val="0"/>
                  <a:lumOff val="0"/>
                  <a:alphaOff val="0"/>
                </a:srgbClr>
              </a:solidFill>
              <a:latin typeface="Calibri" panose="020F0502020204030204"/>
              <a:ea typeface="+mn-ea"/>
              <a:cs typeface="+mn-cs"/>
            </a:rPr>
            <a:t>12. Rekrutering en selectie: uitvoeren wervings- en bevorderingsplan &amp; begeleiden bij nieuwe dienstverlening AGO</a:t>
          </a:r>
        </a:p>
        <a:p>
          <a:pPr marL="114300" lvl="1" indent="0" algn="l" defTabSz="666750">
            <a:lnSpc>
              <a:spcPct val="90000"/>
            </a:lnSpc>
            <a:spcBef>
              <a:spcPct val="0"/>
            </a:spcBef>
            <a:spcAft>
              <a:spcPct val="15000"/>
            </a:spcAft>
            <a:buFont typeface="+mj-lt"/>
            <a:buNone/>
          </a:pPr>
          <a:endParaRPr lang="nl-BE" sz="1500" kern="1200"/>
        </a:p>
        <a:p>
          <a:pPr marL="114300" lvl="1" indent="-114300" algn="l" defTabSz="666750">
            <a:lnSpc>
              <a:spcPct val="90000"/>
            </a:lnSpc>
            <a:spcBef>
              <a:spcPct val="0"/>
            </a:spcBef>
            <a:spcAft>
              <a:spcPct val="15000"/>
            </a:spcAft>
            <a:buFont typeface="+mj-lt"/>
            <a:buNone/>
          </a:pPr>
          <a:r>
            <a:rPr lang="nl-BE" sz="1500" kern="1200">
              <a:solidFill>
                <a:srgbClr val="660033"/>
              </a:solidFill>
              <a:latin typeface="Calibri" panose="020F0502020204030204"/>
              <a:ea typeface="+mn-ea"/>
              <a:cs typeface="+mn-cs"/>
            </a:rPr>
            <a:t>13. </a:t>
          </a:r>
          <a:r>
            <a:rPr lang="nl-BE" sz="1500" kern="1200" err="1">
              <a:solidFill>
                <a:srgbClr val="660033"/>
              </a:solidFill>
              <a:latin typeface="Calibri" panose="020F0502020204030204"/>
              <a:ea typeface="+mn-ea"/>
              <a:cs typeface="+mn-cs"/>
            </a:rPr>
            <a:t>Employer</a:t>
          </a:r>
          <a:r>
            <a:rPr lang="nl-BE" sz="1500" kern="1200">
              <a:solidFill>
                <a:srgbClr val="660033"/>
              </a:solidFill>
              <a:latin typeface="Calibri" panose="020F0502020204030204"/>
              <a:ea typeface="+mn-ea"/>
              <a:cs typeface="+mn-cs"/>
            </a:rPr>
            <a:t> branding</a:t>
          </a:r>
        </a:p>
        <a:p>
          <a:pPr marL="114300" lvl="1" indent="0" algn="l" defTabSz="666750">
            <a:lnSpc>
              <a:spcPct val="90000"/>
            </a:lnSpc>
            <a:spcBef>
              <a:spcPct val="0"/>
            </a:spcBef>
            <a:spcAft>
              <a:spcPct val="15000"/>
            </a:spcAft>
            <a:buNone/>
          </a:pPr>
          <a:endParaRPr lang="nl-BE" sz="1500" kern="1200"/>
        </a:p>
        <a:p>
          <a:pPr marL="114300" lvl="1" indent="-114300" algn="l" defTabSz="666750">
            <a:lnSpc>
              <a:spcPct val="90000"/>
            </a:lnSpc>
            <a:spcBef>
              <a:spcPct val="0"/>
            </a:spcBef>
            <a:spcAft>
              <a:spcPct val="15000"/>
            </a:spcAft>
            <a:buFont typeface="+mj-lt"/>
            <a:buNone/>
          </a:pPr>
          <a:r>
            <a:rPr lang="nl-BE" sz="1500" kern="1200">
              <a:solidFill>
                <a:srgbClr val="660033"/>
              </a:solidFill>
              <a:latin typeface="Calibri" panose="020F0502020204030204"/>
              <a:ea typeface="+mn-ea"/>
              <a:cs typeface="+mn-cs"/>
            </a:rPr>
            <a:t>14. High </a:t>
          </a:r>
          <a:r>
            <a:rPr lang="nl-BE" sz="1500" kern="1200" err="1">
              <a:solidFill>
                <a:srgbClr val="660033"/>
              </a:solidFill>
              <a:latin typeface="Calibri" panose="020F0502020204030204"/>
              <a:ea typeface="+mn-ea"/>
              <a:cs typeface="+mn-cs"/>
            </a:rPr>
            <a:t>potential</a:t>
          </a:r>
          <a:r>
            <a:rPr lang="nl-BE" sz="1500" kern="1200">
              <a:solidFill>
                <a:srgbClr val="660033"/>
              </a:solidFill>
              <a:latin typeface="Calibri" panose="020F0502020204030204"/>
              <a:ea typeface="+mn-ea"/>
              <a:cs typeface="+mn-cs"/>
            </a:rPr>
            <a:t> program</a:t>
          </a:r>
        </a:p>
        <a:p>
          <a:pPr marL="114300" lvl="1" indent="-114300" algn="l" defTabSz="666750">
            <a:lnSpc>
              <a:spcPct val="90000"/>
            </a:lnSpc>
            <a:spcBef>
              <a:spcPct val="0"/>
            </a:spcBef>
            <a:spcAft>
              <a:spcPct val="15000"/>
            </a:spcAft>
            <a:buFont typeface="+mj-lt"/>
            <a:buNone/>
          </a:pPr>
          <a:endParaRPr lang="nl-BE" sz="1500" kern="1200">
            <a:solidFill>
              <a:srgbClr val="660033"/>
            </a:solidFill>
            <a:latin typeface="Calibri" panose="020F0502020204030204"/>
            <a:ea typeface="+mn-ea"/>
            <a:cs typeface="+mn-cs"/>
          </a:endParaRPr>
        </a:p>
        <a:p>
          <a:pPr marL="114300" lvl="1" indent="-114300" algn="l" defTabSz="666750">
            <a:lnSpc>
              <a:spcPct val="90000"/>
            </a:lnSpc>
            <a:spcBef>
              <a:spcPct val="0"/>
            </a:spcBef>
            <a:spcAft>
              <a:spcPct val="15000"/>
            </a:spcAft>
            <a:buFont typeface="+mj-lt"/>
            <a:buNone/>
          </a:pPr>
          <a:r>
            <a:rPr lang="nl-BE" sz="1500" kern="1200"/>
            <a:t>15. Ondersteuning PEP (shared services) voor de centra</a:t>
          </a:r>
          <a:endParaRPr lang="nl-BE" sz="1500" kern="1200">
            <a:solidFill>
              <a:srgbClr val="660033"/>
            </a:solidFill>
            <a:latin typeface="Calibri" panose="020F0502020204030204"/>
            <a:ea typeface="+mn-ea"/>
            <a:cs typeface="+mn-cs"/>
          </a:endParaRPr>
        </a:p>
      </dsp:txBody>
      <dsp:txXfrm>
        <a:off x="8518106" y="1317641"/>
        <a:ext cx="2489463" cy="38799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6CBC6-1A07-4A7C-8F68-A23CBB26041C}">
      <dsp:nvSpPr>
        <dsp:cNvPr id="0" name=""/>
        <dsp:cNvSpPr/>
      </dsp:nvSpPr>
      <dsp:spPr>
        <a:xfrm>
          <a:off x="1393893" y="1214"/>
          <a:ext cx="3660939" cy="2522387"/>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FBFA90-FDFE-48B8-982F-672C5FC8D9E3}">
      <dsp:nvSpPr>
        <dsp:cNvPr id="0" name=""/>
        <dsp:cNvSpPr/>
      </dsp:nvSpPr>
      <dsp:spPr>
        <a:xfrm>
          <a:off x="1393893" y="2523601"/>
          <a:ext cx="3660939" cy="1358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0" numCol="1" spcCol="1270" anchor="t" anchorCtr="0">
          <a:noAutofit/>
        </a:bodyPr>
        <a:lstStyle/>
        <a:p>
          <a:pPr marL="0" lvl="0" indent="0" algn="ctr" defTabSz="1466850">
            <a:lnSpc>
              <a:spcPct val="90000"/>
            </a:lnSpc>
            <a:spcBef>
              <a:spcPct val="0"/>
            </a:spcBef>
            <a:spcAft>
              <a:spcPct val="35000"/>
            </a:spcAft>
            <a:buNone/>
          </a:pPr>
          <a:r>
            <a:rPr lang="nl-BE" sz="3300" kern="1200"/>
            <a:t>Terug naar kantoor</a:t>
          </a:r>
        </a:p>
      </dsp:txBody>
      <dsp:txXfrm>
        <a:off x="1393893" y="2523601"/>
        <a:ext cx="3660939" cy="1358208"/>
      </dsp:txXfrm>
    </dsp:sp>
    <dsp:sp modelId="{0653B72A-A71C-4387-B98D-D9CB71A16F1C}">
      <dsp:nvSpPr>
        <dsp:cNvPr id="0" name=""/>
        <dsp:cNvSpPr/>
      </dsp:nvSpPr>
      <dsp:spPr>
        <a:xfrm>
          <a:off x="5421080" y="1214"/>
          <a:ext cx="3660939" cy="2522387"/>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2CB167-7EC1-4B38-AE21-097244479C22}">
      <dsp:nvSpPr>
        <dsp:cNvPr id="0" name=""/>
        <dsp:cNvSpPr/>
      </dsp:nvSpPr>
      <dsp:spPr>
        <a:xfrm>
          <a:off x="5421080" y="2523601"/>
          <a:ext cx="3660939" cy="1358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0" numCol="1" spcCol="1270" anchor="t" anchorCtr="0">
          <a:noAutofit/>
        </a:bodyPr>
        <a:lstStyle/>
        <a:p>
          <a:pPr marL="0" lvl="0" indent="0" algn="ctr" defTabSz="1466850">
            <a:lnSpc>
              <a:spcPct val="90000"/>
            </a:lnSpc>
            <a:spcBef>
              <a:spcPct val="0"/>
            </a:spcBef>
            <a:spcAft>
              <a:spcPct val="35000"/>
            </a:spcAft>
            <a:buNone/>
          </a:pPr>
          <a:r>
            <a:rPr lang="nl-BE" sz="3300" kern="1200"/>
            <a:t>Organisatiecultuur &amp; sociale cohesie</a:t>
          </a:r>
        </a:p>
      </dsp:txBody>
      <dsp:txXfrm>
        <a:off x="5421080" y="2523601"/>
        <a:ext cx="3660939" cy="13582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156A8-4E99-4412-BC3A-F894378F3CE8}">
      <dsp:nvSpPr>
        <dsp:cNvPr id="0" name=""/>
        <dsp:cNvSpPr/>
      </dsp:nvSpPr>
      <dsp:spPr>
        <a:xfrm>
          <a:off x="0" y="235449"/>
          <a:ext cx="10475913" cy="1441125"/>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3047" tIns="312420" rIns="813047" bIns="113792" numCol="1" spcCol="1270" anchor="t" anchorCtr="0">
          <a:noAutofit/>
        </a:bodyPr>
        <a:lstStyle/>
        <a:p>
          <a:pPr marL="171450" lvl="1" indent="-171450" algn="l" defTabSz="711200">
            <a:lnSpc>
              <a:spcPct val="90000"/>
            </a:lnSpc>
            <a:spcBef>
              <a:spcPct val="0"/>
            </a:spcBef>
            <a:spcAft>
              <a:spcPct val="15000"/>
            </a:spcAft>
            <a:buChar char="•"/>
          </a:pPr>
          <a:r>
            <a:rPr lang="nl-BE" sz="1600" kern="1200"/>
            <a:t>Afstand tussen collega’s verkleinen en sociale cohesie versterken</a:t>
          </a:r>
        </a:p>
        <a:p>
          <a:pPr marL="171450" lvl="1" indent="-171450" algn="l" defTabSz="711200">
            <a:lnSpc>
              <a:spcPct val="90000"/>
            </a:lnSpc>
            <a:spcBef>
              <a:spcPct val="0"/>
            </a:spcBef>
            <a:spcAft>
              <a:spcPct val="15000"/>
            </a:spcAft>
            <a:buChar char="•"/>
          </a:pPr>
          <a:r>
            <a:rPr lang="nl-BE" sz="1600" kern="1200"/>
            <a:t>Nieuwe medewerkers leren SV, het management en elkaar kennen</a:t>
          </a:r>
        </a:p>
        <a:p>
          <a:pPr marL="171450" lvl="1" indent="-171450" algn="l" defTabSz="711200">
            <a:lnSpc>
              <a:spcPct val="90000"/>
            </a:lnSpc>
            <a:spcBef>
              <a:spcPct val="0"/>
            </a:spcBef>
            <a:spcAft>
              <a:spcPct val="15000"/>
            </a:spcAft>
            <a:buChar char="•"/>
          </a:pPr>
          <a:r>
            <a:rPr lang="nl-BE" sz="1600" kern="1200"/>
            <a:t>Medewerkers vinden opnieuw vaker hun weg naar kantoor</a:t>
          </a:r>
        </a:p>
        <a:p>
          <a:pPr marL="171450" lvl="1" indent="-171450" algn="l" defTabSz="711200">
            <a:lnSpc>
              <a:spcPct val="90000"/>
            </a:lnSpc>
            <a:spcBef>
              <a:spcPct val="0"/>
            </a:spcBef>
            <a:spcAft>
              <a:spcPct val="15000"/>
            </a:spcAft>
            <a:buChar char="•"/>
          </a:pPr>
          <a:r>
            <a:rPr lang="nl-BE" sz="1600" kern="1200"/>
            <a:t>Medewerkers leren andere afdelingen en collega’s van andere afdelingen kennen</a:t>
          </a:r>
        </a:p>
      </dsp:txBody>
      <dsp:txXfrm>
        <a:off x="0" y="235449"/>
        <a:ext cx="10475913" cy="1441125"/>
      </dsp:txXfrm>
    </dsp:sp>
    <dsp:sp modelId="{47AD98DF-B3BF-462B-9FC2-240A17C1A269}">
      <dsp:nvSpPr>
        <dsp:cNvPr id="0" name=""/>
        <dsp:cNvSpPr/>
      </dsp:nvSpPr>
      <dsp:spPr>
        <a:xfrm>
          <a:off x="523795" y="14049"/>
          <a:ext cx="7333139" cy="442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175" tIns="0" rIns="277175" bIns="0" numCol="1" spcCol="1270" anchor="ctr" anchorCtr="0">
          <a:noAutofit/>
        </a:bodyPr>
        <a:lstStyle/>
        <a:p>
          <a:pPr marL="0" lvl="0" indent="0" algn="l" defTabSz="755650">
            <a:lnSpc>
              <a:spcPct val="90000"/>
            </a:lnSpc>
            <a:spcBef>
              <a:spcPct val="0"/>
            </a:spcBef>
            <a:spcAft>
              <a:spcPct val="35000"/>
            </a:spcAft>
            <a:buNone/>
          </a:pPr>
          <a:endParaRPr lang="nl-BE" sz="1700" b="1" kern="1200"/>
        </a:p>
        <a:p>
          <a:pPr marL="0" lvl="0" indent="0" algn="l" defTabSz="755650">
            <a:lnSpc>
              <a:spcPct val="90000"/>
            </a:lnSpc>
            <a:spcBef>
              <a:spcPct val="0"/>
            </a:spcBef>
            <a:spcAft>
              <a:spcPct val="35000"/>
            </a:spcAft>
            <a:buNone/>
          </a:pPr>
          <a:endParaRPr lang="nl-BE" sz="1700" b="1" kern="1200"/>
        </a:p>
        <a:p>
          <a:pPr marL="0" lvl="0" indent="0" algn="l" defTabSz="755650">
            <a:lnSpc>
              <a:spcPct val="90000"/>
            </a:lnSpc>
            <a:spcBef>
              <a:spcPct val="0"/>
            </a:spcBef>
            <a:spcAft>
              <a:spcPct val="35000"/>
            </a:spcAft>
            <a:buNone/>
          </a:pPr>
          <a:r>
            <a:rPr lang="nl-BE" sz="2600" b="1" kern="1200"/>
            <a:t>Terug naar kantoor</a:t>
          </a:r>
        </a:p>
        <a:p>
          <a:pPr marL="0" lvl="0" indent="0" algn="l" defTabSz="755650">
            <a:lnSpc>
              <a:spcPct val="90000"/>
            </a:lnSpc>
            <a:spcBef>
              <a:spcPct val="0"/>
            </a:spcBef>
            <a:spcAft>
              <a:spcPct val="35000"/>
            </a:spcAft>
            <a:buNone/>
          </a:pPr>
          <a:endParaRPr lang="nl-BE" sz="1700" kern="1200"/>
        </a:p>
        <a:p>
          <a:pPr marL="0" lvl="0" indent="0" algn="l" defTabSz="755650">
            <a:lnSpc>
              <a:spcPct val="90000"/>
            </a:lnSpc>
            <a:spcBef>
              <a:spcPct val="0"/>
            </a:spcBef>
            <a:spcAft>
              <a:spcPct val="35000"/>
            </a:spcAft>
            <a:buNone/>
          </a:pPr>
          <a:endParaRPr lang="nl-BE" sz="1700" kern="1200"/>
        </a:p>
      </dsp:txBody>
      <dsp:txXfrm>
        <a:off x="545411" y="35665"/>
        <a:ext cx="7289907" cy="399568"/>
      </dsp:txXfrm>
    </dsp:sp>
    <dsp:sp modelId="{DA0FA976-AAFF-4E80-BBFA-AFD66F22DA62}">
      <dsp:nvSpPr>
        <dsp:cNvPr id="0" name=""/>
        <dsp:cNvSpPr/>
      </dsp:nvSpPr>
      <dsp:spPr>
        <a:xfrm>
          <a:off x="0" y="1978975"/>
          <a:ext cx="10475913" cy="1890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3047" tIns="312420" rIns="813047" bIns="113792" numCol="1" spcCol="1270" anchor="t" anchorCtr="0">
          <a:noAutofit/>
        </a:bodyPr>
        <a:lstStyle/>
        <a:p>
          <a:pPr marL="171450" lvl="1" indent="-171450" algn="l" defTabSz="711200">
            <a:lnSpc>
              <a:spcPct val="90000"/>
            </a:lnSpc>
            <a:spcBef>
              <a:spcPct val="0"/>
            </a:spcBef>
            <a:spcAft>
              <a:spcPct val="15000"/>
            </a:spcAft>
            <a:buChar char="•"/>
          </a:pPr>
          <a:r>
            <a:rPr lang="nl-BE" sz="1600" kern="1200"/>
            <a:t>Het versterken van feedbackcultuur als basis van een positieve, open organisatiecultuur</a:t>
          </a:r>
        </a:p>
        <a:p>
          <a:pPr marL="171450" lvl="1" indent="-171450" algn="l" defTabSz="711200">
            <a:lnSpc>
              <a:spcPct val="90000"/>
            </a:lnSpc>
            <a:spcBef>
              <a:spcPct val="0"/>
            </a:spcBef>
            <a:spcAft>
              <a:spcPct val="15000"/>
            </a:spcAft>
            <a:buChar char="•"/>
          </a:pPr>
          <a:r>
            <a:rPr lang="nl-BE" sz="1600" kern="1200"/>
            <a:t>Sociale cohesie versterken: medewerkers voelen zich deel van SV door de verbinding te versterken tussen collega’s onderling (link Terug naar kantoor), centra &amp; hoofdbestuur, medewerkers &amp; management</a:t>
          </a:r>
        </a:p>
        <a:p>
          <a:pPr marL="171450" lvl="1" indent="-171450" algn="l" defTabSz="711200">
            <a:lnSpc>
              <a:spcPct val="90000"/>
            </a:lnSpc>
            <a:spcBef>
              <a:spcPct val="0"/>
            </a:spcBef>
            <a:spcAft>
              <a:spcPct val="15000"/>
            </a:spcAft>
            <a:buChar char="•"/>
          </a:pPr>
          <a:r>
            <a:rPr lang="nl-BE" sz="1600" kern="1200"/>
            <a:t>Medewerkers kennen SV, weten waarvoor SV staat en voelen zich verbonden met de missie &amp; waarden (één SV, ongeacht locatie of functie)</a:t>
          </a:r>
        </a:p>
        <a:p>
          <a:pPr marL="171450" lvl="1" indent="-171450" algn="l" defTabSz="711200">
            <a:lnSpc>
              <a:spcPct val="90000"/>
            </a:lnSpc>
            <a:spcBef>
              <a:spcPct val="0"/>
            </a:spcBef>
            <a:spcAft>
              <a:spcPct val="15000"/>
            </a:spcAft>
            <a:buChar char="•"/>
          </a:pPr>
          <a:r>
            <a:rPr lang="nl-BE" sz="1600" kern="1200"/>
            <a:t>Het gevoel van verbondenheid draagt bij aan het algemene gevoel van welzijn op het werk</a:t>
          </a:r>
        </a:p>
      </dsp:txBody>
      <dsp:txXfrm>
        <a:off x="0" y="1978975"/>
        <a:ext cx="10475913" cy="1890000"/>
      </dsp:txXfrm>
    </dsp:sp>
    <dsp:sp modelId="{70057979-B06C-4077-9463-35435B416D48}">
      <dsp:nvSpPr>
        <dsp:cNvPr id="0" name=""/>
        <dsp:cNvSpPr/>
      </dsp:nvSpPr>
      <dsp:spPr>
        <a:xfrm>
          <a:off x="523795" y="1757575"/>
          <a:ext cx="7333139" cy="442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175" tIns="0" rIns="277175" bIns="0" numCol="1" spcCol="1270" anchor="ctr" anchorCtr="0">
          <a:noAutofit/>
        </a:bodyPr>
        <a:lstStyle/>
        <a:p>
          <a:pPr marL="0" lvl="0" indent="0" algn="l" defTabSz="1155700">
            <a:lnSpc>
              <a:spcPct val="90000"/>
            </a:lnSpc>
            <a:spcBef>
              <a:spcPct val="0"/>
            </a:spcBef>
            <a:spcAft>
              <a:spcPct val="35000"/>
            </a:spcAft>
            <a:buNone/>
          </a:pPr>
          <a:r>
            <a:rPr lang="nl-BE" sz="2600" b="1" kern="1200"/>
            <a:t>Organisatiecultuur &amp; sociale cohesie</a:t>
          </a:r>
        </a:p>
      </dsp:txBody>
      <dsp:txXfrm>
        <a:off x="545411" y="1779191"/>
        <a:ext cx="7289907"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D1889-AC2A-44B5-A0AA-A2C059FB55D7}">
      <dsp:nvSpPr>
        <dsp:cNvPr id="0" name=""/>
        <dsp:cNvSpPr/>
      </dsp:nvSpPr>
      <dsp:spPr>
        <a:xfrm>
          <a:off x="0" y="0"/>
          <a:ext cx="10839892" cy="195834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73B8F1-B0E9-448E-A76F-DFABA393E7B6}">
      <dsp:nvSpPr>
        <dsp:cNvPr id="0" name=""/>
        <dsp:cNvSpPr/>
      </dsp:nvSpPr>
      <dsp:spPr>
        <a:xfrm>
          <a:off x="328181" y="261112"/>
          <a:ext cx="2368262" cy="1436119"/>
        </a:xfrm>
        <a:prstGeom prst="roundRect">
          <a:avLst>
            <a:gd name="adj" fmla="val 10000"/>
          </a:avLst>
        </a:prstGeom>
        <a:blipFill rotWithShape="1">
          <a:blip xmlns:r="http://schemas.openxmlformats.org/officeDocument/2006/relationships" r:embed="rId1"/>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EEAB23-4A27-49D5-B74C-5D01CF40A108}">
      <dsp:nvSpPr>
        <dsp:cNvPr id="0" name=""/>
        <dsp:cNvSpPr/>
      </dsp:nvSpPr>
      <dsp:spPr>
        <a:xfrm rot="10800000">
          <a:off x="328181" y="1958345"/>
          <a:ext cx="2368262" cy="2393532"/>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b="1" kern="1200" err="1">
              <a:solidFill>
                <a:srgbClr val="016FB8"/>
              </a:solidFill>
            </a:rPr>
            <a:t>Workbuddy</a:t>
          </a:r>
          <a:endParaRPr lang="nl-BE" sz="1800" b="1" kern="1200">
            <a:solidFill>
              <a:srgbClr val="016FB8"/>
            </a:solidFill>
          </a:endParaRPr>
        </a:p>
        <a:p>
          <a:pPr marL="0" lvl="0" indent="0" algn="ctr" defTabSz="800100">
            <a:lnSpc>
              <a:spcPct val="90000"/>
            </a:lnSpc>
            <a:spcBef>
              <a:spcPct val="0"/>
            </a:spcBef>
            <a:spcAft>
              <a:spcPct val="35000"/>
            </a:spcAft>
            <a:buNone/>
          </a:pPr>
          <a:r>
            <a:rPr lang="nl-BE" sz="1600" kern="1200"/>
            <a:t>2 medewerkers worden aan elkaar </a:t>
          </a:r>
          <a:r>
            <a:rPr lang="nl-BE" sz="1600" kern="1200" err="1"/>
            <a:t>gematcht</a:t>
          </a:r>
          <a:r>
            <a:rPr lang="nl-BE" sz="1600" kern="1200"/>
            <a:t> om kennis te maken met elkaar. Ze kunnen samen iets gaan drinken, lunchen, samen sporten, …</a:t>
          </a:r>
        </a:p>
      </dsp:txBody>
      <dsp:txXfrm rot="10800000">
        <a:off x="401013" y="1958345"/>
        <a:ext cx="2222598" cy="2320700"/>
      </dsp:txXfrm>
    </dsp:sp>
    <dsp:sp modelId="{E340AD15-E853-494B-9575-5983A1DA4947}">
      <dsp:nvSpPr>
        <dsp:cNvPr id="0" name=""/>
        <dsp:cNvSpPr/>
      </dsp:nvSpPr>
      <dsp:spPr>
        <a:xfrm>
          <a:off x="2933270" y="261112"/>
          <a:ext cx="2368262" cy="1436119"/>
        </a:xfrm>
        <a:prstGeom prst="roundRect">
          <a:avLst>
            <a:gd name="adj" fmla="val 10000"/>
          </a:avLst>
        </a:prstGeom>
        <a:blipFill rotWithShape="1">
          <a:blip xmlns:r="http://schemas.openxmlformats.org/officeDocument/2006/relationships" r:embed="rId2"/>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E323FD-174C-4B50-B630-FE5DF3EE363B}">
      <dsp:nvSpPr>
        <dsp:cNvPr id="0" name=""/>
        <dsp:cNvSpPr/>
      </dsp:nvSpPr>
      <dsp:spPr>
        <a:xfrm rot="10800000">
          <a:off x="2933270" y="1958345"/>
          <a:ext cx="2368262" cy="2393532"/>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b="1" kern="1200">
              <a:solidFill>
                <a:srgbClr val="016FB8"/>
              </a:solidFill>
              <a:sym typeface="Wingdings" panose="05000000000000000000" pitchFamily="2" charset="2"/>
            </a:rPr>
            <a:t>Maandag buitensportdag</a:t>
          </a:r>
        </a:p>
        <a:p>
          <a:pPr marL="0" lvl="0" indent="0" algn="ctr" defTabSz="800100">
            <a:lnSpc>
              <a:spcPct val="90000"/>
            </a:lnSpc>
            <a:spcBef>
              <a:spcPct val="0"/>
            </a:spcBef>
            <a:spcAft>
              <a:spcPct val="35000"/>
            </a:spcAft>
            <a:buNone/>
          </a:pPr>
          <a:r>
            <a:rPr lang="nl-BE" sz="1800" kern="1200">
              <a:sym typeface="Wingdings" panose="05000000000000000000" pitchFamily="2" charset="2"/>
            </a:rPr>
            <a:t>Gedurende 6 weken elke maandag een buitenactiviteit met z’n allen: fitness, </a:t>
          </a:r>
          <a:r>
            <a:rPr lang="nl-BE" sz="1800" kern="1200" err="1">
              <a:sym typeface="Wingdings" panose="05000000000000000000" pitchFamily="2" charset="2"/>
            </a:rPr>
            <a:t>petanque</a:t>
          </a:r>
          <a:r>
            <a:rPr lang="nl-BE" sz="1800" kern="1200">
              <a:sym typeface="Wingdings" panose="05000000000000000000" pitchFamily="2" charset="2"/>
            </a:rPr>
            <a:t>, lunch, </a:t>
          </a:r>
          <a:r>
            <a:rPr lang="nl-BE" sz="1800" kern="1200" err="1">
              <a:sym typeface="Wingdings" panose="05000000000000000000" pitchFamily="2" charset="2"/>
            </a:rPr>
            <a:t>kubbs</a:t>
          </a:r>
          <a:r>
            <a:rPr lang="nl-BE" sz="1800" kern="1200">
              <a:sym typeface="Wingdings" panose="05000000000000000000" pitchFamily="2" charset="2"/>
            </a:rPr>
            <a:t>, picknick</a:t>
          </a:r>
          <a:endParaRPr lang="nl-BE" sz="1800" b="1" kern="1200">
            <a:solidFill>
              <a:srgbClr val="016FB8"/>
            </a:solidFill>
          </a:endParaRPr>
        </a:p>
      </dsp:txBody>
      <dsp:txXfrm rot="10800000">
        <a:off x="3006102" y="1958345"/>
        <a:ext cx="2222598" cy="2320700"/>
      </dsp:txXfrm>
    </dsp:sp>
    <dsp:sp modelId="{842917C9-FDDE-4E6B-8EE2-4B0E85201311}">
      <dsp:nvSpPr>
        <dsp:cNvPr id="0" name=""/>
        <dsp:cNvSpPr/>
      </dsp:nvSpPr>
      <dsp:spPr>
        <a:xfrm>
          <a:off x="5538359" y="261112"/>
          <a:ext cx="2368262" cy="1436119"/>
        </a:xfrm>
        <a:prstGeom prst="roundRect">
          <a:avLst>
            <a:gd name="adj" fmla="val 10000"/>
          </a:avLst>
        </a:prstGeom>
        <a:blipFill rotWithShape="1">
          <a:blip xmlns:r="http://schemas.openxmlformats.org/officeDocument/2006/relationships" r:embed="rId3"/>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C4946A-8E7D-4AC0-9D06-7031259EF4D7}">
      <dsp:nvSpPr>
        <dsp:cNvPr id="0" name=""/>
        <dsp:cNvSpPr/>
      </dsp:nvSpPr>
      <dsp:spPr>
        <a:xfrm rot="10800000">
          <a:off x="5538359" y="1958345"/>
          <a:ext cx="2368262" cy="2393532"/>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nl-BE" sz="1900" b="1" kern="1200">
              <a:solidFill>
                <a:srgbClr val="016FB8"/>
              </a:solidFill>
            </a:rPr>
            <a:t>Op de koffie met …</a:t>
          </a:r>
          <a:endParaRPr lang="nl-BE" sz="1900" kern="1200"/>
        </a:p>
        <a:p>
          <a:pPr marL="0" lvl="0" indent="0" algn="ctr" defTabSz="844550" rtl="0">
            <a:lnSpc>
              <a:spcPct val="90000"/>
            </a:lnSpc>
            <a:spcBef>
              <a:spcPct val="0"/>
            </a:spcBef>
            <a:spcAft>
              <a:spcPct val="35000"/>
            </a:spcAft>
            <a:buNone/>
          </a:pPr>
          <a:r>
            <a:rPr lang="nl-BE" sz="1900" kern="1200">
              <a:latin typeface="Calibri Light" panose="020F0302020204030204"/>
            </a:rPr>
            <a:t>Elke maand in de koffiebar een</a:t>
          </a:r>
          <a:r>
            <a:rPr lang="nl-BE" sz="1900" kern="1200"/>
            <a:t> </a:t>
          </a:r>
          <a:r>
            <a:rPr lang="nl-BE" sz="1900" kern="1200">
              <a:latin typeface="Calibri Light" panose="020F0302020204030204"/>
            </a:rPr>
            <a:t>informele babbel</a:t>
          </a:r>
          <a:r>
            <a:rPr lang="nl-BE" sz="1900" kern="1200"/>
            <a:t> met </a:t>
          </a:r>
          <a:r>
            <a:rPr lang="nl-BE" sz="1900" kern="1200">
              <a:latin typeface="Calibri Light" panose="020F0302020204030204"/>
            </a:rPr>
            <a:t>2</a:t>
          </a:r>
          <a:r>
            <a:rPr lang="nl-BE" sz="1900" kern="1200"/>
            <a:t> </a:t>
          </a:r>
          <a:r>
            <a:rPr lang="nl-BE" sz="1900" kern="1200">
              <a:latin typeface="Calibri Light" panose="020F0302020204030204"/>
            </a:rPr>
            <a:t>afdelingshoofden</a:t>
          </a:r>
          <a:r>
            <a:rPr lang="nl-BE" sz="1900" kern="1200"/>
            <a:t> bij een </a:t>
          </a:r>
          <a:r>
            <a:rPr lang="nl-BE" sz="1900" kern="1200">
              <a:latin typeface="Calibri Light" panose="020F0302020204030204"/>
            </a:rPr>
            <a:t>kop</a:t>
          </a:r>
          <a:r>
            <a:rPr lang="nl-BE" sz="1900" kern="1200"/>
            <a:t> koffie</a:t>
          </a:r>
          <a:endParaRPr lang="nl-BE" sz="1900" b="1" kern="1200">
            <a:solidFill>
              <a:srgbClr val="016FB8"/>
            </a:solidFill>
          </a:endParaRPr>
        </a:p>
      </dsp:txBody>
      <dsp:txXfrm rot="10800000">
        <a:off x="5611191" y="1958345"/>
        <a:ext cx="2222598" cy="2320700"/>
      </dsp:txXfrm>
    </dsp:sp>
    <dsp:sp modelId="{36D725A2-CDAF-44EC-85DD-025B137A2EC7}">
      <dsp:nvSpPr>
        <dsp:cNvPr id="0" name=""/>
        <dsp:cNvSpPr/>
      </dsp:nvSpPr>
      <dsp:spPr>
        <a:xfrm>
          <a:off x="8143447" y="261112"/>
          <a:ext cx="2368262" cy="1436119"/>
        </a:xfrm>
        <a:prstGeom prst="roundRect">
          <a:avLst>
            <a:gd name="adj" fmla="val 10000"/>
          </a:avLst>
        </a:prstGeom>
        <a:blipFill rotWithShape="1">
          <a:blip xmlns:r="http://schemas.openxmlformats.org/officeDocument/2006/relationships" r:embed="rId4"/>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53AD9B-47F1-48FA-A0B3-6D5B8DC459EA}">
      <dsp:nvSpPr>
        <dsp:cNvPr id="0" name=""/>
        <dsp:cNvSpPr/>
      </dsp:nvSpPr>
      <dsp:spPr>
        <a:xfrm rot="10800000">
          <a:off x="8143447" y="1958345"/>
          <a:ext cx="2368262" cy="2393532"/>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b="1" kern="1200">
              <a:solidFill>
                <a:srgbClr val="016FB8"/>
              </a:solidFill>
              <a:sym typeface="Wingdings" panose="05000000000000000000" pitchFamily="2" charset="2"/>
            </a:rPr>
            <a:t>Beweegestafette</a:t>
          </a:r>
        </a:p>
        <a:p>
          <a:pPr marL="0" lvl="0" indent="0" algn="ctr" defTabSz="800100">
            <a:lnSpc>
              <a:spcPct val="90000"/>
            </a:lnSpc>
            <a:spcBef>
              <a:spcPct val="0"/>
            </a:spcBef>
            <a:spcAft>
              <a:spcPct val="35000"/>
            </a:spcAft>
            <a:buNone/>
          </a:pPr>
          <a:r>
            <a:rPr lang="nl-BE" sz="1500" kern="1200">
              <a:sym typeface="Wingdings" panose="05000000000000000000" pitchFamily="2" charset="2"/>
            </a:rPr>
            <a:t>Collega’s gaan van oost naar west via een beweeg/sportieve activiteit naar elkaar toe en geven de figuurlijke stok door. De meest ludieke overdracht (foto) wint een prijs!</a:t>
          </a:r>
          <a:endParaRPr lang="nl-BE" sz="1500" kern="1200"/>
        </a:p>
      </dsp:txBody>
      <dsp:txXfrm rot="10800000">
        <a:off x="8216279" y="1958345"/>
        <a:ext cx="2222598" cy="23207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D1889-AC2A-44B5-A0AA-A2C059FB55D7}">
      <dsp:nvSpPr>
        <dsp:cNvPr id="0" name=""/>
        <dsp:cNvSpPr/>
      </dsp:nvSpPr>
      <dsp:spPr>
        <a:xfrm>
          <a:off x="0" y="0"/>
          <a:ext cx="10839892" cy="195834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73B8F1-B0E9-448E-A76F-DFABA393E7B6}">
      <dsp:nvSpPr>
        <dsp:cNvPr id="0" name=""/>
        <dsp:cNvSpPr/>
      </dsp:nvSpPr>
      <dsp:spPr>
        <a:xfrm>
          <a:off x="325196" y="261112"/>
          <a:ext cx="3184218" cy="1436119"/>
        </a:xfrm>
        <a:prstGeom prst="roundRect">
          <a:avLst>
            <a:gd name="adj" fmla="val 10000"/>
          </a:avLst>
        </a:prstGeom>
        <a:blipFill rotWithShape="1">
          <a:blip xmlns:r="http://schemas.openxmlformats.org/officeDocument/2006/relationships" r:embed="rId1"/>
          <a:srcRect/>
          <a:stretch>
            <a:fillRect t="-39000" b="-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EEAB23-4A27-49D5-B74C-5D01CF40A108}">
      <dsp:nvSpPr>
        <dsp:cNvPr id="0" name=""/>
        <dsp:cNvSpPr/>
      </dsp:nvSpPr>
      <dsp:spPr>
        <a:xfrm rot="10800000">
          <a:off x="325196" y="1958345"/>
          <a:ext cx="3184218" cy="2393532"/>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rtl="0">
            <a:lnSpc>
              <a:spcPct val="90000"/>
            </a:lnSpc>
            <a:spcBef>
              <a:spcPct val="0"/>
            </a:spcBef>
            <a:spcAft>
              <a:spcPct val="35000"/>
            </a:spcAft>
            <a:buNone/>
          </a:pPr>
          <a:r>
            <a:rPr lang="nl-BE" sz="2800" b="1" kern="1200">
              <a:solidFill>
                <a:srgbClr val="016FB8"/>
              </a:solidFill>
            </a:rPr>
            <a:t>Het lente-ontbijt </a:t>
          </a:r>
          <a:r>
            <a:rPr lang="nl-BE" sz="2800" b="1" kern="1200">
              <a:solidFill>
                <a:srgbClr val="016FB8"/>
              </a:solidFill>
              <a:latin typeface="Calibri Light" panose="020F0302020204030204"/>
            </a:rPr>
            <a:t>Zomerbarbecue</a:t>
          </a:r>
          <a:endParaRPr lang="nl-BE" sz="2800" b="1" kern="1200">
            <a:solidFill>
              <a:srgbClr val="016FB8"/>
            </a:solidFill>
          </a:endParaRPr>
        </a:p>
        <a:p>
          <a:pPr marL="0" lvl="0" indent="0" algn="ctr" defTabSz="1244600" rtl="0">
            <a:lnSpc>
              <a:spcPct val="90000"/>
            </a:lnSpc>
            <a:spcBef>
              <a:spcPct val="0"/>
            </a:spcBef>
            <a:spcAft>
              <a:spcPct val="35000"/>
            </a:spcAft>
            <a:buNone/>
          </a:pPr>
          <a:r>
            <a:rPr lang="nl-BE" sz="2400" kern="1200"/>
            <a:t>Een rijkelijk ontbijt </a:t>
          </a:r>
          <a:r>
            <a:rPr lang="nl-BE" sz="2400" kern="1200">
              <a:latin typeface="Calibri Light" panose="020F0302020204030204"/>
            </a:rPr>
            <a:t>/barbecue voor </a:t>
          </a:r>
          <a:r>
            <a:rPr lang="nl-BE" sz="2400" kern="1200"/>
            <a:t>de medewerkers</a:t>
          </a:r>
          <a:r>
            <a:rPr lang="nl-BE" sz="2400" kern="1200">
              <a:latin typeface="Calibri Light" panose="020F0302020204030204"/>
            </a:rPr>
            <a:t> </a:t>
          </a:r>
          <a:endParaRPr lang="nl-BE" sz="2400" kern="1200"/>
        </a:p>
      </dsp:txBody>
      <dsp:txXfrm rot="10800000">
        <a:off x="398805" y="1958345"/>
        <a:ext cx="3037000" cy="2319923"/>
      </dsp:txXfrm>
    </dsp:sp>
    <dsp:sp modelId="{E340AD15-E853-494B-9575-5983A1DA4947}">
      <dsp:nvSpPr>
        <dsp:cNvPr id="0" name=""/>
        <dsp:cNvSpPr/>
      </dsp:nvSpPr>
      <dsp:spPr>
        <a:xfrm>
          <a:off x="3827836" y="261112"/>
          <a:ext cx="3184218" cy="1436119"/>
        </a:xfrm>
        <a:prstGeom prst="roundRect">
          <a:avLst>
            <a:gd name="adj" fmla="val 10000"/>
          </a:avLst>
        </a:prstGeom>
        <a:blipFill rotWithShape="1">
          <a:blip xmlns:r="http://schemas.openxmlformats.org/officeDocument/2006/relationships" r:embed="rId2"/>
          <a:srcRect/>
          <a:stretch>
            <a:fillRect t="-44000" b="-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E323FD-174C-4B50-B630-FE5DF3EE363B}">
      <dsp:nvSpPr>
        <dsp:cNvPr id="0" name=""/>
        <dsp:cNvSpPr/>
      </dsp:nvSpPr>
      <dsp:spPr>
        <a:xfrm rot="10800000">
          <a:off x="3827836" y="1958345"/>
          <a:ext cx="3184218" cy="2393532"/>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nl-BE" sz="2400" b="1" kern="1200">
              <a:solidFill>
                <a:srgbClr val="016FB8"/>
              </a:solidFill>
            </a:rPr>
            <a:t>Quiz </a:t>
          </a:r>
        </a:p>
        <a:p>
          <a:pPr marL="0" lvl="0" indent="0" algn="ctr" defTabSz="1066800">
            <a:lnSpc>
              <a:spcPct val="90000"/>
            </a:lnSpc>
            <a:spcBef>
              <a:spcPct val="0"/>
            </a:spcBef>
            <a:spcAft>
              <a:spcPct val="35000"/>
            </a:spcAft>
            <a:buNone/>
          </a:pPr>
          <a:r>
            <a:rPr lang="nl-BE" kern="1200"/>
            <a:t>Een centrum- en </a:t>
          </a:r>
          <a:r>
            <a:rPr lang="nl-BE" kern="1200" err="1"/>
            <a:t>afdelingsoverschrijdende</a:t>
          </a:r>
          <a:r>
            <a:rPr lang="nl-BE" kern="1200"/>
            <a:t> quiz + </a:t>
          </a:r>
          <a:r>
            <a:rPr lang="nl-BE" kern="1200" err="1"/>
            <a:t>afterwork</a:t>
          </a:r>
          <a:r>
            <a:rPr lang="nl-BE" kern="1200"/>
            <a:t> over verschillende thema’s om de verbinding tussen onze centra en afdelingen te versterken</a:t>
          </a:r>
          <a:endParaRPr lang="nl-BE" sz="1800" b="1" kern="1200">
            <a:solidFill>
              <a:srgbClr val="016FB8"/>
            </a:solidFill>
          </a:endParaRPr>
        </a:p>
      </dsp:txBody>
      <dsp:txXfrm rot="10800000">
        <a:off x="3901445" y="1958345"/>
        <a:ext cx="3037000" cy="2319923"/>
      </dsp:txXfrm>
    </dsp:sp>
    <dsp:sp modelId="{842917C9-FDDE-4E6B-8EE2-4B0E85201311}">
      <dsp:nvSpPr>
        <dsp:cNvPr id="0" name=""/>
        <dsp:cNvSpPr/>
      </dsp:nvSpPr>
      <dsp:spPr>
        <a:xfrm>
          <a:off x="7330476" y="261112"/>
          <a:ext cx="3184218" cy="1436119"/>
        </a:xfrm>
        <a:prstGeom prst="roundRect">
          <a:avLst>
            <a:gd name="adj" fmla="val 10000"/>
          </a:avLst>
        </a:prstGeom>
        <a:blipFill rotWithShape="1">
          <a:blip xmlns:r="http://schemas.openxmlformats.org/officeDocument/2006/relationships" r:embed="rId3"/>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C4946A-8E7D-4AC0-9D06-7031259EF4D7}">
      <dsp:nvSpPr>
        <dsp:cNvPr id="0" name=""/>
        <dsp:cNvSpPr/>
      </dsp:nvSpPr>
      <dsp:spPr>
        <a:xfrm rot="10800000">
          <a:off x="7330476" y="1958345"/>
          <a:ext cx="3184218" cy="2393532"/>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nl-BE" sz="2000" b="1" kern="1200" err="1">
              <a:solidFill>
                <a:srgbClr val="016FB8"/>
              </a:solidFill>
            </a:rPr>
            <a:t>Onthaaldag</a:t>
          </a:r>
          <a:r>
            <a:rPr lang="nl-BE" sz="2000" b="1" kern="1200">
              <a:solidFill>
                <a:srgbClr val="016FB8"/>
              </a:solidFill>
            </a:rPr>
            <a:t> voor nieuwe medewerkers</a:t>
          </a:r>
        </a:p>
        <a:p>
          <a:pPr marL="0" lvl="0" indent="0" algn="ctr" defTabSz="889000">
            <a:lnSpc>
              <a:spcPct val="90000"/>
            </a:lnSpc>
            <a:spcBef>
              <a:spcPct val="0"/>
            </a:spcBef>
            <a:spcAft>
              <a:spcPct val="35000"/>
            </a:spcAft>
            <a:buNone/>
          </a:pPr>
          <a:r>
            <a:rPr lang="nl-BE" sz="1600" kern="1200" err="1"/>
            <a:t>Onthaaldag</a:t>
          </a:r>
          <a:r>
            <a:rPr lang="nl-BE" sz="1600" kern="1200"/>
            <a:t> voor nieuwe medewerkers met tal van activiteiten en een welkomstwoord van de AG zodat ze elkaar en SV wat beter leren kennen in een informele setting</a:t>
          </a:r>
          <a:endParaRPr lang="nl-BE" sz="1600" b="1" kern="1200">
            <a:solidFill>
              <a:srgbClr val="016FB8"/>
            </a:solidFill>
          </a:endParaRPr>
        </a:p>
        <a:p>
          <a:pPr marL="114300" lvl="1" indent="-114300" algn="l" defTabSz="666750">
            <a:lnSpc>
              <a:spcPct val="90000"/>
            </a:lnSpc>
            <a:spcBef>
              <a:spcPct val="0"/>
            </a:spcBef>
            <a:spcAft>
              <a:spcPct val="15000"/>
            </a:spcAft>
            <a:buChar char="•"/>
          </a:pPr>
          <a:endParaRPr lang="nl-BE" sz="1500" kern="1200"/>
        </a:p>
      </dsp:txBody>
      <dsp:txXfrm rot="10800000">
        <a:off x="7404085" y="1958345"/>
        <a:ext cx="3037000" cy="23199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145E0-9A4B-498D-80AF-8B37D7AA4A17}">
      <dsp:nvSpPr>
        <dsp:cNvPr id="0" name=""/>
        <dsp:cNvSpPr/>
      </dsp:nvSpPr>
      <dsp:spPr>
        <a:xfrm rot="10800000">
          <a:off x="2180988" y="449"/>
          <a:ext cx="6966540" cy="170503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1873" tIns="80010" rIns="149352" bIns="80010" numCol="1" spcCol="1270" anchor="t" anchorCtr="0">
          <a:noAutofit/>
        </a:bodyPr>
        <a:lstStyle/>
        <a:p>
          <a:pPr marL="0" lvl="0" indent="0" algn="l" defTabSz="933450">
            <a:lnSpc>
              <a:spcPct val="90000"/>
            </a:lnSpc>
            <a:spcBef>
              <a:spcPct val="0"/>
            </a:spcBef>
            <a:spcAft>
              <a:spcPct val="35000"/>
            </a:spcAft>
            <a:buNone/>
          </a:pPr>
          <a:r>
            <a:rPr lang="nl-BE" sz="2100" kern="1200"/>
            <a:t>Move@Work battle tussen de afdelingen</a:t>
          </a:r>
        </a:p>
        <a:p>
          <a:pPr marL="171450" lvl="1" indent="-171450" algn="l" defTabSz="711200">
            <a:lnSpc>
              <a:spcPct val="90000"/>
            </a:lnSpc>
            <a:spcBef>
              <a:spcPct val="0"/>
            </a:spcBef>
            <a:spcAft>
              <a:spcPct val="15000"/>
            </a:spcAft>
            <a:buChar char="•"/>
          </a:pPr>
          <a:r>
            <a:rPr lang="nl-BE" sz="1600" kern="1200"/>
            <a:t>In september</a:t>
          </a:r>
        </a:p>
        <a:p>
          <a:pPr marL="171450" lvl="1" indent="-171450" algn="l" defTabSz="711200">
            <a:lnSpc>
              <a:spcPct val="90000"/>
            </a:lnSpc>
            <a:spcBef>
              <a:spcPct val="0"/>
            </a:spcBef>
            <a:spcAft>
              <a:spcPct val="15000"/>
            </a:spcAft>
            <a:buChar char="•"/>
          </a:pPr>
          <a:r>
            <a:rPr lang="nl-BE" sz="1600" kern="1200"/>
            <a:t>Via beweegplatform</a:t>
          </a:r>
        </a:p>
        <a:p>
          <a:pPr marL="171450" lvl="1" indent="-171450" algn="l" defTabSz="711200">
            <a:lnSpc>
              <a:spcPct val="90000"/>
            </a:lnSpc>
            <a:spcBef>
              <a:spcPct val="0"/>
            </a:spcBef>
            <a:spcAft>
              <a:spcPct val="15000"/>
            </a:spcAft>
            <a:buChar char="•"/>
          </a:pPr>
          <a:r>
            <a:rPr lang="nl-BE" sz="1600" kern="1200"/>
            <a:t>Doelstelling bepalen voor wandelen, fietsen, lopen of “andere”</a:t>
          </a:r>
        </a:p>
        <a:p>
          <a:pPr marL="171450" lvl="1" indent="-171450" algn="l" defTabSz="711200">
            <a:lnSpc>
              <a:spcPct val="90000"/>
            </a:lnSpc>
            <a:spcBef>
              <a:spcPct val="0"/>
            </a:spcBef>
            <a:spcAft>
              <a:spcPct val="15000"/>
            </a:spcAft>
            <a:buChar char="•"/>
          </a:pPr>
          <a:r>
            <a:rPr lang="nl-BE" sz="1600" kern="1200"/>
            <a:t>Teams per afdeling tegen elkaar</a:t>
          </a:r>
        </a:p>
      </dsp:txBody>
      <dsp:txXfrm rot="10800000">
        <a:off x="2607247" y="449"/>
        <a:ext cx="6540281" cy="1705035"/>
      </dsp:txXfrm>
    </dsp:sp>
    <dsp:sp modelId="{92AA34D3-0850-4933-B717-F2FB3B4B03F9}">
      <dsp:nvSpPr>
        <dsp:cNvPr id="0" name=""/>
        <dsp:cNvSpPr/>
      </dsp:nvSpPr>
      <dsp:spPr>
        <a:xfrm>
          <a:off x="1328471" y="449"/>
          <a:ext cx="1705035" cy="1705035"/>
        </a:xfrm>
        <a:prstGeom prst="ellipse">
          <a:avLst/>
        </a:prstGeom>
        <a:blipFill rotWithShape="1">
          <a:blip xmlns:r="http://schemas.openxmlformats.org/officeDocument/2006/relationships" r:embed="rId1"/>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54B39A-44F0-405F-BA14-590CF2E2DF06}">
      <dsp:nvSpPr>
        <dsp:cNvPr id="0" name=""/>
        <dsp:cNvSpPr/>
      </dsp:nvSpPr>
      <dsp:spPr>
        <a:xfrm rot="10800000">
          <a:off x="2180988" y="2177058"/>
          <a:ext cx="6966540" cy="170503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1873" tIns="80010" rIns="149352" bIns="80010" numCol="1" spcCol="1270" anchor="t" anchorCtr="0">
          <a:noAutofit/>
        </a:bodyPr>
        <a:lstStyle/>
        <a:p>
          <a:pPr marL="0" lvl="0" indent="0" algn="l" defTabSz="933450">
            <a:lnSpc>
              <a:spcPct val="90000"/>
            </a:lnSpc>
            <a:spcBef>
              <a:spcPct val="0"/>
            </a:spcBef>
            <a:spcAft>
              <a:spcPct val="35000"/>
            </a:spcAft>
            <a:buNone/>
          </a:pPr>
          <a:r>
            <a:rPr lang="nl-BE" sz="2100" kern="1200"/>
            <a:t>Overbrug samen de mytische marathonafstand</a:t>
          </a:r>
        </a:p>
        <a:p>
          <a:pPr marL="171450" lvl="1" indent="-171450" algn="l" defTabSz="711200">
            <a:lnSpc>
              <a:spcPct val="90000"/>
            </a:lnSpc>
            <a:spcBef>
              <a:spcPct val="0"/>
            </a:spcBef>
            <a:spcAft>
              <a:spcPct val="15000"/>
            </a:spcAft>
            <a:buChar char="•"/>
          </a:pPr>
          <a:r>
            <a:rPr lang="nl-BE" sz="1600" kern="1200"/>
            <a:t>22 oktober 2022</a:t>
          </a:r>
        </a:p>
        <a:p>
          <a:pPr marL="171450" lvl="1" indent="-171450" algn="l" defTabSz="711200">
            <a:lnSpc>
              <a:spcPct val="90000"/>
            </a:lnSpc>
            <a:spcBef>
              <a:spcPct val="0"/>
            </a:spcBef>
            <a:spcAft>
              <a:spcPct val="15000"/>
            </a:spcAft>
            <a:buChar char="•"/>
          </a:pPr>
          <a:r>
            <a:rPr lang="nl-BE" sz="1600" kern="1200"/>
            <a:t>Aflossingsmarathon Ekiden</a:t>
          </a:r>
        </a:p>
        <a:p>
          <a:pPr marL="171450" lvl="1" indent="-171450" algn="l" defTabSz="711200">
            <a:lnSpc>
              <a:spcPct val="90000"/>
            </a:lnSpc>
            <a:spcBef>
              <a:spcPct val="0"/>
            </a:spcBef>
            <a:spcAft>
              <a:spcPct val="15000"/>
            </a:spcAft>
            <a:buChar char="•"/>
          </a:pPr>
          <a:r>
            <a:rPr lang="nl-BE" sz="1600" kern="1200"/>
            <a:t>Teams van zes collega’s</a:t>
          </a:r>
        </a:p>
      </dsp:txBody>
      <dsp:txXfrm rot="10800000">
        <a:off x="2607247" y="2177058"/>
        <a:ext cx="6540281" cy="1705035"/>
      </dsp:txXfrm>
    </dsp:sp>
    <dsp:sp modelId="{C172D566-F65B-405D-9B74-0C3DD98D3CA2}">
      <dsp:nvSpPr>
        <dsp:cNvPr id="0" name=""/>
        <dsp:cNvSpPr/>
      </dsp:nvSpPr>
      <dsp:spPr>
        <a:xfrm>
          <a:off x="1328471" y="2177058"/>
          <a:ext cx="1705035" cy="1705035"/>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13-9-2022</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2T13:20:56.239"/>
    </inkml:context>
    <inkml:brush xml:id="br0">
      <inkml:brushProperty name="width" value="0.05" units="cm"/>
      <inkml:brushProperty name="height" value="0.05" units="cm"/>
      <inkml:brushProperty name="color" value="#E71224"/>
    </inkml:brush>
  </inkml:definitions>
  <inkml:trace contextRef="#ctx0" brushRef="#br0">668 1 24575,'-1'71'0,"0"-6"0,2 0 0,14 91 0,-1-67 0,-9-53 0,1 1 0,1-1 0,2 0 0,22 54 0,-30-87 0,2 3 0,1 2 0,-1-1 0,-1 0 0,1 0 0,-1 1 0,1 12 0,-3-18 0,0 0 0,0-1 0,0 1 0,-1 0 0,1-1 0,-1 1 0,1 0 0,-1-1 0,0 1 0,1-1 0,-1 1 0,0-1 0,0 1 0,0-1 0,0 0 0,0 1 0,0-1 0,-1 0 0,1 0 0,0 0 0,-1 0 0,1 0 0,-1 0 0,1 0 0,-1-1 0,1 1 0,-1 0 0,1-1 0,-1 1 0,0-1 0,1 0 0,-1 1 0,0-1 0,1 0 0,-4 0 0,-19 2 0,1-1 0,-25-2 0,30 0 0,1 0 0,-1 2 0,0 0 0,1 1 0,-23 5 0,-187 64 0,199-63 0,13-4 0,0 0 0,1 1 0,0 1 0,-21 11 0,-109 63-1365,127-69-5461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13/09/2022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525a103d5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525a103d59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000">
              <a:solidFill>
                <a:srgbClr val="595959"/>
              </a:solidFill>
            </a:endParaRPr>
          </a:p>
          <a:p>
            <a:pPr marL="0" lvl="0" indent="0" algn="l" rtl="0">
              <a:lnSpc>
                <a:spcPct val="115000"/>
              </a:lnSpc>
              <a:spcBef>
                <a:spcPts val="1200"/>
              </a:spcBef>
              <a:spcAft>
                <a:spcPts val="0"/>
              </a:spcAft>
              <a:buNone/>
            </a:pPr>
            <a:r>
              <a:rPr lang="en-US" sz="1000">
                <a:solidFill>
                  <a:srgbClr val="595959"/>
                </a:solidFill>
              </a:rPr>
              <a:t>specifieke nood : knelpunten in de organisatie, externe vacatures leveren niets op, </a:t>
            </a:r>
            <a:endParaRPr sz="1000">
              <a:solidFill>
                <a:srgbClr val="595959"/>
              </a:solidFill>
            </a:endParaRPr>
          </a:p>
          <a:p>
            <a:pPr marL="0" lvl="0" indent="0" algn="l" rtl="0">
              <a:lnSpc>
                <a:spcPct val="115000"/>
              </a:lnSpc>
              <a:spcBef>
                <a:spcPts val="1200"/>
              </a:spcBef>
              <a:spcAft>
                <a:spcPts val="0"/>
              </a:spcAft>
              <a:buNone/>
            </a:pPr>
            <a:endParaRPr sz="1000">
              <a:solidFill>
                <a:srgbClr val="595959"/>
              </a:solidFill>
            </a:endParaRPr>
          </a:p>
          <a:p>
            <a:pPr marL="0" lvl="0" indent="0" algn="l" rtl="0">
              <a:lnSpc>
                <a:spcPct val="115000"/>
              </a:lnSpc>
              <a:spcBef>
                <a:spcPts val="1200"/>
              </a:spcBef>
              <a:spcAft>
                <a:spcPts val="0"/>
              </a:spcAft>
              <a:buNone/>
            </a:pPr>
            <a:r>
              <a:rPr lang="en-US" sz="1000">
                <a:solidFill>
                  <a:srgbClr val="595959"/>
                </a:solidFill>
              </a:rPr>
              <a:t>interne capaciteit aanspreken</a:t>
            </a:r>
            <a:endParaRPr sz="1000">
              <a:solidFill>
                <a:srgbClr val="595959"/>
              </a:solidFill>
            </a:endParaRPr>
          </a:p>
          <a:p>
            <a:pPr marL="0" lvl="0" indent="0" algn="l" rtl="0">
              <a:lnSpc>
                <a:spcPct val="115000"/>
              </a:lnSpc>
              <a:spcBef>
                <a:spcPts val="1200"/>
              </a:spcBef>
              <a:spcAft>
                <a:spcPts val="0"/>
              </a:spcAft>
              <a:buNone/>
            </a:pPr>
            <a:endParaRPr sz="1000">
              <a:solidFill>
                <a:srgbClr val="595959"/>
              </a:solidFill>
            </a:endParaRPr>
          </a:p>
          <a:p>
            <a:pPr marL="0" lvl="0" indent="0" algn="l" rtl="0">
              <a:lnSpc>
                <a:spcPct val="115000"/>
              </a:lnSpc>
              <a:spcBef>
                <a:spcPts val="1200"/>
              </a:spcBef>
              <a:spcAft>
                <a:spcPts val="0"/>
              </a:spcAft>
              <a:buNone/>
            </a:pPr>
            <a:r>
              <a:rPr lang="en-US" sz="1000">
                <a:solidFill>
                  <a:srgbClr val="595959"/>
                </a:solidFill>
              </a:rPr>
              <a:t>IT:  -     java ontwikkelaars</a:t>
            </a:r>
            <a:endParaRPr sz="1000">
              <a:solidFill>
                <a:srgbClr val="595959"/>
              </a:solidFill>
            </a:endParaRPr>
          </a:p>
          <a:p>
            <a:pPr marL="457200" lvl="0" indent="-292100" algn="l" rtl="0">
              <a:lnSpc>
                <a:spcPct val="115000"/>
              </a:lnSpc>
              <a:spcBef>
                <a:spcPts val="1200"/>
              </a:spcBef>
              <a:spcAft>
                <a:spcPts val="0"/>
              </a:spcAft>
              <a:buClr>
                <a:srgbClr val="595959"/>
              </a:buClr>
              <a:buSzPts val="1000"/>
              <a:buChar char="-"/>
            </a:pPr>
            <a:r>
              <a:rPr lang="en-US" sz="1000">
                <a:solidFill>
                  <a:srgbClr val="595959"/>
                </a:solidFill>
              </a:rPr>
              <a:t>functioneel analisten</a:t>
            </a:r>
            <a:endParaRPr sz="1000">
              <a:solidFill>
                <a:srgbClr val="595959"/>
              </a:solidFill>
            </a:endParaRPr>
          </a:p>
          <a:p>
            <a:pPr marL="457200" lvl="0" indent="0" algn="l" rtl="0">
              <a:lnSpc>
                <a:spcPct val="115000"/>
              </a:lnSpc>
              <a:spcBef>
                <a:spcPts val="1200"/>
              </a:spcBef>
              <a:spcAft>
                <a:spcPts val="0"/>
              </a:spcAft>
              <a:buNone/>
            </a:pPr>
            <a:endParaRPr sz="1000">
              <a:solidFill>
                <a:srgbClr val="595959"/>
              </a:solidFill>
            </a:endParaRPr>
          </a:p>
          <a:p>
            <a:pPr marL="0" lvl="0" indent="0" algn="l" rtl="0">
              <a:lnSpc>
                <a:spcPct val="115000"/>
              </a:lnSpc>
              <a:spcBef>
                <a:spcPts val="1200"/>
              </a:spcBef>
              <a:spcAft>
                <a:spcPts val="0"/>
              </a:spcAft>
              <a:buNone/>
            </a:pPr>
            <a:r>
              <a:rPr lang="en-US" sz="1000">
                <a:solidFill>
                  <a:srgbClr val="595959"/>
                </a:solidFill>
              </a:rPr>
              <a:t>projectleiders</a:t>
            </a:r>
            <a:endParaRPr sz="1000">
              <a:solidFill>
                <a:srgbClr val="595959"/>
              </a:solidFill>
            </a:endParaRPr>
          </a:p>
          <a:p>
            <a:pPr marL="0" lvl="0" indent="0" algn="l" rtl="0">
              <a:lnSpc>
                <a:spcPct val="115000"/>
              </a:lnSpc>
              <a:spcBef>
                <a:spcPts val="1200"/>
              </a:spcBef>
              <a:spcAft>
                <a:spcPts val="0"/>
              </a:spcAft>
              <a:buNone/>
            </a:pPr>
            <a:endParaRPr sz="1000">
              <a:solidFill>
                <a:srgbClr val="595959"/>
              </a:solidFill>
            </a:endParaRPr>
          </a:p>
          <a:p>
            <a:pPr marL="0" lvl="0" indent="0" algn="l" rtl="0">
              <a:lnSpc>
                <a:spcPct val="115000"/>
              </a:lnSpc>
              <a:spcBef>
                <a:spcPts val="1200"/>
              </a:spcBef>
              <a:spcAft>
                <a:spcPts val="0"/>
              </a:spcAft>
              <a:buNone/>
            </a:pPr>
            <a:r>
              <a:rPr lang="en-US" sz="1000">
                <a:solidFill>
                  <a:srgbClr val="595959"/>
                </a:solidFill>
              </a:rPr>
              <a:t>afstappen van het witte raaf principe, maar vooral zeer uitgebreid inzetten op opleiding, ontwikkeling</a:t>
            </a:r>
            <a:endParaRPr sz="1000">
              <a:solidFill>
                <a:srgbClr val="595959"/>
              </a:solidFill>
            </a:endParaRPr>
          </a:p>
          <a:p>
            <a:pPr marL="0" lvl="0" indent="0" algn="l" rtl="0">
              <a:lnSpc>
                <a:spcPct val="115000"/>
              </a:lnSpc>
              <a:spcBef>
                <a:spcPts val="1200"/>
              </a:spcBef>
              <a:spcAft>
                <a:spcPts val="1200"/>
              </a:spcAft>
              <a:buClr>
                <a:schemeClr val="dk1"/>
              </a:buClr>
              <a:buSzPts val="1100"/>
              <a:buFont typeface="Arial"/>
              <a:buNone/>
            </a:pPr>
            <a:r>
              <a:rPr lang="en-US" sz="1000">
                <a:solidFill>
                  <a:srgbClr val="595959"/>
                </a:solidFill>
              </a:rPr>
              <a:t>zo groot mogelijke instroom- tijdig nadenken over verloning: wat is er mogelijk, welke procedure gaan we moeten voeren en daar tijdig over communiceren </a:t>
            </a:r>
            <a:endParaRPr sz="883">
              <a:solidFill>
                <a:srgbClr val="595959"/>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525a103d5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525a103d59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akkoord van de volledige directie is noodzakelijk</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525a103d5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525a103d59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opleiding vóór de vacature-mensen op het niveau brengen dat vereist is</a:t>
            </a:r>
            <a:endParaRPr/>
          </a:p>
          <a:p>
            <a:pPr marL="0" lvl="0" indent="0" algn="l" rtl="0">
              <a:spcBef>
                <a:spcPts val="0"/>
              </a:spcBef>
              <a:spcAft>
                <a:spcPts val="0"/>
              </a:spcAft>
              <a:buNone/>
            </a:pPr>
            <a:r>
              <a:rPr lang="en-US"/>
              <a:t>eerste maanden geen vervanging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525a103d5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525a103d59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we werken met getuigenissen van huidige medewerkers: wat is de job, waarom doen ze die graag, wat zijn ook de moeilijkheden/mindere aspecten die men ervaart</a:t>
            </a:r>
            <a:endParaRPr/>
          </a:p>
          <a:p>
            <a:pPr marL="0" lvl="0" indent="0" algn="l" rtl="0">
              <a:spcBef>
                <a:spcPts val="0"/>
              </a:spcBef>
              <a:spcAft>
                <a:spcPts val="0"/>
              </a:spcAft>
              <a:buNone/>
            </a:pPr>
            <a:r>
              <a:rPr lang="en-US"/>
              <a:t>dit kan in tekstvorm, presentatie op de infosessies, filmpjes..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525a103d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525a103d5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ontwikkelrapport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525a103d5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525a103d59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525a103d5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525a103d59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525a103d5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525a103d59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525a103d59_0_5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g1525a103d5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525a103d59_0_5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g1525a103d59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Eerst en vooral een korte toelichting over onze organisatie. Wij zijn het Departement Landbouw en Visserij en onze missie luidt ‘Vooruit voor (h)eerlijk voedsel in Vlaanderen. Met onze 600-tal medewerkers ondersteunen wij de beleidsvoorbereiding, en staan we ook in voor de beleidsuitvoering. Dit doen we zowel op het hoofdbestuur als in de buitendiensten. Welk type functies kan je bij ons vinden? De beleidsfuncties staan in voor het opmaken van beleidsvoorstellen en het opmaken van regelgeving. Onze dossierbehandelaars en controlefuncties zijn onze experten in de uitvoering, m.n. de subsidies, zij verwerken aanvragen en zorgen voor de uitbetaling van steun aan de landbouwers en de vissers. Ook hebben we een aantal organisatie ondersteunende functies die instaan voor de vertaling van het beleid naar concrete maatregelen op basis waarvan de landbouwer steun kan aanvragen.</a:t>
            </a:r>
          </a:p>
          <a:p>
            <a:r>
              <a:rPr lang="nl-BE"/>
              <a:t>Om onze organisatie te ondersteunen zijn er ook nog een aantal ondersteunende diensten, waaronder HR en Organisatie, Communicatie, Financiën, interne audit en IT.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532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525a103d59_0_6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g1525a103d5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Ik ben </a:t>
            </a:r>
            <a:r>
              <a:rPr lang="en-US" err="1">
                <a:cs typeface="Calibri"/>
              </a:rPr>
              <a:t>gestart</a:t>
            </a:r>
            <a:r>
              <a:rPr lang="en-US">
                <a:cs typeface="Calibri"/>
              </a:rPr>
              <a:t> </a:t>
            </a:r>
            <a:r>
              <a:rPr lang="en-US" err="1">
                <a:cs typeface="Calibri"/>
              </a:rPr>
              <a:t>bij</a:t>
            </a:r>
            <a:r>
              <a:rPr lang="en-US">
                <a:cs typeface="Calibri"/>
              </a:rPr>
              <a:t> Sport Vlaanderen in het </a:t>
            </a:r>
            <a:r>
              <a:rPr lang="en-US" err="1">
                <a:cs typeface="Calibri"/>
              </a:rPr>
              <a:t>najaar</a:t>
            </a:r>
            <a:r>
              <a:rPr lang="en-US">
                <a:cs typeface="Calibri"/>
              </a:rPr>
              <a:t> van 2020 in </a:t>
            </a:r>
            <a:r>
              <a:rPr lang="en-US" err="1">
                <a:cs typeface="Calibri"/>
              </a:rPr>
              <a:t>volle</a:t>
            </a:r>
            <a:r>
              <a:rPr lang="en-US">
                <a:cs typeface="Calibri"/>
              </a:rPr>
              <a:t> corona </a:t>
            </a:r>
            <a:r>
              <a:rPr lang="en-US" err="1">
                <a:cs typeface="Calibri"/>
              </a:rPr>
              <a:t>en</a:t>
            </a:r>
            <a:r>
              <a:rPr lang="en-US">
                <a:cs typeface="Calibri"/>
              </a:rPr>
              <a:t> </a:t>
            </a:r>
            <a:r>
              <a:rPr lang="en-US" err="1">
                <a:cs typeface="Calibri"/>
              </a:rPr>
              <a:t>heb</a:t>
            </a:r>
            <a:r>
              <a:rPr lang="en-US">
                <a:cs typeface="Calibri"/>
              </a:rPr>
              <a:t> </a:t>
            </a:r>
            <a:r>
              <a:rPr lang="en-US" err="1">
                <a:cs typeface="Calibri"/>
              </a:rPr>
              <a:t>zelf</a:t>
            </a:r>
            <a:r>
              <a:rPr lang="en-US">
                <a:cs typeface="Calibri"/>
              </a:rPr>
              <a:t> '</a:t>
            </a:r>
            <a:r>
              <a:rPr lang="en-US" err="1">
                <a:cs typeface="Calibri"/>
              </a:rPr>
              <a:t>verbinding</a:t>
            </a:r>
            <a:r>
              <a:rPr lang="en-US">
                <a:cs typeface="Calibri"/>
              </a:rPr>
              <a:t> ' </a:t>
            </a:r>
            <a:r>
              <a:rPr lang="en-US" err="1">
                <a:cs typeface="Calibri"/>
              </a:rPr>
              <a:t>gemist</a:t>
            </a:r>
            <a:r>
              <a:rPr lang="en-US">
                <a:cs typeface="Calibri"/>
              </a:rPr>
              <a:t>, </a:t>
            </a:r>
            <a:r>
              <a:rPr lang="en-US" err="1">
                <a:cs typeface="Calibri"/>
              </a:rPr>
              <a:t>ik</a:t>
            </a:r>
            <a:r>
              <a:rPr lang="en-US">
                <a:cs typeface="Calibri"/>
              </a:rPr>
              <a:t> zag </a:t>
            </a:r>
            <a:r>
              <a:rPr lang="en-US" err="1">
                <a:cs typeface="Calibri"/>
              </a:rPr>
              <a:t>medewerkers</a:t>
            </a:r>
            <a:r>
              <a:rPr lang="en-US">
                <a:cs typeface="Calibri"/>
              </a:rPr>
              <a:t> op </a:t>
            </a:r>
            <a:r>
              <a:rPr lang="en-US" err="1">
                <a:cs typeface="Calibri"/>
              </a:rPr>
              <a:t>schermen</a:t>
            </a:r>
            <a:r>
              <a:rPr lang="en-US">
                <a:cs typeface="Calibri"/>
              </a:rPr>
              <a:t>, </a:t>
            </a:r>
            <a:r>
              <a:rPr lang="en-US" err="1">
                <a:cs typeface="Calibri"/>
              </a:rPr>
              <a:t>en</a:t>
            </a:r>
            <a:r>
              <a:rPr lang="en-US">
                <a:cs typeface="Calibri"/>
              </a:rPr>
              <a:t> </a:t>
            </a:r>
            <a:r>
              <a:rPr lang="en-US" err="1">
                <a:cs typeface="Calibri"/>
              </a:rPr>
              <a:t>wist</a:t>
            </a:r>
            <a:r>
              <a:rPr lang="en-US">
                <a:cs typeface="Calibri"/>
              </a:rPr>
              <a:t> </a:t>
            </a:r>
            <a:r>
              <a:rPr lang="en-US" err="1">
                <a:cs typeface="Calibri"/>
              </a:rPr>
              <a:t>niet</a:t>
            </a:r>
            <a:r>
              <a:rPr lang="en-US">
                <a:cs typeface="Calibri"/>
              </a:rPr>
              <a:t> hoe ze er </a:t>
            </a:r>
            <a:r>
              <a:rPr lang="en-US" err="1">
                <a:cs typeface="Calibri"/>
              </a:rPr>
              <a:t>voor</a:t>
            </a:r>
            <a:r>
              <a:rPr lang="en-US">
                <a:cs typeface="Calibri"/>
              </a:rPr>
              <a:t> de rest </a:t>
            </a:r>
            <a:r>
              <a:rPr lang="en-US" err="1">
                <a:cs typeface="Calibri"/>
              </a:rPr>
              <a:t>uitzagen</a:t>
            </a:r>
            <a:r>
              <a:rPr lang="en-US">
                <a:cs typeface="Calibri"/>
              </a:rPr>
              <a:t>, </a:t>
            </a:r>
            <a:r>
              <a:rPr lang="en-US" err="1">
                <a:cs typeface="Calibri"/>
              </a:rPr>
              <a:t>welke</a:t>
            </a:r>
            <a:r>
              <a:rPr lang="en-US">
                <a:cs typeface="Calibri"/>
              </a:rPr>
              <a:t> </a:t>
            </a:r>
            <a:r>
              <a:rPr lang="en-US" err="1">
                <a:cs typeface="Calibri"/>
              </a:rPr>
              <a:t>energie</a:t>
            </a:r>
            <a:r>
              <a:rPr lang="en-US">
                <a:cs typeface="Calibri"/>
              </a:rPr>
              <a:t> </a:t>
            </a:r>
            <a:r>
              <a:rPr lang="en-US" err="1">
                <a:cs typeface="Calibri"/>
              </a:rPr>
              <a:t>ik</a:t>
            </a:r>
            <a:r>
              <a:rPr lang="en-US">
                <a:cs typeface="Calibri"/>
              </a:rPr>
              <a:t> </a:t>
            </a:r>
            <a:r>
              <a:rPr lang="en-US" err="1">
                <a:cs typeface="Calibri"/>
              </a:rPr>
              <a:t>kon</a:t>
            </a:r>
            <a:r>
              <a:rPr lang="en-US">
                <a:cs typeface="Calibri"/>
              </a:rPr>
              <a:t> </a:t>
            </a:r>
            <a:r>
              <a:rPr lang="en-US" err="1">
                <a:cs typeface="Calibri"/>
              </a:rPr>
              <a:t>voelen</a:t>
            </a:r>
            <a:r>
              <a:rPr lang="en-US">
                <a:cs typeface="Calibri"/>
              </a:rPr>
              <a:t>, </a:t>
            </a:r>
            <a:r>
              <a:rPr lang="en-US" err="1">
                <a:cs typeface="Calibri"/>
              </a:rPr>
              <a:t>ik</a:t>
            </a:r>
            <a:r>
              <a:rPr lang="en-US">
                <a:cs typeface="Calibri"/>
              </a:rPr>
              <a:t> </a:t>
            </a:r>
            <a:r>
              <a:rPr lang="en-US" err="1">
                <a:cs typeface="Calibri"/>
              </a:rPr>
              <a:t>miste</a:t>
            </a:r>
            <a:r>
              <a:rPr lang="en-US">
                <a:cs typeface="Calibri"/>
              </a:rPr>
              <a:t> de </a:t>
            </a:r>
            <a:r>
              <a:rPr lang="en-US" err="1">
                <a:cs typeface="Calibri"/>
              </a:rPr>
              <a:t>fysieke</a:t>
            </a:r>
            <a:r>
              <a:rPr lang="en-US">
                <a:cs typeface="Calibri"/>
              </a:rPr>
              <a:t> vibes,... Voor </a:t>
            </a:r>
            <a:r>
              <a:rPr lang="en-US" err="1">
                <a:cs typeface="Calibri"/>
              </a:rPr>
              <a:t>mij</a:t>
            </a:r>
            <a:r>
              <a:rPr lang="en-US">
                <a:cs typeface="Calibri"/>
              </a:rPr>
              <a:t> was het al </a:t>
            </a:r>
            <a:r>
              <a:rPr lang="en-US" err="1">
                <a:cs typeface="Calibri"/>
              </a:rPr>
              <a:t>snel</a:t>
            </a:r>
            <a:r>
              <a:rPr lang="en-US">
                <a:cs typeface="Calibri"/>
              </a:rPr>
              <a:t> </a:t>
            </a:r>
            <a:r>
              <a:rPr lang="en-US" err="1">
                <a:cs typeface="Calibri"/>
              </a:rPr>
              <a:t>duidelijk</a:t>
            </a:r>
            <a:r>
              <a:rPr lang="en-US">
                <a:cs typeface="Calibri"/>
              </a:rPr>
              <a:t> </a:t>
            </a:r>
            <a:r>
              <a:rPr lang="en-US" err="1">
                <a:cs typeface="Calibri"/>
              </a:rPr>
              <a:t>dat</a:t>
            </a:r>
            <a:r>
              <a:rPr lang="en-US">
                <a:cs typeface="Calibri"/>
              </a:rPr>
              <a:t> het </a:t>
            </a:r>
            <a:r>
              <a:rPr lang="en-US" err="1">
                <a:cs typeface="Calibri"/>
              </a:rPr>
              <a:t>voor</a:t>
            </a:r>
            <a:r>
              <a:rPr lang="en-US">
                <a:cs typeface="Calibri"/>
              </a:rPr>
              <a:t> </a:t>
            </a:r>
            <a:r>
              <a:rPr lang="en-US" err="1">
                <a:cs typeface="Calibri"/>
              </a:rPr>
              <a:t>nieuwe</a:t>
            </a:r>
            <a:r>
              <a:rPr lang="en-US">
                <a:cs typeface="Calibri"/>
              </a:rPr>
              <a:t> </a:t>
            </a:r>
            <a:r>
              <a:rPr lang="en-US" err="1">
                <a:cs typeface="Calibri"/>
              </a:rPr>
              <a:t>personeelsleden</a:t>
            </a:r>
            <a:r>
              <a:rPr lang="en-US">
                <a:cs typeface="Calibri"/>
              </a:rPr>
              <a:t> </a:t>
            </a:r>
            <a:r>
              <a:rPr lang="en-US" err="1">
                <a:cs typeface="Calibri"/>
              </a:rPr>
              <a:t>niet</a:t>
            </a:r>
            <a:r>
              <a:rPr lang="en-US">
                <a:cs typeface="Calibri"/>
              </a:rPr>
              <a:t> evident was om </a:t>
            </a:r>
            <a:r>
              <a:rPr lang="en-US" err="1">
                <a:cs typeface="Calibri"/>
              </a:rPr>
              <a:t>een</a:t>
            </a:r>
            <a:r>
              <a:rPr lang="en-US">
                <a:cs typeface="Calibri"/>
              </a:rPr>
              <a:t> </a:t>
            </a:r>
            <a:r>
              <a:rPr lang="en-US" err="1">
                <a:cs typeface="Calibri"/>
              </a:rPr>
              <a:t>informeel</a:t>
            </a:r>
            <a:r>
              <a:rPr lang="en-US">
                <a:cs typeface="Calibri"/>
              </a:rPr>
              <a:t> </a:t>
            </a:r>
            <a:r>
              <a:rPr lang="en-US" err="1">
                <a:cs typeface="Calibri"/>
              </a:rPr>
              <a:t>netwerk</a:t>
            </a:r>
            <a:r>
              <a:rPr lang="en-US">
                <a:cs typeface="Calibri"/>
              </a:rPr>
              <a:t> </a:t>
            </a:r>
            <a:r>
              <a:rPr lang="en-US" err="1">
                <a:cs typeface="Calibri"/>
              </a:rPr>
              <a:t>uit</a:t>
            </a:r>
            <a:r>
              <a:rPr lang="en-US">
                <a:cs typeface="Calibri"/>
              </a:rPr>
              <a:t> </a:t>
            </a:r>
            <a:r>
              <a:rPr lang="en-US" err="1">
                <a:cs typeface="Calibri"/>
              </a:rPr>
              <a:t>te</a:t>
            </a:r>
            <a:r>
              <a:rPr lang="en-US">
                <a:cs typeface="Calibri"/>
              </a:rPr>
              <a:t> </a:t>
            </a:r>
            <a:r>
              <a:rPr lang="en-US" err="1">
                <a:cs typeface="Calibri"/>
              </a:rPr>
              <a:t>bouwen</a:t>
            </a:r>
            <a:r>
              <a:rPr lang="en-US">
                <a:cs typeface="Calibri"/>
              </a:rPr>
              <a:t> in </a:t>
            </a:r>
            <a:r>
              <a:rPr lang="en-US" err="1">
                <a:cs typeface="Calibri"/>
              </a:rPr>
              <a:t>een</a:t>
            </a:r>
            <a:r>
              <a:rPr lang="en-US">
                <a:cs typeface="Calibri"/>
              </a:rPr>
              <a:t> </a:t>
            </a:r>
            <a:r>
              <a:rPr lang="en-US" err="1">
                <a:cs typeface="Calibri"/>
              </a:rPr>
              <a:t>nieuwe</a:t>
            </a:r>
            <a:r>
              <a:rPr lang="en-US">
                <a:cs typeface="Calibri"/>
              </a:rPr>
              <a:t> </a:t>
            </a:r>
            <a:r>
              <a:rPr lang="en-US" err="1">
                <a:cs typeface="Calibri"/>
              </a:rPr>
              <a:t>organisatie</a:t>
            </a:r>
            <a:r>
              <a:rPr lang="en-US">
                <a:cs typeface="Calibri"/>
              </a:rPr>
              <a:t> , om er </a:t>
            </a:r>
            <a:r>
              <a:rPr lang="en-US" err="1">
                <a:cs typeface="Calibri"/>
              </a:rPr>
              <a:t>zich</a:t>
            </a:r>
            <a:r>
              <a:rPr lang="en-US">
                <a:cs typeface="Calibri"/>
              </a:rPr>
              <a:t> </a:t>
            </a:r>
            <a:r>
              <a:rPr lang="en-US" err="1">
                <a:cs typeface="Calibri"/>
              </a:rPr>
              <a:t>thuis</a:t>
            </a:r>
            <a:r>
              <a:rPr lang="en-US">
                <a:cs typeface="Calibri"/>
              </a:rPr>
              <a:t> </a:t>
            </a:r>
            <a:r>
              <a:rPr lang="en-US" err="1">
                <a:cs typeface="Calibri"/>
              </a:rPr>
              <a:t>te</a:t>
            </a:r>
            <a:r>
              <a:rPr lang="en-US">
                <a:cs typeface="Calibri"/>
              </a:rPr>
              <a:t> </a:t>
            </a:r>
            <a:r>
              <a:rPr lang="en-US" err="1">
                <a:cs typeface="Calibri"/>
              </a:rPr>
              <a:t>voelen</a:t>
            </a:r>
            <a:r>
              <a:rPr lang="en-US">
                <a:cs typeface="Calibri"/>
              </a:rPr>
              <a:t>. Wie er </a:t>
            </a:r>
            <a:r>
              <a:rPr lang="en-US" err="1">
                <a:cs typeface="Calibri"/>
              </a:rPr>
              <a:t>langer</a:t>
            </a:r>
            <a:r>
              <a:rPr lang="en-US">
                <a:cs typeface="Calibri"/>
              </a:rPr>
              <a:t> </a:t>
            </a:r>
            <a:r>
              <a:rPr lang="en-US" err="1">
                <a:cs typeface="Calibri"/>
              </a:rPr>
              <a:t>werkte</a:t>
            </a:r>
            <a:r>
              <a:rPr lang="en-US">
                <a:cs typeface="Calibri"/>
              </a:rPr>
              <a:t>, </a:t>
            </a:r>
            <a:r>
              <a:rPr lang="en-US" err="1">
                <a:cs typeface="Calibri"/>
              </a:rPr>
              <a:t>kon</a:t>
            </a:r>
            <a:r>
              <a:rPr lang="en-US">
                <a:cs typeface="Calibri"/>
              </a:rPr>
              <a:t> '</a:t>
            </a:r>
            <a:r>
              <a:rPr lang="en-US" err="1">
                <a:cs typeface="Calibri"/>
              </a:rPr>
              <a:t>teren</a:t>
            </a:r>
            <a:r>
              <a:rPr lang="en-US">
                <a:cs typeface="Calibri"/>
              </a:rPr>
              <a:t>' op </a:t>
            </a:r>
            <a:r>
              <a:rPr lang="en-US" err="1">
                <a:cs typeface="Calibri"/>
              </a:rPr>
              <a:t>verbinding</a:t>
            </a:r>
            <a:r>
              <a:rPr lang="en-US">
                <a:cs typeface="Calibri"/>
              </a:rPr>
              <a:t> die er </a:t>
            </a:r>
            <a:r>
              <a:rPr lang="en-US" err="1">
                <a:cs typeface="Calibri"/>
              </a:rPr>
              <a:t>voorheen</a:t>
            </a:r>
            <a:r>
              <a:rPr lang="en-US">
                <a:cs typeface="Calibri"/>
              </a:rPr>
              <a:t> was, maar </a:t>
            </a:r>
            <a:r>
              <a:rPr lang="en-US" err="1">
                <a:cs typeface="Calibri"/>
              </a:rPr>
              <a:t>ook</a:t>
            </a:r>
            <a:r>
              <a:rPr lang="en-US">
                <a:cs typeface="Calibri"/>
              </a:rPr>
              <a:t> </a:t>
            </a:r>
            <a:r>
              <a:rPr lang="en-US" err="1">
                <a:cs typeface="Calibri"/>
              </a:rPr>
              <a:t>dat</a:t>
            </a:r>
            <a:r>
              <a:rPr lang="en-US">
                <a:cs typeface="Calibri"/>
              </a:rPr>
              <a:t> was </a:t>
            </a:r>
            <a:r>
              <a:rPr lang="en-US" err="1">
                <a:cs typeface="Calibri"/>
              </a:rPr>
              <a:t>niet</a:t>
            </a:r>
            <a:r>
              <a:rPr lang="en-US">
                <a:cs typeface="Calibri"/>
              </a:rPr>
              <a:t> </a:t>
            </a:r>
            <a:r>
              <a:rPr lang="en-US" err="1">
                <a:cs typeface="Calibri"/>
              </a:rPr>
              <a:t>genoeg</a:t>
            </a:r>
            <a:r>
              <a:rPr lang="en-US">
                <a:cs typeface="Calibri"/>
              </a:rPr>
              <a:t>. </a:t>
            </a:r>
            <a:r>
              <a:rPr lang="en-US" err="1">
                <a:cs typeface="Calibri"/>
              </a:rPr>
              <a:t>Ook</a:t>
            </a:r>
            <a:r>
              <a:rPr lang="en-US">
                <a:cs typeface="Calibri"/>
              </a:rPr>
              <a:t> </a:t>
            </a:r>
            <a:r>
              <a:rPr lang="en-US" err="1">
                <a:cs typeface="Calibri"/>
              </a:rPr>
              <a:t>vanuit</a:t>
            </a:r>
            <a:r>
              <a:rPr lang="en-US">
                <a:cs typeface="Calibri"/>
              </a:rPr>
              <a:t> het management was </a:t>
            </a:r>
            <a:r>
              <a:rPr lang="en-US" err="1">
                <a:cs typeface="Calibri"/>
              </a:rPr>
              <a:t>vraag</a:t>
            </a:r>
            <a:r>
              <a:rPr lang="en-US">
                <a:cs typeface="Calibri"/>
              </a:rPr>
              <a:t> om </a:t>
            </a:r>
            <a:r>
              <a:rPr lang="en-US" err="1">
                <a:cs typeface="Calibri"/>
              </a:rPr>
              <a:t>mensen</a:t>
            </a:r>
            <a:r>
              <a:rPr lang="en-US">
                <a:cs typeface="Calibri"/>
              </a:rPr>
              <a:t> </a:t>
            </a:r>
            <a:r>
              <a:rPr lang="en-US" err="1">
                <a:cs typeface="Calibri"/>
              </a:rPr>
              <a:t>opnieuw</a:t>
            </a:r>
            <a:r>
              <a:rPr lang="en-US">
                <a:cs typeface="Calibri"/>
              </a:rPr>
              <a:t> </a:t>
            </a:r>
            <a:r>
              <a:rPr lang="en-US" err="1">
                <a:cs typeface="Calibri"/>
              </a:rPr>
              <a:t>samen</a:t>
            </a:r>
            <a:r>
              <a:rPr lang="en-US">
                <a:cs typeface="Calibri"/>
              </a:rPr>
              <a:t> </a:t>
            </a:r>
            <a:r>
              <a:rPr lang="en-US" err="1">
                <a:cs typeface="Calibri"/>
              </a:rPr>
              <a:t>te</a:t>
            </a:r>
            <a:r>
              <a:rPr lang="en-US">
                <a:cs typeface="Calibri"/>
              </a:rPr>
              <a:t> </a:t>
            </a:r>
            <a:r>
              <a:rPr lang="en-US" err="1">
                <a:cs typeface="Calibri"/>
              </a:rPr>
              <a:t>brengen</a:t>
            </a:r>
            <a:r>
              <a:rPr lang="en-US">
                <a:cs typeface="Calibri"/>
              </a:rPr>
              <a:t>, teams </a:t>
            </a:r>
            <a:r>
              <a:rPr lang="en-US" err="1">
                <a:cs typeface="Calibri"/>
              </a:rPr>
              <a:t>terug</a:t>
            </a:r>
            <a:r>
              <a:rPr lang="en-US">
                <a:cs typeface="Calibri"/>
              </a:rPr>
              <a:t> in contact met </a:t>
            </a:r>
            <a:r>
              <a:rPr lang="en-US" err="1">
                <a:cs typeface="Calibri"/>
              </a:rPr>
              <a:t>elkaar</a:t>
            </a:r>
            <a:r>
              <a:rPr lang="en-US">
                <a:cs typeface="Calibri"/>
              </a:rPr>
              <a:t> </a:t>
            </a:r>
            <a:r>
              <a:rPr lang="en-US" err="1">
                <a:cs typeface="Calibri"/>
              </a:rPr>
              <a:t>te</a:t>
            </a:r>
            <a:r>
              <a:rPr lang="en-US">
                <a:cs typeface="Calibri"/>
              </a:rPr>
              <a:t> </a:t>
            </a:r>
            <a:r>
              <a:rPr lang="en-US" err="1">
                <a:cs typeface="Calibri"/>
              </a:rPr>
              <a:t>brengen</a:t>
            </a:r>
            <a:r>
              <a:rPr lang="en-US">
                <a:cs typeface="Calibri"/>
              </a:rPr>
              <a:t> over </a:t>
            </a:r>
            <a:r>
              <a:rPr lang="en-US" err="1">
                <a:cs typeface="Calibri"/>
              </a:rPr>
              <a:t>afdelingsgrenzen</a:t>
            </a:r>
            <a:r>
              <a:rPr lang="en-US">
                <a:cs typeface="Calibri"/>
              </a:rPr>
              <a:t> </a:t>
            </a:r>
            <a:r>
              <a:rPr lang="en-US" err="1">
                <a:cs typeface="Calibri"/>
              </a:rPr>
              <a:t>heen</a:t>
            </a:r>
            <a:r>
              <a:rPr lang="en-US">
                <a:cs typeface="Calibri"/>
              </a:rPr>
              <a:t>, </a:t>
            </a:r>
            <a:r>
              <a:rPr lang="en-US" err="1">
                <a:cs typeface="Calibri"/>
              </a:rPr>
              <a:t>en</a:t>
            </a:r>
            <a:r>
              <a:rPr lang="en-US">
                <a:cs typeface="Calibri"/>
              </a:rPr>
              <a:t> zo </a:t>
            </a:r>
            <a:r>
              <a:rPr lang="en-US" err="1">
                <a:cs typeface="Calibri"/>
              </a:rPr>
              <a:t>klopte</a:t>
            </a:r>
            <a:r>
              <a:rPr lang="en-US">
                <a:cs typeface="Calibri"/>
              </a:rPr>
              <a:t> men </a:t>
            </a:r>
            <a:r>
              <a:rPr lang="en-US" err="1">
                <a:cs typeface="Calibri"/>
              </a:rPr>
              <a:t>aan</a:t>
            </a:r>
            <a:r>
              <a:rPr lang="en-US">
                <a:cs typeface="Calibri"/>
              </a:rPr>
              <a:t> </a:t>
            </a:r>
            <a:r>
              <a:rPr lang="en-US" err="1">
                <a:cs typeface="Calibri"/>
              </a:rPr>
              <a:t>bij</a:t>
            </a:r>
            <a:r>
              <a:rPr lang="en-US">
                <a:cs typeface="Calibri"/>
              </a:rPr>
              <a:t> HR.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213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Ik ga </a:t>
            </a:r>
            <a:r>
              <a:rPr lang="en-US" err="1">
                <a:ea typeface="Calibri"/>
                <a:cs typeface="Calibri"/>
              </a:rPr>
              <a:t>jullie</a:t>
            </a:r>
            <a:r>
              <a:rPr lang="en-US">
                <a:ea typeface="Calibri"/>
                <a:cs typeface="Calibri"/>
              </a:rPr>
              <a:t> even </a:t>
            </a:r>
            <a:r>
              <a:rPr lang="en-US" err="1">
                <a:ea typeface="Calibri"/>
                <a:cs typeface="Calibri"/>
              </a:rPr>
              <a:t>meenemen</a:t>
            </a:r>
            <a:r>
              <a:rPr lang="en-US">
                <a:ea typeface="Calibri"/>
                <a:cs typeface="Calibri"/>
              </a:rPr>
              <a:t> </a:t>
            </a:r>
            <a:r>
              <a:rPr lang="en-US" err="1">
                <a:ea typeface="Calibri"/>
                <a:cs typeface="Calibri"/>
              </a:rPr>
              <a:t>naar</a:t>
            </a:r>
            <a:r>
              <a:rPr lang="en-US">
                <a:ea typeface="Calibri"/>
                <a:cs typeface="Calibri"/>
              </a:rPr>
              <a:t> Sport Vlaanderen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881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cs typeface="Calibri"/>
              </a:rPr>
              <a:t>Jullie kennen ons wellicht als het vroegere BLOSO via sportkampen of als personeelslid door de jaarlijkse sport- en </a:t>
            </a:r>
            <a:r>
              <a:rPr lang="nl-BE" err="1">
                <a:cs typeface="Calibri"/>
              </a:rPr>
              <a:t>beweegdag</a:t>
            </a:r>
            <a:r>
              <a:rPr lang="nl-BE">
                <a:cs typeface="Calibri"/>
              </a:rPr>
              <a:t> (sportdag </a:t>
            </a:r>
            <a:r>
              <a:rPr lang="nl-BE" err="1">
                <a:cs typeface="Calibri"/>
              </a:rPr>
              <a:t>vd</a:t>
            </a:r>
            <a:r>
              <a:rPr lang="nl-BE">
                <a:cs typeface="Calibri"/>
              </a:rPr>
              <a:t> Vlaamse ambtenaren), maar waar staan wij voor?</a:t>
            </a:r>
          </a:p>
          <a:p>
            <a:r>
              <a:rPr lang="nl-BE">
                <a:cs typeface="Calibri"/>
              </a:rPr>
              <a:t>Missie: </a:t>
            </a:r>
          </a:p>
          <a:p>
            <a:r>
              <a:rPr lang="nl-BE"/>
              <a:t>Iedereen in Vlaanderen zoveel mogelijk kansen bieden om hun hele leven te sporten en te bewegen </a:t>
            </a:r>
            <a:r>
              <a:rPr lang="nl-BE" b="1"/>
              <a:t>omdat het ons als samenleving sterker maakt! </a:t>
            </a:r>
            <a:r>
              <a:rPr lang="en-US" b="1" err="1"/>
              <a:t>Verbinding</a:t>
            </a:r>
            <a:r>
              <a:rPr lang="en-US" b="1"/>
              <a:t> </a:t>
            </a:r>
            <a:r>
              <a:rPr lang="en-US" b="1" err="1"/>
              <a:t>maakt</a:t>
            </a:r>
            <a:r>
              <a:rPr lang="en-US" b="1"/>
              <a:t> </a:t>
            </a:r>
            <a:r>
              <a:rPr lang="en-US" b="1" err="1"/>
              <a:t>deel</a:t>
            </a:r>
            <a:r>
              <a:rPr lang="en-US" b="1"/>
              <a:t> </a:t>
            </a:r>
            <a:r>
              <a:rPr lang="en-US" b="1" err="1"/>
              <a:t>uit</a:t>
            </a:r>
            <a:r>
              <a:rPr lang="en-US" b="1"/>
              <a:t> van </a:t>
            </a:r>
            <a:r>
              <a:rPr lang="en-US" b="1" err="1"/>
              <a:t>onze</a:t>
            </a:r>
            <a:r>
              <a:rPr lang="en-US" b="1"/>
              <a:t> </a:t>
            </a:r>
            <a:r>
              <a:rPr lang="en-US" b="1" err="1"/>
              <a:t>missie</a:t>
            </a:r>
            <a:r>
              <a:rPr lang="en-US" b="1"/>
              <a:t> </a:t>
            </a:r>
            <a:r>
              <a:rPr lang="en-US"/>
              <a:t>!</a:t>
            </a:r>
          </a:p>
          <a:p>
            <a:r>
              <a:rPr lang="en-US">
                <a:cs typeface="Calibri"/>
              </a:rPr>
              <a:t>Hoe: </a:t>
            </a:r>
            <a:r>
              <a:rPr lang="en-US" err="1">
                <a:cs typeface="Calibri"/>
              </a:rPr>
              <a:t>aanbod</a:t>
            </a:r>
            <a:r>
              <a:rPr lang="en-US">
                <a:cs typeface="Calibri"/>
              </a:rPr>
              <a:t> :</a:t>
            </a:r>
          </a:p>
          <a:p>
            <a:r>
              <a:rPr lang="en-US">
                <a:cs typeface="Calibri"/>
              </a:rPr>
              <a:t>Kansen </a:t>
            </a:r>
            <a:r>
              <a:rPr lang="en-US" err="1">
                <a:cs typeface="Calibri"/>
              </a:rPr>
              <a:t>bieden</a:t>
            </a:r>
            <a:r>
              <a:rPr lang="en-US">
                <a:cs typeface="Calibri"/>
              </a:rPr>
              <a:t> door </a:t>
            </a:r>
            <a:r>
              <a:rPr lang="en-US" err="1">
                <a:cs typeface="Calibri"/>
              </a:rPr>
              <a:t>aanbieden</a:t>
            </a:r>
            <a:r>
              <a:rPr lang="en-US">
                <a:cs typeface="Calibri"/>
              </a:rPr>
              <a:t> van </a:t>
            </a:r>
            <a:r>
              <a:rPr lang="en-US" err="1">
                <a:cs typeface="Calibri"/>
              </a:rPr>
              <a:t>sportinfrastructuur</a:t>
            </a:r>
            <a:r>
              <a:rPr lang="en-US">
                <a:cs typeface="Calibri"/>
              </a:rPr>
              <a:t> (13 </a:t>
            </a:r>
            <a:r>
              <a:rPr lang="en-US" err="1">
                <a:cs typeface="Calibri"/>
              </a:rPr>
              <a:t>sportcentra</a:t>
            </a:r>
            <a:r>
              <a:rPr lang="en-US">
                <a:cs typeface="Calibri"/>
              </a:rPr>
              <a:t>), </a:t>
            </a:r>
            <a:r>
              <a:rPr lang="en-US" err="1">
                <a:cs typeface="Calibri"/>
              </a:rPr>
              <a:t>en</a:t>
            </a:r>
            <a:r>
              <a:rPr lang="en-US">
                <a:cs typeface="Calibri"/>
              </a:rPr>
              <a:t> door </a:t>
            </a:r>
            <a:r>
              <a:rPr lang="en-US" err="1">
                <a:cs typeface="Calibri"/>
              </a:rPr>
              <a:t>campagnes</a:t>
            </a:r>
            <a:r>
              <a:rPr lang="en-US">
                <a:cs typeface="Calibri"/>
              </a:rPr>
              <a:t> </a:t>
            </a:r>
            <a:r>
              <a:rPr lang="en-US" err="1">
                <a:cs typeface="Calibri"/>
              </a:rPr>
              <a:t>rond</a:t>
            </a:r>
            <a:r>
              <a:rPr lang="en-US">
                <a:cs typeface="Calibri"/>
              </a:rPr>
              <a:t> </a:t>
            </a:r>
            <a:r>
              <a:rPr lang="en-US" err="1">
                <a:cs typeface="Calibri"/>
              </a:rPr>
              <a:t>sporten</a:t>
            </a:r>
            <a:r>
              <a:rPr lang="en-US">
                <a:cs typeface="Calibri"/>
              </a:rPr>
              <a:t> </a:t>
            </a:r>
            <a:r>
              <a:rPr lang="en-US" err="1">
                <a:cs typeface="Calibri"/>
              </a:rPr>
              <a:t>en</a:t>
            </a:r>
            <a:r>
              <a:rPr lang="en-US">
                <a:cs typeface="Calibri"/>
              </a:rPr>
              <a:t> </a:t>
            </a:r>
            <a:r>
              <a:rPr lang="en-US" err="1">
                <a:cs typeface="Calibri"/>
              </a:rPr>
              <a:t>bewegen</a:t>
            </a:r>
            <a:r>
              <a:rPr lang="en-US">
                <a:cs typeface="Calibri"/>
              </a:rPr>
              <a:t>: </a:t>
            </a:r>
            <a:r>
              <a:rPr lang="en-US" err="1"/>
              <a:t>samenwerking</a:t>
            </a:r>
            <a:r>
              <a:rPr lang="en-US"/>
              <a:t> met </a:t>
            </a:r>
            <a:r>
              <a:rPr lang="en-US" err="1"/>
              <a:t>scholen</a:t>
            </a:r>
            <a:r>
              <a:rPr lang="en-US"/>
              <a:t>, </a:t>
            </a:r>
            <a:r>
              <a:rPr lang="en-US" err="1"/>
              <a:t>gemeentes</a:t>
            </a:r>
            <a:r>
              <a:rPr lang="en-US"/>
              <a:t>, </a:t>
            </a:r>
            <a:r>
              <a:rPr lang="en-US" err="1"/>
              <a:t>bedrijven</a:t>
            </a:r>
            <a:r>
              <a:rPr lang="en-US"/>
              <a:t>, </a:t>
            </a:r>
            <a:r>
              <a:rPr lang="en-US" err="1"/>
              <a:t>sportfederaties</a:t>
            </a:r>
            <a:r>
              <a:rPr lang="en-US"/>
              <a:t>,…</a:t>
            </a:r>
          </a:p>
          <a:p>
            <a:r>
              <a:rPr lang="en-US">
                <a:cs typeface="Calibri"/>
              </a:rPr>
              <a:t>Vaste </a:t>
            </a:r>
            <a:r>
              <a:rPr lang="en-US" err="1">
                <a:cs typeface="Calibri"/>
              </a:rPr>
              <a:t>medewerkers</a:t>
            </a:r>
            <a:r>
              <a:rPr lang="en-US">
                <a:cs typeface="Calibri"/>
              </a:rPr>
              <a:t> : </a:t>
            </a:r>
            <a:r>
              <a:rPr lang="en-US" err="1">
                <a:cs typeface="Calibri"/>
              </a:rPr>
              <a:t>contractuelen</a:t>
            </a:r>
            <a:r>
              <a:rPr lang="en-US">
                <a:cs typeface="Calibri"/>
              </a:rPr>
              <a:t> </a:t>
            </a:r>
            <a:r>
              <a:rPr lang="en-US" err="1">
                <a:cs typeface="Calibri"/>
              </a:rPr>
              <a:t>en</a:t>
            </a:r>
            <a:r>
              <a:rPr lang="en-US">
                <a:cs typeface="Calibri"/>
              </a:rPr>
              <a:t> </a:t>
            </a:r>
            <a:r>
              <a:rPr lang="en-US" err="1">
                <a:cs typeface="Calibri"/>
              </a:rPr>
              <a:t>statutairen</a:t>
            </a:r>
            <a:endParaRPr lang="en-US">
              <a:cs typeface="Calibri"/>
            </a:endParaRPr>
          </a:p>
          <a:p>
            <a:r>
              <a:rPr lang="en-US" err="1">
                <a:cs typeface="Calibri"/>
              </a:rPr>
              <a:t>Tijdelijke</a:t>
            </a:r>
            <a:r>
              <a:rPr lang="en-US">
                <a:cs typeface="Calibri"/>
              </a:rPr>
              <a:t> </a:t>
            </a:r>
            <a:r>
              <a:rPr lang="en-US" err="1">
                <a:cs typeface="Calibri"/>
              </a:rPr>
              <a:t>medewerkers</a:t>
            </a:r>
            <a:r>
              <a:rPr lang="en-US">
                <a:cs typeface="Calibri"/>
              </a:rPr>
              <a:t>: </a:t>
            </a:r>
            <a:r>
              <a:rPr lang="en-US" err="1">
                <a:cs typeface="Calibri"/>
              </a:rPr>
              <a:t>medewerkers</a:t>
            </a:r>
            <a:r>
              <a:rPr lang="en-US">
                <a:cs typeface="Calibri"/>
              </a:rPr>
              <a:t> in </a:t>
            </a:r>
            <a:r>
              <a:rPr lang="en-US" err="1">
                <a:cs typeface="Calibri"/>
              </a:rPr>
              <a:t>piekperiodes</a:t>
            </a:r>
            <a:r>
              <a:rPr lang="en-US">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812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Sporttechnisch</a:t>
            </a:r>
            <a:r>
              <a:rPr lang="en-US">
                <a:ea typeface="Calibri"/>
                <a:cs typeface="Calibri"/>
              </a:rPr>
              <a:t>: monitor </a:t>
            </a:r>
            <a:r>
              <a:rPr lang="en-US" err="1">
                <a:ea typeface="Calibri"/>
                <a:cs typeface="Calibri"/>
              </a:rPr>
              <a:t>sportkampen</a:t>
            </a:r>
            <a:r>
              <a:rPr lang="en-US">
                <a:ea typeface="Calibri"/>
                <a:cs typeface="Calibri"/>
              </a:rPr>
              <a:t>, </a:t>
            </a:r>
            <a:r>
              <a:rPr lang="en-US" err="1">
                <a:ea typeface="Calibri"/>
                <a:cs typeface="Calibri"/>
              </a:rPr>
              <a:t>zeilinstructeurs</a:t>
            </a:r>
            <a:r>
              <a:rPr lang="en-US">
                <a:ea typeface="Calibri"/>
                <a:cs typeface="Calibri"/>
              </a:rPr>
              <a:t>, </a:t>
            </a:r>
            <a:r>
              <a:rPr lang="en-US" err="1">
                <a:ea typeface="Calibri"/>
                <a:cs typeface="Calibri"/>
              </a:rPr>
              <a:t>paardrijinstructeur</a:t>
            </a:r>
            <a:r>
              <a:rPr lang="en-US">
                <a:ea typeface="Calibri"/>
                <a:cs typeface="Calibri"/>
              </a:rPr>
              <a:t>, ...</a:t>
            </a:r>
          </a:p>
          <a:p>
            <a:r>
              <a:rPr lang="en-US" err="1">
                <a:ea typeface="Calibri"/>
                <a:cs typeface="Calibri"/>
              </a:rPr>
              <a:t>Uitvoerend</a:t>
            </a:r>
            <a:r>
              <a:rPr lang="en-US">
                <a:ea typeface="Calibri"/>
                <a:cs typeface="Calibri"/>
              </a:rPr>
              <a:t>: </a:t>
            </a:r>
            <a:r>
              <a:rPr lang="en-US" err="1">
                <a:ea typeface="Calibri"/>
                <a:cs typeface="Calibri"/>
              </a:rPr>
              <a:t>stalknecht</a:t>
            </a:r>
            <a:r>
              <a:rPr lang="en-US">
                <a:ea typeface="Calibri"/>
                <a:cs typeface="Calibri"/>
              </a:rPr>
              <a:t>, </a:t>
            </a:r>
            <a:r>
              <a:rPr lang="en-US" err="1">
                <a:ea typeface="Calibri"/>
                <a:cs typeface="Calibri"/>
              </a:rPr>
              <a:t>groenmedewerker</a:t>
            </a:r>
            <a:r>
              <a:rPr lang="en-US">
                <a:ea typeface="Calibri"/>
                <a:cs typeface="Calibri"/>
              </a:rPr>
              <a:t>, </a:t>
            </a:r>
            <a:r>
              <a:rPr lang="en-US" err="1">
                <a:ea typeface="Calibri"/>
                <a:cs typeface="Calibri"/>
              </a:rPr>
              <a:t>ijsafrijder</a:t>
            </a:r>
            <a:r>
              <a:rPr lang="en-US">
                <a:ea typeface="Calibri"/>
                <a:cs typeface="Calibri"/>
              </a:rPr>
              <a:t>, </a:t>
            </a:r>
            <a:r>
              <a:rPr lang="en-US" err="1">
                <a:ea typeface="Calibri"/>
                <a:cs typeface="Calibri"/>
              </a:rPr>
              <a:t>zaalwachter</a:t>
            </a:r>
            <a:r>
              <a:rPr lang="en-US">
                <a:ea typeface="Calibri"/>
                <a:cs typeface="Calibri"/>
              </a:rPr>
              <a:t> (</a:t>
            </a:r>
            <a:r>
              <a:rPr lang="en-US" err="1">
                <a:ea typeface="Calibri"/>
                <a:cs typeface="Calibri"/>
              </a:rPr>
              <a:t>sporthallen</a:t>
            </a:r>
            <a:r>
              <a:rPr lang="en-US">
                <a:ea typeface="Calibri"/>
                <a:cs typeface="Calibri"/>
              </a:rPr>
              <a:t>),…</a:t>
            </a:r>
          </a:p>
          <a:p>
            <a:r>
              <a:rPr lang="en-US" err="1">
                <a:ea typeface="Calibri"/>
                <a:cs typeface="Calibri"/>
              </a:rPr>
              <a:t>Beleids</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administratieve</a:t>
            </a:r>
            <a:r>
              <a:rPr lang="en-US">
                <a:ea typeface="Calibri"/>
                <a:cs typeface="Calibri"/>
              </a:rPr>
              <a:t> </a:t>
            </a:r>
            <a:r>
              <a:rPr lang="en-US" err="1">
                <a:ea typeface="Calibri"/>
                <a:cs typeface="Calibri"/>
              </a:rPr>
              <a:t>medewerkers</a:t>
            </a:r>
            <a:r>
              <a:rPr lang="en-US">
                <a:ea typeface="Calibri"/>
                <a:cs typeface="Calibri"/>
              </a:rPr>
              <a:t>: in </a:t>
            </a:r>
            <a:r>
              <a:rPr lang="en-US" err="1">
                <a:ea typeface="Calibri"/>
                <a:cs typeface="Calibri"/>
              </a:rPr>
              <a:t>Bsl</a:t>
            </a:r>
            <a:r>
              <a:rPr lang="en-US">
                <a:ea typeface="Calibri"/>
                <a:cs typeface="Calibri"/>
              </a:rPr>
              <a:t> , </a:t>
            </a:r>
            <a:r>
              <a:rPr lang="en-US" err="1">
                <a:ea typeface="Calibri"/>
                <a:cs typeface="Calibri"/>
              </a:rPr>
              <a:t>sportpromotie</a:t>
            </a:r>
            <a:r>
              <a:rPr lang="en-US">
                <a:ea typeface="Calibri"/>
                <a:cs typeface="Calibri"/>
              </a:rPr>
              <a:t>, </a:t>
            </a:r>
            <a:r>
              <a:rPr lang="en-US" err="1">
                <a:ea typeface="Calibri"/>
                <a:cs typeface="Calibri"/>
              </a:rPr>
              <a:t>beleidsvoorbereiding</a:t>
            </a:r>
            <a:r>
              <a:rPr lang="en-US">
                <a:ea typeface="Calibri"/>
                <a:cs typeface="Calibri"/>
              </a:rPr>
              <a:t> – </a:t>
            </a:r>
            <a:r>
              <a:rPr lang="en-US" err="1">
                <a:ea typeface="Calibri"/>
                <a:cs typeface="Calibri"/>
              </a:rPr>
              <a:t>en</a:t>
            </a:r>
            <a:r>
              <a:rPr lang="en-US">
                <a:ea typeface="Calibri"/>
                <a:cs typeface="Calibri"/>
              </a:rPr>
              <a:t> </a:t>
            </a:r>
            <a:r>
              <a:rPr lang="en-US" err="1">
                <a:ea typeface="Calibri"/>
                <a:cs typeface="Calibri"/>
              </a:rPr>
              <a:t>uitvoering</a:t>
            </a:r>
            <a:r>
              <a:rPr lang="en-US">
                <a:ea typeface="Calibri"/>
                <a:cs typeface="Calibri"/>
              </a:rPr>
              <a:t>, </a:t>
            </a:r>
            <a:r>
              <a:rPr lang="en-US" err="1">
                <a:ea typeface="Calibri"/>
                <a:cs typeface="Calibri"/>
              </a:rPr>
              <a:t>bv</a:t>
            </a:r>
            <a:r>
              <a:rPr lang="en-US">
                <a:ea typeface="Calibri"/>
                <a:cs typeface="Calibri"/>
              </a:rPr>
              <a:t>. </a:t>
            </a:r>
            <a:r>
              <a:rPr lang="en-US" err="1">
                <a:ea typeface="Calibri"/>
                <a:cs typeface="Calibri"/>
              </a:rPr>
              <a:t>Sporten</a:t>
            </a:r>
            <a:r>
              <a:rPr lang="en-US">
                <a:ea typeface="Calibri"/>
                <a:cs typeface="Calibri"/>
              </a:rPr>
              <a:t> </a:t>
            </a:r>
            <a:r>
              <a:rPr lang="en-US" err="1">
                <a:ea typeface="Calibri"/>
                <a:cs typeface="Calibri"/>
              </a:rPr>
              <a:t>zonder</a:t>
            </a:r>
            <a:r>
              <a:rPr lang="en-US">
                <a:ea typeface="Calibri"/>
                <a:cs typeface="Calibri"/>
              </a:rPr>
              <a:t> </a:t>
            </a:r>
            <a:r>
              <a:rPr lang="en-US" err="1">
                <a:ea typeface="Calibri"/>
                <a:cs typeface="Calibri"/>
              </a:rPr>
              <a:t>drempels</a:t>
            </a:r>
            <a:r>
              <a:rPr lang="en-US">
                <a:ea typeface="Calibri"/>
                <a:cs typeface="Calibri"/>
              </a:rPr>
              <a:t>, </a:t>
            </a:r>
            <a:r>
              <a:rPr lang="en-US" err="1">
                <a:ea typeface="Calibri"/>
                <a:cs typeface="Calibri"/>
              </a:rPr>
              <a:t>uitwerken</a:t>
            </a:r>
            <a:r>
              <a:rPr lang="en-US">
                <a:ea typeface="Calibri"/>
                <a:cs typeface="Calibri"/>
              </a:rPr>
              <a:t> G-</a:t>
            </a:r>
            <a:r>
              <a:rPr lang="en-US" err="1">
                <a:ea typeface="Calibri"/>
                <a:cs typeface="Calibri"/>
              </a:rPr>
              <a:t>sportwerking</a:t>
            </a:r>
            <a:r>
              <a:rPr lang="en-US">
                <a:ea typeface="Calibri"/>
                <a:cs typeface="Calibri"/>
              </a:rPr>
              <a:t>,…</a:t>
            </a:r>
          </a:p>
          <a:p>
            <a:r>
              <a:rPr lang="en-US" err="1"/>
              <a:t>Sporttechnisch</a:t>
            </a:r>
            <a:r>
              <a:rPr lang="en-US"/>
              <a:t> </a:t>
            </a:r>
            <a:r>
              <a:rPr lang="en-US" err="1"/>
              <a:t>en</a:t>
            </a:r>
            <a:r>
              <a:rPr lang="en-US"/>
              <a:t> </a:t>
            </a:r>
            <a:r>
              <a:rPr lang="en-US" err="1"/>
              <a:t>uitvoerende</a:t>
            </a:r>
            <a:r>
              <a:rPr lang="en-US"/>
              <a:t> </a:t>
            </a:r>
            <a:r>
              <a:rPr lang="en-US" err="1"/>
              <a:t>medewerkers</a:t>
            </a:r>
            <a:r>
              <a:rPr lang="en-US"/>
              <a:t> </a:t>
            </a:r>
            <a:r>
              <a:rPr lang="en-US" err="1"/>
              <a:t>samen</a:t>
            </a:r>
            <a:r>
              <a:rPr lang="en-US"/>
              <a:t>: </a:t>
            </a:r>
            <a:r>
              <a:rPr lang="en-US" err="1"/>
              <a:t>ongeveer</a:t>
            </a:r>
            <a:r>
              <a:rPr lang="en-US"/>
              <a:t> 400 </a:t>
            </a:r>
            <a:r>
              <a:rPr lang="en-US" err="1"/>
              <a:t>vte</a:t>
            </a:r>
            <a:r>
              <a:rPr lang="en-US"/>
              <a:t>, </a:t>
            </a:r>
            <a:r>
              <a:rPr lang="en-US" err="1"/>
              <a:t>kantoorfuncties</a:t>
            </a:r>
            <a:r>
              <a:rPr lang="en-US"/>
              <a:t> </a:t>
            </a:r>
            <a:r>
              <a:rPr lang="en-US" err="1"/>
              <a:t>ongeveer</a:t>
            </a:r>
            <a:r>
              <a:rPr lang="en-US"/>
              <a:t> 200 </a:t>
            </a:r>
            <a:r>
              <a:rPr lang="en-US" err="1"/>
              <a:t>vte</a:t>
            </a:r>
            <a:endParaRPr lang="en-US" err="1">
              <a:cs typeface="Calibri"/>
            </a:endParaRPr>
          </a:p>
          <a:p>
            <a:r>
              <a:rPr lang="en-US">
                <a:ea typeface="Calibri"/>
                <a:cs typeface="Calibri"/>
              </a:rPr>
              <a:t>In </a:t>
            </a:r>
            <a:r>
              <a:rPr lang="en-US" err="1">
                <a:ea typeface="Calibri"/>
                <a:cs typeface="Calibri"/>
              </a:rPr>
              <a:t>coronatijd</a:t>
            </a:r>
            <a:r>
              <a:rPr lang="en-US">
                <a:ea typeface="Calibri"/>
                <a:cs typeface="Calibri"/>
              </a:rPr>
              <a:t>: </a:t>
            </a:r>
            <a:r>
              <a:rPr lang="en-US" err="1">
                <a:ea typeface="Calibri"/>
                <a:cs typeface="Calibri"/>
              </a:rPr>
              <a:t>sportcentra</a:t>
            </a:r>
            <a:r>
              <a:rPr lang="en-US">
                <a:ea typeface="Calibri"/>
                <a:cs typeface="Calibri"/>
              </a:rPr>
              <a:t> open, </a:t>
            </a:r>
            <a:r>
              <a:rPr lang="en-US" err="1">
                <a:ea typeface="Calibri"/>
                <a:cs typeface="Calibri"/>
              </a:rPr>
              <a:t>medewerkers</a:t>
            </a:r>
            <a:r>
              <a:rPr lang="en-US">
                <a:ea typeface="Calibri"/>
                <a:cs typeface="Calibri"/>
              </a:rPr>
              <a:t> met </a:t>
            </a:r>
            <a:r>
              <a:rPr lang="en-US" err="1">
                <a:ea typeface="Calibri"/>
                <a:cs typeface="Calibri"/>
              </a:rPr>
              <a:t>klantencontact</a:t>
            </a:r>
            <a:r>
              <a:rPr lang="en-US">
                <a:ea typeface="Calibri"/>
                <a:cs typeface="Calibri"/>
              </a:rPr>
              <a:t> op de </a:t>
            </a:r>
            <a:r>
              <a:rPr lang="en-US" err="1">
                <a:ea typeface="Calibri"/>
                <a:cs typeface="Calibri"/>
              </a:rPr>
              <a:t>werkvloer</a:t>
            </a:r>
            <a:r>
              <a:rPr lang="en-US">
                <a:ea typeface="Calibri"/>
                <a:cs typeface="Calibri"/>
              </a:rPr>
              <a:t> in de </a:t>
            </a:r>
            <a:r>
              <a:rPr lang="en-US" err="1">
                <a:ea typeface="Calibri"/>
                <a:cs typeface="Calibri"/>
              </a:rPr>
              <a:t>sportcentra</a:t>
            </a:r>
            <a:r>
              <a:rPr lang="en-US">
                <a:ea typeface="Calibri"/>
                <a:cs typeface="Calibri"/>
              </a:rPr>
              <a:t>, </a:t>
            </a:r>
            <a:r>
              <a:rPr lang="en-US" err="1">
                <a:ea typeface="Calibri"/>
                <a:cs typeface="Calibri"/>
              </a:rPr>
              <a:t>administratieven</a:t>
            </a:r>
            <a:r>
              <a:rPr lang="en-US">
                <a:ea typeface="Calibri"/>
                <a:cs typeface="Calibri"/>
              </a:rPr>
              <a:t> </a:t>
            </a:r>
            <a:r>
              <a:rPr lang="en-US" err="1">
                <a:ea typeface="Calibri"/>
                <a:cs typeface="Calibri"/>
              </a:rPr>
              <a:t>werkten</a:t>
            </a:r>
            <a:r>
              <a:rPr lang="en-US">
                <a:ea typeface="Calibri"/>
                <a:cs typeface="Calibri"/>
              </a:rPr>
              <a:t> van </a:t>
            </a:r>
            <a:r>
              <a:rPr lang="en-US" err="1">
                <a:ea typeface="Calibri"/>
                <a:cs typeface="Calibri"/>
              </a:rPr>
              <a:t>thuis</a:t>
            </a:r>
            <a:r>
              <a:rPr lang="en-US">
                <a:ea typeface="Calibri"/>
                <a:cs typeface="Calibri"/>
              </a:rPr>
              <a:t> (</a:t>
            </a:r>
            <a:r>
              <a:rPr lang="en-US" err="1">
                <a:ea typeface="Calibri"/>
                <a:cs typeface="Calibri"/>
              </a:rPr>
              <a:t>spanningsveld</a:t>
            </a:r>
            <a:r>
              <a:rPr lang="en-US">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566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Foto van de </a:t>
            </a:r>
            <a:r>
              <a:rPr lang="en-US" err="1">
                <a:ea typeface="Calibri"/>
                <a:cs typeface="Calibri"/>
              </a:rPr>
              <a:t>afdelingsdag</a:t>
            </a:r>
            <a:r>
              <a:rPr lang="en-US">
                <a:ea typeface="Calibri"/>
                <a:cs typeface="Calibri"/>
              </a:rPr>
              <a:t>: </a:t>
            </a:r>
            <a:r>
              <a:rPr lang="en-US" err="1">
                <a:ea typeface="Calibri"/>
                <a:cs typeface="Calibri"/>
              </a:rPr>
              <a:t>rolstoelbasket</a:t>
            </a:r>
            <a:r>
              <a:rPr lang="en-US">
                <a:ea typeface="Calibri"/>
                <a:cs typeface="Calibri"/>
              </a:rPr>
              <a:t>, </a:t>
            </a:r>
            <a:r>
              <a:rPr lang="en-US" err="1">
                <a:ea typeface="Calibri"/>
                <a:cs typeface="Calibri"/>
              </a:rPr>
              <a:t>als</a:t>
            </a:r>
            <a:r>
              <a:rPr lang="en-US">
                <a:ea typeface="Calibri"/>
                <a:cs typeface="Calibri"/>
              </a:rPr>
              <a:t> je </a:t>
            </a:r>
            <a:r>
              <a:rPr lang="en-US" err="1">
                <a:ea typeface="Calibri"/>
                <a:cs typeface="Calibri"/>
              </a:rPr>
              <a:t>ooit</a:t>
            </a:r>
            <a:r>
              <a:rPr lang="en-US">
                <a:ea typeface="Calibri"/>
                <a:cs typeface="Calibri"/>
              </a:rPr>
              <a:t> de </a:t>
            </a:r>
            <a:r>
              <a:rPr lang="en-US" err="1">
                <a:ea typeface="Calibri"/>
                <a:cs typeface="Calibri"/>
              </a:rPr>
              <a:t>kans</a:t>
            </a:r>
            <a:r>
              <a:rPr lang="en-US">
                <a:ea typeface="Calibri"/>
                <a:cs typeface="Calibri"/>
              </a:rPr>
              <a:t> </a:t>
            </a:r>
            <a:r>
              <a:rPr lang="en-US" err="1">
                <a:ea typeface="Calibri"/>
                <a:cs typeface="Calibri"/>
              </a:rPr>
              <a:t>krijgt</a:t>
            </a:r>
            <a:r>
              <a:rPr lang="en-US">
                <a:ea typeface="Calibri"/>
                <a:cs typeface="Calibri"/>
              </a:rPr>
              <a:t>...</a:t>
            </a:r>
            <a:r>
              <a:rPr lang="en-US" err="1">
                <a:ea typeface="Calibri"/>
                <a:cs typeface="Calibri"/>
              </a:rPr>
              <a:t>zeker</a:t>
            </a:r>
            <a:r>
              <a:rPr lang="en-US">
                <a:ea typeface="Calibri"/>
                <a:cs typeface="Calibri"/>
              </a:rPr>
              <a:t> </a:t>
            </a:r>
            <a:r>
              <a:rPr lang="en-US" err="1">
                <a:ea typeface="Calibri"/>
                <a:cs typeface="Calibri"/>
              </a:rPr>
              <a:t>doen</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aanrader</a:t>
            </a:r>
            <a:r>
              <a:rPr lang="en-US">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904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Waarom</a:t>
            </a:r>
            <a:r>
              <a:rPr lang="en-US">
                <a:ea typeface="Calibri"/>
                <a:cs typeface="Calibri"/>
              </a:rPr>
              <a:t> </a:t>
            </a:r>
            <a:r>
              <a:rPr lang="en-US" err="1">
                <a:ea typeface="Calibri"/>
                <a:cs typeface="Calibri"/>
              </a:rPr>
              <a:t>willen</a:t>
            </a:r>
            <a:r>
              <a:rPr lang="en-US">
                <a:ea typeface="Calibri"/>
                <a:cs typeface="Calibri"/>
              </a:rPr>
              <a:t> we </a:t>
            </a:r>
            <a:r>
              <a:rPr lang="en-US" err="1">
                <a:ea typeface="Calibri"/>
                <a:cs typeface="Calibri"/>
              </a:rPr>
              <a:t>dat</a:t>
            </a:r>
            <a:r>
              <a:rPr lang="en-US">
                <a:ea typeface="Calibri"/>
                <a:cs typeface="Calibri"/>
              </a:rPr>
              <a:t>: </a:t>
            </a:r>
            <a:r>
              <a:rPr lang="en-US" err="1">
                <a:ea typeface="Calibri"/>
                <a:cs typeface="Calibri"/>
              </a:rPr>
              <a:t>verbinding</a:t>
            </a:r>
            <a:r>
              <a:rPr lang="en-US">
                <a:ea typeface="Calibri"/>
                <a:cs typeface="Calibri"/>
              </a:rPr>
              <a:t>? </a:t>
            </a:r>
            <a:r>
              <a:rPr lang="en-US" err="1">
                <a:ea typeface="Calibri"/>
                <a:cs typeface="Calibri"/>
              </a:rPr>
              <a:t>Omdat</a:t>
            </a:r>
            <a:r>
              <a:rPr lang="en-US">
                <a:ea typeface="Calibri"/>
                <a:cs typeface="Calibri"/>
              </a:rPr>
              <a:t> we </a:t>
            </a:r>
            <a:r>
              <a:rPr lang="en-US" err="1">
                <a:ea typeface="Calibri"/>
                <a:cs typeface="Calibri"/>
              </a:rPr>
              <a:t>een</a:t>
            </a:r>
            <a:r>
              <a:rPr lang="en-US">
                <a:ea typeface="Calibri"/>
                <a:cs typeface="Calibri"/>
              </a:rPr>
              <a:t> </a:t>
            </a:r>
            <a:r>
              <a:rPr lang="en-US" err="1">
                <a:ea typeface="Calibri"/>
                <a:cs typeface="Calibri"/>
              </a:rPr>
              <a:t>zorgzame</a:t>
            </a:r>
            <a:r>
              <a:rPr lang="en-US">
                <a:ea typeface="Calibri"/>
                <a:cs typeface="Calibri"/>
              </a:rPr>
              <a:t> </a:t>
            </a:r>
            <a:r>
              <a:rPr lang="en-US" err="1">
                <a:ea typeface="Calibri"/>
                <a:cs typeface="Calibri"/>
              </a:rPr>
              <a:t>organisatie</a:t>
            </a:r>
            <a:r>
              <a:rPr lang="en-US">
                <a:ea typeface="Calibri"/>
                <a:cs typeface="Calibri"/>
              </a:rPr>
              <a:t> </a:t>
            </a:r>
            <a:r>
              <a:rPr lang="en-US" err="1">
                <a:ea typeface="Calibri"/>
                <a:cs typeface="Calibri"/>
              </a:rPr>
              <a:t>willen</a:t>
            </a:r>
            <a:r>
              <a:rPr lang="en-US">
                <a:ea typeface="Calibri"/>
                <a:cs typeface="Calibri"/>
              </a:rPr>
              <a:t> </a:t>
            </a:r>
            <a:r>
              <a:rPr lang="en-US" err="1">
                <a:ea typeface="Calibri"/>
                <a:cs typeface="Calibri"/>
              </a:rPr>
              <a:t>zijn</a:t>
            </a:r>
            <a:r>
              <a:rPr lang="en-US">
                <a:ea typeface="Calibri"/>
                <a:cs typeface="Calibri"/>
              </a:rPr>
              <a:t>, </a:t>
            </a:r>
            <a:r>
              <a:rPr lang="en-US" err="1">
                <a:ea typeface="Calibri"/>
                <a:cs typeface="Calibri"/>
              </a:rPr>
              <a:t>omdat</a:t>
            </a:r>
            <a:r>
              <a:rPr lang="en-US">
                <a:ea typeface="Calibri"/>
                <a:cs typeface="Calibri"/>
              </a:rPr>
              <a:t> </a:t>
            </a:r>
            <a:r>
              <a:rPr lang="en-US" err="1">
                <a:ea typeface="Calibri"/>
                <a:cs typeface="Calibri"/>
              </a:rPr>
              <a:t>verbinding</a:t>
            </a:r>
            <a:r>
              <a:rPr lang="en-US">
                <a:ea typeface="Calibri"/>
                <a:cs typeface="Calibri"/>
              </a:rPr>
              <a:t> </a:t>
            </a:r>
            <a:r>
              <a:rPr lang="en-US" err="1">
                <a:ea typeface="Calibri"/>
                <a:cs typeface="Calibri"/>
              </a:rPr>
              <a:t>bijdraagt</a:t>
            </a:r>
            <a:r>
              <a:rPr lang="en-US">
                <a:ea typeface="Calibri"/>
                <a:cs typeface="Calibri"/>
              </a:rPr>
              <a:t> tot </a:t>
            </a:r>
            <a:r>
              <a:rPr lang="en-US" err="1">
                <a:ea typeface="Calibri"/>
                <a:cs typeface="Calibri"/>
              </a:rPr>
              <a:t>een</a:t>
            </a:r>
            <a:r>
              <a:rPr lang="en-US">
                <a:ea typeface="Calibri"/>
                <a:cs typeface="Calibri"/>
              </a:rPr>
              <a:t> </a:t>
            </a:r>
            <a:r>
              <a:rPr lang="en-US" err="1">
                <a:ea typeface="Calibri"/>
                <a:cs typeface="Calibri"/>
              </a:rPr>
              <a:t>goed</a:t>
            </a:r>
            <a:r>
              <a:rPr lang="en-US">
                <a:ea typeface="Calibri"/>
                <a:cs typeface="Calibri"/>
              </a:rPr>
              <a:t> </a:t>
            </a:r>
            <a:r>
              <a:rPr lang="en-US" err="1">
                <a:ea typeface="Calibri"/>
                <a:cs typeface="Calibri"/>
              </a:rPr>
              <a:t>gevoel</a:t>
            </a:r>
            <a:r>
              <a:rPr lang="en-US">
                <a:ea typeface="Calibri"/>
                <a:cs typeface="Calibri"/>
              </a:rPr>
              <a:t>, </a:t>
            </a:r>
            <a:r>
              <a:rPr lang="en-US" err="1">
                <a:ea typeface="Calibri"/>
                <a:cs typeface="Calibri"/>
              </a:rPr>
              <a:t>ergens</a:t>
            </a:r>
            <a:r>
              <a:rPr lang="en-US">
                <a:ea typeface="Calibri"/>
                <a:cs typeface="Calibri"/>
              </a:rPr>
              <a:t> </a:t>
            </a:r>
            <a:r>
              <a:rPr lang="en-US" err="1">
                <a:ea typeface="Calibri"/>
                <a:cs typeface="Calibri"/>
              </a:rPr>
              <a:t>bij</a:t>
            </a:r>
            <a:r>
              <a:rPr lang="en-US">
                <a:ea typeface="Calibri"/>
                <a:cs typeface="Calibri"/>
              </a:rPr>
              <a:t> </a:t>
            </a:r>
            <a:r>
              <a:rPr lang="en-US" err="1">
                <a:ea typeface="Calibri"/>
                <a:cs typeface="Calibri"/>
              </a:rPr>
              <a:t>horen</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werken</a:t>
            </a:r>
            <a:r>
              <a:rPr lang="en-US">
                <a:ea typeface="Calibri"/>
                <a:cs typeface="Calibri"/>
              </a:rPr>
              <a:t> is </a:t>
            </a:r>
            <a:r>
              <a:rPr lang="en-US" err="1">
                <a:ea typeface="Calibri"/>
                <a:cs typeface="Calibri"/>
              </a:rPr>
              <a:t>zeker</a:t>
            </a:r>
            <a:r>
              <a:rPr lang="en-US">
                <a:ea typeface="Calibri"/>
                <a:cs typeface="Calibri"/>
              </a:rPr>
              <a:t> </a:t>
            </a:r>
            <a:r>
              <a:rPr lang="en-US" err="1">
                <a:ea typeface="Calibri"/>
                <a:cs typeface="Calibri"/>
              </a:rPr>
              <a:t>niet</a:t>
            </a:r>
            <a:r>
              <a:rPr lang="en-US">
                <a:ea typeface="Calibri"/>
                <a:cs typeface="Calibri"/>
              </a:rPr>
              <a:t> </a:t>
            </a:r>
            <a:r>
              <a:rPr lang="en-US" err="1">
                <a:ea typeface="Calibri"/>
                <a:cs typeface="Calibri"/>
              </a:rPr>
              <a:t>allen</a:t>
            </a:r>
            <a:r>
              <a:rPr lang="en-US">
                <a:ea typeface="Calibri"/>
                <a:cs typeface="Calibri"/>
              </a:rPr>
              <a:t> </a:t>
            </a:r>
            <a:r>
              <a:rPr lang="en-US" err="1">
                <a:ea typeface="Calibri"/>
                <a:cs typeface="Calibri"/>
              </a:rPr>
              <a:t>salaris</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toffe</a:t>
            </a:r>
            <a:r>
              <a:rPr lang="en-US">
                <a:ea typeface="Calibri"/>
                <a:cs typeface="Calibri"/>
              </a:rPr>
              <a:t> </a:t>
            </a:r>
            <a:r>
              <a:rPr lang="en-US" err="1">
                <a:ea typeface="Calibri"/>
                <a:cs typeface="Calibri"/>
              </a:rPr>
              <a:t>werkinhoud</a:t>
            </a:r>
            <a:r>
              <a:rPr lang="en-US">
                <a:ea typeface="Calibri"/>
                <a:cs typeface="Calibri"/>
              </a:rPr>
              <a:t>, maar </a:t>
            </a:r>
            <a:r>
              <a:rPr lang="en-US" err="1">
                <a:ea typeface="Calibri"/>
                <a:cs typeface="Calibri"/>
              </a:rPr>
              <a:t>ook</a:t>
            </a:r>
            <a:r>
              <a:rPr lang="en-US">
                <a:ea typeface="Calibri"/>
                <a:cs typeface="Calibri"/>
              </a:rPr>
              <a:t> </a:t>
            </a:r>
            <a:r>
              <a:rPr lang="en-US" err="1">
                <a:ea typeface="Calibri"/>
                <a:cs typeface="Calibri"/>
              </a:rPr>
              <a:t>toffe</a:t>
            </a:r>
            <a:r>
              <a:rPr lang="en-US">
                <a:ea typeface="Calibri"/>
                <a:cs typeface="Calibri"/>
              </a:rPr>
              <a:t> </a:t>
            </a:r>
            <a:r>
              <a:rPr lang="en-US" err="1">
                <a:ea typeface="Calibri"/>
                <a:cs typeface="Calibri"/>
              </a:rPr>
              <a:t>collega's</a:t>
            </a:r>
            <a:r>
              <a:rPr lang="en-US">
                <a:ea typeface="Calibri"/>
                <a:cs typeface="Calibri"/>
              </a:rPr>
              <a:t> </a:t>
            </a:r>
            <a:r>
              <a:rPr lang="en-US" err="1">
                <a:ea typeface="Calibri"/>
                <a:cs typeface="Calibri"/>
              </a:rPr>
              <a:t>ontmoeten</a:t>
            </a:r>
            <a:r>
              <a:rPr lang="en-US">
                <a:ea typeface="Calibri"/>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170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Grote </a:t>
            </a:r>
            <a:r>
              <a:rPr lang="en-US" err="1">
                <a:cs typeface="Calibri"/>
              </a:rPr>
              <a:t>vraag</a:t>
            </a:r>
            <a:r>
              <a:rPr lang="en-US">
                <a:cs typeface="Calibri"/>
              </a:rPr>
              <a:t> </a:t>
            </a:r>
            <a:r>
              <a:rPr lang="en-US" err="1">
                <a:cs typeface="Calibri"/>
              </a:rPr>
              <a:t>vanuit</a:t>
            </a:r>
            <a:r>
              <a:rPr lang="en-US">
                <a:cs typeface="Calibri"/>
              </a:rPr>
              <a:t> het management om in </a:t>
            </a:r>
            <a:r>
              <a:rPr lang="en-US" err="1">
                <a:cs typeface="Calibri"/>
              </a:rPr>
              <a:t>te</a:t>
            </a:r>
            <a:r>
              <a:rPr lang="en-US">
                <a:cs typeface="Calibri"/>
              </a:rPr>
              <a:t> </a:t>
            </a:r>
            <a:r>
              <a:rPr lang="en-US" err="1">
                <a:cs typeface="Calibri"/>
              </a:rPr>
              <a:t>zetten</a:t>
            </a:r>
            <a:r>
              <a:rPr lang="en-US">
                <a:cs typeface="Calibri"/>
              </a:rPr>
              <a:t> op </a:t>
            </a:r>
            <a:r>
              <a:rPr lang="en-US" err="1">
                <a:cs typeface="Calibri"/>
              </a:rPr>
              <a:t>verbinding</a:t>
            </a:r>
            <a:r>
              <a:rPr lang="en-US">
                <a:cs typeface="Calibri"/>
              </a:rPr>
              <a:t>: er </a:t>
            </a:r>
            <a:r>
              <a:rPr lang="en-US" err="1">
                <a:cs typeface="Calibri"/>
              </a:rPr>
              <a:t>werd</a:t>
            </a:r>
            <a:r>
              <a:rPr lang="en-US">
                <a:cs typeface="Calibri"/>
              </a:rPr>
              <a:t> </a:t>
            </a:r>
            <a:r>
              <a:rPr lang="en-US" err="1">
                <a:cs typeface="Calibri"/>
              </a:rPr>
              <a:t>duidelijk</a:t>
            </a:r>
            <a:r>
              <a:rPr lang="en-US">
                <a:cs typeface="Calibri"/>
              </a:rPr>
              <a:t> in </a:t>
            </a:r>
            <a:r>
              <a:rPr lang="en-US" err="1">
                <a:cs typeface="Calibri"/>
              </a:rPr>
              <a:t>onze</a:t>
            </a:r>
            <a:r>
              <a:rPr lang="en-US">
                <a:cs typeface="Calibri"/>
              </a:rPr>
              <a:t> </a:t>
            </a:r>
            <a:r>
              <a:rPr lang="en-US" err="1">
                <a:cs typeface="Calibri"/>
              </a:rPr>
              <a:t>richting</a:t>
            </a:r>
            <a:r>
              <a:rPr lang="en-US">
                <a:cs typeface="Calibri"/>
              </a:rPr>
              <a:t> </a:t>
            </a:r>
            <a:r>
              <a:rPr lang="en-US" err="1">
                <a:cs typeface="Calibri"/>
              </a:rPr>
              <a:t>gekeken</a:t>
            </a:r>
            <a:r>
              <a:rPr lang="en-US">
                <a:cs typeface="Calibri"/>
              </a:rPr>
              <a:t> om</a:t>
            </a:r>
          </a:p>
          <a:p>
            <a:r>
              <a:rPr lang="en-US" err="1">
                <a:cs typeface="Calibri"/>
              </a:rPr>
              <a:t>kantoorwerkers</a:t>
            </a:r>
            <a:r>
              <a:rPr lang="en-US">
                <a:cs typeface="Calibri"/>
              </a:rPr>
              <a:t> </a:t>
            </a:r>
            <a:r>
              <a:rPr lang="en-US" err="1">
                <a:cs typeface="Calibri"/>
              </a:rPr>
              <a:t>terug</a:t>
            </a:r>
            <a:r>
              <a:rPr lang="en-US">
                <a:cs typeface="Calibri"/>
              </a:rPr>
              <a:t> </a:t>
            </a:r>
            <a:r>
              <a:rPr lang="en-US" err="1">
                <a:cs typeface="Calibri"/>
              </a:rPr>
              <a:t>naar</a:t>
            </a:r>
            <a:r>
              <a:rPr lang="en-US">
                <a:cs typeface="Calibri"/>
              </a:rPr>
              <a:t> </a:t>
            </a:r>
            <a:r>
              <a:rPr lang="en-US" err="1">
                <a:cs typeface="Calibri"/>
              </a:rPr>
              <a:t>kantoor</a:t>
            </a:r>
            <a:r>
              <a:rPr lang="en-US">
                <a:cs typeface="Calibri"/>
              </a:rPr>
              <a:t> </a:t>
            </a:r>
            <a:r>
              <a:rPr lang="en-US" err="1">
                <a:cs typeface="Calibri"/>
              </a:rPr>
              <a:t>halen</a:t>
            </a:r>
            <a:r>
              <a:rPr lang="en-US">
                <a:cs typeface="Calibri"/>
              </a:rPr>
              <a:t> om </a:t>
            </a:r>
            <a:r>
              <a:rPr lang="en-US" err="1">
                <a:cs typeface="Calibri"/>
              </a:rPr>
              <a:t>te</a:t>
            </a:r>
            <a:r>
              <a:rPr lang="en-US">
                <a:cs typeface="Calibri"/>
              </a:rPr>
              <a:t> </a:t>
            </a:r>
            <a:r>
              <a:rPr lang="en-US" err="1">
                <a:cs typeface="Calibri"/>
              </a:rPr>
              <a:t>ontmoeten</a:t>
            </a:r>
            <a:r>
              <a:rPr lang="en-US">
                <a:cs typeface="Calibri"/>
              </a:rPr>
              <a:t> </a:t>
            </a:r>
            <a:r>
              <a:rPr lang="en-US" err="1">
                <a:cs typeface="Calibri"/>
              </a:rPr>
              <a:t>en</a:t>
            </a:r>
            <a:r>
              <a:rPr lang="en-US">
                <a:cs typeface="Calibri"/>
              </a:rPr>
              <a:t> </a:t>
            </a:r>
            <a:endParaRPr lang="en-US">
              <a:ea typeface="Calibri"/>
              <a:cs typeface="Calibri"/>
            </a:endParaRPr>
          </a:p>
          <a:p>
            <a:r>
              <a:rPr lang="en-US" err="1">
                <a:cs typeface="Calibri"/>
              </a:rPr>
              <a:t>mensen</a:t>
            </a:r>
            <a:r>
              <a:rPr lang="en-US">
                <a:cs typeface="Calibri"/>
              </a:rPr>
              <a:t> in de centra </a:t>
            </a:r>
            <a:r>
              <a:rPr lang="en-US" err="1">
                <a:cs typeface="Calibri"/>
              </a:rPr>
              <a:t>ook</a:t>
            </a:r>
            <a:r>
              <a:rPr lang="en-US">
                <a:cs typeface="Calibri"/>
              </a:rPr>
              <a:t> in </a:t>
            </a:r>
            <a:r>
              <a:rPr lang="en-US" err="1">
                <a:cs typeface="Calibri"/>
              </a:rPr>
              <a:t>verbinding</a:t>
            </a:r>
            <a:r>
              <a:rPr lang="en-US">
                <a:cs typeface="Calibri"/>
              </a:rPr>
              <a:t> </a:t>
            </a:r>
            <a:r>
              <a:rPr lang="en-US" err="1">
                <a:cs typeface="Calibri"/>
              </a:rPr>
              <a:t>brengen</a:t>
            </a:r>
            <a:r>
              <a:rPr lang="en-US">
                <a:cs typeface="Calibri"/>
              </a:rPr>
              <a:t> met de </a:t>
            </a:r>
            <a:r>
              <a:rPr lang="en-US" err="1">
                <a:cs typeface="Calibri"/>
              </a:rPr>
              <a:t>thuiswerkers</a:t>
            </a:r>
            <a:r>
              <a:rPr lang="en-US">
                <a:cs typeface="Calibri"/>
              </a:rPr>
              <a:t>, </a:t>
            </a:r>
            <a:r>
              <a:rPr lang="en-US" err="1">
                <a:cs typeface="Calibri"/>
              </a:rPr>
              <a:t>en</a:t>
            </a:r>
            <a:r>
              <a:rPr lang="en-US">
                <a:cs typeface="Calibri"/>
              </a:rPr>
              <a:t> </a:t>
            </a:r>
            <a:r>
              <a:rPr lang="en-US" err="1">
                <a:cs typeface="Calibri"/>
              </a:rPr>
              <a:t>iedereen</a:t>
            </a:r>
            <a:r>
              <a:rPr lang="en-US">
                <a:cs typeface="Calibri"/>
              </a:rPr>
              <a:t> met de </a:t>
            </a:r>
            <a:r>
              <a:rPr lang="en-US" err="1">
                <a:cs typeface="Calibri"/>
              </a:rPr>
              <a:t>organisatie</a:t>
            </a:r>
            <a:r>
              <a:rPr lang="en-US">
                <a:cs typeface="Calibri"/>
              </a:rPr>
              <a:t> in </a:t>
            </a:r>
            <a:r>
              <a:rPr lang="en-US" err="1">
                <a:cs typeface="Calibri"/>
              </a:rPr>
              <a:t>haar</a:t>
            </a:r>
            <a:r>
              <a:rPr lang="en-US">
                <a:cs typeface="Calibri"/>
              </a:rPr>
              <a:t> </a:t>
            </a:r>
            <a:r>
              <a:rPr lang="en-US" err="1">
                <a:cs typeface="Calibri"/>
              </a:rPr>
              <a:t>geheel</a:t>
            </a:r>
            <a:r>
              <a:rPr lang="en-US">
                <a:cs typeface="Calibri"/>
              </a:rPr>
              <a:t> .</a:t>
            </a:r>
            <a:endParaRPr lang="en-US">
              <a:ea typeface="Calibri"/>
              <a:cs typeface="Calibri"/>
            </a:endParaRPr>
          </a:p>
          <a:p>
            <a:r>
              <a:rPr lang="en-US">
                <a:ea typeface="Calibri"/>
                <a:cs typeface="Calibri"/>
              </a:rPr>
              <a:t>Zeer </a:t>
            </a:r>
            <a:r>
              <a:rPr lang="en-US" err="1">
                <a:ea typeface="Calibri"/>
                <a:cs typeface="Calibri"/>
              </a:rPr>
              <a:t>ruim</a:t>
            </a:r>
            <a:r>
              <a:rPr lang="en-US">
                <a:ea typeface="Calibri"/>
                <a:cs typeface="Calibri"/>
              </a:rPr>
              <a:t> PTOW </a:t>
            </a:r>
            <a:r>
              <a:rPr lang="en-US" err="1">
                <a:ea typeface="Calibri"/>
                <a:cs typeface="Calibri"/>
              </a:rPr>
              <a:t>kader</a:t>
            </a:r>
            <a:r>
              <a:rPr lang="en-US">
                <a:ea typeface="Calibri"/>
                <a:cs typeface="Calibri"/>
              </a:rPr>
              <a:t> </a:t>
            </a:r>
            <a:r>
              <a:rPr lang="en-US" err="1">
                <a:ea typeface="Calibri"/>
                <a:cs typeface="Calibri"/>
              </a:rPr>
              <a:t>zonder</a:t>
            </a:r>
            <a:r>
              <a:rPr lang="en-US">
                <a:ea typeface="Calibri"/>
                <a:cs typeface="Calibri"/>
              </a:rPr>
              <a:t> </a:t>
            </a:r>
            <a:r>
              <a:rPr lang="en-US" err="1">
                <a:ea typeface="Calibri"/>
                <a:cs typeface="Calibri"/>
              </a:rPr>
              <a:t>kwantitatieve</a:t>
            </a:r>
            <a:r>
              <a:rPr lang="en-US">
                <a:ea typeface="Calibri"/>
                <a:cs typeface="Calibri"/>
              </a:rPr>
              <a:t> </a:t>
            </a:r>
            <a:r>
              <a:rPr lang="en-US" err="1">
                <a:ea typeface="Calibri"/>
                <a:cs typeface="Calibri"/>
              </a:rPr>
              <a:t>dagen</a:t>
            </a:r>
            <a:r>
              <a:rPr lang="en-US">
                <a:ea typeface="Calibri"/>
                <a:cs typeface="Calibri"/>
              </a:rPr>
              <a:t> op </a:t>
            </a:r>
            <a:r>
              <a:rPr lang="en-US" err="1">
                <a:ea typeface="Calibri"/>
                <a:cs typeface="Calibri"/>
              </a:rPr>
              <a:t>kantoor</a:t>
            </a:r>
            <a:r>
              <a:rPr lang="en-US">
                <a:ea typeface="Calibri"/>
                <a:cs typeface="Calibri"/>
              </a:rPr>
              <a:t>, </a:t>
            </a:r>
            <a:r>
              <a:rPr lang="en-US" err="1">
                <a:ea typeface="Calibri"/>
                <a:cs typeface="Calibri"/>
              </a:rPr>
              <a:t>afsprakenkaders</a:t>
            </a:r>
            <a:r>
              <a:rPr lang="en-US">
                <a:ea typeface="Calibri"/>
                <a:cs typeface="Calibri"/>
              </a:rPr>
              <a:t> per team, </a:t>
            </a:r>
            <a:r>
              <a:rPr lang="en-US" err="1">
                <a:ea typeface="Calibri"/>
                <a:cs typeface="Calibri"/>
              </a:rPr>
              <a:t>veel</a:t>
            </a:r>
            <a:r>
              <a:rPr lang="en-US">
                <a:ea typeface="Calibri"/>
                <a:cs typeface="Calibri"/>
              </a:rPr>
              <a:t> </a:t>
            </a:r>
            <a:r>
              <a:rPr lang="en-US" err="1">
                <a:ea typeface="Calibri"/>
                <a:cs typeface="Calibri"/>
              </a:rPr>
              <a:t>lege</a:t>
            </a:r>
            <a:r>
              <a:rPr lang="en-US">
                <a:ea typeface="Calibri"/>
                <a:cs typeface="Calibri"/>
              </a:rPr>
              <a:t> </a:t>
            </a:r>
            <a:r>
              <a:rPr lang="en-US" err="1">
                <a:ea typeface="Calibri"/>
                <a:cs typeface="Calibri"/>
              </a:rPr>
              <a:t>kantoren</a:t>
            </a:r>
            <a:r>
              <a:rPr lang="en-US">
                <a:ea typeface="Calibri"/>
                <a:cs typeface="Calibri"/>
              </a:rPr>
              <a:t>.</a:t>
            </a:r>
          </a:p>
          <a:p>
            <a:r>
              <a:rPr lang="en-US">
                <a:ea typeface="Calibri"/>
                <a:cs typeface="Calibri"/>
              </a:rPr>
              <a:t>Om </a:t>
            </a:r>
            <a:r>
              <a:rPr lang="en-US" err="1">
                <a:ea typeface="Calibri"/>
                <a:cs typeface="Calibri"/>
              </a:rPr>
              <a:t>tijd</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kunnen</a:t>
            </a:r>
            <a:r>
              <a:rPr lang="en-US">
                <a:ea typeface="Calibri"/>
                <a:cs typeface="Calibri"/>
              </a:rPr>
              <a:t> </a:t>
            </a:r>
            <a:r>
              <a:rPr lang="en-US" err="1">
                <a:ea typeface="Calibri"/>
                <a:cs typeface="Calibri"/>
              </a:rPr>
              <a:t>vrijmaken</a:t>
            </a:r>
            <a:r>
              <a:rPr lang="en-US">
                <a:ea typeface="Calibri"/>
                <a:cs typeface="Calibri"/>
              </a:rPr>
              <a:t> om </a:t>
            </a:r>
            <a:r>
              <a:rPr lang="en-US" err="1">
                <a:ea typeface="Calibri"/>
                <a:cs typeface="Calibri"/>
              </a:rPr>
              <a:t>hierop</a:t>
            </a:r>
            <a:r>
              <a:rPr lang="en-US">
                <a:ea typeface="Calibri"/>
                <a:cs typeface="Calibri"/>
              </a:rPr>
              <a:t> in </a:t>
            </a:r>
            <a:r>
              <a:rPr lang="en-US" err="1">
                <a:ea typeface="Calibri"/>
                <a:cs typeface="Calibri"/>
              </a:rPr>
              <a:t>te</a:t>
            </a:r>
            <a:r>
              <a:rPr lang="en-US">
                <a:ea typeface="Calibri"/>
                <a:cs typeface="Calibri"/>
              </a:rPr>
              <a:t> </a:t>
            </a:r>
            <a:r>
              <a:rPr lang="en-US" err="1">
                <a:ea typeface="Calibri"/>
                <a:cs typeface="Calibri"/>
              </a:rPr>
              <a:t>zetten</a:t>
            </a:r>
            <a:r>
              <a:rPr lang="en-US">
                <a:ea typeface="Calibri"/>
                <a:cs typeface="Calibri"/>
              </a:rPr>
              <a:t>, </a:t>
            </a:r>
            <a:r>
              <a:rPr lang="en-US" err="1">
                <a:ea typeface="Calibri"/>
                <a:cs typeface="Calibri"/>
              </a:rPr>
              <a:t>hebben</a:t>
            </a:r>
            <a:r>
              <a:rPr lang="en-US">
                <a:ea typeface="Calibri"/>
                <a:cs typeface="Calibri"/>
              </a:rPr>
              <a:t> we </a:t>
            </a:r>
            <a:r>
              <a:rPr lang="en-US" err="1">
                <a:ea typeface="Calibri"/>
                <a:cs typeface="Calibri"/>
              </a:rPr>
              <a:t>dit</a:t>
            </a:r>
            <a:r>
              <a:rPr lang="en-US">
                <a:ea typeface="Calibri"/>
                <a:cs typeface="Calibri"/>
              </a:rPr>
              <a:t> </a:t>
            </a:r>
            <a:r>
              <a:rPr lang="en-US" err="1">
                <a:ea typeface="Calibri"/>
                <a:cs typeface="Calibri"/>
              </a:rPr>
              <a:t>duidelijk</a:t>
            </a:r>
            <a:r>
              <a:rPr lang="en-US">
                <a:ea typeface="Calibri"/>
                <a:cs typeface="Calibri"/>
              </a:rPr>
              <a:t> </a:t>
            </a:r>
            <a:r>
              <a:rPr lang="en-US" err="1">
                <a:ea typeface="Calibri"/>
                <a:cs typeface="Calibri"/>
              </a:rPr>
              <a:t>opgenomen</a:t>
            </a:r>
            <a:r>
              <a:rPr lang="en-US">
                <a:ea typeface="Calibri"/>
                <a:cs typeface="Calibri"/>
              </a:rPr>
              <a:t> in het HR-</a:t>
            </a:r>
            <a:r>
              <a:rPr lang="en-US" err="1">
                <a:ea typeface="Calibri"/>
                <a:cs typeface="Calibri"/>
              </a:rPr>
              <a:t>beleidsplan</a:t>
            </a:r>
            <a:r>
              <a:rPr lang="en-US">
                <a:ea typeface="Calibri"/>
                <a:cs typeface="Calibri"/>
              </a:rPr>
              <a:t>: want is </a:t>
            </a:r>
            <a:r>
              <a:rPr lang="en-US" err="1">
                <a:ea typeface="Calibri"/>
                <a:cs typeface="Calibri"/>
              </a:rPr>
              <a:t>arbeidsintensief</a:t>
            </a:r>
            <a:r>
              <a:rPr lang="en-US">
                <a:ea typeface="Calibri"/>
                <a:cs typeface="Calibri"/>
              </a:rPr>
              <a:t> </a:t>
            </a:r>
            <a:r>
              <a:rPr lang="en-US" err="1">
                <a:ea typeface="Calibri"/>
                <a:cs typeface="Calibri"/>
              </a:rPr>
              <a:t>en</a:t>
            </a:r>
            <a:r>
              <a:rPr lang="en-US">
                <a:ea typeface="Calibri"/>
                <a:cs typeface="Calibri"/>
              </a:rPr>
              <a:t> er is </a:t>
            </a:r>
            <a:r>
              <a:rPr lang="en-US" err="1">
                <a:ea typeface="Calibri"/>
                <a:cs typeface="Calibri"/>
              </a:rPr>
              <a:t>nood</a:t>
            </a:r>
            <a:r>
              <a:rPr lang="en-US">
                <a:ea typeface="Calibri"/>
                <a:cs typeface="Calibri"/>
              </a:rPr>
              <a:t> </a:t>
            </a:r>
            <a:r>
              <a:rPr lang="en-US" err="1">
                <a:ea typeface="Calibri"/>
                <a:cs typeface="Calibri"/>
              </a:rPr>
              <a:t>aan</a:t>
            </a:r>
            <a:r>
              <a:rPr lang="en-US">
                <a:ea typeface="Calibri"/>
                <a:cs typeface="Calibri"/>
              </a:rPr>
              <a:t> </a:t>
            </a:r>
            <a:r>
              <a:rPr lang="en-US" err="1">
                <a:ea typeface="Calibri"/>
                <a:cs typeface="Calibri"/>
              </a:rPr>
              <a:t>duidelijke</a:t>
            </a:r>
            <a:r>
              <a:rPr lang="en-US">
                <a:ea typeface="Calibri"/>
                <a:cs typeface="Calibri"/>
              </a:rPr>
              <a:t> </a:t>
            </a:r>
            <a:r>
              <a:rPr lang="en-US" err="1">
                <a:ea typeface="Calibri"/>
                <a:cs typeface="Calibri"/>
              </a:rPr>
              <a:t>doelen</a:t>
            </a:r>
            <a:r>
              <a:rPr lang="en-US">
                <a:ea typeface="Calibri"/>
                <a:cs typeface="Calibri"/>
              </a:rPr>
              <a:t>.</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435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Binnen het HR </a:t>
            </a:r>
            <a:r>
              <a:rPr lang="en-US" err="1">
                <a:ea typeface="Calibri"/>
                <a:cs typeface="Calibri"/>
              </a:rPr>
              <a:t>beleidsplan</a:t>
            </a:r>
            <a:r>
              <a:rPr lang="en-US">
                <a:ea typeface="Calibri"/>
                <a:cs typeface="Calibri"/>
              </a:rPr>
              <a:t> 2022 </a:t>
            </a:r>
            <a:r>
              <a:rPr lang="en-US" err="1">
                <a:ea typeface="Calibri"/>
                <a:cs typeface="Calibri"/>
              </a:rPr>
              <a:t>hebben</a:t>
            </a:r>
            <a:r>
              <a:rPr lang="en-US">
                <a:ea typeface="Calibri"/>
                <a:cs typeface="Calibri"/>
              </a:rPr>
              <a:t> we 4 </a:t>
            </a:r>
            <a:r>
              <a:rPr lang="en-US" err="1">
                <a:ea typeface="Calibri"/>
                <a:cs typeface="Calibri"/>
              </a:rPr>
              <a:t>speerpunten</a:t>
            </a:r>
            <a:r>
              <a:rPr lang="en-US">
                <a:ea typeface="Calibri"/>
                <a:cs typeface="Calibri"/>
              </a:rPr>
              <a:t> </a:t>
            </a:r>
            <a:r>
              <a:rPr lang="en-US" err="1">
                <a:ea typeface="Calibri"/>
                <a:cs typeface="Calibri"/>
              </a:rPr>
              <a:t>naar</a:t>
            </a:r>
            <a:r>
              <a:rPr lang="en-US">
                <a:ea typeface="Calibri"/>
                <a:cs typeface="Calibri"/>
              </a:rPr>
              <a:t> </a:t>
            </a:r>
            <a:r>
              <a:rPr lang="en-US" err="1">
                <a:ea typeface="Calibri"/>
                <a:cs typeface="Calibri"/>
              </a:rPr>
              <a:t>voor</a:t>
            </a:r>
            <a:r>
              <a:rPr lang="en-US">
                <a:ea typeface="Calibri"/>
                <a:cs typeface="Calibri"/>
              </a:rPr>
              <a:t> </a:t>
            </a:r>
            <a:r>
              <a:rPr lang="en-US" err="1">
                <a:ea typeface="Calibri"/>
                <a:cs typeface="Calibri"/>
              </a:rPr>
              <a:t>geschoven</a:t>
            </a:r>
            <a:r>
              <a:rPr lang="en-US">
                <a:ea typeface="Calibri"/>
                <a:cs typeface="Calibri"/>
              </a:rPr>
              <a:t>, </a:t>
            </a:r>
            <a:r>
              <a:rPr lang="en-US" err="1">
                <a:ea typeface="Calibri"/>
                <a:cs typeface="Calibri"/>
              </a:rPr>
              <a:t>waarvan</a:t>
            </a:r>
            <a:r>
              <a:rPr lang="en-US">
                <a:ea typeface="Calibri"/>
                <a:cs typeface="Calibri"/>
              </a:rPr>
              <a:t> </a:t>
            </a:r>
            <a:r>
              <a:rPr lang="en-US" err="1">
                <a:ea typeface="Calibri"/>
                <a:cs typeface="Calibri"/>
              </a:rPr>
              <a:t>verbinding</a:t>
            </a:r>
            <a:r>
              <a:rPr lang="en-US">
                <a:ea typeface="Calibri"/>
                <a:cs typeface="Calibri"/>
              </a:rPr>
              <a:t> </a:t>
            </a:r>
            <a:r>
              <a:rPr lang="en-US" err="1">
                <a:ea typeface="Calibri"/>
                <a:cs typeface="Calibri"/>
              </a:rPr>
              <a:t>één</a:t>
            </a:r>
            <a:r>
              <a:rPr lang="en-US">
                <a:ea typeface="Calibri"/>
                <a:cs typeface="Calibri"/>
              </a:rPr>
              <a:t> van de </a:t>
            </a:r>
            <a:r>
              <a:rPr lang="en-US" err="1">
                <a:ea typeface="Calibri"/>
                <a:cs typeface="Calibri"/>
              </a:rPr>
              <a:t>speerpunten</a:t>
            </a:r>
            <a:r>
              <a:rPr lang="en-US">
                <a:ea typeface="Calibri"/>
                <a:cs typeface="Calibri"/>
              </a:rPr>
              <a:t> is. </a:t>
            </a:r>
          </a:p>
          <a:p>
            <a:r>
              <a:rPr lang="en-US">
                <a:ea typeface="Calibri"/>
                <a:cs typeface="Calibri"/>
              </a:rPr>
              <a:t>We </a:t>
            </a:r>
            <a:r>
              <a:rPr lang="en-US" err="1">
                <a:ea typeface="Calibri"/>
                <a:cs typeface="Calibri"/>
              </a:rPr>
              <a:t>hebben</a:t>
            </a:r>
            <a:r>
              <a:rPr lang="en-US">
                <a:ea typeface="Calibri"/>
                <a:cs typeface="Calibri"/>
              </a:rPr>
              <a:t> </a:t>
            </a:r>
            <a:r>
              <a:rPr lang="en-US" err="1">
                <a:ea typeface="Calibri"/>
                <a:cs typeface="Calibri"/>
              </a:rPr>
              <a:t>ervoor</a:t>
            </a:r>
            <a:r>
              <a:rPr lang="en-US">
                <a:ea typeface="Calibri"/>
                <a:cs typeface="Calibri"/>
              </a:rPr>
              <a:t> </a:t>
            </a:r>
            <a:r>
              <a:rPr lang="en-US" err="1">
                <a:ea typeface="Calibri"/>
                <a:cs typeface="Calibri"/>
              </a:rPr>
              <a:t>gekozen</a:t>
            </a:r>
            <a:r>
              <a:rPr lang="en-US">
                <a:ea typeface="Calibri"/>
                <a:cs typeface="Calibri"/>
              </a:rPr>
              <a:t> om </a:t>
            </a:r>
            <a:r>
              <a:rPr lang="en-US" err="1">
                <a:ea typeface="Calibri"/>
                <a:cs typeface="Calibri"/>
              </a:rPr>
              <a:t>inzetten</a:t>
            </a:r>
            <a:r>
              <a:rPr lang="en-US">
                <a:ea typeface="Calibri"/>
                <a:cs typeface="Calibri"/>
              </a:rPr>
              <a:t> op </a:t>
            </a:r>
            <a:r>
              <a:rPr lang="en-US" err="1">
                <a:ea typeface="Calibri"/>
                <a:cs typeface="Calibri"/>
              </a:rPr>
              <a:t>verbinding</a:t>
            </a:r>
            <a:r>
              <a:rPr lang="en-US">
                <a:ea typeface="Calibri"/>
                <a:cs typeface="Calibri"/>
              </a:rPr>
              <a:t> </a:t>
            </a:r>
            <a:r>
              <a:rPr lang="en-US" err="1">
                <a:ea typeface="Calibri"/>
                <a:cs typeface="Calibri"/>
              </a:rPr>
              <a:t>hoog</a:t>
            </a:r>
            <a:r>
              <a:rPr lang="en-US">
                <a:ea typeface="Calibri"/>
                <a:cs typeface="Calibri"/>
              </a:rPr>
              <a:t> op de agenda </a:t>
            </a:r>
            <a:r>
              <a:rPr lang="en-US" err="1">
                <a:ea typeface="Calibri"/>
                <a:cs typeface="Calibri"/>
              </a:rPr>
              <a:t>te</a:t>
            </a:r>
            <a:r>
              <a:rPr lang="en-US">
                <a:ea typeface="Calibri"/>
                <a:cs typeface="Calibri"/>
              </a:rPr>
              <a:t> </a:t>
            </a:r>
            <a:r>
              <a:rPr lang="en-US" err="1">
                <a:ea typeface="Calibri"/>
                <a:cs typeface="Calibri"/>
              </a:rPr>
              <a:t>zetten</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een</a:t>
            </a:r>
            <a:r>
              <a:rPr lang="en-US">
                <a:ea typeface="Calibri"/>
                <a:cs typeface="Calibri"/>
              </a:rPr>
              <a:t> vast </a:t>
            </a:r>
            <a:r>
              <a:rPr lang="en-US" err="1">
                <a:ea typeface="Calibri"/>
                <a:cs typeface="Calibri"/>
              </a:rPr>
              <a:t>onderdeel</a:t>
            </a:r>
            <a:r>
              <a:rPr lang="en-US">
                <a:ea typeface="Calibri"/>
                <a:cs typeface="Calibri"/>
              </a:rPr>
              <a:t> van het HR-beleid2022  </a:t>
            </a:r>
            <a:r>
              <a:rPr lang="en-US" err="1">
                <a:ea typeface="Calibri"/>
                <a:cs typeface="Calibri"/>
              </a:rPr>
              <a:t>te</a:t>
            </a:r>
            <a:r>
              <a:rPr lang="en-US">
                <a:ea typeface="Calibri"/>
                <a:cs typeface="Calibri"/>
              </a:rPr>
              <a:t> </a:t>
            </a:r>
            <a:r>
              <a:rPr lang="en-US" err="1">
                <a:ea typeface="Calibri"/>
                <a:cs typeface="Calibri"/>
              </a:rPr>
              <a:t>maken</a:t>
            </a:r>
            <a:r>
              <a:rPr lang="en-US">
                <a:ea typeface="Calibri"/>
                <a:cs typeface="Calibri"/>
              </a:rPr>
              <a:t>.</a:t>
            </a:r>
            <a:endParaRPr lang="en-US"/>
          </a:p>
          <a:p>
            <a:r>
              <a:rPr lang="en-US">
                <a:ea typeface="Calibri"/>
                <a:cs typeface="Calibri"/>
              </a:rPr>
              <a:t>Reeds </a:t>
            </a:r>
            <a:r>
              <a:rPr lang="en-US" err="1">
                <a:ea typeface="Calibri"/>
                <a:cs typeface="Calibri"/>
              </a:rPr>
              <a:t>vele</a:t>
            </a:r>
            <a:r>
              <a:rPr lang="en-US">
                <a:ea typeface="Calibri"/>
                <a:cs typeface="Calibri"/>
              </a:rPr>
              <a:t> </a:t>
            </a:r>
            <a:r>
              <a:rPr lang="en-US" err="1">
                <a:ea typeface="Calibri"/>
                <a:cs typeface="Calibri"/>
              </a:rPr>
              <a:t>activiteiten</a:t>
            </a:r>
            <a:r>
              <a:rPr lang="en-US">
                <a:ea typeface="Calibri"/>
                <a:cs typeface="Calibri"/>
              </a:rPr>
              <a:t> </a:t>
            </a:r>
            <a:r>
              <a:rPr lang="en-US" err="1">
                <a:ea typeface="Calibri"/>
                <a:cs typeface="Calibri"/>
              </a:rPr>
              <a:t>aangaande</a:t>
            </a:r>
            <a:r>
              <a:rPr lang="en-US">
                <a:ea typeface="Calibri"/>
                <a:cs typeface="Calibri"/>
              </a:rPr>
              <a:t> move at work: </a:t>
            </a:r>
            <a:r>
              <a:rPr lang="en-US" err="1">
                <a:ea typeface="Calibri"/>
                <a:cs typeface="Calibri"/>
              </a:rPr>
              <a:t>sporten</a:t>
            </a:r>
            <a:r>
              <a:rPr lang="en-US">
                <a:ea typeface="Calibri"/>
                <a:cs typeface="Calibri"/>
              </a:rPr>
              <a:t> op de </a:t>
            </a:r>
            <a:r>
              <a:rPr lang="en-US" err="1">
                <a:ea typeface="Calibri"/>
                <a:cs typeface="Calibri"/>
              </a:rPr>
              <a:t>werkvloer</a:t>
            </a:r>
            <a:r>
              <a:rPr lang="en-US">
                <a:ea typeface="Calibri"/>
                <a:cs typeface="Calibri"/>
              </a:rPr>
              <a:t>, </a:t>
            </a:r>
            <a:r>
              <a:rPr lang="en-US" err="1">
                <a:ea typeface="Calibri"/>
                <a:cs typeface="Calibri"/>
              </a:rPr>
              <a:t>daar</a:t>
            </a:r>
            <a:r>
              <a:rPr lang="en-US">
                <a:ea typeface="Calibri"/>
                <a:cs typeface="Calibri"/>
              </a:rPr>
              <a:t> </a:t>
            </a:r>
            <a:r>
              <a:rPr lang="en-US" err="1">
                <a:ea typeface="Calibri"/>
                <a:cs typeface="Calibri"/>
              </a:rPr>
              <a:t>versterkend</a:t>
            </a:r>
            <a:r>
              <a:rPr lang="en-US">
                <a:ea typeface="Calibri"/>
                <a:cs typeface="Calibri"/>
              </a:rPr>
              <a:t> </a:t>
            </a:r>
            <a:r>
              <a:rPr lang="en-US" err="1">
                <a:ea typeface="Calibri"/>
                <a:cs typeface="Calibri"/>
              </a:rPr>
              <a:t>optreden</a:t>
            </a:r>
            <a:r>
              <a:rPr lang="en-US">
                <a:ea typeface="Calibri"/>
                <a:cs typeface="Calibri"/>
              </a:rPr>
              <a:t>. </a:t>
            </a:r>
            <a:r>
              <a:rPr lang="en-US" err="1">
                <a:ea typeface="Calibri"/>
                <a:cs typeface="Calibri"/>
              </a:rPr>
              <a:t>Ook</a:t>
            </a:r>
            <a:r>
              <a:rPr lang="en-US">
                <a:ea typeface="Calibri"/>
                <a:cs typeface="Calibri"/>
              </a:rPr>
              <a:t> </a:t>
            </a:r>
            <a:r>
              <a:rPr lang="en-US" err="1">
                <a:ea typeface="Calibri"/>
                <a:cs typeface="Calibri"/>
              </a:rPr>
              <a:t>hier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daar</a:t>
            </a:r>
            <a:r>
              <a:rPr lang="en-US">
                <a:ea typeface="Calibri"/>
                <a:cs typeface="Calibri"/>
              </a:rPr>
              <a:t> </a:t>
            </a:r>
            <a:r>
              <a:rPr lang="en-US" err="1">
                <a:ea typeface="Calibri"/>
                <a:cs typeface="Calibri"/>
              </a:rPr>
              <a:t>afdelingsinitiatieven</a:t>
            </a:r>
            <a:r>
              <a:rPr lang="en-US">
                <a:ea typeface="Calibri"/>
                <a:cs typeface="Calibri"/>
              </a:rPr>
              <a:t>, </a:t>
            </a:r>
            <a:r>
              <a:rPr lang="en-US" err="1">
                <a:ea typeface="Calibri"/>
                <a:cs typeface="Calibri"/>
              </a:rPr>
              <a:t>toch</a:t>
            </a:r>
            <a:r>
              <a:rPr lang="en-US">
                <a:ea typeface="Calibri"/>
                <a:cs typeface="Calibri"/>
              </a:rPr>
              <a:t> het </a:t>
            </a:r>
            <a:r>
              <a:rPr lang="en-US" err="1">
                <a:ea typeface="Calibri"/>
                <a:cs typeface="Calibri"/>
              </a:rPr>
              <a:t>grotere</a:t>
            </a:r>
            <a:r>
              <a:rPr lang="en-US">
                <a:ea typeface="Calibri"/>
                <a:cs typeface="Calibri"/>
              </a:rPr>
              <a:t> </a:t>
            </a:r>
            <a:r>
              <a:rPr lang="en-US" err="1">
                <a:ea typeface="Calibri"/>
                <a:cs typeface="Calibri"/>
              </a:rPr>
              <a:t>geheel</a:t>
            </a:r>
            <a:r>
              <a:rPr lang="en-US">
                <a:ea typeface="Calibri"/>
                <a:cs typeface="Calibri"/>
              </a:rPr>
              <a:t> </a:t>
            </a:r>
            <a:r>
              <a:rPr lang="en-US" err="1">
                <a:ea typeface="Calibri"/>
                <a:cs typeface="Calibri"/>
              </a:rPr>
              <a:t>niet</a:t>
            </a:r>
            <a:r>
              <a:rPr lang="en-US">
                <a:ea typeface="Calibri"/>
                <a:cs typeface="Calibri"/>
              </a:rPr>
              <a:t> </a:t>
            </a:r>
            <a:r>
              <a:rPr lang="en-US" err="1">
                <a:ea typeface="Calibri"/>
                <a:cs typeface="Calibri"/>
              </a:rPr>
              <a:t>vergeten</a:t>
            </a:r>
            <a:r>
              <a:rPr lang="en-US">
                <a:ea typeface="Calibri"/>
                <a:cs typeface="Calibri"/>
              </a:rPr>
              <a:t>.</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078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Hierbij</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overzicht</a:t>
            </a:r>
            <a:r>
              <a:rPr lang="en-US">
                <a:ea typeface="Calibri"/>
                <a:cs typeface="Calibri"/>
              </a:rPr>
              <a:t> van het </a:t>
            </a:r>
            <a:r>
              <a:rPr lang="en-US" err="1">
                <a:ea typeface="Calibri"/>
                <a:cs typeface="Calibri"/>
              </a:rPr>
              <a:t>volledige</a:t>
            </a:r>
            <a:r>
              <a:rPr lang="en-US">
                <a:ea typeface="Calibri"/>
                <a:cs typeface="Calibri"/>
              </a:rPr>
              <a:t> HR-plan 2022, </a:t>
            </a:r>
            <a:r>
              <a:rPr lang="en-US" err="1">
                <a:ea typeface="Calibri"/>
                <a:cs typeface="Calibri"/>
              </a:rPr>
              <a:t>waarbij</a:t>
            </a:r>
            <a:r>
              <a:rPr lang="en-US">
                <a:ea typeface="Calibri"/>
                <a:cs typeface="Calibri"/>
              </a:rPr>
              <a:t> je </a:t>
            </a:r>
            <a:r>
              <a:rPr lang="en-US" err="1">
                <a:ea typeface="Calibri"/>
                <a:cs typeface="Calibri"/>
              </a:rPr>
              <a:t>ziet</a:t>
            </a:r>
            <a:r>
              <a:rPr lang="en-US">
                <a:ea typeface="Calibri"/>
                <a:cs typeface="Calibri"/>
              </a:rPr>
              <a:t> </a:t>
            </a:r>
            <a:r>
              <a:rPr lang="en-US" err="1">
                <a:ea typeface="Calibri"/>
                <a:cs typeface="Calibri"/>
              </a:rPr>
              <a:t>dat</a:t>
            </a:r>
            <a:r>
              <a:rPr lang="en-US">
                <a:ea typeface="Calibri"/>
                <a:cs typeface="Calibri"/>
              </a:rPr>
              <a:t> er </a:t>
            </a:r>
            <a:r>
              <a:rPr lang="en-US" err="1">
                <a:ea typeface="Calibri"/>
                <a:cs typeface="Calibri"/>
              </a:rPr>
              <a:t>nog</a:t>
            </a:r>
            <a:r>
              <a:rPr lang="en-US">
                <a:ea typeface="Calibri"/>
                <a:cs typeface="Calibri"/>
              </a:rPr>
              <a:t> </a:t>
            </a:r>
            <a:r>
              <a:rPr lang="en-US" err="1">
                <a:ea typeface="Calibri"/>
                <a:cs typeface="Calibri"/>
              </a:rPr>
              <a:t>andere</a:t>
            </a:r>
            <a:r>
              <a:rPr lang="en-US">
                <a:ea typeface="Calibri"/>
                <a:cs typeface="Calibri"/>
              </a:rPr>
              <a:t> </a:t>
            </a:r>
            <a:r>
              <a:rPr lang="en-US" err="1">
                <a:ea typeface="Calibri"/>
                <a:cs typeface="Calibri"/>
              </a:rPr>
              <a:t>verwachtingen</a:t>
            </a:r>
            <a:r>
              <a:rPr lang="en-US">
                <a:ea typeface="Calibri"/>
                <a:cs typeface="Calibri"/>
              </a:rPr>
              <a:t> </a:t>
            </a:r>
            <a:r>
              <a:rPr lang="en-US" err="1">
                <a:ea typeface="Calibri"/>
                <a:cs typeface="Calibri"/>
              </a:rPr>
              <a:t>zijn</a:t>
            </a:r>
            <a:r>
              <a:rPr lang="en-US">
                <a:ea typeface="Calibri"/>
                <a:cs typeface="Calibri"/>
              </a:rPr>
              <a:t> </a:t>
            </a:r>
            <a:r>
              <a:rPr lang="en-US" err="1">
                <a:ea typeface="Calibri"/>
                <a:cs typeface="Calibri"/>
              </a:rPr>
              <a:t>naar</a:t>
            </a:r>
            <a:r>
              <a:rPr lang="en-US">
                <a:ea typeface="Calibri"/>
                <a:cs typeface="Calibri"/>
              </a:rPr>
              <a:t> HR toe. </a:t>
            </a:r>
            <a:r>
              <a:rPr lang="en-US" err="1">
                <a:ea typeface="Calibri"/>
                <a:cs typeface="Calibri"/>
              </a:rPr>
              <a:t>Inzetten</a:t>
            </a:r>
            <a:r>
              <a:rPr lang="en-US">
                <a:ea typeface="Calibri"/>
                <a:cs typeface="Calibri"/>
              </a:rPr>
              <a:t> op </a:t>
            </a:r>
            <a:r>
              <a:rPr lang="en-US" err="1">
                <a:ea typeface="Calibri"/>
                <a:cs typeface="Calibri"/>
              </a:rPr>
              <a:t>verbinding</a:t>
            </a:r>
            <a:r>
              <a:rPr lang="en-US">
                <a:ea typeface="Calibri"/>
                <a:cs typeface="Calibri"/>
              </a:rPr>
              <a:t> </a:t>
            </a:r>
            <a:r>
              <a:rPr lang="en-US" err="1">
                <a:ea typeface="Calibri"/>
                <a:cs typeface="Calibri"/>
              </a:rPr>
              <a:t>als</a:t>
            </a:r>
            <a:r>
              <a:rPr lang="en-US">
                <a:ea typeface="Calibri"/>
                <a:cs typeface="Calibri"/>
              </a:rPr>
              <a:t> </a:t>
            </a:r>
            <a:r>
              <a:rPr lang="en-US" err="1">
                <a:ea typeface="Calibri"/>
                <a:cs typeface="Calibri"/>
              </a:rPr>
              <a:t>speerpunt</a:t>
            </a:r>
            <a:r>
              <a:rPr lang="en-US">
                <a:ea typeface="Calibri"/>
                <a:cs typeface="Calibri"/>
              </a:rPr>
              <a:t> </a:t>
            </a:r>
            <a:r>
              <a:rPr lang="en-US" err="1">
                <a:ea typeface="Calibri"/>
                <a:cs typeface="Calibri"/>
              </a:rPr>
              <a:t>naar</a:t>
            </a:r>
            <a:r>
              <a:rPr lang="en-US">
                <a:ea typeface="Calibri"/>
                <a:cs typeface="Calibri"/>
              </a:rPr>
              <a:t> </a:t>
            </a:r>
            <a:r>
              <a:rPr lang="en-US" err="1">
                <a:ea typeface="Calibri"/>
                <a:cs typeface="Calibri"/>
              </a:rPr>
              <a:t>voor</a:t>
            </a:r>
            <a:r>
              <a:rPr lang="en-US">
                <a:ea typeface="Calibri"/>
                <a:cs typeface="Calibri"/>
              </a:rPr>
              <a:t> </a:t>
            </a:r>
            <a:r>
              <a:rPr lang="en-US" err="1">
                <a:ea typeface="Calibri"/>
                <a:cs typeface="Calibri"/>
              </a:rPr>
              <a:t>getrokken</a:t>
            </a:r>
            <a:r>
              <a:rPr lang="en-US">
                <a:ea typeface="Calibri"/>
                <a:cs typeface="Calibri"/>
              </a:rPr>
              <a:t>. </a:t>
            </a:r>
            <a:endParaRPr lang="en-US"/>
          </a:p>
          <a:p>
            <a:r>
              <a:rPr lang="en-US">
                <a:ea typeface="Calibri"/>
                <a:cs typeface="Calibri"/>
              </a:rPr>
              <a:t>We </a:t>
            </a:r>
            <a:r>
              <a:rPr lang="en-US" err="1">
                <a:ea typeface="Calibri"/>
                <a:cs typeface="Calibri"/>
              </a:rPr>
              <a:t>kozen</a:t>
            </a:r>
            <a:r>
              <a:rPr lang="en-US">
                <a:ea typeface="Calibri"/>
                <a:cs typeface="Calibri"/>
              </a:rPr>
              <a:t> </a:t>
            </a:r>
            <a:r>
              <a:rPr lang="en-US" err="1">
                <a:ea typeface="Calibri"/>
                <a:cs typeface="Calibri"/>
              </a:rPr>
              <a:t>voor</a:t>
            </a:r>
            <a:r>
              <a:rPr lang="en-US">
                <a:ea typeface="Calibri"/>
                <a:cs typeface="Calibri"/>
              </a:rPr>
              <a:t> 5 </a:t>
            </a:r>
            <a:r>
              <a:rPr lang="en-US" err="1">
                <a:ea typeface="Calibri"/>
                <a:cs typeface="Calibri"/>
              </a:rPr>
              <a:t>projecten</a:t>
            </a:r>
            <a:r>
              <a:rPr lang="en-US">
                <a:ea typeface="Calibri"/>
                <a:cs typeface="Calibri"/>
              </a:rPr>
              <a:t> die </a:t>
            </a:r>
            <a:r>
              <a:rPr lang="en-US" err="1">
                <a:ea typeface="Calibri"/>
                <a:cs typeface="Calibri"/>
              </a:rPr>
              <a:t>inzetten</a:t>
            </a:r>
            <a:r>
              <a:rPr lang="en-US">
                <a:ea typeface="Calibri"/>
                <a:cs typeface="Calibri"/>
              </a:rPr>
              <a:t> op </a:t>
            </a:r>
            <a:r>
              <a:rPr lang="en-US" err="1">
                <a:ea typeface="Calibri"/>
                <a:cs typeface="Calibri"/>
              </a:rPr>
              <a:t>verbinding</a:t>
            </a:r>
            <a:r>
              <a:rPr lang="en-US">
                <a:ea typeface="Calibri"/>
                <a:cs typeface="Calibri"/>
              </a:rPr>
              <a:t>. </a:t>
            </a:r>
            <a:r>
              <a:rPr lang="en-US" err="1">
                <a:ea typeface="Calibri"/>
                <a:cs typeface="Calibri"/>
              </a:rPr>
              <a:t>Daarmee</a:t>
            </a:r>
            <a:r>
              <a:rPr lang="en-US">
                <a:ea typeface="Calibri"/>
                <a:cs typeface="Calibri"/>
              </a:rPr>
              <a:t> is </a:t>
            </a:r>
            <a:r>
              <a:rPr lang="en-US" err="1">
                <a:ea typeface="Calibri"/>
                <a:cs typeface="Calibri"/>
              </a:rPr>
              <a:t>dit</a:t>
            </a:r>
            <a:r>
              <a:rPr lang="en-US">
                <a:ea typeface="Calibri"/>
                <a:cs typeface="Calibri"/>
              </a:rPr>
              <a:t> het </a:t>
            </a:r>
            <a:r>
              <a:rPr lang="en-US" err="1">
                <a:ea typeface="Calibri"/>
                <a:cs typeface="Calibri"/>
              </a:rPr>
              <a:t>grootste</a:t>
            </a:r>
            <a:r>
              <a:rPr lang="en-US">
                <a:ea typeface="Calibri"/>
                <a:cs typeface="Calibri"/>
              </a:rPr>
              <a:t> </a:t>
            </a:r>
            <a:r>
              <a:rPr lang="en-US" err="1">
                <a:ea typeface="Calibri"/>
                <a:cs typeface="Calibri"/>
              </a:rPr>
              <a:t>speerpunt</a:t>
            </a:r>
            <a:r>
              <a:rPr lang="en-US">
                <a:ea typeface="Calibri"/>
                <a:cs typeface="Calibri"/>
              </a:rPr>
              <a:t>, </a:t>
            </a:r>
            <a:r>
              <a:rPr lang="en-US" err="1">
                <a:ea typeface="Calibri"/>
                <a:cs typeface="Calibri"/>
              </a:rPr>
              <a:t>waar</a:t>
            </a:r>
            <a:r>
              <a:rPr lang="en-US">
                <a:ea typeface="Calibri"/>
                <a:cs typeface="Calibri"/>
              </a:rPr>
              <a:t> we </a:t>
            </a:r>
            <a:r>
              <a:rPr lang="en-US" err="1">
                <a:ea typeface="Calibri"/>
                <a:cs typeface="Calibri"/>
              </a:rPr>
              <a:t>dus</a:t>
            </a:r>
            <a:r>
              <a:rPr lang="en-US">
                <a:ea typeface="Calibri"/>
                <a:cs typeface="Calibri"/>
              </a:rPr>
              <a:t> heel </a:t>
            </a:r>
            <a:r>
              <a:rPr lang="en-US" err="1">
                <a:ea typeface="Calibri"/>
                <a:cs typeface="Calibri"/>
              </a:rPr>
              <a:t>fel</a:t>
            </a:r>
            <a:r>
              <a:rPr lang="en-US">
                <a:ea typeface="Calibri"/>
                <a:cs typeface="Calibri"/>
              </a:rPr>
              <a:t> op </a:t>
            </a:r>
            <a:r>
              <a:rPr lang="en-US" err="1">
                <a:ea typeface="Calibri"/>
                <a:cs typeface="Calibri"/>
              </a:rPr>
              <a:t>inzetten</a:t>
            </a:r>
            <a:r>
              <a:rPr lang="en-US">
                <a:ea typeface="Calibri"/>
                <a:cs typeface="Calibri"/>
              </a:rPr>
              <a:t>. </a:t>
            </a:r>
            <a:r>
              <a:rPr lang="en-US" err="1">
                <a:ea typeface="Calibri"/>
                <a:cs typeface="Calibri"/>
              </a:rPr>
              <a:t>Sommige</a:t>
            </a:r>
            <a:r>
              <a:rPr lang="en-US">
                <a:ea typeface="Calibri"/>
                <a:cs typeface="Calibri"/>
              </a:rPr>
              <a:t> </a:t>
            </a:r>
            <a:r>
              <a:rPr lang="en-US" err="1">
                <a:ea typeface="Calibri"/>
                <a:cs typeface="Calibri"/>
              </a:rPr>
              <a:t>projecten</a:t>
            </a:r>
            <a:r>
              <a:rPr lang="en-US">
                <a:ea typeface="Calibri"/>
                <a:cs typeface="Calibri"/>
              </a:rPr>
              <a:t> </a:t>
            </a:r>
            <a:r>
              <a:rPr lang="en-US" err="1">
                <a:ea typeface="Calibri"/>
                <a:cs typeface="Calibri"/>
              </a:rPr>
              <a:t>zijn</a:t>
            </a:r>
            <a:r>
              <a:rPr lang="en-US">
                <a:ea typeface="Calibri"/>
                <a:cs typeface="Calibri"/>
              </a:rPr>
              <a:t> </a:t>
            </a:r>
            <a:r>
              <a:rPr lang="en-US" err="1">
                <a:ea typeface="Calibri"/>
                <a:cs typeface="Calibri"/>
              </a:rPr>
              <a:t>zwaarder</a:t>
            </a:r>
            <a:r>
              <a:rPr lang="en-US">
                <a:ea typeface="Calibri"/>
                <a:cs typeface="Calibri"/>
              </a:rPr>
              <a:t> dan </a:t>
            </a:r>
            <a:r>
              <a:rPr lang="en-US" err="1">
                <a:ea typeface="Calibri"/>
                <a:cs typeface="Calibri"/>
              </a:rPr>
              <a:t>andere</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ook</a:t>
            </a:r>
            <a:r>
              <a:rPr lang="en-US">
                <a:ea typeface="Calibri"/>
                <a:cs typeface="Calibri"/>
              </a:rPr>
              <a:t> de timing is </a:t>
            </a:r>
            <a:r>
              <a:rPr lang="en-US" err="1">
                <a:ea typeface="Calibri"/>
                <a:cs typeface="Calibri"/>
              </a:rPr>
              <a:t>verschillend</a:t>
            </a:r>
            <a:r>
              <a:rPr lang="en-US">
                <a:ea typeface="Calibri"/>
                <a:cs typeface="Calibri"/>
              </a:rPr>
              <a:t>. </a:t>
            </a:r>
            <a:r>
              <a:rPr lang="en-US" err="1">
                <a:ea typeface="Calibri"/>
                <a:cs typeface="Calibri"/>
              </a:rPr>
              <a:t>Bedoeling</a:t>
            </a:r>
            <a:r>
              <a:rPr lang="en-US">
                <a:ea typeface="Calibri"/>
                <a:cs typeface="Calibri"/>
              </a:rPr>
              <a:t> is </a:t>
            </a:r>
            <a:r>
              <a:rPr lang="en-US" err="1">
                <a:ea typeface="Calibri"/>
                <a:cs typeface="Calibri"/>
              </a:rPr>
              <a:t>wel</a:t>
            </a:r>
            <a:r>
              <a:rPr lang="en-US">
                <a:ea typeface="Calibri"/>
                <a:cs typeface="Calibri"/>
              </a:rPr>
              <a:t> het </a:t>
            </a:r>
            <a:r>
              <a:rPr lang="en-US" err="1">
                <a:ea typeface="Calibri"/>
                <a:cs typeface="Calibri"/>
              </a:rPr>
              <a:t>volledige</a:t>
            </a:r>
            <a:r>
              <a:rPr lang="en-US">
                <a:ea typeface="Calibri"/>
                <a:cs typeface="Calibri"/>
              </a:rPr>
              <a:t> </a:t>
            </a:r>
            <a:r>
              <a:rPr lang="en-US" err="1">
                <a:ea typeface="Calibri"/>
                <a:cs typeface="Calibri"/>
              </a:rPr>
              <a:t>jaar</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werken</a:t>
            </a:r>
            <a:r>
              <a:rPr lang="en-US">
                <a:ea typeface="Calibri"/>
                <a:cs typeface="Calibri"/>
              </a:rPr>
              <a:t> </a:t>
            </a:r>
            <a:r>
              <a:rPr lang="en-US" err="1">
                <a:ea typeface="Calibri"/>
                <a:cs typeface="Calibri"/>
              </a:rPr>
              <a:t>rond</a:t>
            </a:r>
            <a:r>
              <a:rPr lang="en-US">
                <a:ea typeface="Calibri"/>
                <a:cs typeface="Calibri"/>
              </a:rPr>
              <a:t> '</a:t>
            </a:r>
            <a:r>
              <a:rPr lang="en-US" err="1">
                <a:ea typeface="Calibri"/>
                <a:cs typeface="Calibri"/>
              </a:rPr>
              <a:t>verbinding</a:t>
            </a:r>
            <a:r>
              <a:rPr lang="en-US">
                <a:ea typeface="Calibri"/>
                <a:cs typeface="Calibri"/>
              </a:rPr>
              <a:t>'</a:t>
            </a:r>
            <a:endParaRPr lang="en-US"/>
          </a:p>
          <a:p>
            <a:r>
              <a:rPr lang="en-US" err="1">
                <a:ea typeface="Calibri"/>
                <a:cs typeface="Calibri"/>
              </a:rPr>
              <a:t>Grootste</a:t>
            </a:r>
            <a:r>
              <a:rPr lang="en-US">
                <a:ea typeface="Calibri"/>
                <a:cs typeface="Calibri"/>
              </a:rPr>
              <a:t> component zit hem op </a:t>
            </a:r>
            <a:r>
              <a:rPr lang="en-US" err="1">
                <a:ea typeface="Calibri"/>
                <a:cs typeface="Calibri"/>
              </a:rPr>
              <a:t>algemeen</a:t>
            </a:r>
            <a:r>
              <a:rPr lang="en-US">
                <a:ea typeface="Calibri"/>
                <a:cs typeface="Calibri"/>
              </a:rPr>
              <a:t> </a:t>
            </a:r>
            <a:r>
              <a:rPr lang="en-US" err="1">
                <a:ea typeface="Calibri"/>
                <a:cs typeface="Calibri"/>
              </a:rPr>
              <a:t>welzijn</a:t>
            </a:r>
            <a:r>
              <a:rPr lang="en-US">
                <a:ea typeface="Calibri"/>
                <a:cs typeface="Calibri"/>
              </a:rPr>
              <a:t>.</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69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vertellen jullie vandaag graag iets over ons project administratieve samenwerking. Dit project is er gekomen omwille van een aantal zaken.</a:t>
            </a:r>
          </a:p>
          <a:p>
            <a:r>
              <a:rPr lang="nl-BE"/>
              <a:t>Eerst en vooral is er de personeelsbesparing die we allemaal als entiteit voelen en waar we mee aan de slag gaan. Daarnaast merkten we in onze organisatie dat er een onevenwicht is ontstaan tussen administratieve mensen in de verschillende diensten/afdelingen, dit omdat we dit profiel in principe niet meer vervangen. We willen het vraag en aanbod wat beter op elkaar afstemmen. Ook de digitalisering en de evolutie naar de toekomst wilden we in dit project meenemen: hoe zorg je ervoor dat mensen klaar zijn voor de toekomst, en mee zijn in de veranderingen die ons pad kruisen. Hoe zorgen we ervoor dat we mensen kunnen inzetten op nieuwe processen, met nieuwe tools? Last but </a:t>
            </a:r>
            <a:r>
              <a:rPr lang="nl-BE" err="1"/>
              <a:t>not</a:t>
            </a:r>
            <a:r>
              <a:rPr lang="nl-BE"/>
              <a:t> </a:t>
            </a:r>
            <a:r>
              <a:rPr lang="nl-BE" err="1"/>
              <a:t>least</a:t>
            </a:r>
            <a:r>
              <a:rPr lang="nl-BE"/>
              <a:t> willen we inzetten op de ontwikkeling van de mensen in de breedte, zorgen voor gevarieerde takenpakket, zodat mensen kunnen leren en ook variatie hebben in hun job.</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5303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Van de 5 </a:t>
            </a:r>
            <a:r>
              <a:rPr lang="en-US" err="1">
                <a:cs typeface="Calibri"/>
              </a:rPr>
              <a:t>projecten</a:t>
            </a:r>
            <a:r>
              <a:rPr lang="en-US">
                <a:cs typeface="Calibri"/>
              </a:rPr>
              <a:t> </a:t>
            </a:r>
            <a:r>
              <a:rPr lang="en-US" err="1">
                <a:cs typeface="Calibri"/>
              </a:rPr>
              <a:t>wil</a:t>
            </a:r>
            <a:r>
              <a:rPr lang="en-US">
                <a:cs typeface="Calibri"/>
              </a:rPr>
              <a:t> </a:t>
            </a:r>
            <a:r>
              <a:rPr lang="en-US" err="1">
                <a:cs typeface="Calibri"/>
              </a:rPr>
              <a:t>ik</a:t>
            </a:r>
            <a:r>
              <a:rPr lang="en-US">
                <a:cs typeface="Calibri"/>
              </a:rPr>
              <a:t> </a:t>
            </a:r>
            <a:r>
              <a:rPr lang="en-US" err="1">
                <a:cs typeface="Calibri"/>
              </a:rPr>
              <a:t>dieper</a:t>
            </a:r>
            <a:r>
              <a:rPr lang="en-US">
                <a:cs typeface="Calibri"/>
              </a:rPr>
              <a:t> </a:t>
            </a:r>
            <a:r>
              <a:rPr lang="en-US" err="1">
                <a:cs typeface="Calibri"/>
              </a:rPr>
              <a:t>inzoomen</a:t>
            </a:r>
            <a:r>
              <a:rPr lang="en-US">
                <a:cs typeface="Calibri"/>
              </a:rPr>
              <a:t> op de </a:t>
            </a:r>
            <a:r>
              <a:rPr lang="en-US" err="1">
                <a:cs typeface="Calibri"/>
              </a:rPr>
              <a:t>eerste</a:t>
            </a:r>
            <a:r>
              <a:rPr lang="en-US">
                <a:cs typeface="Calibri"/>
              </a:rPr>
              <a:t> 2, </a:t>
            </a:r>
            <a:r>
              <a:rPr lang="en-US" err="1">
                <a:cs typeface="Calibri"/>
              </a:rPr>
              <a:t>en</a:t>
            </a:r>
            <a:r>
              <a:rPr lang="en-US">
                <a:cs typeface="Calibri"/>
              </a:rPr>
              <a:t> </a:t>
            </a:r>
            <a:r>
              <a:rPr lang="en-US" err="1">
                <a:cs typeface="Calibri"/>
              </a:rPr>
              <a:t>geef</a:t>
            </a:r>
            <a:r>
              <a:rPr lang="en-US">
                <a:cs typeface="Calibri"/>
              </a:rPr>
              <a:t> </a:t>
            </a:r>
            <a:r>
              <a:rPr lang="en-US" err="1">
                <a:cs typeface="Calibri"/>
              </a:rPr>
              <a:t>ik</a:t>
            </a:r>
            <a:r>
              <a:rPr lang="en-US">
                <a:cs typeface="Calibri"/>
              </a:rPr>
              <a:t> </a:t>
            </a:r>
            <a:r>
              <a:rPr lang="en-US" err="1">
                <a:cs typeface="Calibri"/>
              </a:rPr>
              <a:t>hier</a:t>
            </a:r>
            <a:r>
              <a:rPr lang="en-US">
                <a:cs typeface="Calibri"/>
              </a:rPr>
              <a:t> </a:t>
            </a:r>
            <a:r>
              <a:rPr lang="en-US" err="1">
                <a:cs typeface="Calibri"/>
              </a:rPr>
              <a:t>kort</a:t>
            </a:r>
            <a:r>
              <a:rPr lang="en-US">
                <a:cs typeface="Calibri"/>
              </a:rPr>
              <a:t> mee wat we met de 3 </a:t>
            </a:r>
            <a:r>
              <a:rPr lang="en-US" err="1">
                <a:cs typeface="Calibri"/>
              </a:rPr>
              <a:t>onderste</a:t>
            </a:r>
            <a:r>
              <a:rPr lang="en-US">
                <a:cs typeface="Calibri"/>
              </a:rPr>
              <a:t> </a:t>
            </a:r>
            <a:r>
              <a:rPr lang="en-US" err="1">
                <a:cs typeface="Calibri"/>
              </a:rPr>
              <a:t>projecten</a:t>
            </a:r>
            <a:r>
              <a:rPr lang="en-US">
                <a:cs typeface="Calibri"/>
              </a:rPr>
              <a:t> </a:t>
            </a:r>
            <a:r>
              <a:rPr lang="en-US" err="1">
                <a:cs typeface="Calibri"/>
              </a:rPr>
              <a:t>willen</a:t>
            </a:r>
            <a:r>
              <a:rPr lang="en-US">
                <a:cs typeface="Calibri"/>
              </a:rPr>
              <a:t> </a:t>
            </a:r>
            <a:r>
              <a:rPr lang="en-US" err="1">
                <a:cs typeface="Calibri"/>
              </a:rPr>
              <a:t>bereiken</a:t>
            </a:r>
          </a:p>
          <a:p>
            <a:r>
              <a:rPr lang="en-US">
                <a:ea typeface="Calibri"/>
                <a:cs typeface="Calibri"/>
              </a:rPr>
              <a:t>Voor het </a:t>
            </a:r>
            <a:r>
              <a:rPr lang="en-US" err="1">
                <a:ea typeface="Calibri"/>
                <a:cs typeface="Calibri"/>
              </a:rPr>
              <a:t>gros</a:t>
            </a:r>
            <a:r>
              <a:rPr lang="en-US">
                <a:ea typeface="Calibri"/>
                <a:cs typeface="Calibri"/>
              </a:rPr>
              <a:t> van de </a:t>
            </a:r>
            <a:r>
              <a:rPr lang="en-US" err="1">
                <a:ea typeface="Calibri"/>
                <a:cs typeface="Calibri"/>
              </a:rPr>
              <a:t>projecten</a:t>
            </a:r>
            <a:r>
              <a:rPr lang="en-US">
                <a:ea typeface="Calibri"/>
                <a:cs typeface="Calibri"/>
              </a:rPr>
              <a:t> </a:t>
            </a:r>
            <a:r>
              <a:rPr lang="en-US" err="1">
                <a:ea typeface="Calibri"/>
                <a:cs typeface="Calibri"/>
              </a:rPr>
              <a:t>zijn</a:t>
            </a:r>
            <a:r>
              <a:rPr lang="en-US">
                <a:ea typeface="Calibri"/>
                <a:cs typeface="Calibri"/>
              </a:rPr>
              <a:t> we trekker, maar </a:t>
            </a:r>
            <a:r>
              <a:rPr lang="en-US" err="1">
                <a:ea typeface="Calibri"/>
                <a:cs typeface="Calibri"/>
              </a:rPr>
              <a:t>ook</a:t>
            </a:r>
            <a:r>
              <a:rPr lang="en-US">
                <a:ea typeface="Calibri"/>
                <a:cs typeface="Calibri"/>
              </a:rPr>
              <a:t> </a:t>
            </a:r>
            <a:r>
              <a:rPr lang="en-US" err="1">
                <a:ea typeface="Calibri"/>
                <a:cs typeface="Calibri"/>
              </a:rPr>
              <a:t>daar</a:t>
            </a:r>
            <a:r>
              <a:rPr lang="en-US">
                <a:ea typeface="Calibri"/>
                <a:cs typeface="Calibri"/>
              </a:rPr>
              <a:t> </a:t>
            </a:r>
            <a:r>
              <a:rPr lang="en-US" err="1">
                <a:ea typeface="Calibri"/>
                <a:cs typeface="Calibri"/>
              </a:rPr>
              <a:t>betrekken</a:t>
            </a:r>
            <a:r>
              <a:rPr lang="en-US">
                <a:ea typeface="Calibri"/>
                <a:cs typeface="Calibri"/>
              </a:rPr>
              <a:t> we de business, het is </a:t>
            </a:r>
            <a:r>
              <a:rPr lang="en-US" err="1">
                <a:ea typeface="Calibri"/>
                <a:cs typeface="Calibri"/>
              </a:rPr>
              <a:t>niet</a:t>
            </a:r>
            <a:r>
              <a:rPr lang="en-US">
                <a:ea typeface="Calibri"/>
                <a:cs typeface="Calibri"/>
              </a:rPr>
              <a:t> </a:t>
            </a:r>
            <a:r>
              <a:rPr lang="en-US" err="1">
                <a:ea typeface="Calibri"/>
                <a:cs typeface="Calibri"/>
              </a:rPr>
              <a:t>alleen</a:t>
            </a:r>
            <a:r>
              <a:rPr lang="en-US">
                <a:ea typeface="Calibri"/>
                <a:cs typeface="Calibri"/>
              </a:rPr>
              <a:t> HR, we </a:t>
            </a:r>
            <a:r>
              <a:rPr lang="en-US" err="1">
                <a:ea typeface="Calibri"/>
                <a:cs typeface="Calibri"/>
              </a:rPr>
              <a:t>werken</a:t>
            </a:r>
            <a:r>
              <a:rPr lang="en-US">
                <a:ea typeface="Calibri"/>
                <a:cs typeface="Calibri"/>
              </a:rPr>
              <a:t> </a:t>
            </a:r>
            <a:r>
              <a:rPr lang="en-US" err="1">
                <a:ea typeface="Calibri"/>
                <a:cs typeface="Calibri"/>
              </a:rPr>
              <a:t>vaak</a:t>
            </a:r>
            <a:r>
              <a:rPr lang="en-US">
                <a:ea typeface="Calibri"/>
                <a:cs typeface="Calibri"/>
              </a:rPr>
              <a:t> met </a:t>
            </a:r>
            <a:r>
              <a:rPr lang="en-US" err="1">
                <a:ea typeface="Calibri"/>
                <a:cs typeface="Calibri"/>
              </a:rPr>
              <a:t>werk</a:t>
            </a:r>
            <a:r>
              <a:rPr lang="en-US">
                <a:ea typeface="Calibri"/>
                <a:cs typeface="Calibri"/>
              </a:rPr>
              <a:t>-of </a:t>
            </a:r>
            <a:r>
              <a:rPr lang="en-US" err="1">
                <a:ea typeface="Calibri"/>
                <a:cs typeface="Calibri"/>
              </a:rPr>
              <a:t>projectgroepen</a:t>
            </a:r>
            <a:endParaRPr lang="en-US">
              <a:ea typeface="Calibri"/>
              <a:cs typeface="Calibri"/>
            </a:endParaRPr>
          </a:p>
          <a:p>
            <a:r>
              <a:rPr lang="en-US">
                <a:ea typeface="Calibri"/>
                <a:cs typeface="Calibri"/>
              </a:rPr>
              <a:t>Voor </a:t>
            </a:r>
            <a:r>
              <a:rPr lang="en-US" err="1">
                <a:ea typeface="Calibri"/>
                <a:cs typeface="Calibri"/>
              </a:rPr>
              <a:t>een</a:t>
            </a:r>
            <a:r>
              <a:rPr lang="en-US">
                <a:ea typeface="Calibri"/>
                <a:cs typeface="Calibri"/>
              </a:rPr>
              <a:t> </a:t>
            </a:r>
            <a:r>
              <a:rPr lang="en-US" err="1">
                <a:ea typeface="Calibri"/>
                <a:cs typeface="Calibri"/>
              </a:rPr>
              <a:t>aantal</a:t>
            </a:r>
            <a:r>
              <a:rPr lang="en-US">
                <a:ea typeface="Calibri"/>
                <a:cs typeface="Calibri"/>
              </a:rPr>
              <a:t> </a:t>
            </a:r>
            <a:r>
              <a:rPr lang="en-US" err="1">
                <a:ea typeface="Calibri"/>
                <a:cs typeface="Calibri"/>
              </a:rPr>
              <a:t>andere</a:t>
            </a:r>
            <a:r>
              <a:rPr lang="en-US">
                <a:ea typeface="Calibri"/>
                <a:cs typeface="Calibri"/>
              </a:rPr>
              <a:t> </a:t>
            </a:r>
            <a:r>
              <a:rPr lang="en-US" err="1">
                <a:ea typeface="Calibri"/>
                <a:cs typeface="Calibri"/>
              </a:rPr>
              <a:t>projecten</a:t>
            </a:r>
            <a:r>
              <a:rPr lang="en-US">
                <a:ea typeface="Calibri"/>
                <a:cs typeface="Calibri"/>
              </a:rPr>
              <a:t> , </a:t>
            </a:r>
            <a:r>
              <a:rPr lang="en-US" err="1">
                <a:ea typeface="Calibri"/>
                <a:cs typeface="Calibri"/>
              </a:rPr>
              <a:t>zijn</a:t>
            </a:r>
            <a:r>
              <a:rPr lang="en-US">
                <a:ea typeface="Calibri"/>
                <a:cs typeface="Calibri"/>
              </a:rPr>
              <a:t> </a:t>
            </a:r>
            <a:r>
              <a:rPr lang="en-US" err="1">
                <a:ea typeface="Calibri"/>
                <a:cs typeface="Calibri"/>
              </a:rPr>
              <a:t>mensen</a:t>
            </a:r>
            <a:r>
              <a:rPr lang="en-US">
                <a:ea typeface="Calibri"/>
                <a:cs typeface="Calibri"/>
              </a:rPr>
              <a:t> van </a:t>
            </a:r>
            <a:r>
              <a:rPr lang="en-US" err="1">
                <a:ea typeface="Calibri"/>
                <a:cs typeface="Calibri"/>
              </a:rPr>
              <a:t>buiten</a:t>
            </a:r>
            <a:r>
              <a:rPr lang="en-US">
                <a:ea typeface="Calibri"/>
                <a:cs typeface="Calibri"/>
              </a:rPr>
              <a:t> HR trekker </a:t>
            </a:r>
            <a:r>
              <a:rPr lang="en-US" err="1">
                <a:ea typeface="Calibri"/>
                <a:cs typeface="Calibri"/>
              </a:rPr>
              <a:t>omdat</a:t>
            </a:r>
            <a:r>
              <a:rPr lang="en-US">
                <a:ea typeface="Calibri"/>
                <a:cs typeface="Calibri"/>
              </a:rPr>
              <a:t> er al </a:t>
            </a:r>
            <a:r>
              <a:rPr lang="en-US" err="1">
                <a:ea typeface="Calibri"/>
                <a:cs typeface="Calibri"/>
              </a:rPr>
              <a:t>iets</a:t>
            </a:r>
            <a:r>
              <a:rPr lang="en-US">
                <a:ea typeface="Calibri"/>
                <a:cs typeface="Calibri"/>
              </a:rPr>
              <a:t> </a:t>
            </a:r>
            <a:r>
              <a:rPr lang="en-US" err="1">
                <a:ea typeface="Calibri"/>
                <a:cs typeface="Calibri"/>
              </a:rPr>
              <a:t>loopt</a:t>
            </a:r>
            <a:r>
              <a:rPr lang="en-US">
                <a:ea typeface="Calibri"/>
                <a:cs typeface="Calibri"/>
              </a:rPr>
              <a:t> </a:t>
            </a:r>
            <a:r>
              <a:rPr lang="en-US" err="1">
                <a:ea typeface="Calibri"/>
                <a:cs typeface="Calibri"/>
              </a:rPr>
              <a:t>vanuit</a:t>
            </a:r>
            <a:r>
              <a:rPr lang="en-US">
                <a:ea typeface="Calibri"/>
                <a:cs typeface="Calibri"/>
              </a:rPr>
              <a:t> de core business, </a:t>
            </a:r>
            <a:r>
              <a:rPr lang="en-US" err="1">
                <a:ea typeface="Calibri"/>
                <a:cs typeface="Calibri"/>
              </a:rPr>
              <a:t>bv</a:t>
            </a:r>
            <a:r>
              <a:rPr lang="en-US">
                <a:ea typeface="Calibri"/>
                <a:cs typeface="Calibri"/>
              </a:rPr>
              <a:t>. Rond </a:t>
            </a:r>
            <a:r>
              <a:rPr lang="en-US" err="1">
                <a:ea typeface="Calibri"/>
                <a:cs typeface="Calibri"/>
              </a:rPr>
              <a:t>integriteit</a:t>
            </a:r>
            <a:r>
              <a:rPr lang="en-US">
                <a:ea typeface="Calibri"/>
                <a:cs typeface="Calibri"/>
              </a:rPr>
              <a:t> in de sport .</a:t>
            </a:r>
          </a:p>
          <a:p>
            <a:r>
              <a:rPr lang="en-US">
                <a:ea typeface="Calibri"/>
                <a:cs typeface="Calibri"/>
              </a:rPr>
              <a:t>Het 3de project </a:t>
            </a:r>
            <a:r>
              <a:rPr lang="en-US" err="1">
                <a:ea typeface="Calibri"/>
                <a:cs typeface="Calibri"/>
              </a:rPr>
              <a:t>inzake</a:t>
            </a:r>
            <a:r>
              <a:rPr lang="en-US">
                <a:ea typeface="Calibri"/>
                <a:cs typeface="Calibri"/>
              </a:rPr>
              <a:t> </a:t>
            </a:r>
            <a:r>
              <a:rPr lang="en-US" err="1">
                <a:ea typeface="Calibri"/>
                <a:cs typeface="Calibri"/>
              </a:rPr>
              <a:t>diversiteit</a:t>
            </a:r>
            <a:r>
              <a:rPr lang="en-US">
                <a:ea typeface="Calibri"/>
                <a:cs typeface="Calibri"/>
              </a:rPr>
              <a:t> </a:t>
            </a:r>
            <a:r>
              <a:rPr lang="en-US" err="1">
                <a:ea typeface="Calibri"/>
                <a:cs typeface="Calibri"/>
              </a:rPr>
              <a:t>dat</a:t>
            </a:r>
            <a:r>
              <a:rPr lang="en-US">
                <a:ea typeface="Calibri"/>
                <a:cs typeface="Calibri"/>
              </a:rPr>
              <a:t> het </a:t>
            </a:r>
            <a:r>
              <a:rPr lang="en-US" err="1">
                <a:ea typeface="Calibri"/>
                <a:cs typeface="Calibri"/>
              </a:rPr>
              <a:t>meest</a:t>
            </a:r>
            <a:r>
              <a:rPr lang="en-US">
                <a:ea typeface="Calibri"/>
                <a:cs typeface="Calibri"/>
              </a:rPr>
              <a:t> </a:t>
            </a:r>
            <a:r>
              <a:rPr lang="en-US" err="1">
                <a:ea typeface="Calibri"/>
                <a:cs typeface="Calibri"/>
              </a:rPr>
              <a:t>inzet</a:t>
            </a:r>
            <a:r>
              <a:rPr lang="en-US">
                <a:ea typeface="Calibri"/>
                <a:cs typeface="Calibri"/>
              </a:rPr>
              <a:t> op </a:t>
            </a:r>
            <a:r>
              <a:rPr lang="en-US" err="1">
                <a:ea typeface="Calibri"/>
                <a:cs typeface="Calibri"/>
              </a:rPr>
              <a:t>verbinding</a:t>
            </a:r>
            <a:r>
              <a:rPr lang="en-US">
                <a:ea typeface="Calibri"/>
                <a:cs typeface="Calibri"/>
              </a:rPr>
              <a:t> is </a:t>
            </a:r>
            <a:r>
              <a:rPr lang="en-US" err="1">
                <a:ea typeface="Calibri"/>
                <a:cs typeface="Calibri"/>
              </a:rPr>
              <a:t>onze</a:t>
            </a:r>
            <a:r>
              <a:rPr lang="en-US">
                <a:ea typeface="Calibri"/>
                <a:cs typeface="Calibri"/>
              </a:rPr>
              <a:t> </a:t>
            </a:r>
            <a:r>
              <a:rPr lang="en-US" err="1">
                <a:ea typeface="Calibri"/>
                <a:cs typeface="Calibri"/>
              </a:rPr>
              <a:t>opleiding</a:t>
            </a:r>
            <a:r>
              <a:rPr lang="en-US">
                <a:ea typeface="Calibri"/>
                <a:cs typeface="Calibri"/>
              </a:rPr>
              <a:t> </a:t>
            </a:r>
            <a:r>
              <a:rPr lang="en-US" err="1">
                <a:ea typeface="Calibri"/>
                <a:cs typeface="Calibri"/>
              </a:rPr>
              <a:t>rond</a:t>
            </a:r>
            <a:r>
              <a:rPr lang="en-US">
                <a:ea typeface="Calibri"/>
                <a:cs typeface="Calibri"/>
              </a:rPr>
              <a:t> </a:t>
            </a:r>
            <a:r>
              <a:rPr lang="en-US" err="1">
                <a:ea typeface="Calibri"/>
                <a:cs typeface="Calibri"/>
              </a:rPr>
              <a:t>digitale</a:t>
            </a:r>
            <a:r>
              <a:rPr lang="en-US">
                <a:ea typeface="Calibri"/>
                <a:cs typeface="Calibri"/>
              </a:rPr>
              <a:t> </a:t>
            </a:r>
            <a:r>
              <a:rPr lang="en-US" err="1">
                <a:ea typeface="Calibri"/>
                <a:cs typeface="Calibri"/>
              </a:rPr>
              <a:t>geletterdheid</a:t>
            </a:r>
            <a:r>
              <a:rPr lang="en-US">
                <a:ea typeface="Calibri"/>
                <a:cs typeface="Calibri"/>
              </a:rPr>
              <a:t> </a:t>
            </a:r>
            <a:r>
              <a:rPr lang="en-US" err="1">
                <a:ea typeface="Calibri"/>
                <a:cs typeface="Calibri"/>
              </a:rPr>
              <a:t>voor</a:t>
            </a:r>
            <a:r>
              <a:rPr lang="en-US">
                <a:ea typeface="Calibri"/>
                <a:cs typeface="Calibri"/>
              </a:rPr>
              <a:t> poets- </a:t>
            </a:r>
            <a:r>
              <a:rPr lang="en-US" err="1">
                <a:ea typeface="Calibri"/>
                <a:cs typeface="Calibri"/>
              </a:rPr>
              <a:t>en</a:t>
            </a:r>
            <a:r>
              <a:rPr lang="en-US">
                <a:ea typeface="Calibri"/>
                <a:cs typeface="Calibri"/>
              </a:rPr>
              <a:t> </a:t>
            </a:r>
            <a:r>
              <a:rPr lang="en-US" err="1">
                <a:ea typeface="Calibri"/>
                <a:cs typeface="Calibri"/>
              </a:rPr>
              <a:t>kantine</a:t>
            </a:r>
            <a:r>
              <a:rPr lang="en-US">
                <a:ea typeface="Calibri"/>
                <a:cs typeface="Calibri"/>
              </a:rPr>
              <a:t> </a:t>
            </a:r>
            <a:r>
              <a:rPr lang="en-US" err="1">
                <a:ea typeface="Calibri"/>
                <a:cs typeface="Calibri"/>
              </a:rPr>
              <a:t>personeel</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gorenmedewerkers</a:t>
            </a:r>
            <a:r>
              <a:rPr lang="en-US">
                <a:ea typeface="Calibri"/>
                <a:cs typeface="Calibri"/>
              </a:rPr>
              <a:t>, … </a:t>
            </a:r>
            <a:r>
              <a:rPr lang="en-US" err="1">
                <a:ea typeface="Calibri"/>
                <a:cs typeface="Calibri"/>
              </a:rPr>
              <a:t>zodat</a:t>
            </a:r>
            <a:r>
              <a:rPr lang="en-US">
                <a:ea typeface="Calibri"/>
                <a:cs typeface="Calibri"/>
              </a:rPr>
              <a:t> ze mee </a:t>
            </a:r>
            <a:r>
              <a:rPr lang="en-US" err="1">
                <a:ea typeface="Calibri"/>
                <a:cs typeface="Calibri"/>
              </a:rPr>
              <a:t>zijn</a:t>
            </a:r>
            <a:r>
              <a:rPr lang="en-US">
                <a:ea typeface="Calibri"/>
                <a:cs typeface="Calibri"/>
              </a:rPr>
              <a:t> met alle on-line </a:t>
            </a:r>
            <a:r>
              <a:rPr lang="en-US" err="1">
                <a:ea typeface="Calibri"/>
                <a:cs typeface="Calibri"/>
              </a:rPr>
              <a:t>toepassingen</a:t>
            </a:r>
            <a:r>
              <a:rPr lang="en-US">
                <a:ea typeface="Calibri"/>
                <a:cs typeface="Calibri"/>
              </a:rPr>
              <a:t>, </a:t>
            </a:r>
            <a:r>
              <a:rPr lang="en-US" err="1">
                <a:ea typeface="Calibri"/>
                <a:cs typeface="Calibri"/>
              </a:rPr>
              <a:t>ook</a:t>
            </a:r>
            <a:r>
              <a:rPr lang="en-US">
                <a:ea typeface="Calibri"/>
                <a:cs typeface="Calibri"/>
              </a:rPr>
              <a:t> met </a:t>
            </a:r>
            <a:r>
              <a:rPr lang="en-US" err="1">
                <a:ea typeface="Calibri"/>
                <a:cs typeface="Calibri"/>
              </a:rPr>
              <a:t>vlimpers</a:t>
            </a:r>
            <a:r>
              <a:rPr lang="en-US">
                <a:ea typeface="Calibri"/>
                <a:cs typeface="Calibri"/>
              </a:rPr>
              <a:t>, ...maar </a:t>
            </a:r>
            <a:r>
              <a:rPr lang="en-US" err="1">
                <a:ea typeface="Calibri"/>
                <a:cs typeface="Calibri"/>
              </a:rPr>
              <a:t>ook</a:t>
            </a:r>
            <a:r>
              <a:rPr lang="en-US">
                <a:ea typeface="Calibri"/>
                <a:cs typeface="Calibri"/>
              </a:rPr>
              <a:t> </a:t>
            </a:r>
            <a:r>
              <a:rPr lang="en-US" err="1">
                <a:ea typeface="Calibri"/>
                <a:cs typeface="Calibri"/>
              </a:rPr>
              <a:t>dat</a:t>
            </a:r>
            <a:r>
              <a:rPr lang="en-US">
                <a:ea typeface="Calibri"/>
                <a:cs typeface="Calibri"/>
              </a:rPr>
              <a:t> ze de </a:t>
            </a:r>
            <a:r>
              <a:rPr lang="en-US" err="1">
                <a:ea typeface="Calibri"/>
                <a:cs typeface="Calibri"/>
              </a:rPr>
              <a:t>intranetberichten</a:t>
            </a:r>
            <a:r>
              <a:rPr lang="en-US">
                <a:ea typeface="Calibri"/>
                <a:cs typeface="Calibri"/>
              </a:rPr>
              <a:t> </a:t>
            </a:r>
            <a:r>
              <a:rPr lang="en-US" err="1">
                <a:ea typeface="Calibri"/>
                <a:cs typeface="Calibri"/>
              </a:rPr>
              <a:t>lezen</a:t>
            </a:r>
            <a:r>
              <a:rPr lang="en-US">
                <a:ea typeface="Calibri"/>
                <a:cs typeface="Calibri"/>
              </a:rPr>
              <a:t>,…</a:t>
            </a:r>
          </a:p>
          <a:p>
            <a:r>
              <a:rPr lang="en-US">
                <a:ea typeface="Calibri"/>
                <a:cs typeface="Calibri"/>
              </a:rPr>
              <a:t>Het 4de project </a:t>
            </a:r>
            <a:r>
              <a:rPr lang="en-US" err="1">
                <a:ea typeface="Calibri"/>
                <a:cs typeface="Calibri"/>
              </a:rPr>
              <a:t>rond</a:t>
            </a:r>
            <a:r>
              <a:rPr lang="en-US">
                <a:ea typeface="Calibri"/>
                <a:cs typeface="Calibri"/>
              </a:rPr>
              <a:t> </a:t>
            </a:r>
            <a:r>
              <a:rPr lang="en-US" err="1">
                <a:ea typeface="Calibri"/>
                <a:cs typeface="Calibri"/>
              </a:rPr>
              <a:t>onthaalbeleid</a:t>
            </a:r>
            <a:r>
              <a:rPr lang="en-US">
                <a:ea typeface="Calibri"/>
                <a:cs typeface="Calibri"/>
              </a:rPr>
              <a:t>: </a:t>
            </a:r>
            <a:r>
              <a:rPr lang="en-US" err="1">
                <a:ea typeface="Calibri"/>
                <a:cs typeface="Calibri"/>
              </a:rPr>
              <a:t>bestaat</a:t>
            </a:r>
            <a:r>
              <a:rPr lang="en-US">
                <a:ea typeface="Calibri"/>
                <a:cs typeface="Calibri"/>
              </a:rPr>
              <a:t> </a:t>
            </a:r>
            <a:r>
              <a:rPr lang="en-US" err="1">
                <a:ea typeface="Calibri"/>
                <a:cs typeface="Calibri"/>
              </a:rPr>
              <a:t>uit</a:t>
            </a:r>
            <a:r>
              <a:rPr lang="en-US">
                <a:ea typeface="Calibri"/>
                <a:cs typeface="Calibri"/>
              </a:rPr>
              <a:t> </a:t>
            </a:r>
            <a:r>
              <a:rPr lang="en-US" err="1">
                <a:ea typeface="Calibri"/>
                <a:cs typeface="Calibri"/>
              </a:rPr>
              <a:t>resultaat</a:t>
            </a:r>
            <a:r>
              <a:rPr lang="en-US">
                <a:ea typeface="Calibri"/>
                <a:cs typeface="Calibri"/>
              </a:rPr>
              <a:t> </a:t>
            </a:r>
            <a:r>
              <a:rPr lang="en-US" err="1">
                <a:ea typeface="Calibri"/>
                <a:cs typeface="Calibri"/>
              </a:rPr>
              <a:t>dat</a:t>
            </a:r>
            <a:r>
              <a:rPr lang="en-US">
                <a:ea typeface="Calibri"/>
                <a:cs typeface="Calibri"/>
              </a:rPr>
              <a:t> er </a:t>
            </a:r>
            <a:r>
              <a:rPr lang="en-US" err="1">
                <a:ea typeface="Calibri"/>
                <a:cs typeface="Calibri"/>
              </a:rPr>
              <a:t>een</a:t>
            </a:r>
            <a:r>
              <a:rPr lang="en-US">
                <a:ea typeface="Calibri"/>
                <a:cs typeface="Calibri"/>
              </a:rPr>
              <a:t> eigen SV brochure is, </a:t>
            </a:r>
            <a:r>
              <a:rPr lang="en-US" err="1">
                <a:ea typeface="Calibri"/>
                <a:cs typeface="Calibri"/>
              </a:rPr>
              <a:t>aanvullend</a:t>
            </a:r>
            <a:r>
              <a:rPr lang="en-US">
                <a:ea typeface="Calibri"/>
                <a:cs typeface="Calibri"/>
              </a:rPr>
              <a:t> op de brochure van AGO, </a:t>
            </a:r>
            <a:r>
              <a:rPr lang="en-US" err="1">
                <a:ea typeface="Calibri"/>
                <a:cs typeface="Calibri"/>
              </a:rPr>
              <a:t>meer</a:t>
            </a:r>
            <a:r>
              <a:rPr lang="en-US">
                <a:ea typeface="Calibri"/>
                <a:cs typeface="Calibri"/>
              </a:rPr>
              <a:t> </a:t>
            </a:r>
            <a:r>
              <a:rPr lang="en-US" err="1">
                <a:ea typeface="Calibri"/>
                <a:cs typeface="Calibri"/>
              </a:rPr>
              <a:t>aandacht</a:t>
            </a:r>
            <a:r>
              <a:rPr lang="en-US">
                <a:ea typeface="Calibri"/>
                <a:cs typeface="Calibri"/>
              </a:rPr>
              <a:t> </a:t>
            </a:r>
            <a:r>
              <a:rPr lang="en-US" err="1">
                <a:ea typeface="Calibri"/>
                <a:cs typeface="Calibri"/>
              </a:rPr>
              <a:t>voor</a:t>
            </a:r>
            <a:r>
              <a:rPr lang="en-US">
                <a:ea typeface="Calibri"/>
                <a:cs typeface="Calibri"/>
              </a:rPr>
              <a:t> peters </a:t>
            </a:r>
            <a:r>
              <a:rPr lang="en-US" err="1">
                <a:ea typeface="Calibri"/>
                <a:cs typeface="Calibri"/>
              </a:rPr>
              <a:t>en</a:t>
            </a:r>
            <a:r>
              <a:rPr lang="en-US">
                <a:ea typeface="Calibri"/>
                <a:cs typeface="Calibri"/>
              </a:rPr>
              <a:t> meters, </a:t>
            </a:r>
            <a:r>
              <a:rPr lang="en-US" err="1">
                <a:ea typeface="Calibri"/>
                <a:cs typeface="Calibri"/>
              </a:rPr>
              <a:t>een</a:t>
            </a:r>
            <a:r>
              <a:rPr lang="en-US">
                <a:ea typeface="Calibri"/>
                <a:cs typeface="Calibri"/>
              </a:rPr>
              <a:t> </a:t>
            </a:r>
            <a:r>
              <a:rPr lang="en-US" err="1">
                <a:ea typeface="Calibri"/>
                <a:cs typeface="Calibri"/>
              </a:rPr>
              <a:t>onthaaldag</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opleidingstraject</a:t>
            </a:r>
            <a:r>
              <a:rPr lang="en-US">
                <a:ea typeface="Calibri"/>
                <a:cs typeface="Calibri"/>
              </a:rPr>
              <a:t>.</a:t>
            </a:r>
          </a:p>
          <a:p>
            <a:r>
              <a:rPr lang="en-US">
                <a:ea typeface="Calibri"/>
                <a:cs typeface="Calibri"/>
              </a:rPr>
              <a:t>Het de project </a:t>
            </a:r>
            <a:r>
              <a:rPr lang="en-US" err="1">
                <a:ea typeface="Calibri"/>
                <a:cs typeface="Calibri"/>
              </a:rPr>
              <a:t>rond</a:t>
            </a:r>
            <a:r>
              <a:rPr lang="en-US">
                <a:ea typeface="Calibri"/>
                <a:cs typeface="Calibri"/>
              </a:rPr>
              <a:t> </a:t>
            </a:r>
            <a:r>
              <a:rPr lang="en-US" err="1">
                <a:ea typeface="Calibri"/>
                <a:cs typeface="Calibri"/>
              </a:rPr>
              <a:t>exitgesprekken</a:t>
            </a:r>
            <a:r>
              <a:rPr lang="en-US">
                <a:ea typeface="Calibri"/>
                <a:cs typeface="Calibri"/>
              </a:rPr>
              <a:t> is </a:t>
            </a:r>
            <a:r>
              <a:rPr lang="en-US" err="1">
                <a:ea typeface="Calibri"/>
                <a:cs typeface="Calibri"/>
              </a:rPr>
              <a:t>voor</a:t>
            </a:r>
            <a:r>
              <a:rPr lang="en-US">
                <a:ea typeface="Calibri"/>
                <a:cs typeface="Calibri"/>
              </a:rPr>
              <a:t> het </a:t>
            </a:r>
            <a:r>
              <a:rPr lang="en-US" err="1">
                <a:ea typeface="Calibri"/>
                <a:cs typeface="Calibri"/>
              </a:rPr>
              <a:t>najaar</a:t>
            </a:r>
            <a:r>
              <a:rPr lang="en-US">
                <a:ea typeface="Calibri"/>
                <a:cs typeface="Calibri"/>
              </a:rPr>
              <a:t>. </a:t>
            </a:r>
            <a:r>
              <a:rPr lang="en-US" err="1">
                <a:ea typeface="Calibri"/>
                <a:cs typeface="Calibri"/>
              </a:rPr>
              <a:t>OOk</a:t>
            </a:r>
            <a:r>
              <a:rPr lang="en-US">
                <a:ea typeface="Calibri"/>
                <a:cs typeface="Calibri"/>
              </a:rPr>
              <a:t> op </a:t>
            </a:r>
            <a:r>
              <a:rPr lang="en-US" err="1">
                <a:ea typeface="Calibri"/>
                <a:cs typeface="Calibri"/>
              </a:rPr>
              <a:t>een</a:t>
            </a:r>
            <a:r>
              <a:rPr lang="en-US">
                <a:ea typeface="Calibri"/>
                <a:cs typeface="Calibri"/>
              </a:rPr>
              <a:t> </a:t>
            </a:r>
            <a:r>
              <a:rPr lang="en-US" err="1">
                <a:ea typeface="Calibri"/>
                <a:cs typeface="Calibri"/>
              </a:rPr>
              <a:t>goede</a:t>
            </a:r>
            <a:r>
              <a:rPr lang="en-US">
                <a:ea typeface="Calibri"/>
                <a:cs typeface="Calibri"/>
              </a:rPr>
              <a:t> </a:t>
            </a:r>
            <a:r>
              <a:rPr lang="en-US" err="1">
                <a:ea typeface="Calibri"/>
                <a:cs typeface="Calibri"/>
              </a:rPr>
              <a:t>manier</a:t>
            </a:r>
            <a:r>
              <a:rPr lang="en-US">
                <a:ea typeface="Calibri"/>
                <a:cs typeface="Calibri"/>
              </a:rPr>
              <a:t> </a:t>
            </a:r>
            <a:r>
              <a:rPr lang="en-US" err="1">
                <a:ea typeface="Calibri"/>
                <a:cs typeface="Calibri"/>
              </a:rPr>
              <a:t>vertrekken</a:t>
            </a:r>
            <a:r>
              <a:rPr lang="en-US">
                <a:ea typeface="Calibri"/>
                <a:cs typeface="Calibri"/>
              </a:rPr>
              <a:t> is </a:t>
            </a:r>
            <a:r>
              <a:rPr lang="en-US" err="1">
                <a:ea typeface="Calibri"/>
                <a:cs typeface="Calibri"/>
              </a:rPr>
              <a:t>verbindend</a:t>
            </a:r>
            <a:r>
              <a:rPr lang="en-US">
                <a:ea typeface="Calibri"/>
                <a:cs typeface="Calibri"/>
              </a:rPr>
              <a:t> </a:t>
            </a:r>
            <a:r>
              <a:rPr lang="en-US" err="1">
                <a:ea typeface="Calibri"/>
                <a:cs typeface="Calibri"/>
              </a:rPr>
              <a:t>werken</a:t>
            </a:r>
            <a:r>
              <a:rPr lang="en-US">
                <a:ea typeface="Calibri"/>
                <a:cs typeface="Calibri"/>
              </a:rPr>
              <a:t>. En </a:t>
            </a:r>
            <a:r>
              <a:rPr lang="en-US" err="1">
                <a:ea typeface="Calibri"/>
                <a:cs typeface="Calibri"/>
              </a:rPr>
              <a:t>ook</a:t>
            </a:r>
            <a:r>
              <a:rPr lang="en-US">
                <a:ea typeface="Calibri"/>
                <a:cs typeface="Calibri"/>
              </a:rPr>
              <a:t> </a:t>
            </a:r>
            <a:r>
              <a:rPr lang="en-US" err="1">
                <a:ea typeface="Calibri"/>
                <a:cs typeface="Calibri"/>
              </a:rPr>
              <a:t>weten</a:t>
            </a:r>
            <a:r>
              <a:rPr lang="en-US">
                <a:ea typeface="Calibri"/>
                <a:cs typeface="Calibri"/>
              </a:rPr>
              <a:t> </a:t>
            </a:r>
            <a:r>
              <a:rPr lang="en-US" err="1">
                <a:ea typeface="Calibri"/>
                <a:cs typeface="Calibri"/>
              </a:rPr>
              <a:t>waarom</a:t>
            </a:r>
            <a:r>
              <a:rPr lang="en-US">
                <a:ea typeface="Calibri"/>
                <a:cs typeface="Calibri"/>
              </a:rPr>
              <a:t> </a:t>
            </a:r>
            <a:r>
              <a:rPr lang="en-US" err="1">
                <a:ea typeface="Calibri"/>
                <a:cs typeface="Calibri"/>
              </a:rPr>
              <a:t>mensen</a:t>
            </a:r>
            <a:r>
              <a:rPr lang="en-US">
                <a:ea typeface="Calibri"/>
                <a:cs typeface="Calibri"/>
              </a:rPr>
              <a:t> </a:t>
            </a:r>
            <a:r>
              <a:rPr lang="en-US" err="1">
                <a:ea typeface="Calibri"/>
                <a:cs typeface="Calibri"/>
              </a:rPr>
              <a:t>vertrekken</a:t>
            </a:r>
            <a:r>
              <a:rPr lang="en-US">
                <a:ea typeface="Calibri"/>
                <a:cs typeface="Calibri"/>
              </a:rPr>
              <a:t>, is van </a:t>
            </a:r>
            <a:r>
              <a:rPr lang="en-US" err="1">
                <a:ea typeface="Calibri"/>
                <a:cs typeface="Calibri"/>
              </a:rPr>
              <a:t>belang</a:t>
            </a:r>
            <a:r>
              <a:rPr lang="en-US">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092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Het </a:t>
            </a:r>
            <a:r>
              <a:rPr lang="en-US" err="1">
                <a:cs typeface="Calibri"/>
              </a:rPr>
              <a:t>eerste</a:t>
            </a:r>
            <a:r>
              <a:rPr lang="en-US">
                <a:cs typeface="Calibri"/>
              </a:rPr>
              <a:t> project </a:t>
            </a:r>
            <a:r>
              <a:rPr lang="en-US" err="1">
                <a:cs typeface="Calibri"/>
              </a:rPr>
              <a:t>bestaat</a:t>
            </a:r>
            <a:r>
              <a:rPr lang="en-US">
                <a:cs typeface="Calibri"/>
              </a:rPr>
              <a:t> </a:t>
            </a:r>
            <a:r>
              <a:rPr lang="en-US" err="1">
                <a:cs typeface="Calibri"/>
              </a:rPr>
              <a:t>uit</a:t>
            </a:r>
            <a:r>
              <a:rPr lang="en-US">
                <a:cs typeface="Calibri"/>
              </a:rPr>
              <a:t> 2 </a:t>
            </a:r>
            <a:r>
              <a:rPr lang="en-US" err="1">
                <a:cs typeface="Calibri"/>
              </a:rPr>
              <a:t>onderdelen</a:t>
            </a:r>
            <a:r>
              <a:rPr lang="en-US">
                <a:cs typeface="Calibri"/>
              </a:rPr>
              <a:t>: '</a:t>
            </a:r>
            <a:r>
              <a:rPr lang="en-US" err="1">
                <a:cs typeface="Calibri"/>
              </a:rPr>
              <a:t>terug</a:t>
            </a:r>
            <a:r>
              <a:rPr lang="en-US">
                <a:cs typeface="Calibri"/>
              </a:rPr>
              <a:t> </a:t>
            </a:r>
            <a:r>
              <a:rPr lang="en-US" err="1">
                <a:cs typeface="Calibri"/>
              </a:rPr>
              <a:t>naar</a:t>
            </a:r>
            <a:r>
              <a:rPr lang="en-US">
                <a:cs typeface="Calibri"/>
              </a:rPr>
              <a:t> </a:t>
            </a:r>
            <a:r>
              <a:rPr lang="en-US" err="1">
                <a:cs typeface="Calibri"/>
              </a:rPr>
              <a:t>kantoor</a:t>
            </a:r>
            <a:r>
              <a:rPr lang="en-US">
                <a:cs typeface="Calibri"/>
              </a:rPr>
              <a:t>' (</a:t>
            </a:r>
            <a:r>
              <a:rPr lang="en-US" err="1">
                <a:cs typeface="Calibri"/>
              </a:rPr>
              <a:t>heeft</a:t>
            </a:r>
            <a:r>
              <a:rPr lang="en-US">
                <a:cs typeface="Calibri"/>
              </a:rPr>
              <a:t> </a:t>
            </a:r>
            <a:r>
              <a:rPr lang="en-US" err="1">
                <a:cs typeface="Calibri"/>
              </a:rPr>
              <a:t>gelopen</a:t>
            </a:r>
            <a:r>
              <a:rPr lang="en-US">
                <a:cs typeface="Calibri"/>
              </a:rPr>
              <a:t> in het </a:t>
            </a:r>
            <a:r>
              <a:rPr lang="en-US" err="1">
                <a:cs typeface="Calibri"/>
              </a:rPr>
              <a:t>voorjaar</a:t>
            </a:r>
            <a:r>
              <a:rPr lang="en-US">
                <a:cs typeface="Calibri"/>
              </a:rPr>
              <a:t>) </a:t>
            </a:r>
            <a:r>
              <a:rPr lang="en-US" err="1">
                <a:cs typeface="Calibri"/>
              </a:rPr>
              <a:t>en</a:t>
            </a:r>
            <a:r>
              <a:rPr lang="en-US">
                <a:cs typeface="Calibri"/>
              </a:rPr>
              <a:t> het </a:t>
            </a:r>
            <a:r>
              <a:rPr lang="en-US" err="1">
                <a:cs typeface="Calibri"/>
              </a:rPr>
              <a:t>tweede</a:t>
            </a:r>
            <a:r>
              <a:rPr lang="en-US">
                <a:cs typeface="Calibri"/>
              </a:rPr>
              <a:t> project '</a:t>
            </a:r>
            <a:r>
              <a:rPr lang="en-US" err="1">
                <a:cs typeface="Calibri"/>
              </a:rPr>
              <a:t>werken</a:t>
            </a:r>
            <a:r>
              <a:rPr lang="en-US">
                <a:cs typeface="Calibri"/>
              </a:rPr>
              <a:t> </a:t>
            </a:r>
            <a:r>
              <a:rPr lang="en-US" err="1">
                <a:cs typeface="Calibri"/>
              </a:rPr>
              <a:t>aan</a:t>
            </a:r>
            <a:r>
              <a:rPr lang="en-US">
                <a:cs typeface="Calibri"/>
              </a:rPr>
              <a:t> </a:t>
            </a:r>
            <a:r>
              <a:rPr lang="en-US" err="1">
                <a:cs typeface="Calibri"/>
              </a:rPr>
              <a:t>organisatiecultuur</a:t>
            </a:r>
            <a:r>
              <a:rPr lang="en-US">
                <a:cs typeface="Calibri"/>
              </a:rPr>
              <a:t> </a:t>
            </a:r>
            <a:r>
              <a:rPr lang="en-US" err="1">
                <a:cs typeface="Calibri"/>
              </a:rPr>
              <a:t>en</a:t>
            </a:r>
            <a:r>
              <a:rPr lang="en-US">
                <a:cs typeface="Calibri"/>
              </a:rPr>
              <a:t> </a:t>
            </a:r>
            <a:r>
              <a:rPr lang="en-US" err="1">
                <a:cs typeface="Calibri"/>
              </a:rPr>
              <a:t>sociale</a:t>
            </a:r>
            <a:r>
              <a:rPr lang="en-US">
                <a:cs typeface="Calibri"/>
              </a:rPr>
              <a:t> </a:t>
            </a:r>
            <a:r>
              <a:rPr lang="en-US" err="1">
                <a:cs typeface="Calibri"/>
              </a:rPr>
              <a:t>cohesie</a:t>
            </a:r>
            <a:r>
              <a:rPr lang="en-US">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873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Wat </a:t>
            </a:r>
            <a:r>
              <a:rPr lang="en-US" err="1">
                <a:cs typeface="Calibri"/>
              </a:rPr>
              <a:t>waren</a:t>
            </a:r>
            <a:r>
              <a:rPr lang="en-US">
                <a:cs typeface="Calibri"/>
              </a:rPr>
              <a:t> </a:t>
            </a:r>
            <a:r>
              <a:rPr lang="en-US" err="1">
                <a:cs typeface="Calibri"/>
              </a:rPr>
              <a:t>onze</a:t>
            </a:r>
            <a:r>
              <a:rPr lang="en-US">
                <a:cs typeface="Calibri"/>
              </a:rPr>
              <a:t> </a:t>
            </a:r>
            <a:r>
              <a:rPr lang="en-US" err="1">
                <a:cs typeface="Calibri"/>
              </a:rPr>
              <a:t>doelstellingen</a:t>
            </a:r>
            <a:r>
              <a:rPr lang="en-US">
                <a:cs typeface="Calibri"/>
              </a:rPr>
              <a:t> van </a:t>
            </a:r>
            <a:r>
              <a:rPr lang="en-US" err="1">
                <a:cs typeface="Calibri"/>
              </a:rPr>
              <a:t>algemeen</a:t>
            </a:r>
            <a:r>
              <a:rPr lang="en-US">
                <a:cs typeface="Calibri"/>
              </a:rPr>
              <a:t> </a:t>
            </a:r>
            <a:r>
              <a:rPr lang="en-US" err="1">
                <a:cs typeface="Calibri"/>
              </a:rPr>
              <a:t>welzijn</a:t>
            </a:r>
            <a:r>
              <a:rPr lang="en-US">
                <a:cs typeface="Calibri"/>
              </a:rPr>
              <a:t>? </a:t>
            </a:r>
            <a:r>
              <a:rPr lang="en-US" err="1">
                <a:cs typeface="Calibri"/>
              </a:rPr>
              <a:t>Eerste</a:t>
            </a:r>
            <a:r>
              <a:rPr lang="en-US">
                <a:cs typeface="Calibri"/>
              </a:rPr>
              <a:t> </a:t>
            </a:r>
            <a:r>
              <a:rPr lang="en-US" err="1">
                <a:cs typeface="Calibri"/>
              </a:rPr>
              <a:t>jaarhelft</a:t>
            </a:r>
            <a:r>
              <a:rPr lang="en-US">
                <a:cs typeface="Calibri"/>
              </a:rPr>
              <a:t> </a:t>
            </a:r>
            <a:r>
              <a:rPr lang="en-US" err="1">
                <a:cs typeface="Calibri"/>
              </a:rPr>
              <a:t>terug</a:t>
            </a:r>
            <a:r>
              <a:rPr lang="en-US">
                <a:cs typeface="Calibri"/>
              </a:rPr>
              <a:t> </a:t>
            </a:r>
            <a:r>
              <a:rPr lang="en-US" err="1">
                <a:cs typeface="Calibri"/>
              </a:rPr>
              <a:t>naar</a:t>
            </a:r>
            <a:r>
              <a:rPr lang="en-US">
                <a:cs typeface="Calibri"/>
              </a:rPr>
              <a:t> </a:t>
            </a:r>
            <a:r>
              <a:rPr lang="en-US" err="1">
                <a:cs typeface="Calibri"/>
              </a:rPr>
              <a:t>kantoor</a:t>
            </a:r>
            <a:r>
              <a:rPr lang="en-US">
                <a:cs typeface="Calibri"/>
              </a:rPr>
              <a:t>: </a:t>
            </a:r>
            <a:r>
              <a:rPr lang="en-US" err="1">
                <a:cs typeface="Calibri"/>
              </a:rPr>
              <a:t>vooral</a:t>
            </a:r>
            <a:r>
              <a:rPr lang="en-US">
                <a:cs typeface="Calibri"/>
              </a:rPr>
              <a:t> </a:t>
            </a:r>
            <a:r>
              <a:rPr lang="en-US" err="1">
                <a:cs typeface="Calibri"/>
              </a:rPr>
              <a:t>gericht</a:t>
            </a:r>
            <a:r>
              <a:rPr lang="en-US">
                <a:cs typeface="Calibri"/>
              </a:rPr>
              <a:t> op </a:t>
            </a:r>
            <a:r>
              <a:rPr lang="en-US" err="1">
                <a:cs typeface="Calibri"/>
              </a:rPr>
              <a:t>kantoormedewerkers</a:t>
            </a:r>
            <a:r>
              <a:rPr lang="en-US">
                <a:cs typeface="Calibri"/>
              </a:rPr>
              <a:t>, </a:t>
            </a:r>
            <a:r>
              <a:rPr lang="en-US" err="1">
                <a:cs typeface="Calibri"/>
              </a:rPr>
              <a:t>tweede</a:t>
            </a:r>
            <a:r>
              <a:rPr lang="en-US">
                <a:cs typeface="Calibri"/>
              </a:rPr>
              <a:t> </a:t>
            </a:r>
            <a:r>
              <a:rPr lang="en-US" err="1">
                <a:cs typeface="Calibri"/>
              </a:rPr>
              <a:t>jaarhelft</a:t>
            </a:r>
            <a:r>
              <a:rPr lang="en-US">
                <a:cs typeface="Calibri"/>
              </a:rPr>
              <a:t> </a:t>
            </a:r>
            <a:r>
              <a:rPr lang="en-US" err="1">
                <a:cs typeface="Calibri"/>
              </a:rPr>
              <a:t>verder</a:t>
            </a:r>
            <a:r>
              <a:rPr lang="en-US">
                <a:cs typeface="Calibri"/>
              </a:rPr>
              <a:t> </a:t>
            </a:r>
            <a:r>
              <a:rPr lang="en-US" err="1">
                <a:cs typeface="Calibri"/>
              </a:rPr>
              <a:t>werken</a:t>
            </a:r>
            <a:r>
              <a:rPr lang="en-US">
                <a:cs typeface="Calibri"/>
              </a:rPr>
              <a:t> op </a:t>
            </a:r>
            <a:r>
              <a:rPr lang="en-US" err="1">
                <a:cs typeface="Calibri"/>
              </a:rPr>
              <a:t>sociale</a:t>
            </a:r>
            <a:r>
              <a:rPr lang="en-US">
                <a:cs typeface="Calibri"/>
              </a:rPr>
              <a:t> </a:t>
            </a:r>
            <a:r>
              <a:rPr lang="en-US" err="1">
                <a:cs typeface="Calibri"/>
              </a:rPr>
              <a:t>cohesie</a:t>
            </a:r>
            <a:r>
              <a:rPr lang="en-US">
                <a:cs typeface="Calibri"/>
              </a:rPr>
              <a:t> </a:t>
            </a:r>
            <a:r>
              <a:rPr lang="en-US" err="1">
                <a:cs typeface="Calibri"/>
              </a:rPr>
              <a:t>en</a:t>
            </a:r>
            <a:r>
              <a:rPr lang="en-US">
                <a:cs typeface="Calibri"/>
              </a:rPr>
              <a:t> </a:t>
            </a:r>
            <a:r>
              <a:rPr lang="en-US" err="1">
                <a:cs typeface="Calibri"/>
              </a:rPr>
              <a:t>organisatiecultuur</a:t>
            </a:r>
            <a:r>
              <a:rPr lang="en-US">
                <a:cs typeface="Calibri"/>
              </a:rPr>
              <a:t>. </a:t>
            </a:r>
          </a:p>
          <a:p>
            <a:r>
              <a:rPr lang="en-US">
                <a:cs typeface="Calibri"/>
              </a:rPr>
              <a:t>Om </a:t>
            </a:r>
            <a:r>
              <a:rPr lang="en-US" err="1">
                <a:cs typeface="Calibri"/>
              </a:rPr>
              <a:t>deze</a:t>
            </a:r>
            <a:r>
              <a:rPr lang="en-US">
                <a:cs typeface="Calibri"/>
              </a:rPr>
              <a:t> </a:t>
            </a:r>
            <a:r>
              <a:rPr lang="en-US" err="1">
                <a:cs typeface="Calibri"/>
              </a:rPr>
              <a:t>doelstellingen</a:t>
            </a:r>
            <a:r>
              <a:rPr lang="en-US">
                <a:cs typeface="Calibri"/>
              </a:rPr>
              <a:t> </a:t>
            </a:r>
            <a:r>
              <a:rPr lang="en-US" err="1">
                <a:cs typeface="Calibri"/>
              </a:rPr>
              <a:t>te</a:t>
            </a:r>
            <a:r>
              <a:rPr lang="en-US">
                <a:cs typeface="Calibri"/>
              </a:rPr>
              <a:t> </a:t>
            </a:r>
            <a:r>
              <a:rPr lang="en-US" err="1">
                <a:cs typeface="Calibri"/>
              </a:rPr>
              <a:t>bereiken</a:t>
            </a:r>
            <a:r>
              <a:rPr lang="en-US">
                <a:cs typeface="Calibri"/>
              </a:rPr>
              <a:t>, </a:t>
            </a:r>
            <a:r>
              <a:rPr lang="en-US" err="1">
                <a:cs typeface="Calibri"/>
              </a:rPr>
              <a:t>formuleerden</a:t>
            </a:r>
            <a:r>
              <a:rPr lang="en-US">
                <a:cs typeface="Calibri"/>
              </a:rPr>
              <a:t> we </a:t>
            </a:r>
            <a:r>
              <a:rPr lang="en-US" err="1">
                <a:cs typeface="Calibri"/>
              </a:rPr>
              <a:t>specifieke</a:t>
            </a:r>
            <a:r>
              <a:rPr lang="en-US">
                <a:cs typeface="Calibri"/>
              </a:rPr>
              <a:t> </a:t>
            </a:r>
            <a:r>
              <a:rPr lang="en-US" err="1">
                <a:cs typeface="Calibri"/>
              </a:rPr>
              <a:t>acties</a:t>
            </a:r>
            <a:r>
              <a:rPr lang="en-US">
                <a:cs typeface="Calibri"/>
              </a:rPr>
              <a:t>, </a:t>
            </a:r>
            <a:r>
              <a:rPr lang="en-US" err="1">
                <a:cs typeface="Calibri"/>
              </a:rPr>
              <a:t>waarvan</a:t>
            </a:r>
            <a:r>
              <a:rPr lang="en-US">
                <a:cs typeface="Calibri"/>
              </a:rPr>
              <a:t> we er al </a:t>
            </a:r>
            <a:r>
              <a:rPr lang="en-US" err="1">
                <a:cs typeface="Calibri"/>
              </a:rPr>
              <a:t>een</a:t>
            </a:r>
            <a:r>
              <a:rPr lang="en-US">
                <a:cs typeface="Calibri"/>
              </a:rPr>
              <a:t> </a:t>
            </a:r>
            <a:r>
              <a:rPr lang="en-US" err="1">
                <a:cs typeface="Calibri"/>
              </a:rPr>
              <a:t>aantal</a:t>
            </a:r>
            <a:r>
              <a:rPr lang="en-US">
                <a:cs typeface="Calibri"/>
              </a:rPr>
              <a:t> </a:t>
            </a:r>
            <a:r>
              <a:rPr lang="en-US" err="1">
                <a:cs typeface="Calibri"/>
              </a:rPr>
              <a:t>gerealiseerd</a:t>
            </a:r>
            <a:r>
              <a:rPr lang="en-US">
                <a:cs typeface="Calibri"/>
              </a:rPr>
              <a:t> </a:t>
            </a:r>
            <a:r>
              <a:rPr lang="en-US" err="1">
                <a:cs typeface="Calibri"/>
              </a:rPr>
              <a:t>hebben</a:t>
            </a:r>
            <a:r>
              <a:rPr lang="en-US">
                <a:cs typeface="Calibri"/>
              </a:rPr>
              <a:t> in de </a:t>
            </a:r>
            <a:r>
              <a:rPr lang="en-US" err="1">
                <a:cs typeface="Calibri"/>
              </a:rPr>
              <a:t>eerste</a:t>
            </a:r>
            <a:r>
              <a:rPr lang="en-US">
                <a:cs typeface="Calibri"/>
              </a:rPr>
              <a:t> </a:t>
            </a:r>
            <a:r>
              <a:rPr lang="en-US" err="1">
                <a:cs typeface="Calibri"/>
              </a:rPr>
              <a:t>jaarhelft</a:t>
            </a:r>
            <a:r>
              <a:rPr lang="en-US">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447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Een </a:t>
            </a:r>
            <a:r>
              <a:rPr lang="en-US" err="1">
                <a:cs typeface="Calibri"/>
              </a:rPr>
              <a:t>aantal</a:t>
            </a:r>
            <a:r>
              <a:rPr lang="en-US">
                <a:cs typeface="Calibri"/>
              </a:rPr>
              <a:t> van </a:t>
            </a:r>
            <a:r>
              <a:rPr lang="en-US" err="1">
                <a:cs typeface="Calibri"/>
              </a:rPr>
              <a:t>onze</a:t>
            </a:r>
            <a:r>
              <a:rPr lang="en-US">
                <a:cs typeface="Calibri"/>
              </a:rPr>
              <a:t> </a:t>
            </a:r>
            <a:r>
              <a:rPr lang="en-US" err="1">
                <a:cs typeface="Calibri"/>
              </a:rPr>
              <a:t>acties</a:t>
            </a:r>
            <a:r>
              <a:rPr lang="en-US">
                <a:cs typeface="Calibri"/>
              </a:rPr>
              <a:t> die </a:t>
            </a:r>
            <a:r>
              <a:rPr lang="en-US" err="1">
                <a:cs typeface="Calibri"/>
              </a:rPr>
              <a:t>succes</a:t>
            </a:r>
            <a:r>
              <a:rPr lang="en-US">
                <a:cs typeface="Calibri"/>
              </a:rPr>
              <a:t> </a:t>
            </a:r>
            <a:r>
              <a:rPr lang="en-US" err="1">
                <a:cs typeface="Calibri"/>
              </a:rPr>
              <a:t>kenden</a:t>
            </a:r>
            <a:r>
              <a:rPr lang="en-US">
                <a:cs typeface="Calibri"/>
              </a:rPr>
              <a:t>: is, </a:t>
            </a:r>
            <a:r>
              <a:rPr lang="en-US" err="1">
                <a:cs typeface="Calibri"/>
              </a:rPr>
              <a:t>bv</a:t>
            </a:r>
            <a:r>
              <a:rPr lang="en-US">
                <a:cs typeface="Calibri"/>
              </a:rPr>
              <a:t>: word </a:t>
            </a:r>
            <a:r>
              <a:rPr lang="en-US" err="1">
                <a:cs typeface="Calibri"/>
              </a:rPr>
              <a:t>elkaars</a:t>
            </a:r>
            <a:r>
              <a:rPr lang="en-US">
                <a:cs typeface="Calibri"/>
              </a:rPr>
              <a:t> '</a:t>
            </a:r>
            <a:r>
              <a:rPr lang="en-US" err="1">
                <a:cs typeface="Calibri"/>
              </a:rPr>
              <a:t>workbuddy</a:t>
            </a:r>
            <a:r>
              <a:rPr lang="en-US">
                <a:cs typeface="Calibri"/>
              </a:rPr>
              <a:t>' (</a:t>
            </a:r>
            <a:r>
              <a:rPr lang="en-US" err="1">
                <a:cs typeface="Calibri"/>
              </a:rPr>
              <a:t>zoals</a:t>
            </a:r>
            <a:r>
              <a:rPr lang="en-US">
                <a:cs typeface="Calibri"/>
              </a:rPr>
              <a:t> </a:t>
            </a:r>
            <a:r>
              <a:rPr lang="en-US" err="1">
                <a:cs typeface="Calibri"/>
              </a:rPr>
              <a:t>een</a:t>
            </a:r>
            <a:r>
              <a:rPr lang="en-US">
                <a:cs typeface="Calibri"/>
              </a:rPr>
              <a:t> </a:t>
            </a:r>
            <a:r>
              <a:rPr lang="en-US" err="1">
                <a:cs typeface="Calibri"/>
              </a:rPr>
              <a:t>loopbuddy</a:t>
            </a:r>
            <a:r>
              <a:rPr lang="en-US">
                <a:cs typeface="Calibri"/>
              </a:rPr>
              <a:t>, of </a:t>
            </a:r>
            <a:r>
              <a:rPr lang="en-US" err="1">
                <a:cs typeface="Calibri"/>
              </a:rPr>
              <a:t>sportbuddy</a:t>
            </a:r>
            <a:r>
              <a:rPr lang="en-US">
                <a:cs typeface="Calibri"/>
              </a:rPr>
              <a:t> die je </a:t>
            </a:r>
            <a:r>
              <a:rPr lang="en-US" err="1">
                <a:cs typeface="Calibri"/>
              </a:rPr>
              <a:t>motiveert</a:t>
            </a:r>
            <a:r>
              <a:rPr lang="en-US">
                <a:cs typeface="Calibri"/>
              </a:rPr>
              <a:t> om </a:t>
            </a:r>
            <a:r>
              <a:rPr lang="en-US" err="1">
                <a:cs typeface="Calibri"/>
              </a:rPr>
              <a:t>vanachter</a:t>
            </a:r>
            <a:r>
              <a:rPr lang="en-US">
                <a:cs typeface="Calibri"/>
              </a:rPr>
              <a:t> je scherm </a:t>
            </a:r>
            <a:r>
              <a:rPr lang="en-US" err="1">
                <a:cs typeface="Calibri"/>
              </a:rPr>
              <a:t>te</a:t>
            </a:r>
            <a:r>
              <a:rPr lang="en-US">
                <a:cs typeface="Calibri"/>
              </a:rPr>
              <a:t> </a:t>
            </a:r>
            <a:r>
              <a:rPr lang="en-US" err="1">
                <a:cs typeface="Calibri"/>
              </a:rPr>
              <a:t>komen</a:t>
            </a:r>
            <a:r>
              <a:rPr lang="en-US">
                <a:cs typeface="Calibri"/>
              </a:rPr>
              <a:t>)</a:t>
            </a:r>
          </a:p>
          <a:p>
            <a:r>
              <a:rPr lang="en-US" err="1">
                <a:cs typeface="Calibri"/>
              </a:rPr>
              <a:t>Maandag</a:t>
            </a:r>
            <a:r>
              <a:rPr lang="en-US">
                <a:cs typeface="Calibri"/>
              </a:rPr>
              <a:t> </a:t>
            </a:r>
            <a:r>
              <a:rPr lang="en-US" err="1">
                <a:cs typeface="Calibri"/>
              </a:rPr>
              <a:t>buitensportdag</a:t>
            </a:r>
            <a:r>
              <a:rPr lang="en-US">
                <a:cs typeface="Calibri"/>
              </a:rPr>
              <a:t>: 6 </a:t>
            </a:r>
            <a:r>
              <a:rPr lang="en-US" err="1">
                <a:cs typeface="Calibri"/>
              </a:rPr>
              <a:t>maandagmiddagen</a:t>
            </a:r>
            <a:r>
              <a:rPr lang="en-US">
                <a:cs typeface="Calibri"/>
              </a:rPr>
              <a:t> in de </a:t>
            </a:r>
            <a:r>
              <a:rPr lang="en-US" err="1">
                <a:cs typeface="Calibri"/>
              </a:rPr>
              <a:t>lunchpauze</a:t>
            </a:r>
            <a:r>
              <a:rPr lang="en-US">
                <a:cs typeface="Calibri"/>
              </a:rPr>
              <a:t> </a:t>
            </a:r>
            <a:r>
              <a:rPr lang="en-US" err="1">
                <a:cs typeface="Calibri"/>
              </a:rPr>
              <a:t>een</a:t>
            </a:r>
            <a:r>
              <a:rPr lang="en-US">
                <a:cs typeface="Calibri"/>
              </a:rPr>
              <a:t> </a:t>
            </a:r>
            <a:r>
              <a:rPr lang="en-US" err="1">
                <a:cs typeface="Calibri"/>
              </a:rPr>
              <a:t>lichte</a:t>
            </a:r>
            <a:r>
              <a:rPr lang="en-US">
                <a:cs typeface="Calibri"/>
              </a:rPr>
              <a:t> </a:t>
            </a:r>
            <a:r>
              <a:rPr lang="en-US" err="1">
                <a:cs typeface="Calibri"/>
              </a:rPr>
              <a:t>buitenactiviteit</a:t>
            </a:r>
            <a:r>
              <a:rPr lang="en-US">
                <a:cs typeface="Calibri"/>
              </a:rPr>
              <a:t> </a:t>
            </a:r>
            <a:r>
              <a:rPr lang="en-US" err="1">
                <a:cs typeface="Calibri"/>
              </a:rPr>
              <a:t>voor</a:t>
            </a:r>
            <a:r>
              <a:rPr lang="en-US">
                <a:cs typeface="Calibri"/>
              </a:rPr>
              <a:t> al </a:t>
            </a:r>
            <a:r>
              <a:rPr lang="en-US" err="1">
                <a:cs typeface="Calibri"/>
              </a:rPr>
              <a:t>wie</a:t>
            </a:r>
            <a:r>
              <a:rPr lang="en-US">
                <a:cs typeface="Calibri"/>
              </a:rPr>
              <a:t> </a:t>
            </a:r>
            <a:r>
              <a:rPr lang="en-US" err="1">
                <a:cs typeface="Calibri"/>
              </a:rPr>
              <a:t>dat</a:t>
            </a:r>
            <a:r>
              <a:rPr lang="en-US">
                <a:cs typeface="Calibri"/>
              </a:rPr>
              <a:t> </a:t>
            </a:r>
            <a:r>
              <a:rPr lang="en-US" err="1">
                <a:cs typeface="Calibri"/>
              </a:rPr>
              <a:t>wenst</a:t>
            </a:r>
            <a:r>
              <a:rPr lang="en-US">
                <a:cs typeface="Calibri"/>
              </a:rPr>
              <a:t> (</a:t>
            </a:r>
            <a:r>
              <a:rPr lang="en-US" err="1">
                <a:cs typeface="Calibri"/>
              </a:rPr>
              <a:t>geen</a:t>
            </a:r>
            <a:r>
              <a:rPr lang="en-US">
                <a:cs typeface="Calibri"/>
              </a:rPr>
              <a:t> </a:t>
            </a:r>
            <a:r>
              <a:rPr lang="en-US" err="1">
                <a:cs typeface="Calibri"/>
              </a:rPr>
              <a:t>inschrijving</a:t>
            </a:r>
            <a:r>
              <a:rPr lang="en-US">
                <a:cs typeface="Calibri"/>
              </a:rPr>
              <a:t> </a:t>
            </a:r>
            <a:r>
              <a:rPr lang="en-US" err="1">
                <a:cs typeface="Calibri"/>
              </a:rPr>
              <a:t>vooraf</a:t>
            </a:r>
            <a:r>
              <a:rPr lang="en-US">
                <a:cs typeface="Calibri"/>
              </a:rPr>
              <a:t>)</a:t>
            </a:r>
          </a:p>
          <a:p>
            <a:r>
              <a:rPr lang="en-US">
                <a:cs typeface="Calibri"/>
              </a:rPr>
              <a:t>Een topper van </a:t>
            </a:r>
            <a:r>
              <a:rPr lang="en-US" err="1">
                <a:cs typeface="Calibri"/>
              </a:rPr>
              <a:t>formaat</a:t>
            </a:r>
            <a:r>
              <a:rPr lang="en-US">
                <a:cs typeface="Calibri"/>
              </a:rPr>
              <a:t> was </a:t>
            </a:r>
            <a:r>
              <a:rPr lang="en-US" err="1">
                <a:cs typeface="Calibri"/>
              </a:rPr>
              <a:t>en</a:t>
            </a:r>
            <a:r>
              <a:rPr lang="en-US">
                <a:cs typeface="Calibri"/>
              </a:rPr>
              <a:t> is: op de </a:t>
            </a:r>
            <a:r>
              <a:rPr lang="en-US" err="1">
                <a:cs typeface="Calibri"/>
              </a:rPr>
              <a:t>koffie</a:t>
            </a:r>
            <a:r>
              <a:rPr lang="en-US">
                <a:cs typeface="Calibri"/>
              </a:rPr>
              <a:t> met …</a:t>
            </a:r>
            <a:r>
              <a:rPr lang="en-US" err="1">
                <a:cs typeface="Calibri"/>
              </a:rPr>
              <a:t>waarbij</a:t>
            </a:r>
            <a:r>
              <a:rPr lang="en-US">
                <a:cs typeface="Calibri"/>
              </a:rPr>
              <a:t> </a:t>
            </a:r>
            <a:r>
              <a:rPr lang="en-US" err="1">
                <a:cs typeface="Calibri"/>
              </a:rPr>
              <a:t>deelname</a:t>
            </a:r>
            <a:r>
              <a:rPr lang="en-US">
                <a:cs typeface="Calibri"/>
              </a:rPr>
              <a:t> van de </a:t>
            </a:r>
            <a:r>
              <a:rPr lang="en-US" err="1">
                <a:cs typeface="Calibri"/>
              </a:rPr>
              <a:t>afdelingshoofden</a:t>
            </a:r>
            <a:r>
              <a:rPr lang="en-US">
                <a:cs typeface="Calibri"/>
              </a:rPr>
              <a:t> , van het management </a:t>
            </a:r>
            <a:r>
              <a:rPr lang="en-US" err="1">
                <a:cs typeface="Calibri"/>
              </a:rPr>
              <a:t>gevraagd</a:t>
            </a:r>
            <a:r>
              <a:rPr lang="en-US">
                <a:cs typeface="Calibri"/>
              </a:rPr>
              <a:t> is, </a:t>
            </a:r>
            <a:r>
              <a:rPr lang="en-US" err="1">
                <a:cs typeface="Calibri"/>
              </a:rPr>
              <a:t>en</a:t>
            </a:r>
            <a:r>
              <a:rPr lang="en-US">
                <a:cs typeface="Calibri"/>
              </a:rPr>
              <a:t> </a:t>
            </a:r>
            <a:r>
              <a:rPr lang="en-US" err="1">
                <a:cs typeface="Calibri"/>
              </a:rPr>
              <a:t>dit</a:t>
            </a:r>
            <a:r>
              <a:rPr lang="en-US">
                <a:cs typeface="Calibri"/>
              </a:rPr>
              <a:t> </a:t>
            </a:r>
            <a:r>
              <a:rPr lang="en-US" err="1">
                <a:cs typeface="Calibri"/>
              </a:rPr>
              <a:t>werkt</a:t>
            </a:r>
            <a:r>
              <a:rPr lang="en-US">
                <a:cs typeface="Calibri"/>
              </a:rPr>
              <a:t>, </a:t>
            </a:r>
            <a:r>
              <a:rPr lang="en-US" err="1">
                <a:cs typeface="Calibri"/>
              </a:rPr>
              <a:t>mensen</a:t>
            </a:r>
            <a:r>
              <a:rPr lang="en-US">
                <a:cs typeface="Calibri"/>
              </a:rPr>
              <a:t> </a:t>
            </a:r>
            <a:r>
              <a:rPr lang="en-US" err="1">
                <a:cs typeface="Calibri"/>
              </a:rPr>
              <a:t>komen</a:t>
            </a:r>
            <a:r>
              <a:rPr lang="en-US">
                <a:cs typeface="Calibri"/>
              </a:rPr>
              <a:t> </a:t>
            </a:r>
            <a:r>
              <a:rPr lang="en-US" err="1">
                <a:cs typeface="Calibri"/>
              </a:rPr>
              <a:t>erop</a:t>
            </a:r>
            <a:r>
              <a:rPr lang="en-US">
                <a:cs typeface="Calibri"/>
              </a:rPr>
              <a:t> </a:t>
            </a:r>
            <a:r>
              <a:rPr lang="en-US" err="1">
                <a:cs typeface="Calibri"/>
              </a:rPr>
              <a:t>af</a:t>
            </a:r>
            <a:r>
              <a:rPr lang="en-US">
                <a:cs typeface="Calibri"/>
              </a:rPr>
              <a:t>. </a:t>
            </a:r>
            <a:r>
              <a:rPr lang="en-US" err="1">
                <a:cs typeface="Calibri"/>
              </a:rPr>
              <a:t>Aankondiging</a:t>
            </a:r>
            <a:r>
              <a:rPr lang="en-US">
                <a:cs typeface="Calibri"/>
              </a:rPr>
              <a:t> </a:t>
            </a:r>
            <a:r>
              <a:rPr lang="en-US" err="1">
                <a:cs typeface="Calibri"/>
              </a:rPr>
              <a:t>vooraf</a:t>
            </a:r>
            <a:r>
              <a:rPr lang="en-US">
                <a:cs typeface="Calibri"/>
              </a:rPr>
              <a:t> op intranet </a:t>
            </a:r>
            <a:r>
              <a:rPr lang="en-US" err="1">
                <a:cs typeface="Calibri"/>
              </a:rPr>
              <a:t>en</a:t>
            </a:r>
            <a:r>
              <a:rPr lang="en-US">
                <a:cs typeface="Calibri"/>
              </a:rPr>
              <a:t> </a:t>
            </a:r>
            <a:r>
              <a:rPr lang="en-US" err="1">
                <a:cs typeface="Calibri"/>
              </a:rPr>
              <a:t>foto's</a:t>
            </a:r>
            <a:r>
              <a:rPr lang="en-US">
                <a:cs typeface="Calibri"/>
              </a:rPr>
              <a:t> </a:t>
            </a:r>
            <a:r>
              <a:rPr lang="en-US" err="1">
                <a:cs typeface="Calibri"/>
              </a:rPr>
              <a:t>nadien</a:t>
            </a:r>
            <a:r>
              <a:rPr lang="en-US">
                <a:cs typeface="Calibri"/>
              </a:rPr>
              <a:t> </a:t>
            </a:r>
            <a:r>
              <a:rPr lang="en-US" err="1">
                <a:cs typeface="Calibri"/>
              </a:rPr>
              <a:t>zorgen</a:t>
            </a:r>
            <a:r>
              <a:rPr lang="en-US">
                <a:cs typeface="Calibri"/>
              </a:rPr>
              <a:t> </a:t>
            </a:r>
            <a:r>
              <a:rPr lang="en-US" err="1">
                <a:cs typeface="Calibri"/>
              </a:rPr>
              <a:t>voor</a:t>
            </a:r>
            <a:r>
              <a:rPr lang="en-US">
                <a:cs typeface="Calibri"/>
              </a:rPr>
              <a:t> </a:t>
            </a:r>
            <a:r>
              <a:rPr lang="en-US" err="1">
                <a:cs typeface="Calibri"/>
              </a:rPr>
              <a:t>een</a:t>
            </a:r>
            <a:r>
              <a:rPr lang="en-US">
                <a:cs typeface="Calibri"/>
              </a:rPr>
              <a:t> </a:t>
            </a:r>
            <a:r>
              <a:rPr lang="en-US" err="1">
                <a:cs typeface="Calibri"/>
              </a:rPr>
              <a:t>goede</a:t>
            </a:r>
            <a:r>
              <a:rPr lang="en-US">
                <a:cs typeface="Calibri"/>
              </a:rPr>
              <a:t> branding!</a:t>
            </a:r>
          </a:p>
          <a:p>
            <a:r>
              <a:rPr lang="en-US">
                <a:cs typeface="Calibri"/>
              </a:rPr>
              <a:t>De </a:t>
            </a:r>
            <a:r>
              <a:rPr lang="en-US" err="1">
                <a:cs typeface="Calibri"/>
              </a:rPr>
              <a:t>beweegestafette</a:t>
            </a:r>
            <a:r>
              <a:rPr lang="en-US">
                <a:cs typeface="Calibri"/>
              </a:rPr>
              <a:t>: </a:t>
            </a:r>
            <a:r>
              <a:rPr lang="en-US" err="1">
                <a:cs typeface="Calibri"/>
              </a:rPr>
              <a:t>zet</a:t>
            </a:r>
            <a:r>
              <a:rPr lang="en-US">
                <a:cs typeface="Calibri"/>
              </a:rPr>
              <a:t> in op </a:t>
            </a:r>
            <a:r>
              <a:rPr lang="en-US" err="1">
                <a:cs typeface="Calibri"/>
              </a:rPr>
              <a:t>verbinding</a:t>
            </a:r>
            <a:r>
              <a:rPr lang="en-US">
                <a:cs typeface="Calibri"/>
              </a:rPr>
              <a:t> </a:t>
            </a:r>
            <a:r>
              <a:rPr lang="en-US" err="1">
                <a:cs typeface="Calibri"/>
              </a:rPr>
              <a:t>tussen</a:t>
            </a:r>
            <a:r>
              <a:rPr lang="en-US">
                <a:cs typeface="Calibri"/>
              </a:rPr>
              <a:t> </a:t>
            </a:r>
            <a:r>
              <a:rPr lang="en-US" err="1">
                <a:cs typeface="Calibri"/>
              </a:rPr>
              <a:t>medewerkers</a:t>
            </a:r>
            <a:r>
              <a:rPr lang="en-US">
                <a:cs typeface="Calibri"/>
              </a:rPr>
              <a:t> van </a:t>
            </a:r>
            <a:r>
              <a:rPr lang="en-US" err="1">
                <a:cs typeface="Calibri"/>
              </a:rPr>
              <a:t>zowel</a:t>
            </a:r>
            <a:r>
              <a:rPr lang="en-US">
                <a:cs typeface="Calibri"/>
              </a:rPr>
              <a:t> de </a:t>
            </a:r>
            <a:r>
              <a:rPr lang="en-US" err="1">
                <a:cs typeface="Calibri"/>
              </a:rPr>
              <a:t>buitendiensten</a:t>
            </a:r>
            <a:r>
              <a:rPr lang="en-US">
                <a:cs typeface="Calibri"/>
              </a:rPr>
              <a:t> </a:t>
            </a:r>
            <a:r>
              <a:rPr lang="en-US" err="1">
                <a:cs typeface="Calibri"/>
              </a:rPr>
              <a:t>als</a:t>
            </a:r>
            <a:r>
              <a:rPr lang="en-US">
                <a:cs typeface="Calibri"/>
              </a:rPr>
              <a:t> de </a:t>
            </a:r>
            <a:r>
              <a:rPr lang="en-US" err="1">
                <a:cs typeface="Calibri"/>
              </a:rPr>
              <a:t>kantoorwerkers</a:t>
            </a:r>
            <a:r>
              <a:rPr lang="en-US">
                <a:cs typeface="Calibri"/>
              </a:rPr>
              <a:t> in Brussel</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895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Lente-ontbijt voor kantoormedewerkers te Brussel en een personeelsbarbecue voor alle medewerkers </a:t>
            </a:r>
            <a:endParaRPr lang="en-US"/>
          </a:p>
          <a:p>
            <a:r>
              <a:rPr lang="en-US">
                <a:cs typeface="Calibri"/>
              </a:rPr>
              <a:t>Quiz </a:t>
            </a:r>
            <a:r>
              <a:rPr lang="en-US" err="1">
                <a:cs typeface="Calibri"/>
              </a:rPr>
              <a:t>staat</a:t>
            </a:r>
            <a:r>
              <a:rPr lang="en-US">
                <a:cs typeface="Calibri"/>
              </a:rPr>
              <a:t> </a:t>
            </a:r>
            <a:r>
              <a:rPr lang="en-US" err="1">
                <a:cs typeface="Calibri"/>
              </a:rPr>
              <a:t>nog</a:t>
            </a:r>
            <a:r>
              <a:rPr lang="en-US">
                <a:cs typeface="Calibri"/>
              </a:rPr>
              <a:t> op het </a:t>
            </a:r>
            <a:r>
              <a:rPr lang="en-US" err="1">
                <a:cs typeface="Calibri"/>
              </a:rPr>
              <a:t>programma</a:t>
            </a:r>
            <a:r>
              <a:rPr lang="en-US">
                <a:cs typeface="Calibri"/>
              </a:rPr>
              <a:t> </a:t>
            </a:r>
            <a:r>
              <a:rPr lang="en-US" err="1">
                <a:cs typeface="Calibri"/>
              </a:rPr>
              <a:t>en</a:t>
            </a:r>
            <a:r>
              <a:rPr lang="en-US">
                <a:cs typeface="Calibri"/>
              </a:rPr>
              <a:t> </a:t>
            </a:r>
            <a:r>
              <a:rPr lang="en-US" err="1">
                <a:cs typeface="Calibri"/>
              </a:rPr>
              <a:t>ook</a:t>
            </a:r>
            <a:r>
              <a:rPr lang="en-US">
                <a:cs typeface="Calibri"/>
              </a:rPr>
              <a:t> </a:t>
            </a:r>
            <a:r>
              <a:rPr lang="en-US" err="1">
                <a:cs typeface="Calibri"/>
              </a:rPr>
              <a:t>een</a:t>
            </a:r>
            <a:r>
              <a:rPr lang="en-US">
                <a:cs typeface="Calibri"/>
              </a:rPr>
              <a:t> </a:t>
            </a:r>
            <a:r>
              <a:rPr lang="en-US" err="1">
                <a:cs typeface="Calibri"/>
              </a:rPr>
              <a:t>onthaaldag</a:t>
            </a:r>
            <a:r>
              <a:rPr lang="en-US">
                <a:cs typeface="Calibri"/>
              </a:rPr>
              <a:t> </a:t>
            </a:r>
            <a:r>
              <a:rPr lang="en-US" err="1">
                <a:cs typeface="Calibri"/>
              </a:rPr>
              <a:t>voor</a:t>
            </a:r>
            <a:r>
              <a:rPr lang="en-US">
                <a:cs typeface="Calibri"/>
              </a:rPr>
              <a:t> al </a:t>
            </a:r>
            <a:r>
              <a:rPr lang="en-US" err="1">
                <a:cs typeface="Calibri"/>
              </a:rPr>
              <a:t>wie</a:t>
            </a:r>
            <a:r>
              <a:rPr lang="en-US">
                <a:cs typeface="Calibri"/>
              </a:rPr>
              <a:t> in de </a:t>
            </a:r>
            <a:r>
              <a:rPr lang="en-US" err="1">
                <a:cs typeface="Calibri"/>
              </a:rPr>
              <a:t>covidperiode</a:t>
            </a:r>
            <a:r>
              <a:rPr lang="en-US">
                <a:cs typeface="Calibri"/>
              </a:rPr>
              <a:t> in </a:t>
            </a:r>
            <a:r>
              <a:rPr lang="en-US" err="1">
                <a:cs typeface="Calibri"/>
              </a:rPr>
              <a:t>dienst</a:t>
            </a:r>
            <a:r>
              <a:rPr lang="en-US">
                <a:cs typeface="Calibri"/>
              </a:rPr>
              <a:t> </a:t>
            </a:r>
            <a:r>
              <a:rPr lang="en-US" err="1">
                <a:cs typeface="Calibri"/>
              </a:rPr>
              <a:t>kwam</a:t>
            </a:r>
            <a:r>
              <a:rPr lang="en-US">
                <a:cs typeface="Calibri"/>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3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Een </a:t>
            </a:r>
            <a:r>
              <a:rPr lang="en-US" err="1">
                <a:ea typeface="Calibri"/>
                <a:cs typeface="Calibri"/>
              </a:rPr>
              <a:t>aantal</a:t>
            </a:r>
            <a:r>
              <a:rPr lang="en-US">
                <a:ea typeface="Calibri"/>
                <a:cs typeface="Calibri"/>
              </a:rPr>
              <a:t> </a:t>
            </a:r>
            <a:r>
              <a:rPr lang="en-US" err="1">
                <a:ea typeface="Calibri"/>
                <a:cs typeface="Calibri"/>
              </a:rPr>
              <a:t>acties</a:t>
            </a:r>
            <a:r>
              <a:rPr lang="en-US">
                <a:ea typeface="Calibri"/>
                <a:cs typeface="Calibri"/>
              </a:rPr>
              <a:t> </a:t>
            </a:r>
            <a:r>
              <a:rPr lang="en-US" err="1">
                <a:ea typeface="Calibri"/>
                <a:cs typeface="Calibri"/>
              </a:rPr>
              <a:t>hebben</a:t>
            </a:r>
            <a:r>
              <a:rPr lang="en-US">
                <a:ea typeface="Calibri"/>
                <a:cs typeface="Calibri"/>
              </a:rPr>
              <a:t> het </a:t>
            </a:r>
            <a:r>
              <a:rPr lang="en-US" err="1">
                <a:ea typeface="Calibri"/>
                <a:cs typeface="Calibri"/>
              </a:rPr>
              <a:t>niet</a:t>
            </a:r>
            <a:r>
              <a:rPr lang="en-US">
                <a:ea typeface="Calibri"/>
                <a:cs typeface="Calibri"/>
              </a:rPr>
              <a:t> </a:t>
            </a:r>
            <a:r>
              <a:rPr lang="en-US" err="1">
                <a:ea typeface="Calibri"/>
                <a:cs typeface="Calibri"/>
              </a:rPr>
              <a:t>gehaald</a:t>
            </a:r>
            <a:r>
              <a:rPr lang="en-US">
                <a:ea typeface="Calibri"/>
                <a:cs typeface="Calibri"/>
              </a:rPr>
              <a:t>, maar </a:t>
            </a:r>
            <a:r>
              <a:rPr lang="en-US" err="1">
                <a:ea typeface="Calibri"/>
                <a:cs typeface="Calibri"/>
              </a:rPr>
              <a:t>kunnen</a:t>
            </a:r>
            <a:r>
              <a:rPr lang="en-US">
                <a:ea typeface="Calibri"/>
                <a:cs typeface="Calibri"/>
              </a:rPr>
              <a:t> </a:t>
            </a:r>
            <a:r>
              <a:rPr lang="en-US" err="1">
                <a:ea typeface="Calibri"/>
                <a:cs typeface="Calibri"/>
              </a:rPr>
              <a:t>misschien</a:t>
            </a:r>
            <a:r>
              <a:rPr lang="en-US">
                <a:ea typeface="Calibri"/>
                <a:cs typeface="Calibri"/>
              </a:rPr>
              <a:t> </a:t>
            </a:r>
            <a:r>
              <a:rPr lang="en-US" err="1">
                <a:ea typeface="Calibri"/>
                <a:cs typeface="Calibri"/>
              </a:rPr>
              <a:t>wel</a:t>
            </a:r>
            <a:r>
              <a:rPr lang="en-US">
                <a:ea typeface="Calibri"/>
                <a:cs typeface="Calibri"/>
              </a:rPr>
              <a:t> </a:t>
            </a:r>
            <a:r>
              <a:rPr lang="en-US" err="1">
                <a:ea typeface="Calibri"/>
                <a:cs typeface="Calibri"/>
              </a:rPr>
              <a:t>werken</a:t>
            </a:r>
            <a:r>
              <a:rPr lang="en-US">
                <a:ea typeface="Calibri"/>
                <a:cs typeface="Calibri"/>
              </a:rPr>
              <a:t> </a:t>
            </a:r>
            <a:r>
              <a:rPr lang="en-US" err="1">
                <a:ea typeface="Calibri"/>
                <a:cs typeface="Calibri"/>
              </a:rPr>
              <a:t>bij</a:t>
            </a:r>
            <a:r>
              <a:rPr lang="en-US">
                <a:ea typeface="Calibri"/>
                <a:cs typeface="Calibri"/>
              </a:rPr>
              <a:t> </a:t>
            </a:r>
            <a:r>
              <a:rPr lang="en-US" err="1">
                <a:ea typeface="Calibri"/>
                <a:cs typeface="Calibri"/>
              </a:rPr>
              <a:t>jullie</a:t>
            </a:r>
            <a:r>
              <a:rPr lang="en-US">
                <a:ea typeface="Calibri"/>
                <a:cs typeface="Calibri"/>
              </a:rPr>
              <a:t> </a:t>
            </a:r>
            <a:r>
              <a:rPr lang="en-US" err="1">
                <a:ea typeface="Calibri"/>
                <a:cs typeface="Calibri"/>
              </a:rPr>
              <a:t>entiteit</a:t>
            </a:r>
            <a:r>
              <a:rPr lang="en-US">
                <a:ea typeface="Calibri"/>
                <a:cs typeface="Calibri"/>
              </a:rPr>
              <a:t>. Ik </a:t>
            </a:r>
            <a:r>
              <a:rPr lang="en-US" err="1">
                <a:ea typeface="Calibri"/>
                <a:cs typeface="Calibri"/>
              </a:rPr>
              <a:t>geef</a:t>
            </a:r>
            <a:r>
              <a:rPr lang="en-US">
                <a:ea typeface="Calibri"/>
                <a:cs typeface="Calibri"/>
              </a:rPr>
              <a:t> ze even mee </a:t>
            </a:r>
            <a:r>
              <a:rPr lang="en-US" err="1">
                <a:ea typeface="Calibri"/>
                <a:cs typeface="Calibri"/>
              </a:rPr>
              <a:t>ter</a:t>
            </a:r>
            <a:r>
              <a:rPr lang="en-US">
                <a:ea typeface="Calibri"/>
                <a:cs typeface="Calibri"/>
              </a:rPr>
              <a:t> </a:t>
            </a:r>
            <a:r>
              <a:rPr lang="en-US" err="1">
                <a:ea typeface="Calibri"/>
                <a:cs typeface="Calibri"/>
              </a:rPr>
              <a:t>inspiratie</a:t>
            </a:r>
            <a:r>
              <a:rPr lang="en-US">
                <a:ea typeface="Calibri"/>
                <a:cs typeface="Calibri"/>
              </a:rPr>
              <a:t>.</a:t>
            </a:r>
          </a:p>
          <a:p>
            <a:r>
              <a:rPr lang="en-US" err="1">
                <a:ea typeface="Calibri"/>
                <a:cs typeface="Calibri"/>
              </a:rPr>
              <a:t>Wij</a:t>
            </a:r>
            <a:r>
              <a:rPr lang="en-US">
                <a:ea typeface="Calibri"/>
                <a:cs typeface="Calibri"/>
              </a:rPr>
              <a:t> </a:t>
            </a:r>
            <a:r>
              <a:rPr lang="en-US" err="1">
                <a:ea typeface="Calibri"/>
                <a:cs typeface="Calibri"/>
              </a:rPr>
              <a:t>hebben</a:t>
            </a:r>
            <a:r>
              <a:rPr lang="en-US">
                <a:ea typeface="Calibri"/>
                <a:cs typeface="Calibri"/>
              </a:rPr>
              <a:t> tot </a:t>
            </a:r>
            <a:r>
              <a:rPr lang="en-US" err="1">
                <a:ea typeface="Calibri"/>
                <a:cs typeface="Calibri"/>
              </a:rPr>
              <a:t>hiertoe</a:t>
            </a:r>
            <a:r>
              <a:rPr lang="en-US">
                <a:ea typeface="Calibri"/>
                <a:cs typeface="Calibri"/>
              </a:rPr>
              <a:t> </a:t>
            </a:r>
            <a:r>
              <a:rPr lang="en-US" err="1">
                <a:ea typeface="Calibri"/>
                <a:cs typeface="Calibri"/>
              </a:rPr>
              <a:t>niets</a:t>
            </a:r>
            <a:r>
              <a:rPr lang="en-US">
                <a:ea typeface="Calibri"/>
                <a:cs typeface="Calibri"/>
              </a:rPr>
              <a:t> </a:t>
            </a:r>
            <a:r>
              <a:rPr lang="en-US" err="1">
                <a:ea typeface="Calibri"/>
                <a:cs typeface="Calibri"/>
              </a:rPr>
              <a:t>verplicht</a:t>
            </a:r>
            <a:r>
              <a:rPr lang="en-US">
                <a:ea typeface="Calibri"/>
                <a:cs typeface="Calibri"/>
              </a:rPr>
              <a:t>, maar het </a:t>
            </a:r>
            <a:r>
              <a:rPr lang="en-US" err="1">
                <a:ea typeface="Calibri"/>
                <a:cs typeface="Calibri"/>
              </a:rPr>
              <a:t>geeft</a:t>
            </a:r>
            <a:r>
              <a:rPr lang="en-US">
                <a:ea typeface="Calibri"/>
                <a:cs typeface="Calibri"/>
              </a:rPr>
              <a:t> </a:t>
            </a:r>
            <a:r>
              <a:rPr lang="en-US" err="1">
                <a:ea typeface="Calibri"/>
                <a:cs typeface="Calibri"/>
              </a:rPr>
              <a:t>mensen</a:t>
            </a:r>
            <a:r>
              <a:rPr lang="en-US">
                <a:ea typeface="Calibri"/>
                <a:cs typeface="Calibri"/>
              </a:rPr>
              <a:t> </a:t>
            </a:r>
            <a:r>
              <a:rPr lang="en-US" err="1">
                <a:ea typeface="Calibri"/>
                <a:cs typeface="Calibri"/>
              </a:rPr>
              <a:t>wel</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aaleiding</a:t>
            </a:r>
            <a:r>
              <a:rPr lang="en-US">
                <a:ea typeface="Calibri"/>
                <a:cs typeface="Calibri"/>
              </a:rPr>
              <a:t> om </a:t>
            </a:r>
            <a:r>
              <a:rPr lang="en-US" err="1">
                <a:ea typeface="Calibri"/>
                <a:cs typeface="Calibri"/>
              </a:rPr>
              <a:t>naar</a:t>
            </a:r>
            <a:r>
              <a:rPr lang="en-US">
                <a:ea typeface="Calibri"/>
                <a:cs typeface="Calibri"/>
              </a:rPr>
              <a:t> </a:t>
            </a:r>
            <a:r>
              <a:rPr lang="en-US" err="1">
                <a:ea typeface="Calibri"/>
                <a:cs typeface="Calibri"/>
              </a:rPr>
              <a:t>kantoor</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komen</a:t>
            </a:r>
            <a:r>
              <a:rPr lang="en-US">
                <a:ea typeface="Calibri"/>
                <a:cs typeface="Calibri"/>
              </a:rPr>
              <a:t>, het is </a:t>
            </a:r>
            <a:r>
              <a:rPr lang="en-US" err="1">
                <a:ea typeface="Calibri"/>
                <a:cs typeface="Calibri"/>
              </a:rPr>
              <a:t>iets</a:t>
            </a:r>
            <a:r>
              <a:rPr lang="en-US">
                <a:ea typeface="Calibri"/>
                <a:cs typeface="Calibri"/>
              </a:rPr>
              <a:t> extra,… maar </a:t>
            </a:r>
            <a:r>
              <a:rPr lang="en-US" err="1">
                <a:ea typeface="Calibri"/>
                <a:cs typeface="Calibri"/>
              </a:rPr>
              <a:t>ook</a:t>
            </a:r>
            <a:r>
              <a:rPr lang="en-US">
                <a:ea typeface="Calibri"/>
                <a:cs typeface="Calibri"/>
              </a:rPr>
              <a:t> </a:t>
            </a:r>
            <a:r>
              <a:rPr lang="en-US" err="1">
                <a:ea typeface="Calibri"/>
                <a:cs typeface="Calibri"/>
              </a:rPr>
              <a:t>wij</a:t>
            </a:r>
            <a:r>
              <a:rPr lang="en-US">
                <a:ea typeface="Calibri"/>
                <a:cs typeface="Calibri"/>
              </a:rPr>
              <a:t> </a:t>
            </a:r>
            <a:r>
              <a:rPr lang="en-US" err="1">
                <a:ea typeface="Calibri"/>
                <a:cs typeface="Calibri"/>
              </a:rPr>
              <a:t>hebben</a:t>
            </a:r>
            <a:r>
              <a:rPr lang="en-US">
                <a:ea typeface="Calibri"/>
                <a:cs typeface="Calibri"/>
              </a:rPr>
              <a:t> </a:t>
            </a:r>
            <a:r>
              <a:rPr lang="en-US" err="1">
                <a:ea typeface="Calibri"/>
                <a:cs typeface="Calibri"/>
              </a:rPr>
              <a:t>mensen</a:t>
            </a:r>
            <a:r>
              <a:rPr lang="en-US">
                <a:ea typeface="Calibri"/>
                <a:cs typeface="Calibri"/>
              </a:rPr>
              <a:t> die we nooit op </a:t>
            </a:r>
            <a:r>
              <a:rPr lang="en-US" err="1">
                <a:ea typeface="Calibri"/>
                <a:cs typeface="Calibri"/>
              </a:rPr>
              <a:t>kantoor</a:t>
            </a:r>
            <a:r>
              <a:rPr lang="en-US">
                <a:ea typeface="Calibri"/>
                <a:cs typeface="Calibri"/>
              </a:rPr>
              <a:t> </a:t>
            </a:r>
            <a:r>
              <a:rPr lang="en-US" err="1">
                <a:ea typeface="Calibri"/>
                <a:cs typeface="Calibri"/>
              </a:rPr>
              <a:t>zien</a:t>
            </a:r>
            <a:r>
              <a:rPr lang="en-US">
                <a:ea typeface="Calibri"/>
                <a:cs typeface="Calibri"/>
              </a:rPr>
              <a:t>, al is het </a:t>
            </a:r>
            <a:r>
              <a:rPr lang="en-US" err="1">
                <a:ea typeface="Calibri"/>
                <a:cs typeface="Calibri"/>
              </a:rPr>
              <a:t>wel</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kleine</a:t>
            </a:r>
            <a:r>
              <a:rPr lang="en-US">
                <a:ea typeface="Calibri"/>
                <a:cs typeface="Calibri"/>
              </a:rPr>
              <a:t> </a:t>
            </a:r>
            <a:r>
              <a:rPr lang="en-US" err="1">
                <a:ea typeface="Calibri"/>
                <a:cs typeface="Calibri"/>
              </a:rPr>
              <a:t>minderheid</a:t>
            </a:r>
            <a:r>
              <a:rPr lang="en-US">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934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Naast</a:t>
            </a:r>
            <a:r>
              <a:rPr lang="en-US">
                <a:cs typeface="Calibri"/>
              </a:rPr>
              <a:t> het werken aan sociale cohesie, met leuke verbindende acties is er </a:t>
            </a:r>
            <a:r>
              <a:rPr lang="en-US" err="1">
                <a:cs typeface="Calibri"/>
              </a:rPr>
              <a:t>ook</a:t>
            </a:r>
            <a:r>
              <a:rPr lang="en-US">
                <a:cs typeface="Calibri"/>
              </a:rPr>
              <a:t> </a:t>
            </a:r>
            <a:r>
              <a:rPr lang="en-US" err="1">
                <a:cs typeface="Calibri"/>
              </a:rPr>
              <a:t>meer</a:t>
            </a:r>
            <a:r>
              <a:rPr lang="en-US">
                <a:cs typeface="Calibri"/>
              </a:rPr>
              <a:t> </a:t>
            </a:r>
            <a:r>
              <a:rPr lang="en-US" err="1">
                <a:cs typeface="Calibri"/>
              </a:rPr>
              <a:t>nodig</a:t>
            </a:r>
            <a:r>
              <a:rPr lang="en-US">
                <a:cs typeface="Calibri"/>
              </a:rPr>
              <a:t> </a:t>
            </a:r>
            <a:r>
              <a:rPr lang="en-US" err="1">
                <a:cs typeface="Calibri"/>
              </a:rPr>
              <a:t>bij</a:t>
            </a:r>
            <a:r>
              <a:rPr lang="en-US">
                <a:cs typeface="Calibri"/>
              </a:rPr>
              <a:t> SV: </a:t>
            </a:r>
            <a:r>
              <a:rPr lang="en-US" err="1">
                <a:cs typeface="Calibri"/>
              </a:rPr>
              <a:t>ook</a:t>
            </a:r>
            <a:r>
              <a:rPr lang="en-US">
                <a:cs typeface="Calibri"/>
              </a:rPr>
              <a:t> </a:t>
            </a:r>
            <a:r>
              <a:rPr lang="en-US" err="1">
                <a:cs typeface="Calibri"/>
              </a:rPr>
              <a:t>mensen</a:t>
            </a:r>
            <a:r>
              <a:rPr lang="en-US">
                <a:cs typeface="Calibri"/>
              </a:rPr>
              <a:t> die afhaakten, willen we er terug bj laten horen, absenteïsme aanpakken. Dat was althans de oorsprong van het 2de project. Vanuit de projectgroep werd de vraag gesteld: wat willen we </a:t>
            </a:r>
            <a:r>
              <a:rPr lang="en-US" err="1">
                <a:cs typeface="Calibri"/>
              </a:rPr>
              <a:t>eigenlijk</a:t>
            </a:r>
            <a:r>
              <a:rPr lang="en-US">
                <a:cs typeface="Calibri"/>
              </a:rPr>
              <a:t>? Wat is de scope? Wat is </a:t>
            </a:r>
            <a:r>
              <a:rPr lang="en-US" err="1">
                <a:cs typeface="Calibri"/>
              </a:rPr>
              <a:t>welzijn</a:t>
            </a:r>
            <a:r>
              <a:rPr lang="en-US">
                <a:cs typeface="Calibri"/>
              </a:rPr>
              <a:t> </a:t>
            </a:r>
            <a:r>
              <a:rPr lang="en-US" err="1">
                <a:cs typeface="Calibri"/>
              </a:rPr>
              <a:t>eigenlijk</a:t>
            </a:r>
            <a:r>
              <a:rPr lang="en-US">
                <a:cs typeface="Calibri"/>
              </a:rPr>
              <a:t>? Hoe </a:t>
            </a:r>
            <a:r>
              <a:rPr lang="en-US" err="1">
                <a:cs typeface="Calibri"/>
              </a:rPr>
              <a:t>zien</a:t>
            </a:r>
            <a:r>
              <a:rPr lang="en-US">
                <a:cs typeface="Calibri"/>
              </a:rPr>
              <a:t> we </a:t>
            </a:r>
            <a:r>
              <a:rPr lang="en-US" err="1">
                <a:cs typeface="Calibri"/>
              </a:rPr>
              <a:t>dat</a:t>
            </a:r>
            <a:r>
              <a:rPr lang="en-US">
                <a:cs typeface="Calibri"/>
              </a:rPr>
              <a:t>?</a:t>
            </a:r>
          </a:p>
          <a:p>
            <a:r>
              <a:rPr lang="en-US">
                <a:cs typeface="Calibri"/>
              </a:rPr>
              <a:t>Samen met een experte Anke Luts van PULSO zijn we met het management op zoek gegaan (ons aangeraden door Jessy Van </a:t>
            </a:r>
            <a:r>
              <a:rPr lang="en-US" err="1">
                <a:cs typeface="Calibri"/>
              </a:rPr>
              <a:t>Dousselaer</a:t>
            </a:r>
            <a:r>
              <a:rPr lang="en-US">
                <a:cs typeface="Calibri"/>
              </a:rPr>
              <a:t>) </a:t>
            </a:r>
            <a:r>
              <a:rPr lang="en-US" err="1">
                <a:cs typeface="Calibri"/>
              </a:rPr>
              <a:t>naar</a:t>
            </a:r>
            <a:r>
              <a:rPr lang="en-US">
                <a:cs typeface="Calibri"/>
              </a:rPr>
              <a:t> </a:t>
            </a:r>
            <a:r>
              <a:rPr lang="en-US" err="1">
                <a:cs typeface="Calibri"/>
              </a:rPr>
              <a:t>waar</a:t>
            </a:r>
            <a:r>
              <a:rPr lang="en-US">
                <a:cs typeface="Calibri"/>
              </a:rPr>
              <a:t> we </a:t>
            </a:r>
            <a:r>
              <a:rPr lang="en-US" err="1">
                <a:cs typeface="Calibri"/>
              </a:rPr>
              <a:t>naartoe</a:t>
            </a:r>
            <a:r>
              <a:rPr lang="en-US">
                <a:cs typeface="Calibri"/>
              </a:rPr>
              <a:t> </a:t>
            </a:r>
            <a:r>
              <a:rPr lang="en-US" err="1">
                <a:cs typeface="Calibri"/>
              </a:rPr>
              <a:t>willen</a:t>
            </a:r>
            <a:r>
              <a:rPr lang="en-US">
                <a:cs typeface="Calibri"/>
              </a:rPr>
              <a:t> met SV</a:t>
            </a:r>
          </a:p>
          <a:p>
            <a:r>
              <a:rPr lang="en-US" err="1">
                <a:cs typeface="Calibri"/>
              </a:rPr>
              <a:t>Visie</a:t>
            </a:r>
            <a:r>
              <a:rPr lang="en-US">
                <a:cs typeface="Calibri"/>
              </a:rPr>
              <a:t> is </a:t>
            </a:r>
            <a:r>
              <a:rPr lang="en-US" err="1">
                <a:cs typeface="Calibri"/>
              </a:rPr>
              <a:t>uitgewerkt</a:t>
            </a:r>
            <a:r>
              <a:rPr lang="en-US">
                <a:cs typeface="Calibri"/>
              </a:rPr>
              <a:t>, tools </a:t>
            </a:r>
            <a:r>
              <a:rPr lang="en-US" err="1">
                <a:cs typeface="Calibri"/>
              </a:rPr>
              <a:t>en</a:t>
            </a:r>
            <a:r>
              <a:rPr lang="en-US">
                <a:cs typeface="Calibri"/>
              </a:rPr>
              <a:t> </a:t>
            </a:r>
            <a:r>
              <a:rPr lang="en-US" err="1">
                <a:cs typeface="Calibri"/>
              </a:rPr>
              <a:t>instrumenten</a:t>
            </a:r>
            <a:r>
              <a:rPr lang="en-US">
                <a:cs typeface="Calibri"/>
              </a:rPr>
              <a:t> </a:t>
            </a:r>
            <a:r>
              <a:rPr lang="en-US" err="1">
                <a:cs typeface="Calibri"/>
              </a:rPr>
              <a:t>worden</a:t>
            </a:r>
            <a:r>
              <a:rPr lang="en-US">
                <a:cs typeface="Calibri"/>
              </a:rPr>
              <a:t> nu </a:t>
            </a:r>
            <a:r>
              <a:rPr lang="en-US" err="1">
                <a:cs typeface="Calibri"/>
              </a:rPr>
              <a:t>ontwikkeld</a:t>
            </a:r>
            <a:r>
              <a:rPr lang="en-US">
                <a:cs typeface="Calibri"/>
              </a:rPr>
              <a:t> </a:t>
            </a:r>
            <a:r>
              <a:rPr lang="en-US" err="1">
                <a:cs typeface="Calibri"/>
              </a:rPr>
              <a:t>en</a:t>
            </a:r>
            <a:r>
              <a:rPr lang="en-US">
                <a:cs typeface="Calibri"/>
              </a:rPr>
              <a:t> </a:t>
            </a:r>
            <a:r>
              <a:rPr lang="en-US" err="1">
                <a:cs typeface="Calibri"/>
              </a:rPr>
              <a:t>vanaf</a:t>
            </a:r>
            <a:r>
              <a:rPr lang="en-US">
                <a:cs typeface="Calibri"/>
              </a:rPr>
              <a:t> </a:t>
            </a:r>
            <a:r>
              <a:rPr lang="en-US" err="1">
                <a:cs typeface="Calibri"/>
              </a:rPr>
              <a:t>oktober</a:t>
            </a:r>
            <a:r>
              <a:rPr lang="en-US">
                <a:cs typeface="Calibri"/>
              </a:rPr>
              <a:t> </a:t>
            </a:r>
            <a:r>
              <a:rPr lang="en-US" err="1">
                <a:cs typeface="Calibri"/>
              </a:rPr>
              <a:t>gaan</a:t>
            </a:r>
            <a:r>
              <a:rPr lang="en-US">
                <a:cs typeface="Calibri"/>
              </a:rPr>
              <a:t> we </a:t>
            </a:r>
            <a:r>
              <a:rPr lang="en-US" err="1">
                <a:cs typeface="Calibri"/>
              </a:rPr>
              <a:t>naar</a:t>
            </a:r>
            <a:r>
              <a:rPr lang="en-US">
                <a:cs typeface="Calibri"/>
              </a:rPr>
              <a:t> de </a:t>
            </a:r>
            <a:r>
              <a:rPr lang="en-US" err="1">
                <a:cs typeface="Calibri"/>
              </a:rPr>
              <a:t>afdelingen</a:t>
            </a:r>
            <a:r>
              <a:rPr lang="en-US">
                <a:cs typeface="Calibri"/>
              </a:rPr>
              <a:t> </a:t>
            </a:r>
            <a:r>
              <a:rPr lang="en-US" err="1">
                <a:cs typeface="Calibri"/>
              </a:rPr>
              <a:t>en</a:t>
            </a:r>
            <a:r>
              <a:rPr lang="en-US">
                <a:cs typeface="Calibri"/>
              </a:rPr>
              <a:t> centra </a:t>
            </a:r>
            <a:r>
              <a:rPr lang="en-US" err="1">
                <a:cs typeface="Calibri"/>
              </a:rPr>
              <a:t>gaan</a:t>
            </a:r>
            <a:r>
              <a:rPr lang="en-US">
                <a:cs typeface="Calibri"/>
              </a:rPr>
              <a:t> om </a:t>
            </a:r>
            <a:r>
              <a:rPr lang="en-US" err="1">
                <a:cs typeface="Calibri"/>
              </a:rPr>
              <a:t>een</a:t>
            </a:r>
            <a:r>
              <a:rPr lang="en-US">
                <a:cs typeface="Calibri"/>
              </a:rPr>
              <a:t> </a:t>
            </a:r>
            <a:r>
              <a:rPr lang="en-US" err="1">
                <a:cs typeface="Calibri"/>
              </a:rPr>
              <a:t>aapak</a:t>
            </a:r>
            <a:r>
              <a:rPr lang="en-US">
                <a:cs typeface="Calibri"/>
              </a:rPr>
              <a:t> op </a:t>
            </a:r>
            <a:r>
              <a:rPr lang="en-US" err="1">
                <a:cs typeface="Calibri"/>
              </a:rPr>
              <a:t>maat</a:t>
            </a:r>
            <a:r>
              <a:rPr lang="en-US">
                <a:cs typeface="Calibri"/>
              </a:rPr>
              <a:t> </a:t>
            </a:r>
            <a:r>
              <a:rPr lang="en-US" err="1">
                <a:cs typeface="Calibri"/>
              </a:rPr>
              <a:t>uit</a:t>
            </a:r>
            <a:r>
              <a:rPr lang="en-US">
                <a:cs typeface="Calibri"/>
              </a:rPr>
              <a:t> </a:t>
            </a:r>
            <a:r>
              <a:rPr lang="en-US" err="1">
                <a:cs typeface="Calibri"/>
              </a:rPr>
              <a:t>te</a:t>
            </a:r>
            <a:r>
              <a:rPr lang="en-US">
                <a:cs typeface="Calibri"/>
              </a:rPr>
              <a:t> </a:t>
            </a:r>
            <a:r>
              <a:rPr lang="en-US" err="1">
                <a:cs typeface="Calibri"/>
              </a:rPr>
              <a:t>werken</a:t>
            </a:r>
            <a:r>
              <a:rPr lang="en-US">
                <a:cs typeface="Calibri"/>
              </a:rPr>
              <a:t>. </a:t>
            </a:r>
          </a:p>
          <a:p>
            <a:r>
              <a:rPr lang="en-US">
                <a:cs typeface="Calibri"/>
              </a:rPr>
              <a:t>Sowieso : steeds inhaken op wat er al bestaat: niet het warm water uitvinden, als er afdelingsspecifiek iets bestaat, toejuichen en samenwerken, zo ook met move @work, </a:t>
            </a:r>
            <a:r>
              <a:rPr lang="en-US" err="1">
                <a:cs typeface="Calibri"/>
              </a:rPr>
              <a:t>een</a:t>
            </a:r>
            <a:r>
              <a:rPr lang="en-US">
                <a:cs typeface="Calibri"/>
              </a:rPr>
              <a:t> </a:t>
            </a:r>
            <a:r>
              <a:rPr lang="en-US" err="1">
                <a:cs typeface="Calibri"/>
              </a:rPr>
              <a:t>werkgroep</a:t>
            </a:r>
            <a:r>
              <a:rPr lang="en-US">
                <a:cs typeface="Calibri"/>
              </a:rPr>
              <a:t> die </a:t>
            </a:r>
            <a:r>
              <a:rPr lang="en-US" err="1">
                <a:cs typeface="Calibri"/>
              </a:rPr>
              <a:t>bij</a:t>
            </a:r>
            <a:r>
              <a:rPr lang="en-US">
                <a:cs typeface="Calibri"/>
              </a:rPr>
              <a:t> SV </a:t>
            </a:r>
            <a:r>
              <a:rPr lang="en-US" err="1">
                <a:cs typeface="Calibri"/>
              </a:rPr>
              <a:t>middagsessies</a:t>
            </a:r>
            <a:r>
              <a:rPr lang="en-US">
                <a:cs typeface="Calibri"/>
              </a:rPr>
              <a:t> </a:t>
            </a:r>
            <a:r>
              <a:rPr lang="en-US" err="1">
                <a:cs typeface="Calibri"/>
              </a:rPr>
              <a:t>organiseert</a:t>
            </a:r>
            <a:r>
              <a:rPr lang="en-US">
                <a:cs typeface="Calibri"/>
              </a:rPr>
              <a:t> om </a:t>
            </a:r>
            <a:r>
              <a:rPr lang="en-US" err="1">
                <a:cs typeface="Calibri"/>
              </a:rPr>
              <a:t>te</a:t>
            </a:r>
            <a:r>
              <a:rPr lang="en-US">
                <a:cs typeface="Calibri"/>
              </a:rPr>
              <a:t> </a:t>
            </a:r>
            <a:r>
              <a:rPr lang="en-US" err="1">
                <a:cs typeface="Calibri"/>
              </a:rPr>
              <a:t>sporten</a:t>
            </a:r>
            <a:r>
              <a:rPr lang="en-US">
                <a:cs typeface="Calibri"/>
              </a:rPr>
              <a:t>.  </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109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BE"/>
              <a:t>Interne sportwerking van Sport Vlaanderen</a:t>
            </a:r>
          </a:p>
          <a:p>
            <a:pPr marL="171450" indent="-171450">
              <a:buFont typeface="Arial" panose="020B0604020202020204" pitchFamily="34" charset="0"/>
              <a:buChar char="•"/>
            </a:pPr>
            <a:r>
              <a:rPr lang="nl-BE"/>
              <a:t>Missie: </a:t>
            </a:r>
          </a:p>
          <a:p>
            <a:pPr lvl="1"/>
            <a:r>
              <a:rPr lang="nl-BE"/>
              <a:t>medewerkers de kans geven om meer te bewegen &amp; sporten op het werk</a:t>
            </a:r>
          </a:p>
          <a:p>
            <a:pPr lvl="1"/>
            <a:r>
              <a:rPr lang="nl-BE"/>
              <a:t>Fitte(re) en gezonde(re) medewerkers</a:t>
            </a:r>
          </a:p>
          <a:p>
            <a:pPr lvl="1"/>
            <a:r>
              <a:rPr lang="nl-BE"/>
              <a:t>Productieve medewerkers &amp; een aangename werksfeer</a:t>
            </a:r>
          </a:p>
          <a:p>
            <a:pPr lvl="1"/>
            <a:r>
              <a:rPr lang="nl-BE"/>
              <a:t>Creatie van een sterke(re) interne community binnen Sport Vlaanderen</a:t>
            </a:r>
          </a:p>
          <a:p>
            <a:pPr marL="171450" indent="-171450">
              <a:buFont typeface="Arial" panose="020B0604020202020204" pitchFamily="34" charset="0"/>
              <a:buChar char="•"/>
            </a:pPr>
            <a:r>
              <a:rPr lang="nl-BE">
                <a:highlight>
                  <a:srgbClr val="59EBC6"/>
                </a:highlight>
              </a:rPr>
              <a:t>De verbindende kracht van sporten &amp; bewegen als rode draad</a:t>
            </a:r>
          </a:p>
          <a:p>
            <a:pPr marL="171450" indent="-171450">
              <a:buFont typeface="Arial" panose="020B0604020202020204" pitchFamily="34" charset="0"/>
              <a:buChar char="•"/>
            </a:pPr>
            <a:r>
              <a:rPr lang="nl-BE"/>
              <a:t>Decentrale werking: hoofdbestuur &amp; de verschillende centra – werkingsbudget per buitenlocatie</a:t>
            </a: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835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Voor de interne </a:t>
            </a:r>
            <a:r>
              <a:rPr lang="en-US" err="1">
                <a:cs typeface="Calibri"/>
              </a:rPr>
              <a:t>medewerkers</a:t>
            </a:r>
            <a:r>
              <a:rPr lang="en-US">
                <a:cs typeface="Calibri"/>
              </a:rPr>
              <a:t> van SV </a:t>
            </a:r>
            <a:r>
              <a:rPr lang="en-US" err="1">
                <a:cs typeface="Calibri"/>
              </a:rPr>
              <a:t>zijn</a:t>
            </a:r>
            <a:r>
              <a:rPr lang="en-US">
                <a:cs typeface="Calibri"/>
              </a:rPr>
              <a:t> er </a:t>
            </a:r>
            <a:r>
              <a:rPr lang="en-US" err="1">
                <a:cs typeface="Calibri"/>
              </a:rPr>
              <a:t>deze</a:t>
            </a:r>
            <a:r>
              <a:rPr lang="en-US">
                <a:cs typeface="Calibri"/>
              </a:rPr>
              <a:t> 2 </a:t>
            </a:r>
            <a:r>
              <a:rPr lang="en-US" err="1">
                <a:cs typeface="Calibri"/>
              </a:rPr>
              <a:t>acties</a:t>
            </a:r>
            <a:r>
              <a:rPr lang="en-US">
                <a:cs typeface="Calibri"/>
              </a:rPr>
              <a:t> die </a:t>
            </a:r>
            <a:r>
              <a:rPr lang="en-US" err="1">
                <a:cs typeface="Calibri"/>
              </a:rPr>
              <a:t>jullie</a:t>
            </a:r>
            <a:r>
              <a:rPr lang="en-US">
                <a:cs typeface="Calibri"/>
              </a:rPr>
              <a:t> </a:t>
            </a:r>
            <a:r>
              <a:rPr lang="en-US" err="1">
                <a:cs typeface="Calibri"/>
              </a:rPr>
              <a:t>kunnen</a:t>
            </a:r>
            <a:r>
              <a:rPr lang="en-US">
                <a:cs typeface="Calibri"/>
              </a:rPr>
              <a:t> </a:t>
            </a:r>
            <a:r>
              <a:rPr lang="en-US" err="1">
                <a:cs typeface="Calibri"/>
              </a:rPr>
              <a:t>inspireren</a:t>
            </a:r>
            <a:r>
              <a:rPr lang="en-US">
                <a:cs typeface="Calibri"/>
              </a:rPr>
              <a:t>.</a:t>
            </a:r>
          </a:p>
          <a:p>
            <a:r>
              <a:rPr lang="en-US">
                <a:cs typeface="Calibri"/>
              </a:rPr>
              <a:t>Ik </a:t>
            </a:r>
            <a:r>
              <a:rPr lang="en-US" err="1">
                <a:cs typeface="Calibri"/>
              </a:rPr>
              <a:t>heb</a:t>
            </a:r>
            <a:r>
              <a:rPr lang="en-US">
                <a:cs typeface="Calibri"/>
              </a:rPr>
              <a:t> het engagement </a:t>
            </a:r>
            <a:r>
              <a:rPr lang="en-US" err="1">
                <a:cs typeface="Calibri"/>
              </a:rPr>
              <a:t>opgenomen</a:t>
            </a:r>
            <a:r>
              <a:rPr lang="en-US">
                <a:cs typeface="Calibri"/>
              </a:rPr>
              <a:t> om 50 km </a:t>
            </a:r>
            <a:r>
              <a:rPr lang="en-US" err="1">
                <a:cs typeface="Calibri"/>
              </a:rPr>
              <a:t>te</a:t>
            </a:r>
            <a:r>
              <a:rPr lang="en-US">
                <a:cs typeface="Calibri"/>
              </a:rPr>
              <a:t> </a:t>
            </a:r>
            <a:r>
              <a:rPr lang="en-US" err="1">
                <a:cs typeface="Calibri"/>
              </a:rPr>
              <a:t>lopen</a:t>
            </a:r>
            <a:r>
              <a:rPr lang="en-US">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491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Ik </a:t>
            </a:r>
            <a:r>
              <a:rPr lang="en-US" err="1">
                <a:cs typeface="Calibri"/>
              </a:rPr>
              <a:t>wil</a:t>
            </a:r>
            <a:r>
              <a:rPr lang="en-US">
                <a:cs typeface="Calibri"/>
              </a:rPr>
              <a:t> </a:t>
            </a:r>
            <a:r>
              <a:rPr lang="en-US" err="1">
                <a:cs typeface="Calibri"/>
              </a:rPr>
              <a:t>ook</a:t>
            </a:r>
            <a:r>
              <a:rPr lang="en-US">
                <a:cs typeface="Calibri"/>
              </a:rPr>
              <a:t> </a:t>
            </a:r>
            <a:r>
              <a:rPr lang="en-US" err="1">
                <a:cs typeface="Calibri"/>
              </a:rPr>
              <a:t>nog</a:t>
            </a:r>
            <a:r>
              <a:rPr lang="en-US">
                <a:cs typeface="Calibri"/>
              </a:rPr>
              <a:t> wat </a:t>
            </a:r>
            <a:r>
              <a:rPr lang="en-US" err="1">
                <a:cs typeface="Calibri"/>
              </a:rPr>
              <a:t>reclame</a:t>
            </a:r>
            <a:r>
              <a:rPr lang="en-US">
                <a:cs typeface="Calibri"/>
              </a:rPr>
              <a:t> </a:t>
            </a:r>
            <a:r>
              <a:rPr lang="en-US" err="1">
                <a:cs typeface="Calibri"/>
              </a:rPr>
              <a:t>maken</a:t>
            </a:r>
            <a:r>
              <a:rPr lang="en-US">
                <a:cs typeface="Calibri"/>
              </a:rPr>
              <a:t> </a:t>
            </a:r>
            <a:r>
              <a:rPr lang="en-US" err="1">
                <a:cs typeface="Calibri"/>
              </a:rPr>
              <a:t>voor</a:t>
            </a:r>
            <a:r>
              <a:rPr lang="en-US">
                <a:cs typeface="Calibri"/>
              </a:rPr>
              <a:t> </a:t>
            </a:r>
            <a:r>
              <a:rPr lang="en-US" err="1">
                <a:cs typeface="Calibri"/>
              </a:rPr>
              <a:t>acties</a:t>
            </a:r>
            <a:r>
              <a:rPr lang="en-US">
                <a:cs typeface="Calibri"/>
              </a:rPr>
              <a:t> van SV </a:t>
            </a:r>
            <a:r>
              <a:rPr lang="en-US" err="1">
                <a:cs typeface="Calibri"/>
              </a:rPr>
              <a:t>voor</a:t>
            </a:r>
            <a:r>
              <a:rPr lang="en-US">
                <a:cs typeface="Calibri"/>
              </a:rPr>
              <a:t> alle </a:t>
            </a:r>
            <a:r>
              <a:rPr lang="en-US" err="1">
                <a:cs typeface="Calibri"/>
              </a:rPr>
              <a:t>medewerkers</a:t>
            </a:r>
            <a:r>
              <a:rPr lang="en-US">
                <a:cs typeface="Calibri"/>
              </a:rPr>
              <a:t> van de </a:t>
            </a:r>
            <a:r>
              <a:rPr lang="en-US" err="1">
                <a:cs typeface="Calibri"/>
              </a:rPr>
              <a:t>Vlaamse</a:t>
            </a:r>
            <a:r>
              <a:rPr lang="en-US">
                <a:cs typeface="Calibri"/>
              </a:rPr>
              <a:t> </a:t>
            </a:r>
            <a:r>
              <a:rPr lang="en-US" err="1">
                <a:cs typeface="Calibri"/>
              </a:rPr>
              <a:t>Overheid</a:t>
            </a:r>
            <a:r>
              <a:rPr lang="en-US">
                <a:cs typeface="Calibri"/>
              </a:rPr>
              <a:t> </a:t>
            </a:r>
            <a:r>
              <a:rPr lang="en-US" err="1">
                <a:cs typeface="Calibri"/>
              </a:rPr>
              <a:t>omdat</a:t>
            </a:r>
            <a:r>
              <a:rPr lang="en-US">
                <a:cs typeface="Calibri"/>
              </a:rPr>
              <a:t> we </a:t>
            </a:r>
            <a:r>
              <a:rPr lang="en-US" err="1">
                <a:cs typeface="Calibri"/>
              </a:rPr>
              <a:t>geloven</a:t>
            </a:r>
            <a:r>
              <a:rPr lang="en-US">
                <a:cs typeface="Calibri"/>
              </a:rPr>
              <a:t> </a:t>
            </a:r>
            <a:r>
              <a:rPr lang="en-US" err="1">
                <a:cs typeface="Calibri"/>
              </a:rPr>
              <a:t>dat</a:t>
            </a:r>
            <a:r>
              <a:rPr lang="en-US">
                <a:cs typeface="Calibri"/>
              </a:rPr>
              <a:t> </a:t>
            </a:r>
            <a:r>
              <a:rPr lang="en-US" err="1">
                <a:cs typeface="Calibri"/>
              </a:rPr>
              <a:t>sporten</a:t>
            </a:r>
            <a:r>
              <a:rPr lang="en-US">
                <a:cs typeface="Calibri"/>
              </a:rPr>
              <a:t> </a:t>
            </a:r>
            <a:r>
              <a:rPr lang="en-US" err="1">
                <a:cs typeface="Calibri"/>
              </a:rPr>
              <a:t>een</a:t>
            </a:r>
            <a:r>
              <a:rPr lang="en-US">
                <a:cs typeface="Calibri"/>
              </a:rPr>
              <a:t> </a:t>
            </a:r>
            <a:r>
              <a:rPr lang="en-US" err="1">
                <a:cs typeface="Calibri"/>
              </a:rPr>
              <a:t>middel</a:t>
            </a:r>
            <a:r>
              <a:rPr lang="en-US">
                <a:cs typeface="Calibri"/>
              </a:rPr>
              <a:t> is tot </a:t>
            </a:r>
            <a:r>
              <a:rPr lang="en-US" err="1">
                <a:cs typeface="Calibri"/>
              </a:rPr>
              <a:t>verbinding</a:t>
            </a:r>
            <a:r>
              <a:rPr lang="en-US">
                <a:cs typeface="Calibri"/>
              </a:rPr>
              <a:t> </a:t>
            </a:r>
            <a:r>
              <a:rPr lang="en-US" err="1">
                <a:cs typeface="Calibri"/>
              </a:rPr>
              <a:t>voor</a:t>
            </a:r>
            <a:r>
              <a:rPr lang="en-US">
                <a:cs typeface="Calibri"/>
              </a:rPr>
              <a:t> alle </a:t>
            </a:r>
            <a:r>
              <a:rPr lang="en-US" err="1">
                <a:cs typeface="Calibri"/>
              </a:rPr>
              <a:t>medewerkers</a:t>
            </a:r>
            <a:r>
              <a:rPr lang="en-US">
                <a:cs typeface="Calibri"/>
              </a:rPr>
              <a:t> van de VO.</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42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vertrekken vanuit het metafoor van een plant. Wat heeft een plant nodig om te groeien?</a:t>
            </a:r>
          </a:p>
          <a:p>
            <a:r>
              <a:rPr lang="nl-BE"/>
              <a:t>Als we een mooie plant willen, dan heeft die een aantal dingen nodig, lucht, water, energie uit het zonlicht, en ook een goede ondergrond.</a:t>
            </a:r>
          </a:p>
          <a:p>
            <a:r>
              <a:rPr lang="nl-BE"/>
              <a:t>Als we willen dat onze medewerkers maar ook onze organisatie groeit, hebben we ook een aantal belangrijke grondstoffen nodig, om ervoor te zorgen dat dit kan. Niet maar één ding, maar een samenspel van verschillende elementen, waar liefst geen prioriteit gegeven wordt aan eentje maar waarbij we dat allemaal in stand houden. Dit zien we in ons samenwerkingsmodel, waarbij we drie pijlers hebben gedefinieerd.</a:t>
            </a:r>
          </a:p>
          <a:p>
            <a:r>
              <a:rPr lang="nl-BE"/>
              <a:t>Onze grondstoffen om tegemoet te komen aan de uitdagingen waar we op administratief vlak staan als organisatie, hebben we in deze drie pijlers opgenomen:</a:t>
            </a:r>
          </a:p>
          <a:p>
            <a:pPr marL="171450" indent="-171450">
              <a:buFontTx/>
              <a:buChar char="-"/>
            </a:pPr>
            <a:r>
              <a:rPr lang="nl-BE"/>
              <a:t>Opleiding en kennisdeling</a:t>
            </a:r>
          </a:p>
          <a:p>
            <a:pPr marL="171450" indent="-171450">
              <a:buFontTx/>
              <a:buChar char="-"/>
            </a:pPr>
            <a:r>
              <a:rPr lang="nl-BE"/>
              <a:t>Samenwerken</a:t>
            </a:r>
          </a:p>
          <a:p>
            <a:pPr marL="171450" indent="-171450">
              <a:buFontTx/>
              <a:buChar char="-"/>
            </a:pPr>
            <a:r>
              <a:rPr lang="nl-BE"/>
              <a:t>Vraag/aanbod van opdrachten</a:t>
            </a:r>
          </a:p>
          <a:p>
            <a:pPr marL="171450" indent="-171450">
              <a:buFontTx/>
              <a:buChar char="-"/>
            </a:pPr>
            <a:endParaRPr lang="nl-BE"/>
          </a:p>
          <a:p>
            <a:pPr marL="0" indent="0">
              <a:buFontTx/>
              <a:buNone/>
            </a:pPr>
            <a:endParaRPr lang="nl-BE"/>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401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Hier 4 </a:t>
            </a:r>
            <a:r>
              <a:rPr lang="en-US" err="1">
                <a:cs typeface="Calibri"/>
              </a:rPr>
              <a:t>initiatieven</a:t>
            </a:r>
            <a:r>
              <a:rPr lang="en-US">
                <a:cs typeface="Calibri"/>
              </a:rPr>
              <a:t> die </a:t>
            </a:r>
            <a:r>
              <a:rPr lang="en-US" err="1">
                <a:cs typeface="Calibri"/>
              </a:rPr>
              <a:t>voor</a:t>
            </a:r>
            <a:r>
              <a:rPr lang="en-US">
                <a:cs typeface="Calibri"/>
              </a:rPr>
              <a:t> elk </a:t>
            </a:r>
            <a:r>
              <a:rPr lang="en-US" err="1">
                <a:cs typeface="Calibri"/>
              </a:rPr>
              <a:t>personeelslid</a:t>
            </a:r>
            <a:r>
              <a:rPr lang="en-US">
                <a:cs typeface="Calibri"/>
              </a:rPr>
              <a:t> </a:t>
            </a:r>
            <a:r>
              <a:rPr lang="en-US" err="1">
                <a:cs typeface="Calibri"/>
              </a:rPr>
              <a:t>toegankelijk</a:t>
            </a:r>
            <a:r>
              <a:rPr lang="en-US">
                <a:cs typeface="Calibri"/>
              </a:rPr>
              <a:t> </a:t>
            </a:r>
            <a:r>
              <a:rPr lang="en-US" err="1">
                <a:cs typeface="Calibri"/>
              </a:rPr>
              <a:t>zijn</a:t>
            </a:r>
            <a:r>
              <a:rPr lang="en-US">
                <a:cs typeface="Calibri"/>
              </a:rPr>
              <a:t> </a:t>
            </a:r>
            <a:r>
              <a:rPr lang="en-US" err="1">
                <a:cs typeface="Calibri"/>
              </a:rPr>
              <a:t>en</a:t>
            </a:r>
            <a:r>
              <a:rPr lang="en-US">
                <a:cs typeface="Calibri"/>
              </a:rPr>
              <a:t> die </a:t>
            </a:r>
            <a:r>
              <a:rPr lang="en-US" err="1">
                <a:cs typeface="Calibri"/>
              </a:rPr>
              <a:t>ook</a:t>
            </a:r>
            <a:r>
              <a:rPr lang="en-US">
                <a:cs typeface="Calibri"/>
              </a:rPr>
              <a:t> </a:t>
            </a:r>
            <a:r>
              <a:rPr lang="en-US" err="1">
                <a:cs typeface="Calibri"/>
              </a:rPr>
              <a:t>zullen</a:t>
            </a:r>
            <a:r>
              <a:rPr lang="en-US">
                <a:cs typeface="Calibri"/>
              </a:rPr>
              <a:t> </a:t>
            </a:r>
            <a:r>
              <a:rPr lang="en-US" err="1">
                <a:cs typeface="Calibri"/>
              </a:rPr>
              <a:t>aangekondigd</a:t>
            </a:r>
            <a:r>
              <a:rPr lang="en-US">
                <a:cs typeface="Calibri"/>
              </a:rPr>
              <a:t> </a:t>
            </a:r>
            <a:r>
              <a:rPr lang="en-US" err="1">
                <a:cs typeface="Calibri"/>
              </a:rPr>
              <a:t>worden</a:t>
            </a:r>
            <a:r>
              <a:rPr lang="en-US">
                <a:cs typeface="Calibri"/>
              </a:rPr>
              <a:t> in de agenda op Vlaanderen intern </a:t>
            </a:r>
            <a:r>
              <a:rPr lang="en-US" err="1">
                <a:cs typeface="Calibri"/>
              </a:rPr>
              <a:t>en</a:t>
            </a:r>
            <a:r>
              <a:rPr lang="en-US">
                <a:cs typeface="Calibri"/>
              </a:rPr>
              <a:t> </a:t>
            </a:r>
            <a:r>
              <a:rPr lang="en-US" err="1">
                <a:cs typeface="Calibri"/>
              </a:rPr>
              <a:t>gesteund</a:t>
            </a:r>
            <a:r>
              <a:rPr lang="en-US">
                <a:cs typeface="Calibri"/>
              </a:rPr>
              <a:t> door het project '</a:t>
            </a:r>
            <a:r>
              <a:rPr lang="en-US" err="1">
                <a:cs typeface="Calibri"/>
              </a:rPr>
              <a:t>Gezond</a:t>
            </a:r>
            <a:r>
              <a:rPr lang="en-US">
                <a:cs typeface="Calibri"/>
              </a:rPr>
              <a:t> Leven op het </a:t>
            </a:r>
            <a:r>
              <a:rPr lang="en-US" err="1">
                <a:cs typeface="Calibri"/>
              </a:rPr>
              <a:t>werk</a:t>
            </a:r>
            <a:r>
              <a:rPr lang="en-US">
                <a:cs typeface="Calibri"/>
              </a:rPr>
              <a:t>' , de </a:t>
            </a:r>
            <a:r>
              <a:rPr lang="en-US" err="1">
                <a:cs typeface="Calibri"/>
              </a:rPr>
              <a:t>projectgroep</a:t>
            </a:r>
            <a:r>
              <a:rPr lang="en-US">
                <a:cs typeface="Calibri"/>
              </a:rPr>
              <a:t> van AGO, </a:t>
            </a:r>
            <a:r>
              <a:rPr lang="en-US" err="1">
                <a:cs typeface="Calibri"/>
              </a:rPr>
              <a:t>waar</a:t>
            </a:r>
            <a:r>
              <a:rPr lang="en-US">
                <a:cs typeface="Calibri"/>
              </a:rPr>
              <a:t> SV </a:t>
            </a:r>
            <a:r>
              <a:rPr lang="en-US" err="1">
                <a:cs typeface="Calibri"/>
              </a:rPr>
              <a:t>ook</a:t>
            </a:r>
            <a:r>
              <a:rPr lang="en-US">
                <a:cs typeface="Calibri"/>
              </a:rPr>
              <a:t> </a:t>
            </a:r>
            <a:r>
              <a:rPr lang="en-US" err="1">
                <a:cs typeface="Calibri"/>
              </a:rPr>
              <a:t>deel</a:t>
            </a:r>
            <a:r>
              <a:rPr lang="en-US">
                <a:cs typeface="Calibri"/>
              </a:rPr>
              <a:t> van </a:t>
            </a:r>
            <a:r>
              <a:rPr lang="en-US" err="1">
                <a:cs typeface="Calibri"/>
              </a:rPr>
              <a:t>uitmaakt</a:t>
            </a:r>
            <a:r>
              <a:rPr lang="en-US">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562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SV </a:t>
            </a:r>
            <a:r>
              <a:rPr lang="en-US" err="1">
                <a:ea typeface="Calibri"/>
                <a:cs typeface="Calibri"/>
              </a:rPr>
              <a:t>biedt</a:t>
            </a:r>
            <a:r>
              <a:rPr lang="en-US">
                <a:ea typeface="Calibri"/>
                <a:cs typeface="Calibri"/>
              </a:rPr>
              <a:t> </a:t>
            </a:r>
            <a:r>
              <a:rPr lang="en-US" err="1">
                <a:ea typeface="Calibri"/>
                <a:cs typeface="Calibri"/>
              </a:rPr>
              <a:t>ook</a:t>
            </a:r>
            <a:r>
              <a:rPr lang="en-US">
                <a:ea typeface="Calibri"/>
                <a:cs typeface="Calibri"/>
              </a:rPr>
              <a:t> </a:t>
            </a:r>
            <a:r>
              <a:rPr lang="en-US" err="1">
                <a:ea typeface="Calibri"/>
                <a:cs typeface="Calibri"/>
              </a:rPr>
              <a:t>verschillende</a:t>
            </a:r>
            <a:r>
              <a:rPr lang="en-US">
                <a:ea typeface="Calibri"/>
                <a:cs typeface="Calibri"/>
              </a:rPr>
              <a:t> on-line </a:t>
            </a:r>
            <a:r>
              <a:rPr lang="en-US" err="1">
                <a:ea typeface="Calibri"/>
                <a:cs typeface="Calibri"/>
              </a:rPr>
              <a:t>initiatieven</a:t>
            </a:r>
            <a:r>
              <a:rPr lang="en-US">
                <a:ea typeface="Calibri"/>
                <a:cs typeface="Calibri"/>
              </a:rPr>
              <a:t> </a:t>
            </a:r>
            <a:r>
              <a:rPr lang="en-US" err="1">
                <a:ea typeface="Calibri"/>
                <a:cs typeface="Calibri"/>
              </a:rPr>
              <a:t>aan</a:t>
            </a:r>
            <a:r>
              <a:rPr lang="en-US">
                <a:ea typeface="Calibri"/>
                <a:cs typeface="Calibri"/>
              </a:rPr>
              <a:t> </a:t>
            </a:r>
            <a:r>
              <a:rPr lang="en-US" err="1">
                <a:ea typeface="Calibri"/>
                <a:cs typeface="Calibri"/>
              </a:rPr>
              <a:t>voor</a:t>
            </a:r>
            <a:r>
              <a:rPr lang="en-US">
                <a:ea typeface="Calibri"/>
                <a:cs typeface="Calibri"/>
              </a:rPr>
              <a:t> alle </a:t>
            </a:r>
            <a:r>
              <a:rPr lang="en-US" err="1">
                <a:ea typeface="Calibri"/>
                <a:cs typeface="Calibri"/>
              </a:rPr>
              <a:t>medewerkers</a:t>
            </a:r>
            <a:r>
              <a:rPr lang="en-US">
                <a:ea typeface="Calibri"/>
                <a:cs typeface="Calibri"/>
              </a:rPr>
              <a:t> van de VO , </a:t>
            </a:r>
            <a:r>
              <a:rPr lang="en-US" err="1">
                <a:ea typeface="Calibri"/>
                <a:cs typeface="Calibri"/>
              </a:rPr>
              <a:t>voor</a:t>
            </a:r>
            <a:r>
              <a:rPr lang="en-US">
                <a:ea typeface="Calibri"/>
                <a:cs typeface="Calibri"/>
              </a:rPr>
              <a:t> de webinars </a:t>
            </a:r>
            <a:r>
              <a:rPr lang="en-US" err="1">
                <a:ea typeface="Calibri"/>
                <a:cs typeface="Calibri"/>
              </a:rPr>
              <a:t>kan</a:t>
            </a:r>
            <a:r>
              <a:rPr lang="en-US">
                <a:ea typeface="Calibri"/>
                <a:cs typeface="Calibri"/>
              </a:rPr>
              <a:t> je </a:t>
            </a:r>
            <a:r>
              <a:rPr lang="en-US" err="1">
                <a:ea typeface="Calibri"/>
                <a:cs typeface="Calibri"/>
              </a:rPr>
              <a:t>inschrijven</a:t>
            </a:r>
            <a:r>
              <a:rPr lang="en-US">
                <a:ea typeface="Calibri"/>
                <a:cs typeface="Calibri"/>
              </a:rPr>
              <a:t> via de module 'Leren' in </a:t>
            </a:r>
            <a:r>
              <a:rPr lang="en-US" err="1">
                <a:ea typeface="Calibri"/>
                <a:cs typeface="Calibri"/>
              </a:rPr>
              <a:t>vlimpers</a:t>
            </a:r>
            <a:r>
              <a:rPr lang="en-US">
                <a:ea typeface="Calibri"/>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209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Tot slot ...</a:t>
            </a:r>
            <a:r>
              <a:rPr lang="en-US" err="1">
                <a:ea typeface="Calibri"/>
                <a:cs typeface="Calibri"/>
              </a:rPr>
              <a:t>wil</a:t>
            </a:r>
            <a:r>
              <a:rPr lang="en-US">
                <a:ea typeface="Calibri"/>
                <a:cs typeface="Calibri"/>
              </a:rPr>
              <a:t> </a:t>
            </a:r>
            <a:r>
              <a:rPr lang="en-US" err="1">
                <a:ea typeface="Calibri"/>
                <a:cs typeface="Calibri"/>
              </a:rPr>
              <a:t>ik</a:t>
            </a:r>
            <a:r>
              <a:rPr lang="en-US">
                <a:ea typeface="Calibri"/>
                <a:cs typeface="Calibri"/>
              </a:rPr>
              <a:t> </a:t>
            </a:r>
            <a:r>
              <a:rPr lang="en-US" err="1">
                <a:ea typeface="Calibri"/>
                <a:cs typeface="Calibri"/>
              </a:rPr>
              <a:t>jullie</a:t>
            </a:r>
            <a:r>
              <a:rPr lang="en-US">
                <a:ea typeface="Calibri"/>
                <a:cs typeface="Calibri"/>
              </a:rPr>
              <a:t> </a:t>
            </a:r>
            <a:r>
              <a:rPr lang="en-US" err="1">
                <a:ea typeface="Calibri"/>
                <a:cs typeface="Calibri"/>
              </a:rPr>
              <a:t>uitnodigen</a:t>
            </a:r>
            <a:r>
              <a:rPr lang="en-US">
                <a:ea typeface="Calibri"/>
                <a:cs typeface="Calibri"/>
              </a:rPr>
              <a:t> om </a:t>
            </a:r>
            <a:r>
              <a:rPr lang="en-US" err="1">
                <a:ea typeface="Calibri"/>
                <a:cs typeface="Calibri"/>
              </a:rPr>
              <a:t>te</a:t>
            </a:r>
            <a:r>
              <a:rPr lang="en-US">
                <a:ea typeface="Calibri"/>
                <a:cs typeface="Calibri"/>
              </a:rPr>
              <a:t> </a:t>
            </a:r>
            <a:r>
              <a:rPr lang="en-US" err="1">
                <a:ea typeface="Calibri"/>
                <a:cs typeface="Calibri"/>
              </a:rPr>
              <a:t>verbinden</a:t>
            </a:r>
            <a:r>
              <a:rPr lang="en-US">
                <a:ea typeface="Calibri"/>
                <a:cs typeface="Calibri"/>
              </a:rPr>
              <a:t> ...</a:t>
            </a:r>
            <a:r>
              <a:rPr lang="en-US" err="1">
                <a:ea typeface="Calibri"/>
                <a:cs typeface="Calibri"/>
              </a:rPr>
              <a:t>ook</a:t>
            </a:r>
            <a:r>
              <a:rPr lang="en-US">
                <a:ea typeface="Calibri"/>
                <a:cs typeface="Calibri"/>
              </a:rPr>
              <a:t> </a:t>
            </a:r>
            <a:r>
              <a:rPr lang="en-US" err="1">
                <a:ea typeface="Calibri"/>
                <a:cs typeface="Calibri"/>
              </a:rPr>
              <a:t>vandaag</a:t>
            </a:r>
            <a:r>
              <a:rPr lang="en-US">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B0391-04D2-42E8-9506-177BDA24E3AD}"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127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Om te werken aan deze drie pijlers, hebben we een aantal ondersteunende tools uitgewerkt.</a:t>
            </a:r>
          </a:p>
          <a:p>
            <a:pPr marL="171450" indent="-171450">
              <a:buFontTx/>
              <a:buChar char="-"/>
            </a:pPr>
            <a:r>
              <a:rPr lang="nl-BE"/>
              <a:t>Eerst en vooral hebben we op onze SharePoint omgeving een specifiek pagina gemaakt voor administratief ondersteuners. Hier vinden zij een agenda voor aankomende samenkomsten, maar hier kunnen ze ook informatie delen met elkaar en hebben ze een digitale plek om aan documenten te werken.</a:t>
            </a:r>
          </a:p>
          <a:p>
            <a:pPr marL="171450" indent="-171450">
              <a:buFontTx/>
              <a:buChar char="-"/>
            </a:pPr>
            <a:r>
              <a:rPr lang="nl-BE"/>
              <a:t>Daarnaast werd een team kanaal opgezet specifiek voor de administratief ondersteuners. Hier kunnen ze vragen stellen aan elkaar, kunnen wij oproepen doen naar kandidaten als we een specifieke opdracht hebben en wordt er ook informatie gedeeld over opleidingen die voor de ondersteuners interessant kunnen zijn.</a:t>
            </a:r>
          </a:p>
          <a:p>
            <a:pPr marL="171450" indent="-171450">
              <a:buFontTx/>
              <a:buChar char="-"/>
            </a:pPr>
            <a:r>
              <a:rPr lang="nl-BE"/>
              <a:t>Ondersteunend forum: dit is een specifiek forum om fysiek samen te komen. We willen jaarlijks minstens 2 (soms 3) fora organiseren, om fysiek samen te komen met de leden van de pool administratief ondersteuners. Dit zodat ze met elkaar in contact komen, ook om samen te werken en om overleg te plegen en kennis te delen. In het najaar staat bv. eentje gepland en dan is het de bedoeling dat we rond een specifiek opleidingsplan werken voor het komende jaar (waar hebben de ondersteuners nood aan en hoe kunnen we dat vertalen naar specifieke opleidingen)</a:t>
            </a:r>
          </a:p>
          <a:p>
            <a:pPr marL="171450" indent="-171450">
              <a:buFontTx/>
              <a:buChar char="-"/>
            </a:pPr>
            <a:r>
              <a:rPr lang="nl-BE"/>
              <a:t>Als laatste hebben we ook een app ontwikkeld, waarbij we openstaande administratieve opdrachten kenbaar willen maken en waarbij de ondersteuners kunnen intekenen op opdrachten wanneer ze hiervoor ruimte hebben. Hier gaan we dadelijk wat verder op in.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8251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212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9200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25a103d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25a103d5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525a103d5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525a103d59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akkoord volledige directie, zij zullen mogelijks geïmpacteerd worden</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sv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sv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svg"/><Relationship Id="rId2" Type="http://schemas.openxmlformats.org/officeDocument/2006/relationships/image" Target="../media/image24.jpe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svg"/><Relationship Id="rId2" Type="http://schemas.openxmlformats.org/officeDocument/2006/relationships/image" Target="../media/image28.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0.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0.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0.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0.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3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13/09/2022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Verticaal accent 1" type="tx">
  <p:cSld name="Verticaal accent 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sldNum" idx="12"/>
          </p:nvPr>
        </p:nvSpPr>
        <p:spPr>
          <a:xfrm>
            <a:off x="208444" y="60918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a:fld id="{00000000-1234-1234-1234-123412341234}" type="slidenum">
              <a:rPr lang="en-US" smtClean="0"/>
              <a:pPr algn="r"/>
              <a:t>‹#›</a:t>
            </a:fld>
            <a:endParaRPr lang="en-US"/>
          </a:p>
        </p:txBody>
      </p:sp>
      <p:sp>
        <p:nvSpPr>
          <p:cNvPr id="27" name="Google Shape;27;p5"/>
          <p:cNvSpPr txBox="1">
            <a:spLocks noGrp="1"/>
          </p:cNvSpPr>
          <p:nvPr>
            <p:ph type="title"/>
          </p:nvPr>
        </p:nvSpPr>
        <p:spPr>
          <a:xfrm>
            <a:off x="644067" y="964933"/>
            <a:ext cx="2048800" cy="2657600"/>
          </a:xfrm>
          <a:prstGeom prst="rect">
            <a:avLst/>
          </a:prstGeom>
        </p:spPr>
        <p:txBody>
          <a:bodyPr spcFirstLastPara="1" wrap="square" lIns="91425" tIns="0" rIns="0" bIns="91425" anchor="t" anchorCtr="0">
            <a:noAutofit/>
          </a:bodyPr>
          <a:lstStyle>
            <a:lvl1pPr lvl="0" algn="r">
              <a:spcBef>
                <a:spcPts val="0"/>
              </a:spcBef>
              <a:spcAft>
                <a:spcPts val="0"/>
              </a:spcAft>
              <a:buNone/>
              <a:defRPr sz="2400">
                <a:solidFill>
                  <a:schemeClr val="lt1"/>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8" name="Google Shape;28;p5"/>
          <p:cNvSpPr txBox="1">
            <a:spLocks noGrp="1"/>
          </p:cNvSpPr>
          <p:nvPr>
            <p:ph type="body" idx="1"/>
          </p:nvPr>
        </p:nvSpPr>
        <p:spPr>
          <a:xfrm>
            <a:off x="3118233" y="964933"/>
            <a:ext cx="7308800" cy="3235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chemeClr val="dk1"/>
              </a:buClr>
              <a:buSzPts val="1800"/>
              <a:buChar char="●"/>
              <a:defRPr>
                <a:solidFill>
                  <a:schemeClr val="dk1"/>
                </a:solidFill>
              </a:defRPr>
            </a:lvl1pPr>
            <a:lvl2pPr marL="1219170" lvl="1" indent="-423323">
              <a:spcBef>
                <a:spcPts val="2133"/>
              </a:spcBef>
              <a:spcAft>
                <a:spcPts val="0"/>
              </a:spcAft>
              <a:buClr>
                <a:schemeClr val="dk1"/>
              </a:buClr>
              <a:buSzPts val="1400"/>
              <a:buChar char="○"/>
              <a:defRPr>
                <a:solidFill>
                  <a:schemeClr val="dk1"/>
                </a:solidFill>
              </a:defRPr>
            </a:lvl2pPr>
            <a:lvl3pPr marL="1828754" lvl="2" indent="-423323">
              <a:spcBef>
                <a:spcPts val="2133"/>
              </a:spcBef>
              <a:spcAft>
                <a:spcPts val="0"/>
              </a:spcAft>
              <a:buClr>
                <a:schemeClr val="dk1"/>
              </a:buClr>
              <a:buSzPts val="1400"/>
              <a:buChar char="■"/>
              <a:defRPr>
                <a:solidFill>
                  <a:schemeClr val="dk1"/>
                </a:solidFill>
              </a:defRPr>
            </a:lvl3pPr>
            <a:lvl4pPr marL="2438339" lvl="3" indent="-423323">
              <a:spcBef>
                <a:spcPts val="2133"/>
              </a:spcBef>
              <a:spcAft>
                <a:spcPts val="0"/>
              </a:spcAft>
              <a:buClr>
                <a:schemeClr val="dk1"/>
              </a:buClr>
              <a:buSzPts val="1400"/>
              <a:buChar char="●"/>
              <a:defRPr>
                <a:solidFill>
                  <a:schemeClr val="dk1"/>
                </a:solidFill>
              </a:defRPr>
            </a:lvl4pPr>
            <a:lvl5pPr marL="3047924" lvl="4" indent="-423323">
              <a:spcBef>
                <a:spcPts val="2133"/>
              </a:spcBef>
              <a:spcAft>
                <a:spcPts val="0"/>
              </a:spcAft>
              <a:buClr>
                <a:schemeClr val="dk1"/>
              </a:buClr>
              <a:buSzPts val="1400"/>
              <a:buChar char="○"/>
              <a:defRPr>
                <a:solidFill>
                  <a:schemeClr val="dk1"/>
                </a:solidFill>
              </a:defRPr>
            </a:lvl5pPr>
            <a:lvl6pPr marL="3657509" lvl="5" indent="-423323">
              <a:spcBef>
                <a:spcPts val="2133"/>
              </a:spcBef>
              <a:spcAft>
                <a:spcPts val="0"/>
              </a:spcAft>
              <a:buClr>
                <a:schemeClr val="dk1"/>
              </a:buClr>
              <a:buSzPts val="1400"/>
              <a:buChar char="■"/>
              <a:defRPr>
                <a:solidFill>
                  <a:schemeClr val="dk1"/>
                </a:solidFill>
              </a:defRPr>
            </a:lvl6pPr>
            <a:lvl7pPr marL="4267093" lvl="6" indent="-423323">
              <a:spcBef>
                <a:spcPts val="2133"/>
              </a:spcBef>
              <a:spcAft>
                <a:spcPts val="0"/>
              </a:spcAft>
              <a:buClr>
                <a:schemeClr val="dk1"/>
              </a:buClr>
              <a:buSzPts val="1400"/>
              <a:buChar char="●"/>
              <a:defRPr>
                <a:solidFill>
                  <a:schemeClr val="dk1"/>
                </a:solidFill>
              </a:defRPr>
            </a:lvl7pPr>
            <a:lvl8pPr marL="4876678" lvl="7" indent="-423323">
              <a:spcBef>
                <a:spcPts val="2133"/>
              </a:spcBef>
              <a:spcAft>
                <a:spcPts val="0"/>
              </a:spcAft>
              <a:buClr>
                <a:schemeClr val="dk1"/>
              </a:buClr>
              <a:buSzPts val="1400"/>
              <a:buChar char="○"/>
              <a:defRPr>
                <a:solidFill>
                  <a:schemeClr val="dk1"/>
                </a:solidFill>
              </a:defRPr>
            </a:lvl8pPr>
            <a:lvl9pPr marL="5486263" lvl="8" indent="-423323">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742298646"/>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13/09/2022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13/09/2022</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eningsslide foto">
    <p:bg>
      <p:bgPr>
        <a:solidFill>
          <a:schemeClr val="accent6"/>
        </a:solidFill>
        <a:effectLst/>
      </p:bgPr>
    </p:bg>
    <p:spTree>
      <p:nvGrpSpPr>
        <p:cNvPr id="1" name=""/>
        <p:cNvGrpSpPr/>
        <p:nvPr/>
      </p:nvGrpSpPr>
      <p:grpSpPr>
        <a:xfrm>
          <a:off x="0" y="0"/>
          <a:ext cx="0" cy="0"/>
          <a:chOff x="0" y="0"/>
          <a:chExt cx="0" cy="0"/>
        </a:xfrm>
      </p:grpSpPr>
      <p:sp>
        <p:nvSpPr>
          <p:cNvPr id="7" name="Tijdelijke aanduiding voor afbeelding 27">
            <a:extLst>
              <a:ext uri="{FF2B5EF4-FFF2-40B4-BE49-F238E27FC236}">
                <a16:creationId xmlns:a16="http://schemas.microsoft.com/office/drawing/2014/main" id="{3F117BB3-64BA-4F8C-87E6-2F480D5D6E2F}"/>
              </a:ext>
            </a:extLst>
          </p:cNvPr>
          <p:cNvSpPr>
            <a:spLocks noGrp="1"/>
          </p:cNvSpPr>
          <p:nvPr>
            <p:ph type="pic" sz="quarter" idx="11" hasCustomPrompt="1"/>
          </p:nvPr>
        </p:nvSpPr>
        <p:spPr>
          <a:xfrm>
            <a:off x="285751" y="258763"/>
            <a:ext cx="11614150" cy="6340475"/>
          </a:xfrm>
          <a:solidFill>
            <a:schemeClr val="tx1"/>
          </a:solidFill>
        </p:spPr>
        <p:txBody>
          <a:bodyPr/>
          <a:lstStyle/>
          <a:p>
            <a:r>
              <a:rPr lang="nl-NL"/>
              <a:t>Klik op het pictogram als u een </a:t>
            </a:r>
            <a:r>
              <a:rPr lang="nl-NL" err="1"/>
              <a:t>afbeeldig</a:t>
            </a:r>
            <a:r>
              <a:rPr lang="nl-NL"/>
              <a:t> wilt toevoegen</a:t>
            </a:r>
          </a:p>
        </p:txBody>
      </p:sp>
      <p:sp>
        <p:nvSpPr>
          <p:cNvPr id="12" name="Tijdelijke aanduiding voor tekst 20">
            <a:extLst>
              <a:ext uri="{FF2B5EF4-FFF2-40B4-BE49-F238E27FC236}">
                <a16:creationId xmlns:a16="http://schemas.microsoft.com/office/drawing/2014/main" id="{353F64EF-9A98-4200-B101-D2677A77F892}"/>
              </a:ext>
            </a:extLst>
          </p:cNvPr>
          <p:cNvSpPr>
            <a:spLocks noGrp="1"/>
          </p:cNvSpPr>
          <p:nvPr>
            <p:ph type="body" sz="quarter" idx="10"/>
          </p:nvPr>
        </p:nvSpPr>
        <p:spPr>
          <a:xfrm>
            <a:off x="1008000" y="3994520"/>
            <a:ext cx="7848687" cy="1711253"/>
          </a:xfrm>
        </p:spPr>
        <p:txBody>
          <a:bodyPr anchor="t">
            <a:noAutofit/>
          </a:bodyPr>
          <a:lstStyle>
            <a:lvl1pPr marL="0" indent="0">
              <a:lnSpc>
                <a:spcPts val="7000"/>
              </a:lnSpc>
              <a:buNone/>
              <a:defRPr lang="nl-NL" sz="5400" b="1" kern="1200" dirty="0">
                <a:solidFill>
                  <a:schemeClr val="accent6"/>
                </a:solidFill>
                <a:highlight>
                  <a:srgbClr val="39B4E8"/>
                </a:highlight>
                <a:latin typeface="Flanders Art Sans Bold" pitchFamily="2" charset="77"/>
                <a:ea typeface="+mj-ea"/>
                <a:cs typeface="+mj-cs"/>
              </a:defRPr>
            </a:lvl1pPr>
          </a:lstStyle>
          <a:p>
            <a:pPr lvl="0"/>
            <a:r>
              <a:rPr lang="nl-NL"/>
              <a:t>Klikken om de tekststijl van het model te bewerken</a:t>
            </a:r>
          </a:p>
        </p:txBody>
      </p:sp>
      <p:sp>
        <p:nvSpPr>
          <p:cNvPr id="18" name="Tekstvak 17">
            <a:extLst>
              <a:ext uri="{FF2B5EF4-FFF2-40B4-BE49-F238E27FC236}">
                <a16:creationId xmlns:a16="http://schemas.microsoft.com/office/drawing/2014/main" id="{F94FAE4B-52D0-494E-A05D-E316E7E2D612}"/>
              </a:ext>
            </a:extLst>
          </p:cNvPr>
          <p:cNvSpPr txBox="1"/>
          <p:nvPr userDrawn="1"/>
        </p:nvSpPr>
        <p:spPr>
          <a:xfrm>
            <a:off x="10563522" y="5909048"/>
            <a:ext cx="1103213" cy="476250"/>
          </a:xfrm>
          <a:prstGeom prst="rect">
            <a:avLst/>
          </a:prstGeom>
          <a:blipFill>
            <a:blip r:embed="rId2"/>
            <a:stretch>
              <a:fillRect/>
            </a:stretch>
          </a:blipFill>
        </p:spPr>
        <p:txBody>
          <a:bodyPr wrap="square" rtlCol="0">
            <a:spAutoFit/>
          </a:bodyPr>
          <a:lstStyle/>
          <a:p>
            <a:endParaRPr lang="nl-BE"/>
          </a:p>
        </p:txBody>
      </p:sp>
      <p:sp>
        <p:nvSpPr>
          <p:cNvPr id="30" name="Tijdelijke aanduiding voor tekst 29">
            <a:extLst>
              <a:ext uri="{FF2B5EF4-FFF2-40B4-BE49-F238E27FC236}">
                <a16:creationId xmlns:a16="http://schemas.microsoft.com/office/drawing/2014/main" id="{FC6A7FEB-33E2-0543-B84C-AECB3C05C49A}"/>
              </a:ext>
            </a:extLst>
          </p:cNvPr>
          <p:cNvSpPr>
            <a:spLocks noGrp="1"/>
          </p:cNvSpPr>
          <p:nvPr>
            <p:ph type="body" sz="quarter" idx="12" hasCustomPrompt="1"/>
          </p:nvPr>
        </p:nvSpPr>
        <p:spPr>
          <a:xfrm>
            <a:off x="10563522" y="5909049"/>
            <a:ext cx="1091066" cy="464144"/>
          </a:xfrm>
          <a:blipFill>
            <a:blip r:embed="rId2"/>
            <a:stretch>
              <a:fillRect/>
            </a:stretch>
          </a:blipFill>
        </p:spPr>
        <p:txBody>
          <a:bodyPr/>
          <a:lstStyle>
            <a:lvl1pPr>
              <a:buNone/>
              <a:defRPr/>
            </a:lvl1pPr>
          </a:lstStyle>
          <a:p>
            <a:pPr lvl="0"/>
            <a:r>
              <a:rPr lang="nl-BE"/>
              <a:t> </a:t>
            </a:r>
          </a:p>
        </p:txBody>
      </p:sp>
      <p:sp>
        <p:nvSpPr>
          <p:cNvPr id="34" name="Tijdelijke aanduiding voor tekst 33">
            <a:extLst>
              <a:ext uri="{FF2B5EF4-FFF2-40B4-BE49-F238E27FC236}">
                <a16:creationId xmlns:a16="http://schemas.microsoft.com/office/drawing/2014/main" id="{F5C1D214-1B07-FD4F-881E-2954A64136D3}"/>
              </a:ext>
            </a:extLst>
          </p:cNvPr>
          <p:cNvSpPr>
            <a:spLocks noGrp="1"/>
          </p:cNvSpPr>
          <p:nvPr>
            <p:ph type="body" sz="quarter" idx="13" hasCustomPrompt="1"/>
          </p:nvPr>
        </p:nvSpPr>
        <p:spPr>
          <a:xfrm>
            <a:off x="550112" y="5867083"/>
            <a:ext cx="434051" cy="464144"/>
          </a:xfrm>
          <a:blipFill>
            <a:blip r:embed="rId3"/>
            <a:stretch>
              <a:fillRect/>
            </a:stretch>
          </a:blipFill>
        </p:spPr>
        <p:txBody>
          <a:bodyPr/>
          <a:lstStyle>
            <a:lvl1pPr>
              <a:buNone/>
              <a:defRPr/>
            </a:lvl1pPr>
          </a:lstStyle>
          <a:p>
            <a:pPr lvl="0"/>
            <a:r>
              <a:rPr lang="nl-BE"/>
              <a:t> </a:t>
            </a:r>
          </a:p>
        </p:txBody>
      </p:sp>
    </p:spTree>
    <p:extLst>
      <p:ext uri="{BB962C8B-B14F-4D97-AF65-F5344CB8AC3E}">
        <p14:creationId xmlns:p14="http://schemas.microsoft.com/office/powerpoint/2010/main" val="1995407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oudsslide">
    <p:bg>
      <p:bgPr>
        <a:solidFill>
          <a:srgbClr val="F6F6EE"/>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D72B4F9-4613-41CD-B2FE-B79436C2D0F0}"/>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2" name="Groep 1">
            <a:extLst>
              <a:ext uri="{FF2B5EF4-FFF2-40B4-BE49-F238E27FC236}">
                <a16:creationId xmlns:a16="http://schemas.microsoft.com/office/drawing/2014/main" id="{0330D312-3C25-45BD-B318-36DAB83C1973}"/>
              </a:ext>
            </a:extLst>
          </p:cNvPr>
          <p:cNvGrpSpPr/>
          <p:nvPr userDrawn="1"/>
        </p:nvGrpSpPr>
        <p:grpSpPr>
          <a:xfrm>
            <a:off x="537412" y="5854976"/>
            <a:ext cx="11129324" cy="530323"/>
            <a:chOff x="537412" y="5854976"/>
            <a:chExt cx="11129324" cy="530323"/>
          </a:xfrm>
        </p:grpSpPr>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6" name="Titel 15">
            <a:extLst>
              <a:ext uri="{FF2B5EF4-FFF2-40B4-BE49-F238E27FC236}">
                <a16:creationId xmlns:a16="http://schemas.microsoft.com/office/drawing/2014/main" id="{C69D17C3-0D8E-4377-9EF7-27FD7F135EA0}"/>
              </a:ext>
            </a:extLst>
          </p:cNvPr>
          <p:cNvSpPr>
            <a:spLocks noGrp="1"/>
          </p:cNvSpPr>
          <p:nvPr>
            <p:ph type="title"/>
          </p:nvPr>
        </p:nvSpPr>
        <p:spPr>
          <a:xfrm>
            <a:off x="864000" y="584840"/>
            <a:ext cx="10476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
        <p:nvSpPr>
          <p:cNvPr id="6" name="Tijdelijke aanduiding voor tekst 5">
            <a:extLst>
              <a:ext uri="{FF2B5EF4-FFF2-40B4-BE49-F238E27FC236}">
                <a16:creationId xmlns:a16="http://schemas.microsoft.com/office/drawing/2014/main" id="{90BF7D17-9233-4F60-A749-5A85F9F8305E}"/>
              </a:ext>
            </a:extLst>
          </p:cNvPr>
          <p:cNvSpPr>
            <a:spLocks noGrp="1"/>
          </p:cNvSpPr>
          <p:nvPr>
            <p:ph type="body" sz="quarter" idx="10" hasCustomPrompt="1"/>
          </p:nvPr>
        </p:nvSpPr>
        <p:spPr>
          <a:xfrm>
            <a:off x="863600" y="1576388"/>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
        <p:nvSpPr>
          <p:cNvPr id="10" name="Tijdelijke aanduiding voor tekst 9">
            <a:extLst>
              <a:ext uri="{FF2B5EF4-FFF2-40B4-BE49-F238E27FC236}">
                <a16:creationId xmlns:a16="http://schemas.microsoft.com/office/drawing/2014/main" id="{E94B434D-73ED-4FD0-9942-1EC791D883C6}"/>
              </a:ext>
            </a:extLst>
          </p:cNvPr>
          <p:cNvSpPr>
            <a:spLocks noGrp="1"/>
          </p:cNvSpPr>
          <p:nvPr>
            <p:ph type="body" sz="quarter" idx="11" hasCustomPrompt="1"/>
          </p:nvPr>
        </p:nvSpPr>
        <p:spPr>
          <a:xfrm>
            <a:off x="1647825" y="1576388"/>
            <a:ext cx="9692175" cy="529138"/>
          </a:xfrm>
        </p:spPr>
        <p:txBody>
          <a:bodyPr anchor="b"/>
          <a:lstStyle>
            <a:lvl1pPr marL="0" indent="0">
              <a:buNone/>
              <a:defRPr b="1">
                <a:latin typeface="Flanders Art Sans Bold" panose="00000800000000000000" pitchFamily="50" charset="0"/>
              </a:defRPr>
            </a:lvl1pPr>
          </a:lstStyle>
          <a:p>
            <a:pPr lvl="0"/>
            <a:r>
              <a:rPr lang="en-US"/>
              <a:t>T</a:t>
            </a:r>
            <a:r>
              <a:rPr lang="nl-NL" err="1"/>
              <a:t>itel</a:t>
            </a:r>
            <a:r>
              <a:rPr lang="nl-NL"/>
              <a:t>:</a:t>
            </a:r>
          </a:p>
        </p:txBody>
      </p:sp>
      <p:sp>
        <p:nvSpPr>
          <p:cNvPr id="17" name="Tijdelijke aanduiding voor tekst 5">
            <a:extLst>
              <a:ext uri="{FF2B5EF4-FFF2-40B4-BE49-F238E27FC236}">
                <a16:creationId xmlns:a16="http://schemas.microsoft.com/office/drawing/2014/main" id="{6E3B7784-6F6C-44FA-9F25-CCC32C45CE46}"/>
              </a:ext>
            </a:extLst>
          </p:cNvPr>
          <p:cNvSpPr>
            <a:spLocks noGrp="1"/>
          </p:cNvSpPr>
          <p:nvPr>
            <p:ph type="body" sz="quarter" idx="13" hasCustomPrompt="1"/>
          </p:nvPr>
        </p:nvSpPr>
        <p:spPr>
          <a:xfrm>
            <a:off x="863600" y="2253915"/>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
        <p:nvSpPr>
          <p:cNvPr id="19" name="Tijdelijke aanduiding voor tekst 9">
            <a:extLst>
              <a:ext uri="{FF2B5EF4-FFF2-40B4-BE49-F238E27FC236}">
                <a16:creationId xmlns:a16="http://schemas.microsoft.com/office/drawing/2014/main" id="{BE912094-1D25-4046-991C-97DDFB3ED154}"/>
              </a:ext>
            </a:extLst>
          </p:cNvPr>
          <p:cNvSpPr>
            <a:spLocks noGrp="1"/>
          </p:cNvSpPr>
          <p:nvPr>
            <p:ph type="body" sz="quarter" idx="14" hasCustomPrompt="1"/>
          </p:nvPr>
        </p:nvSpPr>
        <p:spPr>
          <a:xfrm>
            <a:off x="1647825" y="2253915"/>
            <a:ext cx="9692175" cy="529138"/>
          </a:xfrm>
        </p:spPr>
        <p:txBody>
          <a:bodyPr anchor="b"/>
          <a:lstStyle>
            <a:lvl1pPr marL="0" indent="0">
              <a:buNone/>
              <a:defRPr lang="nl-NL" sz="2800" b="1" kern="1200" dirty="0" err="1">
                <a:solidFill>
                  <a:schemeClr val="tx1"/>
                </a:solidFill>
                <a:latin typeface="Flanders Art Sans Bold" panose="00000800000000000000" pitchFamily="50" charset="0"/>
                <a:ea typeface="+mn-ea"/>
                <a:cs typeface="+mn-cs"/>
              </a:defRPr>
            </a:lvl1pPr>
          </a:lstStyle>
          <a:p>
            <a:pPr lvl="0"/>
            <a:r>
              <a:rPr lang="en-US"/>
              <a:t>T</a:t>
            </a:r>
            <a:r>
              <a:rPr lang="nl-NL" err="1"/>
              <a:t>itel</a:t>
            </a:r>
            <a:r>
              <a:rPr lang="nl-NL"/>
              <a:t>:</a:t>
            </a:r>
          </a:p>
        </p:txBody>
      </p:sp>
      <p:sp>
        <p:nvSpPr>
          <p:cNvPr id="21" name="Tijdelijke aanduiding voor tekst 5">
            <a:extLst>
              <a:ext uri="{FF2B5EF4-FFF2-40B4-BE49-F238E27FC236}">
                <a16:creationId xmlns:a16="http://schemas.microsoft.com/office/drawing/2014/main" id="{636960EE-7640-4922-B286-34121449ED05}"/>
              </a:ext>
            </a:extLst>
          </p:cNvPr>
          <p:cNvSpPr>
            <a:spLocks noGrp="1"/>
          </p:cNvSpPr>
          <p:nvPr>
            <p:ph type="body" sz="quarter" idx="16" hasCustomPrompt="1"/>
          </p:nvPr>
        </p:nvSpPr>
        <p:spPr>
          <a:xfrm>
            <a:off x="863600" y="2939714"/>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
        <p:nvSpPr>
          <p:cNvPr id="22" name="Tijdelijke aanduiding voor tekst 9">
            <a:extLst>
              <a:ext uri="{FF2B5EF4-FFF2-40B4-BE49-F238E27FC236}">
                <a16:creationId xmlns:a16="http://schemas.microsoft.com/office/drawing/2014/main" id="{1A73D1CE-1CB6-4CF5-BB03-193CF2304E96}"/>
              </a:ext>
            </a:extLst>
          </p:cNvPr>
          <p:cNvSpPr>
            <a:spLocks noGrp="1"/>
          </p:cNvSpPr>
          <p:nvPr>
            <p:ph type="body" sz="quarter" idx="17" hasCustomPrompt="1"/>
          </p:nvPr>
        </p:nvSpPr>
        <p:spPr>
          <a:xfrm>
            <a:off x="1647825" y="2939714"/>
            <a:ext cx="9692175" cy="529138"/>
          </a:xfrm>
        </p:spPr>
        <p:txBody>
          <a:bodyPr anchor="b"/>
          <a:lstStyle>
            <a:lvl1pPr marL="0" indent="0">
              <a:buNone/>
              <a:defRPr lang="nl-NL" sz="2800" b="1" kern="1200" dirty="0" err="1">
                <a:solidFill>
                  <a:schemeClr val="tx1"/>
                </a:solidFill>
                <a:latin typeface="Flanders Art Sans Bold" panose="00000800000000000000" pitchFamily="50" charset="0"/>
                <a:ea typeface="+mn-ea"/>
                <a:cs typeface="+mn-cs"/>
              </a:defRPr>
            </a:lvl1pPr>
          </a:lstStyle>
          <a:p>
            <a:pPr lvl="0"/>
            <a:r>
              <a:rPr lang="en-US"/>
              <a:t>T</a:t>
            </a:r>
            <a:r>
              <a:rPr lang="nl-NL" err="1"/>
              <a:t>itel</a:t>
            </a:r>
            <a:r>
              <a:rPr lang="nl-NL"/>
              <a:t>:</a:t>
            </a:r>
          </a:p>
        </p:txBody>
      </p:sp>
      <p:sp>
        <p:nvSpPr>
          <p:cNvPr id="24" name="Tijdelijke aanduiding voor tekst 5">
            <a:extLst>
              <a:ext uri="{FF2B5EF4-FFF2-40B4-BE49-F238E27FC236}">
                <a16:creationId xmlns:a16="http://schemas.microsoft.com/office/drawing/2014/main" id="{B88DAB60-8AEB-4724-83A3-56F8A7782118}"/>
              </a:ext>
            </a:extLst>
          </p:cNvPr>
          <p:cNvSpPr>
            <a:spLocks noGrp="1"/>
          </p:cNvSpPr>
          <p:nvPr>
            <p:ph type="body" sz="quarter" idx="19" hasCustomPrompt="1"/>
          </p:nvPr>
        </p:nvSpPr>
        <p:spPr>
          <a:xfrm>
            <a:off x="863600" y="3625513"/>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
        <p:nvSpPr>
          <p:cNvPr id="25" name="Tijdelijke aanduiding voor tekst 9">
            <a:extLst>
              <a:ext uri="{FF2B5EF4-FFF2-40B4-BE49-F238E27FC236}">
                <a16:creationId xmlns:a16="http://schemas.microsoft.com/office/drawing/2014/main" id="{B3E1F354-96D6-42A9-88DE-F34510F08C6C}"/>
              </a:ext>
            </a:extLst>
          </p:cNvPr>
          <p:cNvSpPr>
            <a:spLocks noGrp="1"/>
          </p:cNvSpPr>
          <p:nvPr>
            <p:ph type="body" sz="quarter" idx="20" hasCustomPrompt="1"/>
          </p:nvPr>
        </p:nvSpPr>
        <p:spPr>
          <a:xfrm>
            <a:off x="1647825" y="3625513"/>
            <a:ext cx="9692175" cy="529138"/>
          </a:xfrm>
        </p:spPr>
        <p:txBody>
          <a:bodyPr anchor="b"/>
          <a:lstStyle>
            <a:lvl1pPr marL="0" indent="0">
              <a:buNone/>
              <a:defRPr lang="nl-NL" sz="2800" b="1" kern="1200" dirty="0" err="1">
                <a:solidFill>
                  <a:schemeClr val="tx1"/>
                </a:solidFill>
                <a:latin typeface="Flanders Art Sans Bold" panose="00000800000000000000" pitchFamily="50" charset="0"/>
                <a:ea typeface="+mn-ea"/>
                <a:cs typeface="+mn-cs"/>
              </a:defRPr>
            </a:lvl1pPr>
          </a:lstStyle>
          <a:p>
            <a:pPr lvl="0"/>
            <a:r>
              <a:rPr lang="en-US"/>
              <a:t>T</a:t>
            </a:r>
            <a:r>
              <a:rPr lang="nl-NL" err="1"/>
              <a:t>itel</a:t>
            </a:r>
            <a:r>
              <a:rPr lang="nl-NL"/>
              <a:t>:</a:t>
            </a:r>
          </a:p>
        </p:txBody>
      </p:sp>
      <p:sp>
        <p:nvSpPr>
          <p:cNvPr id="27" name="Tijdelijke aanduiding voor tekst 9">
            <a:extLst>
              <a:ext uri="{FF2B5EF4-FFF2-40B4-BE49-F238E27FC236}">
                <a16:creationId xmlns:a16="http://schemas.microsoft.com/office/drawing/2014/main" id="{97C7B8E3-9BA5-4667-A489-DB6F63F3E17D}"/>
              </a:ext>
            </a:extLst>
          </p:cNvPr>
          <p:cNvSpPr>
            <a:spLocks noGrp="1"/>
          </p:cNvSpPr>
          <p:nvPr>
            <p:ph type="body" sz="quarter" idx="22" hasCustomPrompt="1"/>
          </p:nvPr>
        </p:nvSpPr>
        <p:spPr>
          <a:xfrm>
            <a:off x="1647825" y="4304569"/>
            <a:ext cx="9692175" cy="529138"/>
          </a:xfrm>
        </p:spPr>
        <p:txBody>
          <a:bodyPr anchor="b"/>
          <a:lstStyle>
            <a:lvl1pPr marL="0" indent="0">
              <a:buNone/>
              <a:defRPr lang="nl-NL" sz="2800" b="1" kern="1200" dirty="0" err="1">
                <a:solidFill>
                  <a:schemeClr val="tx1"/>
                </a:solidFill>
                <a:latin typeface="Flanders Art Sans Bold" panose="00000800000000000000" pitchFamily="50" charset="0"/>
                <a:ea typeface="+mn-ea"/>
                <a:cs typeface="+mn-cs"/>
              </a:defRPr>
            </a:lvl1pPr>
          </a:lstStyle>
          <a:p>
            <a:pPr lvl="0"/>
            <a:r>
              <a:rPr lang="en-US"/>
              <a:t>T</a:t>
            </a:r>
            <a:r>
              <a:rPr lang="nl-NL" err="1"/>
              <a:t>itel</a:t>
            </a:r>
            <a:r>
              <a:rPr lang="nl-NL"/>
              <a:t>:</a:t>
            </a:r>
          </a:p>
        </p:txBody>
      </p:sp>
      <p:sp>
        <p:nvSpPr>
          <p:cNvPr id="28" name="Tijdelijke aanduiding voor tekst 9">
            <a:extLst>
              <a:ext uri="{FF2B5EF4-FFF2-40B4-BE49-F238E27FC236}">
                <a16:creationId xmlns:a16="http://schemas.microsoft.com/office/drawing/2014/main" id="{DC69CB2E-2346-4016-8DC7-0A72591ABBAF}"/>
              </a:ext>
            </a:extLst>
          </p:cNvPr>
          <p:cNvSpPr>
            <a:spLocks noGrp="1"/>
          </p:cNvSpPr>
          <p:nvPr>
            <p:ph type="body" sz="quarter" idx="23" hasCustomPrompt="1"/>
          </p:nvPr>
        </p:nvSpPr>
        <p:spPr>
          <a:xfrm>
            <a:off x="1647825" y="4983625"/>
            <a:ext cx="9692175" cy="529138"/>
          </a:xfrm>
        </p:spPr>
        <p:txBody>
          <a:bodyPr anchor="b"/>
          <a:lstStyle>
            <a:lvl1pPr marL="0" indent="0">
              <a:buNone/>
              <a:defRPr lang="nl-NL" sz="2800" b="1" kern="1200" dirty="0" err="1">
                <a:solidFill>
                  <a:schemeClr val="tx1"/>
                </a:solidFill>
                <a:latin typeface="Flanders Art Sans Bold" panose="00000800000000000000" pitchFamily="50" charset="0"/>
                <a:ea typeface="+mn-ea"/>
                <a:cs typeface="+mn-cs"/>
              </a:defRPr>
            </a:lvl1pPr>
          </a:lstStyle>
          <a:p>
            <a:pPr lvl="0"/>
            <a:r>
              <a:rPr lang="en-US"/>
              <a:t>T</a:t>
            </a:r>
            <a:r>
              <a:rPr lang="nl-NL" err="1"/>
              <a:t>itel</a:t>
            </a:r>
            <a:r>
              <a:rPr lang="nl-NL"/>
              <a:t>:</a:t>
            </a:r>
          </a:p>
        </p:txBody>
      </p:sp>
      <p:sp>
        <p:nvSpPr>
          <p:cNvPr id="29" name="Tijdelijke aanduiding voor tekst 5">
            <a:extLst>
              <a:ext uri="{FF2B5EF4-FFF2-40B4-BE49-F238E27FC236}">
                <a16:creationId xmlns:a16="http://schemas.microsoft.com/office/drawing/2014/main" id="{52F72244-AD89-4B73-8B6D-99B48C8D1F01}"/>
              </a:ext>
            </a:extLst>
          </p:cNvPr>
          <p:cNvSpPr>
            <a:spLocks noGrp="1"/>
          </p:cNvSpPr>
          <p:nvPr>
            <p:ph type="body" sz="quarter" idx="24" hasCustomPrompt="1"/>
          </p:nvPr>
        </p:nvSpPr>
        <p:spPr>
          <a:xfrm>
            <a:off x="863599" y="4311312"/>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
        <p:nvSpPr>
          <p:cNvPr id="30" name="Tijdelijke aanduiding voor tekst 5">
            <a:extLst>
              <a:ext uri="{FF2B5EF4-FFF2-40B4-BE49-F238E27FC236}">
                <a16:creationId xmlns:a16="http://schemas.microsoft.com/office/drawing/2014/main" id="{47942AC0-8B1D-4F57-9BC2-523204B55C6C}"/>
              </a:ext>
            </a:extLst>
          </p:cNvPr>
          <p:cNvSpPr>
            <a:spLocks noGrp="1"/>
          </p:cNvSpPr>
          <p:nvPr>
            <p:ph type="body" sz="quarter" idx="25" hasCustomPrompt="1"/>
          </p:nvPr>
        </p:nvSpPr>
        <p:spPr>
          <a:xfrm>
            <a:off x="863600" y="4983625"/>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Tree>
    <p:extLst>
      <p:ext uri="{BB962C8B-B14F-4D97-AF65-F5344CB8AC3E}">
        <p14:creationId xmlns:p14="http://schemas.microsoft.com/office/powerpoint/2010/main" val="1206844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slide foto">
    <p:bg>
      <p:bgPr>
        <a:solidFill>
          <a:schemeClr val="accent6"/>
        </a:solidFill>
        <a:effectLst/>
      </p:bgPr>
    </p:bg>
    <p:spTree>
      <p:nvGrpSpPr>
        <p:cNvPr id="1" name=""/>
        <p:cNvGrpSpPr/>
        <p:nvPr/>
      </p:nvGrpSpPr>
      <p:grpSpPr>
        <a:xfrm>
          <a:off x="0" y="0"/>
          <a:ext cx="0" cy="0"/>
          <a:chOff x="0" y="0"/>
          <a:chExt cx="0" cy="0"/>
        </a:xfrm>
      </p:grpSpPr>
      <p:sp>
        <p:nvSpPr>
          <p:cNvPr id="7" name="Tijdelijke aanduiding voor afbeelding 27">
            <a:extLst>
              <a:ext uri="{FF2B5EF4-FFF2-40B4-BE49-F238E27FC236}">
                <a16:creationId xmlns:a16="http://schemas.microsoft.com/office/drawing/2014/main" id="{3F117BB3-64BA-4F8C-87E6-2F480D5D6E2F}"/>
              </a:ext>
            </a:extLst>
          </p:cNvPr>
          <p:cNvSpPr>
            <a:spLocks noGrp="1"/>
          </p:cNvSpPr>
          <p:nvPr>
            <p:ph type="pic" sz="quarter" idx="11"/>
          </p:nvPr>
        </p:nvSpPr>
        <p:spPr>
          <a:xfrm>
            <a:off x="282575" y="258763"/>
            <a:ext cx="11630025" cy="6340475"/>
          </a:xfrm>
          <a:solidFill>
            <a:schemeClr val="tx1"/>
          </a:solidFill>
        </p:spPr>
        <p:txBody>
          <a:bodyPr/>
          <a:lstStyle/>
          <a:p>
            <a:r>
              <a:rPr lang="nl-NL"/>
              <a:t>Klik op het pictogram als u een afbeelding wilt toevoegen</a:t>
            </a:r>
          </a:p>
        </p:txBody>
      </p:sp>
      <p:sp>
        <p:nvSpPr>
          <p:cNvPr id="8" name="Tijdelijke aanduiding voor tekst 20">
            <a:extLst>
              <a:ext uri="{FF2B5EF4-FFF2-40B4-BE49-F238E27FC236}">
                <a16:creationId xmlns:a16="http://schemas.microsoft.com/office/drawing/2014/main" id="{C72ACF42-7221-4FB6-A89F-59D3E3792D41}"/>
              </a:ext>
            </a:extLst>
          </p:cNvPr>
          <p:cNvSpPr>
            <a:spLocks noGrp="1"/>
          </p:cNvSpPr>
          <p:nvPr>
            <p:ph type="body" sz="quarter" idx="12"/>
          </p:nvPr>
        </p:nvSpPr>
        <p:spPr>
          <a:xfrm>
            <a:off x="1008000" y="4117316"/>
            <a:ext cx="7014050" cy="1210702"/>
          </a:xfrm>
        </p:spPr>
        <p:txBody>
          <a:bodyPr anchor="t">
            <a:noAutofit/>
          </a:bodyPr>
          <a:lstStyle>
            <a:lvl1pPr marL="0" indent="0">
              <a:lnSpc>
                <a:spcPct val="100000"/>
              </a:lnSpc>
              <a:buNone/>
              <a:defRPr lang="nl-NL" sz="4000" b="1" kern="1200" dirty="0">
                <a:solidFill>
                  <a:schemeClr val="accent6"/>
                </a:solidFill>
                <a:highlight>
                  <a:srgbClr val="39B4E8"/>
                </a:highlight>
                <a:latin typeface="Flanders Art Sans Bold" pitchFamily="2" charset="77"/>
                <a:ea typeface="+mj-ea"/>
                <a:cs typeface="+mj-cs"/>
              </a:defRPr>
            </a:lvl1pPr>
          </a:lstStyle>
          <a:p>
            <a:pPr lvl="0"/>
            <a:r>
              <a:rPr lang="nl-NL"/>
              <a:t>Klikken om de tekststijl van het model te bewerken</a:t>
            </a:r>
          </a:p>
        </p:txBody>
      </p:sp>
      <p:sp>
        <p:nvSpPr>
          <p:cNvPr id="9" name="Tijdelijke aanduiding voor tekst 29">
            <a:extLst>
              <a:ext uri="{FF2B5EF4-FFF2-40B4-BE49-F238E27FC236}">
                <a16:creationId xmlns:a16="http://schemas.microsoft.com/office/drawing/2014/main" id="{1B2F0CA0-715B-6043-8141-B98D5199F57F}"/>
              </a:ext>
            </a:extLst>
          </p:cNvPr>
          <p:cNvSpPr>
            <a:spLocks noGrp="1"/>
          </p:cNvSpPr>
          <p:nvPr>
            <p:ph type="body" sz="quarter" idx="13" hasCustomPrompt="1"/>
          </p:nvPr>
        </p:nvSpPr>
        <p:spPr>
          <a:xfrm>
            <a:off x="10563522" y="5909049"/>
            <a:ext cx="1091066" cy="464144"/>
          </a:xfrm>
          <a:blipFill>
            <a:blip r:embed="rId2"/>
            <a:stretch>
              <a:fillRect/>
            </a:stretch>
          </a:blipFill>
        </p:spPr>
        <p:txBody>
          <a:bodyPr/>
          <a:lstStyle>
            <a:lvl1pPr>
              <a:buNone/>
              <a:defRPr/>
            </a:lvl1pPr>
          </a:lstStyle>
          <a:p>
            <a:pPr lvl="0"/>
            <a:r>
              <a:rPr lang="nl-BE"/>
              <a:t> </a:t>
            </a:r>
          </a:p>
        </p:txBody>
      </p:sp>
      <p:sp>
        <p:nvSpPr>
          <p:cNvPr id="10" name="Tijdelijke aanduiding voor tekst 33">
            <a:extLst>
              <a:ext uri="{FF2B5EF4-FFF2-40B4-BE49-F238E27FC236}">
                <a16:creationId xmlns:a16="http://schemas.microsoft.com/office/drawing/2014/main" id="{671A216D-54E5-A543-8257-0B93D3F88CF8}"/>
              </a:ext>
            </a:extLst>
          </p:cNvPr>
          <p:cNvSpPr>
            <a:spLocks noGrp="1"/>
          </p:cNvSpPr>
          <p:nvPr>
            <p:ph type="body" sz="quarter" idx="14" hasCustomPrompt="1"/>
          </p:nvPr>
        </p:nvSpPr>
        <p:spPr>
          <a:xfrm>
            <a:off x="550112" y="5867083"/>
            <a:ext cx="434051" cy="464144"/>
          </a:xfrm>
          <a:blipFill>
            <a:blip r:embed="rId3"/>
            <a:stretch>
              <a:fillRect/>
            </a:stretch>
          </a:blipFill>
        </p:spPr>
        <p:txBody>
          <a:bodyPr/>
          <a:lstStyle>
            <a:lvl1pPr>
              <a:buNone/>
              <a:defRPr/>
            </a:lvl1pPr>
          </a:lstStyle>
          <a:p>
            <a:pPr lvl="0"/>
            <a:r>
              <a:rPr lang="nl-BE"/>
              <a:t> </a:t>
            </a:r>
          </a:p>
        </p:txBody>
      </p:sp>
    </p:spTree>
    <p:extLst>
      <p:ext uri="{BB962C8B-B14F-4D97-AF65-F5344CB8AC3E}">
        <p14:creationId xmlns:p14="http://schemas.microsoft.com/office/powerpoint/2010/main" val="120264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slide blauw">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9E471B3-73C4-4384-86F1-E22F5F43F13F}"/>
              </a:ext>
            </a:extLst>
          </p:cNvPr>
          <p:cNvPicPr>
            <a:picLocks noChangeAspect="1"/>
          </p:cNvPicPr>
          <p:nvPr userDrawn="1"/>
        </p:nvPicPr>
        <p:blipFill>
          <a:blip r:embed="rId2"/>
          <a:stretch>
            <a:fillRect/>
          </a:stretch>
        </p:blipFill>
        <p:spPr>
          <a:xfrm>
            <a:off x="-6778" y="-9863"/>
            <a:ext cx="12198778" cy="6867863"/>
          </a:xfrm>
          <a:prstGeom prst="rect">
            <a:avLst/>
          </a:prstGeom>
        </p:spPr>
      </p:pic>
      <p:pic>
        <p:nvPicPr>
          <p:cNvPr id="10" name="Afbeelding 9">
            <a:extLst>
              <a:ext uri="{FF2B5EF4-FFF2-40B4-BE49-F238E27FC236}">
                <a16:creationId xmlns:a16="http://schemas.microsoft.com/office/drawing/2014/main" id="{FFB8073F-B11C-4783-8077-A178AC4F36BA}"/>
              </a:ext>
            </a:extLst>
          </p:cNvPr>
          <p:cNvPicPr>
            <a:picLocks noChangeAspect="1"/>
          </p:cNvPicPr>
          <p:nvPr userDrawn="1"/>
        </p:nvPicPr>
        <p:blipFill>
          <a:blip r:embed="rId3"/>
          <a:stretch>
            <a:fillRect/>
          </a:stretch>
        </p:blipFill>
        <p:spPr>
          <a:xfrm>
            <a:off x="-9901" y="-9863"/>
            <a:ext cx="12201901" cy="6867862"/>
          </a:xfrm>
          <a:prstGeom prst="rect">
            <a:avLst/>
          </a:prstGeom>
          <a:ln>
            <a:solidFill>
              <a:schemeClr val="accent6"/>
            </a:solidFill>
          </a:ln>
        </p:spPr>
      </p:pic>
      <p:pic>
        <p:nvPicPr>
          <p:cNvPr id="8" name="Graphic 7">
            <a:extLst>
              <a:ext uri="{FF2B5EF4-FFF2-40B4-BE49-F238E27FC236}">
                <a16:creationId xmlns:a16="http://schemas.microsoft.com/office/drawing/2014/main" id="{111BFA44-6DE7-514E-85C0-1918F39E2A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8C242F59-83E7-D040-9AD0-60A43393969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563524" y="5909049"/>
            <a:ext cx="1103212" cy="476249"/>
          </a:xfrm>
          <a:prstGeom prst="rect">
            <a:avLst/>
          </a:prstGeom>
        </p:spPr>
      </p:pic>
      <p:sp>
        <p:nvSpPr>
          <p:cNvPr id="7" name="Tijdelijke aanduiding voor tekst 20">
            <a:extLst>
              <a:ext uri="{FF2B5EF4-FFF2-40B4-BE49-F238E27FC236}">
                <a16:creationId xmlns:a16="http://schemas.microsoft.com/office/drawing/2014/main" id="{0A67AE7B-CFE6-4DC8-8C3D-0A2A946E9DF7}"/>
              </a:ext>
            </a:extLst>
          </p:cNvPr>
          <p:cNvSpPr>
            <a:spLocks noGrp="1"/>
          </p:cNvSpPr>
          <p:nvPr>
            <p:ph type="body" sz="quarter" idx="12"/>
          </p:nvPr>
        </p:nvSpPr>
        <p:spPr>
          <a:xfrm>
            <a:off x="1008000" y="4117316"/>
            <a:ext cx="7014050" cy="1210702"/>
          </a:xfrm>
        </p:spPr>
        <p:txBody>
          <a:bodyPr anchor="t">
            <a:noAutofit/>
          </a:bodyPr>
          <a:lstStyle>
            <a:lvl1pPr marL="0" indent="0">
              <a:lnSpc>
                <a:spcPct val="100000"/>
              </a:lnSpc>
              <a:buNone/>
              <a:defRPr lang="nl-NL" sz="4000" b="1" kern="1200" dirty="0">
                <a:solidFill>
                  <a:schemeClr val="accent6"/>
                </a:solidFill>
                <a:highlight>
                  <a:srgbClr val="FE6F61"/>
                </a:highlight>
                <a:latin typeface="Flanders Art Sans Bold" pitchFamily="2" charset="77"/>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2908882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slide koraal">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B76332B-24BC-4071-829F-D77C5897A15C}"/>
              </a:ext>
            </a:extLst>
          </p:cNvPr>
          <p:cNvPicPr>
            <a:picLocks noChangeAspect="1"/>
          </p:cNvPicPr>
          <p:nvPr userDrawn="1"/>
        </p:nvPicPr>
        <p:blipFill>
          <a:blip r:embed="rId2"/>
          <a:stretch>
            <a:fillRect/>
          </a:stretch>
        </p:blipFill>
        <p:spPr>
          <a:xfrm>
            <a:off x="655" y="0"/>
            <a:ext cx="12190690" cy="6858000"/>
          </a:xfrm>
          <a:prstGeom prst="rect">
            <a:avLst/>
          </a:prstGeom>
        </p:spPr>
      </p:pic>
      <p:pic>
        <p:nvPicPr>
          <p:cNvPr id="8" name="Graphic 7">
            <a:extLst>
              <a:ext uri="{FF2B5EF4-FFF2-40B4-BE49-F238E27FC236}">
                <a16:creationId xmlns:a16="http://schemas.microsoft.com/office/drawing/2014/main" id="{111BFA44-6DE7-514E-85C0-1918F39E2A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8C242F59-83E7-D040-9AD0-60A43393969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63524" y="5909049"/>
            <a:ext cx="1103212" cy="476249"/>
          </a:xfrm>
          <a:prstGeom prst="rect">
            <a:avLst/>
          </a:prstGeom>
        </p:spPr>
      </p:pic>
      <p:pic>
        <p:nvPicPr>
          <p:cNvPr id="10" name="Afbeelding 9">
            <a:extLst>
              <a:ext uri="{FF2B5EF4-FFF2-40B4-BE49-F238E27FC236}">
                <a16:creationId xmlns:a16="http://schemas.microsoft.com/office/drawing/2014/main" id="{7E901E36-117C-4C12-A3C9-270D9395F15B}"/>
              </a:ext>
            </a:extLst>
          </p:cNvPr>
          <p:cNvPicPr>
            <a:picLocks noChangeAspect="1"/>
          </p:cNvPicPr>
          <p:nvPr userDrawn="1"/>
        </p:nvPicPr>
        <p:blipFill>
          <a:blip r:embed="rId7"/>
          <a:stretch>
            <a:fillRect/>
          </a:stretch>
        </p:blipFill>
        <p:spPr>
          <a:xfrm>
            <a:off x="0" y="-9862"/>
            <a:ext cx="12201901" cy="6867862"/>
          </a:xfrm>
          <a:prstGeom prst="rect">
            <a:avLst/>
          </a:prstGeom>
          <a:ln>
            <a:solidFill>
              <a:schemeClr val="accent6"/>
            </a:solidFill>
          </a:ln>
        </p:spPr>
      </p:pic>
      <p:sp>
        <p:nvSpPr>
          <p:cNvPr id="7" name="Tijdelijke aanduiding voor tekst 20">
            <a:extLst>
              <a:ext uri="{FF2B5EF4-FFF2-40B4-BE49-F238E27FC236}">
                <a16:creationId xmlns:a16="http://schemas.microsoft.com/office/drawing/2014/main" id="{039AB44D-6200-4200-A710-461F67F1DABA}"/>
              </a:ext>
            </a:extLst>
          </p:cNvPr>
          <p:cNvSpPr>
            <a:spLocks noGrp="1"/>
          </p:cNvSpPr>
          <p:nvPr>
            <p:ph type="body" sz="quarter" idx="12"/>
          </p:nvPr>
        </p:nvSpPr>
        <p:spPr>
          <a:xfrm>
            <a:off x="1008000" y="4117316"/>
            <a:ext cx="7014050" cy="1210702"/>
          </a:xfrm>
        </p:spPr>
        <p:txBody>
          <a:bodyPr anchor="t">
            <a:noAutofit/>
          </a:bodyPr>
          <a:lstStyle>
            <a:lvl1pPr marL="0" indent="0">
              <a:lnSpc>
                <a:spcPct val="100000"/>
              </a:lnSpc>
              <a:buNone/>
              <a:defRPr lang="nl-NL" sz="4000" b="1" kern="1200" dirty="0">
                <a:solidFill>
                  <a:schemeClr val="accent6"/>
                </a:solidFill>
                <a:highlight>
                  <a:srgbClr val="123E8B"/>
                </a:highlight>
                <a:latin typeface="Flanders Art Sans Bold" pitchFamily="2" charset="77"/>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2435325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slide groen">
    <p:bg>
      <p:bgPr>
        <a:solidFill>
          <a:schemeClr val="accent6"/>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180E7C7B-F7C2-4376-A312-631711EEB919}"/>
              </a:ext>
            </a:extLst>
          </p:cNvPr>
          <p:cNvPicPr>
            <a:picLocks noChangeAspect="1"/>
          </p:cNvPicPr>
          <p:nvPr userDrawn="1"/>
        </p:nvPicPr>
        <p:blipFill>
          <a:blip r:embed="rId2"/>
          <a:stretch>
            <a:fillRect/>
          </a:stretch>
        </p:blipFill>
        <p:spPr>
          <a:xfrm>
            <a:off x="0" y="294"/>
            <a:ext cx="12192000" cy="6857411"/>
          </a:xfrm>
          <a:prstGeom prst="rect">
            <a:avLst/>
          </a:prstGeom>
        </p:spPr>
      </p:pic>
      <p:pic>
        <p:nvPicPr>
          <p:cNvPr id="10" name="Afbeelding 9">
            <a:extLst>
              <a:ext uri="{FF2B5EF4-FFF2-40B4-BE49-F238E27FC236}">
                <a16:creationId xmlns:a16="http://schemas.microsoft.com/office/drawing/2014/main" id="{FFB8073F-B11C-4783-8077-A178AC4F36BA}"/>
              </a:ext>
            </a:extLst>
          </p:cNvPr>
          <p:cNvPicPr>
            <a:picLocks noChangeAspect="1"/>
          </p:cNvPicPr>
          <p:nvPr userDrawn="1"/>
        </p:nvPicPr>
        <p:blipFill>
          <a:blip r:embed="rId3"/>
          <a:stretch>
            <a:fillRect/>
          </a:stretch>
        </p:blipFill>
        <p:spPr>
          <a:xfrm>
            <a:off x="-9901" y="-9525"/>
            <a:ext cx="12201901" cy="6867862"/>
          </a:xfrm>
          <a:prstGeom prst="rect">
            <a:avLst/>
          </a:prstGeom>
          <a:ln>
            <a:solidFill>
              <a:schemeClr val="accent6"/>
            </a:solidFill>
          </a:ln>
        </p:spPr>
      </p:pic>
      <p:pic>
        <p:nvPicPr>
          <p:cNvPr id="8" name="Graphic 7">
            <a:extLst>
              <a:ext uri="{FF2B5EF4-FFF2-40B4-BE49-F238E27FC236}">
                <a16:creationId xmlns:a16="http://schemas.microsoft.com/office/drawing/2014/main" id="{111BFA44-6DE7-514E-85C0-1918F39E2A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8C242F59-83E7-D040-9AD0-60A43393969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563524" y="5909049"/>
            <a:ext cx="1103212" cy="476249"/>
          </a:xfrm>
          <a:prstGeom prst="rect">
            <a:avLst/>
          </a:prstGeom>
        </p:spPr>
      </p:pic>
      <p:sp>
        <p:nvSpPr>
          <p:cNvPr id="7" name="Tijdelijke aanduiding voor tekst 20">
            <a:extLst>
              <a:ext uri="{FF2B5EF4-FFF2-40B4-BE49-F238E27FC236}">
                <a16:creationId xmlns:a16="http://schemas.microsoft.com/office/drawing/2014/main" id="{5760D4B0-FADE-4D83-80C8-D2B605C370DA}"/>
              </a:ext>
            </a:extLst>
          </p:cNvPr>
          <p:cNvSpPr>
            <a:spLocks noGrp="1"/>
          </p:cNvSpPr>
          <p:nvPr>
            <p:ph type="body" sz="quarter" idx="12"/>
          </p:nvPr>
        </p:nvSpPr>
        <p:spPr>
          <a:xfrm>
            <a:off x="1008000" y="4117316"/>
            <a:ext cx="7014050" cy="1210702"/>
          </a:xfrm>
        </p:spPr>
        <p:txBody>
          <a:bodyPr anchor="t">
            <a:noAutofit/>
          </a:bodyPr>
          <a:lstStyle>
            <a:lvl1pPr marL="0" indent="0">
              <a:lnSpc>
                <a:spcPct val="100000"/>
              </a:lnSpc>
              <a:buNone/>
              <a:defRPr lang="nl-NL" sz="4000" b="1" kern="1200" dirty="0">
                <a:solidFill>
                  <a:schemeClr val="accent6"/>
                </a:solidFill>
                <a:highlight>
                  <a:srgbClr val="123E8B"/>
                </a:highlight>
                <a:latin typeface="Flanders Art Sans Bold" pitchFamily="2" charset="77"/>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2256975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slide geel">
    <p:bg>
      <p:bgPr>
        <a:solidFill>
          <a:schemeClr val="accent6"/>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78E7CD9-D7A3-4F09-88BE-223B2DD56FD2}"/>
              </a:ext>
            </a:extLst>
          </p:cNvPr>
          <p:cNvPicPr>
            <a:picLocks noChangeAspect="1"/>
          </p:cNvPicPr>
          <p:nvPr userDrawn="1"/>
        </p:nvPicPr>
        <p:blipFill>
          <a:blip r:embed="rId2"/>
          <a:stretch>
            <a:fillRect/>
          </a:stretch>
        </p:blipFill>
        <p:spPr>
          <a:xfrm>
            <a:off x="3063" y="0"/>
            <a:ext cx="12185874" cy="6858000"/>
          </a:xfrm>
          <a:prstGeom prst="rect">
            <a:avLst/>
          </a:prstGeom>
        </p:spPr>
      </p:pic>
      <p:pic>
        <p:nvPicPr>
          <p:cNvPr id="11" name="Graphic 10">
            <a:extLst>
              <a:ext uri="{FF2B5EF4-FFF2-40B4-BE49-F238E27FC236}">
                <a16:creationId xmlns:a16="http://schemas.microsoft.com/office/drawing/2014/main" id="{B11B71DF-1CB3-40F9-927B-96269C635F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sp>
        <p:nvSpPr>
          <p:cNvPr id="12" name="Tijdelijke aanduiding voor tekst 20">
            <a:extLst>
              <a:ext uri="{FF2B5EF4-FFF2-40B4-BE49-F238E27FC236}">
                <a16:creationId xmlns:a16="http://schemas.microsoft.com/office/drawing/2014/main" id="{1CCB3577-FFB2-4EE2-B097-F8E5EFB388C7}"/>
              </a:ext>
            </a:extLst>
          </p:cNvPr>
          <p:cNvSpPr>
            <a:spLocks noGrp="1"/>
          </p:cNvSpPr>
          <p:nvPr>
            <p:ph type="body" sz="quarter" idx="12"/>
          </p:nvPr>
        </p:nvSpPr>
        <p:spPr>
          <a:xfrm>
            <a:off x="1008000" y="4117316"/>
            <a:ext cx="7014050" cy="1210702"/>
          </a:xfrm>
        </p:spPr>
        <p:txBody>
          <a:bodyPr anchor="t">
            <a:noAutofit/>
          </a:bodyPr>
          <a:lstStyle>
            <a:lvl1pPr marL="0" indent="0">
              <a:lnSpc>
                <a:spcPct val="100000"/>
              </a:lnSpc>
              <a:buNone/>
              <a:defRPr lang="nl-NL" sz="4000" b="1" kern="1200" dirty="0">
                <a:solidFill>
                  <a:schemeClr val="accent6"/>
                </a:solidFill>
                <a:highlight>
                  <a:srgbClr val="123E8B"/>
                </a:highlight>
                <a:latin typeface="Flanders Art Sans Bold" pitchFamily="2" charset="77"/>
                <a:ea typeface="+mj-ea"/>
                <a:cs typeface="+mj-cs"/>
              </a:defRPr>
            </a:lvl1pPr>
          </a:lstStyle>
          <a:p>
            <a:pPr lvl="0"/>
            <a:r>
              <a:rPr lang="nl-NL"/>
              <a:t>Klikken om de tekststijl van het model te bewerken</a:t>
            </a:r>
          </a:p>
        </p:txBody>
      </p:sp>
      <p:pic>
        <p:nvPicPr>
          <p:cNvPr id="7" name="Graphic 11">
            <a:extLst>
              <a:ext uri="{FF2B5EF4-FFF2-40B4-BE49-F238E27FC236}">
                <a16:creationId xmlns:a16="http://schemas.microsoft.com/office/drawing/2014/main" id="{1DDDE719-E75A-40F9-9D48-D66BFD998AB9}"/>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63524" y="5909049"/>
            <a:ext cx="1103212" cy="476249"/>
          </a:xfrm>
          <a:prstGeom prst="rect">
            <a:avLst/>
          </a:prstGeom>
        </p:spPr>
      </p:pic>
    </p:spTree>
    <p:extLst>
      <p:ext uri="{BB962C8B-B14F-4D97-AF65-F5344CB8AC3E}">
        <p14:creationId xmlns:p14="http://schemas.microsoft.com/office/powerpoint/2010/main" val="2315118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Beige">
    <p:bg>
      <p:bgPr>
        <a:solidFill>
          <a:srgbClr val="F6F6EE"/>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D72B4F9-4613-41CD-B2FE-B79436C2D0F0}"/>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2" name="Groep 1">
            <a:extLst>
              <a:ext uri="{FF2B5EF4-FFF2-40B4-BE49-F238E27FC236}">
                <a16:creationId xmlns:a16="http://schemas.microsoft.com/office/drawing/2014/main" id="{0330D312-3C25-45BD-B318-36DAB83C1973}"/>
              </a:ext>
            </a:extLst>
          </p:cNvPr>
          <p:cNvGrpSpPr/>
          <p:nvPr userDrawn="1"/>
        </p:nvGrpSpPr>
        <p:grpSpPr>
          <a:xfrm>
            <a:off x="537412" y="5854976"/>
            <a:ext cx="11129324" cy="530323"/>
            <a:chOff x="537412" y="5854976"/>
            <a:chExt cx="11129324" cy="530323"/>
          </a:xfrm>
        </p:grpSpPr>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6" name="Titel 15">
            <a:extLst>
              <a:ext uri="{FF2B5EF4-FFF2-40B4-BE49-F238E27FC236}">
                <a16:creationId xmlns:a16="http://schemas.microsoft.com/office/drawing/2014/main" id="{C69D17C3-0D8E-4377-9EF7-27FD7F135EA0}"/>
              </a:ext>
            </a:extLst>
          </p:cNvPr>
          <p:cNvSpPr>
            <a:spLocks noGrp="1"/>
          </p:cNvSpPr>
          <p:nvPr>
            <p:ph type="title"/>
          </p:nvPr>
        </p:nvSpPr>
        <p:spPr>
          <a:xfrm>
            <a:off x="864000" y="584840"/>
            <a:ext cx="10476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
        <p:nvSpPr>
          <p:cNvPr id="18" name="Tijdelijke aanduiding voor inhoud 17">
            <a:extLst>
              <a:ext uri="{FF2B5EF4-FFF2-40B4-BE49-F238E27FC236}">
                <a16:creationId xmlns:a16="http://schemas.microsoft.com/office/drawing/2014/main" id="{043849A8-9FA7-4EC1-BA0F-B637965C5197}"/>
              </a:ext>
            </a:extLst>
          </p:cNvPr>
          <p:cNvSpPr>
            <a:spLocks noGrp="1"/>
          </p:cNvSpPr>
          <p:nvPr>
            <p:ph sz="quarter" idx="12"/>
          </p:nvPr>
        </p:nvSpPr>
        <p:spPr>
          <a:xfrm>
            <a:off x="864000" y="1540042"/>
            <a:ext cx="10476000" cy="3882544"/>
          </a:xfrm>
        </p:spPr>
        <p:txBody>
          <a:bodyPr/>
          <a:lstStyle>
            <a:lvl1pPr marL="0" indent="0">
              <a:buNone/>
              <a:defRPr sz="2400">
                <a:solidFill>
                  <a:schemeClr val="tx1"/>
                </a:solidFill>
                <a:latin typeface="Flanders Art Sans" panose="00000500000000000000" pitchFamily="50" charset="0"/>
              </a:defRPr>
            </a:lvl1pPr>
            <a:lvl2pPr marL="215900" indent="0">
              <a:buNone/>
              <a:defRPr sz="2000">
                <a:solidFill>
                  <a:schemeClr val="tx1"/>
                </a:solidFill>
                <a:latin typeface="FlandersArtSans-Regular" panose="00000500000000000000" pitchFamily="50" charset="0"/>
              </a:defRPr>
            </a:lvl2pPr>
            <a:lvl3pPr marL="914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solidFill>
                  <a:schemeClr val="tx1"/>
                </a:solidFill>
              </a:defRPr>
            </a:lvl3pPr>
          </a:lstStyle>
          <a:p>
            <a:pPr lvl="0"/>
            <a:r>
              <a:rPr lang="nl-NL"/>
              <a:t>Klikken om de tekststijl van het model te bewerken</a:t>
            </a:r>
          </a:p>
        </p:txBody>
      </p:sp>
    </p:spTree>
    <p:extLst>
      <p:ext uri="{BB962C8B-B14F-4D97-AF65-F5344CB8AC3E}">
        <p14:creationId xmlns:p14="http://schemas.microsoft.com/office/powerpoint/2010/main" val="29857917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s beige">
    <p:bg>
      <p:bgPr>
        <a:solidFill>
          <a:srgbClr val="F6F6EE"/>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D72B4F9-4613-41CD-B2FE-B79436C2D0F0}"/>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2" name="Groep 1">
            <a:extLst>
              <a:ext uri="{FF2B5EF4-FFF2-40B4-BE49-F238E27FC236}">
                <a16:creationId xmlns:a16="http://schemas.microsoft.com/office/drawing/2014/main" id="{0330D312-3C25-45BD-B318-36DAB83C1973}"/>
              </a:ext>
            </a:extLst>
          </p:cNvPr>
          <p:cNvGrpSpPr/>
          <p:nvPr userDrawn="1"/>
        </p:nvGrpSpPr>
        <p:grpSpPr>
          <a:xfrm>
            <a:off x="537412" y="5854976"/>
            <a:ext cx="11129324" cy="530323"/>
            <a:chOff x="537412" y="5854976"/>
            <a:chExt cx="11129324" cy="530323"/>
          </a:xfrm>
        </p:grpSpPr>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6" name="Titel 15">
            <a:extLst>
              <a:ext uri="{FF2B5EF4-FFF2-40B4-BE49-F238E27FC236}">
                <a16:creationId xmlns:a16="http://schemas.microsoft.com/office/drawing/2014/main" id="{C69D17C3-0D8E-4377-9EF7-27FD7F135EA0}"/>
              </a:ext>
            </a:extLst>
          </p:cNvPr>
          <p:cNvSpPr>
            <a:spLocks noGrp="1"/>
          </p:cNvSpPr>
          <p:nvPr>
            <p:ph type="title"/>
          </p:nvPr>
        </p:nvSpPr>
        <p:spPr>
          <a:xfrm>
            <a:off x="864000" y="584840"/>
            <a:ext cx="10476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
        <p:nvSpPr>
          <p:cNvPr id="18" name="Tijdelijke aanduiding voor inhoud 17">
            <a:extLst>
              <a:ext uri="{FF2B5EF4-FFF2-40B4-BE49-F238E27FC236}">
                <a16:creationId xmlns:a16="http://schemas.microsoft.com/office/drawing/2014/main" id="{043849A8-9FA7-4EC1-BA0F-B637965C5197}"/>
              </a:ext>
            </a:extLst>
          </p:cNvPr>
          <p:cNvSpPr>
            <a:spLocks noGrp="1"/>
          </p:cNvSpPr>
          <p:nvPr>
            <p:ph sz="quarter" idx="12"/>
          </p:nvPr>
        </p:nvSpPr>
        <p:spPr>
          <a:xfrm>
            <a:off x="864000" y="1540042"/>
            <a:ext cx="10476000" cy="3882544"/>
          </a:xfrm>
        </p:spPr>
        <p:txBody>
          <a:bodyPr/>
          <a:lstStyle>
            <a:lvl1pPr>
              <a:defRPr sz="2400">
                <a:solidFill>
                  <a:schemeClr val="bg2"/>
                </a:solidFill>
                <a:latin typeface="Flanders Art Sans Medium" panose="00000600000000000000" pitchFamily="50" charset="0"/>
              </a:defRPr>
            </a:lvl1pPr>
            <a:lvl2pPr marL="444500" indent="-228600">
              <a:defRPr sz="2000">
                <a:solidFill>
                  <a:schemeClr val="tx1"/>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1"/>
                </a:solidFill>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2139137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beige kruimelspoor">
    <p:bg>
      <p:bgPr>
        <a:solidFill>
          <a:srgbClr val="F6F6EE"/>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D72B4F9-4613-41CD-B2FE-B79436C2D0F0}"/>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2" name="Groep 1">
            <a:extLst>
              <a:ext uri="{FF2B5EF4-FFF2-40B4-BE49-F238E27FC236}">
                <a16:creationId xmlns:a16="http://schemas.microsoft.com/office/drawing/2014/main" id="{0330D312-3C25-45BD-B318-36DAB83C1973}"/>
              </a:ext>
            </a:extLst>
          </p:cNvPr>
          <p:cNvGrpSpPr/>
          <p:nvPr userDrawn="1"/>
        </p:nvGrpSpPr>
        <p:grpSpPr>
          <a:xfrm>
            <a:off x="537412" y="5854976"/>
            <a:ext cx="11129324" cy="530323"/>
            <a:chOff x="537412" y="5854976"/>
            <a:chExt cx="11129324" cy="530323"/>
          </a:xfrm>
        </p:grpSpPr>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6" name="Titel 15">
            <a:extLst>
              <a:ext uri="{FF2B5EF4-FFF2-40B4-BE49-F238E27FC236}">
                <a16:creationId xmlns:a16="http://schemas.microsoft.com/office/drawing/2014/main" id="{C69D17C3-0D8E-4377-9EF7-27FD7F135EA0}"/>
              </a:ext>
            </a:extLst>
          </p:cNvPr>
          <p:cNvSpPr>
            <a:spLocks noGrp="1"/>
          </p:cNvSpPr>
          <p:nvPr>
            <p:ph type="title"/>
          </p:nvPr>
        </p:nvSpPr>
        <p:spPr>
          <a:xfrm>
            <a:off x="864000" y="292224"/>
            <a:ext cx="3958390" cy="381541"/>
          </a:xfrm>
        </p:spPr>
        <p:txBody>
          <a:bodyPr>
            <a:normAutofit/>
          </a:bodyPr>
          <a:lstStyle>
            <a:lvl1pPr>
              <a:defRPr sz="2000" b="0">
                <a:solidFill>
                  <a:schemeClr val="bg2"/>
                </a:solidFill>
                <a:latin typeface="Flanders Art Sans Medium" panose="00000600000000000000" pitchFamily="50" charset="0"/>
              </a:defRPr>
            </a:lvl1pPr>
          </a:lstStyle>
          <a:p>
            <a:r>
              <a:rPr lang="nl-NL"/>
              <a:t>Klik om stijl te bewerken</a:t>
            </a:r>
          </a:p>
        </p:txBody>
      </p:sp>
      <p:sp>
        <p:nvSpPr>
          <p:cNvPr id="10" name="Tijdelijke aanduiding voor inhoud 17">
            <a:extLst>
              <a:ext uri="{FF2B5EF4-FFF2-40B4-BE49-F238E27FC236}">
                <a16:creationId xmlns:a16="http://schemas.microsoft.com/office/drawing/2014/main" id="{D8ED0BED-D23E-49A9-BD54-EBC71187B4F2}"/>
              </a:ext>
            </a:extLst>
          </p:cNvPr>
          <p:cNvSpPr>
            <a:spLocks noGrp="1"/>
          </p:cNvSpPr>
          <p:nvPr>
            <p:ph sz="quarter" idx="12"/>
          </p:nvPr>
        </p:nvSpPr>
        <p:spPr>
          <a:xfrm>
            <a:off x="864000" y="1540800"/>
            <a:ext cx="10476000" cy="3882544"/>
          </a:xfrm>
        </p:spPr>
        <p:txBody>
          <a:bodyPr/>
          <a:lstStyle>
            <a:lvl1pPr>
              <a:defRPr sz="2000">
                <a:solidFill>
                  <a:srgbClr val="39B4E8"/>
                </a:solidFill>
                <a:latin typeface="Flanders Art Sans Medium" panose="00000600000000000000" pitchFamily="50" charset="0"/>
              </a:defRPr>
            </a:lvl1pPr>
            <a:lvl2pPr marL="444500" indent="-228600">
              <a:defRPr sz="2000">
                <a:solidFill>
                  <a:srgbClr val="006FB8"/>
                </a:solidFill>
              </a:defRPr>
            </a:lvl2pPr>
          </a:lstStyle>
          <a:p>
            <a:pPr lvl="0"/>
            <a:r>
              <a:rPr lang="nl-NL"/>
              <a:t>Klikken om de tekststijl van het model te bewerken</a:t>
            </a:r>
          </a:p>
          <a:p>
            <a:pPr lvl="1"/>
            <a:r>
              <a:rPr lang="nl-NL"/>
              <a:t>Tweede niveau</a:t>
            </a:r>
          </a:p>
        </p:txBody>
      </p:sp>
      <p:sp>
        <p:nvSpPr>
          <p:cNvPr id="11" name="Tijdelijke aanduiding voor inhoud 10">
            <a:extLst>
              <a:ext uri="{FF2B5EF4-FFF2-40B4-BE49-F238E27FC236}">
                <a16:creationId xmlns:a16="http://schemas.microsoft.com/office/drawing/2014/main" id="{D7353CAA-35F8-4D4A-939D-6C555F8B7830}"/>
              </a:ext>
            </a:extLst>
          </p:cNvPr>
          <p:cNvSpPr>
            <a:spLocks noGrp="1"/>
          </p:cNvSpPr>
          <p:nvPr>
            <p:ph sz="quarter" idx="13"/>
          </p:nvPr>
        </p:nvSpPr>
        <p:spPr>
          <a:xfrm>
            <a:off x="864000" y="586800"/>
            <a:ext cx="10476000" cy="875541"/>
          </a:xfrm>
        </p:spPr>
        <p:txBody>
          <a:bodyPr>
            <a:noAutofit/>
          </a:bodyPr>
          <a:lstStyle>
            <a:lvl1pPr marL="0" indent="0">
              <a:buNone/>
              <a:defRPr lang="nl-NL" sz="3200" b="0" kern="1200" dirty="0" smtClean="0">
                <a:solidFill>
                  <a:srgbClr val="006FB7"/>
                </a:solidFill>
                <a:latin typeface="Flanders Art Sans Bold" panose="00000800000000000000" pitchFamily="50" charset="0"/>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2716258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to links &amp; tekst">
    <p:bg>
      <p:bgPr>
        <a:solidFill>
          <a:schemeClr val="accent6"/>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80729A8C-D20F-4DE3-A720-FDB8DA9C26AB}"/>
              </a:ext>
            </a:extLst>
          </p:cNvPr>
          <p:cNvSpPr/>
          <p:nvPr userDrawn="1"/>
        </p:nvSpPr>
        <p:spPr>
          <a:xfrm>
            <a:off x="276225" y="247650"/>
            <a:ext cx="11630025"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3524" y="5909049"/>
            <a:ext cx="1103212" cy="476250"/>
          </a:xfrm>
          <a:prstGeom prst="rect">
            <a:avLst/>
          </a:prstGeom>
        </p:spPr>
      </p:pic>
      <p:sp>
        <p:nvSpPr>
          <p:cNvPr id="10" name="Tijdelijke aanduiding voor afbeelding 23">
            <a:extLst>
              <a:ext uri="{FF2B5EF4-FFF2-40B4-BE49-F238E27FC236}">
                <a16:creationId xmlns:a16="http://schemas.microsoft.com/office/drawing/2014/main" id="{5D2EBF54-F022-46D2-A693-0E51661B3A74}"/>
              </a:ext>
            </a:extLst>
          </p:cNvPr>
          <p:cNvSpPr>
            <a:spLocks noGrp="1"/>
          </p:cNvSpPr>
          <p:nvPr>
            <p:ph type="pic" sz="quarter" idx="12"/>
          </p:nvPr>
        </p:nvSpPr>
        <p:spPr>
          <a:xfrm>
            <a:off x="864000" y="1431985"/>
            <a:ext cx="4852773" cy="4131926"/>
          </a:xfrm>
        </p:spPr>
        <p:txBody>
          <a:bodyPr/>
          <a:lstStyle/>
          <a:p>
            <a:r>
              <a:rPr lang="nl-NL"/>
              <a:t>Klik op het pictogram als u een afbeelding wilt toevoegen</a:t>
            </a:r>
          </a:p>
        </p:txBody>
      </p:sp>
      <p:sp>
        <p:nvSpPr>
          <p:cNvPr id="11" name="Tijdelijke aanduiding voor tekst 21">
            <a:extLst>
              <a:ext uri="{FF2B5EF4-FFF2-40B4-BE49-F238E27FC236}">
                <a16:creationId xmlns:a16="http://schemas.microsoft.com/office/drawing/2014/main" id="{B4D0DDE9-57E8-437E-87B7-708132B4ABB8}"/>
              </a:ext>
            </a:extLst>
          </p:cNvPr>
          <p:cNvSpPr>
            <a:spLocks noGrp="1"/>
          </p:cNvSpPr>
          <p:nvPr>
            <p:ph type="body" sz="quarter" idx="11"/>
          </p:nvPr>
        </p:nvSpPr>
        <p:spPr>
          <a:xfrm>
            <a:off x="6475228" y="1431985"/>
            <a:ext cx="5191507" cy="4131926"/>
          </a:xfrm>
        </p:spPr>
        <p:txBody>
          <a:bodyPr>
            <a:normAutofit/>
          </a:bodyPr>
          <a:lstStyle>
            <a:lvl1pPr>
              <a:defRPr lang="nl-NL" sz="2400" kern="1200" dirty="0" smtClean="0">
                <a:solidFill>
                  <a:schemeClr val="bg2"/>
                </a:solidFill>
                <a:latin typeface="Flanders Art Sans Medium" panose="00000600000000000000" pitchFamily="50" charset="0"/>
                <a:ea typeface="+mn-ea"/>
                <a:cs typeface="+mn-cs"/>
              </a:defRPr>
            </a:lvl1pPr>
            <a:lvl2pPr>
              <a:defRPr lang="nl-NL" sz="2000" kern="1200" dirty="0" smtClean="0">
                <a:solidFill>
                  <a:schemeClr val="tx1"/>
                </a:solidFill>
                <a:latin typeface="FlandersArtSans-Regular" panose="00000500000000000000" pitchFamily="50" charset="0"/>
                <a:ea typeface="+mn-ea"/>
                <a:cs typeface="+mn-cs"/>
              </a:defRPr>
            </a:lvl2pPr>
            <a:lvl3pPr marL="1200150" indent="-285750">
              <a:buFont typeface="Arial" panose="020B0604020202020204" pitchFamily="34" charset="0"/>
              <a:buChar char="•"/>
              <a:defRPr lang="nl-NL" sz="1600" kern="1200" dirty="0" smtClean="0">
                <a:solidFill>
                  <a:schemeClr val="tx1"/>
                </a:solidFill>
                <a:latin typeface="Flanders Art Sans Light" pitchFamily="2" charset="77"/>
                <a:ea typeface="+mn-ea"/>
                <a:cs typeface="+mn-cs"/>
              </a:defRPr>
            </a:lvl3pPr>
            <a:lvl4pPr>
              <a:defRPr lang="nl-NL" sz="1800" kern="1200" dirty="0" smtClean="0">
                <a:solidFill>
                  <a:srgbClr val="016FB8"/>
                </a:solidFill>
                <a:latin typeface="Flanders Art Sans Light" pitchFamily="2" charset="77"/>
                <a:ea typeface="+mn-ea"/>
                <a:cs typeface="+mn-cs"/>
              </a:defRPr>
            </a:lvl4pPr>
            <a:lvl5pPr>
              <a:defRPr lang="nl-NL" sz="1800" kern="1200" dirty="0">
                <a:solidFill>
                  <a:srgbClr val="016FB8"/>
                </a:solidFill>
                <a:latin typeface="Flanders Art Sans Light" pitchFamily="2" charset="77"/>
                <a:ea typeface="+mn-ea"/>
                <a:cs typeface="+mn-cs"/>
              </a:defRPr>
            </a:lvl5pPr>
          </a:lstStyle>
          <a:p>
            <a:pPr lvl="0"/>
            <a:r>
              <a:rPr lang="nl-NL"/>
              <a:t>Klikken om de tekststijl van het model te bewerken</a:t>
            </a:r>
          </a:p>
          <a:p>
            <a:pPr lvl="1"/>
            <a:r>
              <a:rPr lang="nl-NL"/>
              <a:t>Tweede niveau</a:t>
            </a:r>
          </a:p>
          <a:p>
            <a:pPr lvl="2"/>
            <a:r>
              <a:rPr lang="nl-NL"/>
              <a:t>Derde niveau</a:t>
            </a:r>
          </a:p>
        </p:txBody>
      </p:sp>
      <p:sp>
        <p:nvSpPr>
          <p:cNvPr id="13" name="Titel 15">
            <a:extLst>
              <a:ext uri="{FF2B5EF4-FFF2-40B4-BE49-F238E27FC236}">
                <a16:creationId xmlns:a16="http://schemas.microsoft.com/office/drawing/2014/main" id="{ADA9B117-731D-49FC-A91C-29940D2D7D05}"/>
              </a:ext>
            </a:extLst>
          </p:cNvPr>
          <p:cNvSpPr>
            <a:spLocks noGrp="1"/>
          </p:cNvSpPr>
          <p:nvPr>
            <p:ph type="title"/>
          </p:nvPr>
        </p:nvSpPr>
        <p:spPr>
          <a:xfrm>
            <a:off x="864000" y="584840"/>
            <a:ext cx="10800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2069917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to rechts &amp; tekst">
    <p:bg>
      <p:bgPr>
        <a:solidFill>
          <a:schemeClr val="accent6"/>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80729A8C-D20F-4DE3-A720-FDB8DA9C26AB}"/>
              </a:ext>
            </a:extLst>
          </p:cNvPr>
          <p:cNvSpPr/>
          <p:nvPr userDrawn="1"/>
        </p:nvSpPr>
        <p:spPr>
          <a:xfrm>
            <a:off x="276225" y="247650"/>
            <a:ext cx="11630025"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3524" y="5909049"/>
            <a:ext cx="1103212" cy="476250"/>
          </a:xfrm>
          <a:prstGeom prst="rect">
            <a:avLst/>
          </a:prstGeom>
        </p:spPr>
      </p:pic>
      <p:sp>
        <p:nvSpPr>
          <p:cNvPr id="10" name="Tijdelijke aanduiding voor afbeelding 23">
            <a:extLst>
              <a:ext uri="{FF2B5EF4-FFF2-40B4-BE49-F238E27FC236}">
                <a16:creationId xmlns:a16="http://schemas.microsoft.com/office/drawing/2014/main" id="{5D2EBF54-F022-46D2-A693-0E51661B3A74}"/>
              </a:ext>
            </a:extLst>
          </p:cNvPr>
          <p:cNvSpPr>
            <a:spLocks noGrp="1"/>
          </p:cNvSpPr>
          <p:nvPr>
            <p:ph type="pic" sz="quarter" idx="12"/>
          </p:nvPr>
        </p:nvSpPr>
        <p:spPr>
          <a:xfrm>
            <a:off x="6530933" y="1436298"/>
            <a:ext cx="5135803" cy="4131926"/>
          </a:xfrm>
        </p:spPr>
        <p:txBody>
          <a:bodyPr/>
          <a:lstStyle/>
          <a:p>
            <a:r>
              <a:rPr lang="nl-NL"/>
              <a:t>Klik op het pictogram als u een afbeelding wilt toevoegen</a:t>
            </a:r>
          </a:p>
        </p:txBody>
      </p:sp>
      <p:sp>
        <p:nvSpPr>
          <p:cNvPr id="13" name="Titel 15">
            <a:extLst>
              <a:ext uri="{FF2B5EF4-FFF2-40B4-BE49-F238E27FC236}">
                <a16:creationId xmlns:a16="http://schemas.microsoft.com/office/drawing/2014/main" id="{ADA9B117-731D-49FC-A91C-29940D2D7D05}"/>
              </a:ext>
            </a:extLst>
          </p:cNvPr>
          <p:cNvSpPr>
            <a:spLocks noGrp="1"/>
          </p:cNvSpPr>
          <p:nvPr>
            <p:ph type="title"/>
          </p:nvPr>
        </p:nvSpPr>
        <p:spPr>
          <a:xfrm>
            <a:off x="863999" y="584840"/>
            <a:ext cx="10800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
        <p:nvSpPr>
          <p:cNvPr id="9" name="Tijdelijke aanduiding voor tekst 21">
            <a:extLst>
              <a:ext uri="{FF2B5EF4-FFF2-40B4-BE49-F238E27FC236}">
                <a16:creationId xmlns:a16="http://schemas.microsoft.com/office/drawing/2014/main" id="{AE1B0227-70A2-4C91-8418-D76818A9DA5E}"/>
              </a:ext>
            </a:extLst>
          </p:cNvPr>
          <p:cNvSpPr>
            <a:spLocks noGrp="1"/>
          </p:cNvSpPr>
          <p:nvPr>
            <p:ph type="body" sz="quarter" idx="11"/>
          </p:nvPr>
        </p:nvSpPr>
        <p:spPr>
          <a:xfrm>
            <a:off x="864000" y="1436298"/>
            <a:ext cx="4888214" cy="4131926"/>
          </a:xfrm>
        </p:spPr>
        <p:txBody>
          <a:bodyPr>
            <a:normAutofit/>
          </a:bodyPr>
          <a:lstStyle>
            <a:lvl1pPr>
              <a:defRPr lang="nl-NL" sz="2400" kern="1200" dirty="0" smtClean="0">
                <a:solidFill>
                  <a:schemeClr val="bg2"/>
                </a:solidFill>
                <a:latin typeface="Flanders Art Sans Medium" panose="00000600000000000000" pitchFamily="50" charset="0"/>
                <a:ea typeface="+mn-ea"/>
                <a:cs typeface="+mn-cs"/>
              </a:defRPr>
            </a:lvl1pPr>
            <a:lvl2pPr>
              <a:defRPr lang="nl-NL" sz="2000" kern="1200" dirty="0" smtClean="0">
                <a:solidFill>
                  <a:schemeClr val="tx1"/>
                </a:solidFill>
                <a:latin typeface="FlandersArtSans-Regular" panose="00000500000000000000" pitchFamily="50" charset="0"/>
                <a:ea typeface="+mn-ea"/>
                <a:cs typeface="+mn-cs"/>
              </a:defRPr>
            </a:lvl2pPr>
            <a:lvl3pPr marL="1200150" indent="-285750">
              <a:buFont typeface="Arial" panose="020B0604020202020204" pitchFamily="34" charset="0"/>
              <a:buChar char="•"/>
              <a:defRPr lang="nl-NL" sz="1600" kern="1200" dirty="0" smtClean="0">
                <a:solidFill>
                  <a:schemeClr val="tx1"/>
                </a:solidFill>
                <a:latin typeface="Flanders Art Sans Light" pitchFamily="2" charset="77"/>
                <a:ea typeface="+mn-ea"/>
                <a:cs typeface="+mn-cs"/>
              </a:defRPr>
            </a:lvl3pPr>
            <a:lvl4pPr>
              <a:defRPr lang="nl-NL" sz="1800" kern="1200" dirty="0" smtClean="0">
                <a:solidFill>
                  <a:srgbClr val="016FB8"/>
                </a:solidFill>
                <a:latin typeface="Flanders Art Sans Light" pitchFamily="2" charset="77"/>
                <a:ea typeface="+mn-ea"/>
                <a:cs typeface="+mn-cs"/>
              </a:defRPr>
            </a:lvl4pPr>
            <a:lvl5pPr>
              <a:defRPr lang="nl-NL" sz="1800" kern="1200" dirty="0">
                <a:solidFill>
                  <a:srgbClr val="016FB8"/>
                </a:solidFill>
                <a:latin typeface="Flanders Art Sans Light" pitchFamily="2" charset="77"/>
                <a:ea typeface="+mn-ea"/>
                <a:cs typeface="+mn-cs"/>
              </a:defRPr>
            </a:lvl5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24867315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to met/zonder quote">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E9A9213C-512A-45EF-8168-226D0A130DD1}"/>
              </a:ext>
            </a:extLst>
          </p:cNvPr>
          <p:cNvSpPr>
            <a:spLocks noGrp="1"/>
          </p:cNvSpPr>
          <p:nvPr>
            <p:ph type="pic" sz="quarter" idx="11"/>
          </p:nvPr>
        </p:nvSpPr>
        <p:spPr>
          <a:xfrm>
            <a:off x="264319" y="266700"/>
            <a:ext cx="11663362" cy="6324600"/>
          </a:xfrm>
        </p:spPr>
        <p:txBody>
          <a:bodyPr/>
          <a:lstStyle/>
          <a:p>
            <a:r>
              <a:rPr lang="nl-NL"/>
              <a:t>Klik op het pictogram als u een afbeelding wilt toevoegen</a:t>
            </a:r>
          </a:p>
        </p:txBody>
      </p:sp>
      <p:pic>
        <p:nvPicPr>
          <p:cNvPr id="16" name="Afbeelding 15">
            <a:extLst>
              <a:ext uri="{FF2B5EF4-FFF2-40B4-BE49-F238E27FC236}">
                <a16:creationId xmlns:a16="http://schemas.microsoft.com/office/drawing/2014/main" id="{B1180B31-EC48-446E-8489-B1986E74B6ED}"/>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15" name="Groep 14">
            <a:extLst>
              <a:ext uri="{FF2B5EF4-FFF2-40B4-BE49-F238E27FC236}">
                <a16:creationId xmlns:a16="http://schemas.microsoft.com/office/drawing/2014/main" id="{4AC4D573-5776-4AC8-920F-3AAA32D0789E}"/>
              </a:ext>
            </a:extLst>
          </p:cNvPr>
          <p:cNvGrpSpPr/>
          <p:nvPr userDrawn="1"/>
        </p:nvGrpSpPr>
        <p:grpSpPr>
          <a:xfrm>
            <a:off x="537412" y="5854976"/>
            <a:ext cx="11129324" cy="530322"/>
            <a:chOff x="537412" y="5854976"/>
            <a:chExt cx="11129324" cy="530322"/>
          </a:xfrm>
        </p:grpSpPr>
        <p:pic>
          <p:nvPicPr>
            <p:cNvPr id="9" name="Graphic 8">
              <a:extLst>
                <a:ext uri="{FF2B5EF4-FFF2-40B4-BE49-F238E27FC236}">
                  <a16:creationId xmlns:a16="http://schemas.microsoft.com/office/drawing/2014/main" id="{13291289-A8CF-4BA6-9003-B624E5C2D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0" name="Graphic 9">
              <a:extLst>
                <a:ext uri="{FF2B5EF4-FFF2-40B4-BE49-F238E27FC236}">
                  <a16:creationId xmlns:a16="http://schemas.microsoft.com/office/drawing/2014/main" id="{65D1600E-7434-4328-A4A0-531C2ACFF6C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63524" y="5909049"/>
              <a:ext cx="1103212" cy="476249"/>
            </a:xfrm>
            <a:prstGeom prst="rect">
              <a:avLst/>
            </a:prstGeom>
          </p:spPr>
        </p:pic>
      </p:grpSp>
      <p:sp>
        <p:nvSpPr>
          <p:cNvPr id="12" name="Tijdelijke aanduiding voor inhoud 11">
            <a:extLst>
              <a:ext uri="{FF2B5EF4-FFF2-40B4-BE49-F238E27FC236}">
                <a16:creationId xmlns:a16="http://schemas.microsoft.com/office/drawing/2014/main" id="{7E533627-067B-4A68-B7E3-D7110F28D75E}"/>
              </a:ext>
            </a:extLst>
          </p:cNvPr>
          <p:cNvSpPr>
            <a:spLocks noGrp="1"/>
          </p:cNvSpPr>
          <p:nvPr>
            <p:ph sz="quarter" idx="10" hasCustomPrompt="1"/>
          </p:nvPr>
        </p:nvSpPr>
        <p:spPr>
          <a:xfrm>
            <a:off x="4599683" y="2516217"/>
            <a:ext cx="2985014" cy="911165"/>
          </a:xfrm>
        </p:spPr>
        <p:txBody>
          <a:bodyPr>
            <a:normAutofit/>
          </a:bodyPr>
          <a:lstStyle>
            <a:lvl1pPr marL="0" indent="0">
              <a:buNone/>
              <a:defRPr lang="nl-NL" sz="5000" b="1" kern="1200" dirty="0" smtClean="0">
                <a:solidFill>
                  <a:schemeClr val="bg1"/>
                </a:solidFill>
                <a:latin typeface="Flanders Art Serif Bold" pitchFamily="2" charset="77"/>
                <a:ea typeface="+mn-ea"/>
                <a:cs typeface="+mn-cs"/>
              </a:defRPr>
            </a:lvl1pPr>
          </a:lstStyle>
          <a:p>
            <a:pPr lvl="0"/>
            <a:r>
              <a:rPr lang="nl-NL"/>
              <a:t>“Quote”</a:t>
            </a:r>
          </a:p>
        </p:txBody>
      </p:sp>
    </p:spTree>
    <p:extLst>
      <p:ext uri="{BB962C8B-B14F-4D97-AF65-F5344CB8AC3E}">
        <p14:creationId xmlns:p14="http://schemas.microsoft.com/office/powerpoint/2010/main" val="388670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ografie">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C705D43-146C-4E4E-A4B3-58CFAF5A8E12}"/>
              </a:ext>
            </a:extLst>
          </p:cNvPr>
          <p:cNvSpPr/>
          <p:nvPr userDrawn="1"/>
        </p:nvSpPr>
        <p:spPr>
          <a:xfrm>
            <a:off x="276225" y="247650"/>
            <a:ext cx="11630025"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EECE6F-B08E-4D9F-A245-2FD67D052CC5}"/>
              </a:ext>
            </a:extLst>
          </p:cNvPr>
          <p:cNvPicPr>
            <a:picLocks noChangeAspect="1"/>
          </p:cNvPicPr>
          <p:nvPr userDrawn="1"/>
        </p:nvPicPr>
        <p:blipFill>
          <a:blip r:embed="rId2"/>
          <a:stretch>
            <a:fillRect/>
          </a:stretch>
        </p:blipFill>
        <p:spPr>
          <a:xfrm>
            <a:off x="0" y="0"/>
            <a:ext cx="12184380" cy="6858000"/>
          </a:xfrm>
          <a:prstGeom prst="rect">
            <a:avLst/>
          </a:prstGeom>
        </p:spPr>
      </p:pic>
      <p:pic>
        <p:nvPicPr>
          <p:cNvPr id="9" name="Graphic 8">
            <a:extLst>
              <a:ext uri="{FF2B5EF4-FFF2-40B4-BE49-F238E27FC236}">
                <a16:creationId xmlns:a16="http://schemas.microsoft.com/office/drawing/2014/main" id="{387FA3BA-3301-4B25-8D45-722D35FEE8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0" name="Graphic 9">
            <a:extLst>
              <a:ext uri="{FF2B5EF4-FFF2-40B4-BE49-F238E27FC236}">
                <a16:creationId xmlns:a16="http://schemas.microsoft.com/office/drawing/2014/main" id="{8585D313-45EA-4DF8-842D-B464A18BCB3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sp>
        <p:nvSpPr>
          <p:cNvPr id="11" name="Tijdelijke aanduiding voor afbeelding 23">
            <a:extLst>
              <a:ext uri="{FF2B5EF4-FFF2-40B4-BE49-F238E27FC236}">
                <a16:creationId xmlns:a16="http://schemas.microsoft.com/office/drawing/2014/main" id="{B0030088-A6B2-4994-B0A3-F3E502E03868}"/>
              </a:ext>
            </a:extLst>
          </p:cNvPr>
          <p:cNvSpPr>
            <a:spLocks noGrp="1"/>
          </p:cNvSpPr>
          <p:nvPr>
            <p:ph type="pic" sz="quarter" idx="12"/>
          </p:nvPr>
        </p:nvSpPr>
        <p:spPr>
          <a:xfrm>
            <a:off x="1521759" y="1282175"/>
            <a:ext cx="3226236" cy="3229786"/>
          </a:xfrm>
        </p:spPr>
        <p:txBody>
          <a:bodyPr/>
          <a:lstStyle/>
          <a:p>
            <a:r>
              <a:rPr lang="nl-NL"/>
              <a:t>Klik op het pictogram als u een afbeelding wilt toevoegen</a:t>
            </a:r>
          </a:p>
        </p:txBody>
      </p:sp>
      <p:sp>
        <p:nvSpPr>
          <p:cNvPr id="13" name="Titel 15">
            <a:extLst>
              <a:ext uri="{FF2B5EF4-FFF2-40B4-BE49-F238E27FC236}">
                <a16:creationId xmlns:a16="http://schemas.microsoft.com/office/drawing/2014/main" id="{6E63F093-8214-4171-A2DF-7570500C1B36}"/>
              </a:ext>
            </a:extLst>
          </p:cNvPr>
          <p:cNvSpPr>
            <a:spLocks noGrp="1"/>
          </p:cNvSpPr>
          <p:nvPr>
            <p:ph type="title"/>
          </p:nvPr>
        </p:nvSpPr>
        <p:spPr>
          <a:xfrm>
            <a:off x="5503714" y="1282175"/>
            <a:ext cx="5191508"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
        <p:nvSpPr>
          <p:cNvPr id="15" name="Tijdelijke aanduiding voor tekst 21">
            <a:extLst>
              <a:ext uri="{FF2B5EF4-FFF2-40B4-BE49-F238E27FC236}">
                <a16:creationId xmlns:a16="http://schemas.microsoft.com/office/drawing/2014/main" id="{D7D50A3B-B630-4E4A-8EB8-64681D184364}"/>
              </a:ext>
            </a:extLst>
          </p:cNvPr>
          <p:cNvSpPr>
            <a:spLocks noGrp="1"/>
          </p:cNvSpPr>
          <p:nvPr>
            <p:ph type="body" sz="quarter" idx="13"/>
          </p:nvPr>
        </p:nvSpPr>
        <p:spPr>
          <a:xfrm>
            <a:off x="5506450" y="2161556"/>
            <a:ext cx="5191507" cy="3285599"/>
          </a:xfrm>
        </p:spPr>
        <p:txBody>
          <a:bodyPr>
            <a:normAutofit/>
          </a:bodyPr>
          <a:lstStyle>
            <a:lvl1pPr>
              <a:defRPr lang="nl-NL" sz="2400" kern="1200" dirty="0" smtClean="0">
                <a:solidFill>
                  <a:schemeClr val="bg2"/>
                </a:solidFill>
                <a:latin typeface="Flanders Art Sans Medium" panose="00000600000000000000" pitchFamily="50" charset="0"/>
                <a:ea typeface="+mn-ea"/>
                <a:cs typeface="+mn-cs"/>
              </a:defRPr>
            </a:lvl1pPr>
            <a:lvl2pPr>
              <a:defRPr lang="nl-NL" sz="2000" kern="1200" dirty="0" smtClean="0">
                <a:solidFill>
                  <a:schemeClr val="tx1"/>
                </a:solidFill>
                <a:latin typeface="FlandersArtSans-Regular" panose="00000500000000000000" pitchFamily="50" charset="0"/>
                <a:ea typeface="+mn-ea"/>
                <a:cs typeface="+mn-cs"/>
              </a:defRPr>
            </a:lvl2pPr>
            <a:lvl3pPr marL="1200150" indent="-285750">
              <a:buFont typeface="Arial" panose="020B0604020202020204" pitchFamily="34" charset="0"/>
              <a:buChar char="•"/>
              <a:defRPr lang="nl-NL" sz="1600" kern="1200" dirty="0" smtClean="0">
                <a:solidFill>
                  <a:schemeClr val="tx1"/>
                </a:solidFill>
                <a:latin typeface="Flanders Art Sans Light" pitchFamily="2" charset="77"/>
                <a:ea typeface="+mn-ea"/>
                <a:cs typeface="+mn-cs"/>
              </a:defRPr>
            </a:lvl3pPr>
            <a:lvl4pPr>
              <a:defRPr lang="nl-NL" sz="1800" kern="1200" dirty="0" smtClean="0">
                <a:solidFill>
                  <a:srgbClr val="016FB8"/>
                </a:solidFill>
                <a:latin typeface="Flanders Art Sans Light" pitchFamily="2" charset="77"/>
                <a:ea typeface="+mn-ea"/>
                <a:cs typeface="+mn-cs"/>
              </a:defRPr>
            </a:lvl4pPr>
            <a:lvl5pPr>
              <a:defRPr lang="nl-NL" sz="1800" kern="1200" dirty="0">
                <a:solidFill>
                  <a:srgbClr val="016FB8"/>
                </a:solidFill>
                <a:latin typeface="Flanders Art Sans Light" pitchFamily="2" charset="77"/>
                <a:ea typeface="+mn-ea"/>
                <a:cs typeface="+mn-cs"/>
              </a:defRPr>
            </a:lvl5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3452434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1132941-1A88-4831-9DAD-8F02944BD05F}"/>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7" name="Groep 6">
            <a:extLst>
              <a:ext uri="{FF2B5EF4-FFF2-40B4-BE49-F238E27FC236}">
                <a16:creationId xmlns:a16="http://schemas.microsoft.com/office/drawing/2014/main" id="{5F7C05F7-B2DD-4E0F-A64D-F662520C0CCC}"/>
              </a:ext>
            </a:extLst>
          </p:cNvPr>
          <p:cNvGrpSpPr/>
          <p:nvPr userDrawn="1"/>
        </p:nvGrpSpPr>
        <p:grpSpPr>
          <a:xfrm>
            <a:off x="537412" y="5854976"/>
            <a:ext cx="11129324" cy="530323"/>
            <a:chOff x="537412" y="5854976"/>
            <a:chExt cx="11129324" cy="530323"/>
          </a:xfrm>
        </p:grpSpPr>
        <p:pic>
          <p:nvPicPr>
            <p:cNvPr id="8" name="Graphic 7">
              <a:extLst>
                <a:ext uri="{FF2B5EF4-FFF2-40B4-BE49-F238E27FC236}">
                  <a16:creationId xmlns:a16="http://schemas.microsoft.com/office/drawing/2014/main" id="{D81C46C1-8BA9-49AB-ABC1-E101BBC679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9" name="Graphic 8">
              <a:extLst>
                <a:ext uri="{FF2B5EF4-FFF2-40B4-BE49-F238E27FC236}">
                  <a16:creationId xmlns:a16="http://schemas.microsoft.com/office/drawing/2014/main" id="{49329305-4371-4B06-89A8-563E7444D3F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0" name="Tijdelijke aanduiding voor afbeelding 21">
            <a:extLst>
              <a:ext uri="{FF2B5EF4-FFF2-40B4-BE49-F238E27FC236}">
                <a16:creationId xmlns:a16="http://schemas.microsoft.com/office/drawing/2014/main" id="{92639B05-4F00-47D9-A2CC-015712FB7BA9}"/>
              </a:ext>
            </a:extLst>
          </p:cNvPr>
          <p:cNvSpPr>
            <a:spLocks noGrp="1"/>
          </p:cNvSpPr>
          <p:nvPr>
            <p:ph type="pic" sz="quarter" idx="10"/>
          </p:nvPr>
        </p:nvSpPr>
        <p:spPr>
          <a:xfrm>
            <a:off x="6558799" y="1859798"/>
            <a:ext cx="4707605" cy="3138403"/>
          </a:xfrm>
        </p:spPr>
        <p:txBody>
          <a:bodyPr/>
          <a:lstStyle/>
          <a:p>
            <a:r>
              <a:rPr lang="nl-NL"/>
              <a:t>Klik op het pictogram als u een afbeelding wilt toevoegen</a:t>
            </a:r>
          </a:p>
        </p:txBody>
      </p:sp>
      <p:sp>
        <p:nvSpPr>
          <p:cNvPr id="20" name="Tijdelijke aanduiding voor afbeelding 21">
            <a:extLst>
              <a:ext uri="{FF2B5EF4-FFF2-40B4-BE49-F238E27FC236}">
                <a16:creationId xmlns:a16="http://schemas.microsoft.com/office/drawing/2014/main" id="{190C7EE9-20FD-4411-BE7B-6C3B38933915}"/>
              </a:ext>
            </a:extLst>
          </p:cNvPr>
          <p:cNvSpPr>
            <a:spLocks noGrp="1"/>
          </p:cNvSpPr>
          <p:nvPr>
            <p:ph type="pic" sz="quarter" idx="11"/>
          </p:nvPr>
        </p:nvSpPr>
        <p:spPr>
          <a:xfrm>
            <a:off x="925597" y="1859798"/>
            <a:ext cx="4707605" cy="3138403"/>
          </a:xfrm>
        </p:spPr>
        <p:txBody>
          <a:bodyPr/>
          <a:lstStyle/>
          <a:p>
            <a:r>
              <a:rPr lang="nl-NL"/>
              <a:t>Klik op het pictogram als u een afbeelding wilt toevoegen</a:t>
            </a:r>
          </a:p>
        </p:txBody>
      </p:sp>
      <p:sp>
        <p:nvSpPr>
          <p:cNvPr id="11" name="Titel 15">
            <a:extLst>
              <a:ext uri="{FF2B5EF4-FFF2-40B4-BE49-F238E27FC236}">
                <a16:creationId xmlns:a16="http://schemas.microsoft.com/office/drawing/2014/main" id="{0C6383CA-CC17-4D3A-B87E-3C04EADA96BE}"/>
              </a:ext>
            </a:extLst>
          </p:cNvPr>
          <p:cNvSpPr>
            <a:spLocks noGrp="1"/>
          </p:cNvSpPr>
          <p:nvPr>
            <p:ph type="title"/>
          </p:nvPr>
        </p:nvSpPr>
        <p:spPr>
          <a:xfrm>
            <a:off x="864000" y="584840"/>
            <a:ext cx="10800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995888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1AA2F3D-46D7-4CBF-BB5A-5F6A70516DD1}"/>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8" name="Groep 7">
            <a:extLst>
              <a:ext uri="{FF2B5EF4-FFF2-40B4-BE49-F238E27FC236}">
                <a16:creationId xmlns:a16="http://schemas.microsoft.com/office/drawing/2014/main" id="{D826B81E-AD0E-4490-AC91-A25994481328}"/>
              </a:ext>
            </a:extLst>
          </p:cNvPr>
          <p:cNvGrpSpPr/>
          <p:nvPr userDrawn="1"/>
        </p:nvGrpSpPr>
        <p:grpSpPr>
          <a:xfrm>
            <a:off x="537412" y="5854976"/>
            <a:ext cx="11129324" cy="530323"/>
            <a:chOff x="537412" y="5854976"/>
            <a:chExt cx="11129324" cy="530323"/>
          </a:xfrm>
        </p:grpSpPr>
        <p:pic>
          <p:nvPicPr>
            <p:cNvPr id="9" name="Graphic 8">
              <a:extLst>
                <a:ext uri="{FF2B5EF4-FFF2-40B4-BE49-F238E27FC236}">
                  <a16:creationId xmlns:a16="http://schemas.microsoft.com/office/drawing/2014/main" id="{CB220681-B6CE-4BEB-B090-E3D2ED344C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0" name="Graphic 9">
              <a:extLst>
                <a:ext uri="{FF2B5EF4-FFF2-40B4-BE49-F238E27FC236}">
                  <a16:creationId xmlns:a16="http://schemas.microsoft.com/office/drawing/2014/main" id="{865205A9-8446-4882-A2A1-5C9F8F4A423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22" name="Tijdelijke aanduiding voor afbeelding 21">
            <a:extLst>
              <a:ext uri="{FF2B5EF4-FFF2-40B4-BE49-F238E27FC236}">
                <a16:creationId xmlns:a16="http://schemas.microsoft.com/office/drawing/2014/main" id="{D8D87B6E-C11E-47ED-A65A-D0D29DCFC8FE}"/>
              </a:ext>
            </a:extLst>
          </p:cNvPr>
          <p:cNvSpPr>
            <a:spLocks noGrp="1"/>
          </p:cNvSpPr>
          <p:nvPr>
            <p:ph type="pic" sz="quarter" idx="10"/>
          </p:nvPr>
        </p:nvSpPr>
        <p:spPr>
          <a:xfrm>
            <a:off x="864000" y="2401305"/>
            <a:ext cx="3083086" cy="2055391"/>
          </a:xfrm>
        </p:spPr>
        <p:txBody>
          <a:bodyPr/>
          <a:lstStyle/>
          <a:p>
            <a:r>
              <a:rPr lang="nl-NL"/>
              <a:t>Klik op het pictogram als u een afbeelding wilt toevoegen</a:t>
            </a:r>
          </a:p>
        </p:txBody>
      </p:sp>
      <p:sp>
        <p:nvSpPr>
          <p:cNvPr id="24" name="Tijdelijke aanduiding voor afbeelding 23">
            <a:extLst>
              <a:ext uri="{FF2B5EF4-FFF2-40B4-BE49-F238E27FC236}">
                <a16:creationId xmlns:a16="http://schemas.microsoft.com/office/drawing/2014/main" id="{05DD239C-6BF9-4857-BE3F-6E4F6C954A7F}"/>
              </a:ext>
            </a:extLst>
          </p:cNvPr>
          <p:cNvSpPr>
            <a:spLocks noGrp="1"/>
          </p:cNvSpPr>
          <p:nvPr>
            <p:ph type="pic" sz="quarter" idx="11"/>
          </p:nvPr>
        </p:nvSpPr>
        <p:spPr>
          <a:xfrm>
            <a:off x="4555861" y="2401305"/>
            <a:ext cx="3081682" cy="2055391"/>
          </a:xfrm>
        </p:spPr>
        <p:txBody>
          <a:bodyPr/>
          <a:lstStyle/>
          <a:p>
            <a:r>
              <a:rPr lang="nl-NL"/>
              <a:t>Klik op het pictogram als u een afbeelding wilt toevoegen</a:t>
            </a:r>
          </a:p>
        </p:txBody>
      </p:sp>
      <p:sp>
        <p:nvSpPr>
          <p:cNvPr id="27" name="Tijdelijke aanduiding voor afbeelding 23">
            <a:extLst>
              <a:ext uri="{FF2B5EF4-FFF2-40B4-BE49-F238E27FC236}">
                <a16:creationId xmlns:a16="http://schemas.microsoft.com/office/drawing/2014/main" id="{7F1B71C2-7661-4BEA-93B8-B6F606071530}"/>
              </a:ext>
            </a:extLst>
          </p:cNvPr>
          <p:cNvSpPr>
            <a:spLocks noGrp="1"/>
          </p:cNvSpPr>
          <p:nvPr>
            <p:ph type="pic" sz="quarter" idx="12"/>
          </p:nvPr>
        </p:nvSpPr>
        <p:spPr>
          <a:xfrm>
            <a:off x="8253611" y="2401305"/>
            <a:ext cx="3081682" cy="2055391"/>
          </a:xfrm>
        </p:spPr>
        <p:txBody>
          <a:bodyPr/>
          <a:lstStyle/>
          <a:p>
            <a:r>
              <a:rPr lang="nl-NL"/>
              <a:t>Klik op het pictogram als u een afbeelding wilt toevoegen</a:t>
            </a:r>
          </a:p>
        </p:txBody>
      </p:sp>
      <p:sp>
        <p:nvSpPr>
          <p:cNvPr id="11" name="Titel 15">
            <a:extLst>
              <a:ext uri="{FF2B5EF4-FFF2-40B4-BE49-F238E27FC236}">
                <a16:creationId xmlns:a16="http://schemas.microsoft.com/office/drawing/2014/main" id="{61B33E22-F6FE-494D-9797-7DCED3ED5065}"/>
              </a:ext>
            </a:extLst>
          </p:cNvPr>
          <p:cNvSpPr>
            <a:spLocks noGrp="1"/>
          </p:cNvSpPr>
          <p:nvPr>
            <p:ph type="title"/>
          </p:nvPr>
        </p:nvSpPr>
        <p:spPr>
          <a:xfrm>
            <a:off x="864000" y="584840"/>
            <a:ext cx="10800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3328523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afbeeldingen">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1132941-1A88-4831-9DAD-8F02944BD05F}"/>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7" name="Groep 6">
            <a:extLst>
              <a:ext uri="{FF2B5EF4-FFF2-40B4-BE49-F238E27FC236}">
                <a16:creationId xmlns:a16="http://schemas.microsoft.com/office/drawing/2014/main" id="{5F7C05F7-B2DD-4E0F-A64D-F662520C0CCC}"/>
              </a:ext>
            </a:extLst>
          </p:cNvPr>
          <p:cNvGrpSpPr/>
          <p:nvPr userDrawn="1"/>
        </p:nvGrpSpPr>
        <p:grpSpPr>
          <a:xfrm>
            <a:off x="537412" y="5854976"/>
            <a:ext cx="11129324" cy="530323"/>
            <a:chOff x="537412" y="5854976"/>
            <a:chExt cx="11129324" cy="530323"/>
          </a:xfrm>
        </p:grpSpPr>
        <p:pic>
          <p:nvPicPr>
            <p:cNvPr id="8" name="Graphic 7">
              <a:extLst>
                <a:ext uri="{FF2B5EF4-FFF2-40B4-BE49-F238E27FC236}">
                  <a16:creationId xmlns:a16="http://schemas.microsoft.com/office/drawing/2014/main" id="{D81C46C1-8BA9-49AB-ABC1-E101BBC679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9" name="Graphic 8">
              <a:extLst>
                <a:ext uri="{FF2B5EF4-FFF2-40B4-BE49-F238E27FC236}">
                  <a16:creationId xmlns:a16="http://schemas.microsoft.com/office/drawing/2014/main" id="{49329305-4371-4B06-89A8-563E7444D3F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2" name="Tijdelijke aanduiding voor afbeelding 21">
            <a:extLst>
              <a:ext uri="{FF2B5EF4-FFF2-40B4-BE49-F238E27FC236}">
                <a16:creationId xmlns:a16="http://schemas.microsoft.com/office/drawing/2014/main" id="{8045519B-A6A0-49DA-ABEF-45929BAAA0EB}"/>
              </a:ext>
            </a:extLst>
          </p:cNvPr>
          <p:cNvSpPr>
            <a:spLocks noGrp="1" noChangeAspect="1"/>
          </p:cNvSpPr>
          <p:nvPr>
            <p:ph type="pic" sz="quarter" idx="13"/>
          </p:nvPr>
        </p:nvSpPr>
        <p:spPr>
          <a:xfrm>
            <a:off x="2278685" y="3777335"/>
            <a:ext cx="2949482" cy="1954597"/>
          </a:xfrm>
        </p:spPr>
        <p:txBody>
          <a:bodyPr/>
          <a:lstStyle/>
          <a:p>
            <a:r>
              <a:rPr lang="nl-NL"/>
              <a:t>Klik op het pictogram als u een afbeelding wilt toevoegen</a:t>
            </a:r>
          </a:p>
        </p:txBody>
      </p:sp>
      <p:sp>
        <p:nvSpPr>
          <p:cNvPr id="14" name="Tijdelijke aanduiding voor afbeelding 21">
            <a:extLst>
              <a:ext uri="{FF2B5EF4-FFF2-40B4-BE49-F238E27FC236}">
                <a16:creationId xmlns:a16="http://schemas.microsoft.com/office/drawing/2014/main" id="{3F4BD73F-5C26-40A3-B843-9359105A247F}"/>
              </a:ext>
            </a:extLst>
          </p:cNvPr>
          <p:cNvSpPr>
            <a:spLocks noGrp="1" noChangeAspect="1"/>
          </p:cNvSpPr>
          <p:nvPr>
            <p:ph type="pic" sz="quarter" idx="14"/>
          </p:nvPr>
        </p:nvSpPr>
        <p:spPr>
          <a:xfrm>
            <a:off x="6476567" y="1418550"/>
            <a:ext cx="2949482" cy="1954597"/>
          </a:xfrm>
        </p:spPr>
        <p:txBody>
          <a:bodyPr/>
          <a:lstStyle/>
          <a:p>
            <a:r>
              <a:rPr lang="nl-NL"/>
              <a:t>Klik op het pictogram als u een afbeelding wilt toevoegen</a:t>
            </a:r>
          </a:p>
        </p:txBody>
      </p:sp>
      <p:sp>
        <p:nvSpPr>
          <p:cNvPr id="15" name="Tijdelijke aanduiding voor afbeelding 21">
            <a:extLst>
              <a:ext uri="{FF2B5EF4-FFF2-40B4-BE49-F238E27FC236}">
                <a16:creationId xmlns:a16="http://schemas.microsoft.com/office/drawing/2014/main" id="{23241DD5-163F-4254-891C-8DC200E4887F}"/>
              </a:ext>
            </a:extLst>
          </p:cNvPr>
          <p:cNvSpPr>
            <a:spLocks noGrp="1" noChangeAspect="1"/>
          </p:cNvSpPr>
          <p:nvPr>
            <p:ph type="pic" sz="quarter" idx="15"/>
          </p:nvPr>
        </p:nvSpPr>
        <p:spPr>
          <a:xfrm>
            <a:off x="2283796" y="1418550"/>
            <a:ext cx="2949482" cy="1954597"/>
          </a:xfrm>
        </p:spPr>
        <p:txBody>
          <a:bodyPr/>
          <a:lstStyle/>
          <a:p>
            <a:r>
              <a:rPr lang="nl-NL"/>
              <a:t>Klik op het pictogram als u een afbeelding wilt toevoegen</a:t>
            </a:r>
          </a:p>
        </p:txBody>
      </p:sp>
      <p:sp>
        <p:nvSpPr>
          <p:cNvPr id="16" name="Tijdelijke aanduiding voor afbeelding 21">
            <a:extLst>
              <a:ext uri="{FF2B5EF4-FFF2-40B4-BE49-F238E27FC236}">
                <a16:creationId xmlns:a16="http://schemas.microsoft.com/office/drawing/2014/main" id="{B63BBF89-1811-4842-821F-4D1FBA85D1A6}"/>
              </a:ext>
            </a:extLst>
          </p:cNvPr>
          <p:cNvSpPr>
            <a:spLocks noGrp="1" noChangeAspect="1"/>
          </p:cNvSpPr>
          <p:nvPr>
            <p:ph type="pic" sz="quarter" idx="16"/>
          </p:nvPr>
        </p:nvSpPr>
        <p:spPr>
          <a:xfrm>
            <a:off x="6476567" y="3777335"/>
            <a:ext cx="2949482" cy="1954597"/>
          </a:xfrm>
        </p:spPr>
        <p:txBody>
          <a:bodyPr/>
          <a:lstStyle/>
          <a:p>
            <a:r>
              <a:rPr lang="nl-NL"/>
              <a:t>Klik op het pictogram als u een afbeelding wilt toevoegen</a:t>
            </a:r>
          </a:p>
        </p:txBody>
      </p:sp>
      <p:sp>
        <p:nvSpPr>
          <p:cNvPr id="10" name="Titel 15">
            <a:extLst>
              <a:ext uri="{FF2B5EF4-FFF2-40B4-BE49-F238E27FC236}">
                <a16:creationId xmlns:a16="http://schemas.microsoft.com/office/drawing/2014/main" id="{861E105F-D3C0-433F-8DD9-20375B797C94}"/>
              </a:ext>
            </a:extLst>
          </p:cNvPr>
          <p:cNvSpPr>
            <a:spLocks noGrp="1"/>
          </p:cNvSpPr>
          <p:nvPr>
            <p:ph type="title"/>
          </p:nvPr>
        </p:nvSpPr>
        <p:spPr>
          <a:xfrm>
            <a:off x="864000" y="584840"/>
            <a:ext cx="10800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3128796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amenvatting lichtblauw">
    <p:bg>
      <p:bgPr>
        <a:solidFill>
          <a:schemeClr val="accent6"/>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6FCCE29-3946-4B9B-9054-DF28372F5DC0}"/>
              </a:ext>
            </a:extLst>
          </p:cNvPr>
          <p:cNvSpPr/>
          <p:nvPr userDrawn="1"/>
        </p:nvSpPr>
        <p:spPr>
          <a:xfrm>
            <a:off x="276225" y="247650"/>
            <a:ext cx="11630025" cy="63436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5" name="Groep 24">
            <a:extLst>
              <a:ext uri="{FF2B5EF4-FFF2-40B4-BE49-F238E27FC236}">
                <a16:creationId xmlns:a16="http://schemas.microsoft.com/office/drawing/2014/main" id="{2AD81608-15F0-4B7F-B474-AB081E0D6B15}"/>
              </a:ext>
            </a:extLst>
          </p:cNvPr>
          <p:cNvGrpSpPr/>
          <p:nvPr userDrawn="1"/>
        </p:nvGrpSpPr>
        <p:grpSpPr>
          <a:xfrm>
            <a:off x="537412" y="5854976"/>
            <a:ext cx="11129324" cy="530322"/>
            <a:chOff x="537412" y="5854976"/>
            <a:chExt cx="11129324" cy="530322"/>
          </a:xfrm>
        </p:grpSpPr>
        <p:pic>
          <p:nvPicPr>
            <p:cNvPr id="10" name="Graphic 9">
              <a:extLst>
                <a:ext uri="{FF2B5EF4-FFF2-40B4-BE49-F238E27FC236}">
                  <a16:creationId xmlns:a16="http://schemas.microsoft.com/office/drawing/2014/main" id="{9A8ECB04-9797-4EAD-A5B0-F041C52F4E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412" y="5854976"/>
              <a:ext cx="434051" cy="476250"/>
            </a:xfrm>
            <a:prstGeom prst="rect">
              <a:avLst/>
            </a:prstGeom>
          </p:spPr>
        </p:pic>
        <p:pic>
          <p:nvPicPr>
            <p:cNvPr id="11" name="Graphic 10">
              <a:extLst>
                <a:ext uri="{FF2B5EF4-FFF2-40B4-BE49-F238E27FC236}">
                  <a16:creationId xmlns:a16="http://schemas.microsoft.com/office/drawing/2014/main" id="{0749184F-95E8-4C3C-9C4A-65E57CB84F4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563524" y="5909049"/>
              <a:ext cx="1103212" cy="476249"/>
            </a:xfrm>
            <a:prstGeom prst="rect">
              <a:avLst/>
            </a:prstGeom>
          </p:spPr>
        </p:pic>
      </p:grpSp>
      <p:sp>
        <p:nvSpPr>
          <p:cNvPr id="14" name="Tijdelijke aanduiding voor inhoud 17">
            <a:extLst>
              <a:ext uri="{FF2B5EF4-FFF2-40B4-BE49-F238E27FC236}">
                <a16:creationId xmlns:a16="http://schemas.microsoft.com/office/drawing/2014/main" id="{F524C0B4-08D9-435B-B990-C90785056468}"/>
              </a:ext>
            </a:extLst>
          </p:cNvPr>
          <p:cNvSpPr>
            <a:spLocks noGrp="1"/>
          </p:cNvSpPr>
          <p:nvPr>
            <p:ph sz="quarter" idx="12"/>
          </p:nvPr>
        </p:nvSpPr>
        <p:spPr>
          <a:xfrm>
            <a:off x="863999" y="1602000"/>
            <a:ext cx="10476000" cy="3882544"/>
          </a:xfrm>
        </p:spPr>
        <p:txBody>
          <a:bodyPr/>
          <a:lstStyle>
            <a:lvl1pPr>
              <a:defRPr sz="2400">
                <a:solidFill>
                  <a:schemeClr val="accent6"/>
                </a:solidFill>
                <a:latin typeface="Flanders Art Sans Medium" panose="00000600000000000000" pitchFamily="50" charset="0"/>
              </a:defRPr>
            </a:lvl1pPr>
            <a:lvl2pPr marL="444500" indent="-228600">
              <a:defRPr sz="2000">
                <a:solidFill>
                  <a:schemeClr val="accent6"/>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accent6"/>
                </a:solidFill>
              </a:defRPr>
            </a:lvl3pPr>
          </a:lstStyle>
          <a:p>
            <a:pPr lvl="0"/>
            <a:r>
              <a:rPr lang="nl-NL"/>
              <a:t>Klikken om de tekststijl van het model te bewerken</a:t>
            </a:r>
          </a:p>
          <a:p>
            <a:pPr lvl="1"/>
            <a:r>
              <a:rPr lang="nl-NL"/>
              <a:t>Tweede niveau</a:t>
            </a:r>
          </a:p>
          <a:p>
            <a:pPr lvl="2"/>
            <a:r>
              <a:rPr lang="nl-NL"/>
              <a:t>Derde niveau</a:t>
            </a:r>
          </a:p>
        </p:txBody>
      </p:sp>
      <p:sp>
        <p:nvSpPr>
          <p:cNvPr id="15" name="Titel 15">
            <a:extLst>
              <a:ext uri="{FF2B5EF4-FFF2-40B4-BE49-F238E27FC236}">
                <a16:creationId xmlns:a16="http://schemas.microsoft.com/office/drawing/2014/main" id="{E097396A-185F-4609-AB06-A0F55976F449}"/>
              </a:ext>
            </a:extLst>
          </p:cNvPr>
          <p:cNvSpPr>
            <a:spLocks noGrp="1"/>
          </p:cNvSpPr>
          <p:nvPr>
            <p:ph type="title"/>
          </p:nvPr>
        </p:nvSpPr>
        <p:spPr>
          <a:xfrm>
            <a:off x="864000" y="584840"/>
            <a:ext cx="10476000" cy="706812"/>
          </a:xfrm>
        </p:spPr>
        <p:txBody>
          <a:bodyPr>
            <a:normAutofit/>
          </a:bodyPr>
          <a:lstStyle>
            <a:lvl1pPr>
              <a:defRPr sz="3200" b="1">
                <a:solidFill>
                  <a:schemeClr val="accent6"/>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405441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amenvatting middelblauw">
    <p:bg>
      <p:bgPr>
        <a:solidFill>
          <a:schemeClr val="accent6"/>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BBA4F698-BBC4-4E02-9B8E-9C1383718E79}"/>
              </a:ext>
            </a:extLst>
          </p:cNvPr>
          <p:cNvSpPr/>
          <p:nvPr userDrawn="1"/>
        </p:nvSpPr>
        <p:spPr>
          <a:xfrm>
            <a:off x="276225" y="247650"/>
            <a:ext cx="11630025" cy="6343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 name="Groep 9">
            <a:extLst>
              <a:ext uri="{FF2B5EF4-FFF2-40B4-BE49-F238E27FC236}">
                <a16:creationId xmlns:a16="http://schemas.microsoft.com/office/drawing/2014/main" id="{647ECCC8-3921-41A0-8BCB-82E5507AE02B}"/>
              </a:ext>
            </a:extLst>
          </p:cNvPr>
          <p:cNvGrpSpPr/>
          <p:nvPr userDrawn="1"/>
        </p:nvGrpSpPr>
        <p:grpSpPr>
          <a:xfrm>
            <a:off x="537412" y="5854976"/>
            <a:ext cx="11129324" cy="530322"/>
            <a:chOff x="537412" y="5854976"/>
            <a:chExt cx="11129324" cy="530322"/>
          </a:xfrm>
        </p:grpSpPr>
        <p:pic>
          <p:nvPicPr>
            <p:cNvPr id="11" name="Graphic 10">
              <a:extLst>
                <a:ext uri="{FF2B5EF4-FFF2-40B4-BE49-F238E27FC236}">
                  <a16:creationId xmlns:a16="http://schemas.microsoft.com/office/drawing/2014/main" id="{133515FF-A076-42AB-AB49-54E0E7CCF7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548F93D2-E1CD-4395-AD69-D1ABA10288C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563524" y="5909049"/>
              <a:ext cx="1103212" cy="476249"/>
            </a:xfrm>
            <a:prstGeom prst="rect">
              <a:avLst/>
            </a:prstGeom>
          </p:spPr>
        </p:pic>
      </p:grpSp>
      <p:sp>
        <p:nvSpPr>
          <p:cNvPr id="8" name="Tijdelijke aanduiding voor inhoud 17">
            <a:extLst>
              <a:ext uri="{FF2B5EF4-FFF2-40B4-BE49-F238E27FC236}">
                <a16:creationId xmlns:a16="http://schemas.microsoft.com/office/drawing/2014/main" id="{06C07273-D0FB-4E70-A33F-223B8F8F6727}"/>
              </a:ext>
            </a:extLst>
          </p:cNvPr>
          <p:cNvSpPr>
            <a:spLocks noGrp="1"/>
          </p:cNvSpPr>
          <p:nvPr>
            <p:ph sz="quarter" idx="12"/>
          </p:nvPr>
        </p:nvSpPr>
        <p:spPr>
          <a:xfrm>
            <a:off x="864000" y="1600070"/>
            <a:ext cx="10476000" cy="3882544"/>
          </a:xfrm>
        </p:spPr>
        <p:txBody>
          <a:bodyPr/>
          <a:lstStyle>
            <a:lvl1pPr>
              <a:defRPr sz="2400">
                <a:solidFill>
                  <a:schemeClr val="accent6"/>
                </a:solidFill>
                <a:latin typeface="Flanders Art Sans Medium" panose="00000600000000000000" pitchFamily="50" charset="0"/>
              </a:defRPr>
            </a:lvl1pPr>
            <a:lvl2pPr marL="444500" indent="-228600">
              <a:defRPr sz="2000">
                <a:solidFill>
                  <a:schemeClr val="accent6"/>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accent6"/>
                </a:solidFill>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9" name="Titel 15">
            <a:extLst>
              <a:ext uri="{FF2B5EF4-FFF2-40B4-BE49-F238E27FC236}">
                <a16:creationId xmlns:a16="http://schemas.microsoft.com/office/drawing/2014/main" id="{3A45B12F-604F-4CE8-ACAE-21217CE9FEE8}"/>
              </a:ext>
            </a:extLst>
          </p:cNvPr>
          <p:cNvSpPr>
            <a:spLocks noGrp="1"/>
          </p:cNvSpPr>
          <p:nvPr>
            <p:ph type="title"/>
          </p:nvPr>
        </p:nvSpPr>
        <p:spPr>
          <a:xfrm>
            <a:off x="864000" y="584840"/>
            <a:ext cx="10476000" cy="706812"/>
          </a:xfrm>
        </p:spPr>
        <p:txBody>
          <a:bodyPr>
            <a:normAutofit/>
          </a:bodyPr>
          <a:lstStyle>
            <a:lvl1pPr>
              <a:defRPr sz="3200" b="1">
                <a:solidFill>
                  <a:schemeClr val="accent6"/>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2172672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amenvatting donkerblauw">
    <p:bg>
      <p:bgPr>
        <a:solidFill>
          <a:schemeClr val="accent6"/>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77AD253A-6906-4524-98A5-908FB882D1CF}"/>
              </a:ext>
            </a:extLst>
          </p:cNvPr>
          <p:cNvSpPr/>
          <p:nvPr userDrawn="1"/>
        </p:nvSpPr>
        <p:spPr>
          <a:xfrm>
            <a:off x="276225" y="247650"/>
            <a:ext cx="11630025" cy="6343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 name="Groep 9">
            <a:extLst>
              <a:ext uri="{FF2B5EF4-FFF2-40B4-BE49-F238E27FC236}">
                <a16:creationId xmlns:a16="http://schemas.microsoft.com/office/drawing/2014/main" id="{647ECCC8-3921-41A0-8BCB-82E5507AE02B}"/>
              </a:ext>
            </a:extLst>
          </p:cNvPr>
          <p:cNvGrpSpPr/>
          <p:nvPr userDrawn="1"/>
        </p:nvGrpSpPr>
        <p:grpSpPr>
          <a:xfrm>
            <a:off x="537412" y="5854976"/>
            <a:ext cx="11129324" cy="530322"/>
            <a:chOff x="537412" y="5854976"/>
            <a:chExt cx="11129324" cy="530322"/>
          </a:xfrm>
        </p:grpSpPr>
        <p:pic>
          <p:nvPicPr>
            <p:cNvPr id="11" name="Graphic 10">
              <a:extLst>
                <a:ext uri="{FF2B5EF4-FFF2-40B4-BE49-F238E27FC236}">
                  <a16:creationId xmlns:a16="http://schemas.microsoft.com/office/drawing/2014/main" id="{133515FF-A076-42AB-AB49-54E0E7CCF7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548F93D2-E1CD-4395-AD69-D1ABA10288C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563524" y="5909049"/>
              <a:ext cx="1103212" cy="476249"/>
            </a:xfrm>
            <a:prstGeom prst="rect">
              <a:avLst/>
            </a:prstGeom>
          </p:spPr>
        </p:pic>
      </p:grpSp>
      <p:sp>
        <p:nvSpPr>
          <p:cNvPr id="16" name="Tijdelijke aanduiding voor inhoud 17">
            <a:extLst>
              <a:ext uri="{FF2B5EF4-FFF2-40B4-BE49-F238E27FC236}">
                <a16:creationId xmlns:a16="http://schemas.microsoft.com/office/drawing/2014/main" id="{44AF4107-8732-4321-B38F-20BD85CD27A5}"/>
              </a:ext>
            </a:extLst>
          </p:cNvPr>
          <p:cNvSpPr>
            <a:spLocks noGrp="1"/>
          </p:cNvSpPr>
          <p:nvPr>
            <p:ph sz="quarter" idx="12"/>
          </p:nvPr>
        </p:nvSpPr>
        <p:spPr>
          <a:xfrm>
            <a:off x="864000" y="1600070"/>
            <a:ext cx="10476000" cy="3882544"/>
          </a:xfrm>
        </p:spPr>
        <p:txBody>
          <a:bodyPr/>
          <a:lstStyle>
            <a:lvl1pPr>
              <a:defRPr sz="2400">
                <a:solidFill>
                  <a:schemeClr val="accent6"/>
                </a:solidFill>
                <a:latin typeface="Flanders Art Sans Medium" panose="00000600000000000000" pitchFamily="50" charset="0"/>
              </a:defRPr>
            </a:lvl1pPr>
            <a:lvl2pPr marL="444500" indent="-228600">
              <a:defRPr sz="2000">
                <a:solidFill>
                  <a:schemeClr val="accent6"/>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accent6"/>
                </a:solidFill>
              </a:defRPr>
            </a:lvl3pPr>
          </a:lstStyle>
          <a:p>
            <a:pPr lvl="0"/>
            <a:r>
              <a:rPr lang="nl-NL"/>
              <a:t>Klikken om de tekststijl van het model te bewerken</a:t>
            </a:r>
          </a:p>
          <a:p>
            <a:pPr lvl="1"/>
            <a:r>
              <a:rPr lang="nl-NL"/>
              <a:t>Tweede niveau</a:t>
            </a:r>
          </a:p>
          <a:p>
            <a:pPr lvl="2"/>
            <a:r>
              <a:rPr lang="nl-NL"/>
              <a:t>Derde niveau</a:t>
            </a:r>
          </a:p>
        </p:txBody>
      </p:sp>
      <p:sp>
        <p:nvSpPr>
          <p:cNvPr id="17" name="Titel 15">
            <a:extLst>
              <a:ext uri="{FF2B5EF4-FFF2-40B4-BE49-F238E27FC236}">
                <a16:creationId xmlns:a16="http://schemas.microsoft.com/office/drawing/2014/main" id="{0233DAA4-63EA-4E46-9B14-FB9A057654C6}"/>
              </a:ext>
            </a:extLst>
          </p:cNvPr>
          <p:cNvSpPr>
            <a:spLocks noGrp="1"/>
          </p:cNvSpPr>
          <p:nvPr>
            <p:ph type="title"/>
          </p:nvPr>
        </p:nvSpPr>
        <p:spPr>
          <a:xfrm>
            <a:off x="864000" y="584840"/>
            <a:ext cx="10476000" cy="706812"/>
          </a:xfrm>
        </p:spPr>
        <p:txBody>
          <a:bodyPr>
            <a:normAutofit/>
          </a:bodyPr>
          <a:lstStyle>
            <a:lvl1pPr>
              <a:defRPr sz="3200" b="1">
                <a:solidFill>
                  <a:schemeClr val="accent6"/>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865782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amenvatting groen">
    <p:bg>
      <p:bgPr>
        <a:solidFill>
          <a:srgbClr val="59EBC6"/>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2703E94-738F-42EB-BFA9-ECF04CE9194D}"/>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10" name="Groep 9">
            <a:extLst>
              <a:ext uri="{FF2B5EF4-FFF2-40B4-BE49-F238E27FC236}">
                <a16:creationId xmlns:a16="http://schemas.microsoft.com/office/drawing/2014/main" id="{647ECCC8-3921-41A0-8BCB-82E5507AE02B}"/>
              </a:ext>
            </a:extLst>
          </p:cNvPr>
          <p:cNvGrpSpPr/>
          <p:nvPr userDrawn="1"/>
        </p:nvGrpSpPr>
        <p:grpSpPr>
          <a:xfrm>
            <a:off x="537412" y="5854976"/>
            <a:ext cx="11129324" cy="530322"/>
            <a:chOff x="537412" y="5854976"/>
            <a:chExt cx="11129324" cy="530322"/>
          </a:xfrm>
        </p:grpSpPr>
        <p:pic>
          <p:nvPicPr>
            <p:cNvPr id="11" name="Graphic 10">
              <a:extLst>
                <a:ext uri="{FF2B5EF4-FFF2-40B4-BE49-F238E27FC236}">
                  <a16:creationId xmlns:a16="http://schemas.microsoft.com/office/drawing/2014/main" id="{133515FF-A076-42AB-AB49-54E0E7CCF7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548F93D2-E1CD-4395-AD69-D1ABA10288C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63524" y="5909049"/>
              <a:ext cx="1103212" cy="476249"/>
            </a:xfrm>
            <a:prstGeom prst="rect">
              <a:avLst/>
            </a:prstGeom>
          </p:spPr>
        </p:pic>
      </p:grpSp>
      <p:sp>
        <p:nvSpPr>
          <p:cNvPr id="8" name="Tijdelijke aanduiding voor inhoud 17">
            <a:extLst>
              <a:ext uri="{FF2B5EF4-FFF2-40B4-BE49-F238E27FC236}">
                <a16:creationId xmlns:a16="http://schemas.microsoft.com/office/drawing/2014/main" id="{01BD0DA5-9097-4BF1-8C1D-E383D0CCD88D}"/>
              </a:ext>
            </a:extLst>
          </p:cNvPr>
          <p:cNvSpPr>
            <a:spLocks noGrp="1"/>
          </p:cNvSpPr>
          <p:nvPr>
            <p:ph sz="quarter" idx="12"/>
          </p:nvPr>
        </p:nvSpPr>
        <p:spPr>
          <a:xfrm>
            <a:off x="864000" y="1600070"/>
            <a:ext cx="10476000" cy="3882544"/>
          </a:xfrm>
        </p:spPr>
        <p:txBody>
          <a:bodyPr/>
          <a:lstStyle>
            <a:lvl1pPr>
              <a:defRPr sz="2400">
                <a:solidFill>
                  <a:schemeClr val="tx1"/>
                </a:solidFill>
                <a:latin typeface="Flanders Art Sans Medium" panose="00000600000000000000" pitchFamily="50" charset="0"/>
              </a:defRPr>
            </a:lvl1pPr>
            <a:lvl2pPr marL="444500" indent="-228600">
              <a:defRPr sz="2000">
                <a:solidFill>
                  <a:schemeClr val="tx1"/>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1"/>
                </a:solidFill>
              </a:defRPr>
            </a:lvl3pPr>
          </a:lstStyle>
          <a:p>
            <a:pPr lvl="0"/>
            <a:r>
              <a:rPr lang="nl-NL"/>
              <a:t>Klikken om de tekststijl van het model te bewerken</a:t>
            </a:r>
          </a:p>
          <a:p>
            <a:pPr lvl="1"/>
            <a:r>
              <a:rPr lang="nl-NL"/>
              <a:t>Tweede niveau</a:t>
            </a:r>
          </a:p>
          <a:p>
            <a:pPr lvl="2"/>
            <a:r>
              <a:rPr lang="nl-NL"/>
              <a:t>Derde niveau</a:t>
            </a:r>
          </a:p>
        </p:txBody>
      </p:sp>
      <p:sp>
        <p:nvSpPr>
          <p:cNvPr id="9" name="Titel 15">
            <a:extLst>
              <a:ext uri="{FF2B5EF4-FFF2-40B4-BE49-F238E27FC236}">
                <a16:creationId xmlns:a16="http://schemas.microsoft.com/office/drawing/2014/main" id="{AD749B40-3239-4809-9E7C-A5299F93CBFD}"/>
              </a:ext>
            </a:extLst>
          </p:cNvPr>
          <p:cNvSpPr>
            <a:spLocks noGrp="1"/>
          </p:cNvSpPr>
          <p:nvPr>
            <p:ph type="title"/>
          </p:nvPr>
        </p:nvSpPr>
        <p:spPr>
          <a:xfrm>
            <a:off x="864000" y="584840"/>
            <a:ext cx="10476000" cy="706812"/>
          </a:xfrm>
        </p:spPr>
        <p:txBody>
          <a:bodyPr>
            <a:normAutofit/>
          </a:bodyPr>
          <a:lstStyle>
            <a:lvl1pPr>
              <a:defRPr sz="3200" b="1">
                <a:solidFill>
                  <a:schemeClr val="tx1"/>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14522930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amenvatting koraal">
    <p:bg>
      <p:bgPr>
        <a:solidFill>
          <a:srgbClr val="FE6F6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2703E94-738F-42EB-BFA9-ECF04CE9194D}"/>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10" name="Groep 9">
            <a:extLst>
              <a:ext uri="{FF2B5EF4-FFF2-40B4-BE49-F238E27FC236}">
                <a16:creationId xmlns:a16="http://schemas.microsoft.com/office/drawing/2014/main" id="{647ECCC8-3921-41A0-8BCB-82E5507AE02B}"/>
              </a:ext>
            </a:extLst>
          </p:cNvPr>
          <p:cNvGrpSpPr/>
          <p:nvPr userDrawn="1"/>
        </p:nvGrpSpPr>
        <p:grpSpPr>
          <a:xfrm>
            <a:off x="537412" y="5854976"/>
            <a:ext cx="11129324" cy="530322"/>
            <a:chOff x="537412" y="5854976"/>
            <a:chExt cx="11129324" cy="530322"/>
          </a:xfrm>
        </p:grpSpPr>
        <p:pic>
          <p:nvPicPr>
            <p:cNvPr id="11" name="Graphic 10">
              <a:extLst>
                <a:ext uri="{FF2B5EF4-FFF2-40B4-BE49-F238E27FC236}">
                  <a16:creationId xmlns:a16="http://schemas.microsoft.com/office/drawing/2014/main" id="{133515FF-A076-42AB-AB49-54E0E7CCF7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548F93D2-E1CD-4395-AD69-D1ABA10288C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63524" y="5909049"/>
              <a:ext cx="1103212" cy="476249"/>
            </a:xfrm>
            <a:prstGeom prst="rect">
              <a:avLst/>
            </a:prstGeom>
          </p:spPr>
        </p:pic>
      </p:grpSp>
      <p:sp>
        <p:nvSpPr>
          <p:cNvPr id="8" name="Tijdelijke aanduiding voor inhoud 17">
            <a:extLst>
              <a:ext uri="{FF2B5EF4-FFF2-40B4-BE49-F238E27FC236}">
                <a16:creationId xmlns:a16="http://schemas.microsoft.com/office/drawing/2014/main" id="{2A0A3825-4E06-4842-8E10-423DC40834C0}"/>
              </a:ext>
            </a:extLst>
          </p:cNvPr>
          <p:cNvSpPr>
            <a:spLocks noGrp="1"/>
          </p:cNvSpPr>
          <p:nvPr>
            <p:ph sz="quarter" idx="12"/>
          </p:nvPr>
        </p:nvSpPr>
        <p:spPr>
          <a:xfrm>
            <a:off x="864000" y="1600070"/>
            <a:ext cx="10476000" cy="3882544"/>
          </a:xfrm>
        </p:spPr>
        <p:txBody>
          <a:bodyPr/>
          <a:lstStyle>
            <a:lvl1pPr>
              <a:defRPr sz="2400">
                <a:solidFill>
                  <a:schemeClr val="accent6"/>
                </a:solidFill>
                <a:latin typeface="Flanders Art Sans Medium" panose="00000600000000000000" pitchFamily="50" charset="0"/>
              </a:defRPr>
            </a:lvl1pPr>
            <a:lvl2pPr marL="444500" indent="-228600">
              <a:defRPr sz="2000">
                <a:solidFill>
                  <a:schemeClr val="accent6"/>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accent6"/>
                </a:solidFill>
              </a:defRPr>
            </a:lvl3pPr>
          </a:lstStyle>
          <a:p>
            <a:pPr lvl="0"/>
            <a:r>
              <a:rPr lang="nl-NL"/>
              <a:t>Klikken om de tekststijl van het model te bewerken</a:t>
            </a:r>
          </a:p>
          <a:p>
            <a:pPr lvl="1"/>
            <a:r>
              <a:rPr lang="nl-NL"/>
              <a:t>Tweede niveau</a:t>
            </a:r>
          </a:p>
          <a:p>
            <a:pPr lvl="2"/>
            <a:r>
              <a:rPr lang="nl-NL"/>
              <a:t>Derde niveau</a:t>
            </a:r>
          </a:p>
        </p:txBody>
      </p:sp>
      <p:sp>
        <p:nvSpPr>
          <p:cNvPr id="14" name="Titel 15">
            <a:extLst>
              <a:ext uri="{FF2B5EF4-FFF2-40B4-BE49-F238E27FC236}">
                <a16:creationId xmlns:a16="http://schemas.microsoft.com/office/drawing/2014/main" id="{BC3C7F11-5ACE-4443-9860-0A4CE9B6AC0F}"/>
              </a:ext>
            </a:extLst>
          </p:cNvPr>
          <p:cNvSpPr>
            <a:spLocks noGrp="1"/>
          </p:cNvSpPr>
          <p:nvPr>
            <p:ph type="title"/>
          </p:nvPr>
        </p:nvSpPr>
        <p:spPr>
          <a:xfrm>
            <a:off x="864000" y="584840"/>
            <a:ext cx="10476000" cy="706812"/>
          </a:xfrm>
        </p:spPr>
        <p:txBody>
          <a:bodyPr>
            <a:normAutofit/>
          </a:bodyPr>
          <a:lstStyle>
            <a:lvl1pPr>
              <a:defRPr sz="3200" b="1">
                <a:solidFill>
                  <a:schemeClr val="accent6"/>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20104131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accent6"/>
        </a:solidFill>
        <a:effectLst/>
      </p:bgPr>
    </p:bg>
    <p:spTree>
      <p:nvGrpSpPr>
        <p:cNvPr id="1" name=""/>
        <p:cNvGrpSpPr/>
        <p:nvPr/>
      </p:nvGrpSpPr>
      <p:grpSpPr>
        <a:xfrm>
          <a:off x="0" y="0"/>
          <a:ext cx="0" cy="0"/>
          <a:chOff x="0" y="0"/>
          <a:chExt cx="0" cy="0"/>
        </a:xfrm>
      </p:grpSpPr>
      <p:sp>
        <p:nvSpPr>
          <p:cNvPr id="7" name="Tijdelijke aanduiding voor afbeelding 27">
            <a:extLst>
              <a:ext uri="{FF2B5EF4-FFF2-40B4-BE49-F238E27FC236}">
                <a16:creationId xmlns:a16="http://schemas.microsoft.com/office/drawing/2014/main" id="{3F117BB3-64BA-4F8C-87E6-2F480D5D6E2F}"/>
              </a:ext>
            </a:extLst>
          </p:cNvPr>
          <p:cNvSpPr>
            <a:spLocks noGrp="1"/>
          </p:cNvSpPr>
          <p:nvPr>
            <p:ph type="pic" sz="quarter" idx="11"/>
          </p:nvPr>
        </p:nvSpPr>
        <p:spPr>
          <a:xfrm>
            <a:off x="285751" y="258763"/>
            <a:ext cx="11614150" cy="6340475"/>
          </a:xfrm>
          <a:solidFill>
            <a:schemeClr val="tx1"/>
          </a:solidFill>
        </p:spPr>
        <p:txBody>
          <a:bodyPr/>
          <a:lstStyle/>
          <a:p>
            <a:r>
              <a:rPr lang="nl-NL"/>
              <a:t>Klik op het pictogram als u een afbeelding wilt toevoegen</a:t>
            </a:r>
          </a:p>
        </p:txBody>
      </p:sp>
      <p:sp>
        <p:nvSpPr>
          <p:cNvPr id="12" name="Tijdelijke aanduiding voor tekst 20">
            <a:extLst>
              <a:ext uri="{FF2B5EF4-FFF2-40B4-BE49-F238E27FC236}">
                <a16:creationId xmlns:a16="http://schemas.microsoft.com/office/drawing/2014/main" id="{353F64EF-9A98-4200-B101-D2677A77F892}"/>
              </a:ext>
            </a:extLst>
          </p:cNvPr>
          <p:cNvSpPr>
            <a:spLocks noGrp="1"/>
          </p:cNvSpPr>
          <p:nvPr>
            <p:ph type="body" sz="quarter" idx="10" hasCustomPrompt="1"/>
          </p:nvPr>
        </p:nvSpPr>
        <p:spPr>
          <a:xfrm>
            <a:off x="1008000" y="3994521"/>
            <a:ext cx="9126600" cy="1914528"/>
          </a:xfrm>
        </p:spPr>
        <p:txBody>
          <a:bodyPr anchor="t">
            <a:noAutofit/>
          </a:bodyPr>
          <a:lstStyle>
            <a:lvl1pPr marL="0" indent="0">
              <a:lnSpc>
                <a:spcPts val="7000"/>
              </a:lnSpc>
              <a:buNone/>
              <a:defRPr lang="nl-NL" sz="5400" b="1" kern="1200" dirty="0">
                <a:solidFill>
                  <a:schemeClr val="accent6"/>
                </a:solidFill>
                <a:highlight>
                  <a:srgbClr val="39B4E8"/>
                </a:highlight>
                <a:latin typeface="Flanders Art Sans Bold" pitchFamily="2" charset="77"/>
                <a:ea typeface="+mj-ea"/>
                <a:cs typeface="+mj-cs"/>
              </a:defRPr>
            </a:lvl1pPr>
          </a:lstStyle>
          <a:p>
            <a:pPr lvl="0"/>
            <a:r>
              <a:rPr lang="nl-NL"/>
              <a:t>Tekststijl bewerken</a:t>
            </a:r>
          </a:p>
        </p:txBody>
      </p:sp>
      <p:sp>
        <p:nvSpPr>
          <p:cNvPr id="11" name="Tijdelijke aanduiding voor tekst 29">
            <a:extLst>
              <a:ext uri="{FF2B5EF4-FFF2-40B4-BE49-F238E27FC236}">
                <a16:creationId xmlns:a16="http://schemas.microsoft.com/office/drawing/2014/main" id="{3F56078F-955B-3A45-8406-0DEDB2A6D701}"/>
              </a:ext>
            </a:extLst>
          </p:cNvPr>
          <p:cNvSpPr>
            <a:spLocks noGrp="1"/>
          </p:cNvSpPr>
          <p:nvPr>
            <p:ph type="body" sz="quarter" idx="13" hasCustomPrompt="1"/>
          </p:nvPr>
        </p:nvSpPr>
        <p:spPr>
          <a:xfrm>
            <a:off x="10563522" y="5909049"/>
            <a:ext cx="1091066" cy="464144"/>
          </a:xfrm>
          <a:blipFill>
            <a:blip r:embed="rId2"/>
            <a:stretch>
              <a:fillRect/>
            </a:stretch>
          </a:blipFill>
        </p:spPr>
        <p:txBody>
          <a:bodyPr/>
          <a:lstStyle>
            <a:lvl1pPr>
              <a:buNone/>
              <a:defRPr/>
            </a:lvl1pPr>
          </a:lstStyle>
          <a:p>
            <a:pPr lvl="0"/>
            <a:r>
              <a:rPr lang="nl-BE"/>
              <a:t> </a:t>
            </a:r>
          </a:p>
        </p:txBody>
      </p:sp>
      <p:sp>
        <p:nvSpPr>
          <p:cNvPr id="16" name="Tijdelijke aanduiding voor tekst 33">
            <a:extLst>
              <a:ext uri="{FF2B5EF4-FFF2-40B4-BE49-F238E27FC236}">
                <a16:creationId xmlns:a16="http://schemas.microsoft.com/office/drawing/2014/main" id="{A1446ACF-0092-5F4F-A702-42CE7F8640D4}"/>
              </a:ext>
            </a:extLst>
          </p:cNvPr>
          <p:cNvSpPr>
            <a:spLocks noGrp="1"/>
          </p:cNvSpPr>
          <p:nvPr>
            <p:ph type="body" sz="quarter" idx="14" hasCustomPrompt="1"/>
          </p:nvPr>
        </p:nvSpPr>
        <p:spPr>
          <a:xfrm>
            <a:off x="550112" y="5867083"/>
            <a:ext cx="434051" cy="464144"/>
          </a:xfrm>
          <a:blipFill>
            <a:blip r:embed="rId3"/>
            <a:stretch>
              <a:fillRect/>
            </a:stretch>
          </a:blipFill>
        </p:spPr>
        <p:txBody>
          <a:bodyPr/>
          <a:lstStyle>
            <a:lvl1pPr>
              <a:buNone/>
              <a:defRPr/>
            </a:lvl1pPr>
          </a:lstStyle>
          <a:p>
            <a:pPr lvl="0"/>
            <a:r>
              <a:rPr lang="nl-BE"/>
              <a:t> </a:t>
            </a:r>
          </a:p>
        </p:txBody>
      </p:sp>
      <p:sp>
        <p:nvSpPr>
          <p:cNvPr id="9" name="Tijdelijke aanduiding voor tekst 20">
            <a:extLst>
              <a:ext uri="{FF2B5EF4-FFF2-40B4-BE49-F238E27FC236}">
                <a16:creationId xmlns:a16="http://schemas.microsoft.com/office/drawing/2014/main" id="{6F91FED1-4DB6-4ADE-94CF-427B365A2CD7}"/>
              </a:ext>
            </a:extLst>
          </p:cNvPr>
          <p:cNvSpPr>
            <a:spLocks noGrp="1"/>
          </p:cNvSpPr>
          <p:nvPr>
            <p:ph type="body" sz="quarter" idx="15" hasCustomPrompt="1"/>
          </p:nvPr>
        </p:nvSpPr>
        <p:spPr>
          <a:xfrm>
            <a:off x="1008000" y="4588085"/>
            <a:ext cx="10646588" cy="1914528"/>
          </a:xfrm>
        </p:spPr>
        <p:txBody>
          <a:bodyPr anchor="t">
            <a:noAutofit/>
          </a:bodyPr>
          <a:lstStyle>
            <a:lvl1pPr marL="0" indent="0">
              <a:lnSpc>
                <a:spcPts val="7000"/>
              </a:lnSpc>
              <a:buNone/>
              <a:defRPr lang="nl-NL" sz="2400" b="1" kern="1200" dirty="0">
                <a:solidFill>
                  <a:schemeClr val="accent6"/>
                </a:solidFill>
                <a:highlight>
                  <a:srgbClr val="39B4E8"/>
                </a:highlight>
                <a:latin typeface="Flanders Art Sans Bold" pitchFamily="2" charset="77"/>
                <a:ea typeface="+mj-ea"/>
                <a:cs typeface="+mj-cs"/>
              </a:defRPr>
            </a:lvl1pPr>
          </a:lstStyle>
          <a:p>
            <a:pPr lvl="0"/>
            <a:r>
              <a:rPr lang="nl-NL"/>
              <a:t>Tekststijl bewerken</a:t>
            </a:r>
          </a:p>
        </p:txBody>
      </p:sp>
    </p:spTree>
    <p:extLst>
      <p:ext uri="{BB962C8B-B14F-4D97-AF65-F5344CB8AC3E}">
        <p14:creationId xmlns:p14="http://schemas.microsoft.com/office/powerpoint/2010/main" val="4076106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peningsslide foto">
    <p:bg>
      <p:bgPr>
        <a:solidFill>
          <a:schemeClr val="accent6"/>
        </a:solidFill>
        <a:effectLst/>
      </p:bgPr>
    </p:bg>
    <p:spTree>
      <p:nvGrpSpPr>
        <p:cNvPr id="1" name=""/>
        <p:cNvGrpSpPr/>
        <p:nvPr/>
      </p:nvGrpSpPr>
      <p:grpSpPr>
        <a:xfrm>
          <a:off x="0" y="0"/>
          <a:ext cx="0" cy="0"/>
          <a:chOff x="0" y="0"/>
          <a:chExt cx="0" cy="0"/>
        </a:xfrm>
      </p:grpSpPr>
      <p:sp>
        <p:nvSpPr>
          <p:cNvPr id="7" name="Tijdelijke aanduiding voor afbeelding 27">
            <a:extLst>
              <a:ext uri="{FF2B5EF4-FFF2-40B4-BE49-F238E27FC236}">
                <a16:creationId xmlns:a16="http://schemas.microsoft.com/office/drawing/2014/main" id="{3F117BB3-64BA-4F8C-87E6-2F480D5D6E2F}"/>
              </a:ext>
            </a:extLst>
          </p:cNvPr>
          <p:cNvSpPr>
            <a:spLocks noGrp="1"/>
          </p:cNvSpPr>
          <p:nvPr>
            <p:ph type="pic" sz="quarter" idx="11" hasCustomPrompt="1"/>
          </p:nvPr>
        </p:nvSpPr>
        <p:spPr>
          <a:xfrm>
            <a:off x="285751" y="258763"/>
            <a:ext cx="11614150" cy="6340475"/>
          </a:xfrm>
          <a:solidFill>
            <a:schemeClr val="tx1"/>
          </a:solidFill>
        </p:spPr>
        <p:txBody>
          <a:bodyPr/>
          <a:lstStyle/>
          <a:p>
            <a:r>
              <a:rPr lang="nl-NL"/>
              <a:t>Klik op het pictogram als u een </a:t>
            </a:r>
            <a:r>
              <a:rPr lang="nl-NL" err="1"/>
              <a:t>afbeeldig</a:t>
            </a:r>
            <a:r>
              <a:rPr lang="nl-NL"/>
              <a:t> wilt toevoegen</a:t>
            </a:r>
          </a:p>
        </p:txBody>
      </p:sp>
      <p:sp>
        <p:nvSpPr>
          <p:cNvPr id="12" name="Tijdelijke aanduiding voor tekst 20">
            <a:extLst>
              <a:ext uri="{FF2B5EF4-FFF2-40B4-BE49-F238E27FC236}">
                <a16:creationId xmlns:a16="http://schemas.microsoft.com/office/drawing/2014/main" id="{353F64EF-9A98-4200-B101-D2677A77F892}"/>
              </a:ext>
            </a:extLst>
          </p:cNvPr>
          <p:cNvSpPr>
            <a:spLocks noGrp="1"/>
          </p:cNvSpPr>
          <p:nvPr>
            <p:ph type="body" sz="quarter" idx="10"/>
          </p:nvPr>
        </p:nvSpPr>
        <p:spPr>
          <a:xfrm>
            <a:off x="1008000" y="3994520"/>
            <a:ext cx="7848687" cy="1711253"/>
          </a:xfrm>
        </p:spPr>
        <p:txBody>
          <a:bodyPr anchor="t">
            <a:noAutofit/>
          </a:bodyPr>
          <a:lstStyle>
            <a:lvl1pPr marL="0" indent="0">
              <a:lnSpc>
                <a:spcPts val="7000"/>
              </a:lnSpc>
              <a:buNone/>
              <a:defRPr lang="nl-NL" sz="5400" b="1" kern="1200" dirty="0">
                <a:solidFill>
                  <a:schemeClr val="accent6"/>
                </a:solidFill>
                <a:highlight>
                  <a:srgbClr val="39B4E8"/>
                </a:highlight>
                <a:latin typeface="Flanders Art Sans Bold" pitchFamily="2" charset="77"/>
                <a:ea typeface="+mj-ea"/>
                <a:cs typeface="+mj-cs"/>
              </a:defRPr>
            </a:lvl1pPr>
          </a:lstStyle>
          <a:p>
            <a:pPr lvl="0"/>
            <a:r>
              <a:rPr lang="nl-NL"/>
              <a:t>Klikken om de tekststijl van het model te bewerken</a:t>
            </a:r>
          </a:p>
        </p:txBody>
      </p:sp>
      <p:sp>
        <p:nvSpPr>
          <p:cNvPr id="18" name="Tekstvak 17">
            <a:extLst>
              <a:ext uri="{FF2B5EF4-FFF2-40B4-BE49-F238E27FC236}">
                <a16:creationId xmlns:a16="http://schemas.microsoft.com/office/drawing/2014/main" id="{F94FAE4B-52D0-494E-A05D-E316E7E2D612}"/>
              </a:ext>
            </a:extLst>
          </p:cNvPr>
          <p:cNvSpPr txBox="1"/>
          <p:nvPr userDrawn="1"/>
        </p:nvSpPr>
        <p:spPr>
          <a:xfrm>
            <a:off x="10563522" y="5909048"/>
            <a:ext cx="1103213" cy="476250"/>
          </a:xfrm>
          <a:prstGeom prst="rect">
            <a:avLst/>
          </a:prstGeom>
          <a:blipFill>
            <a:blip r:embed="rId2"/>
            <a:stretch>
              <a:fillRect/>
            </a:stretch>
          </a:blipFill>
        </p:spPr>
        <p:txBody>
          <a:bodyPr wrap="square" rtlCol="0">
            <a:spAutoFit/>
          </a:bodyPr>
          <a:lstStyle/>
          <a:p>
            <a:endParaRPr lang="nl-BE"/>
          </a:p>
        </p:txBody>
      </p:sp>
      <p:sp>
        <p:nvSpPr>
          <p:cNvPr id="30" name="Tijdelijke aanduiding voor tekst 29">
            <a:extLst>
              <a:ext uri="{FF2B5EF4-FFF2-40B4-BE49-F238E27FC236}">
                <a16:creationId xmlns:a16="http://schemas.microsoft.com/office/drawing/2014/main" id="{FC6A7FEB-33E2-0543-B84C-AECB3C05C49A}"/>
              </a:ext>
            </a:extLst>
          </p:cNvPr>
          <p:cNvSpPr>
            <a:spLocks noGrp="1"/>
          </p:cNvSpPr>
          <p:nvPr>
            <p:ph type="body" sz="quarter" idx="12" hasCustomPrompt="1"/>
          </p:nvPr>
        </p:nvSpPr>
        <p:spPr>
          <a:xfrm>
            <a:off x="10563522" y="5909049"/>
            <a:ext cx="1091066" cy="464144"/>
          </a:xfrm>
          <a:blipFill>
            <a:blip r:embed="rId2"/>
            <a:stretch>
              <a:fillRect/>
            </a:stretch>
          </a:blipFill>
        </p:spPr>
        <p:txBody>
          <a:bodyPr/>
          <a:lstStyle>
            <a:lvl1pPr>
              <a:buNone/>
              <a:defRPr/>
            </a:lvl1pPr>
          </a:lstStyle>
          <a:p>
            <a:pPr lvl="0"/>
            <a:r>
              <a:rPr lang="nl-BE"/>
              <a:t> </a:t>
            </a:r>
          </a:p>
        </p:txBody>
      </p:sp>
      <p:sp>
        <p:nvSpPr>
          <p:cNvPr id="34" name="Tijdelijke aanduiding voor tekst 33">
            <a:extLst>
              <a:ext uri="{FF2B5EF4-FFF2-40B4-BE49-F238E27FC236}">
                <a16:creationId xmlns:a16="http://schemas.microsoft.com/office/drawing/2014/main" id="{F5C1D214-1B07-FD4F-881E-2954A64136D3}"/>
              </a:ext>
            </a:extLst>
          </p:cNvPr>
          <p:cNvSpPr>
            <a:spLocks noGrp="1"/>
          </p:cNvSpPr>
          <p:nvPr>
            <p:ph type="body" sz="quarter" idx="13" hasCustomPrompt="1"/>
          </p:nvPr>
        </p:nvSpPr>
        <p:spPr>
          <a:xfrm>
            <a:off x="550112" y="5867083"/>
            <a:ext cx="434051" cy="464144"/>
          </a:xfrm>
          <a:blipFill>
            <a:blip r:embed="rId3"/>
            <a:stretch>
              <a:fillRect/>
            </a:stretch>
          </a:blipFill>
        </p:spPr>
        <p:txBody>
          <a:bodyPr/>
          <a:lstStyle>
            <a:lvl1pPr>
              <a:buNone/>
              <a:defRPr/>
            </a:lvl1pPr>
          </a:lstStyle>
          <a:p>
            <a:pPr lvl="0"/>
            <a:r>
              <a:rPr lang="nl-BE"/>
              <a:t> </a:t>
            </a:r>
          </a:p>
        </p:txBody>
      </p:sp>
    </p:spTree>
    <p:extLst>
      <p:ext uri="{BB962C8B-B14F-4D97-AF65-F5344CB8AC3E}">
        <p14:creationId xmlns:p14="http://schemas.microsoft.com/office/powerpoint/2010/main" val="2131380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houdsslide">
    <p:bg>
      <p:bgPr>
        <a:solidFill>
          <a:srgbClr val="F6F6EE"/>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D72B4F9-4613-41CD-B2FE-B79436C2D0F0}"/>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2" name="Groep 1">
            <a:extLst>
              <a:ext uri="{FF2B5EF4-FFF2-40B4-BE49-F238E27FC236}">
                <a16:creationId xmlns:a16="http://schemas.microsoft.com/office/drawing/2014/main" id="{0330D312-3C25-45BD-B318-36DAB83C1973}"/>
              </a:ext>
            </a:extLst>
          </p:cNvPr>
          <p:cNvGrpSpPr/>
          <p:nvPr userDrawn="1"/>
        </p:nvGrpSpPr>
        <p:grpSpPr>
          <a:xfrm>
            <a:off x="537412" y="5854976"/>
            <a:ext cx="11129324" cy="530323"/>
            <a:chOff x="537412" y="5854976"/>
            <a:chExt cx="11129324" cy="530323"/>
          </a:xfrm>
        </p:grpSpPr>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6" name="Titel 15">
            <a:extLst>
              <a:ext uri="{FF2B5EF4-FFF2-40B4-BE49-F238E27FC236}">
                <a16:creationId xmlns:a16="http://schemas.microsoft.com/office/drawing/2014/main" id="{C69D17C3-0D8E-4377-9EF7-27FD7F135EA0}"/>
              </a:ext>
            </a:extLst>
          </p:cNvPr>
          <p:cNvSpPr>
            <a:spLocks noGrp="1"/>
          </p:cNvSpPr>
          <p:nvPr>
            <p:ph type="title"/>
          </p:nvPr>
        </p:nvSpPr>
        <p:spPr>
          <a:xfrm>
            <a:off x="864000" y="584840"/>
            <a:ext cx="10476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
        <p:nvSpPr>
          <p:cNvPr id="6" name="Tijdelijke aanduiding voor tekst 5">
            <a:extLst>
              <a:ext uri="{FF2B5EF4-FFF2-40B4-BE49-F238E27FC236}">
                <a16:creationId xmlns:a16="http://schemas.microsoft.com/office/drawing/2014/main" id="{90BF7D17-9233-4F60-A749-5A85F9F8305E}"/>
              </a:ext>
            </a:extLst>
          </p:cNvPr>
          <p:cNvSpPr>
            <a:spLocks noGrp="1"/>
          </p:cNvSpPr>
          <p:nvPr>
            <p:ph type="body" sz="quarter" idx="10" hasCustomPrompt="1"/>
          </p:nvPr>
        </p:nvSpPr>
        <p:spPr>
          <a:xfrm>
            <a:off x="863600" y="1576388"/>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
        <p:nvSpPr>
          <p:cNvPr id="10" name="Tijdelijke aanduiding voor tekst 9">
            <a:extLst>
              <a:ext uri="{FF2B5EF4-FFF2-40B4-BE49-F238E27FC236}">
                <a16:creationId xmlns:a16="http://schemas.microsoft.com/office/drawing/2014/main" id="{E94B434D-73ED-4FD0-9942-1EC791D883C6}"/>
              </a:ext>
            </a:extLst>
          </p:cNvPr>
          <p:cNvSpPr>
            <a:spLocks noGrp="1"/>
          </p:cNvSpPr>
          <p:nvPr>
            <p:ph type="body" sz="quarter" idx="11" hasCustomPrompt="1"/>
          </p:nvPr>
        </p:nvSpPr>
        <p:spPr>
          <a:xfrm>
            <a:off x="1647825" y="1576388"/>
            <a:ext cx="9692175" cy="529138"/>
          </a:xfrm>
        </p:spPr>
        <p:txBody>
          <a:bodyPr anchor="b"/>
          <a:lstStyle>
            <a:lvl1pPr marL="0" indent="0">
              <a:buNone/>
              <a:defRPr b="1">
                <a:latin typeface="Flanders Art Sans Bold" panose="00000800000000000000" pitchFamily="50" charset="0"/>
              </a:defRPr>
            </a:lvl1pPr>
          </a:lstStyle>
          <a:p>
            <a:pPr lvl="0"/>
            <a:r>
              <a:rPr lang="en-US"/>
              <a:t>T</a:t>
            </a:r>
            <a:r>
              <a:rPr lang="nl-NL" err="1"/>
              <a:t>itel</a:t>
            </a:r>
            <a:r>
              <a:rPr lang="nl-NL"/>
              <a:t>:</a:t>
            </a:r>
          </a:p>
        </p:txBody>
      </p:sp>
      <p:sp>
        <p:nvSpPr>
          <p:cNvPr id="17" name="Tijdelijke aanduiding voor tekst 5">
            <a:extLst>
              <a:ext uri="{FF2B5EF4-FFF2-40B4-BE49-F238E27FC236}">
                <a16:creationId xmlns:a16="http://schemas.microsoft.com/office/drawing/2014/main" id="{6E3B7784-6F6C-44FA-9F25-CCC32C45CE46}"/>
              </a:ext>
            </a:extLst>
          </p:cNvPr>
          <p:cNvSpPr>
            <a:spLocks noGrp="1"/>
          </p:cNvSpPr>
          <p:nvPr>
            <p:ph type="body" sz="quarter" idx="13" hasCustomPrompt="1"/>
          </p:nvPr>
        </p:nvSpPr>
        <p:spPr>
          <a:xfrm>
            <a:off x="863600" y="2253915"/>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
        <p:nvSpPr>
          <p:cNvPr id="19" name="Tijdelijke aanduiding voor tekst 9">
            <a:extLst>
              <a:ext uri="{FF2B5EF4-FFF2-40B4-BE49-F238E27FC236}">
                <a16:creationId xmlns:a16="http://schemas.microsoft.com/office/drawing/2014/main" id="{BE912094-1D25-4046-991C-97DDFB3ED154}"/>
              </a:ext>
            </a:extLst>
          </p:cNvPr>
          <p:cNvSpPr>
            <a:spLocks noGrp="1"/>
          </p:cNvSpPr>
          <p:nvPr>
            <p:ph type="body" sz="quarter" idx="14" hasCustomPrompt="1"/>
          </p:nvPr>
        </p:nvSpPr>
        <p:spPr>
          <a:xfrm>
            <a:off x="1647825" y="2253915"/>
            <a:ext cx="9692175" cy="529138"/>
          </a:xfrm>
        </p:spPr>
        <p:txBody>
          <a:bodyPr anchor="b"/>
          <a:lstStyle>
            <a:lvl1pPr marL="0" indent="0">
              <a:buNone/>
              <a:defRPr lang="nl-NL" sz="2800" b="1" kern="1200" dirty="0" err="1">
                <a:solidFill>
                  <a:schemeClr val="tx1"/>
                </a:solidFill>
                <a:latin typeface="Flanders Art Sans Bold" panose="00000800000000000000" pitchFamily="50" charset="0"/>
                <a:ea typeface="+mn-ea"/>
                <a:cs typeface="+mn-cs"/>
              </a:defRPr>
            </a:lvl1pPr>
          </a:lstStyle>
          <a:p>
            <a:pPr lvl="0"/>
            <a:r>
              <a:rPr lang="en-US"/>
              <a:t>T</a:t>
            </a:r>
            <a:r>
              <a:rPr lang="nl-NL" err="1"/>
              <a:t>itel</a:t>
            </a:r>
            <a:r>
              <a:rPr lang="nl-NL"/>
              <a:t>:</a:t>
            </a:r>
          </a:p>
        </p:txBody>
      </p:sp>
      <p:sp>
        <p:nvSpPr>
          <p:cNvPr id="21" name="Tijdelijke aanduiding voor tekst 5">
            <a:extLst>
              <a:ext uri="{FF2B5EF4-FFF2-40B4-BE49-F238E27FC236}">
                <a16:creationId xmlns:a16="http://schemas.microsoft.com/office/drawing/2014/main" id="{636960EE-7640-4922-B286-34121449ED05}"/>
              </a:ext>
            </a:extLst>
          </p:cNvPr>
          <p:cNvSpPr>
            <a:spLocks noGrp="1"/>
          </p:cNvSpPr>
          <p:nvPr>
            <p:ph type="body" sz="quarter" idx="16" hasCustomPrompt="1"/>
          </p:nvPr>
        </p:nvSpPr>
        <p:spPr>
          <a:xfrm>
            <a:off x="863600" y="2939714"/>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
        <p:nvSpPr>
          <p:cNvPr id="22" name="Tijdelijke aanduiding voor tekst 9">
            <a:extLst>
              <a:ext uri="{FF2B5EF4-FFF2-40B4-BE49-F238E27FC236}">
                <a16:creationId xmlns:a16="http://schemas.microsoft.com/office/drawing/2014/main" id="{1A73D1CE-1CB6-4CF5-BB03-193CF2304E96}"/>
              </a:ext>
            </a:extLst>
          </p:cNvPr>
          <p:cNvSpPr>
            <a:spLocks noGrp="1"/>
          </p:cNvSpPr>
          <p:nvPr>
            <p:ph type="body" sz="quarter" idx="17" hasCustomPrompt="1"/>
          </p:nvPr>
        </p:nvSpPr>
        <p:spPr>
          <a:xfrm>
            <a:off x="1647825" y="2939714"/>
            <a:ext cx="9692175" cy="529138"/>
          </a:xfrm>
        </p:spPr>
        <p:txBody>
          <a:bodyPr anchor="b"/>
          <a:lstStyle>
            <a:lvl1pPr marL="0" indent="0">
              <a:buNone/>
              <a:defRPr lang="nl-NL" sz="2800" b="1" kern="1200" dirty="0" err="1">
                <a:solidFill>
                  <a:schemeClr val="tx1"/>
                </a:solidFill>
                <a:latin typeface="Flanders Art Sans Bold" panose="00000800000000000000" pitchFamily="50" charset="0"/>
                <a:ea typeface="+mn-ea"/>
                <a:cs typeface="+mn-cs"/>
              </a:defRPr>
            </a:lvl1pPr>
          </a:lstStyle>
          <a:p>
            <a:pPr lvl="0"/>
            <a:r>
              <a:rPr lang="en-US"/>
              <a:t>T</a:t>
            </a:r>
            <a:r>
              <a:rPr lang="nl-NL" err="1"/>
              <a:t>itel</a:t>
            </a:r>
            <a:r>
              <a:rPr lang="nl-NL"/>
              <a:t>:</a:t>
            </a:r>
          </a:p>
        </p:txBody>
      </p:sp>
      <p:sp>
        <p:nvSpPr>
          <p:cNvPr id="24" name="Tijdelijke aanduiding voor tekst 5">
            <a:extLst>
              <a:ext uri="{FF2B5EF4-FFF2-40B4-BE49-F238E27FC236}">
                <a16:creationId xmlns:a16="http://schemas.microsoft.com/office/drawing/2014/main" id="{B88DAB60-8AEB-4724-83A3-56F8A7782118}"/>
              </a:ext>
            </a:extLst>
          </p:cNvPr>
          <p:cNvSpPr>
            <a:spLocks noGrp="1"/>
          </p:cNvSpPr>
          <p:nvPr>
            <p:ph type="body" sz="quarter" idx="19" hasCustomPrompt="1"/>
          </p:nvPr>
        </p:nvSpPr>
        <p:spPr>
          <a:xfrm>
            <a:off x="863600" y="3625513"/>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
        <p:nvSpPr>
          <p:cNvPr id="25" name="Tijdelijke aanduiding voor tekst 9">
            <a:extLst>
              <a:ext uri="{FF2B5EF4-FFF2-40B4-BE49-F238E27FC236}">
                <a16:creationId xmlns:a16="http://schemas.microsoft.com/office/drawing/2014/main" id="{B3E1F354-96D6-42A9-88DE-F34510F08C6C}"/>
              </a:ext>
            </a:extLst>
          </p:cNvPr>
          <p:cNvSpPr>
            <a:spLocks noGrp="1"/>
          </p:cNvSpPr>
          <p:nvPr>
            <p:ph type="body" sz="quarter" idx="20" hasCustomPrompt="1"/>
          </p:nvPr>
        </p:nvSpPr>
        <p:spPr>
          <a:xfrm>
            <a:off x="1647825" y="3625513"/>
            <a:ext cx="9692175" cy="529138"/>
          </a:xfrm>
        </p:spPr>
        <p:txBody>
          <a:bodyPr anchor="b"/>
          <a:lstStyle>
            <a:lvl1pPr marL="0" indent="0">
              <a:buNone/>
              <a:defRPr lang="nl-NL" sz="2800" b="1" kern="1200" dirty="0" err="1">
                <a:solidFill>
                  <a:schemeClr val="tx1"/>
                </a:solidFill>
                <a:latin typeface="Flanders Art Sans Bold" panose="00000800000000000000" pitchFamily="50" charset="0"/>
                <a:ea typeface="+mn-ea"/>
                <a:cs typeface="+mn-cs"/>
              </a:defRPr>
            </a:lvl1pPr>
          </a:lstStyle>
          <a:p>
            <a:pPr lvl="0"/>
            <a:r>
              <a:rPr lang="en-US"/>
              <a:t>T</a:t>
            </a:r>
            <a:r>
              <a:rPr lang="nl-NL" err="1"/>
              <a:t>itel</a:t>
            </a:r>
            <a:r>
              <a:rPr lang="nl-NL"/>
              <a:t>:</a:t>
            </a:r>
          </a:p>
        </p:txBody>
      </p:sp>
      <p:sp>
        <p:nvSpPr>
          <p:cNvPr id="27" name="Tijdelijke aanduiding voor tekst 9">
            <a:extLst>
              <a:ext uri="{FF2B5EF4-FFF2-40B4-BE49-F238E27FC236}">
                <a16:creationId xmlns:a16="http://schemas.microsoft.com/office/drawing/2014/main" id="{97C7B8E3-9BA5-4667-A489-DB6F63F3E17D}"/>
              </a:ext>
            </a:extLst>
          </p:cNvPr>
          <p:cNvSpPr>
            <a:spLocks noGrp="1"/>
          </p:cNvSpPr>
          <p:nvPr>
            <p:ph type="body" sz="quarter" idx="22" hasCustomPrompt="1"/>
          </p:nvPr>
        </p:nvSpPr>
        <p:spPr>
          <a:xfrm>
            <a:off x="1647825" y="4304569"/>
            <a:ext cx="9692175" cy="529138"/>
          </a:xfrm>
        </p:spPr>
        <p:txBody>
          <a:bodyPr anchor="b"/>
          <a:lstStyle>
            <a:lvl1pPr marL="0" indent="0">
              <a:buNone/>
              <a:defRPr lang="nl-NL" sz="2800" b="1" kern="1200" dirty="0" err="1">
                <a:solidFill>
                  <a:schemeClr val="tx1"/>
                </a:solidFill>
                <a:latin typeface="Flanders Art Sans Bold" panose="00000800000000000000" pitchFamily="50" charset="0"/>
                <a:ea typeface="+mn-ea"/>
                <a:cs typeface="+mn-cs"/>
              </a:defRPr>
            </a:lvl1pPr>
          </a:lstStyle>
          <a:p>
            <a:pPr lvl="0"/>
            <a:r>
              <a:rPr lang="en-US"/>
              <a:t>T</a:t>
            </a:r>
            <a:r>
              <a:rPr lang="nl-NL" err="1"/>
              <a:t>itel</a:t>
            </a:r>
            <a:r>
              <a:rPr lang="nl-NL"/>
              <a:t>:</a:t>
            </a:r>
          </a:p>
        </p:txBody>
      </p:sp>
      <p:sp>
        <p:nvSpPr>
          <p:cNvPr id="28" name="Tijdelijke aanduiding voor tekst 9">
            <a:extLst>
              <a:ext uri="{FF2B5EF4-FFF2-40B4-BE49-F238E27FC236}">
                <a16:creationId xmlns:a16="http://schemas.microsoft.com/office/drawing/2014/main" id="{DC69CB2E-2346-4016-8DC7-0A72591ABBAF}"/>
              </a:ext>
            </a:extLst>
          </p:cNvPr>
          <p:cNvSpPr>
            <a:spLocks noGrp="1"/>
          </p:cNvSpPr>
          <p:nvPr>
            <p:ph type="body" sz="quarter" idx="23" hasCustomPrompt="1"/>
          </p:nvPr>
        </p:nvSpPr>
        <p:spPr>
          <a:xfrm>
            <a:off x="1647825" y="4983625"/>
            <a:ext cx="9692175" cy="529138"/>
          </a:xfrm>
        </p:spPr>
        <p:txBody>
          <a:bodyPr anchor="b"/>
          <a:lstStyle>
            <a:lvl1pPr marL="0" indent="0">
              <a:buNone/>
              <a:defRPr lang="nl-NL" sz="2800" b="1" kern="1200" dirty="0" err="1">
                <a:solidFill>
                  <a:schemeClr val="tx1"/>
                </a:solidFill>
                <a:latin typeface="Flanders Art Sans Bold" panose="00000800000000000000" pitchFamily="50" charset="0"/>
                <a:ea typeface="+mn-ea"/>
                <a:cs typeface="+mn-cs"/>
              </a:defRPr>
            </a:lvl1pPr>
          </a:lstStyle>
          <a:p>
            <a:pPr lvl="0"/>
            <a:r>
              <a:rPr lang="en-US"/>
              <a:t>T</a:t>
            </a:r>
            <a:r>
              <a:rPr lang="nl-NL" err="1"/>
              <a:t>itel</a:t>
            </a:r>
            <a:r>
              <a:rPr lang="nl-NL"/>
              <a:t>:</a:t>
            </a:r>
          </a:p>
        </p:txBody>
      </p:sp>
      <p:sp>
        <p:nvSpPr>
          <p:cNvPr id="29" name="Tijdelijke aanduiding voor tekst 5">
            <a:extLst>
              <a:ext uri="{FF2B5EF4-FFF2-40B4-BE49-F238E27FC236}">
                <a16:creationId xmlns:a16="http://schemas.microsoft.com/office/drawing/2014/main" id="{52F72244-AD89-4B73-8B6D-99B48C8D1F01}"/>
              </a:ext>
            </a:extLst>
          </p:cNvPr>
          <p:cNvSpPr>
            <a:spLocks noGrp="1"/>
          </p:cNvSpPr>
          <p:nvPr>
            <p:ph type="body" sz="quarter" idx="24" hasCustomPrompt="1"/>
          </p:nvPr>
        </p:nvSpPr>
        <p:spPr>
          <a:xfrm>
            <a:off x="863599" y="4311312"/>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
        <p:nvSpPr>
          <p:cNvPr id="30" name="Tijdelijke aanduiding voor tekst 5">
            <a:extLst>
              <a:ext uri="{FF2B5EF4-FFF2-40B4-BE49-F238E27FC236}">
                <a16:creationId xmlns:a16="http://schemas.microsoft.com/office/drawing/2014/main" id="{47942AC0-8B1D-4F57-9BC2-523204B55C6C}"/>
              </a:ext>
            </a:extLst>
          </p:cNvPr>
          <p:cNvSpPr>
            <a:spLocks noGrp="1"/>
          </p:cNvSpPr>
          <p:nvPr>
            <p:ph type="body" sz="quarter" idx="25" hasCustomPrompt="1"/>
          </p:nvPr>
        </p:nvSpPr>
        <p:spPr>
          <a:xfrm>
            <a:off x="863600" y="4983625"/>
            <a:ext cx="652379" cy="529138"/>
          </a:xfrm>
        </p:spPr>
        <p:txBody>
          <a:bodyPr anchor="b"/>
          <a:lstStyle>
            <a:lvl1pPr marL="0" indent="0">
              <a:buNone/>
              <a:defRPr lang="nl-NL" sz="3450" b="1" kern="1200" spc="5" dirty="0" smtClean="0">
                <a:solidFill>
                  <a:srgbClr val="39B4E8"/>
                </a:solidFill>
                <a:latin typeface="Flanders Art Serif"/>
                <a:ea typeface="+mn-ea"/>
                <a:cs typeface="Flanders Art Serif"/>
              </a:defRPr>
            </a:lvl1pPr>
          </a:lstStyle>
          <a:p>
            <a:pPr lvl="0"/>
            <a:r>
              <a:rPr lang="nl-NL"/>
              <a:t>01</a:t>
            </a:r>
          </a:p>
        </p:txBody>
      </p:sp>
    </p:spTree>
    <p:extLst>
      <p:ext uri="{BB962C8B-B14F-4D97-AF65-F5344CB8AC3E}">
        <p14:creationId xmlns:p14="http://schemas.microsoft.com/office/powerpoint/2010/main" val="16164441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slide foto">
    <p:bg>
      <p:bgPr>
        <a:solidFill>
          <a:schemeClr val="accent6"/>
        </a:solidFill>
        <a:effectLst/>
      </p:bgPr>
    </p:bg>
    <p:spTree>
      <p:nvGrpSpPr>
        <p:cNvPr id="1" name=""/>
        <p:cNvGrpSpPr/>
        <p:nvPr/>
      </p:nvGrpSpPr>
      <p:grpSpPr>
        <a:xfrm>
          <a:off x="0" y="0"/>
          <a:ext cx="0" cy="0"/>
          <a:chOff x="0" y="0"/>
          <a:chExt cx="0" cy="0"/>
        </a:xfrm>
      </p:grpSpPr>
      <p:sp>
        <p:nvSpPr>
          <p:cNvPr id="7" name="Tijdelijke aanduiding voor afbeelding 27">
            <a:extLst>
              <a:ext uri="{FF2B5EF4-FFF2-40B4-BE49-F238E27FC236}">
                <a16:creationId xmlns:a16="http://schemas.microsoft.com/office/drawing/2014/main" id="{3F117BB3-64BA-4F8C-87E6-2F480D5D6E2F}"/>
              </a:ext>
            </a:extLst>
          </p:cNvPr>
          <p:cNvSpPr>
            <a:spLocks noGrp="1"/>
          </p:cNvSpPr>
          <p:nvPr>
            <p:ph type="pic" sz="quarter" idx="11"/>
          </p:nvPr>
        </p:nvSpPr>
        <p:spPr>
          <a:xfrm>
            <a:off x="282575" y="258763"/>
            <a:ext cx="11630025" cy="6340475"/>
          </a:xfrm>
          <a:solidFill>
            <a:schemeClr val="tx1"/>
          </a:solidFill>
        </p:spPr>
        <p:txBody>
          <a:bodyPr/>
          <a:lstStyle/>
          <a:p>
            <a:r>
              <a:rPr lang="nl-NL"/>
              <a:t>Klik op het pictogram als u een afbeelding wilt toevoegen</a:t>
            </a:r>
          </a:p>
        </p:txBody>
      </p:sp>
      <p:sp>
        <p:nvSpPr>
          <p:cNvPr id="8" name="Tijdelijke aanduiding voor tekst 20">
            <a:extLst>
              <a:ext uri="{FF2B5EF4-FFF2-40B4-BE49-F238E27FC236}">
                <a16:creationId xmlns:a16="http://schemas.microsoft.com/office/drawing/2014/main" id="{C72ACF42-7221-4FB6-A89F-59D3E3792D41}"/>
              </a:ext>
            </a:extLst>
          </p:cNvPr>
          <p:cNvSpPr>
            <a:spLocks noGrp="1"/>
          </p:cNvSpPr>
          <p:nvPr>
            <p:ph type="body" sz="quarter" idx="12"/>
          </p:nvPr>
        </p:nvSpPr>
        <p:spPr>
          <a:xfrm>
            <a:off x="1008000" y="4117316"/>
            <a:ext cx="7014050" cy="1210702"/>
          </a:xfrm>
        </p:spPr>
        <p:txBody>
          <a:bodyPr anchor="t">
            <a:noAutofit/>
          </a:bodyPr>
          <a:lstStyle>
            <a:lvl1pPr marL="0" indent="0">
              <a:lnSpc>
                <a:spcPct val="100000"/>
              </a:lnSpc>
              <a:buNone/>
              <a:defRPr lang="nl-NL" sz="4000" b="1" kern="1200" dirty="0">
                <a:solidFill>
                  <a:schemeClr val="accent6"/>
                </a:solidFill>
                <a:highlight>
                  <a:srgbClr val="39B4E8"/>
                </a:highlight>
                <a:latin typeface="Flanders Art Sans Bold" pitchFamily="2" charset="77"/>
                <a:ea typeface="+mj-ea"/>
                <a:cs typeface="+mj-cs"/>
              </a:defRPr>
            </a:lvl1pPr>
          </a:lstStyle>
          <a:p>
            <a:pPr lvl="0"/>
            <a:r>
              <a:rPr lang="nl-NL"/>
              <a:t>Klikken om de tekststijl van het model te bewerken</a:t>
            </a:r>
          </a:p>
        </p:txBody>
      </p:sp>
      <p:sp>
        <p:nvSpPr>
          <p:cNvPr id="9" name="Tijdelijke aanduiding voor tekst 29">
            <a:extLst>
              <a:ext uri="{FF2B5EF4-FFF2-40B4-BE49-F238E27FC236}">
                <a16:creationId xmlns:a16="http://schemas.microsoft.com/office/drawing/2014/main" id="{1B2F0CA0-715B-6043-8141-B98D5199F57F}"/>
              </a:ext>
            </a:extLst>
          </p:cNvPr>
          <p:cNvSpPr>
            <a:spLocks noGrp="1"/>
          </p:cNvSpPr>
          <p:nvPr>
            <p:ph type="body" sz="quarter" idx="13" hasCustomPrompt="1"/>
          </p:nvPr>
        </p:nvSpPr>
        <p:spPr>
          <a:xfrm>
            <a:off x="10563522" y="5909049"/>
            <a:ext cx="1091066" cy="464144"/>
          </a:xfrm>
          <a:blipFill>
            <a:blip r:embed="rId2"/>
            <a:stretch>
              <a:fillRect/>
            </a:stretch>
          </a:blipFill>
        </p:spPr>
        <p:txBody>
          <a:bodyPr/>
          <a:lstStyle>
            <a:lvl1pPr>
              <a:buNone/>
              <a:defRPr/>
            </a:lvl1pPr>
          </a:lstStyle>
          <a:p>
            <a:pPr lvl="0"/>
            <a:r>
              <a:rPr lang="nl-BE"/>
              <a:t> </a:t>
            </a:r>
          </a:p>
        </p:txBody>
      </p:sp>
      <p:sp>
        <p:nvSpPr>
          <p:cNvPr id="10" name="Tijdelijke aanduiding voor tekst 33">
            <a:extLst>
              <a:ext uri="{FF2B5EF4-FFF2-40B4-BE49-F238E27FC236}">
                <a16:creationId xmlns:a16="http://schemas.microsoft.com/office/drawing/2014/main" id="{671A216D-54E5-A543-8257-0B93D3F88CF8}"/>
              </a:ext>
            </a:extLst>
          </p:cNvPr>
          <p:cNvSpPr>
            <a:spLocks noGrp="1"/>
          </p:cNvSpPr>
          <p:nvPr>
            <p:ph type="body" sz="quarter" idx="14" hasCustomPrompt="1"/>
          </p:nvPr>
        </p:nvSpPr>
        <p:spPr>
          <a:xfrm>
            <a:off x="550112" y="5867083"/>
            <a:ext cx="434051" cy="464144"/>
          </a:xfrm>
          <a:blipFill>
            <a:blip r:embed="rId3"/>
            <a:stretch>
              <a:fillRect/>
            </a:stretch>
          </a:blipFill>
        </p:spPr>
        <p:txBody>
          <a:bodyPr/>
          <a:lstStyle>
            <a:lvl1pPr>
              <a:buNone/>
              <a:defRPr/>
            </a:lvl1pPr>
          </a:lstStyle>
          <a:p>
            <a:pPr lvl="0"/>
            <a:r>
              <a:rPr lang="nl-BE"/>
              <a:t> </a:t>
            </a:r>
          </a:p>
        </p:txBody>
      </p:sp>
    </p:spTree>
    <p:extLst>
      <p:ext uri="{BB962C8B-B14F-4D97-AF65-F5344CB8AC3E}">
        <p14:creationId xmlns:p14="http://schemas.microsoft.com/office/powerpoint/2010/main" val="3083021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slide blauw">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9E471B3-73C4-4384-86F1-E22F5F43F13F}"/>
              </a:ext>
            </a:extLst>
          </p:cNvPr>
          <p:cNvPicPr>
            <a:picLocks noChangeAspect="1"/>
          </p:cNvPicPr>
          <p:nvPr userDrawn="1"/>
        </p:nvPicPr>
        <p:blipFill>
          <a:blip r:embed="rId2"/>
          <a:stretch>
            <a:fillRect/>
          </a:stretch>
        </p:blipFill>
        <p:spPr>
          <a:xfrm>
            <a:off x="-6778" y="-9863"/>
            <a:ext cx="12198778" cy="6867863"/>
          </a:xfrm>
          <a:prstGeom prst="rect">
            <a:avLst/>
          </a:prstGeom>
        </p:spPr>
      </p:pic>
      <p:pic>
        <p:nvPicPr>
          <p:cNvPr id="10" name="Afbeelding 9">
            <a:extLst>
              <a:ext uri="{FF2B5EF4-FFF2-40B4-BE49-F238E27FC236}">
                <a16:creationId xmlns:a16="http://schemas.microsoft.com/office/drawing/2014/main" id="{FFB8073F-B11C-4783-8077-A178AC4F36BA}"/>
              </a:ext>
            </a:extLst>
          </p:cNvPr>
          <p:cNvPicPr>
            <a:picLocks noChangeAspect="1"/>
          </p:cNvPicPr>
          <p:nvPr userDrawn="1"/>
        </p:nvPicPr>
        <p:blipFill>
          <a:blip r:embed="rId3"/>
          <a:stretch>
            <a:fillRect/>
          </a:stretch>
        </p:blipFill>
        <p:spPr>
          <a:xfrm>
            <a:off x="-9901" y="-9863"/>
            <a:ext cx="12201901" cy="6867862"/>
          </a:xfrm>
          <a:prstGeom prst="rect">
            <a:avLst/>
          </a:prstGeom>
          <a:ln>
            <a:solidFill>
              <a:schemeClr val="accent6"/>
            </a:solidFill>
          </a:ln>
        </p:spPr>
      </p:pic>
      <p:pic>
        <p:nvPicPr>
          <p:cNvPr id="8" name="Graphic 7">
            <a:extLst>
              <a:ext uri="{FF2B5EF4-FFF2-40B4-BE49-F238E27FC236}">
                <a16:creationId xmlns:a16="http://schemas.microsoft.com/office/drawing/2014/main" id="{111BFA44-6DE7-514E-85C0-1918F39E2A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8C242F59-83E7-D040-9AD0-60A43393969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563524" y="5909049"/>
            <a:ext cx="1103212" cy="476249"/>
          </a:xfrm>
          <a:prstGeom prst="rect">
            <a:avLst/>
          </a:prstGeom>
        </p:spPr>
      </p:pic>
      <p:sp>
        <p:nvSpPr>
          <p:cNvPr id="7" name="Tijdelijke aanduiding voor tekst 20">
            <a:extLst>
              <a:ext uri="{FF2B5EF4-FFF2-40B4-BE49-F238E27FC236}">
                <a16:creationId xmlns:a16="http://schemas.microsoft.com/office/drawing/2014/main" id="{0A67AE7B-CFE6-4DC8-8C3D-0A2A946E9DF7}"/>
              </a:ext>
            </a:extLst>
          </p:cNvPr>
          <p:cNvSpPr>
            <a:spLocks noGrp="1"/>
          </p:cNvSpPr>
          <p:nvPr>
            <p:ph type="body" sz="quarter" idx="12"/>
          </p:nvPr>
        </p:nvSpPr>
        <p:spPr>
          <a:xfrm>
            <a:off x="1008000" y="4117316"/>
            <a:ext cx="7014050" cy="1210702"/>
          </a:xfrm>
        </p:spPr>
        <p:txBody>
          <a:bodyPr anchor="t">
            <a:noAutofit/>
          </a:bodyPr>
          <a:lstStyle>
            <a:lvl1pPr marL="0" indent="0">
              <a:lnSpc>
                <a:spcPct val="100000"/>
              </a:lnSpc>
              <a:buNone/>
              <a:defRPr lang="nl-NL" sz="4000" b="1" kern="1200" dirty="0">
                <a:solidFill>
                  <a:schemeClr val="accent6"/>
                </a:solidFill>
                <a:highlight>
                  <a:srgbClr val="FE6F61"/>
                </a:highlight>
                <a:latin typeface="Flanders Art Sans Bold" pitchFamily="2" charset="77"/>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611316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slide koraal">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B76332B-24BC-4071-829F-D77C5897A15C}"/>
              </a:ext>
            </a:extLst>
          </p:cNvPr>
          <p:cNvPicPr>
            <a:picLocks noChangeAspect="1"/>
          </p:cNvPicPr>
          <p:nvPr userDrawn="1"/>
        </p:nvPicPr>
        <p:blipFill>
          <a:blip r:embed="rId2"/>
          <a:stretch>
            <a:fillRect/>
          </a:stretch>
        </p:blipFill>
        <p:spPr>
          <a:xfrm>
            <a:off x="655" y="0"/>
            <a:ext cx="12190690" cy="6858000"/>
          </a:xfrm>
          <a:prstGeom prst="rect">
            <a:avLst/>
          </a:prstGeom>
        </p:spPr>
      </p:pic>
      <p:pic>
        <p:nvPicPr>
          <p:cNvPr id="8" name="Graphic 7">
            <a:extLst>
              <a:ext uri="{FF2B5EF4-FFF2-40B4-BE49-F238E27FC236}">
                <a16:creationId xmlns:a16="http://schemas.microsoft.com/office/drawing/2014/main" id="{111BFA44-6DE7-514E-85C0-1918F39E2A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8C242F59-83E7-D040-9AD0-60A43393969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63524" y="5909049"/>
            <a:ext cx="1103212" cy="476249"/>
          </a:xfrm>
          <a:prstGeom prst="rect">
            <a:avLst/>
          </a:prstGeom>
        </p:spPr>
      </p:pic>
      <p:pic>
        <p:nvPicPr>
          <p:cNvPr id="10" name="Afbeelding 9">
            <a:extLst>
              <a:ext uri="{FF2B5EF4-FFF2-40B4-BE49-F238E27FC236}">
                <a16:creationId xmlns:a16="http://schemas.microsoft.com/office/drawing/2014/main" id="{7E901E36-117C-4C12-A3C9-270D9395F15B}"/>
              </a:ext>
            </a:extLst>
          </p:cNvPr>
          <p:cNvPicPr>
            <a:picLocks noChangeAspect="1"/>
          </p:cNvPicPr>
          <p:nvPr userDrawn="1"/>
        </p:nvPicPr>
        <p:blipFill>
          <a:blip r:embed="rId7"/>
          <a:stretch>
            <a:fillRect/>
          </a:stretch>
        </p:blipFill>
        <p:spPr>
          <a:xfrm>
            <a:off x="0" y="-9862"/>
            <a:ext cx="12201901" cy="6867862"/>
          </a:xfrm>
          <a:prstGeom prst="rect">
            <a:avLst/>
          </a:prstGeom>
          <a:ln>
            <a:solidFill>
              <a:schemeClr val="accent6"/>
            </a:solidFill>
          </a:ln>
        </p:spPr>
      </p:pic>
      <p:sp>
        <p:nvSpPr>
          <p:cNvPr id="7" name="Tijdelijke aanduiding voor tekst 20">
            <a:extLst>
              <a:ext uri="{FF2B5EF4-FFF2-40B4-BE49-F238E27FC236}">
                <a16:creationId xmlns:a16="http://schemas.microsoft.com/office/drawing/2014/main" id="{039AB44D-6200-4200-A710-461F67F1DABA}"/>
              </a:ext>
            </a:extLst>
          </p:cNvPr>
          <p:cNvSpPr>
            <a:spLocks noGrp="1"/>
          </p:cNvSpPr>
          <p:nvPr>
            <p:ph type="body" sz="quarter" idx="12"/>
          </p:nvPr>
        </p:nvSpPr>
        <p:spPr>
          <a:xfrm>
            <a:off x="1008000" y="4117316"/>
            <a:ext cx="7014050" cy="1210702"/>
          </a:xfrm>
        </p:spPr>
        <p:txBody>
          <a:bodyPr anchor="t">
            <a:noAutofit/>
          </a:bodyPr>
          <a:lstStyle>
            <a:lvl1pPr marL="0" indent="0">
              <a:lnSpc>
                <a:spcPct val="100000"/>
              </a:lnSpc>
              <a:buNone/>
              <a:defRPr lang="nl-NL" sz="4000" b="1" kern="1200" dirty="0">
                <a:solidFill>
                  <a:schemeClr val="accent6"/>
                </a:solidFill>
                <a:highlight>
                  <a:srgbClr val="123E8B"/>
                </a:highlight>
                <a:latin typeface="Flanders Art Sans Bold" pitchFamily="2" charset="77"/>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16268184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slide groen">
    <p:bg>
      <p:bgPr>
        <a:solidFill>
          <a:schemeClr val="accent6"/>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180E7C7B-F7C2-4376-A312-631711EEB919}"/>
              </a:ext>
            </a:extLst>
          </p:cNvPr>
          <p:cNvPicPr>
            <a:picLocks noChangeAspect="1"/>
          </p:cNvPicPr>
          <p:nvPr userDrawn="1"/>
        </p:nvPicPr>
        <p:blipFill>
          <a:blip r:embed="rId2"/>
          <a:stretch>
            <a:fillRect/>
          </a:stretch>
        </p:blipFill>
        <p:spPr>
          <a:xfrm>
            <a:off x="0" y="294"/>
            <a:ext cx="12192000" cy="6857411"/>
          </a:xfrm>
          <a:prstGeom prst="rect">
            <a:avLst/>
          </a:prstGeom>
        </p:spPr>
      </p:pic>
      <p:pic>
        <p:nvPicPr>
          <p:cNvPr id="10" name="Afbeelding 9">
            <a:extLst>
              <a:ext uri="{FF2B5EF4-FFF2-40B4-BE49-F238E27FC236}">
                <a16:creationId xmlns:a16="http://schemas.microsoft.com/office/drawing/2014/main" id="{FFB8073F-B11C-4783-8077-A178AC4F36BA}"/>
              </a:ext>
            </a:extLst>
          </p:cNvPr>
          <p:cNvPicPr>
            <a:picLocks noChangeAspect="1"/>
          </p:cNvPicPr>
          <p:nvPr userDrawn="1"/>
        </p:nvPicPr>
        <p:blipFill>
          <a:blip r:embed="rId3"/>
          <a:stretch>
            <a:fillRect/>
          </a:stretch>
        </p:blipFill>
        <p:spPr>
          <a:xfrm>
            <a:off x="-9901" y="-9525"/>
            <a:ext cx="12201901" cy="6867862"/>
          </a:xfrm>
          <a:prstGeom prst="rect">
            <a:avLst/>
          </a:prstGeom>
          <a:ln>
            <a:solidFill>
              <a:schemeClr val="accent6"/>
            </a:solidFill>
          </a:ln>
        </p:spPr>
      </p:pic>
      <p:pic>
        <p:nvPicPr>
          <p:cNvPr id="8" name="Graphic 7">
            <a:extLst>
              <a:ext uri="{FF2B5EF4-FFF2-40B4-BE49-F238E27FC236}">
                <a16:creationId xmlns:a16="http://schemas.microsoft.com/office/drawing/2014/main" id="{111BFA44-6DE7-514E-85C0-1918F39E2A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8C242F59-83E7-D040-9AD0-60A43393969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0563524" y="5909049"/>
            <a:ext cx="1103212" cy="476249"/>
          </a:xfrm>
          <a:prstGeom prst="rect">
            <a:avLst/>
          </a:prstGeom>
        </p:spPr>
      </p:pic>
      <p:sp>
        <p:nvSpPr>
          <p:cNvPr id="7" name="Tijdelijke aanduiding voor tekst 20">
            <a:extLst>
              <a:ext uri="{FF2B5EF4-FFF2-40B4-BE49-F238E27FC236}">
                <a16:creationId xmlns:a16="http://schemas.microsoft.com/office/drawing/2014/main" id="{5760D4B0-FADE-4D83-80C8-D2B605C370DA}"/>
              </a:ext>
            </a:extLst>
          </p:cNvPr>
          <p:cNvSpPr>
            <a:spLocks noGrp="1"/>
          </p:cNvSpPr>
          <p:nvPr>
            <p:ph type="body" sz="quarter" idx="12"/>
          </p:nvPr>
        </p:nvSpPr>
        <p:spPr>
          <a:xfrm>
            <a:off x="1008000" y="4117316"/>
            <a:ext cx="7014050" cy="1210702"/>
          </a:xfrm>
        </p:spPr>
        <p:txBody>
          <a:bodyPr anchor="t">
            <a:noAutofit/>
          </a:bodyPr>
          <a:lstStyle>
            <a:lvl1pPr marL="0" indent="0">
              <a:lnSpc>
                <a:spcPct val="100000"/>
              </a:lnSpc>
              <a:buNone/>
              <a:defRPr lang="nl-NL" sz="4000" b="1" kern="1200" dirty="0">
                <a:solidFill>
                  <a:schemeClr val="accent6"/>
                </a:solidFill>
                <a:highlight>
                  <a:srgbClr val="123E8B"/>
                </a:highlight>
                <a:latin typeface="Flanders Art Sans Bold" pitchFamily="2" charset="77"/>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6423530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slide geel">
    <p:bg>
      <p:bgPr>
        <a:solidFill>
          <a:schemeClr val="accent6"/>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78E7CD9-D7A3-4F09-88BE-223B2DD56FD2}"/>
              </a:ext>
            </a:extLst>
          </p:cNvPr>
          <p:cNvPicPr>
            <a:picLocks noChangeAspect="1"/>
          </p:cNvPicPr>
          <p:nvPr userDrawn="1"/>
        </p:nvPicPr>
        <p:blipFill>
          <a:blip r:embed="rId2"/>
          <a:stretch>
            <a:fillRect/>
          </a:stretch>
        </p:blipFill>
        <p:spPr>
          <a:xfrm>
            <a:off x="3063" y="0"/>
            <a:ext cx="12185874" cy="6858000"/>
          </a:xfrm>
          <a:prstGeom prst="rect">
            <a:avLst/>
          </a:prstGeom>
        </p:spPr>
      </p:pic>
      <p:pic>
        <p:nvPicPr>
          <p:cNvPr id="11" name="Graphic 10">
            <a:extLst>
              <a:ext uri="{FF2B5EF4-FFF2-40B4-BE49-F238E27FC236}">
                <a16:creationId xmlns:a16="http://schemas.microsoft.com/office/drawing/2014/main" id="{B11B71DF-1CB3-40F9-927B-96269C635F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sp>
        <p:nvSpPr>
          <p:cNvPr id="12" name="Tijdelijke aanduiding voor tekst 20">
            <a:extLst>
              <a:ext uri="{FF2B5EF4-FFF2-40B4-BE49-F238E27FC236}">
                <a16:creationId xmlns:a16="http://schemas.microsoft.com/office/drawing/2014/main" id="{1CCB3577-FFB2-4EE2-B097-F8E5EFB388C7}"/>
              </a:ext>
            </a:extLst>
          </p:cNvPr>
          <p:cNvSpPr>
            <a:spLocks noGrp="1"/>
          </p:cNvSpPr>
          <p:nvPr>
            <p:ph type="body" sz="quarter" idx="12"/>
          </p:nvPr>
        </p:nvSpPr>
        <p:spPr>
          <a:xfrm>
            <a:off x="1008000" y="4117316"/>
            <a:ext cx="7014050" cy="1210702"/>
          </a:xfrm>
        </p:spPr>
        <p:txBody>
          <a:bodyPr anchor="t">
            <a:noAutofit/>
          </a:bodyPr>
          <a:lstStyle>
            <a:lvl1pPr marL="0" indent="0">
              <a:lnSpc>
                <a:spcPct val="100000"/>
              </a:lnSpc>
              <a:buNone/>
              <a:defRPr lang="nl-NL" sz="4000" b="1" kern="1200" dirty="0">
                <a:solidFill>
                  <a:schemeClr val="accent6"/>
                </a:solidFill>
                <a:highlight>
                  <a:srgbClr val="123E8B"/>
                </a:highlight>
                <a:latin typeface="Flanders Art Sans Bold" pitchFamily="2" charset="77"/>
                <a:ea typeface="+mj-ea"/>
                <a:cs typeface="+mj-cs"/>
              </a:defRPr>
            </a:lvl1pPr>
          </a:lstStyle>
          <a:p>
            <a:pPr lvl="0"/>
            <a:r>
              <a:rPr lang="nl-NL"/>
              <a:t>Klikken om de tekststijl van het model te bewerken</a:t>
            </a:r>
          </a:p>
        </p:txBody>
      </p:sp>
      <p:pic>
        <p:nvPicPr>
          <p:cNvPr id="7" name="Graphic 11">
            <a:extLst>
              <a:ext uri="{FF2B5EF4-FFF2-40B4-BE49-F238E27FC236}">
                <a16:creationId xmlns:a16="http://schemas.microsoft.com/office/drawing/2014/main" id="{1DDDE719-E75A-40F9-9D48-D66BFD998AB9}"/>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63524" y="5909049"/>
            <a:ext cx="1103212" cy="476249"/>
          </a:xfrm>
          <a:prstGeom prst="rect">
            <a:avLst/>
          </a:prstGeom>
        </p:spPr>
      </p:pic>
    </p:spTree>
    <p:extLst>
      <p:ext uri="{BB962C8B-B14F-4D97-AF65-F5344CB8AC3E}">
        <p14:creationId xmlns:p14="http://schemas.microsoft.com/office/powerpoint/2010/main" val="2727652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Beige">
    <p:bg>
      <p:bgPr>
        <a:solidFill>
          <a:srgbClr val="F6F6EE"/>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D72B4F9-4613-41CD-B2FE-B79436C2D0F0}"/>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2" name="Groep 1">
            <a:extLst>
              <a:ext uri="{FF2B5EF4-FFF2-40B4-BE49-F238E27FC236}">
                <a16:creationId xmlns:a16="http://schemas.microsoft.com/office/drawing/2014/main" id="{0330D312-3C25-45BD-B318-36DAB83C1973}"/>
              </a:ext>
            </a:extLst>
          </p:cNvPr>
          <p:cNvGrpSpPr/>
          <p:nvPr userDrawn="1"/>
        </p:nvGrpSpPr>
        <p:grpSpPr>
          <a:xfrm>
            <a:off x="537412" y="5854976"/>
            <a:ext cx="11129324" cy="530323"/>
            <a:chOff x="537412" y="5854976"/>
            <a:chExt cx="11129324" cy="530323"/>
          </a:xfrm>
        </p:grpSpPr>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6" name="Titel 15">
            <a:extLst>
              <a:ext uri="{FF2B5EF4-FFF2-40B4-BE49-F238E27FC236}">
                <a16:creationId xmlns:a16="http://schemas.microsoft.com/office/drawing/2014/main" id="{C69D17C3-0D8E-4377-9EF7-27FD7F135EA0}"/>
              </a:ext>
            </a:extLst>
          </p:cNvPr>
          <p:cNvSpPr>
            <a:spLocks noGrp="1"/>
          </p:cNvSpPr>
          <p:nvPr>
            <p:ph type="title"/>
          </p:nvPr>
        </p:nvSpPr>
        <p:spPr>
          <a:xfrm>
            <a:off x="864000" y="584840"/>
            <a:ext cx="10476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
        <p:nvSpPr>
          <p:cNvPr id="18" name="Tijdelijke aanduiding voor inhoud 17">
            <a:extLst>
              <a:ext uri="{FF2B5EF4-FFF2-40B4-BE49-F238E27FC236}">
                <a16:creationId xmlns:a16="http://schemas.microsoft.com/office/drawing/2014/main" id="{043849A8-9FA7-4EC1-BA0F-B637965C5197}"/>
              </a:ext>
            </a:extLst>
          </p:cNvPr>
          <p:cNvSpPr>
            <a:spLocks noGrp="1"/>
          </p:cNvSpPr>
          <p:nvPr>
            <p:ph sz="quarter" idx="12"/>
          </p:nvPr>
        </p:nvSpPr>
        <p:spPr>
          <a:xfrm>
            <a:off x="864000" y="1540042"/>
            <a:ext cx="10476000" cy="3882544"/>
          </a:xfrm>
        </p:spPr>
        <p:txBody>
          <a:bodyPr/>
          <a:lstStyle>
            <a:lvl1pPr marL="0" indent="0">
              <a:buNone/>
              <a:defRPr sz="2400">
                <a:solidFill>
                  <a:schemeClr val="tx1"/>
                </a:solidFill>
                <a:latin typeface="Flanders Art Sans" panose="00000500000000000000" pitchFamily="50" charset="0"/>
              </a:defRPr>
            </a:lvl1pPr>
            <a:lvl2pPr marL="215900" indent="0">
              <a:buNone/>
              <a:defRPr sz="2000">
                <a:solidFill>
                  <a:schemeClr val="tx1"/>
                </a:solidFill>
                <a:latin typeface="FlandersArtSans-Regular" panose="00000500000000000000" pitchFamily="50" charset="0"/>
              </a:defRPr>
            </a:lvl2pPr>
            <a:lvl3pPr marL="914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a:solidFill>
                  <a:schemeClr val="tx1"/>
                </a:solidFill>
              </a:defRPr>
            </a:lvl3pPr>
          </a:lstStyle>
          <a:p>
            <a:pPr lvl="0"/>
            <a:r>
              <a:rPr lang="nl-NL"/>
              <a:t>Klikken om de tekststijl van het model te bewerken</a:t>
            </a:r>
          </a:p>
        </p:txBody>
      </p:sp>
    </p:spTree>
    <p:extLst>
      <p:ext uri="{BB962C8B-B14F-4D97-AF65-F5344CB8AC3E}">
        <p14:creationId xmlns:p14="http://schemas.microsoft.com/office/powerpoint/2010/main" val="38934948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s beige">
    <p:bg>
      <p:bgPr>
        <a:solidFill>
          <a:srgbClr val="F6F6EE"/>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D72B4F9-4613-41CD-B2FE-B79436C2D0F0}"/>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2" name="Groep 1">
            <a:extLst>
              <a:ext uri="{FF2B5EF4-FFF2-40B4-BE49-F238E27FC236}">
                <a16:creationId xmlns:a16="http://schemas.microsoft.com/office/drawing/2014/main" id="{0330D312-3C25-45BD-B318-36DAB83C1973}"/>
              </a:ext>
            </a:extLst>
          </p:cNvPr>
          <p:cNvGrpSpPr/>
          <p:nvPr userDrawn="1"/>
        </p:nvGrpSpPr>
        <p:grpSpPr>
          <a:xfrm>
            <a:off x="537412" y="5854976"/>
            <a:ext cx="11129324" cy="530323"/>
            <a:chOff x="537412" y="5854976"/>
            <a:chExt cx="11129324" cy="530323"/>
          </a:xfrm>
        </p:grpSpPr>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6" name="Titel 15">
            <a:extLst>
              <a:ext uri="{FF2B5EF4-FFF2-40B4-BE49-F238E27FC236}">
                <a16:creationId xmlns:a16="http://schemas.microsoft.com/office/drawing/2014/main" id="{C69D17C3-0D8E-4377-9EF7-27FD7F135EA0}"/>
              </a:ext>
            </a:extLst>
          </p:cNvPr>
          <p:cNvSpPr>
            <a:spLocks noGrp="1"/>
          </p:cNvSpPr>
          <p:nvPr>
            <p:ph type="title"/>
          </p:nvPr>
        </p:nvSpPr>
        <p:spPr>
          <a:xfrm>
            <a:off x="864000" y="584840"/>
            <a:ext cx="10476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
        <p:nvSpPr>
          <p:cNvPr id="18" name="Tijdelijke aanduiding voor inhoud 17">
            <a:extLst>
              <a:ext uri="{FF2B5EF4-FFF2-40B4-BE49-F238E27FC236}">
                <a16:creationId xmlns:a16="http://schemas.microsoft.com/office/drawing/2014/main" id="{043849A8-9FA7-4EC1-BA0F-B637965C5197}"/>
              </a:ext>
            </a:extLst>
          </p:cNvPr>
          <p:cNvSpPr>
            <a:spLocks noGrp="1"/>
          </p:cNvSpPr>
          <p:nvPr>
            <p:ph sz="quarter" idx="12"/>
          </p:nvPr>
        </p:nvSpPr>
        <p:spPr>
          <a:xfrm>
            <a:off x="864000" y="1540042"/>
            <a:ext cx="10476000" cy="3882544"/>
          </a:xfrm>
        </p:spPr>
        <p:txBody>
          <a:bodyPr/>
          <a:lstStyle>
            <a:lvl1pPr>
              <a:defRPr sz="2400">
                <a:solidFill>
                  <a:schemeClr val="bg2"/>
                </a:solidFill>
                <a:latin typeface="Flanders Art Sans Medium" panose="00000600000000000000" pitchFamily="50" charset="0"/>
              </a:defRPr>
            </a:lvl1pPr>
            <a:lvl2pPr marL="444500" indent="-228600">
              <a:defRPr sz="2000">
                <a:solidFill>
                  <a:schemeClr val="tx1"/>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1"/>
                </a:solidFill>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2264562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beige kruimelspoor">
    <p:bg>
      <p:bgPr>
        <a:solidFill>
          <a:srgbClr val="F6F6EE"/>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D72B4F9-4613-41CD-B2FE-B79436C2D0F0}"/>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2" name="Groep 1">
            <a:extLst>
              <a:ext uri="{FF2B5EF4-FFF2-40B4-BE49-F238E27FC236}">
                <a16:creationId xmlns:a16="http://schemas.microsoft.com/office/drawing/2014/main" id="{0330D312-3C25-45BD-B318-36DAB83C1973}"/>
              </a:ext>
            </a:extLst>
          </p:cNvPr>
          <p:cNvGrpSpPr/>
          <p:nvPr userDrawn="1"/>
        </p:nvGrpSpPr>
        <p:grpSpPr>
          <a:xfrm>
            <a:off x="537412" y="5854976"/>
            <a:ext cx="11129324" cy="530323"/>
            <a:chOff x="537412" y="5854976"/>
            <a:chExt cx="11129324" cy="530323"/>
          </a:xfrm>
        </p:grpSpPr>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6" name="Titel 15">
            <a:extLst>
              <a:ext uri="{FF2B5EF4-FFF2-40B4-BE49-F238E27FC236}">
                <a16:creationId xmlns:a16="http://schemas.microsoft.com/office/drawing/2014/main" id="{C69D17C3-0D8E-4377-9EF7-27FD7F135EA0}"/>
              </a:ext>
            </a:extLst>
          </p:cNvPr>
          <p:cNvSpPr>
            <a:spLocks noGrp="1"/>
          </p:cNvSpPr>
          <p:nvPr>
            <p:ph type="title"/>
          </p:nvPr>
        </p:nvSpPr>
        <p:spPr>
          <a:xfrm>
            <a:off x="864000" y="292224"/>
            <a:ext cx="3958390" cy="381541"/>
          </a:xfrm>
        </p:spPr>
        <p:txBody>
          <a:bodyPr>
            <a:normAutofit/>
          </a:bodyPr>
          <a:lstStyle>
            <a:lvl1pPr>
              <a:defRPr sz="2000" b="0">
                <a:solidFill>
                  <a:schemeClr val="bg2"/>
                </a:solidFill>
                <a:latin typeface="Flanders Art Sans Medium" panose="00000600000000000000" pitchFamily="50" charset="0"/>
              </a:defRPr>
            </a:lvl1pPr>
          </a:lstStyle>
          <a:p>
            <a:r>
              <a:rPr lang="nl-NL"/>
              <a:t>Klik om stijl te bewerken</a:t>
            </a:r>
          </a:p>
        </p:txBody>
      </p:sp>
      <p:sp>
        <p:nvSpPr>
          <p:cNvPr id="10" name="Tijdelijke aanduiding voor inhoud 17">
            <a:extLst>
              <a:ext uri="{FF2B5EF4-FFF2-40B4-BE49-F238E27FC236}">
                <a16:creationId xmlns:a16="http://schemas.microsoft.com/office/drawing/2014/main" id="{D8ED0BED-D23E-49A9-BD54-EBC71187B4F2}"/>
              </a:ext>
            </a:extLst>
          </p:cNvPr>
          <p:cNvSpPr>
            <a:spLocks noGrp="1"/>
          </p:cNvSpPr>
          <p:nvPr>
            <p:ph sz="quarter" idx="12"/>
          </p:nvPr>
        </p:nvSpPr>
        <p:spPr>
          <a:xfrm>
            <a:off x="864000" y="1540800"/>
            <a:ext cx="10476000" cy="3882544"/>
          </a:xfrm>
        </p:spPr>
        <p:txBody>
          <a:bodyPr/>
          <a:lstStyle>
            <a:lvl1pPr>
              <a:defRPr sz="2000">
                <a:solidFill>
                  <a:srgbClr val="39B4E8"/>
                </a:solidFill>
                <a:latin typeface="Flanders Art Sans Medium" panose="00000600000000000000" pitchFamily="50" charset="0"/>
              </a:defRPr>
            </a:lvl1pPr>
            <a:lvl2pPr marL="444500" indent="-228600">
              <a:defRPr sz="2000">
                <a:solidFill>
                  <a:srgbClr val="006FB8"/>
                </a:solidFill>
              </a:defRPr>
            </a:lvl2pPr>
          </a:lstStyle>
          <a:p>
            <a:pPr lvl="0"/>
            <a:r>
              <a:rPr lang="nl-NL"/>
              <a:t>Klikken om de tekststijl van het model te bewerken</a:t>
            </a:r>
          </a:p>
          <a:p>
            <a:pPr lvl="1"/>
            <a:r>
              <a:rPr lang="nl-NL"/>
              <a:t>Tweede niveau</a:t>
            </a:r>
          </a:p>
        </p:txBody>
      </p:sp>
      <p:sp>
        <p:nvSpPr>
          <p:cNvPr id="11" name="Tijdelijke aanduiding voor inhoud 10">
            <a:extLst>
              <a:ext uri="{FF2B5EF4-FFF2-40B4-BE49-F238E27FC236}">
                <a16:creationId xmlns:a16="http://schemas.microsoft.com/office/drawing/2014/main" id="{D7353CAA-35F8-4D4A-939D-6C555F8B7830}"/>
              </a:ext>
            </a:extLst>
          </p:cNvPr>
          <p:cNvSpPr>
            <a:spLocks noGrp="1"/>
          </p:cNvSpPr>
          <p:nvPr>
            <p:ph sz="quarter" idx="13"/>
          </p:nvPr>
        </p:nvSpPr>
        <p:spPr>
          <a:xfrm>
            <a:off x="864000" y="586800"/>
            <a:ext cx="10476000" cy="875541"/>
          </a:xfrm>
        </p:spPr>
        <p:txBody>
          <a:bodyPr>
            <a:noAutofit/>
          </a:bodyPr>
          <a:lstStyle>
            <a:lvl1pPr marL="0" indent="0">
              <a:buNone/>
              <a:defRPr lang="nl-NL" sz="3200" b="0" kern="1200" dirty="0" smtClean="0">
                <a:solidFill>
                  <a:srgbClr val="006FB7"/>
                </a:solidFill>
                <a:latin typeface="Flanders Art Sans Bold" panose="00000800000000000000" pitchFamily="50" charset="0"/>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2172961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to links &amp; tekst">
    <p:bg>
      <p:bgPr>
        <a:solidFill>
          <a:schemeClr val="accent6"/>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80729A8C-D20F-4DE3-A720-FDB8DA9C26AB}"/>
              </a:ext>
            </a:extLst>
          </p:cNvPr>
          <p:cNvSpPr/>
          <p:nvPr userDrawn="1"/>
        </p:nvSpPr>
        <p:spPr>
          <a:xfrm>
            <a:off x="276225" y="247650"/>
            <a:ext cx="11630025"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3524" y="5909049"/>
            <a:ext cx="1103212" cy="476250"/>
          </a:xfrm>
          <a:prstGeom prst="rect">
            <a:avLst/>
          </a:prstGeom>
        </p:spPr>
      </p:pic>
      <p:sp>
        <p:nvSpPr>
          <p:cNvPr id="10" name="Tijdelijke aanduiding voor afbeelding 23">
            <a:extLst>
              <a:ext uri="{FF2B5EF4-FFF2-40B4-BE49-F238E27FC236}">
                <a16:creationId xmlns:a16="http://schemas.microsoft.com/office/drawing/2014/main" id="{5D2EBF54-F022-46D2-A693-0E51661B3A74}"/>
              </a:ext>
            </a:extLst>
          </p:cNvPr>
          <p:cNvSpPr>
            <a:spLocks noGrp="1"/>
          </p:cNvSpPr>
          <p:nvPr>
            <p:ph type="pic" sz="quarter" idx="12"/>
          </p:nvPr>
        </p:nvSpPr>
        <p:spPr>
          <a:xfrm>
            <a:off x="864000" y="1431985"/>
            <a:ext cx="4852773" cy="4131926"/>
          </a:xfrm>
        </p:spPr>
        <p:txBody>
          <a:bodyPr/>
          <a:lstStyle/>
          <a:p>
            <a:r>
              <a:rPr lang="nl-NL"/>
              <a:t>Klik op het pictogram als u een afbeelding wilt toevoegen</a:t>
            </a:r>
          </a:p>
        </p:txBody>
      </p:sp>
      <p:sp>
        <p:nvSpPr>
          <p:cNvPr id="11" name="Tijdelijke aanduiding voor tekst 21">
            <a:extLst>
              <a:ext uri="{FF2B5EF4-FFF2-40B4-BE49-F238E27FC236}">
                <a16:creationId xmlns:a16="http://schemas.microsoft.com/office/drawing/2014/main" id="{B4D0DDE9-57E8-437E-87B7-708132B4ABB8}"/>
              </a:ext>
            </a:extLst>
          </p:cNvPr>
          <p:cNvSpPr>
            <a:spLocks noGrp="1"/>
          </p:cNvSpPr>
          <p:nvPr>
            <p:ph type="body" sz="quarter" idx="11"/>
          </p:nvPr>
        </p:nvSpPr>
        <p:spPr>
          <a:xfrm>
            <a:off x="6475228" y="1431985"/>
            <a:ext cx="5191507" cy="4131926"/>
          </a:xfrm>
        </p:spPr>
        <p:txBody>
          <a:bodyPr>
            <a:normAutofit/>
          </a:bodyPr>
          <a:lstStyle>
            <a:lvl1pPr>
              <a:defRPr lang="nl-NL" sz="2400" kern="1200" dirty="0" smtClean="0">
                <a:solidFill>
                  <a:schemeClr val="bg2"/>
                </a:solidFill>
                <a:latin typeface="Flanders Art Sans Medium" panose="00000600000000000000" pitchFamily="50" charset="0"/>
                <a:ea typeface="+mn-ea"/>
                <a:cs typeface="+mn-cs"/>
              </a:defRPr>
            </a:lvl1pPr>
            <a:lvl2pPr>
              <a:defRPr lang="nl-NL" sz="2000" kern="1200" dirty="0" smtClean="0">
                <a:solidFill>
                  <a:schemeClr val="tx1"/>
                </a:solidFill>
                <a:latin typeface="FlandersArtSans-Regular" panose="00000500000000000000" pitchFamily="50" charset="0"/>
                <a:ea typeface="+mn-ea"/>
                <a:cs typeface="+mn-cs"/>
              </a:defRPr>
            </a:lvl2pPr>
            <a:lvl3pPr marL="1200150" indent="-285750">
              <a:buFont typeface="Arial" panose="020B0604020202020204" pitchFamily="34" charset="0"/>
              <a:buChar char="•"/>
              <a:defRPr lang="nl-NL" sz="1600" kern="1200" dirty="0" smtClean="0">
                <a:solidFill>
                  <a:schemeClr val="tx1"/>
                </a:solidFill>
                <a:latin typeface="Flanders Art Sans Light" pitchFamily="2" charset="77"/>
                <a:ea typeface="+mn-ea"/>
                <a:cs typeface="+mn-cs"/>
              </a:defRPr>
            </a:lvl3pPr>
            <a:lvl4pPr>
              <a:defRPr lang="nl-NL" sz="1800" kern="1200" dirty="0" smtClean="0">
                <a:solidFill>
                  <a:srgbClr val="016FB8"/>
                </a:solidFill>
                <a:latin typeface="Flanders Art Sans Light" pitchFamily="2" charset="77"/>
                <a:ea typeface="+mn-ea"/>
                <a:cs typeface="+mn-cs"/>
              </a:defRPr>
            </a:lvl4pPr>
            <a:lvl5pPr>
              <a:defRPr lang="nl-NL" sz="1800" kern="1200" dirty="0">
                <a:solidFill>
                  <a:srgbClr val="016FB8"/>
                </a:solidFill>
                <a:latin typeface="Flanders Art Sans Light" pitchFamily="2" charset="77"/>
                <a:ea typeface="+mn-ea"/>
                <a:cs typeface="+mn-cs"/>
              </a:defRPr>
            </a:lvl5pPr>
          </a:lstStyle>
          <a:p>
            <a:pPr lvl="0"/>
            <a:r>
              <a:rPr lang="nl-NL"/>
              <a:t>Klikken om de tekststijl van het model te bewerken</a:t>
            </a:r>
          </a:p>
          <a:p>
            <a:pPr lvl="1"/>
            <a:r>
              <a:rPr lang="nl-NL"/>
              <a:t>Tweede niveau</a:t>
            </a:r>
          </a:p>
          <a:p>
            <a:pPr lvl="2"/>
            <a:r>
              <a:rPr lang="nl-NL"/>
              <a:t>Derde niveau</a:t>
            </a:r>
          </a:p>
        </p:txBody>
      </p:sp>
      <p:sp>
        <p:nvSpPr>
          <p:cNvPr id="13" name="Titel 15">
            <a:extLst>
              <a:ext uri="{FF2B5EF4-FFF2-40B4-BE49-F238E27FC236}">
                <a16:creationId xmlns:a16="http://schemas.microsoft.com/office/drawing/2014/main" id="{ADA9B117-731D-49FC-A91C-29940D2D7D05}"/>
              </a:ext>
            </a:extLst>
          </p:cNvPr>
          <p:cNvSpPr>
            <a:spLocks noGrp="1"/>
          </p:cNvSpPr>
          <p:nvPr>
            <p:ph type="title"/>
          </p:nvPr>
        </p:nvSpPr>
        <p:spPr>
          <a:xfrm>
            <a:off x="864000" y="584840"/>
            <a:ext cx="10800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1809423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to rechts &amp; tekst">
    <p:bg>
      <p:bgPr>
        <a:solidFill>
          <a:schemeClr val="accent6"/>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80729A8C-D20F-4DE3-A720-FDB8DA9C26AB}"/>
              </a:ext>
            </a:extLst>
          </p:cNvPr>
          <p:cNvSpPr/>
          <p:nvPr userDrawn="1"/>
        </p:nvSpPr>
        <p:spPr>
          <a:xfrm>
            <a:off x="276225" y="247650"/>
            <a:ext cx="11630025"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a:extLst>
              <a:ext uri="{FF2B5EF4-FFF2-40B4-BE49-F238E27FC236}">
                <a16:creationId xmlns:a16="http://schemas.microsoft.com/office/drawing/2014/main" id="{C344D770-351E-4C1D-81A3-99943A738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412" y="5854976"/>
            <a:ext cx="434051" cy="476250"/>
          </a:xfrm>
          <a:prstGeom prst="rect">
            <a:avLst/>
          </a:prstGeom>
        </p:spPr>
      </p:pic>
      <p:pic>
        <p:nvPicPr>
          <p:cNvPr id="8" name="Graphic 7">
            <a:extLst>
              <a:ext uri="{FF2B5EF4-FFF2-40B4-BE49-F238E27FC236}">
                <a16:creationId xmlns:a16="http://schemas.microsoft.com/office/drawing/2014/main" id="{271037A5-BBD4-4558-B815-7C70909039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3524" y="5909049"/>
            <a:ext cx="1103212" cy="476250"/>
          </a:xfrm>
          <a:prstGeom prst="rect">
            <a:avLst/>
          </a:prstGeom>
        </p:spPr>
      </p:pic>
      <p:sp>
        <p:nvSpPr>
          <p:cNvPr id="10" name="Tijdelijke aanduiding voor afbeelding 23">
            <a:extLst>
              <a:ext uri="{FF2B5EF4-FFF2-40B4-BE49-F238E27FC236}">
                <a16:creationId xmlns:a16="http://schemas.microsoft.com/office/drawing/2014/main" id="{5D2EBF54-F022-46D2-A693-0E51661B3A74}"/>
              </a:ext>
            </a:extLst>
          </p:cNvPr>
          <p:cNvSpPr>
            <a:spLocks noGrp="1"/>
          </p:cNvSpPr>
          <p:nvPr>
            <p:ph type="pic" sz="quarter" idx="12"/>
          </p:nvPr>
        </p:nvSpPr>
        <p:spPr>
          <a:xfrm>
            <a:off x="6530933" y="1436298"/>
            <a:ext cx="5135803" cy="4131926"/>
          </a:xfrm>
        </p:spPr>
        <p:txBody>
          <a:bodyPr/>
          <a:lstStyle/>
          <a:p>
            <a:r>
              <a:rPr lang="nl-NL"/>
              <a:t>Klik op het pictogram als u een afbeelding wilt toevoegen</a:t>
            </a:r>
          </a:p>
        </p:txBody>
      </p:sp>
      <p:sp>
        <p:nvSpPr>
          <p:cNvPr id="13" name="Titel 15">
            <a:extLst>
              <a:ext uri="{FF2B5EF4-FFF2-40B4-BE49-F238E27FC236}">
                <a16:creationId xmlns:a16="http://schemas.microsoft.com/office/drawing/2014/main" id="{ADA9B117-731D-49FC-A91C-29940D2D7D05}"/>
              </a:ext>
            </a:extLst>
          </p:cNvPr>
          <p:cNvSpPr>
            <a:spLocks noGrp="1"/>
          </p:cNvSpPr>
          <p:nvPr>
            <p:ph type="title"/>
          </p:nvPr>
        </p:nvSpPr>
        <p:spPr>
          <a:xfrm>
            <a:off x="863999" y="584840"/>
            <a:ext cx="10800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
        <p:nvSpPr>
          <p:cNvPr id="9" name="Tijdelijke aanduiding voor tekst 21">
            <a:extLst>
              <a:ext uri="{FF2B5EF4-FFF2-40B4-BE49-F238E27FC236}">
                <a16:creationId xmlns:a16="http://schemas.microsoft.com/office/drawing/2014/main" id="{AE1B0227-70A2-4C91-8418-D76818A9DA5E}"/>
              </a:ext>
            </a:extLst>
          </p:cNvPr>
          <p:cNvSpPr>
            <a:spLocks noGrp="1"/>
          </p:cNvSpPr>
          <p:nvPr>
            <p:ph type="body" sz="quarter" idx="11"/>
          </p:nvPr>
        </p:nvSpPr>
        <p:spPr>
          <a:xfrm>
            <a:off x="864000" y="1436298"/>
            <a:ext cx="4888214" cy="4131926"/>
          </a:xfrm>
        </p:spPr>
        <p:txBody>
          <a:bodyPr>
            <a:normAutofit/>
          </a:bodyPr>
          <a:lstStyle>
            <a:lvl1pPr>
              <a:defRPr lang="nl-NL" sz="2400" kern="1200" dirty="0" smtClean="0">
                <a:solidFill>
                  <a:schemeClr val="bg2"/>
                </a:solidFill>
                <a:latin typeface="Flanders Art Sans Medium" panose="00000600000000000000" pitchFamily="50" charset="0"/>
                <a:ea typeface="+mn-ea"/>
                <a:cs typeface="+mn-cs"/>
              </a:defRPr>
            </a:lvl1pPr>
            <a:lvl2pPr>
              <a:defRPr lang="nl-NL" sz="2000" kern="1200" dirty="0" smtClean="0">
                <a:solidFill>
                  <a:schemeClr val="tx1"/>
                </a:solidFill>
                <a:latin typeface="FlandersArtSans-Regular" panose="00000500000000000000" pitchFamily="50" charset="0"/>
                <a:ea typeface="+mn-ea"/>
                <a:cs typeface="+mn-cs"/>
              </a:defRPr>
            </a:lvl2pPr>
            <a:lvl3pPr marL="1200150" indent="-285750">
              <a:buFont typeface="Arial" panose="020B0604020202020204" pitchFamily="34" charset="0"/>
              <a:buChar char="•"/>
              <a:defRPr lang="nl-NL" sz="1600" kern="1200" dirty="0" smtClean="0">
                <a:solidFill>
                  <a:schemeClr val="tx1"/>
                </a:solidFill>
                <a:latin typeface="Flanders Art Sans Light" pitchFamily="2" charset="77"/>
                <a:ea typeface="+mn-ea"/>
                <a:cs typeface="+mn-cs"/>
              </a:defRPr>
            </a:lvl3pPr>
            <a:lvl4pPr>
              <a:defRPr lang="nl-NL" sz="1800" kern="1200" dirty="0" smtClean="0">
                <a:solidFill>
                  <a:srgbClr val="016FB8"/>
                </a:solidFill>
                <a:latin typeface="Flanders Art Sans Light" pitchFamily="2" charset="77"/>
                <a:ea typeface="+mn-ea"/>
                <a:cs typeface="+mn-cs"/>
              </a:defRPr>
            </a:lvl4pPr>
            <a:lvl5pPr>
              <a:defRPr lang="nl-NL" sz="1800" kern="1200" dirty="0">
                <a:solidFill>
                  <a:srgbClr val="016FB8"/>
                </a:solidFill>
                <a:latin typeface="Flanders Art Sans Light" pitchFamily="2" charset="77"/>
                <a:ea typeface="+mn-ea"/>
                <a:cs typeface="+mn-cs"/>
              </a:defRPr>
            </a:lvl5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8545573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to met/zonder quote">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E9A9213C-512A-45EF-8168-226D0A130DD1}"/>
              </a:ext>
            </a:extLst>
          </p:cNvPr>
          <p:cNvSpPr>
            <a:spLocks noGrp="1"/>
          </p:cNvSpPr>
          <p:nvPr>
            <p:ph type="pic" sz="quarter" idx="11"/>
          </p:nvPr>
        </p:nvSpPr>
        <p:spPr>
          <a:xfrm>
            <a:off x="264319" y="266700"/>
            <a:ext cx="11663362" cy="6324600"/>
          </a:xfrm>
        </p:spPr>
        <p:txBody>
          <a:bodyPr/>
          <a:lstStyle/>
          <a:p>
            <a:r>
              <a:rPr lang="nl-NL"/>
              <a:t>Klik op het pictogram als u een afbeelding wilt toevoegen</a:t>
            </a:r>
          </a:p>
        </p:txBody>
      </p:sp>
      <p:pic>
        <p:nvPicPr>
          <p:cNvPr id="16" name="Afbeelding 15">
            <a:extLst>
              <a:ext uri="{FF2B5EF4-FFF2-40B4-BE49-F238E27FC236}">
                <a16:creationId xmlns:a16="http://schemas.microsoft.com/office/drawing/2014/main" id="{B1180B31-EC48-446E-8489-B1986E74B6ED}"/>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15" name="Groep 14">
            <a:extLst>
              <a:ext uri="{FF2B5EF4-FFF2-40B4-BE49-F238E27FC236}">
                <a16:creationId xmlns:a16="http://schemas.microsoft.com/office/drawing/2014/main" id="{4AC4D573-5776-4AC8-920F-3AAA32D0789E}"/>
              </a:ext>
            </a:extLst>
          </p:cNvPr>
          <p:cNvGrpSpPr/>
          <p:nvPr userDrawn="1"/>
        </p:nvGrpSpPr>
        <p:grpSpPr>
          <a:xfrm>
            <a:off x="537412" y="5854976"/>
            <a:ext cx="11129324" cy="530322"/>
            <a:chOff x="537412" y="5854976"/>
            <a:chExt cx="11129324" cy="530322"/>
          </a:xfrm>
        </p:grpSpPr>
        <p:pic>
          <p:nvPicPr>
            <p:cNvPr id="9" name="Graphic 8">
              <a:extLst>
                <a:ext uri="{FF2B5EF4-FFF2-40B4-BE49-F238E27FC236}">
                  <a16:creationId xmlns:a16="http://schemas.microsoft.com/office/drawing/2014/main" id="{13291289-A8CF-4BA6-9003-B624E5C2D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0" name="Graphic 9">
              <a:extLst>
                <a:ext uri="{FF2B5EF4-FFF2-40B4-BE49-F238E27FC236}">
                  <a16:creationId xmlns:a16="http://schemas.microsoft.com/office/drawing/2014/main" id="{65D1600E-7434-4328-A4A0-531C2ACFF6C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63524" y="5909049"/>
              <a:ext cx="1103212" cy="476249"/>
            </a:xfrm>
            <a:prstGeom prst="rect">
              <a:avLst/>
            </a:prstGeom>
          </p:spPr>
        </p:pic>
      </p:grpSp>
      <p:sp>
        <p:nvSpPr>
          <p:cNvPr id="12" name="Tijdelijke aanduiding voor inhoud 11">
            <a:extLst>
              <a:ext uri="{FF2B5EF4-FFF2-40B4-BE49-F238E27FC236}">
                <a16:creationId xmlns:a16="http://schemas.microsoft.com/office/drawing/2014/main" id="{7E533627-067B-4A68-B7E3-D7110F28D75E}"/>
              </a:ext>
            </a:extLst>
          </p:cNvPr>
          <p:cNvSpPr>
            <a:spLocks noGrp="1"/>
          </p:cNvSpPr>
          <p:nvPr>
            <p:ph sz="quarter" idx="10" hasCustomPrompt="1"/>
          </p:nvPr>
        </p:nvSpPr>
        <p:spPr>
          <a:xfrm>
            <a:off x="4599683" y="2516217"/>
            <a:ext cx="2985014" cy="911165"/>
          </a:xfrm>
        </p:spPr>
        <p:txBody>
          <a:bodyPr>
            <a:normAutofit/>
          </a:bodyPr>
          <a:lstStyle>
            <a:lvl1pPr marL="0" indent="0">
              <a:buNone/>
              <a:defRPr lang="nl-NL" sz="5000" b="1" kern="1200" dirty="0" smtClean="0">
                <a:solidFill>
                  <a:schemeClr val="bg1"/>
                </a:solidFill>
                <a:latin typeface="Flanders Art Serif Bold" pitchFamily="2" charset="77"/>
                <a:ea typeface="+mn-ea"/>
                <a:cs typeface="+mn-cs"/>
              </a:defRPr>
            </a:lvl1pPr>
          </a:lstStyle>
          <a:p>
            <a:pPr lvl="0"/>
            <a:r>
              <a:rPr lang="nl-NL"/>
              <a:t>“Quote”</a:t>
            </a:r>
          </a:p>
        </p:txBody>
      </p:sp>
    </p:spTree>
    <p:extLst>
      <p:ext uri="{BB962C8B-B14F-4D97-AF65-F5344CB8AC3E}">
        <p14:creationId xmlns:p14="http://schemas.microsoft.com/office/powerpoint/2010/main" val="2743267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ografie">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C705D43-146C-4E4E-A4B3-58CFAF5A8E12}"/>
              </a:ext>
            </a:extLst>
          </p:cNvPr>
          <p:cNvSpPr/>
          <p:nvPr userDrawn="1"/>
        </p:nvSpPr>
        <p:spPr>
          <a:xfrm>
            <a:off x="276225" y="247650"/>
            <a:ext cx="11630025"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EECE6F-B08E-4D9F-A245-2FD67D052CC5}"/>
              </a:ext>
            </a:extLst>
          </p:cNvPr>
          <p:cNvPicPr>
            <a:picLocks noChangeAspect="1"/>
          </p:cNvPicPr>
          <p:nvPr userDrawn="1"/>
        </p:nvPicPr>
        <p:blipFill>
          <a:blip r:embed="rId2"/>
          <a:stretch>
            <a:fillRect/>
          </a:stretch>
        </p:blipFill>
        <p:spPr>
          <a:xfrm>
            <a:off x="0" y="0"/>
            <a:ext cx="12184380" cy="6858000"/>
          </a:xfrm>
          <a:prstGeom prst="rect">
            <a:avLst/>
          </a:prstGeom>
        </p:spPr>
      </p:pic>
      <p:pic>
        <p:nvPicPr>
          <p:cNvPr id="9" name="Graphic 8">
            <a:extLst>
              <a:ext uri="{FF2B5EF4-FFF2-40B4-BE49-F238E27FC236}">
                <a16:creationId xmlns:a16="http://schemas.microsoft.com/office/drawing/2014/main" id="{387FA3BA-3301-4B25-8D45-722D35FEE8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0" name="Graphic 9">
            <a:extLst>
              <a:ext uri="{FF2B5EF4-FFF2-40B4-BE49-F238E27FC236}">
                <a16:creationId xmlns:a16="http://schemas.microsoft.com/office/drawing/2014/main" id="{8585D313-45EA-4DF8-842D-B464A18BCB3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sp>
        <p:nvSpPr>
          <p:cNvPr id="11" name="Tijdelijke aanduiding voor afbeelding 23">
            <a:extLst>
              <a:ext uri="{FF2B5EF4-FFF2-40B4-BE49-F238E27FC236}">
                <a16:creationId xmlns:a16="http://schemas.microsoft.com/office/drawing/2014/main" id="{B0030088-A6B2-4994-B0A3-F3E502E03868}"/>
              </a:ext>
            </a:extLst>
          </p:cNvPr>
          <p:cNvSpPr>
            <a:spLocks noGrp="1"/>
          </p:cNvSpPr>
          <p:nvPr>
            <p:ph type="pic" sz="quarter" idx="12"/>
          </p:nvPr>
        </p:nvSpPr>
        <p:spPr>
          <a:xfrm>
            <a:off x="1521759" y="1282175"/>
            <a:ext cx="3226236" cy="3229786"/>
          </a:xfrm>
        </p:spPr>
        <p:txBody>
          <a:bodyPr/>
          <a:lstStyle/>
          <a:p>
            <a:r>
              <a:rPr lang="nl-NL"/>
              <a:t>Klik op het pictogram als u een afbeelding wilt toevoegen</a:t>
            </a:r>
          </a:p>
        </p:txBody>
      </p:sp>
      <p:sp>
        <p:nvSpPr>
          <p:cNvPr id="13" name="Titel 15">
            <a:extLst>
              <a:ext uri="{FF2B5EF4-FFF2-40B4-BE49-F238E27FC236}">
                <a16:creationId xmlns:a16="http://schemas.microsoft.com/office/drawing/2014/main" id="{6E63F093-8214-4171-A2DF-7570500C1B36}"/>
              </a:ext>
            </a:extLst>
          </p:cNvPr>
          <p:cNvSpPr>
            <a:spLocks noGrp="1"/>
          </p:cNvSpPr>
          <p:nvPr>
            <p:ph type="title"/>
          </p:nvPr>
        </p:nvSpPr>
        <p:spPr>
          <a:xfrm>
            <a:off x="5503714" y="1282175"/>
            <a:ext cx="5191508"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
        <p:nvSpPr>
          <p:cNvPr id="15" name="Tijdelijke aanduiding voor tekst 21">
            <a:extLst>
              <a:ext uri="{FF2B5EF4-FFF2-40B4-BE49-F238E27FC236}">
                <a16:creationId xmlns:a16="http://schemas.microsoft.com/office/drawing/2014/main" id="{D7D50A3B-B630-4E4A-8EB8-64681D184364}"/>
              </a:ext>
            </a:extLst>
          </p:cNvPr>
          <p:cNvSpPr>
            <a:spLocks noGrp="1"/>
          </p:cNvSpPr>
          <p:nvPr>
            <p:ph type="body" sz="quarter" idx="13"/>
          </p:nvPr>
        </p:nvSpPr>
        <p:spPr>
          <a:xfrm>
            <a:off x="5506450" y="2161556"/>
            <a:ext cx="5191507" cy="3285599"/>
          </a:xfrm>
        </p:spPr>
        <p:txBody>
          <a:bodyPr>
            <a:normAutofit/>
          </a:bodyPr>
          <a:lstStyle>
            <a:lvl1pPr>
              <a:defRPr lang="nl-NL" sz="2400" kern="1200" dirty="0" smtClean="0">
                <a:solidFill>
                  <a:schemeClr val="bg2"/>
                </a:solidFill>
                <a:latin typeface="Flanders Art Sans Medium" panose="00000600000000000000" pitchFamily="50" charset="0"/>
                <a:ea typeface="+mn-ea"/>
                <a:cs typeface="+mn-cs"/>
              </a:defRPr>
            </a:lvl1pPr>
            <a:lvl2pPr>
              <a:defRPr lang="nl-NL" sz="2000" kern="1200" dirty="0" smtClean="0">
                <a:solidFill>
                  <a:schemeClr val="tx1"/>
                </a:solidFill>
                <a:latin typeface="FlandersArtSans-Regular" panose="00000500000000000000" pitchFamily="50" charset="0"/>
                <a:ea typeface="+mn-ea"/>
                <a:cs typeface="+mn-cs"/>
              </a:defRPr>
            </a:lvl2pPr>
            <a:lvl3pPr marL="1200150" indent="-285750">
              <a:buFont typeface="Arial" panose="020B0604020202020204" pitchFamily="34" charset="0"/>
              <a:buChar char="•"/>
              <a:defRPr lang="nl-NL" sz="1600" kern="1200" dirty="0" smtClean="0">
                <a:solidFill>
                  <a:schemeClr val="tx1"/>
                </a:solidFill>
                <a:latin typeface="Flanders Art Sans Light" pitchFamily="2" charset="77"/>
                <a:ea typeface="+mn-ea"/>
                <a:cs typeface="+mn-cs"/>
              </a:defRPr>
            </a:lvl3pPr>
            <a:lvl4pPr>
              <a:defRPr lang="nl-NL" sz="1800" kern="1200" dirty="0" smtClean="0">
                <a:solidFill>
                  <a:srgbClr val="016FB8"/>
                </a:solidFill>
                <a:latin typeface="Flanders Art Sans Light" pitchFamily="2" charset="77"/>
                <a:ea typeface="+mn-ea"/>
                <a:cs typeface="+mn-cs"/>
              </a:defRPr>
            </a:lvl4pPr>
            <a:lvl5pPr>
              <a:defRPr lang="nl-NL" sz="1800" kern="1200" dirty="0">
                <a:solidFill>
                  <a:srgbClr val="016FB8"/>
                </a:solidFill>
                <a:latin typeface="Flanders Art Sans Light" pitchFamily="2" charset="77"/>
                <a:ea typeface="+mn-ea"/>
                <a:cs typeface="+mn-cs"/>
              </a:defRPr>
            </a:lvl5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7577729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1132941-1A88-4831-9DAD-8F02944BD05F}"/>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7" name="Groep 6">
            <a:extLst>
              <a:ext uri="{FF2B5EF4-FFF2-40B4-BE49-F238E27FC236}">
                <a16:creationId xmlns:a16="http://schemas.microsoft.com/office/drawing/2014/main" id="{5F7C05F7-B2DD-4E0F-A64D-F662520C0CCC}"/>
              </a:ext>
            </a:extLst>
          </p:cNvPr>
          <p:cNvGrpSpPr/>
          <p:nvPr userDrawn="1"/>
        </p:nvGrpSpPr>
        <p:grpSpPr>
          <a:xfrm>
            <a:off x="537412" y="5854976"/>
            <a:ext cx="11129324" cy="530323"/>
            <a:chOff x="537412" y="5854976"/>
            <a:chExt cx="11129324" cy="530323"/>
          </a:xfrm>
        </p:grpSpPr>
        <p:pic>
          <p:nvPicPr>
            <p:cNvPr id="8" name="Graphic 7">
              <a:extLst>
                <a:ext uri="{FF2B5EF4-FFF2-40B4-BE49-F238E27FC236}">
                  <a16:creationId xmlns:a16="http://schemas.microsoft.com/office/drawing/2014/main" id="{D81C46C1-8BA9-49AB-ABC1-E101BBC679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9" name="Graphic 8">
              <a:extLst>
                <a:ext uri="{FF2B5EF4-FFF2-40B4-BE49-F238E27FC236}">
                  <a16:creationId xmlns:a16="http://schemas.microsoft.com/office/drawing/2014/main" id="{49329305-4371-4B06-89A8-563E7444D3F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0" name="Tijdelijke aanduiding voor afbeelding 21">
            <a:extLst>
              <a:ext uri="{FF2B5EF4-FFF2-40B4-BE49-F238E27FC236}">
                <a16:creationId xmlns:a16="http://schemas.microsoft.com/office/drawing/2014/main" id="{92639B05-4F00-47D9-A2CC-015712FB7BA9}"/>
              </a:ext>
            </a:extLst>
          </p:cNvPr>
          <p:cNvSpPr>
            <a:spLocks noGrp="1"/>
          </p:cNvSpPr>
          <p:nvPr>
            <p:ph type="pic" sz="quarter" idx="10"/>
          </p:nvPr>
        </p:nvSpPr>
        <p:spPr>
          <a:xfrm>
            <a:off x="6558799" y="1859798"/>
            <a:ext cx="4707605" cy="3138403"/>
          </a:xfrm>
        </p:spPr>
        <p:txBody>
          <a:bodyPr/>
          <a:lstStyle/>
          <a:p>
            <a:r>
              <a:rPr lang="nl-NL"/>
              <a:t>Klik op het pictogram als u een afbeelding wilt toevoegen</a:t>
            </a:r>
          </a:p>
        </p:txBody>
      </p:sp>
      <p:sp>
        <p:nvSpPr>
          <p:cNvPr id="20" name="Tijdelijke aanduiding voor afbeelding 21">
            <a:extLst>
              <a:ext uri="{FF2B5EF4-FFF2-40B4-BE49-F238E27FC236}">
                <a16:creationId xmlns:a16="http://schemas.microsoft.com/office/drawing/2014/main" id="{190C7EE9-20FD-4411-BE7B-6C3B38933915}"/>
              </a:ext>
            </a:extLst>
          </p:cNvPr>
          <p:cNvSpPr>
            <a:spLocks noGrp="1"/>
          </p:cNvSpPr>
          <p:nvPr>
            <p:ph type="pic" sz="quarter" idx="11"/>
          </p:nvPr>
        </p:nvSpPr>
        <p:spPr>
          <a:xfrm>
            <a:off x="925597" y="1859798"/>
            <a:ext cx="4707605" cy="3138403"/>
          </a:xfrm>
        </p:spPr>
        <p:txBody>
          <a:bodyPr/>
          <a:lstStyle/>
          <a:p>
            <a:r>
              <a:rPr lang="nl-NL"/>
              <a:t>Klik op het pictogram als u een afbeelding wilt toevoegen</a:t>
            </a:r>
          </a:p>
        </p:txBody>
      </p:sp>
      <p:sp>
        <p:nvSpPr>
          <p:cNvPr id="11" name="Titel 15">
            <a:extLst>
              <a:ext uri="{FF2B5EF4-FFF2-40B4-BE49-F238E27FC236}">
                <a16:creationId xmlns:a16="http://schemas.microsoft.com/office/drawing/2014/main" id="{0C6383CA-CC17-4D3A-B87E-3C04EADA96BE}"/>
              </a:ext>
            </a:extLst>
          </p:cNvPr>
          <p:cNvSpPr>
            <a:spLocks noGrp="1"/>
          </p:cNvSpPr>
          <p:nvPr>
            <p:ph type="title"/>
          </p:nvPr>
        </p:nvSpPr>
        <p:spPr>
          <a:xfrm>
            <a:off x="864000" y="584840"/>
            <a:ext cx="10800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17566095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1AA2F3D-46D7-4CBF-BB5A-5F6A70516DD1}"/>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8" name="Groep 7">
            <a:extLst>
              <a:ext uri="{FF2B5EF4-FFF2-40B4-BE49-F238E27FC236}">
                <a16:creationId xmlns:a16="http://schemas.microsoft.com/office/drawing/2014/main" id="{D826B81E-AD0E-4490-AC91-A25994481328}"/>
              </a:ext>
            </a:extLst>
          </p:cNvPr>
          <p:cNvGrpSpPr/>
          <p:nvPr userDrawn="1"/>
        </p:nvGrpSpPr>
        <p:grpSpPr>
          <a:xfrm>
            <a:off x="537412" y="5854976"/>
            <a:ext cx="11129324" cy="530323"/>
            <a:chOff x="537412" y="5854976"/>
            <a:chExt cx="11129324" cy="530323"/>
          </a:xfrm>
        </p:grpSpPr>
        <p:pic>
          <p:nvPicPr>
            <p:cNvPr id="9" name="Graphic 8">
              <a:extLst>
                <a:ext uri="{FF2B5EF4-FFF2-40B4-BE49-F238E27FC236}">
                  <a16:creationId xmlns:a16="http://schemas.microsoft.com/office/drawing/2014/main" id="{CB220681-B6CE-4BEB-B090-E3D2ED344C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0" name="Graphic 9">
              <a:extLst>
                <a:ext uri="{FF2B5EF4-FFF2-40B4-BE49-F238E27FC236}">
                  <a16:creationId xmlns:a16="http://schemas.microsoft.com/office/drawing/2014/main" id="{865205A9-8446-4882-A2A1-5C9F8F4A423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22" name="Tijdelijke aanduiding voor afbeelding 21">
            <a:extLst>
              <a:ext uri="{FF2B5EF4-FFF2-40B4-BE49-F238E27FC236}">
                <a16:creationId xmlns:a16="http://schemas.microsoft.com/office/drawing/2014/main" id="{D8D87B6E-C11E-47ED-A65A-D0D29DCFC8FE}"/>
              </a:ext>
            </a:extLst>
          </p:cNvPr>
          <p:cNvSpPr>
            <a:spLocks noGrp="1"/>
          </p:cNvSpPr>
          <p:nvPr>
            <p:ph type="pic" sz="quarter" idx="10"/>
          </p:nvPr>
        </p:nvSpPr>
        <p:spPr>
          <a:xfrm>
            <a:off x="864000" y="2401305"/>
            <a:ext cx="3083086" cy="2055391"/>
          </a:xfrm>
        </p:spPr>
        <p:txBody>
          <a:bodyPr/>
          <a:lstStyle/>
          <a:p>
            <a:r>
              <a:rPr lang="nl-NL"/>
              <a:t>Klik op het pictogram als u een afbeelding wilt toevoegen</a:t>
            </a:r>
          </a:p>
        </p:txBody>
      </p:sp>
      <p:sp>
        <p:nvSpPr>
          <p:cNvPr id="24" name="Tijdelijke aanduiding voor afbeelding 23">
            <a:extLst>
              <a:ext uri="{FF2B5EF4-FFF2-40B4-BE49-F238E27FC236}">
                <a16:creationId xmlns:a16="http://schemas.microsoft.com/office/drawing/2014/main" id="{05DD239C-6BF9-4857-BE3F-6E4F6C954A7F}"/>
              </a:ext>
            </a:extLst>
          </p:cNvPr>
          <p:cNvSpPr>
            <a:spLocks noGrp="1"/>
          </p:cNvSpPr>
          <p:nvPr>
            <p:ph type="pic" sz="quarter" idx="11"/>
          </p:nvPr>
        </p:nvSpPr>
        <p:spPr>
          <a:xfrm>
            <a:off x="4555861" y="2401305"/>
            <a:ext cx="3081682" cy="2055391"/>
          </a:xfrm>
        </p:spPr>
        <p:txBody>
          <a:bodyPr/>
          <a:lstStyle/>
          <a:p>
            <a:r>
              <a:rPr lang="nl-NL"/>
              <a:t>Klik op het pictogram als u een afbeelding wilt toevoegen</a:t>
            </a:r>
          </a:p>
        </p:txBody>
      </p:sp>
      <p:sp>
        <p:nvSpPr>
          <p:cNvPr id="27" name="Tijdelijke aanduiding voor afbeelding 23">
            <a:extLst>
              <a:ext uri="{FF2B5EF4-FFF2-40B4-BE49-F238E27FC236}">
                <a16:creationId xmlns:a16="http://schemas.microsoft.com/office/drawing/2014/main" id="{7F1B71C2-7661-4BEA-93B8-B6F606071530}"/>
              </a:ext>
            </a:extLst>
          </p:cNvPr>
          <p:cNvSpPr>
            <a:spLocks noGrp="1"/>
          </p:cNvSpPr>
          <p:nvPr>
            <p:ph type="pic" sz="quarter" idx="12"/>
          </p:nvPr>
        </p:nvSpPr>
        <p:spPr>
          <a:xfrm>
            <a:off x="8253611" y="2401305"/>
            <a:ext cx="3081682" cy="2055391"/>
          </a:xfrm>
        </p:spPr>
        <p:txBody>
          <a:bodyPr/>
          <a:lstStyle/>
          <a:p>
            <a:r>
              <a:rPr lang="nl-NL"/>
              <a:t>Klik op het pictogram als u een afbeelding wilt toevoegen</a:t>
            </a:r>
          </a:p>
        </p:txBody>
      </p:sp>
      <p:sp>
        <p:nvSpPr>
          <p:cNvPr id="11" name="Titel 15">
            <a:extLst>
              <a:ext uri="{FF2B5EF4-FFF2-40B4-BE49-F238E27FC236}">
                <a16:creationId xmlns:a16="http://schemas.microsoft.com/office/drawing/2014/main" id="{61B33E22-F6FE-494D-9797-7DCED3ED5065}"/>
              </a:ext>
            </a:extLst>
          </p:cNvPr>
          <p:cNvSpPr>
            <a:spLocks noGrp="1"/>
          </p:cNvSpPr>
          <p:nvPr>
            <p:ph type="title"/>
          </p:nvPr>
        </p:nvSpPr>
        <p:spPr>
          <a:xfrm>
            <a:off x="864000" y="584840"/>
            <a:ext cx="10800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40458778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afbeeldingen">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1132941-1A88-4831-9DAD-8F02944BD05F}"/>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7" name="Groep 6">
            <a:extLst>
              <a:ext uri="{FF2B5EF4-FFF2-40B4-BE49-F238E27FC236}">
                <a16:creationId xmlns:a16="http://schemas.microsoft.com/office/drawing/2014/main" id="{5F7C05F7-B2DD-4E0F-A64D-F662520C0CCC}"/>
              </a:ext>
            </a:extLst>
          </p:cNvPr>
          <p:cNvGrpSpPr/>
          <p:nvPr userDrawn="1"/>
        </p:nvGrpSpPr>
        <p:grpSpPr>
          <a:xfrm>
            <a:off x="537412" y="5854976"/>
            <a:ext cx="11129324" cy="530323"/>
            <a:chOff x="537412" y="5854976"/>
            <a:chExt cx="11129324" cy="530323"/>
          </a:xfrm>
        </p:grpSpPr>
        <p:pic>
          <p:nvPicPr>
            <p:cNvPr id="8" name="Graphic 7">
              <a:extLst>
                <a:ext uri="{FF2B5EF4-FFF2-40B4-BE49-F238E27FC236}">
                  <a16:creationId xmlns:a16="http://schemas.microsoft.com/office/drawing/2014/main" id="{D81C46C1-8BA9-49AB-ABC1-E101BBC679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9" name="Graphic 8">
              <a:extLst>
                <a:ext uri="{FF2B5EF4-FFF2-40B4-BE49-F238E27FC236}">
                  <a16:creationId xmlns:a16="http://schemas.microsoft.com/office/drawing/2014/main" id="{49329305-4371-4B06-89A8-563E7444D3F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63524" y="5909049"/>
              <a:ext cx="1103212" cy="476250"/>
            </a:xfrm>
            <a:prstGeom prst="rect">
              <a:avLst/>
            </a:prstGeom>
          </p:spPr>
        </p:pic>
      </p:grpSp>
      <p:sp>
        <p:nvSpPr>
          <p:cNvPr id="12" name="Tijdelijke aanduiding voor afbeelding 21">
            <a:extLst>
              <a:ext uri="{FF2B5EF4-FFF2-40B4-BE49-F238E27FC236}">
                <a16:creationId xmlns:a16="http://schemas.microsoft.com/office/drawing/2014/main" id="{8045519B-A6A0-49DA-ABEF-45929BAAA0EB}"/>
              </a:ext>
            </a:extLst>
          </p:cNvPr>
          <p:cNvSpPr>
            <a:spLocks noGrp="1" noChangeAspect="1"/>
          </p:cNvSpPr>
          <p:nvPr>
            <p:ph type="pic" sz="quarter" idx="13"/>
          </p:nvPr>
        </p:nvSpPr>
        <p:spPr>
          <a:xfrm>
            <a:off x="2278685" y="3777335"/>
            <a:ext cx="2949482" cy="1954597"/>
          </a:xfrm>
        </p:spPr>
        <p:txBody>
          <a:bodyPr/>
          <a:lstStyle/>
          <a:p>
            <a:r>
              <a:rPr lang="nl-NL"/>
              <a:t>Klik op het pictogram als u een afbeelding wilt toevoegen</a:t>
            </a:r>
          </a:p>
        </p:txBody>
      </p:sp>
      <p:sp>
        <p:nvSpPr>
          <p:cNvPr id="14" name="Tijdelijke aanduiding voor afbeelding 21">
            <a:extLst>
              <a:ext uri="{FF2B5EF4-FFF2-40B4-BE49-F238E27FC236}">
                <a16:creationId xmlns:a16="http://schemas.microsoft.com/office/drawing/2014/main" id="{3F4BD73F-5C26-40A3-B843-9359105A247F}"/>
              </a:ext>
            </a:extLst>
          </p:cNvPr>
          <p:cNvSpPr>
            <a:spLocks noGrp="1" noChangeAspect="1"/>
          </p:cNvSpPr>
          <p:nvPr>
            <p:ph type="pic" sz="quarter" idx="14"/>
          </p:nvPr>
        </p:nvSpPr>
        <p:spPr>
          <a:xfrm>
            <a:off x="6476567" y="1418550"/>
            <a:ext cx="2949482" cy="1954597"/>
          </a:xfrm>
        </p:spPr>
        <p:txBody>
          <a:bodyPr/>
          <a:lstStyle/>
          <a:p>
            <a:r>
              <a:rPr lang="nl-NL"/>
              <a:t>Klik op het pictogram als u een afbeelding wilt toevoegen</a:t>
            </a:r>
          </a:p>
        </p:txBody>
      </p:sp>
      <p:sp>
        <p:nvSpPr>
          <p:cNvPr id="15" name="Tijdelijke aanduiding voor afbeelding 21">
            <a:extLst>
              <a:ext uri="{FF2B5EF4-FFF2-40B4-BE49-F238E27FC236}">
                <a16:creationId xmlns:a16="http://schemas.microsoft.com/office/drawing/2014/main" id="{23241DD5-163F-4254-891C-8DC200E4887F}"/>
              </a:ext>
            </a:extLst>
          </p:cNvPr>
          <p:cNvSpPr>
            <a:spLocks noGrp="1" noChangeAspect="1"/>
          </p:cNvSpPr>
          <p:nvPr>
            <p:ph type="pic" sz="quarter" idx="15"/>
          </p:nvPr>
        </p:nvSpPr>
        <p:spPr>
          <a:xfrm>
            <a:off x="2283796" y="1418550"/>
            <a:ext cx="2949482" cy="1954597"/>
          </a:xfrm>
        </p:spPr>
        <p:txBody>
          <a:bodyPr/>
          <a:lstStyle/>
          <a:p>
            <a:r>
              <a:rPr lang="nl-NL"/>
              <a:t>Klik op het pictogram als u een afbeelding wilt toevoegen</a:t>
            </a:r>
          </a:p>
        </p:txBody>
      </p:sp>
      <p:sp>
        <p:nvSpPr>
          <p:cNvPr id="16" name="Tijdelijke aanduiding voor afbeelding 21">
            <a:extLst>
              <a:ext uri="{FF2B5EF4-FFF2-40B4-BE49-F238E27FC236}">
                <a16:creationId xmlns:a16="http://schemas.microsoft.com/office/drawing/2014/main" id="{B63BBF89-1811-4842-821F-4D1FBA85D1A6}"/>
              </a:ext>
            </a:extLst>
          </p:cNvPr>
          <p:cNvSpPr>
            <a:spLocks noGrp="1" noChangeAspect="1"/>
          </p:cNvSpPr>
          <p:nvPr>
            <p:ph type="pic" sz="quarter" idx="16"/>
          </p:nvPr>
        </p:nvSpPr>
        <p:spPr>
          <a:xfrm>
            <a:off x="6476567" y="3777335"/>
            <a:ext cx="2949482" cy="1954597"/>
          </a:xfrm>
        </p:spPr>
        <p:txBody>
          <a:bodyPr/>
          <a:lstStyle/>
          <a:p>
            <a:r>
              <a:rPr lang="nl-NL"/>
              <a:t>Klik op het pictogram als u een afbeelding wilt toevoegen</a:t>
            </a:r>
          </a:p>
        </p:txBody>
      </p:sp>
      <p:sp>
        <p:nvSpPr>
          <p:cNvPr id="10" name="Titel 15">
            <a:extLst>
              <a:ext uri="{FF2B5EF4-FFF2-40B4-BE49-F238E27FC236}">
                <a16:creationId xmlns:a16="http://schemas.microsoft.com/office/drawing/2014/main" id="{861E105F-D3C0-433F-8DD9-20375B797C94}"/>
              </a:ext>
            </a:extLst>
          </p:cNvPr>
          <p:cNvSpPr>
            <a:spLocks noGrp="1"/>
          </p:cNvSpPr>
          <p:nvPr>
            <p:ph type="title"/>
          </p:nvPr>
        </p:nvSpPr>
        <p:spPr>
          <a:xfrm>
            <a:off x="864000" y="584840"/>
            <a:ext cx="10800000" cy="706812"/>
          </a:xfrm>
        </p:spPr>
        <p:txBody>
          <a:bodyPr>
            <a:normAutofit/>
          </a:bodyPr>
          <a:lstStyle>
            <a:lvl1pPr>
              <a:defRPr sz="3200" b="1">
                <a:solidFill>
                  <a:srgbClr val="006FB7"/>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393293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amenvatting lichtblauw">
    <p:bg>
      <p:bgPr>
        <a:solidFill>
          <a:schemeClr val="accent6"/>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36FCCE29-3946-4B9B-9054-DF28372F5DC0}"/>
              </a:ext>
            </a:extLst>
          </p:cNvPr>
          <p:cNvSpPr/>
          <p:nvPr userDrawn="1"/>
        </p:nvSpPr>
        <p:spPr>
          <a:xfrm>
            <a:off x="276225" y="247650"/>
            <a:ext cx="11630025" cy="63436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5" name="Groep 24">
            <a:extLst>
              <a:ext uri="{FF2B5EF4-FFF2-40B4-BE49-F238E27FC236}">
                <a16:creationId xmlns:a16="http://schemas.microsoft.com/office/drawing/2014/main" id="{2AD81608-15F0-4B7F-B474-AB081E0D6B15}"/>
              </a:ext>
            </a:extLst>
          </p:cNvPr>
          <p:cNvGrpSpPr/>
          <p:nvPr userDrawn="1"/>
        </p:nvGrpSpPr>
        <p:grpSpPr>
          <a:xfrm>
            <a:off x="537412" y="5854976"/>
            <a:ext cx="11129324" cy="530322"/>
            <a:chOff x="537412" y="5854976"/>
            <a:chExt cx="11129324" cy="530322"/>
          </a:xfrm>
        </p:grpSpPr>
        <p:pic>
          <p:nvPicPr>
            <p:cNvPr id="10" name="Graphic 9">
              <a:extLst>
                <a:ext uri="{FF2B5EF4-FFF2-40B4-BE49-F238E27FC236}">
                  <a16:creationId xmlns:a16="http://schemas.microsoft.com/office/drawing/2014/main" id="{9A8ECB04-9797-4EAD-A5B0-F041C52F4E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412" y="5854976"/>
              <a:ext cx="434051" cy="476250"/>
            </a:xfrm>
            <a:prstGeom prst="rect">
              <a:avLst/>
            </a:prstGeom>
          </p:spPr>
        </p:pic>
        <p:pic>
          <p:nvPicPr>
            <p:cNvPr id="11" name="Graphic 10">
              <a:extLst>
                <a:ext uri="{FF2B5EF4-FFF2-40B4-BE49-F238E27FC236}">
                  <a16:creationId xmlns:a16="http://schemas.microsoft.com/office/drawing/2014/main" id="{0749184F-95E8-4C3C-9C4A-65E57CB84F4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563524" y="5909049"/>
              <a:ext cx="1103212" cy="476249"/>
            </a:xfrm>
            <a:prstGeom prst="rect">
              <a:avLst/>
            </a:prstGeom>
          </p:spPr>
        </p:pic>
      </p:grpSp>
      <p:sp>
        <p:nvSpPr>
          <p:cNvPr id="14" name="Tijdelijke aanduiding voor inhoud 17">
            <a:extLst>
              <a:ext uri="{FF2B5EF4-FFF2-40B4-BE49-F238E27FC236}">
                <a16:creationId xmlns:a16="http://schemas.microsoft.com/office/drawing/2014/main" id="{F524C0B4-08D9-435B-B990-C90785056468}"/>
              </a:ext>
            </a:extLst>
          </p:cNvPr>
          <p:cNvSpPr>
            <a:spLocks noGrp="1"/>
          </p:cNvSpPr>
          <p:nvPr>
            <p:ph sz="quarter" idx="12"/>
          </p:nvPr>
        </p:nvSpPr>
        <p:spPr>
          <a:xfrm>
            <a:off x="863999" y="1602000"/>
            <a:ext cx="10476000" cy="3882544"/>
          </a:xfrm>
        </p:spPr>
        <p:txBody>
          <a:bodyPr/>
          <a:lstStyle>
            <a:lvl1pPr>
              <a:defRPr sz="2400">
                <a:solidFill>
                  <a:schemeClr val="accent6"/>
                </a:solidFill>
                <a:latin typeface="Flanders Art Sans Medium" panose="00000600000000000000" pitchFamily="50" charset="0"/>
              </a:defRPr>
            </a:lvl1pPr>
            <a:lvl2pPr marL="444500" indent="-228600">
              <a:defRPr sz="2000">
                <a:solidFill>
                  <a:schemeClr val="accent6"/>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accent6"/>
                </a:solidFill>
              </a:defRPr>
            </a:lvl3pPr>
          </a:lstStyle>
          <a:p>
            <a:pPr lvl="0"/>
            <a:r>
              <a:rPr lang="nl-NL"/>
              <a:t>Klikken om de tekststijl van het model te bewerken</a:t>
            </a:r>
          </a:p>
          <a:p>
            <a:pPr lvl="1"/>
            <a:r>
              <a:rPr lang="nl-NL"/>
              <a:t>Tweede niveau</a:t>
            </a:r>
          </a:p>
          <a:p>
            <a:pPr lvl="2"/>
            <a:r>
              <a:rPr lang="nl-NL"/>
              <a:t>Derde niveau</a:t>
            </a:r>
          </a:p>
        </p:txBody>
      </p:sp>
      <p:sp>
        <p:nvSpPr>
          <p:cNvPr id="15" name="Titel 15">
            <a:extLst>
              <a:ext uri="{FF2B5EF4-FFF2-40B4-BE49-F238E27FC236}">
                <a16:creationId xmlns:a16="http://schemas.microsoft.com/office/drawing/2014/main" id="{E097396A-185F-4609-AB06-A0F55976F449}"/>
              </a:ext>
            </a:extLst>
          </p:cNvPr>
          <p:cNvSpPr>
            <a:spLocks noGrp="1"/>
          </p:cNvSpPr>
          <p:nvPr>
            <p:ph type="title"/>
          </p:nvPr>
        </p:nvSpPr>
        <p:spPr>
          <a:xfrm>
            <a:off x="864000" y="584840"/>
            <a:ext cx="10476000" cy="706812"/>
          </a:xfrm>
        </p:spPr>
        <p:txBody>
          <a:bodyPr>
            <a:normAutofit/>
          </a:bodyPr>
          <a:lstStyle>
            <a:lvl1pPr>
              <a:defRPr sz="3200" b="1">
                <a:solidFill>
                  <a:schemeClr val="accent6"/>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8377737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amenvatting middelblauw">
    <p:bg>
      <p:bgPr>
        <a:solidFill>
          <a:schemeClr val="accent6"/>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BBA4F698-BBC4-4E02-9B8E-9C1383718E79}"/>
              </a:ext>
            </a:extLst>
          </p:cNvPr>
          <p:cNvSpPr/>
          <p:nvPr userDrawn="1"/>
        </p:nvSpPr>
        <p:spPr>
          <a:xfrm>
            <a:off x="276225" y="247650"/>
            <a:ext cx="11630025" cy="6343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 name="Groep 9">
            <a:extLst>
              <a:ext uri="{FF2B5EF4-FFF2-40B4-BE49-F238E27FC236}">
                <a16:creationId xmlns:a16="http://schemas.microsoft.com/office/drawing/2014/main" id="{647ECCC8-3921-41A0-8BCB-82E5507AE02B}"/>
              </a:ext>
            </a:extLst>
          </p:cNvPr>
          <p:cNvGrpSpPr/>
          <p:nvPr userDrawn="1"/>
        </p:nvGrpSpPr>
        <p:grpSpPr>
          <a:xfrm>
            <a:off x="537412" y="5854976"/>
            <a:ext cx="11129324" cy="530322"/>
            <a:chOff x="537412" y="5854976"/>
            <a:chExt cx="11129324" cy="530322"/>
          </a:xfrm>
        </p:grpSpPr>
        <p:pic>
          <p:nvPicPr>
            <p:cNvPr id="11" name="Graphic 10">
              <a:extLst>
                <a:ext uri="{FF2B5EF4-FFF2-40B4-BE49-F238E27FC236}">
                  <a16:creationId xmlns:a16="http://schemas.microsoft.com/office/drawing/2014/main" id="{133515FF-A076-42AB-AB49-54E0E7CCF7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548F93D2-E1CD-4395-AD69-D1ABA10288C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563524" y="5909049"/>
              <a:ext cx="1103212" cy="476249"/>
            </a:xfrm>
            <a:prstGeom prst="rect">
              <a:avLst/>
            </a:prstGeom>
          </p:spPr>
        </p:pic>
      </p:grpSp>
      <p:sp>
        <p:nvSpPr>
          <p:cNvPr id="8" name="Tijdelijke aanduiding voor inhoud 17">
            <a:extLst>
              <a:ext uri="{FF2B5EF4-FFF2-40B4-BE49-F238E27FC236}">
                <a16:creationId xmlns:a16="http://schemas.microsoft.com/office/drawing/2014/main" id="{06C07273-D0FB-4E70-A33F-223B8F8F6727}"/>
              </a:ext>
            </a:extLst>
          </p:cNvPr>
          <p:cNvSpPr>
            <a:spLocks noGrp="1"/>
          </p:cNvSpPr>
          <p:nvPr>
            <p:ph sz="quarter" idx="12"/>
          </p:nvPr>
        </p:nvSpPr>
        <p:spPr>
          <a:xfrm>
            <a:off x="864000" y="1600070"/>
            <a:ext cx="10476000" cy="3882544"/>
          </a:xfrm>
        </p:spPr>
        <p:txBody>
          <a:bodyPr/>
          <a:lstStyle>
            <a:lvl1pPr>
              <a:defRPr sz="2400">
                <a:solidFill>
                  <a:schemeClr val="accent6"/>
                </a:solidFill>
                <a:latin typeface="Flanders Art Sans Medium" panose="00000600000000000000" pitchFamily="50" charset="0"/>
              </a:defRPr>
            </a:lvl1pPr>
            <a:lvl2pPr marL="444500" indent="-228600">
              <a:defRPr sz="2000">
                <a:solidFill>
                  <a:schemeClr val="accent6"/>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accent6"/>
                </a:solidFill>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9" name="Titel 15">
            <a:extLst>
              <a:ext uri="{FF2B5EF4-FFF2-40B4-BE49-F238E27FC236}">
                <a16:creationId xmlns:a16="http://schemas.microsoft.com/office/drawing/2014/main" id="{3A45B12F-604F-4CE8-ACAE-21217CE9FEE8}"/>
              </a:ext>
            </a:extLst>
          </p:cNvPr>
          <p:cNvSpPr>
            <a:spLocks noGrp="1"/>
          </p:cNvSpPr>
          <p:nvPr>
            <p:ph type="title"/>
          </p:nvPr>
        </p:nvSpPr>
        <p:spPr>
          <a:xfrm>
            <a:off x="864000" y="584840"/>
            <a:ext cx="10476000" cy="706812"/>
          </a:xfrm>
        </p:spPr>
        <p:txBody>
          <a:bodyPr>
            <a:normAutofit/>
          </a:bodyPr>
          <a:lstStyle>
            <a:lvl1pPr>
              <a:defRPr sz="3200" b="1">
                <a:solidFill>
                  <a:schemeClr val="accent6"/>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42213358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amenvatting donkerblauw">
    <p:bg>
      <p:bgPr>
        <a:solidFill>
          <a:schemeClr val="accent6"/>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77AD253A-6906-4524-98A5-908FB882D1CF}"/>
              </a:ext>
            </a:extLst>
          </p:cNvPr>
          <p:cNvSpPr/>
          <p:nvPr userDrawn="1"/>
        </p:nvSpPr>
        <p:spPr>
          <a:xfrm>
            <a:off x="276225" y="247650"/>
            <a:ext cx="11630025" cy="6343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 name="Groep 9">
            <a:extLst>
              <a:ext uri="{FF2B5EF4-FFF2-40B4-BE49-F238E27FC236}">
                <a16:creationId xmlns:a16="http://schemas.microsoft.com/office/drawing/2014/main" id="{647ECCC8-3921-41A0-8BCB-82E5507AE02B}"/>
              </a:ext>
            </a:extLst>
          </p:cNvPr>
          <p:cNvGrpSpPr/>
          <p:nvPr userDrawn="1"/>
        </p:nvGrpSpPr>
        <p:grpSpPr>
          <a:xfrm>
            <a:off x="537412" y="5854976"/>
            <a:ext cx="11129324" cy="530322"/>
            <a:chOff x="537412" y="5854976"/>
            <a:chExt cx="11129324" cy="530322"/>
          </a:xfrm>
        </p:grpSpPr>
        <p:pic>
          <p:nvPicPr>
            <p:cNvPr id="11" name="Graphic 10">
              <a:extLst>
                <a:ext uri="{FF2B5EF4-FFF2-40B4-BE49-F238E27FC236}">
                  <a16:creationId xmlns:a16="http://schemas.microsoft.com/office/drawing/2014/main" id="{133515FF-A076-42AB-AB49-54E0E7CCF7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548F93D2-E1CD-4395-AD69-D1ABA10288C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563524" y="5909049"/>
              <a:ext cx="1103212" cy="476249"/>
            </a:xfrm>
            <a:prstGeom prst="rect">
              <a:avLst/>
            </a:prstGeom>
          </p:spPr>
        </p:pic>
      </p:grpSp>
      <p:sp>
        <p:nvSpPr>
          <p:cNvPr id="16" name="Tijdelijke aanduiding voor inhoud 17">
            <a:extLst>
              <a:ext uri="{FF2B5EF4-FFF2-40B4-BE49-F238E27FC236}">
                <a16:creationId xmlns:a16="http://schemas.microsoft.com/office/drawing/2014/main" id="{44AF4107-8732-4321-B38F-20BD85CD27A5}"/>
              </a:ext>
            </a:extLst>
          </p:cNvPr>
          <p:cNvSpPr>
            <a:spLocks noGrp="1"/>
          </p:cNvSpPr>
          <p:nvPr>
            <p:ph sz="quarter" idx="12"/>
          </p:nvPr>
        </p:nvSpPr>
        <p:spPr>
          <a:xfrm>
            <a:off x="864000" y="1600070"/>
            <a:ext cx="10476000" cy="3882544"/>
          </a:xfrm>
        </p:spPr>
        <p:txBody>
          <a:bodyPr/>
          <a:lstStyle>
            <a:lvl1pPr>
              <a:defRPr sz="2400">
                <a:solidFill>
                  <a:schemeClr val="accent6"/>
                </a:solidFill>
                <a:latin typeface="Flanders Art Sans Medium" panose="00000600000000000000" pitchFamily="50" charset="0"/>
              </a:defRPr>
            </a:lvl1pPr>
            <a:lvl2pPr marL="444500" indent="-228600">
              <a:defRPr sz="2000">
                <a:solidFill>
                  <a:schemeClr val="accent6"/>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accent6"/>
                </a:solidFill>
              </a:defRPr>
            </a:lvl3pPr>
          </a:lstStyle>
          <a:p>
            <a:pPr lvl="0"/>
            <a:r>
              <a:rPr lang="nl-NL"/>
              <a:t>Klikken om de tekststijl van het model te bewerken</a:t>
            </a:r>
          </a:p>
          <a:p>
            <a:pPr lvl="1"/>
            <a:r>
              <a:rPr lang="nl-NL"/>
              <a:t>Tweede niveau</a:t>
            </a:r>
          </a:p>
          <a:p>
            <a:pPr lvl="2"/>
            <a:r>
              <a:rPr lang="nl-NL"/>
              <a:t>Derde niveau</a:t>
            </a:r>
          </a:p>
        </p:txBody>
      </p:sp>
      <p:sp>
        <p:nvSpPr>
          <p:cNvPr id="17" name="Titel 15">
            <a:extLst>
              <a:ext uri="{FF2B5EF4-FFF2-40B4-BE49-F238E27FC236}">
                <a16:creationId xmlns:a16="http://schemas.microsoft.com/office/drawing/2014/main" id="{0233DAA4-63EA-4E46-9B14-FB9A057654C6}"/>
              </a:ext>
            </a:extLst>
          </p:cNvPr>
          <p:cNvSpPr>
            <a:spLocks noGrp="1"/>
          </p:cNvSpPr>
          <p:nvPr>
            <p:ph type="title"/>
          </p:nvPr>
        </p:nvSpPr>
        <p:spPr>
          <a:xfrm>
            <a:off x="864000" y="584840"/>
            <a:ext cx="10476000" cy="706812"/>
          </a:xfrm>
        </p:spPr>
        <p:txBody>
          <a:bodyPr>
            <a:normAutofit/>
          </a:bodyPr>
          <a:lstStyle>
            <a:lvl1pPr>
              <a:defRPr sz="3200" b="1">
                <a:solidFill>
                  <a:schemeClr val="accent6"/>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669639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amenvatting groen">
    <p:bg>
      <p:bgPr>
        <a:solidFill>
          <a:srgbClr val="59EBC6"/>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2703E94-738F-42EB-BFA9-ECF04CE9194D}"/>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10" name="Groep 9">
            <a:extLst>
              <a:ext uri="{FF2B5EF4-FFF2-40B4-BE49-F238E27FC236}">
                <a16:creationId xmlns:a16="http://schemas.microsoft.com/office/drawing/2014/main" id="{647ECCC8-3921-41A0-8BCB-82E5507AE02B}"/>
              </a:ext>
            </a:extLst>
          </p:cNvPr>
          <p:cNvGrpSpPr/>
          <p:nvPr userDrawn="1"/>
        </p:nvGrpSpPr>
        <p:grpSpPr>
          <a:xfrm>
            <a:off x="537412" y="5854976"/>
            <a:ext cx="11129324" cy="530322"/>
            <a:chOff x="537412" y="5854976"/>
            <a:chExt cx="11129324" cy="530322"/>
          </a:xfrm>
        </p:grpSpPr>
        <p:pic>
          <p:nvPicPr>
            <p:cNvPr id="11" name="Graphic 10">
              <a:extLst>
                <a:ext uri="{FF2B5EF4-FFF2-40B4-BE49-F238E27FC236}">
                  <a16:creationId xmlns:a16="http://schemas.microsoft.com/office/drawing/2014/main" id="{133515FF-A076-42AB-AB49-54E0E7CCF7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548F93D2-E1CD-4395-AD69-D1ABA10288C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63524" y="5909049"/>
              <a:ext cx="1103212" cy="476249"/>
            </a:xfrm>
            <a:prstGeom prst="rect">
              <a:avLst/>
            </a:prstGeom>
          </p:spPr>
        </p:pic>
      </p:grpSp>
      <p:sp>
        <p:nvSpPr>
          <p:cNvPr id="8" name="Tijdelijke aanduiding voor inhoud 17">
            <a:extLst>
              <a:ext uri="{FF2B5EF4-FFF2-40B4-BE49-F238E27FC236}">
                <a16:creationId xmlns:a16="http://schemas.microsoft.com/office/drawing/2014/main" id="{01BD0DA5-9097-4BF1-8C1D-E383D0CCD88D}"/>
              </a:ext>
            </a:extLst>
          </p:cNvPr>
          <p:cNvSpPr>
            <a:spLocks noGrp="1"/>
          </p:cNvSpPr>
          <p:nvPr>
            <p:ph sz="quarter" idx="12"/>
          </p:nvPr>
        </p:nvSpPr>
        <p:spPr>
          <a:xfrm>
            <a:off x="864000" y="1600070"/>
            <a:ext cx="10476000" cy="3882544"/>
          </a:xfrm>
        </p:spPr>
        <p:txBody>
          <a:bodyPr/>
          <a:lstStyle>
            <a:lvl1pPr>
              <a:defRPr sz="2400">
                <a:solidFill>
                  <a:schemeClr val="tx1"/>
                </a:solidFill>
                <a:latin typeface="Flanders Art Sans Medium" panose="00000600000000000000" pitchFamily="50" charset="0"/>
              </a:defRPr>
            </a:lvl1pPr>
            <a:lvl2pPr marL="444500" indent="-228600">
              <a:defRPr sz="2000">
                <a:solidFill>
                  <a:schemeClr val="tx1"/>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1"/>
                </a:solidFill>
              </a:defRPr>
            </a:lvl3pPr>
          </a:lstStyle>
          <a:p>
            <a:pPr lvl="0"/>
            <a:r>
              <a:rPr lang="nl-NL"/>
              <a:t>Klikken om de tekststijl van het model te bewerken</a:t>
            </a:r>
          </a:p>
          <a:p>
            <a:pPr lvl="1"/>
            <a:r>
              <a:rPr lang="nl-NL"/>
              <a:t>Tweede niveau</a:t>
            </a:r>
          </a:p>
          <a:p>
            <a:pPr lvl="2"/>
            <a:r>
              <a:rPr lang="nl-NL"/>
              <a:t>Derde niveau</a:t>
            </a:r>
          </a:p>
        </p:txBody>
      </p:sp>
      <p:sp>
        <p:nvSpPr>
          <p:cNvPr id="9" name="Titel 15">
            <a:extLst>
              <a:ext uri="{FF2B5EF4-FFF2-40B4-BE49-F238E27FC236}">
                <a16:creationId xmlns:a16="http://schemas.microsoft.com/office/drawing/2014/main" id="{AD749B40-3239-4809-9E7C-A5299F93CBFD}"/>
              </a:ext>
            </a:extLst>
          </p:cNvPr>
          <p:cNvSpPr>
            <a:spLocks noGrp="1"/>
          </p:cNvSpPr>
          <p:nvPr>
            <p:ph type="title"/>
          </p:nvPr>
        </p:nvSpPr>
        <p:spPr>
          <a:xfrm>
            <a:off x="864000" y="584840"/>
            <a:ext cx="10476000" cy="706812"/>
          </a:xfrm>
        </p:spPr>
        <p:txBody>
          <a:bodyPr>
            <a:normAutofit/>
          </a:bodyPr>
          <a:lstStyle>
            <a:lvl1pPr>
              <a:defRPr sz="3200" b="1">
                <a:solidFill>
                  <a:schemeClr val="tx1"/>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29276626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amenvatting koraal">
    <p:bg>
      <p:bgPr>
        <a:solidFill>
          <a:srgbClr val="FE6F6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2703E94-738F-42EB-BFA9-ECF04CE9194D}"/>
              </a:ext>
            </a:extLst>
          </p:cNvPr>
          <p:cNvPicPr>
            <a:picLocks noChangeAspect="1"/>
          </p:cNvPicPr>
          <p:nvPr userDrawn="1"/>
        </p:nvPicPr>
        <p:blipFill>
          <a:blip r:embed="rId2"/>
          <a:stretch>
            <a:fillRect/>
          </a:stretch>
        </p:blipFill>
        <p:spPr>
          <a:xfrm>
            <a:off x="0" y="0"/>
            <a:ext cx="12184380" cy="6858000"/>
          </a:xfrm>
          <a:prstGeom prst="rect">
            <a:avLst/>
          </a:prstGeom>
        </p:spPr>
      </p:pic>
      <p:grpSp>
        <p:nvGrpSpPr>
          <p:cNvPr id="10" name="Groep 9">
            <a:extLst>
              <a:ext uri="{FF2B5EF4-FFF2-40B4-BE49-F238E27FC236}">
                <a16:creationId xmlns:a16="http://schemas.microsoft.com/office/drawing/2014/main" id="{647ECCC8-3921-41A0-8BCB-82E5507AE02B}"/>
              </a:ext>
            </a:extLst>
          </p:cNvPr>
          <p:cNvGrpSpPr/>
          <p:nvPr userDrawn="1"/>
        </p:nvGrpSpPr>
        <p:grpSpPr>
          <a:xfrm>
            <a:off x="537412" y="5854976"/>
            <a:ext cx="11129324" cy="530322"/>
            <a:chOff x="537412" y="5854976"/>
            <a:chExt cx="11129324" cy="530322"/>
          </a:xfrm>
        </p:grpSpPr>
        <p:pic>
          <p:nvPicPr>
            <p:cNvPr id="11" name="Graphic 10">
              <a:extLst>
                <a:ext uri="{FF2B5EF4-FFF2-40B4-BE49-F238E27FC236}">
                  <a16:creationId xmlns:a16="http://schemas.microsoft.com/office/drawing/2014/main" id="{133515FF-A076-42AB-AB49-54E0E7CCF7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412" y="5854976"/>
              <a:ext cx="434051" cy="476250"/>
            </a:xfrm>
            <a:prstGeom prst="rect">
              <a:avLst/>
            </a:prstGeom>
          </p:spPr>
        </p:pic>
        <p:pic>
          <p:nvPicPr>
            <p:cNvPr id="12" name="Graphic 11">
              <a:extLst>
                <a:ext uri="{FF2B5EF4-FFF2-40B4-BE49-F238E27FC236}">
                  <a16:creationId xmlns:a16="http://schemas.microsoft.com/office/drawing/2014/main" id="{548F93D2-E1CD-4395-AD69-D1ABA10288C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63524" y="5909049"/>
              <a:ext cx="1103212" cy="476249"/>
            </a:xfrm>
            <a:prstGeom prst="rect">
              <a:avLst/>
            </a:prstGeom>
          </p:spPr>
        </p:pic>
      </p:grpSp>
      <p:sp>
        <p:nvSpPr>
          <p:cNvPr id="8" name="Tijdelijke aanduiding voor inhoud 17">
            <a:extLst>
              <a:ext uri="{FF2B5EF4-FFF2-40B4-BE49-F238E27FC236}">
                <a16:creationId xmlns:a16="http://schemas.microsoft.com/office/drawing/2014/main" id="{2A0A3825-4E06-4842-8E10-423DC40834C0}"/>
              </a:ext>
            </a:extLst>
          </p:cNvPr>
          <p:cNvSpPr>
            <a:spLocks noGrp="1"/>
          </p:cNvSpPr>
          <p:nvPr>
            <p:ph sz="quarter" idx="12"/>
          </p:nvPr>
        </p:nvSpPr>
        <p:spPr>
          <a:xfrm>
            <a:off x="864000" y="1600070"/>
            <a:ext cx="10476000" cy="3882544"/>
          </a:xfrm>
        </p:spPr>
        <p:txBody>
          <a:bodyPr/>
          <a:lstStyle>
            <a:lvl1pPr>
              <a:defRPr sz="2400">
                <a:solidFill>
                  <a:schemeClr val="accent6"/>
                </a:solidFill>
                <a:latin typeface="Flanders Art Sans Medium" panose="00000600000000000000" pitchFamily="50" charset="0"/>
              </a:defRPr>
            </a:lvl1pPr>
            <a:lvl2pPr marL="444500" indent="-228600">
              <a:defRPr sz="2000">
                <a:solidFill>
                  <a:schemeClr val="accent6"/>
                </a:solidFill>
                <a:latin typeface="FlandersArtSans-Regular" panose="00000500000000000000" pitchFamily="50" charset="0"/>
              </a:defRPr>
            </a:lvl2pPr>
            <a:lvl3pPr marL="12001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accent6"/>
                </a:solidFill>
              </a:defRPr>
            </a:lvl3pPr>
          </a:lstStyle>
          <a:p>
            <a:pPr lvl="0"/>
            <a:r>
              <a:rPr lang="nl-NL"/>
              <a:t>Klikken om de tekststijl van het model te bewerken</a:t>
            </a:r>
          </a:p>
          <a:p>
            <a:pPr lvl="1"/>
            <a:r>
              <a:rPr lang="nl-NL"/>
              <a:t>Tweede niveau</a:t>
            </a:r>
          </a:p>
          <a:p>
            <a:pPr lvl="2"/>
            <a:r>
              <a:rPr lang="nl-NL"/>
              <a:t>Derde niveau</a:t>
            </a:r>
          </a:p>
        </p:txBody>
      </p:sp>
      <p:sp>
        <p:nvSpPr>
          <p:cNvPr id="14" name="Titel 15">
            <a:extLst>
              <a:ext uri="{FF2B5EF4-FFF2-40B4-BE49-F238E27FC236}">
                <a16:creationId xmlns:a16="http://schemas.microsoft.com/office/drawing/2014/main" id="{BC3C7F11-5ACE-4443-9860-0A4CE9B6AC0F}"/>
              </a:ext>
            </a:extLst>
          </p:cNvPr>
          <p:cNvSpPr>
            <a:spLocks noGrp="1"/>
          </p:cNvSpPr>
          <p:nvPr>
            <p:ph type="title"/>
          </p:nvPr>
        </p:nvSpPr>
        <p:spPr>
          <a:xfrm>
            <a:off x="864000" y="584840"/>
            <a:ext cx="10476000" cy="706812"/>
          </a:xfrm>
        </p:spPr>
        <p:txBody>
          <a:bodyPr>
            <a:normAutofit/>
          </a:bodyPr>
          <a:lstStyle>
            <a:lvl1pPr>
              <a:defRPr sz="3200" b="1">
                <a:solidFill>
                  <a:schemeClr val="accent6"/>
                </a:solidFill>
                <a:latin typeface="Flanders Art Sans Bold" panose="00000800000000000000" pitchFamily="50" charset="0"/>
              </a:defRPr>
            </a:lvl1pPr>
          </a:lstStyle>
          <a:p>
            <a:r>
              <a:rPr lang="nl-NL"/>
              <a:t>Klik om stijl te bewerken</a:t>
            </a:r>
          </a:p>
        </p:txBody>
      </p:sp>
    </p:spTree>
    <p:extLst>
      <p:ext uri="{BB962C8B-B14F-4D97-AF65-F5344CB8AC3E}">
        <p14:creationId xmlns:p14="http://schemas.microsoft.com/office/powerpoint/2010/main" val="12296888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accent6"/>
        </a:solidFill>
        <a:effectLst/>
      </p:bgPr>
    </p:bg>
    <p:spTree>
      <p:nvGrpSpPr>
        <p:cNvPr id="1" name=""/>
        <p:cNvGrpSpPr/>
        <p:nvPr/>
      </p:nvGrpSpPr>
      <p:grpSpPr>
        <a:xfrm>
          <a:off x="0" y="0"/>
          <a:ext cx="0" cy="0"/>
          <a:chOff x="0" y="0"/>
          <a:chExt cx="0" cy="0"/>
        </a:xfrm>
      </p:grpSpPr>
      <p:sp>
        <p:nvSpPr>
          <p:cNvPr id="7" name="Tijdelijke aanduiding voor afbeelding 27">
            <a:extLst>
              <a:ext uri="{FF2B5EF4-FFF2-40B4-BE49-F238E27FC236}">
                <a16:creationId xmlns:a16="http://schemas.microsoft.com/office/drawing/2014/main" id="{3F117BB3-64BA-4F8C-87E6-2F480D5D6E2F}"/>
              </a:ext>
            </a:extLst>
          </p:cNvPr>
          <p:cNvSpPr>
            <a:spLocks noGrp="1"/>
          </p:cNvSpPr>
          <p:nvPr>
            <p:ph type="pic" sz="quarter" idx="11"/>
          </p:nvPr>
        </p:nvSpPr>
        <p:spPr>
          <a:xfrm>
            <a:off x="285751" y="258763"/>
            <a:ext cx="11614150" cy="6340475"/>
          </a:xfrm>
          <a:solidFill>
            <a:schemeClr val="tx1"/>
          </a:solidFill>
        </p:spPr>
        <p:txBody>
          <a:bodyPr/>
          <a:lstStyle/>
          <a:p>
            <a:r>
              <a:rPr lang="nl-NL"/>
              <a:t>Klik op het pictogram als u een afbeelding wilt toevoegen</a:t>
            </a:r>
          </a:p>
        </p:txBody>
      </p:sp>
      <p:sp>
        <p:nvSpPr>
          <p:cNvPr id="12" name="Tijdelijke aanduiding voor tekst 20">
            <a:extLst>
              <a:ext uri="{FF2B5EF4-FFF2-40B4-BE49-F238E27FC236}">
                <a16:creationId xmlns:a16="http://schemas.microsoft.com/office/drawing/2014/main" id="{353F64EF-9A98-4200-B101-D2677A77F892}"/>
              </a:ext>
            </a:extLst>
          </p:cNvPr>
          <p:cNvSpPr>
            <a:spLocks noGrp="1"/>
          </p:cNvSpPr>
          <p:nvPr>
            <p:ph type="body" sz="quarter" idx="10" hasCustomPrompt="1"/>
          </p:nvPr>
        </p:nvSpPr>
        <p:spPr>
          <a:xfrm>
            <a:off x="1008000" y="3994521"/>
            <a:ext cx="9126600" cy="1914528"/>
          </a:xfrm>
        </p:spPr>
        <p:txBody>
          <a:bodyPr anchor="t">
            <a:noAutofit/>
          </a:bodyPr>
          <a:lstStyle>
            <a:lvl1pPr marL="0" indent="0">
              <a:lnSpc>
                <a:spcPts val="7000"/>
              </a:lnSpc>
              <a:buNone/>
              <a:defRPr lang="nl-NL" sz="5400" b="1" kern="1200" dirty="0">
                <a:solidFill>
                  <a:schemeClr val="accent6"/>
                </a:solidFill>
                <a:highlight>
                  <a:srgbClr val="39B4E8"/>
                </a:highlight>
                <a:latin typeface="Flanders Art Sans Bold" pitchFamily="2" charset="77"/>
                <a:ea typeface="+mj-ea"/>
                <a:cs typeface="+mj-cs"/>
              </a:defRPr>
            </a:lvl1pPr>
          </a:lstStyle>
          <a:p>
            <a:pPr lvl="0"/>
            <a:r>
              <a:rPr lang="nl-NL"/>
              <a:t>Tekststijl bewerken</a:t>
            </a:r>
          </a:p>
        </p:txBody>
      </p:sp>
      <p:sp>
        <p:nvSpPr>
          <p:cNvPr id="11" name="Tijdelijke aanduiding voor tekst 29">
            <a:extLst>
              <a:ext uri="{FF2B5EF4-FFF2-40B4-BE49-F238E27FC236}">
                <a16:creationId xmlns:a16="http://schemas.microsoft.com/office/drawing/2014/main" id="{3F56078F-955B-3A45-8406-0DEDB2A6D701}"/>
              </a:ext>
            </a:extLst>
          </p:cNvPr>
          <p:cNvSpPr>
            <a:spLocks noGrp="1"/>
          </p:cNvSpPr>
          <p:nvPr>
            <p:ph type="body" sz="quarter" idx="13" hasCustomPrompt="1"/>
          </p:nvPr>
        </p:nvSpPr>
        <p:spPr>
          <a:xfrm>
            <a:off x="10563522" y="5909049"/>
            <a:ext cx="1091066" cy="464144"/>
          </a:xfrm>
          <a:blipFill>
            <a:blip r:embed="rId2"/>
            <a:stretch>
              <a:fillRect/>
            </a:stretch>
          </a:blipFill>
        </p:spPr>
        <p:txBody>
          <a:bodyPr/>
          <a:lstStyle>
            <a:lvl1pPr>
              <a:buNone/>
              <a:defRPr/>
            </a:lvl1pPr>
          </a:lstStyle>
          <a:p>
            <a:pPr lvl="0"/>
            <a:r>
              <a:rPr lang="nl-BE"/>
              <a:t> </a:t>
            </a:r>
          </a:p>
        </p:txBody>
      </p:sp>
      <p:sp>
        <p:nvSpPr>
          <p:cNvPr id="16" name="Tijdelijke aanduiding voor tekst 33">
            <a:extLst>
              <a:ext uri="{FF2B5EF4-FFF2-40B4-BE49-F238E27FC236}">
                <a16:creationId xmlns:a16="http://schemas.microsoft.com/office/drawing/2014/main" id="{A1446ACF-0092-5F4F-A702-42CE7F8640D4}"/>
              </a:ext>
            </a:extLst>
          </p:cNvPr>
          <p:cNvSpPr>
            <a:spLocks noGrp="1"/>
          </p:cNvSpPr>
          <p:nvPr>
            <p:ph type="body" sz="quarter" idx="14" hasCustomPrompt="1"/>
          </p:nvPr>
        </p:nvSpPr>
        <p:spPr>
          <a:xfrm>
            <a:off x="550112" y="5867083"/>
            <a:ext cx="434051" cy="464144"/>
          </a:xfrm>
          <a:blipFill>
            <a:blip r:embed="rId3"/>
            <a:stretch>
              <a:fillRect/>
            </a:stretch>
          </a:blipFill>
        </p:spPr>
        <p:txBody>
          <a:bodyPr/>
          <a:lstStyle>
            <a:lvl1pPr>
              <a:buNone/>
              <a:defRPr/>
            </a:lvl1pPr>
          </a:lstStyle>
          <a:p>
            <a:pPr lvl="0"/>
            <a:r>
              <a:rPr lang="nl-BE"/>
              <a:t> </a:t>
            </a:r>
          </a:p>
        </p:txBody>
      </p:sp>
      <p:sp>
        <p:nvSpPr>
          <p:cNvPr id="9" name="Tijdelijke aanduiding voor tekst 20">
            <a:extLst>
              <a:ext uri="{FF2B5EF4-FFF2-40B4-BE49-F238E27FC236}">
                <a16:creationId xmlns:a16="http://schemas.microsoft.com/office/drawing/2014/main" id="{6F91FED1-4DB6-4ADE-94CF-427B365A2CD7}"/>
              </a:ext>
            </a:extLst>
          </p:cNvPr>
          <p:cNvSpPr>
            <a:spLocks noGrp="1"/>
          </p:cNvSpPr>
          <p:nvPr>
            <p:ph type="body" sz="quarter" idx="15" hasCustomPrompt="1"/>
          </p:nvPr>
        </p:nvSpPr>
        <p:spPr>
          <a:xfrm>
            <a:off x="1008000" y="4588085"/>
            <a:ext cx="10646588" cy="1914528"/>
          </a:xfrm>
        </p:spPr>
        <p:txBody>
          <a:bodyPr anchor="t">
            <a:noAutofit/>
          </a:bodyPr>
          <a:lstStyle>
            <a:lvl1pPr marL="0" indent="0">
              <a:lnSpc>
                <a:spcPts val="7000"/>
              </a:lnSpc>
              <a:buNone/>
              <a:defRPr lang="nl-NL" sz="2400" b="1" kern="1200" dirty="0">
                <a:solidFill>
                  <a:schemeClr val="accent6"/>
                </a:solidFill>
                <a:highlight>
                  <a:srgbClr val="39B4E8"/>
                </a:highlight>
                <a:latin typeface="Flanders Art Sans Bold" pitchFamily="2" charset="77"/>
                <a:ea typeface="+mj-ea"/>
                <a:cs typeface="+mj-cs"/>
              </a:defRPr>
            </a:lvl1pPr>
          </a:lstStyle>
          <a:p>
            <a:pPr lvl="0"/>
            <a:r>
              <a:rPr lang="nl-NL"/>
              <a:t>Tekststijl bewerken</a:t>
            </a:r>
          </a:p>
        </p:txBody>
      </p:sp>
    </p:spTree>
    <p:extLst>
      <p:ext uri="{BB962C8B-B14F-4D97-AF65-F5344CB8AC3E}">
        <p14:creationId xmlns:p14="http://schemas.microsoft.com/office/powerpoint/2010/main" val="8657955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grpSp>
        <p:nvGrpSpPr>
          <p:cNvPr id="12" name="Groeperen 11"/>
          <p:cNvGrpSpPr/>
          <p:nvPr userDrawn="1"/>
        </p:nvGrpSpPr>
        <p:grpSpPr>
          <a:xfrm>
            <a:off x="384000" y="286526"/>
            <a:ext cx="11404675" cy="6265475"/>
            <a:chOff x="288000" y="288000"/>
            <a:chExt cx="8553506" cy="6265475"/>
          </a:xfrm>
          <a:solidFill>
            <a:schemeClr val="tx2"/>
          </a:solidFill>
        </p:grpSpPr>
        <p:sp>
          <p:nvSpPr>
            <p:cNvPr id="10" name="Rechthoek 9"/>
            <p:cNvSpPr>
              <a:spLocks/>
            </p:cNvSpPr>
            <p:nvPr userDrawn="1"/>
          </p:nvSpPr>
          <p:spPr>
            <a:xfrm>
              <a:off x="288000" y="288000"/>
              <a:ext cx="6767999"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1" name="Rechthoekige driehoek 10"/>
            <p:cNvSpPr/>
            <p:nvPr userDrawn="1"/>
          </p:nvSpPr>
          <p:spPr>
            <a:xfrm>
              <a:off x="7056000" y="288000"/>
              <a:ext cx="1785506" cy="6264000"/>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3072000" y="2520001"/>
            <a:ext cx="7122776" cy="1579711"/>
          </a:xfrm>
        </p:spPr>
        <p:txBody>
          <a:bodyPr anchor="b" anchorCtr="0">
            <a:noAutofit/>
          </a:bodyPr>
          <a:lstStyle>
            <a:lvl1pPr algn="l">
              <a:lnSpc>
                <a:spcPts val="5400"/>
              </a:lnSpc>
              <a:defRPr sz="54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3072000" y="4174702"/>
            <a:ext cx="7139475" cy="1053708"/>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Tree>
    <p:extLst>
      <p:ext uri="{BB962C8B-B14F-4D97-AF65-F5344CB8AC3E}">
        <p14:creationId xmlns:p14="http://schemas.microsoft.com/office/powerpoint/2010/main" val="22925616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dia Leeg">
    <p:spTree>
      <p:nvGrpSpPr>
        <p:cNvPr id="1" name=""/>
        <p:cNvGrpSpPr/>
        <p:nvPr/>
      </p:nvGrpSpPr>
      <p:grpSpPr>
        <a:xfrm>
          <a:off x="0" y="0"/>
          <a:ext cx="0" cy="0"/>
          <a:chOff x="0" y="0"/>
          <a:chExt cx="0" cy="0"/>
        </a:xfrm>
      </p:grpSpPr>
      <p:grpSp>
        <p:nvGrpSpPr>
          <p:cNvPr id="16" name="Groeperen 15"/>
          <p:cNvGrpSpPr/>
          <p:nvPr userDrawn="1"/>
        </p:nvGrpSpPr>
        <p:grpSpPr>
          <a:xfrm>
            <a:off x="384002" y="288000"/>
            <a:ext cx="8116818" cy="6264000"/>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49563" y="653532"/>
            <a:ext cx="1860438" cy="726335"/>
          </a:xfrm>
          <a:prstGeom prst="rect">
            <a:avLst/>
          </a:prstGeom>
        </p:spPr>
      </p:pic>
    </p:spTree>
    <p:extLst>
      <p:ext uri="{BB962C8B-B14F-4D97-AF65-F5344CB8AC3E}">
        <p14:creationId xmlns:p14="http://schemas.microsoft.com/office/powerpoint/2010/main" val="34682515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eldia Schaap">
    <p:spTree>
      <p:nvGrpSpPr>
        <p:cNvPr id="1" name=""/>
        <p:cNvGrpSpPr/>
        <p:nvPr/>
      </p:nvGrpSpPr>
      <p:grpSpPr>
        <a:xfrm>
          <a:off x="0" y="0"/>
          <a:ext cx="0" cy="0"/>
          <a:chOff x="0" y="0"/>
          <a:chExt cx="0" cy="0"/>
        </a:xfrm>
      </p:grpSpPr>
      <p:pic>
        <p:nvPicPr>
          <p:cNvPr id="15" name="Afbeelding 1"/>
          <p:cNvPicPr>
            <a:picLocks noChangeAspect="1"/>
          </p:cNvPicPr>
          <p:nvPr userDrawn="1"/>
        </p:nvPicPr>
        <p:blipFill rotWithShape="1">
          <a:blip r:embed="rId2" cstate="screen">
            <a:extLst>
              <a:ext uri="{28A0092B-C50C-407E-A947-70E740481C1C}">
                <a14:useLocalDpi xmlns:a14="http://schemas.microsoft.com/office/drawing/2010/main"/>
              </a:ext>
            </a:extLst>
          </a:blip>
          <a:srcRect l="-25701" r="25701"/>
          <a:stretch/>
        </p:blipFill>
        <p:spPr>
          <a:xfrm>
            <a:off x="2534291" y="288703"/>
            <a:ext cx="9384744" cy="6263296"/>
          </a:xfrm>
          <a:prstGeom prst="rect">
            <a:avLst/>
          </a:prstGeom>
        </p:spPr>
      </p:pic>
      <p:grpSp>
        <p:nvGrpSpPr>
          <p:cNvPr id="16" name="Groeperen 15"/>
          <p:cNvGrpSpPr/>
          <p:nvPr userDrawn="1"/>
        </p:nvGrpSpPr>
        <p:grpSpPr>
          <a:xfrm>
            <a:off x="384002" y="288000"/>
            <a:ext cx="8116818" cy="6264000"/>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49563" y="653532"/>
            <a:ext cx="1860438" cy="726335"/>
          </a:xfrm>
          <a:prstGeom prst="rect">
            <a:avLst/>
          </a:prstGeom>
        </p:spPr>
      </p:pic>
    </p:spTree>
    <p:extLst>
      <p:ext uri="{BB962C8B-B14F-4D97-AF65-F5344CB8AC3E}">
        <p14:creationId xmlns:p14="http://schemas.microsoft.com/office/powerpoint/2010/main" val="22933017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eldia Makreel">
    <p:spTree>
      <p:nvGrpSpPr>
        <p:cNvPr id="1" name=""/>
        <p:cNvGrpSpPr/>
        <p:nvPr/>
      </p:nvGrpSpPr>
      <p:grpSpPr>
        <a:xfrm>
          <a:off x="0" y="0"/>
          <a:ext cx="0" cy="0"/>
          <a:chOff x="0" y="0"/>
          <a:chExt cx="0" cy="0"/>
        </a:xfrm>
      </p:grpSpPr>
      <p:pic>
        <p:nvPicPr>
          <p:cNvPr id="15" name="Afbeelding 1"/>
          <p:cNvPicPr>
            <a:picLocks noChangeAspect="1"/>
          </p:cNvPicPr>
          <p:nvPr userDrawn="1"/>
        </p:nvPicPr>
        <p:blipFill rotWithShape="1">
          <a:blip r:embed="rId2" cstate="screen">
            <a:extLst>
              <a:ext uri="{28A0092B-C50C-407E-A947-70E740481C1C}">
                <a14:useLocalDpi xmlns:a14="http://schemas.microsoft.com/office/drawing/2010/main"/>
              </a:ext>
            </a:extLst>
          </a:blip>
          <a:srcRect l="-31455" r="31455"/>
          <a:stretch/>
        </p:blipFill>
        <p:spPr>
          <a:xfrm>
            <a:off x="2521226" y="292103"/>
            <a:ext cx="9384744" cy="6256496"/>
          </a:xfrm>
          <a:prstGeom prst="rect">
            <a:avLst/>
          </a:prstGeom>
        </p:spPr>
      </p:pic>
      <p:grpSp>
        <p:nvGrpSpPr>
          <p:cNvPr id="16" name="Groeperen 15"/>
          <p:cNvGrpSpPr/>
          <p:nvPr userDrawn="1"/>
        </p:nvGrpSpPr>
        <p:grpSpPr>
          <a:xfrm>
            <a:off x="384002" y="288000"/>
            <a:ext cx="8116818" cy="6264000"/>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49563" y="653532"/>
            <a:ext cx="1860438" cy="726335"/>
          </a:xfrm>
          <a:prstGeom prst="rect">
            <a:avLst/>
          </a:prstGeom>
        </p:spPr>
      </p:pic>
    </p:spTree>
    <p:extLst>
      <p:ext uri="{BB962C8B-B14F-4D97-AF65-F5344CB8AC3E}">
        <p14:creationId xmlns:p14="http://schemas.microsoft.com/office/powerpoint/2010/main" val="14344014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eldia Wortelen">
    <p:spTree>
      <p:nvGrpSpPr>
        <p:cNvPr id="1" name=""/>
        <p:cNvGrpSpPr/>
        <p:nvPr/>
      </p:nvGrpSpPr>
      <p:grpSpPr>
        <a:xfrm>
          <a:off x="0" y="0"/>
          <a:ext cx="0" cy="0"/>
          <a:chOff x="0" y="0"/>
          <a:chExt cx="0" cy="0"/>
        </a:xfrm>
      </p:grpSpPr>
      <p:pic>
        <p:nvPicPr>
          <p:cNvPr id="15" name="Afbeelding 1"/>
          <p:cNvPicPr>
            <a:picLocks noChangeAspect="1"/>
          </p:cNvPicPr>
          <p:nvPr userDrawn="1"/>
        </p:nvPicPr>
        <p:blipFill rotWithShape="1">
          <a:blip r:embed="rId2" cstate="screen">
            <a:extLst>
              <a:ext uri="{28A0092B-C50C-407E-A947-70E740481C1C}">
                <a14:useLocalDpi xmlns:a14="http://schemas.microsoft.com/office/drawing/2010/main"/>
              </a:ext>
            </a:extLst>
          </a:blip>
          <a:srcRect l="5376" r="-5376"/>
          <a:stretch/>
        </p:blipFill>
        <p:spPr>
          <a:xfrm flipH="1">
            <a:off x="2526382" y="292103"/>
            <a:ext cx="9374432" cy="6256496"/>
          </a:xfrm>
          <a:prstGeom prst="rect">
            <a:avLst/>
          </a:prstGeom>
        </p:spPr>
      </p:pic>
      <p:grpSp>
        <p:nvGrpSpPr>
          <p:cNvPr id="16" name="Groeperen 15"/>
          <p:cNvGrpSpPr/>
          <p:nvPr userDrawn="1"/>
        </p:nvGrpSpPr>
        <p:grpSpPr>
          <a:xfrm>
            <a:off x="384002" y="288000"/>
            <a:ext cx="8116818" cy="6264000"/>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49563" y="653532"/>
            <a:ext cx="1860438" cy="726335"/>
          </a:xfrm>
          <a:prstGeom prst="rect">
            <a:avLst/>
          </a:prstGeom>
        </p:spPr>
      </p:pic>
    </p:spTree>
    <p:extLst>
      <p:ext uri="{BB962C8B-B14F-4D97-AF65-F5344CB8AC3E}">
        <p14:creationId xmlns:p14="http://schemas.microsoft.com/office/powerpoint/2010/main" val="28841831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dia Paprika">
    <p:spTree>
      <p:nvGrpSpPr>
        <p:cNvPr id="1" name=""/>
        <p:cNvGrpSpPr/>
        <p:nvPr/>
      </p:nvGrpSpPr>
      <p:grpSpPr>
        <a:xfrm>
          <a:off x="0" y="0"/>
          <a:ext cx="0" cy="0"/>
          <a:chOff x="0" y="0"/>
          <a:chExt cx="0" cy="0"/>
        </a:xfrm>
      </p:grpSpPr>
      <p:pic>
        <p:nvPicPr>
          <p:cNvPr id="15" name="Afbeelding 1"/>
          <p:cNvPicPr>
            <a:picLocks noChangeAspect="1"/>
          </p:cNvPicPr>
          <p:nvPr userDrawn="1"/>
        </p:nvPicPr>
        <p:blipFill rotWithShape="1">
          <a:blip r:embed="rId2" cstate="screen">
            <a:extLst>
              <a:ext uri="{28A0092B-C50C-407E-A947-70E740481C1C}">
                <a14:useLocalDpi xmlns:a14="http://schemas.microsoft.com/office/drawing/2010/main"/>
              </a:ext>
            </a:extLst>
          </a:blip>
          <a:srcRect l="38018" r="-38018"/>
          <a:stretch/>
        </p:blipFill>
        <p:spPr>
          <a:xfrm flipH="1">
            <a:off x="2526382" y="295540"/>
            <a:ext cx="9374432" cy="6249621"/>
          </a:xfrm>
          <a:prstGeom prst="rect">
            <a:avLst/>
          </a:prstGeom>
        </p:spPr>
      </p:pic>
      <p:grpSp>
        <p:nvGrpSpPr>
          <p:cNvPr id="16" name="Groeperen 15"/>
          <p:cNvGrpSpPr/>
          <p:nvPr userDrawn="1"/>
        </p:nvGrpSpPr>
        <p:grpSpPr>
          <a:xfrm>
            <a:off x="384002" y="288000"/>
            <a:ext cx="8116818" cy="6264000"/>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49563" y="653532"/>
            <a:ext cx="1860438" cy="726335"/>
          </a:xfrm>
          <a:prstGeom prst="rect">
            <a:avLst/>
          </a:prstGeom>
        </p:spPr>
      </p:pic>
    </p:spTree>
    <p:extLst>
      <p:ext uri="{BB962C8B-B14F-4D97-AF65-F5344CB8AC3E}">
        <p14:creationId xmlns:p14="http://schemas.microsoft.com/office/powerpoint/2010/main" val="1212273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dia Graan">
    <p:spTree>
      <p:nvGrpSpPr>
        <p:cNvPr id="1" name=""/>
        <p:cNvGrpSpPr/>
        <p:nvPr/>
      </p:nvGrpSpPr>
      <p:grpSpPr>
        <a:xfrm>
          <a:off x="0" y="0"/>
          <a:ext cx="0" cy="0"/>
          <a:chOff x="0" y="0"/>
          <a:chExt cx="0" cy="0"/>
        </a:xfrm>
      </p:grpSpPr>
      <p:pic>
        <p:nvPicPr>
          <p:cNvPr id="15" name="Afbeelding 1" descr="Graan 2.jpg"/>
          <p:cNvPicPr>
            <a:picLocks noChangeAspect="1"/>
          </p:cNvPicPr>
          <p:nvPr userDrawn="1"/>
        </p:nvPicPr>
        <p:blipFill rotWithShape="1">
          <a:blip r:embed="rId2">
            <a:extLst>
              <a:ext uri="{28A0092B-C50C-407E-A947-70E740481C1C}">
                <a14:useLocalDpi xmlns:a14="http://schemas.microsoft.com/office/drawing/2010/main"/>
              </a:ext>
            </a:extLst>
          </a:blip>
          <a:srcRect t="12303" b="10289"/>
          <a:stretch/>
        </p:blipFill>
        <p:spPr>
          <a:xfrm>
            <a:off x="6098795" y="289832"/>
            <a:ext cx="5811206" cy="6266090"/>
          </a:xfrm>
          <a:prstGeom prst="rect">
            <a:avLst/>
          </a:prstGeom>
        </p:spPr>
      </p:pic>
      <p:grpSp>
        <p:nvGrpSpPr>
          <p:cNvPr id="16" name="Groeperen 15"/>
          <p:cNvGrpSpPr/>
          <p:nvPr userDrawn="1"/>
        </p:nvGrpSpPr>
        <p:grpSpPr>
          <a:xfrm>
            <a:off x="384002" y="288000"/>
            <a:ext cx="8116818" cy="6264000"/>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49563" y="653532"/>
            <a:ext cx="1860438" cy="726335"/>
          </a:xfrm>
          <a:prstGeom prst="rect">
            <a:avLst/>
          </a:prstGeom>
        </p:spPr>
      </p:pic>
    </p:spTree>
    <p:extLst>
      <p:ext uri="{BB962C8B-B14F-4D97-AF65-F5344CB8AC3E}">
        <p14:creationId xmlns:p14="http://schemas.microsoft.com/office/powerpoint/2010/main" val="334543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eldia Tractor">
    <p:spTree>
      <p:nvGrpSpPr>
        <p:cNvPr id="1" name=""/>
        <p:cNvGrpSpPr/>
        <p:nvPr/>
      </p:nvGrpSpPr>
      <p:grpSpPr>
        <a:xfrm>
          <a:off x="0" y="0"/>
          <a:ext cx="0" cy="0"/>
          <a:chOff x="0" y="0"/>
          <a:chExt cx="0" cy="0"/>
        </a:xfrm>
      </p:grpSpPr>
      <p:pic>
        <p:nvPicPr>
          <p:cNvPr id="10" name="Afbeelding 2"/>
          <p:cNvPicPr>
            <a:picLocks noChangeAspect="1"/>
          </p:cNvPicPr>
          <p:nvPr userDrawn="1"/>
        </p:nvPicPr>
        <p:blipFill rotWithShape="1">
          <a:blip r:embed="rId2">
            <a:extLst>
              <a:ext uri="{28A0092B-C50C-407E-A947-70E740481C1C}">
                <a14:useLocalDpi xmlns:a14="http://schemas.microsoft.com/office/drawing/2010/main"/>
              </a:ext>
            </a:extLst>
          </a:blip>
          <a:srcRect l="11494" r="-11494"/>
          <a:stretch/>
        </p:blipFill>
        <p:spPr>
          <a:xfrm flipH="1">
            <a:off x="2514001" y="287999"/>
            <a:ext cx="9396000" cy="6264000"/>
          </a:xfrm>
          <a:prstGeom prst="rect">
            <a:avLst/>
          </a:prstGeom>
        </p:spPr>
      </p:pic>
      <p:grpSp>
        <p:nvGrpSpPr>
          <p:cNvPr id="16" name="Groeperen 15"/>
          <p:cNvGrpSpPr/>
          <p:nvPr userDrawn="1"/>
        </p:nvGrpSpPr>
        <p:grpSpPr>
          <a:xfrm>
            <a:off x="384002" y="288000"/>
            <a:ext cx="8116818" cy="6264000"/>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49563" y="653532"/>
            <a:ext cx="1860438" cy="726335"/>
          </a:xfrm>
          <a:prstGeom prst="rect">
            <a:avLst/>
          </a:prstGeom>
        </p:spPr>
      </p:pic>
    </p:spTree>
    <p:extLst>
      <p:ext uri="{BB962C8B-B14F-4D97-AF65-F5344CB8AC3E}">
        <p14:creationId xmlns:p14="http://schemas.microsoft.com/office/powerpoint/2010/main" val="34480583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eldia Tractor">
    <p:spTree>
      <p:nvGrpSpPr>
        <p:cNvPr id="1" name=""/>
        <p:cNvGrpSpPr/>
        <p:nvPr/>
      </p:nvGrpSpPr>
      <p:grpSpPr>
        <a:xfrm>
          <a:off x="0" y="0"/>
          <a:ext cx="0" cy="0"/>
          <a:chOff x="0" y="0"/>
          <a:chExt cx="0" cy="0"/>
        </a:xfrm>
      </p:grpSpPr>
      <p:pic>
        <p:nvPicPr>
          <p:cNvPr id="10" name="Afbeelding 2"/>
          <p:cNvPicPr>
            <a:picLocks noChangeAspect="1"/>
          </p:cNvPicPr>
          <p:nvPr userDrawn="1"/>
        </p:nvPicPr>
        <p:blipFill rotWithShape="1">
          <a:blip r:embed="rId2" cstate="screen">
            <a:extLst>
              <a:ext uri="{28A0092B-C50C-407E-A947-70E740481C1C}">
                <a14:useLocalDpi xmlns:a14="http://schemas.microsoft.com/office/drawing/2010/main"/>
              </a:ext>
            </a:extLst>
          </a:blip>
          <a:srcRect l="17255" r="8324"/>
          <a:stretch/>
        </p:blipFill>
        <p:spPr>
          <a:xfrm flipH="1">
            <a:off x="4710001" y="287999"/>
            <a:ext cx="7200000" cy="6264000"/>
          </a:xfrm>
          <a:prstGeom prst="rect">
            <a:avLst/>
          </a:prstGeom>
        </p:spPr>
      </p:pic>
      <p:grpSp>
        <p:nvGrpSpPr>
          <p:cNvPr id="16" name="Groeperen 15"/>
          <p:cNvGrpSpPr/>
          <p:nvPr userDrawn="1"/>
        </p:nvGrpSpPr>
        <p:grpSpPr>
          <a:xfrm>
            <a:off x="384002" y="288000"/>
            <a:ext cx="8116818" cy="6264000"/>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49563" y="653532"/>
            <a:ext cx="1860438" cy="726335"/>
          </a:xfrm>
          <a:prstGeom prst="rect">
            <a:avLst/>
          </a:prstGeom>
        </p:spPr>
      </p:pic>
    </p:spTree>
    <p:extLst>
      <p:ext uri="{BB962C8B-B14F-4D97-AF65-F5344CB8AC3E}">
        <p14:creationId xmlns:p14="http://schemas.microsoft.com/office/powerpoint/2010/main" val="18372738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dia Visserij">
    <p:spTree>
      <p:nvGrpSpPr>
        <p:cNvPr id="1" name=""/>
        <p:cNvGrpSpPr/>
        <p:nvPr/>
      </p:nvGrpSpPr>
      <p:grpSpPr>
        <a:xfrm>
          <a:off x="0" y="0"/>
          <a:ext cx="0" cy="0"/>
          <a:chOff x="0" y="0"/>
          <a:chExt cx="0" cy="0"/>
        </a:xfrm>
      </p:grpSpPr>
      <p:pic>
        <p:nvPicPr>
          <p:cNvPr id="10" name="Afbeelding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a:ext>
            </a:extLst>
          </a:blip>
          <a:srcRect l="5364" r="-5364"/>
          <a:stretch/>
        </p:blipFill>
        <p:spPr>
          <a:xfrm flipH="1">
            <a:off x="2514001" y="297786"/>
            <a:ext cx="9396000" cy="6244425"/>
          </a:xfrm>
          <a:prstGeom prst="rect">
            <a:avLst/>
          </a:prstGeom>
        </p:spPr>
      </p:pic>
      <p:grpSp>
        <p:nvGrpSpPr>
          <p:cNvPr id="16" name="Groeperen 15"/>
          <p:cNvGrpSpPr/>
          <p:nvPr userDrawn="1"/>
        </p:nvGrpSpPr>
        <p:grpSpPr>
          <a:xfrm>
            <a:off x="384002" y="288000"/>
            <a:ext cx="8116818" cy="6264000"/>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9" name="Afbeelding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049563" y="653532"/>
            <a:ext cx="1860438" cy="726335"/>
          </a:xfrm>
          <a:prstGeom prst="rect">
            <a:avLst/>
          </a:prstGeom>
        </p:spPr>
      </p:pic>
    </p:spTree>
    <p:extLst>
      <p:ext uri="{BB962C8B-B14F-4D97-AF65-F5344CB8AC3E}">
        <p14:creationId xmlns:p14="http://schemas.microsoft.com/office/powerpoint/2010/main" val="3346442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dia Kippen">
    <p:spTree>
      <p:nvGrpSpPr>
        <p:cNvPr id="1" name=""/>
        <p:cNvGrpSpPr/>
        <p:nvPr/>
      </p:nvGrpSpPr>
      <p:grpSpPr>
        <a:xfrm>
          <a:off x="0" y="0"/>
          <a:ext cx="0" cy="0"/>
          <a:chOff x="0" y="0"/>
          <a:chExt cx="0" cy="0"/>
        </a:xfrm>
      </p:grpSpPr>
      <p:pic>
        <p:nvPicPr>
          <p:cNvPr id="10" name="Afbeelding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30444" y="297786"/>
            <a:ext cx="9363113" cy="6244425"/>
          </a:xfrm>
          <a:prstGeom prst="rect">
            <a:avLst/>
          </a:prstGeom>
        </p:spPr>
      </p:pic>
      <p:grpSp>
        <p:nvGrpSpPr>
          <p:cNvPr id="16" name="Groeperen 15"/>
          <p:cNvGrpSpPr/>
          <p:nvPr userDrawn="1"/>
        </p:nvGrpSpPr>
        <p:grpSpPr>
          <a:xfrm>
            <a:off x="384002" y="288000"/>
            <a:ext cx="8116818" cy="6264000"/>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49563" y="653532"/>
            <a:ext cx="1860438" cy="726335"/>
          </a:xfrm>
          <a:prstGeom prst="rect">
            <a:avLst/>
          </a:prstGeom>
        </p:spPr>
      </p:pic>
    </p:spTree>
    <p:extLst>
      <p:ext uri="{BB962C8B-B14F-4D97-AF65-F5344CB8AC3E}">
        <p14:creationId xmlns:p14="http://schemas.microsoft.com/office/powerpoint/2010/main" val="27964867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eldia Paarden">
    <p:spTree>
      <p:nvGrpSpPr>
        <p:cNvPr id="1" name=""/>
        <p:cNvGrpSpPr/>
        <p:nvPr/>
      </p:nvGrpSpPr>
      <p:grpSpPr>
        <a:xfrm>
          <a:off x="0" y="0"/>
          <a:ext cx="0" cy="0"/>
          <a:chOff x="0" y="0"/>
          <a:chExt cx="0" cy="0"/>
        </a:xfrm>
      </p:grpSpPr>
      <p:pic>
        <p:nvPicPr>
          <p:cNvPr id="10" name="Afbeelding 2"/>
          <p:cNvPicPr>
            <a:picLocks noChangeAspect="1"/>
          </p:cNvPicPr>
          <p:nvPr userDrawn="1"/>
        </p:nvPicPr>
        <p:blipFill rotWithShape="1">
          <a:blip r:embed="rId2" cstate="screen">
            <a:extLst>
              <a:ext uri="{28A0092B-C50C-407E-A947-70E740481C1C}">
                <a14:useLocalDpi xmlns:a14="http://schemas.microsoft.com/office/drawing/2010/main"/>
              </a:ext>
            </a:extLst>
          </a:blip>
          <a:srcRect l="9596" r="-9596"/>
          <a:stretch/>
        </p:blipFill>
        <p:spPr>
          <a:xfrm flipH="1">
            <a:off x="2531440" y="288000"/>
            <a:ext cx="9378560" cy="6253696"/>
          </a:xfrm>
          <a:prstGeom prst="rect">
            <a:avLst/>
          </a:prstGeom>
        </p:spPr>
      </p:pic>
      <p:grpSp>
        <p:nvGrpSpPr>
          <p:cNvPr id="16" name="Groeperen 15"/>
          <p:cNvGrpSpPr/>
          <p:nvPr userDrawn="1"/>
        </p:nvGrpSpPr>
        <p:grpSpPr>
          <a:xfrm>
            <a:off x="384002" y="288000"/>
            <a:ext cx="8116818" cy="6264000"/>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9" name="Afbeelding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49563" y="653532"/>
            <a:ext cx="1860438" cy="726335"/>
          </a:xfrm>
          <a:prstGeom prst="rect">
            <a:avLst/>
          </a:prstGeom>
        </p:spPr>
      </p:pic>
    </p:spTree>
    <p:extLst>
      <p:ext uri="{BB962C8B-B14F-4D97-AF65-F5344CB8AC3E}">
        <p14:creationId xmlns:p14="http://schemas.microsoft.com/office/powerpoint/2010/main" val="35987498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720001" y="756000"/>
            <a:ext cx="10895999" cy="1116000"/>
          </a:xfrm>
        </p:spPr>
        <p:txBody>
          <a:bodyPr anchor="t" anchorCtr="0"/>
          <a:lstStyle>
            <a:lvl1pPr>
              <a:defRPr b="0" i="0">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720000" y="1973314"/>
            <a:ext cx="10895999" cy="3780000"/>
          </a:xfrm>
        </p:spPr>
        <p:txBody>
          <a:bodyPr bIns="0"/>
          <a:lstStyle>
            <a:lvl1pPr marL="288000" indent="-288000">
              <a:spcBef>
                <a:spcPts val="300"/>
              </a:spcBef>
              <a:defRPr lang="nl-NL" sz="2200" kern="1200" spc="0" dirty="0" smtClean="0">
                <a:solidFill>
                  <a:schemeClr val="tx1"/>
                </a:solidFill>
                <a:latin typeface="FlandersArtSans-Regular" panose="00000500000000000000" pitchFamily="2" charset="0"/>
                <a:ea typeface="+mn-ea"/>
                <a:cs typeface="+mn-cs"/>
              </a:defRPr>
            </a:lvl1pPr>
            <a:lvl2pPr>
              <a:spcBef>
                <a:spcPts val="300"/>
              </a:spcBef>
              <a:defRPr sz="2000">
                <a:solidFill>
                  <a:schemeClr val="tx1"/>
                </a:solidFill>
                <a:latin typeface="FlandersArtSans-Regular" panose="00000500000000000000" pitchFamily="2" charset="0"/>
              </a:defRPr>
            </a:lvl2pPr>
            <a:lvl3pPr>
              <a:spcBef>
                <a:spcPts val="300"/>
              </a:spcBef>
              <a:defRPr sz="1800">
                <a:latin typeface="FlandersArtSans-Regular" panose="00000500000000000000" pitchFamily="2" charset="0"/>
              </a:defRPr>
            </a:lvl3pPr>
            <a:lvl4pPr>
              <a:spcBef>
                <a:spcPts val="300"/>
              </a:spcBef>
              <a:defRPr sz="1800">
                <a:latin typeface="FlandersArtSans-Regular" panose="00000500000000000000" pitchFamily="2" charset="0"/>
              </a:defRPr>
            </a:lvl4pPr>
            <a:lvl5pPr>
              <a:spcBef>
                <a:spcPts val="300"/>
              </a:spcBef>
              <a:defRPr sz="1800">
                <a:latin typeface="FlandersArtSans-Regular" panose="00000500000000000000" pitchFamily="2" charset="0"/>
              </a:defRPr>
            </a:lvl5pPr>
          </a:lstStyle>
          <a:p>
            <a:pPr marL="288000" lvl="0" indent="-288000" algn="l" defTabSz="914400" rtl="0" eaLnBrk="1" latinLnBrk="0" hangingPunct="1">
              <a:lnSpc>
                <a:spcPct val="90000"/>
              </a:lnSpc>
              <a:spcBef>
                <a:spcPts val="300"/>
              </a:spcBef>
              <a:buSzPct val="90000"/>
              <a:buFontTx/>
              <a:buBlip>
                <a:blip r:embed="rId2"/>
              </a:buBlip>
            </a:pPr>
            <a:r>
              <a:rPr lang="nl-NL"/>
              <a:t>Tekststijl van het model bewerken</a:t>
            </a:r>
          </a:p>
          <a:p>
            <a:pPr marL="288000" lvl="1" indent="-288000" algn="l" defTabSz="914400" rtl="0" eaLnBrk="1" latinLnBrk="0" hangingPunct="1">
              <a:lnSpc>
                <a:spcPct val="90000"/>
              </a:lnSpc>
              <a:spcBef>
                <a:spcPts val="300"/>
              </a:spcBef>
              <a:buSzPct val="90000"/>
              <a:buFontTx/>
              <a:buBlip>
                <a:blip r:embed="rId2"/>
              </a:buBlip>
            </a:pPr>
            <a:r>
              <a:rPr lang="nl-NL"/>
              <a:t>Tweede niveau</a:t>
            </a:r>
          </a:p>
          <a:p>
            <a:pPr marL="288000" lvl="2" indent="-288000" algn="l" defTabSz="914400" rtl="0" eaLnBrk="1" latinLnBrk="0" hangingPunct="1">
              <a:lnSpc>
                <a:spcPct val="90000"/>
              </a:lnSpc>
              <a:spcBef>
                <a:spcPts val="300"/>
              </a:spcBef>
              <a:buSzPct val="90000"/>
              <a:buFontTx/>
              <a:buBlip>
                <a:blip r:embed="rId2"/>
              </a:buBlip>
            </a:pPr>
            <a:r>
              <a:rPr lang="nl-NL"/>
              <a:t>Derde niveau</a:t>
            </a:r>
          </a:p>
          <a:p>
            <a:pPr marL="288000" lvl="3" indent="-288000" algn="l" defTabSz="914400" rtl="0" eaLnBrk="1" latinLnBrk="0" hangingPunct="1">
              <a:lnSpc>
                <a:spcPct val="90000"/>
              </a:lnSpc>
              <a:spcBef>
                <a:spcPts val="300"/>
              </a:spcBef>
              <a:buSzPct val="90000"/>
              <a:buFontTx/>
              <a:buBlip>
                <a:blip r:embed="rId2"/>
              </a:buBlip>
            </a:pPr>
            <a:r>
              <a:rPr lang="nl-NL"/>
              <a:t>Vierde niveau</a:t>
            </a:r>
          </a:p>
          <a:p>
            <a:pPr marL="288000" lvl="4" indent="-288000" algn="l" defTabSz="914400" rtl="0" eaLnBrk="1" latinLnBrk="0" hangingPunct="1">
              <a:lnSpc>
                <a:spcPct val="90000"/>
              </a:lnSpc>
              <a:spcBef>
                <a:spcPts val="300"/>
              </a:spcBef>
              <a:buSzPct val="90000"/>
              <a:buFontTx/>
              <a:buBlip>
                <a:blip r:embed="rId2"/>
              </a:buBlip>
            </a:pPr>
            <a:r>
              <a:rPr lang="nl-NL"/>
              <a:t>Vijfde niveau</a:t>
            </a:r>
            <a:endParaRPr lang="nl-BE"/>
          </a:p>
        </p:txBody>
      </p:sp>
      <p:sp>
        <p:nvSpPr>
          <p:cNvPr id="7" name="Rechthoek 6">
            <a:extLst>
              <a:ext uri="{FF2B5EF4-FFF2-40B4-BE49-F238E27FC236}">
                <a16:creationId xmlns:a16="http://schemas.microsoft.com/office/drawing/2014/main" id="{93DB2D16-F41F-4627-B480-BCEB54D72B8F}"/>
              </a:ext>
            </a:extLst>
          </p:cNvPr>
          <p:cNvSpPr/>
          <p:nvPr userDrawn="1"/>
        </p:nvSpPr>
        <p:spPr>
          <a:xfrm>
            <a:off x="-1" y="0"/>
            <a:ext cx="383999"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20000" y="5939626"/>
            <a:ext cx="1860438" cy="726335"/>
          </a:xfrm>
          <a:prstGeom prst="rect">
            <a:avLst/>
          </a:prstGeom>
        </p:spPr>
      </p:pic>
    </p:spTree>
    <p:extLst>
      <p:ext uri="{BB962C8B-B14F-4D97-AF65-F5344CB8AC3E}">
        <p14:creationId xmlns:p14="http://schemas.microsoft.com/office/powerpoint/2010/main" val="5067930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720001" y="756000"/>
            <a:ext cx="10895999" cy="1116000"/>
          </a:xfrm>
        </p:spPr>
        <p:txBody>
          <a:bodyPr anchor="t" anchorCtr="0"/>
          <a:lstStyle>
            <a:lvl1pPr>
              <a:defRPr b="0" i="0">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719999" y="1973314"/>
            <a:ext cx="5400000" cy="3780000"/>
          </a:xfrm>
        </p:spPr>
        <p:txBody>
          <a:bodyPr bIns="0"/>
          <a:lstStyle>
            <a:lvl1pPr marL="288000" indent="-288000">
              <a:spcBef>
                <a:spcPts val="300"/>
              </a:spcBef>
              <a:defRPr lang="nl-NL" sz="2200" kern="1200" spc="0" dirty="0" smtClean="0">
                <a:solidFill>
                  <a:schemeClr val="tx1"/>
                </a:solidFill>
                <a:latin typeface="FlandersArtSans-Regular" panose="00000500000000000000" pitchFamily="2" charset="0"/>
                <a:ea typeface="+mn-ea"/>
                <a:cs typeface="+mn-cs"/>
              </a:defRPr>
            </a:lvl1pPr>
            <a:lvl2pPr>
              <a:spcBef>
                <a:spcPts val="300"/>
              </a:spcBef>
              <a:defRPr sz="2000">
                <a:solidFill>
                  <a:schemeClr val="tx1"/>
                </a:solidFill>
                <a:latin typeface="FlandersArtSans-Regular" panose="00000500000000000000" pitchFamily="2" charset="0"/>
              </a:defRPr>
            </a:lvl2pPr>
            <a:lvl3pPr>
              <a:spcBef>
                <a:spcPts val="300"/>
              </a:spcBef>
              <a:defRPr sz="1800">
                <a:latin typeface="FlandersArtSans-Regular" panose="00000500000000000000" pitchFamily="2" charset="0"/>
              </a:defRPr>
            </a:lvl3pPr>
            <a:lvl4pPr>
              <a:spcBef>
                <a:spcPts val="300"/>
              </a:spcBef>
              <a:defRPr sz="1800">
                <a:latin typeface="FlandersArtSans-Regular" panose="00000500000000000000" pitchFamily="2" charset="0"/>
              </a:defRPr>
            </a:lvl4pPr>
            <a:lvl5pPr>
              <a:spcBef>
                <a:spcPts val="300"/>
              </a:spcBef>
              <a:defRPr sz="1800">
                <a:latin typeface="FlandersArtSans-Regular" panose="00000500000000000000" pitchFamily="2" charset="0"/>
              </a:defRPr>
            </a:lvl5pPr>
          </a:lstStyle>
          <a:p>
            <a:pPr marL="288000" lvl="0" indent="-288000" algn="l" defTabSz="914400" rtl="0" eaLnBrk="1" latinLnBrk="0" hangingPunct="1">
              <a:lnSpc>
                <a:spcPct val="90000"/>
              </a:lnSpc>
              <a:spcBef>
                <a:spcPts val="300"/>
              </a:spcBef>
              <a:buSzPct val="90000"/>
              <a:buFontTx/>
              <a:buBlip>
                <a:blip r:embed="rId2"/>
              </a:buBlip>
            </a:pPr>
            <a:r>
              <a:rPr lang="nl-NL"/>
              <a:t>Tekststijl van het model bewerken</a:t>
            </a:r>
          </a:p>
          <a:p>
            <a:pPr marL="288000" lvl="1" indent="-288000" algn="l" defTabSz="914400" rtl="0" eaLnBrk="1" latinLnBrk="0" hangingPunct="1">
              <a:lnSpc>
                <a:spcPct val="90000"/>
              </a:lnSpc>
              <a:spcBef>
                <a:spcPts val="300"/>
              </a:spcBef>
              <a:buSzPct val="90000"/>
              <a:buFontTx/>
              <a:buBlip>
                <a:blip r:embed="rId2"/>
              </a:buBlip>
            </a:pPr>
            <a:r>
              <a:rPr lang="nl-NL"/>
              <a:t>Tweede niveau</a:t>
            </a:r>
          </a:p>
          <a:p>
            <a:pPr marL="288000" lvl="2" indent="-288000" algn="l" defTabSz="914400" rtl="0" eaLnBrk="1" latinLnBrk="0" hangingPunct="1">
              <a:lnSpc>
                <a:spcPct val="90000"/>
              </a:lnSpc>
              <a:spcBef>
                <a:spcPts val="300"/>
              </a:spcBef>
              <a:buSzPct val="90000"/>
              <a:buFontTx/>
              <a:buBlip>
                <a:blip r:embed="rId2"/>
              </a:buBlip>
            </a:pPr>
            <a:r>
              <a:rPr lang="nl-NL"/>
              <a:t>Derde niveau</a:t>
            </a:r>
          </a:p>
          <a:p>
            <a:pPr marL="288000" lvl="3" indent="-288000" algn="l" defTabSz="914400" rtl="0" eaLnBrk="1" latinLnBrk="0" hangingPunct="1">
              <a:lnSpc>
                <a:spcPct val="90000"/>
              </a:lnSpc>
              <a:spcBef>
                <a:spcPts val="300"/>
              </a:spcBef>
              <a:buSzPct val="90000"/>
              <a:buFontTx/>
              <a:buBlip>
                <a:blip r:embed="rId2"/>
              </a:buBlip>
            </a:pPr>
            <a:r>
              <a:rPr lang="nl-NL"/>
              <a:t>Vierde niveau</a:t>
            </a:r>
          </a:p>
          <a:p>
            <a:pPr marL="288000" lvl="4" indent="-288000" algn="l" defTabSz="914400" rtl="0" eaLnBrk="1" latinLnBrk="0" hangingPunct="1">
              <a:lnSpc>
                <a:spcPct val="90000"/>
              </a:lnSpc>
              <a:spcBef>
                <a:spcPts val="300"/>
              </a:spcBef>
              <a:buSzPct val="90000"/>
              <a:buFontTx/>
              <a:buBlip>
                <a:blip r:embed="rId2"/>
              </a:buBlip>
            </a:pPr>
            <a:r>
              <a:rPr lang="nl-NL"/>
              <a:t>Vijfde niveau</a:t>
            </a:r>
            <a:endParaRPr lang="nl-BE"/>
          </a:p>
        </p:txBody>
      </p:sp>
      <p:sp>
        <p:nvSpPr>
          <p:cNvPr id="7" name="Rechthoek 6">
            <a:extLst>
              <a:ext uri="{FF2B5EF4-FFF2-40B4-BE49-F238E27FC236}">
                <a16:creationId xmlns:a16="http://schemas.microsoft.com/office/drawing/2014/main" id="{93DB2D16-F41F-4627-B480-BCEB54D72B8F}"/>
              </a:ext>
            </a:extLst>
          </p:cNvPr>
          <p:cNvSpPr/>
          <p:nvPr userDrawn="1"/>
        </p:nvSpPr>
        <p:spPr>
          <a:xfrm>
            <a:off x="-1" y="0"/>
            <a:ext cx="383999"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inhoud 2"/>
          <p:cNvSpPr>
            <a:spLocks noGrp="1"/>
          </p:cNvSpPr>
          <p:nvPr>
            <p:ph sz="half" idx="10"/>
          </p:nvPr>
        </p:nvSpPr>
        <p:spPr>
          <a:xfrm>
            <a:off x="6216000" y="1973314"/>
            <a:ext cx="5400000" cy="3780000"/>
          </a:xfrm>
        </p:spPr>
        <p:txBody>
          <a:bodyPr bIns="0"/>
          <a:lstStyle>
            <a:lvl1pPr marL="288000" indent="-288000">
              <a:spcBef>
                <a:spcPts val="300"/>
              </a:spcBef>
              <a:defRPr lang="nl-NL" sz="2200" kern="1200" spc="0" dirty="0" smtClean="0">
                <a:solidFill>
                  <a:schemeClr val="tx1"/>
                </a:solidFill>
                <a:latin typeface="FlandersArtSans-Regular" panose="00000500000000000000" pitchFamily="2" charset="0"/>
                <a:ea typeface="+mn-ea"/>
                <a:cs typeface="+mn-cs"/>
              </a:defRPr>
            </a:lvl1pPr>
            <a:lvl2pPr>
              <a:spcBef>
                <a:spcPts val="300"/>
              </a:spcBef>
              <a:defRPr sz="2000">
                <a:solidFill>
                  <a:schemeClr val="tx1"/>
                </a:solidFill>
                <a:latin typeface="FlandersArtSans-Regular" panose="00000500000000000000" pitchFamily="2" charset="0"/>
              </a:defRPr>
            </a:lvl2pPr>
            <a:lvl3pPr>
              <a:spcBef>
                <a:spcPts val="300"/>
              </a:spcBef>
              <a:defRPr sz="1800">
                <a:latin typeface="FlandersArtSans-Regular" panose="00000500000000000000" pitchFamily="2" charset="0"/>
              </a:defRPr>
            </a:lvl3pPr>
            <a:lvl4pPr>
              <a:spcBef>
                <a:spcPts val="300"/>
              </a:spcBef>
              <a:defRPr sz="1800">
                <a:latin typeface="FlandersArtSans-Regular" panose="00000500000000000000" pitchFamily="2" charset="0"/>
              </a:defRPr>
            </a:lvl4pPr>
            <a:lvl5pPr>
              <a:spcBef>
                <a:spcPts val="300"/>
              </a:spcBef>
              <a:defRPr sz="1800">
                <a:latin typeface="FlandersArtSans-Regular" panose="00000500000000000000" pitchFamily="2" charset="0"/>
              </a:defRPr>
            </a:lvl5pPr>
          </a:lstStyle>
          <a:p>
            <a:pPr marL="288000" lvl="0" indent="-288000" algn="l" defTabSz="914400" rtl="0" eaLnBrk="1" latinLnBrk="0" hangingPunct="1">
              <a:lnSpc>
                <a:spcPct val="90000"/>
              </a:lnSpc>
              <a:spcBef>
                <a:spcPts val="300"/>
              </a:spcBef>
              <a:buSzPct val="90000"/>
              <a:buFontTx/>
              <a:buBlip>
                <a:blip r:embed="rId2"/>
              </a:buBlip>
            </a:pPr>
            <a:r>
              <a:rPr lang="nl-NL"/>
              <a:t>Tekststijl van het model bewerken</a:t>
            </a:r>
          </a:p>
          <a:p>
            <a:pPr marL="288000" lvl="1" indent="-288000" algn="l" defTabSz="914400" rtl="0" eaLnBrk="1" latinLnBrk="0" hangingPunct="1">
              <a:lnSpc>
                <a:spcPct val="90000"/>
              </a:lnSpc>
              <a:spcBef>
                <a:spcPts val="300"/>
              </a:spcBef>
              <a:buSzPct val="90000"/>
              <a:buFontTx/>
              <a:buBlip>
                <a:blip r:embed="rId2"/>
              </a:buBlip>
            </a:pPr>
            <a:r>
              <a:rPr lang="nl-NL"/>
              <a:t>Tweede niveau</a:t>
            </a:r>
          </a:p>
          <a:p>
            <a:pPr marL="288000" lvl="2" indent="-288000" algn="l" defTabSz="914400" rtl="0" eaLnBrk="1" latinLnBrk="0" hangingPunct="1">
              <a:lnSpc>
                <a:spcPct val="90000"/>
              </a:lnSpc>
              <a:spcBef>
                <a:spcPts val="300"/>
              </a:spcBef>
              <a:buSzPct val="90000"/>
              <a:buFontTx/>
              <a:buBlip>
                <a:blip r:embed="rId2"/>
              </a:buBlip>
            </a:pPr>
            <a:r>
              <a:rPr lang="nl-NL"/>
              <a:t>Derde niveau</a:t>
            </a:r>
          </a:p>
          <a:p>
            <a:pPr marL="288000" lvl="3" indent="-288000" algn="l" defTabSz="914400" rtl="0" eaLnBrk="1" latinLnBrk="0" hangingPunct="1">
              <a:lnSpc>
                <a:spcPct val="90000"/>
              </a:lnSpc>
              <a:spcBef>
                <a:spcPts val="300"/>
              </a:spcBef>
              <a:buSzPct val="90000"/>
              <a:buFontTx/>
              <a:buBlip>
                <a:blip r:embed="rId2"/>
              </a:buBlip>
            </a:pPr>
            <a:r>
              <a:rPr lang="nl-NL"/>
              <a:t>Vierde niveau</a:t>
            </a:r>
          </a:p>
          <a:p>
            <a:pPr marL="288000" lvl="4" indent="-288000" algn="l" defTabSz="914400" rtl="0" eaLnBrk="1" latinLnBrk="0" hangingPunct="1">
              <a:lnSpc>
                <a:spcPct val="90000"/>
              </a:lnSpc>
              <a:spcBef>
                <a:spcPts val="300"/>
              </a:spcBef>
              <a:buSzPct val="90000"/>
              <a:buFontTx/>
              <a:buBlip>
                <a:blip r:embed="rId2"/>
              </a:buBlip>
            </a:pPr>
            <a:r>
              <a:rPr lang="nl-NL"/>
              <a:t>Vijfde niveau</a:t>
            </a:r>
            <a:endParaRPr lang="nl-BE"/>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20000" y="5939626"/>
            <a:ext cx="1860438" cy="726335"/>
          </a:xfrm>
          <a:prstGeom prst="rect">
            <a:avLst/>
          </a:prstGeom>
        </p:spPr>
      </p:pic>
    </p:spTree>
    <p:extLst>
      <p:ext uri="{BB962C8B-B14F-4D97-AF65-F5344CB8AC3E}">
        <p14:creationId xmlns:p14="http://schemas.microsoft.com/office/powerpoint/2010/main" val="33237489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andach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3DB2D16-F41F-4627-B480-BCEB54D72B8F}"/>
              </a:ext>
            </a:extLst>
          </p:cNvPr>
          <p:cNvSpPr/>
          <p:nvPr userDrawn="1"/>
        </p:nvSpPr>
        <p:spPr>
          <a:xfrm>
            <a:off x="-1" y="0"/>
            <a:ext cx="383999"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998" y="590314"/>
            <a:ext cx="7277368" cy="5546688"/>
          </a:xfrm>
          <a:prstGeom prst="rect">
            <a:avLst/>
          </a:prstGeom>
        </p:spPr>
      </p:pic>
      <p:sp>
        <p:nvSpPr>
          <p:cNvPr id="11" name="TextBox 1"/>
          <p:cNvSpPr txBox="1"/>
          <p:nvPr userDrawn="1"/>
        </p:nvSpPr>
        <p:spPr>
          <a:xfrm>
            <a:off x="8284266" y="2045337"/>
            <a:ext cx="3194465" cy="1015663"/>
          </a:xfrm>
          <a:prstGeom prst="rect">
            <a:avLst/>
          </a:prstGeom>
          <a:noFill/>
        </p:spPr>
        <p:txBody>
          <a:bodyPr wrap="none" rtlCol="0">
            <a:spAutoFit/>
          </a:bodyPr>
          <a:lstStyle/>
          <a:p>
            <a:pPr algn="ctr"/>
            <a:r>
              <a:rPr lang="nl-BE" sz="3000" b="0" kern="1200" spc="0" baseline="0">
                <a:solidFill>
                  <a:schemeClr val="tx1"/>
                </a:solidFill>
                <a:latin typeface="+mn-lt"/>
                <a:ea typeface="+mn-ea"/>
                <a:cs typeface="+mn-cs"/>
              </a:rPr>
              <a:t>Bedankt voor jullie </a:t>
            </a:r>
          </a:p>
          <a:p>
            <a:pPr algn="ctr"/>
            <a:r>
              <a:rPr lang="nl-BE" sz="3000" b="1" kern="1200" spc="0" baseline="0">
                <a:solidFill>
                  <a:schemeClr val="tx1"/>
                </a:solidFill>
                <a:latin typeface="+mn-lt"/>
                <a:ea typeface="+mn-ea"/>
                <a:cs typeface="+mn-cs"/>
              </a:rPr>
              <a:t>aandacht</a:t>
            </a:r>
          </a:p>
        </p:txBody>
      </p:sp>
      <p:pic>
        <p:nvPicPr>
          <p:cNvPr id="6" name="Afbeelding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20000" y="5939626"/>
            <a:ext cx="1860438" cy="726335"/>
          </a:xfrm>
          <a:prstGeom prst="rect">
            <a:avLst/>
          </a:prstGeom>
        </p:spPr>
      </p:pic>
    </p:spTree>
    <p:extLst>
      <p:ext uri="{BB962C8B-B14F-4D97-AF65-F5344CB8AC3E}">
        <p14:creationId xmlns:p14="http://schemas.microsoft.com/office/powerpoint/2010/main" val="12296159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rag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3DB2D16-F41F-4627-B480-BCEB54D72B8F}"/>
              </a:ext>
            </a:extLst>
          </p:cNvPr>
          <p:cNvSpPr/>
          <p:nvPr userDrawn="1"/>
        </p:nvSpPr>
        <p:spPr>
          <a:xfrm>
            <a:off x="-1" y="0"/>
            <a:ext cx="383999"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p:cNvPicPr>
            <a:picLocks noChangeAspect="1"/>
          </p:cNvPicPr>
          <p:nvPr userDrawn="1"/>
        </p:nvPicPr>
        <p:blipFill rotWithShape="1">
          <a:blip r:embed="rId2" cstate="screen">
            <a:extLst>
              <a:ext uri="{28A0092B-C50C-407E-A947-70E740481C1C}">
                <a14:useLocalDpi xmlns:a14="http://schemas.microsoft.com/office/drawing/2010/main"/>
              </a:ext>
            </a:extLst>
          </a:blip>
          <a:srcRect t="2" b="19809"/>
          <a:stretch/>
        </p:blipFill>
        <p:spPr>
          <a:xfrm>
            <a:off x="2580439" y="237235"/>
            <a:ext cx="7598419" cy="6624000"/>
          </a:xfrm>
          <a:prstGeom prst="rect">
            <a:avLst/>
          </a:prstGeom>
        </p:spPr>
      </p:pic>
      <p:sp>
        <p:nvSpPr>
          <p:cNvPr id="8" name="TextBox 1"/>
          <p:cNvSpPr txBox="1"/>
          <p:nvPr userDrawn="1"/>
        </p:nvSpPr>
        <p:spPr>
          <a:xfrm>
            <a:off x="1977325" y="2257434"/>
            <a:ext cx="2717282" cy="553998"/>
          </a:xfrm>
          <a:prstGeom prst="rect">
            <a:avLst/>
          </a:prstGeom>
          <a:noFill/>
        </p:spPr>
        <p:txBody>
          <a:bodyPr wrap="none" rtlCol="0">
            <a:spAutoFit/>
          </a:bodyPr>
          <a:lstStyle/>
          <a:p>
            <a:pPr algn="ctr"/>
            <a:r>
              <a:rPr lang="nl-BE" sz="3000" b="0" kern="1200" spc="0" baseline="0">
                <a:solidFill>
                  <a:schemeClr val="tx1"/>
                </a:solidFill>
                <a:latin typeface="+mn-lt"/>
                <a:ea typeface="+mn-ea"/>
                <a:cs typeface="+mn-cs"/>
              </a:rPr>
              <a:t>Tijd voor </a:t>
            </a:r>
            <a:r>
              <a:rPr lang="nl-BE" sz="3000" b="1" kern="1200" spc="0" baseline="0">
                <a:solidFill>
                  <a:schemeClr val="tx1"/>
                </a:solidFill>
                <a:latin typeface="+mn-lt"/>
                <a:ea typeface="+mn-ea"/>
                <a:cs typeface="+mn-cs"/>
              </a:rPr>
              <a:t>vragen</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20000" y="5939626"/>
            <a:ext cx="1860438" cy="726335"/>
          </a:xfrm>
          <a:prstGeom prst="rect">
            <a:avLst/>
          </a:prstGeom>
        </p:spPr>
      </p:pic>
    </p:spTree>
    <p:extLst>
      <p:ext uri="{BB962C8B-B14F-4D97-AF65-F5344CB8AC3E}">
        <p14:creationId xmlns:p14="http://schemas.microsoft.com/office/powerpoint/2010/main" val="39140960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ekop 1">
  <p:cSld name="Sectiekop 1">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sldNum" idx="12"/>
          </p:nvPr>
        </p:nvSpPr>
        <p:spPr>
          <a:xfrm>
            <a:off x="208444" y="60918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US" smtClean="0"/>
              <a:pPr algn="r"/>
              <a:t>‹#›</a:t>
            </a:fld>
            <a:endParaRPr lang="en-US"/>
          </a:p>
        </p:txBody>
      </p:sp>
      <p:sp>
        <p:nvSpPr>
          <p:cNvPr id="19" name="Google Shape;19;p3"/>
          <p:cNvSpPr txBox="1">
            <a:spLocks noGrp="1"/>
          </p:cNvSpPr>
          <p:nvPr>
            <p:ph type="title"/>
          </p:nvPr>
        </p:nvSpPr>
        <p:spPr>
          <a:xfrm>
            <a:off x="414800" y="1135367"/>
            <a:ext cx="11362400" cy="2738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72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 name="Google Shape;20;p3"/>
          <p:cNvSpPr txBox="1">
            <a:spLocks noGrp="1"/>
          </p:cNvSpPr>
          <p:nvPr>
            <p:ph type="subTitle" idx="1"/>
          </p:nvPr>
        </p:nvSpPr>
        <p:spPr>
          <a:xfrm>
            <a:off x="618700" y="3894900"/>
            <a:ext cx="11362400" cy="1024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6644848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6.png"/><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36.xml"/><Relationship Id="rId4"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4.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theme" Target="../theme/theme5.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image" Target="../media/image31.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1.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theme" Target="../theme/theme6.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13/09/2022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10" r:id="rId20"/>
    <p:sldLayoutId id="2147483716" r:id="rId21"/>
    <p:sldLayoutId id="2147483717" r:id="rId22"/>
    <p:sldLayoutId id="2147483718" r:id="rId23"/>
    <p:sldLayoutId id="2147483721" r:id="rId24"/>
    <p:sldLayoutId id="2147483719" r:id="rId25"/>
    <p:sldLayoutId id="2147483720" r:id="rId26"/>
    <p:sldLayoutId id="2147483708" r:id="rId27"/>
    <p:sldLayoutId id="2147483693" r:id="rId28"/>
    <p:sldLayoutId id="2147483705" r:id="rId29"/>
    <p:sldLayoutId id="2147483706" r:id="rId30"/>
    <p:sldLayoutId id="2147483707" r:id="rId31"/>
    <p:sldLayoutId id="2147483698" r:id="rId32"/>
    <p:sldLayoutId id="2147483714" r:id="rId33"/>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13/09/2022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13/09/2022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0361EAA-792A-D845-88FF-89D2491C53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1EA11D4-D6C9-3344-A9C7-C722AF25D2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4" name="Tijdelijke aanduiding voor datum 3">
            <a:extLst>
              <a:ext uri="{FF2B5EF4-FFF2-40B4-BE49-F238E27FC236}">
                <a16:creationId xmlns:a16="http://schemas.microsoft.com/office/drawing/2014/main" id="{4570F8C6-0540-EC40-9327-4A4564CCF9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7C570-4C24-D84E-94A6-F9A5E66761E9}" type="datetimeFigureOut">
              <a:rPr lang="nl-BE" smtClean="0"/>
              <a:t>13/09/2022</a:t>
            </a:fld>
            <a:endParaRPr lang="nl-BE"/>
          </a:p>
        </p:txBody>
      </p:sp>
      <p:sp>
        <p:nvSpPr>
          <p:cNvPr id="5" name="Tijdelijke aanduiding voor voettekst 4">
            <a:extLst>
              <a:ext uri="{FF2B5EF4-FFF2-40B4-BE49-F238E27FC236}">
                <a16:creationId xmlns:a16="http://schemas.microsoft.com/office/drawing/2014/main" id="{C1779AA6-8E17-D141-9B88-53579AB76E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22C70496-7E21-494B-8591-FD34AA314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4DBD9-1A4D-CF45-93CC-977E66BBF207}" type="slidenum">
              <a:rPr lang="nl-BE" smtClean="0"/>
              <a:t>‹#›</a:t>
            </a:fld>
            <a:endParaRPr lang="nl-BE"/>
          </a:p>
        </p:txBody>
      </p:sp>
    </p:spTree>
    <p:extLst>
      <p:ext uri="{BB962C8B-B14F-4D97-AF65-F5344CB8AC3E}">
        <p14:creationId xmlns:p14="http://schemas.microsoft.com/office/powerpoint/2010/main" val="273068158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68" r:id="rId23"/>
  </p:sldLayoutIdLst>
  <p:txStyles>
    <p:titleStyle>
      <a:lvl1pPr algn="l" defTabSz="914400" rtl="0" eaLnBrk="1" latinLnBrk="0" hangingPunct="1">
        <a:lnSpc>
          <a:spcPct val="90000"/>
        </a:lnSpc>
        <a:spcBef>
          <a:spcPct val="0"/>
        </a:spcBef>
        <a:buNone/>
        <a:defRPr sz="4400" kern="1200">
          <a:solidFill>
            <a:schemeClr val="tx1"/>
          </a:solidFill>
          <a:latin typeface="Flanders Art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landers Art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landers Art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landers Art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landers Art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landers Art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0361EAA-792A-D845-88FF-89D2491C53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1EA11D4-D6C9-3344-A9C7-C722AF25D2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
        <p:nvSpPr>
          <p:cNvPr id="4" name="Tijdelijke aanduiding voor datum 3">
            <a:extLst>
              <a:ext uri="{FF2B5EF4-FFF2-40B4-BE49-F238E27FC236}">
                <a16:creationId xmlns:a16="http://schemas.microsoft.com/office/drawing/2014/main" id="{4570F8C6-0540-EC40-9327-4A4564CCF9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7C570-4C24-D84E-94A6-F9A5E66761E9}" type="datetimeFigureOut">
              <a:rPr lang="nl-BE" smtClean="0"/>
              <a:t>13/09/2022</a:t>
            </a:fld>
            <a:endParaRPr lang="nl-BE"/>
          </a:p>
        </p:txBody>
      </p:sp>
      <p:sp>
        <p:nvSpPr>
          <p:cNvPr id="5" name="Tijdelijke aanduiding voor voettekst 4">
            <a:extLst>
              <a:ext uri="{FF2B5EF4-FFF2-40B4-BE49-F238E27FC236}">
                <a16:creationId xmlns:a16="http://schemas.microsoft.com/office/drawing/2014/main" id="{C1779AA6-8E17-D141-9B88-53579AB76E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22C70496-7E21-494B-8591-FD34AA314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4DBD9-1A4D-CF45-93CC-977E66BBF207}" type="slidenum">
              <a:rPr lang="nl-BE" smtClean="0"/>
              <a:t>‹#›</a:t>
            </a:fld>
            <a:endParaRPr lang="nl-BE"/>
          </a:p>
        </p:txBody>
      </p:sp>
    </p:spTree>
    <p:extLst>
      <p:ext uri="{BB962C8B-B14F-4D97-AF65-F5344CB8AC3E}">
        <p14:creationId xmlns:p14="http://schemas.microsoft.com/office/powerpoint/2010/main" val="216540109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Lst>
  <p:txStyles>
    <p:titleStyle>
      <a:lvl1pPr algn="l" defTabSz="914400" rtl="0" eaLnBrk="1" latinLnBrk="0" hangingPunct="1">
        <a:lnSpc>
          <a:spcPct val="90000"/>
        </a:lnSpc>
        <a:spcBef>
          <a:spcPct val="0"/>
        </a:spcBef>
        <a:buNone/>
        <a:defRPr sz="4400" kern="1200">
          <a:solidFill>
            <a:schemeClr val="tx1"/>
          </a:solidFill>
          <a:latin typeface="Flanders Art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landers Art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landers Art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landers Art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landers Art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landers Art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28000" y="756000"/>
            <a:ext cx="9888000" cy="1116000"/>
          </a:xfrm>
          <a:prstGeom prst="rect">
            <a:avLst/>
          </a:prstGeom>
        </p:spPr>
        <p:txBody>
          <a:bodyPr vert="horz" lIns="0" tIns="0" rIns="0" bIns="0" rtlCol="0" anchor="t" anchorCtr="0">
            <a:noAutofit/>
          </a:bodyPr>
          <a:lstStyle/>
          <a:p>
            <a:r>
              <a:rPr lang="nl-NL"/>
              <a:t>Klik om de stijl te bewerken</a:t>
            </a:r>
            <a:endParaRPr lang="nl-BE"/>
          </a:p>
        </p:txBody>
      </p:sp>
      <p:sp>
        <p:nvSpPr>
          <p:cNvPr id="10" name="Tijdelijke aanduiding voor tekst 2"/>
          <p:cNvSpPr>
            <a:spLocks noGrp="1"/>
          </p:cNvSpPr>
          <p:nvPr>
            <p:ph type="body" idx="1"/>
          </p:nvPr>
        </p:nvSpPr>
        <p:spPr>
          <a:xfrm>
            <a:off x="1728000" y="1915200"/>
            <a:ext cx="992640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195776362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Lst>
  <p:hf hdr="0" ftr="0" dt="0"/>
  <p:txStyles>
    <p:titleStyle>
      <a:lvl1pPr algn="l" defTabSz="914400" rtl="0" eaLnBrk="1" latinLnBrk="0" hangingPunct="1">
        <a:lnSpc>
          <a:spcPts val="3800"/>
        </a:lnSpc>
        <a:spcBef>
          <a:spcPct val="0"/>
        </a:spcBef>
        <a:buNone/>
        <a:defRPr sz="37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Tx/>
        <a:buBlip>
          <a:blip r:embed="rId20"/>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Wingdings" panose="05000000000000000000" pitchFamily="2" charset="2"/>
        <a:buChar char="§"/>
        <a:tabLst/>
        <a:defRPr sz="2200" kern="1200" spc="0" baseline="0">
          <a:solidFill>
            <a:schemeClr val="tx1"/>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21"/>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22"/>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0"/>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9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0.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95.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5.png"/><Relationship Id="rId4" Type="http://schemas.openxmlformats.org/officeDocument/2006/relationships/diagramData" Target="../diagrams/data1.xml"/><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3" Type="http://schemas.openxmlformats.org/officeDocument/2006/relationships/hyperlink" Target="mailto:ciska.vandenhaute@lv.vlaanderen.be" TargetMode="External"/><Relationship Id="rId2" Type="http://schemas.openxmlformats.org/officeDocument/2006/relationships/hyperlink" Target="mailto:jana.debolle@lv.vlaanderen.be" TargetMode="Externa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7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4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6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4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4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4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0.xml"/><Relationship Id="rId1" Type="http://schemas.openxmlformats.org/officeDocument/2006/relationships/slideLayout" Target="../slideLayouts/slideLayout4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1.xml"/><Relationship Id="rId1" Type="http://schemas.openxmlformats.org/officeDocument/2006/relationships/slideLayout" Target="../slideLayouts/slideLayout4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58.xml"/><Relationship Id="rId4" Type="http://schemas.openxmlformats.org/officeDocument/2006/relationships/hyperlink" Target="https://www.informaticaunplugged.nl/de-werkvormen/steen-schaar-papier/"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katrien.haegeman@sport.vlaanderen" TargetMode="External"/><Relationship Id="rId2" Type="http://schemas.openxmlformats.org/officeDocument/2006/relationships/image" Target="../media/image107.jpeg"/><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95.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latin typeface="FlandersArtSans-Bold"/>
              </a:rPr>
              <a:t>HR-</a:t>
            </a:r>
            <a:r>
              <a:rPr lang="en-GB" err="1">
                <a:latin typeface="FlandersArtSans-Bold"/>
              </a:rPr>
              <a:t>netwerkevent</a:t>
            </a:r>
            <a:endParaRPr lang="en-GB" err="1"/>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13/09/2022</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623F495F-3308-4209-90F2-DEBC5FC300C3}"/>
              </a:ext>
            </a:extLst>
          </p:cNvPr>
          <p:cNvPicPr>
            <a:picLocks noChangeAspect="1"/>
          </p:cNvPicPr>
          <p:nvPr/>
        </p:nvPicPr>
        <p:blipFill>
          <a:blip r:embed="rId3">
            <a:alphaModFix amt="46000"/>
          </a:blip>
          <a:stretch>
            <a:fillRect/>
          </a:stretch>
        </p:blipFill>
        <p:spPr>
          <a:xfrm>
            <a:off x="632460" y="2189394"/>
            <a:ext cx="11287981" cy="2855635"/>
          </a:xfrm>
          <a:prstGeom prst="rect">
            <a:avLst/>
          </a:prstGeom>
        </p:spPr>
      </p:pic>
      <p:sp>
        <p:nvSpPr>
          <p:cNvPr id="2" name="Titel 1">
            <a:extLst>
              <a:ext uri="{FF2B5EF4-FFF2-40B4-BE49-F238E27FC236}">
                <a16:creationId xmlns:a16="http://schemas.microsoft.com/office/drawing/2014/main" id="{8C9C6EA9-8986-45F9-BBF0-53C38E7ABF9E}"/>
              </a:ext>
            </a:extLst>
          </p:cNvPr>
          <p:cNvSpPr>
            <a:spLocks noGrp="1"/>
          </p:cNvSpPr>
          <p:nvPr>
            <p:ph type="title"/>
          </p:nvPr>
        </p:nvSpPr>
        <p:spPr>
          <a:xfrm>
            <a:off x="652462" y="439077"/>
            <a:ext cx="10895999" cy="1116000"/>
          </a:xfrm>
        </p:spPr>
        <p:txBody>
          <a:bodyPr/>
          <a:lstStyle/>
          <a:p>
            <a:r>
              <a:rPr lang="nl-BE"/>
              <a:t>Ontwikkeling van een aantal ondersteunende instrumenten</a:t>
            </a:r>
          </a:p>
        </p:txBody>
      </p:sp>
      <p:pic>
        <p:nvPicPr>
          <p:cNvPr id="1032" name="Picture 8">
            <a:extLst>
              <a:ext uri="{FF2B5EF4-FFF2-40B4-BE49-F238E27FC236}">
                <a16:creationId xmlns:a16="http://schemas.microsoft.com/office/drawing/2014/main" id="{945C6958-F6FC-42B4-BA16-1917FF6F1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794" y="1708403"/>
            <a:ext cx="5026430" cy="3336626"/>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54420600-2E85-483D-BDFB-C3E240B52F5D}"/>
              </a:ext>
            </a:extLst>
          </p:cNvPr>
          <p:cNvPicPr>
            <a:picLocks noChangeAspect="1"/>
          </p:cNvPicPr>
          <p:nvPr/>
        </p:nvPicPr>
        <p:blipFill>
          <a:blip r:embed="rId5"/>
          <a:stretch>
            <a:fillRect/>
          </a:stretch>
        </p:blipFill>
        <p:spPr>
          <a:xfrm>
            <a:off x="8722959" y="1555077"/>
            <a:ext cx="2654445" cy="4659485"/>
          </a:xfrm>
          <a:prstGeom prst="rect">
            <a:avLst/>
          </a:prstGeom>
          <a:ln w="25400">
            <a:solidFill>
              <a:schemeClr val="accent1"/>
            </a:solidFill>
          </a:ln>
        </p:spPr>
      </p:pic>
      <p:pic>
        <p:nvPicPr>
          <p:cNvPr id="4" name="Afbeelding 3">
            <a:extLst>
              <a:ext uri="{FF2B5EF4-FFF2-40B4-BE49-F238E27FC236}">
                <a16:creationId xmlns:a16="http://schemas.microsoft.com/office/drawing/2014/main" id="{C36E798F-7A6F-41FE-8F3C-CB06C46B1587}"/>
              </a:ext>
            </a:extLst>
          </p:cNvPr>
          <p:cNvPicPr>
            <a:picLocks noChangeAspect="1"/>
          </p:cNvPicPr>
          <p:nvPr/>
        </p:nvPicPr>
        <p:blipFill>
          <a:blip r:embed="rId6"/>
          <a:stretch>
            <a:fillRect/>
          </a:stretch>
        </p:blipFill>
        <p:spPr>
          <a:xfrm>
            <a:off x="3160270" y="4352639"/>
            <a:ext cx="3763676" cy="2346762"/>
          </a:xfrm>
          <a:prstGeom prst="rect">
            <a:avLst/>
          </a:prstGeom>
          <a:ln w="25400">
            <a:solidFill>
              <a:schemeClr val="accent1"/>
            </a:solidFill>
          </a:ln>
        </p:spPr>
      </p:pic>
      <p:pic>
        <p:nvPicPr>
          <p:cNvPr id="8" name="Afbeelding 7">
            <a:extLst>
              <a:ext uri="{FF2B5EF4-FFF2-40B4-BE49-F238E27FC236}">
                <a16:creationId xmlns:a16="http://schemas.microsoft.com/office/drawing/2014/main" id="{6E2AA9CB-75BB-4D1A-BE5C-8F2F9A1B7909}"/>
              </a:ext>
            </a:extLst>
          </p:cNvPr>
          <p:cNvPicPr>
            <a:picLocks noChangeAspect="1"/>
          </p:cNvPicPr>
          <p:nvPr/>
        </p:nvPicPr>
        <p:blipFill>
          <a:blip r:embed="rId7"/>
          <a:stretch>
            <a:fillRect/>
          </a:stretch>
        </p:blipFill>
        <p:spPr>
          <a:xfrm>
            <a:off x="6239226" y="1442258"/>
            <a:ext cx="2481029" cy="3657517"/>
          </a:xfrm>
          <a:prstGeom prst="rect">
            <a:avLst/>
          </a:prstGeom>
          <a:ln w="25400">
            <a:solidFill>
              <a:schemeClr val="accent1"/>
            </a:solidFill>
          </a:ln>
        </p:spPr>
      </p:pic>
    </p:spTree>
    <p:extLst>
      <p:ext uri="{BB962C8B-B14F-4D97-AF65-F5344CB8AC3E}">
        <p14:creationId xmlns:p14="http://schemas.microsoft.com/office/powerpoint/2010/main" val="428752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3BCB55-016A-4873-8A29-EB34C62A6D2E}"/>
              </a:ext>
            </a:extLst>
          </p:cNvPr>
          <p:cNvPicPr>
            <a:picLocks noChangeAspect="1"/>
          </p:cNvPicPr>
          <p:nvPr/>
        </p:nvPicPr>
        <p:blipFill>
          <a:blip r:embed="rId2">
            <a:alphaModFix amt="50000"/>
          </a:blip>
          <a:stretch>
            <a:fillRect/>
          </a:stretch>
        </p:blipFill>
        <p:spPr>
          <a:xfrm>
            <a:off x="9990276" y="3918857"/>
            <a:ext cx="1599972" cy="2808514"/>
          </a:xfrm>
          <a:prstGeom prst="rect">
            <a:avLst/>
          </a:prstGeom>
        </p:spPr>
      </p:pic>
      <p:sp>
        <p:nvSpPr>
          <p:cNvPr id="2" name="Titel 1">
            <a:extLst>
              <a:ext uri="{FF2B5EF4-FFF2-40B4-BE49-F238E27FC236}">
                <a16:creationId xmlns:a16="http://schemas.microsoft.com/office/drawing/2014/main" id="{22679538-DA96-4951-9BF1-C46D7FF6D23D}"/>
              </a:ext>
            </a:extLst>
          </p:cNvPr>
          <p:cNvSpPr>
            <a:spLocks noGrp="1"/>
          </p:cNvSpPr>
          <p:nvPr>
            <p:ph type="title"/>
          </p:nvPr>
        </p:nvSpPr>
        <p:spPr>
          <a:xfrm>
            <a:off x="720000" y="285738"/>
            <a:ext cx="10895999" cy="1116000"/>
          </a:xfrm>
        </p:spPr>
        <p:txBody>
          <a:bodyPr/>
          <a:lstStyle/>
          <a:p>
            <a:r>
              <a:rPr lang="nl-BE"/>
              <a:t>Hoe vraag en aanbod matchen?</a:t>
            </a:r>
          </a:p>
        </p:txBody>
      </p:sp>
      <p:sp>
        <p:nvSpPr>
          <p:cNvPr id="3" name="Tijdelijke aanduiding voor inhoud 2">
            <a:extLst>
              <a:ext uri="{FF2B5EF4-FFF2-40B4-BE49-F238E27FC236}">
                <a16:creationId xmlns:a16="http://schemas.microsoft.com/office/drawing/2014/main" id="{DF6781A0-3315-48B6-B347-D7BC761F0EA5}"/>
              </a:ext>
            </a:extLst>
          </p:cNvPr>
          <p:cNvSpPr>
            <a:spLocks noGrp="1"/>
          </p:cNvSpPr>
          <p:nvPr>
            <p:ph sz="half" idx="1"/>
          </p:nvPr>
        </p:nvSpPr>
        <p:spPr>
          <a:xfrm>
            <a:off x="720000" y="1372424"/>
            <a:ext cx="10895999" cy="3780000"/>
          </a:xfrm>
        </p:spPr>
        <p:txBody>
          <a:bodyPr/>
          <a:lstStyle/>
          <a:p>
            <a:r>
              <a:rPr lang="nl-BE"/>
              <a:t>Vraagstelling: Hoe kunnen we ervoor zorgen dat leidinggevenden op een makkelijke manier hun opdrachten kunnen kenbaar maken én hoe kunnen medewerkers hier makkelijk op intekenen?</a:t>
            </a:r>
          </a:p>
          <a:p>
            <a:endParaRPr lang="nl-BE"/>
          </a:p>
          <a:p>
            <a:r>
              <a:rPr lang="nl-BE"/>
              <a:t>Een aantal voorwaarden:</a:t>
            </a:r>
          </a:p>
          <a:p>
            <a:pPr lvl="1"/>
            <a:r>
              <a:rPr lang="nl-BE"/>
              <a:t>Klantvriendelijk: zowel voor het plaatsen van een opdracht als voor het kandideren</a:t>
            </a:r>
          </a:p>
          <a:p>
            <a:pPr lvl="2"/>
            <a:r>
              <a:rPr lang="nl-BE"/>
              <a:t>Zeer bereikbaar: ook via smartphone</a:t>
            </a:r>
          </a:p>
          <a:p>
            <a:pPr lvl="1"/>
            <a:r>
              <a:rPr lang="nl-BE"/>
              <a:t>Laagdrempelig: geen uitgebreid cv</a:t>
            </a:r>
          </a:p>
          <a:p>
            <a:pPr lvl="1"/>
            <a:r>
              <a:rPr lang="nl-BE"/>
              <a:t>Vertrekkende vanuit bestaande systemen (power-app)</a:t>
            </a:r>
          </a:p>
          <a:p>
            <a:pPr lvl="1"/>
            <a:r>
              <a:rPr lang="nl-BE"/>
              <a:t>Rapporteringsmogelijkheden: om verder te optimaliseren</a:t>
            </a:r>
          </a:p>
          <a:p>
            <a:endParaRPr lang="nl-BE"/>
          </a:p>
        </p:txBody>
      </p:sp>
      <p:pic>
        <p:nvPicPr>
          <p:cNvPr id="5" name="Picture 2" descr="Power Apps - Apps op Google Play">
            <a:extLst>
              <a:ext uri="{FF2B5EF4-FFF2-40B4-BE49-F238E27FC236}">
                <a16:creationId xmlns:a16="http://schemas.microsoft.com/office/drawing/2014/main" id="{38F03FA5-3D32-49B2-83AE-25C607FBC1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0262" y="0"/>
            <a:ext cx="1401738" cy="140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36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3BCB55-016A-4873-8A29-EB34C62A6D2E}"/>
              </a:ext>
            </a:extLst>
          </p:cNvPr>
          <p:cNvPicPr>
            <a:picLocks noChangeAspect="1"/>
          </p:cNvPicPr>
          <p:nvPr/>
        </p:nvPicPr>
        <p:blipFill>
          <a:blip r:embed="rId3">
            <a:alphaModFix amt="50000"/>
          </a:blip>
          <a:stretch>
            <a:fillRect/>
          </a:stretch>
        </p:blipFill>
        <p:spPr>
          <a:xfrm>
            <a:off x="4035931" y="653871"/>
            <a:ext cx="3371627" cy="5918391"/>
          </a:xfrm>
          <a:prstGeom prst="rect">
            <a:avLst/>
          </a:prstGeom>
        </p:spPr>
      </p:pic>
      <p:sp>
        <p:nvSpPr>
          <p:cNvPr id="2" name="Titel 1">
            <a:extLst>
              <a:ext uri="{FF2B5EF4-FFF2-40B4-BE49-F238E27FC236}">
                <a16:creationId xmlns:a16="http://schemas.microsoft.com/office/drawing/2014/main" id="{22679538-DA96-4951-9BF1-C46D7FF6D23D}"/>
              </a:ext>
            </a:extLst>
          </p:cNvPr>
          <p:cNvSpPr>
            <a:spLocks noGrp="1"/>
          </p:cNvSpPr>
          <p:nvPr>
            <p:ph type="title"/>
          </p:nvPr>
        </p:nvSpPr>
        <p:spPr>
          <a:xfrm>
            <a:off x="720000" y="285738"/>
            <a:ext cx="10895999" cy="1116000"/>
          </a:xfrm>
        </p:spPr>
        <p:txBody>
          <a:bodyPr/>
          <a:lstStyle/>
          <a:p>
            <a:r>
              <a:rPr lang="nl-BE"/>
              <a:t>Hoe vraag en aanbod matchen?</a:t>
            </a:r>
          </a:p>
        </p:txBody>
      </p:sp>
      <p:graphicFrame>
        <p:nvGraphicFramePr>
          <p:cNvPr id="8" name="Tijdelijke aanduiding voor inhoud 3">
            <a:extLst>
              <a:ext uri="{FF2B5EF4-FFF2-40B4-BE49-F238E27FC236}">
                <a16:creationId xmlns:a16="http://schemas.microsoft.com/office/drawing/2014/main" id="{82F9FAA2-18E2-4500-9849-3E7FCE500B18}"/>
              </a:ext>
            </a:extLst>
          </p:cNvPr>
          <p:cNvGraphicFramePr>
            <a:graphicFrameLocks/>
          </p:cNvGraphicFramePr>
          <p:nvPr/>
        </p:nvGraphicFramePr>
        <p:xfrm>
          <a:off x="720986" y="1282515"/>
          <a:ext cx="10895013" cy="3779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Tijdelijke aanduiding voor inhoud 4">
            <a:extLst>
              <a:ext uri="{FF2B5EF4-FFF2-40B4-BE49-F238E27FC236}">
                <a16:creationId xmlns:a16="http://schemas.microsoft.com/office/drawing/2014/main" id="{45CB18F8-26B7-4C72-B2F2-0916B5E9E937}"/>
              </a:ext>
            </a:extLst>
          </p:cNvPr>
          <p:cNvPicPr>
            <a:picLocks noGrp="1" noChangeAspect="1"/>
          </p:cNvPicPr>
          <p:nvPr>
            <p:ph sz="half" idx="1"/>
          </p:nvPr>
        </p:nvPicPr>
        <p:blipFill>
          <a:blip r:embed="rId9"/>
          <a:stretch>
            <a:fillRect/>
          </a:stretch>
        </p:blipFill>
        <p:spPr>
          <a:xfrm>
            <a:off x="775479" y="1028501"/>
            <a:ext cx="3000374" cy="5311398"/>
          </a:xfrm>
          <a:ln w="25400">
            <a:solidFill>
              <a:schemeClr val="accent1"/>
            </a:solidFill>
          </a:ln>
        </p:spPr>
      </p:pic>
      <p:pic>
        <p:nvPicPr>
          <p:cNvPr id="10" name="Tijdelijke aanduiding voor inhoud 4">
            <a:extLst>
              <a:ext uri="{FF2B5EF4-FFF2-40B4-BE49-F238E27FC236}">
                <a16:creationId xmlns:a16="http://schemas.microsoft.com/office/drawing/2014/main" id="{B9F8E782-1F67-4811-BD1D-E49FD461D307}"/>
              </a:ext>
            </a:extLst>
          </p:cNvPr>
          <p:cNvPicPr>
            <a:picLocks noChangeAspect="1"/>
          </p:cNvPicPr>
          <p:nvPr/>
        </p:nvPicPr>
        <p:blipFill>
          <a:blip r:embed="rId10"/>
          <a:stretch>
            <a:fillRect/>
          </a:stretch>
        </p:blipFill>
        <p:spPr>
          <a:xfrm>
            <a:off x="4035931" y="1028501"/>
            <a:ext cx="2974199" cy="5184079"/>
          </a:xfrm>
          <a:prstGeom prst="rect">
            <a:avLst/>
          </a:prstGeom>
          <a:ln w="25400">
            <a:solidFill>
              <a:schemeClr val="accent1"/>
            </a:solidFill>
          </a:ln>
        </p:spPr>
      </p:pic>
    </p:spTree>
    <p:extLst>
      <p:ext uri="{BB962C8B-B14F-4D97-AF65-F5344CB8AC3E}">
        <p14:creationId xmlns:p14="http://schemas.microsoft.com/office/powerpoint/2010/main" val="18341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groente&#10;&#10;Automatisch gegenereerde beschrijving">
            <a:extLst>
              <a:ext uri="{FF2B5EF4-FFF2-40B4-BE49-F238E27FC236}">
                <a16:creationId xmlns:a16="http://schemas.microsoft.com/office/drawing/2014/main" id="{C90D5253-22C1-4DC3-964D-B0F2F6AC4DE1}"/>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313361" y="0"/>
            <a:ext cx="12858750" cy="6858000"/>
          </a:xfrm>
          <a:prstGeom prst="rect">
            <a:avLst/>
          </a:prstGeom>
        </p:spPr>
      </p:pic>
      <p:sp>
        <p:nvSpPr>
          <p:cNvPr id="4" name="Titel 3">
            <a:extLst>
              <a:ext uri="{FF2B5EF4-FFF2-40B4-BE49-F238E27FC236}">
                <a16:creationId xmlns:a16="http://schemas.microsoft.com/office/drawing/2014/main" id="{ADCAFB33-3828-4030-8251-9B1956834854}"/>
              </a:ext>
            </a:extLst>
          </p:cNvPr>
          <p:cNvSpPr>
            <a:spLocks noGrp="1"/>
          </p:cNvSpPr>
          <p:nvPr>
            <p:ph type="title"/>
          </p:nvPr>
        </p:nvSpPr>
        <p:spPr>
          <a:xfrm>
            <a:off x="720001" y="298795"/>
            <a:ext cx="10895999" cy="1116000"/>
          </a:xfrm>
        </p:spPr>
        <p:txBody>
          <a:bodyPr/>
          <a:lstStyle/>
          <a:p>
            <a:r>
              <a:rPr lang="nl-BE"/>
              <a:t>Hoe verliep ons proces?</a:t>
            </a:r>
          </a:p>
        </p:txBody>
      </p:sp>
      <p:sp>
        <p:nvSpPr>
          <p:cNvPr id="5" name="Tijdelijke aanduiding voor inhoud 4">
            <a:extLst>
              <a:ext uri="{FF2B5EF4-FFF2-40B4-BE49-F238E27FC236}">
                <a16:creationId xmlns:a16="http://schemas.microsoft.com/office/drawing/2014/main" id="{90818A94-C083-4D80-9523-C754EABB2014}"/>
              </a:ext>
            </a:extLst>
          </p:cNvPr>
          <p:cNvSpPr>
            <a:spLocks noGrp="1"/>
          </p:cNvSpPr>
          <p:nvPr>
            <p:ph sz="half" idx="1"/>
          </p:nvPr>
        </p:nvSpPr>
        <p:spPr>
          <a:xfrm>
            <a:off x="720001" y="1032786"/>
            <a:ext cx="10895999" cy="4440552"/>
          </a:xfrm>
        </p:spPr>
        <p:txBody>
          <a:bodyPr/>
          <a:lstStyle/>
          <a:p>
            <a:r>
              <a:rPr lang="nl-BE"/>
              <a:t>Belang van </a:t>
            </a:r>
            <a:r>
              <a:rPr lang="nl-BE" b="1"/>
              <a:t>draagvlak</a:t>
            </a:r>
          </a:p>
          <a:p>
            <a:pPr lvl="1"/>
            <a:r>
              <a:rPr lang="nl-BE"/>
              <a:t>Zowel van leidinggevenden</a:t>
            </a:r>
          </a:p>
          <a:p>
            <a:pPr lvl="2"/>
            <a:r>
              <a:rPr lang="nl-BE"/>
              <a:t>Workshops bij uitwerking van het model</a:t>
            </a:r>
          </a:p>
          <a:p>
            <a:pPr lvl="2"/>
            <a:r>
              <a:rPr lang="nl-BE"/>
              <a:t>Regelmatig onder de aandacht tijdens overleg</a:t>
            </a:r>
          </a:p>
          <a:p>
            <a:pPr lvl="2"/>
            <a:r>
              <a:rPr lang="nl-BE"/>
              <a:t>Aandacht voor medewerkers en opdrachten</a:t>
            </a:r>
          </a:p>
          <a:p>
            <a:pPr marL="576000" lvl="2" indent="0">
              <a:buNone/>
            </a:pPr>
            <a:endParaRPr lang="nl-BE"/>
          </a:p>
          <a:p>
            <a:pPr lvl="1"/>
            <a:r>
              <a:rPr lang="nl-BE"/>
              <a:t>Als van deelnemers (momenteel een 50-tal personen)</a:t>
            </a:r>
          </a:p>
          <a:p>
            <a:pPr lvl="2"/>
            <a:r>
              <a:rPr lang="nl-BE"/>
              <a:t>Via infosessies uitleg gegeven over het project</a:t>
            </a:r>
          </a:p>
          <a:p>
            <a:pPr lvl="2"/>
            <a:r>
              <a:rPr lang="nl-BE"/>
              <a:t>Ondersteunend forum</a:t>
            </a:r>
          </a:p>
          <a:p>
            <a:pPr lvl="2"/>
            <a:r>
              <a:rPr lang="nl-BE"/>
              <a:t>Coördinator als aanspreekpunt</a:t>
            </a:r>
          </a:p>
          <a:p>
            <a:pPr lvl="1"/>
            <a:endParaRPr lang="nl-BE"/>
          </a:p>
          <a:p>
            <a:r>
              <a:rPr lang="nl-BE"/>
              <a:t>Aandacht voor:</a:t>
            </a:r>
          </a:p>
          <a:p>
            <a:pPr lvl="1"/>
            <a:r>
              <a:rPr lang="nl-BE"/>
              <a:t>Open communicatie</a:t>
            </a:r>
          </a:p>
          <a:p>
            <a:pPr lvl="1"/>
            <a:r>
              <a:rPr lang="nl-BE"/>
              <a:t>Betrokkenheid</a:t>
            </a:r>
          </a:p>
          <a:p>
            <a:pPr lvl="1"/>
            <a:r>
              <a:rPr lang="nl-BE"/>
              <a:t>Eigenaarschap</a:t>
            </a:r>
          </a:p>
          <a:p>
            <a:pPr lvl="1"/>
            <a:r>
              <a:rPr lang="nl-BE"/>
              <a:t>Motivatie</a:t>
            </a:r>
          </a:p>
          <a:p>
            <a:pPr lvl="1"/>
            <a:endParaRPr lang="nl-BE"/>
          </a:p>
        </p:txBody>
      </p:sp>
    </p:spTree>
    <p:extLst>
      <p:ext uri="{BB962C8B-B14F-4D97-AF65-F5344CB8AC3E}">
        <p14:creationId xmlns:p14="http://schemas.microsoft.com/office/powerpoint/2010/main" val="211587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1000"/>
                                        <p:tgtEl>
                                          <p:spTgt spid="5">
                                            <p:txEl>
                                              <p:pRg st="6" end="6"/>
                                            </p:txEl>
                                          </p:spTgt>
                                        </p:tgtEl>
                                      </p:cBhvr>
                                    </p:animEffect>
                                    <p:anim calcmode="lin" valueType="num">
                                      <p:cBhvr>
                                        <p:cTn id="3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anim calcmode="lin" valueType="num">
                                      <p:cBhvr>
                                        <p:cTn id="3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1000"/>
                                        <p:tgtEl>
                                          <p:spTgt spid="5">
                                            <p:txEl>
                                              <p:pRg st="8" end="8"/>
                                            </p:txEl>
                                          </p:spTgt>
                                        </p:tgtEl>
                                      </p:cBhvr>
                                    </p:animEffect>
                                    <p:anim calcmode="lin" valueType="num">
                                      <p:cBhvr>
                                        <p:cTn id="4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1000"/>
                                        <p:tgtEl>
                                          <p:spTgt spid="5">
                                            <p:txEl>
                                              <p:pRg st="9" end="9"/>
                                            </p:txEl>
                                          </p:spTgt>
                                        </p:tgtEl>
                                      </p:cBhvr>
                                    </p:animEffect>
                                    <p:anim calcmode="lin" valueType="num">
                                      <p:cBhvr>
                                        <p:cTn id="48"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
                                            <p:txEl>
                                              <p:pRg st="11" end="11"/>
                                            </p:txEl>
                                          </p:spTgt>
                                        </p:tgtEl>
                                        <p:attrNameLst>
                                          <p:attrName>style.visibility</p:attrName>
                                        </p:attrNameLst>
                                      </p:cBhvr>
                                      <p:to>
                                        <p:strVal val="visible"/>
                                      </p:to>
                                    </p:set>
                                    <p:animEffect transition="in" filter="fade">
                                      <p:cBhvr>
                                        <p:cTn id="54" dur="1000"/>
                                        <p:tgtEl>
                                          <p:spTgt spid="5">
                                            <p:txEl>
                                              <p:pRg st="11" end="11"/>
                                            </p:txEl>
                                          </p:spTgt>
                                        </p:tgtEl>
                                      </p:cBhvr>
                                    </p:animEffect>
                                    <p:anim calcmode="lin" valueType="num">
                                      <p:cBhvr>
                                        <p:cTn id="55"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
                                            <p:txEl>
                                              <p:pRg st="12" end="12"/>
                                            </p:txEl>
                                          </p:spTgt>
                                        </p:tgtEl>
                                        <p:attrNameLst>
                                          <p:attrName>style.visibility</p:attrName>
                                        </p:attrNameLst>
                                      </p:cBhvr>
                                      <p:to>
                                        <p:strVal val="visible"/>
                                      </p:to>
                                    </p:set>
                                    <p:animEffect transition="in" filter="fade">
                                      <p:cBhvr>
                                        <p:cTn id="59" dur="1000"/>
                                        <p:tgtEl>
                                          <p:spTgt spid="5">
                                            <p:txEl>
                                              <p:pRg st="12" end="12"/>
                                            </p:txEl>
                                          </p:spTgt>
                                        </p:tgtEl>
                                      </p:cBhvr>
                                    </p:animEffect>
                                    <p:anim calcmode="lin" valueType="num">
                                      <p:cBhvr>
                                        <p:cTn id="60"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
                                            <p:txEl>
                                              <p:pRg st="13" end="13"/>
                                            </p:txEl>
                                          </p:spTgt>
                                        </p:tgtEl>
                                        <p:attrNameLst>
                                          <p:attrName>style.visibility</p:attrName>
                                        </p:attrNameLst>
                                      </p:cBhvr>
                                      <p:to>
                                        <p:strVal val="visible"/>
                                      </p:to>
                                    </p:set>
                                    <p:animEffect transition="in" filter="fade">
                                      <p:cBhvr>
                                        <p:cTn id="64" dur="1000"/>
                                        <p:tgtEl>
                                          <p:spTgt spid="5">
                                            <p:txEl>
                                              <p:pRg st="13" end="13"/>
                                            </p:txEl>
                                          </p:spTgt>
                                        </p:tgtEl>
                                      </p:cBhvr>
                                    </p:animEffect>
                                    <p:anim calcmode="lin" valueType="num">
                                      <p:cBhvr>
                                        <p:cTn id="65"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
                                            <p:txEl>
                                              <p:pRg st="14" end="14"/>
                                            </p:txEl>
                                          </p:spTgt>
                                        </p:tgtEl>
                                        <p:attrNameLst>
                                          <p:attrName>style.visibility</p:attrName>
                                        </p:attrNameLst>
                                      </p:cBhvr>
                                      <p:to>
                                        <p:strVal val="visible"/>
                                      </p:to>
                                    </p:set>
                                    <p:animEffect transition="in" filter="fade">
                                      <p:cBhvr>
                                        <p:cTn id="69" dur="1000"/>
                                        <p:tgtEl>
                                          <p:spTgt spid="5">
                                            <p:txEl>
                                              <p:pRg st="14" end="14"/>
                                            </p:txEl>
                                          </p:spTgt>
                                        </p:tgtEl>
                                      </p:cBhvr>
                                    </p:animEffect>
                                    <p:anim calcmode="lin" valueType="num">
                                      <p:cBhvr>
                                        <p:cTn id="70"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71" dur="1000" fill="hold"/>
                                        <p:tgtEl>
                                          <p:spTgt spid="5">
                                            <p:txEl>
                                              <p:pRg st="14" end="14"/>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5">
                                            <p:txEl>
                                              <p:pRg st="15" end="15"/>
                                            </p:txEl>
                                          </p:spTgt>
                                        </p:tgtEl>
                                        <p:attrNameLst>
                                          <p:attrName>style.visibility</p:attrName>
                                        </p:attrNameLst>
                                      </p:cBhvr>
                                      <p:to>
                                        <p:strVal val="visible"/>
                                      </p:to>
                                    </p:set>
                                    <p:animEffect transition="in" filter="fade">
                                      <p:cBhvr>
                                        <p:cTn id="74" dur="1000"/>
                                        <p:tgtEl>
                                          <p:spTgt spid="5">
                                            <p:txEl>
                                              <p:pRg st="15" end="15"/>
                                            </p:txEl>
                                          </p:spTgt>
                                        </p:tgtEl>
                                      </p:cBhvr>
                                    </p:animEffect>
                                    <p:anim calcmode="lin" valueType="num">
                                      <p:cBhvr>
                                        <p:cTn id="75" dur="1000" fill="hold"/>
                                        <p:tgtEl>
                                          <p:spTgt spid="5">
                                            <p:txEl>
                                              <p:pRg st="15" end="15"/>
                                            </p:txEl>
                                          </p:spTgt>
                                        </p:tgtEl>
                                        <p:attrNameLst>
                                          <p:attrName>ppt_x</p:attrName>
                                        </p:attrNameLst>
                                      </p:cBhvr>
                                      <p:tavLst>
                                        <p:tav tm="0">
                                          <p:val>
                                            <p:strVal val="#ppt_x"/>
                                          </p:val>
                                        </p:tav>
                                        <p:tav tm="100000">
                                          <p:val>
                                            <p:strVal val="#ppt_x"/>
                                          </p:val>
                                        </p:tav>
                                      </p:tavLst>
                                    </p:anim>
                                    <p:anim calcmode="lin" valueType="num">
                                      <p:cBhvr>
                                        <p:cTn id="76" dur="1000" fill="hold"/>
                                        <p:tgtEl>
                                          <p:spTgt spid="5">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groente&#10;&#10;Automatisch gegenereerde beschrijving">
            <a:extLst>
              <a:ext uri="{FF2B5EF4-FFF2-40B4-BE49-F238E27FC236}">
                <a16:creationId xmlns:a16="http://schemas.microsoft.com/office/drawing/2014/main" id="{C90D5253-22C1-4DC3-964D-B0F2F6AC4DE1}"/>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13361" y="0"/>
            <a:ext cx="12858750" cy="6858000"/>
          </a:xfrm>
          <a:prstGeom prst="rect">
            <a:avLst/>
          </a:prstGeom>
        </p:spPr>
      </p:pic>
      <p:sp>
        <p:nvSpPr>
          <p:cNvPr id="4" name="Titel 3">
            <a:extLst>
              <a:ext uri="{FF2B5EF4-FFF2-40B4-BE49-F238E27FC236}">
                <a16:creationId xmlns:a16="http://schemas.microsoft.com/office/drawing/2014/main" id="{ADCAFB33-3828-4030-8251-9B1956834854}"/>
              </a:ext>
            </a:extLst>
          </p:cNvPr>
          <p:cNvSpPr>
            <a:spLocks noGrp="1"/>
          </p:cNvSpPr>
          <p:nvPr>
            <p:ph type="title"/>
          </p:nvPr>
        </p:nvSpPr>
        <p:spPr>
          <a:xfrm>
            <a:off x="719999" y="310628"/>
            <a:ext cx="10895999" cy="1116000"/>
          </a:xfrm>
        </p:spPr>
        <p:txBody>
          <a:bodyPr/>
          <a:lstStyle/>
          <a:p>
            <a:r>
              <a:rPr lang="nl-BE"/>
              <a:t>We willen graag verder groeien</a:t>
            </a:r>
          </a:p>
        </p:txBody>
      </p:sp>
      <p:sp>
        <p:nvSpPr>
          <p:cNvPr id="5" name="Tijdelijke aanduiding voor inhoud 4">
            <a:extLst>
              <a:ext uri="{FF2B5EF4-FFF2-40B4-BE49-F238E27FC236}">
                <a16:creationId xmlns:a16="http://schemas.microsoft.com/office/drawing/2014/main" id="{90818A94-C083-4D80-9523-C754EABB2014}"/>
              </a:ext>
            </a:extLst>
          </p:cNvPr>
          <p:cNvSpPr>
            <a:spLocks noGrp="1"/>
          </p:cNvSpPr>
          <p:nvPr>
            <p:ph sz="half" idx="1"/>
          </p:nvPr>
        </p:nvSpPr>
        <p:spPr>
          <a:xfrm>
            <a:off x="719999" y="1280982"/>
            <a:ext cx="10895999" cy="3780000"/>
          </a:xfrm>
        </p:spPr>
        <p:txBody>
          <a:bodyPr/>
          <a:lstStyle/>
          <a:p>
            <a:r>
              <a:rPr lang="nl-BE" b="1"/>
              <a:t>Waar staan we nu?</a:t>
            </a:r>
          </a:p>
          <a:p>
            <a:endParaRPr lang="nl-BE"/>
          </a:p>
          <a:p>
            <a:pPr lvl="1"/>
            <a:r>
              <a:rPr lang="nl-BE"/>
              <a:t>Ondersteunende instrumenten zijn uitgewerkt</a:t>
            </a:r>
          </a:p>
          <a:p>
            <a:pPr lvl="1"/>
            <a:r>
              <a:rPr lang="nl-BE"/>
              <a:t>Tool voor opdrachten te publiceren en op in te tekenen staat sinds juni online</a:t>
            </a:r>
          </a:p>
          <a:p>
            <a:endParaRPr lang="nl-BE"/>
          </a:p>
          <a:p>
            <a:pPr marL="0" indent="0">
              <a:buNone/>
            </a:pPr>
            <a:endParaRPr lang="nl-BE"/>
          </a:p>
          <a:p>
            <a:r>
              <a:rPr lang="nl-BE" b="1"/>
              <a:t>Wat brengt de toekomst?</a:t>
            </a:r>
          </a:p>
          <a:p>
            <a:endParaRPr lang="nl-BE"/>
          </a:p>
          <a:p>
            <a:pPr lvl="1"/>
            <a:r>
              <a:rPr lang="nl-BE"/>
              <a:t>We zijn nog in volle opstart</a:t>
            </a:r>
          </a:p>
          <a:p>
            <a:pPr lvl="1"/>
            <a:r>
              <a:rPr lang="nl-BE"/>
              <a:t>Najaar opvolgen en evalueren</a:t>
            </a:r>
          </a:p>
          <a:p>
            <a:pPr lvl="1"/>
            <a:r>
              <a:rPr lang="nl-BE"/>
              <a:t>Individuele gesprekken voeren met de leden van de administratieve pool</a:t>
            </a:r>
          </a:p>
        </p:txBody>
      </p:sp>
      <p:sp>
        <p:nvSpPr>
          <p:cNvPr id="7" name="Tekstvak 6">
            <a:extLst>
              <a:ext uri="{FF2B5EF4-FFF2-40B4-BE49-F238E27FC236}">
                <a16:creationId xmlns:a16="http://schemas.microsoft.com/office/drawing/2014/main" id="{0279BA61-62F3-41C8-9AA7-C3BB69165909}"/>
              </a:ext>
            </a:extLst>
          </p:cNvPr>
          <p:cNvSpPr txBox="1"/>
          <p:nvPr/>
        </p:nvSpPr>
        <p:spPr>
          <a:xfrm>
            <a:off x="3292311" y="3251404"/>
            <a:ext cx="6584622" cy="369332"/>
          </a:xfrm>
          <a:prstGeom prst="rect">
            <a:avLst/>
          </a:prstGeom>
          <a:noFill/>
        </p:spPr>
        <p:txBody>
          <a:bodyPr wrap="square">
            <a:spAutoFit/>
          </a:bodyPr>
          <a:lstStyle/>
          <a:p>
            <a:r>
              <a:rPr lang="nl-BE" b="0">
                <a:effectLst/>
              </a:rPr>
              <a:t> </a:t>
            </a:r>
            <a:endParaRPr lang="nl-BE"/>
          </a:p>
        </p:txBody>
      </p:sp>
      <p:sp>
        <p:nvSpPr>
          <p:cNvPr id="8" name="Tekstvak 7">
            <a:extLst>
              <a:ext uri="{FF2B5EF4-FFF2-40B4-BE49-F238E27FC236}">
                <a16:creationId xmlns:a16="http://schemas.microsoft.com/office/drawing/2014/main" id="{53D9105C-E670-4016-A59E-6262397FDFC7}"/>
              </a:ext>
            </a:extLst>
          </p:cNvPr>
          <p:cNvSpPr txBox="1"/>
          <p:nvPr/>
        </p:nvSpPr>
        <p:spPr>
          <a:xfrm>
            <a:off x="3292311" y="3251404"/>
            <a:ext cx="6584622" cy="369332"/>
          </a:xfrm>
          <a:prstGeom prst="rect">
            <a:avLst/>
          </a:prstGeom>
          <a:noFill/>
        </p:spPr>
        <p:txBody>
          <a:bodyPr wrap="square">
            <a:spAutoFit/>
          </a:bodyPr>
          <a:lstStyle/>
          <a:p>
            <a:r>
              <a:rPr lang="nl-BE" b="0">
                <a:effectLst/>
              </a:rPr>
              <a:t> </a:t>
            </a:r>
            <a:endParaRPr lang="nl-BE"/>
          </a:p>
        </p:txBody>
      </p:sp>
      <p:sp>
        <p:nvSpPr>
          <p:cNvPr id="10" name="Tekstvak 9">
            <a:extLst>
              <a:ext uri="{FF2B5EF4-FFF2-40B4-BE49-F238E27FC236}">
                <a16:creationId xmlns:a16="http://schemas.microsoft.com/office/drawing/2014/main" id="{D51D4528-9052-46E3-860A-A6BD1C79AD37}"/>
              </a:ext>
            </a:extLst>
          </p:cNvPr>
          <p:cNvSpPr txBox="1"/>
          <p:nvPr/>
        </p:nvSpPr>
        <p:spPr>
          <a:xfrm>
            <a:off x="3292311" y="3251404"/>
            <a:ext cx="6584622" cy="369332"/>
          </a:xfrm>
          <a:prstGeom prst="rect">
            <a:avLst/>
          </a:prstGeom>
          <a:noFill/>
        </p:spPr>
        <p:txBody>
          <a:bodyPr wrap="square">
            <a:spAutoFit/>
          </a:bodyPr>
          <a:lstStyle/>
          <a:p>
            <a:r>
              <a:rPr lang="nl-BE" b="0">
                <a:effectLst/>
              </a:rPr>
              <a:t> </a:t>
            </a:r>
            <a:endParaRPr lang="nl-BE"/>
          </a:p>
        </p:txBody>
      </p:sp>
    </p:spTree>
    <p:extLst>
      <p:ext uri="{BB962C8B-B14F-4D97-AF65-F5344CB8AC3E}">
        <p14:creationId xmlns:p14="http://schemas.microsoft.com/office/powerpoint/2010/main" val="317846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arn(inVertical)">
                                      <p:cBhvr>
                                        <p:cTn id="10" dur="500"/>
                                        <p:tgtEl>
                                          <p:spTgt spid="5">
                                            <p:txEl>
                                              <p:pRg st="2" end="2"/>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barn(inVertical)">
                                      <p:cBhvr>
                                        <p:cTn id="13" dur="500"/>
                                        <p:tgtEl>
                                          <p:spTgt spid="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barn(inVertical)">
                                      <p:cBhvr>
                                        <p:cTn id="18" dur="500"/>
                                        <p:tgtEl>
                                          <p:spTgt spid="5">
                                            <p:txEl>
                                              <p:pRg st="6" end="6"/>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barn(inVertical)">
                                      <p:cBhvr>
                                        <p:cTn id="21" dur="500"/>
                                        <p:tgtEl>
                                          <p:spTgt spid="5">
                                            <p:txEl>
                                              <p:pRg st="8" end="8"/>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animEffect transition="in" filter="barn(inVertical)">
                                      <p:cBhvr>
                                        <p:cTn id="24" dur="500"/>
                                        <p:tgtEl>
                                          <p:spTgt spid="5">
                                            <p:txEl>
                                              <p:pRg st="9" end="9"/>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barn(inVertical)">
                                      <p:cBhvr>
                                        <p:cTn id="2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620A6CA5-4208-44DD-91CC-25F9912687E9}"/>
              </a:ext>
            </a:extLst>
          </p:cNvPr>
          <p:cNvSpPr txBox="1">
            <a:spLocks/>
          </p:cNvSpPr>
          <p:nvPr/>
        </p:nvSpPr>
        <p:spPr>
          <a:xfrm>
            <a:off x="5146217" y="4990834"/>
            <a:ext cx="6740983" cy="1344652"/>
          </a:xfrm>
          <a:prstGeom prst="rect">
            <a:avLst/>
          </a:prstGeom>
        </p:spPr>
        <p:txBody>
          <a:bodyPr vert="horz" lIns="0" tIns="0" rIns="0" bIns="0" rtlCol="0">
            <a:noAutofit/>
          </a:bodyPr>
          <a:lstStyle>
            <a:lvl1pPr marL="0" marR="0" indent="0" algn="l" defTabSz="914400" rtl="0" eaLnBrk="1" fontAlgn="auto" latinLnBrk="0" hangingPunct="1">
              <a:lnSpc>
                <a:spcPts val="1760"/>
              </a:lnSpc>
              <a:spcBef>
                <a:spcPts val="300"/>
              </a:spcBef>
              <a:spcAft>
                <a:spcPts val="0"/>
              </a:spcAft>
              <a:buClrTx/>
              <a:buSzPct val="90000"/>
              <a:buFontTx/>
              <a:buNone/>
              <a:tabLst/>
              <a:defRPr sz="1580" kern="1200" spc="0" baseline="0">
                <a:solidFill>
                  <a:schemeClr val="bg1"/>
                </a:solidFill>
                <a:latin typeface="FlandersArtSans-Bold" panose="00000800000000000000" pitchFamily="2" charset="0"/>
                <a:ea typeface="+mn-ea"/>
                <a:cs typeface="+mn-cs"/>
              </a:defRPr>
            </a:lvl1pPr>
            <a:lvl2pPr marL="457200" marR="0" indent="0" algn="ctr" defTabSz="914400" rtl="0" eaLnBrk="1" fontAlgn="auto" latinLnBrk="0" hangingPunct="1">
              <a:lnSpc>
                <a:spcPct val="90000"/>
              </a:lnSpc>
              <a:spcBef>
                <a:spcPts val="300"/>
              </a:spcBef>
              <a:spcAft>
                <a:spcPts val="0"/>
              </a:spcAft>
              <a:buClrTx/>
              <a:buSzPct val="75000"/>
              <a:buFont typeface="Wingdings" panose="05000000000000000000" pitchFamily="2" charset="2"/>
              <a:buNone/>
              <a:tabLst/>
              <a:defRPr sz="2000" kern="1200" spc="0" baseline="0">
                <a:solidFill>
                  <a:schemeClr val="tx1"/>
                </a:solidFill>
                <a:latin typeface="FlandersArtSans-Regular" panose="00000500000000000000" pitchFamily="2" charset="0"/>
                <a:ea typeface="+mn-ea"/>
                <a:cs typeface="+mn-cs"/>
              </a:defRPr>
            </a:lvl2pPr>
            <a:lvl3pPr marL="914400" marR="0" indent="0" algn="ctr" defTabSz="914400" rtl="0" eaLnBrk="1" fontAlgn="auto" latinLnBrk="0" hangingPunct="1">
              <a:lnSpc>
                <a:spcPct val="90000"/>
              </a:lnSpc>
              <a:spcBef>
                <a:spcPts val="300"/>
              </a:spcBef>
              <a:spcAft>
                <a:spcPts val="0"/>
              </a:spcAft>
              <a:buClrTx/>
              <a:buSzPct val="85000"/>
              <a:buFontTx/>
              <a:buNone/>
              <a:tabLst/>
              <a:defRPr sz="1800" kern="1200" spc="0" baseline="0">
                <a:solidFill>
                  <a:schemeClr val="tx1"/>
                </a:solidFill>
                <a:latin typeface="FlandersArtSans-Regular" panose="00000500000000000000" pitchFamily="2" charset="0"/>
                <a:ea typeface="+mn-ea"/>
                <a:cs typeface="+mn-cs"/>
              </a:defRPr>
            </a:lvl3pPr>
            <a:lvl4pPr marL="1371600" marR="0" indent="0" algn="ctr" defTabSz="914400" rtl="0" eaLnBrk="1" fontAlgn="auto" latinLnBrk="0" hangingPunct="1">
              <a:lnSpc>
                <a:spcPct val="90000"/>
              </a:lnSpc>
              <a:spcBef>
                <a:spcPts val="300"/>
              </a:spcBef>
              <a:spcAft>
                <a:spcPts val="0"/>
              </a:spcAft>
              <a:buClrTx/>
              <a:buSzPct val="75000"/>
              <a:buFontTx/>
              <a:buNone/>
              <a:tabLst/>
              <a:defRPr sz="1600" kern="1200" spc="0" baseline="0">
                <a:solidFill>
                  <a:schemeClr val="tx1"/>
                </a:solidFill>
                <a:latin typeface="FlandersArtSans-Regular" panose="00000500000000000000" pitchFamily="2" charset="0"/>
                <a:ea typeface="+mn-ea"/>
                <a:cs typeface="+mn-cs"/>
              </a:defRPr>
            </a:lvl4pPr>
            <a:lvl5pPr marL="1828800" marR="0" indent="0" algn="ctr" defTabSz="914400" rtl="0" eaLnBrk="1" fontAlgn="auto" latinLnBrk="0" hangingPunct="1">
              <a:lnSpc>
                <a:spcPct val="90000"/>
              </a:lnSpc>
              <a:spcBef>
                <a:spcPts val="300"/>
              </a:spcBef>
              <a:spcAft>
                <a:spcPts val="0"/>
              </a:spcAft>
              <a:buClrTx/>
              <a:buSzPct val="90000"/>
              <a:buFontTx/>
              <a:buNone/>
              <a:tabLst/>
              <a:defRPr sz="1600" kern="1200" spc="0" baseline="0">
                <a:solidFill>
                  <a:schemeClr val="tx1"/>
                </a:solidFill>
                <a:latin typeface="FlandersArtSans-Regular"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1760"/>
              </a:lnSpc>
              <a:spcBef>
                <a:spcPts val="300"/>
              </a:spcBef>
              <a:spcAft>
                <a:spcPts val="0"/>
              </a:spcAft>
              <a:buClrTx/>
              <a:buSzPct val="90000"/>
              <a:buFontTx/>
              <a:buNone/>
              <a:tabLst/>
              <a:defRPr/>
            </a:pPr>
            <a:r>
              <a:rPr kumimoji="0" lang="nl-BE" sz="1800" b="0" i="0" u="none" strike="noStrike" kern="1200" cap="none" spc="0" normalizeH="0" baseline="0" noProof="0">
                <a:ln>
                  <a:noFill/>
                </a:ln>
                <a:solidFill>
                  <a:prstClr val="black"/>
                </a:solidFill>
                <a:effectLst/>
                <a:uLnTx/>
                <a:uFillTx/>
                <a:latin typeface="FlandersArtSans-Bold" panose="00000800000000000000" pitchFamily="2" charset="0"/>
                <a:ea typeface="+mn-ea"/>
                <a:cs typeface="+mn-cs"/>
              </a:rPr>
              <a:t>Contactpersonen:</a:t>
            </a:r>
          </a:p>
          <a:p>
            <a:pPr marL="0" marR="0" lvl="0" indent="0" algn="l" defTabSz="914400" rtl="0" eaLnBrk="1" fontAlgn="auto" latinLnBrk="0" hangingPunct="1">
              <a:lnSpc>
                <a:spcPts val="1760"/>
              </a:lnSpc>
              <a:spcBef>
                <a:spcPts val="300"/>
              </a:spcBef>
              <a:spcAft>
                <a:spcPts val="0"/>
              </a:spcAft>
              <a:buClrTx/>
              <a:buSzPct val="90000"/>
              <a:buFontTx/>
              <a:buNone/>
              <a:tabLst/>
              <a:defRPr/>
            </a:pPr>
            <a:endParaRPr kumimoji="0" lang="nl-BE" sz="1580" b="0" i="0" u="none" strike="noStrike" kern="1200" cap="none" spc="0" normalizeH="0" baseline="0" noProof="0">
              <a:ln>
                <a:noFill/>
              </a:ln>
              <a:solidFill>
                <a:prstClr val="black"/>
              </a:solidFill>
              <a:effectLst/>
              <a:uLnTx/>
              <a:uFillTx/>
              <a:latin typeface="FlandersArtSans-Bold" panose="00000800000000000000" pitchFamily="2" charset="0"/>
              <a:ea typeface="+mn-ea"/>
              <a:cs typeface="+mn-cs"/>
            </a:endParaRPr>
          </a:p>
          <a:p>
            <a:pPr marL="457200" marR="0" lvl="1" indent="0" algn="l" defTabSz="914400" rtl="0" eaLnBrk="1" fontAlgn="auto" latinLnBrk="0" hangingPunct="1">
              <a:lnSpc>
                <a:spcPct val="90000"/>
              </a:lnSpc>
              <a:spcBef>
                <a:spcPts val="300"/>
              </a:spcBef>
              <a:spcAft>
                <a:spcPts val="0"/>
              </a:spcAft>
              <a:buClrTx/>
              <a:buSzPct val="75000"/>
              <a:buFont typeface="Wingdings" panose="05000000000000000000" pitchFamily="2" charset="2"/>
              <a:buNone/>
              <a:tabLst/>
              <a:defRPr/>
            </a:pPr>
            <a:r>
              <a:rPr kumimoji="0" lang="nl-BE" sz="2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Jana De Bolle (</a:t>
            </a:r>
            <a:r>
              <a:rPr kumimoji="0" lang="nl-BE" sz="2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hlinkClick r:id="rId2">
                  <a:extLst>
                    <a:ext uri="{A12FA001-AC4F-418D-AE19-62706E023703}">
                      <ahyp:hlinkClr xmlns:ahyp="http://schemas.microsoft.com/office/drawing/2018/hyperlinkcolor" val="tx"/>
                    </a:ext>
                  </a:extLst>
                </a:hlinkClick>
              </a:rPr>
              <a:t>jana.debolle@lv.vlaanderen.be</a:t>
            </a:r>
            <a:r>
              <a:rPr kumimoji="0" lang="nl-BE" sz="2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a:t>
            </a:r>
          </a:p>
          <a:p>
            <a:pPr marL="457200" marR="0" lvl="1" indent="0" algn="l" defTabSz="914400" rtl="0" eaLnBrk="1" fontAlgn="auto" latinLnBrk="0" hangingPunct="1">
              <a:lnSpc>
                <a:spcPct val="90000"/>
              </a:lnSpc>
              <a:spcBef>
                <a:spcPts val="300"/>
              </a:spcBef>
              <a:spcAft>
                <a:spcPts val="0"/>
              </a:spcAft>
              <a:buClrTx/>
              <a:buSzPct val="75000"/>
              <a:buFont typeface="Wingdings" panose="05000000000000000000" pitchFamily="2" charset="2"/>
              <a:buNone/>
              <a:tabLst/>
              <a:defRPr/>
            </a:pPr>
            <a:r>
              <a:rPr kumimoji="0" lang="nl-BE" sz="2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Ciska Vandenhaute (</a:t>
            </a:r>
            <a:r>
              <a:rPr kumimoji="0" lang="nl-BE" sz="2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hlinkClick r:id="rId3">
                  <a:extLst>
                    <a:ext uri="{A12FA001-AC4F-418D-AE19-62706E023703}">
                      <ahyp:hlinkClr xmlns:ahyp="http://schemas.microsoft.com/office/drawing/2018/hyperlinkcolor" val="tx"/>
                    </a:ext>
                  </a:extLst>
                </a:hlinkClick>
              </a:rPr>
              <a:t>ciska.vandenhaute@lv.vlaanderen.be</a:t>
            </a:r>
            <a:r>
              <a:rPr kumimoji="0" lang="nl-BE" sz="2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a:t>
            </a:r>
          </a:p>
          <a:p>
            <a:pPr marL="457200" marR="0" lvl="1" indent="0" algn="ctr" defTabSz="914400" rtl="0" eaLnBrk="1" fontAlgn="auto" latinLnBrk="0" hangingPunct="1">
              <a:lnSpc>
                <a:spcPct val="90000"/>
              </a:lnSpc>
              <a:spcBef>
                <a:spcPts val="300"/>
              </a:spcBef>
              <a:spcAft>
                <a:spcPts val="0"/>
              </a:spcAft>
              <a:buClrTx/>
              <a:buSzPct val="75000"/>
              <a:buFont typeface="Wingdings" panose="05000000000000000000" pitchFamily="2" charset="2"/>
              <a:buNone/>
              <a:tabLst/>
              <a:defRPr/>
            </a:pPr>
            <a:endParaRPr kumimoji="0" lang="nl-BE" sz="2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198042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14800" y="1135367"/>
            <a:ext cx="11362400" cy="2738800"/>
          </a:xfrm>
          <a:prstGeom prst="rect">
            <a:avLst/>
          </a:prstGeom>
        </p:spPr>
        <p:txBody>
          <a:bodyPr spcFirstLastPara="1" vert="horz" wrap="square" lIns="121900" tIns="121900" rIns="121900" bIns="121900" rtlCol="0" anchor="b" anchorCtr="0">
            <a:noAutofit/>
          </a:bodyPr>
          <a:lstStyle/>
          <a:p>
            <a:r>
              <a:rPr lang="en-US"/>
              <a:t>Talentencampus VDAB</a:t>
            </a:r>
            <a:endParaRPr/>
          </a:p>
        </p:txBody>
      </p:sp>
      <p:sp>
        <p:nvSpPr>
          <p:cNvPr id="79" name="Google Shape;79;p17"/>
          <p:cNvSpPr txBox="1">
            <a:spLocks noGrp="1"/>
          </p:cNvSpPr>
          <p:nvPr>
            <p:ph type="sldNum" idx="12"/>
          </p:nvPr>
        </p:nvSpPr>
        <p:spPr>
          <a:xfrm>
            <a:off x="208444" y="6091823"/>
            <a:ext cx="731600" cy="524800"/>
          </a:xfrm>
          <a:prstGeom prst="rect">
            <a:avLst/>
          </a:prstGeom>
        </p:spPr>
        <p:txBody>
          <a:bodyPr spcFirstLastPara="1" wrap="square" lIns="121900" tIns="121900" rIns="121900" bIns="121900" anchor="ctr" anchorCtr="0">
            <a:noAutofit/>
          </a:bodyPr>
          <a:lstStyle/>
          <a:p>
            <a:pPr algn="r"/>
            <a:fld id="{00000000-1234-1234-1234-123412341234}" type="slidenum">
              <a:rPr lang="en-US"/>
              <a:pPr algn="r"/>
              <a:t>16</a:t>
            </a:fld>
            <a:endParaRPr/>
          </a:p>
        </p:txBody>
      </p:sp>
      <p:sp>
        <p:nvSpPr>
          <p:cNvPr id="80" name="Google Shape;80;p17"/>
          <p:cNvSpPr txBox="1">
            <a:spLocks noGrp="1"/>
          </p:cNvSpPr>
          <p:nvPr>
            <p:ph type="subTitle" idx="1"/>
          </p:nvPr>
        </p:nvSpPr>
        <p:spPr>
          <a:xfrm>
            <a:off x="618700" y="3894900"/>
            <a:ext cx="11362400" cy="1024400"/>
          </a:xfrm>
          <a:prstGeom prst="rect">
            <a:avLst/>
          </a:prstGeom>
        </p:spPr>
        <p:txBody>
          <a:bodyPr spcFirstLastPara="1" vert="horz" wrap="square" lIns="121900" tIns="121900" rIns="121900" bIns="121900" rtlCol="0" anchor="t" anchorCtr="0">
            <a:noAutofit/>
          </a:bodyPr>
          <a:lstStyle/>
          <a:p>
            <a:pPr marL="0" indent="0">
              <a:spcAft>
                <a:spcPts val="2133"/>
              </a:spcAft>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644067" y="2386000"/>
            <a:ext cx="2048800" cy="1236400"/>
          </a:xfrm>
          <a:prstGeom prst="rect">
            <a:avLst/>
          </a:prstGeom>
        </p:spPr>
        <p:txBody>
          <a:bodyPr spcFirstLastPara="1" vert="horz" wrap="square" lIns="121900" tIns="0" rIns="0" bIns="121900" rtlCol="0" anchor="t" anchorCtr="0">
            <a:noAutofit/>
          </a:bodyPr>
          <a:lstStyle/>
          <a:p>
            <a:pPr algn="l"/>
            <a:r>
              <a:rPr lang="en-US" sz="3333"/>
              <a:t>Wat? </a:t>
            </a:r>
            <a:endParaRPr sz="3333"/>
          </a:p>
        </p:txBody>
      </p:sp>
      <p:sp>
        <p:nvSpPr>
          <p:cNvPr id="86" name="Google Shape;86;p18"/>
          <p:cNvSpPr txBox="1">
            <a:spLocks noGrp="1"/>
          </p:cNvSpPr>
          <p:nvPr>
            <p:ph type="body" idx="1"/>
          </p:nvPr>
        </p:nvSpPr>
        <p:spPr>
          <a:xfrm>
            <a:off x="3118233" y="964933"/>
            <a:ext cx="8254800" cy="32356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sp>
        <p:nvSpPr>
          <p:cNvPr id="87" name="Google Shape;87;p18"/>
          <p:cNvSpPr txBox="1"/>
          <p:nvPr/>
        </p:nvSpPr>
        <p:spPr>
          <a:xfrm>
            <a:off x="3028967" y="1428767"/>
            <a:ext cx="8458400" cy="1571672"/>
          </a:xfrm>
          <a:prstGeom prst="rect">
            <a:avLst/>
          </a:prstGeom>
          <a:noFill/>
          <a:ln>
            <a:noFill/>
          </a:ln>
        </p:spPr>
        <p:txBody>
          <a:bodyPr spcFirstLastPara="1" wrap="square" lIns="121900" tIns="121900" rIns="121900" bIns="121900" anchor="t" anchorCtr="0">
            <a:spAutoFit/>
          </a:bodyPr>
          <a:lstStyle/>
          <a:p>
            <a:pPr>
              <a:lnSpc>
                <a:spcPct val="115000"/>
              </a:lnSpc>
              <a:spcBef>
                <a:spcPts val="427"/>
              </a:spcBef>
            </a:pPr>
            <a:r>
              <a:rPr lang="en-US" sz="2400">
                <a:solidFill>
                  <a:schemeClr val="dk1"/>
                </a:solidFill>
                <a:latin typeface="Calibri"/>
                <a:ea typeface="Calibri"/>
                <a:cs typeface="Calibri"/>
                <a:sym typeface="Calibri"/>
              </a:rPr>
              <a:t>Het is een </a:t>
            </a:r>
            <a:r>
              <a:rPr lang="en-US" sz="2400" b="1">
                <a:solidFill>
                  <a:schemeClr val="dk1"/>
                </a:solidFill>
                <a:latin typeface="Calibri"/>
                <a:ea typeface="Calibri"/>
                <a:cs typeface="Calibri"/>
                <a:sym typeface="Calibri"/>
              </a:rPr>
              <a:t>alternatief rekruteringskanaal</a:t>
            </a:r>
            <a:r>
              <a:rPr lang="en-US" sz="2400">
                <a:solidFill>
                  <a:schemeClr val="dk1"/>
                </a:solidFill>
                <a:latin typeface="Calibri"/>
                <a:ea typeface="Calibri"/>
                <a:cs typeface="Calibri"/>
                <a:sym typeface="Calibri"/>
              </a:rPr>
              <a:t> met een campagne van </a:t>
            </a:r>
            <a:r>
              <a:rPr lang="en-US" sz="2400" b="1">
                <a:solidFill>
                  <a:schemeClr val="dk1"/>
                </a:solidFill>
                <a:latin typeface="Calibri"/>
                <a:ea typeface="Calibri"/>
                <a:cs typeface="Calibri"/>
                <a:sym typeface="Calibri"/>
              </a:rPr>
              <a:t>bepaalde duur</a:t>
            </a:r>
            <a:r>
              <a:rPr lang="en-US" sz="2400">
                <a:solidFill>
                  <a:schemeClr val="dk1"/>
                </a:solidFill>
                <a:latin typeface="Calibri"/>
                <a:ea typeface="Calibri"/>
                <a:cs typeface="Calibri"/>
                <a:sym typeface="Calibri"/>
              </a:rPr>
              <a:t> waaraan een </a:t>
            </a:r>
            <a:r>
              <a:rPr lang="en-US" sz="2400" b="1">
                <a:solidFill>
                  <a:schemeClr val="dk1"/>
                </a:solidFill>
                <a:latin typeface="Calibri"/>
                <a:ea typeface="Calibri"/>
                <a:cs typeface="Calibri"/>
                <a:sym typeface="Calibri"/>
              </a:rPr>
              <a:t>duidelijke ontwikkel- en/of opleidingscomponent</a:t>
            </a:r>
            <a:r>
              <a:rPr lang="en-US" sz="2400">
                <a:solidFill>
                  <a:schemeClr val="dk1"/>
                </a:solidFill>
                <a:latin typeface="Calibri"/>
                <a:ea typeface="Calibri"/>
                <a:cs typeface="Calibri"/>
                <a:sym typeface="Calibri"/>
              </a:rPr>
              <a:t> verbonden is.</a:t>
            </a:r>
            <a:endParaRPr sz="2400">
              <a:latin typeface="Calibri"/>
              <a:ea typeface="Calibri"/>
              <a:cs typeface="Calibri"/>
              <a:sym typeface="Calibri"/>
            </a:endParaRPr>
          </a:p>
        </p:txBody>
      </p:sp>
      <p:sp>
        <p:nvSpPr>
          <p:cNvPr id="88" name="Google Shape;88;p18"/>
          <p:cNvSpPr txBox="1">
            <a:spLocks noGrp="1"/>
          </p:cNvSpPr>
          <p:nvPr>
            <p:ph type="sldNum" idx="12"/>
          </p:nvPr>
        </p:nvSpPr>
        <p:spPr>
          <a:xfrm>
            <a:off x="208444" y="6091823"/>
            <a:ext cx="731600" cy="524800"/>
          </a:xfrm>
          <a:prstGeom prst="rect">
            <a:avLst/>
          </a:prstGeom>
        </p:spPr>
        <p:txBody>
          <a:bodyPr spcFirstLastPara="1" wrap="square" lIns="121900" tIns="121900" rIns="121900" bIns="121900" anchor="ctr" anchorCtr="0">
            <a:noAutofit/>
          </a:bodyPr>
          <a:lstStyle/>
          <a:p>
            <a:pPr algn="r"/>
            <a:fld id="{00000000-1234-1234-1234-123412341234}" type="slidenum">
              <a:rPr lang="en-US"/>
              <a:pPr algn="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644067" y="2343167"/>
            <a:ext cx="2048800" cy="1279200"/>
          </a:xfrm>
          <a:prstGeom prst="rect">
            <a:avLst/>
          </a:prstGeom>
        </p:spPr>
        <p:txBody>
          <a:bodyPr spcFirstLastPara="1" vert="horz" wrap="square" lIns="121900" tIns="0" rIns="0" bIns="121900" rtlCol="0" anchor="t" anchorCtr="0">
            <a:noAutofit/>
          </a:bodyPr>
          <a:lstStyle/>
          <a:p>
            <a:r>
              <a:rPr lang="en-US" sz="3333"/>
              <a:t>Waarom?</a:t>
            </a:r>
            <a:r>
              <a:rPr lang="en-US"/>
              <a:t> </a:t>
            </a:r>
            <a:endParaRPr/>
          </a:p>
        </p:txBody>
      </p:sp>
      <p:sp>
        <p:nvSpPr>
          <p:cNvPr id="94" name="Google Shape;94;p19"/>
          <p:cNvSpPr txBox="1">
            <a:spLocks noGrp="1"/>
          </p:cNvSpPr>
          <p:nvPr>
            <p:ph type="body" idx="1"/>
          </p:nvPr>
        </p:nvSpPr>
        <p:spPr>
          <a:xfrm>
            <a:off x="3028967" y="1471600"/>
            <a:ext cx="8747600" cy="4466400"/>
          </a:xfrm>
          <a:prstGeom prst="rect">
            <a:avLst/>
          </a:prstGeom>
        </p:spPr>
        <p:txBody>
          <a:bodyPr spcFirstLastPara="1" vert="horz" wrap="square" lIns="121900" tIns="121900" rIns="121900" bIns="121900" rtlCol="0" anchor="t" anchorCtr="0">
            <a:noAutofit/>
          </a:bodyPr>
          <a:lstStyle/>
          <a:p>
            <a:pPr>
              <a:buChar char="-"/>
            </a:pPr>
            <a:r>
              <a:rPr lang="en-US">
                <a:highlight>
                  <a:schemeClr val="lt1"/>
                </a:highlight>
              </a:rPr>
              <a:t>Knelpuntfuncties </a:t>
            </a:r>
            <a:endParaRPr>
              <a:highlight>
                <a:schemeClr val="lt1"/>
              </a:highlight>
            </a:endParaRPr>
          </a:p>
          <a:p>
            <a:pPr indent="0">
              <a:spcBef>
                <a:spcPts val="2133"/>
              </a:spcBef>
              <a:buNone/>
            </a:pPr>
            <a:endParaRPr>
              <a:highlight>
                <a:schemeClr val="lt1"/>
              </a:highlight>
            </a:endParaRPr>
          </a:p>
          <a:p>
            <a:pPr>
              <a:spcBef>
                <a:spcPts val="2133"/>
              </a:spcBef>
              <a:buChar char="-"/>
            </a:pPr>
            <a:r>
              <a:rPr lang="en-US">
                <a:highlight>
                  <a:schemeClr val="lt1"/>
                </a:highlight>
              </a:rPr>
              <a:t>D</a:t>
            </a:r>
            <a:r>
              <a:rPr lang="en-US">
                <a:solidFill>
                  <a:schemeClr val="dk1"/>
                </a:solidFill>
                <a:highlight>
                  <a:schemeClr val="lt1"/>
                </a:highlight>
              </a:rPr>
              <a:t>e VDAB stimuleert medewerkers om hun loopbaan in eigen handen te nemen, en waar nodig een radicale switch te maken in hun carrière. </a:t>
            </a:r>
            <a:endParaRPr>
              <a:solidFill>
                <a:schemeClr val="dk1"/>
              </a:solidFill>
              <a:highlight>
                <a:schemeClr val="lt1"/>
              </a:highlight>
            </a:endParaRPr>
          </a:p>
          <a:p>
            <a:pPr indent="0">
              <a:spcBef>
                <a:spcPts val="2133"/>
              </a:spcBef>
              <a:buNone/>
            </a:pPr>
            <a:r>
              <a:rPr lang="en-US">
                <a:solidFill>
                  <a:schemeClr val="dk1"/>
                </a:solidFill>
                <a:highlight>
                  <a:schemeClr val="lt1"/>
                </a:highlight>
              </a:rPr>
              <a:t>De talentencampus biedt hen een extra mogelijkheid om dit te doen.  </a:t>
            </a:r>
            <a:endParaRPr>
              <a:solidFill>
                <a:schemeClr val="dk1"/>
              </a:solidFill>
              <a:highlight>
                <a:schemeClr val="lt1"/>
              </a:highlight>
            </a:endParaRPr>
          </a:p>
          <a:p>
            <a:pPr marL="0" indent="0">
              <a:spcBef>
                <a:spcPts val="2133"/>
              </a:spcBef>
              <a:buNone/>
            </a:pPr>
            <a:endParaRPr/>
          </a:p>
          <a:p>
            <a:pPr marL="0" indent="0">
              <a:spcBef>
                <a:spcPts val="2133"/>
              </a:spcBef>
              <a:buNone/>
            </a:pPr>
            <a:endParaRPr/>
          </a:p>
          <a:p>
            <a:pPr marL="0" indent="0">
              <a:spcBef>
                <a:spcPts val="2133"/>
              </a:spcBef>
              <a:buNone/>
            </a:pPr>
            <a:endParaRPr/>
          </a:p>
          <a:p>
            <a:pPr marL="0" indent="0">
              <a:spcBef>
                <a:spcPts val="2133"/>
              </a:spcBef>
              <a:spcAft>
                <a:spcPts val="2133"/>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114300" y="2386000"/>
            <a:ext cx="2578400" cy="1236400"/>
          </a:xfrm>
          <a:prstGeom prst="rect">
            <a:avLst/>
          </a:prstGeom>
        </p:spPr>
        <p:txBody>
          <a:bodyPr spcFirstLastPara="1" vert="horz" wrap="square" lIns="121900" tIns="0" rIns="0" bIns="121900" rtlCol="0" anchor="t" anchorCtr="0">
            <a:noAutofit/>
          </a:bodyPr>
          <a:lstStyle/>
          <a:p>
            <a:r>
              <a:rPr lang="en-US" sz="3333"/>
              <a:t>Wanneer</a:t>
            </a:r>
            <a:endParaRPr sz="3333">
              <a:solidFill>
                <a:schemeClr val="dk2"/>
              </a:solidFill>
            </a:endParaRPr>
          </a:p>
          <a:p>
            <a:r>
              <a:rPr lang="en-US"/>
              <a:t>overwegen we een talentencampus </a:t>
            </a:r>
            <a:r>
              <a:rPr lang="en-US" sz="3333"/>
              <a:t>?</a:t>
            </a:r>
            <a:r>
              <a:rPr lang="en-US"/>
              <a:t> </a:t>
            </a:r>
            <a:endParaRPr/>
          </a:p>
        </p:txBody>
      </p:sp>
      <p:sp>
        <p:nvSpPr>
          <p:cNvPr id="100" name="Google Shape;100;p20"/>
          <p:cNvSpPr txBox="1">
            <a:spLocks noGrp="1"/>
          </p:cNvSpPr>
          <p:nvPr>
            <p:ph type="body" idx="1"/>
          </p:nvPr>
        </p:nvSpPr>
        <p:spPr>
          <a:xfrm>
            <a:off x="3901767" y="1440167"/>
            <a:ext cx="7682400" cy="5035200"/>
          </a:xfrm>
          <a:prstGeom prst="rect">
            <a:avLst/>
          </a:prstGeom>
        </p:spPr>
        <p:txBody>
          <a:bodyPr spcFirstLastPara="1" vert="horz" wrap="square" lIns="121900" tIns="121900" rIns="121900" bIns="121900" rtlCol="0" anchor="t" anchorCtr="0">
            <a:noAutofit/>
          </a:bodyPr>
          <a:lstStyle/>
          <a:p>
            <a:pPr>
              <a:buChar char="-"/>
            </a:pPr>
            <a:r>
              <a:rPr lang="en-US">
                <a:solidFill>
                  <a:schemeClr val="dk1"/>
                </a:solidFill>
              </a:rPr>
              <a:t>concrete vacatures waar we geen invulling voor krijgen</a:t>
            </a:r>
            <a:endParaRPr>
              <a:solidFill>
                <a:schemeClr val="dk1"/>
              </a:solidFill>
            </a:endParaRPr>
          </a:p>
          <a:p>
            <a:pPr>
              <a:spcBef>
                <a:spcPts val="2133"/>
              </a:spcBef>
              <a:buChar char="-"/>
            </a:pPr>
            <a:r>
              <a:rPr lang="en-US">
                <a:solidFill>
                  <a:schemeClr val="dk1"/>
                </a:solidFill>
              </a:rPr>
              <a:t>bereidheid van de leidinggevende om breed te gaan zoeken, mensen met vooral veel goesting, zonder daarvoor de noodzakelijke skills al te hebben ontwikkeld</a:t>
            </a:r>
            <a:endParaRPr>
              <a:solidFill>
                <a:schemeClr val="dk1"/>
              </a:solidFill>
            </a:endParaRPr>
          </a:p>
          <a:p>
            <a:pPr>
              <a:spcBef>
                <a:spcPts val="2133"/>
              </a:spcBef>
              <a:buChar char="-"/>
            </a:pPr>
            <a:r>
              <a:rPr lang="en-US">
                <a:solidFill>
                  <a:schemeClr val="dk1"/>
                </a:solidFill>
              </a:rPr>
              <a:t>bereidheid om te investeren in het opzetten van wervingsacties, opleiding, opvolging, coaching, evaluatie, bijsturing  </a:t>
            </a:r>
            <a:endParaRPr>
              <a:solidFill>
                <a:schemeClr val="dk1"/>
              </a:solidFill>
            </a:endParaRPr>
          </a:p>
          <a:p>
            <a:pPr>
              <a:spcBef>
                <a:spcPts val="2133"/>
              </a:spcBef>
              <a:spcAft>
                <a:spcPts val="2133"/>
              </a:spcAft>
              <a:buChar char="-"/>
            </a:pPr>
            <a:r>
              <a:rPr lang="en-US">
                <a:solidFill>
                  <a:schemeClr val="dk1"/>
                </a:solidFill>
              </a:rPr>
              <a:t>bereidheid om ‘risico’ te nemen</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0722F93-F1E5-C7B9-F0E6-F379E909DC0D}"/>
              </a:ext>
            </a:extLst>
          </p:cNvPr>
          <p:cNvSpPr>
            <a:spLocks noGrp="1"/>
          </p:cNvSpPr>
          <p:nvPr>
            <p:ph type="ctrTitle"/>
          </p:nvPr>
        </p:nvSpPr>
        <p:spPr>
          <a:xfrm>
            <a:off x="5833974" y="1994700"/>
            <a:ext cx="5811383" cy="2648548"/>
          </a:xfrm>
        </p:spPr>
        <p:txBody>
          <a:bodyPr/>
          <a:lstStyle/>
          <a:p>
            <a:r>
              <a:rPr lang="en-US" err="1">
                <a:latin typeface="FlandersArtSans-Bold"/>
              </a:rPr>
              <a:t>Collega's</a:t>
            </a:r>
            <a:r>
              <a:rPr lang="en-US">
                <a:latin typeface="FlandersArtSans-Bold"/>
              </a:rPr>
              <a:t> </a:t>
            </a:r>
            <a:r>
              <a:rPr lang="en-US" err="1">
                <a:latin typeface="FlandersArtSans-Bold"/>
              </a:rPr>
              <a:t>ontmoeten</a:t>
            </a:r>
            <a:br>
              <a:rPr lang="en-US">
                <a:latin typeface="FlandersArtSans-Bold"/>
              </a:rPr>
            </a:br>
            <a:r>
              <a:rPr lang="en-US" err="1"/>
              <a:t>Netwerken</a:t>
            </a:r>
          </a:p>
        </p:txBody>
      </p:sp>
      <p:sp>
        <p:nvSpPr>
          <p:cNvPr id="22" name="Subtitle 2">
            <a:extLst>
              <a:ext uri="{FF2B5EF4-FFF2-40B4-BE49-F238E27FC236}">
                <a16:creationId xmlns:a16="http://schemas.microsoft.com/office/drawing/2014/main" id="{AF9BAE3D-54B9-08BA-463B-AF9F6C6740A8}"/>
              </a:ext>
            </a:extLst>
          </p:cNvPr>
          <p:cNvSpPr>
            <a:spLocks noGrp="1"/>
          </p:cNvSpPr>
          <p:nvPr>
            <p:ph type="subTitle" idx="1"/>
          </p:nvPr>
        </p:nvSpPr>
        <p:spPr>
          <a:xfrm>
            <a:off x="5347635" y="4812858"/>
            <a:ext cx="5811384" cy="316637"/>
          </a:xfrm>
        </p:spPr>
        <p:txBody>
          <a:bodyPr/>
          <a:lstStyle/>
          <a:p>
            <a:endParaRPr lang="en-US"/>
          </a:p>
        </p:txBody>
      </p:sp>
      <p:pic>
        <p:nvPicPr>
          <p:cNvPr id="7" name="Picture 7">
            <a:extLst>
              <a:ext uri="{FF2B5EF4-FFF2-40B4-BE49-F238E27FC236}">
                <a16:creationId xmlns:a16="http://schemas.microsoft.com/office/drawing/2014/main" id="{36EB2E7D-BE27-5C30-4947-D5CA9BF491AA}"/>
              </a:ext>
            </a:extLst>
          </p:cNvPr>
          <p:cNvPicPr>
            <a:picLocks noChangeAspect="1"/>
          </p:cNvPicPr>
          <p:nvPr/>
        </p:nvPicPr>
        <p:blipFill rotWithShape="1">
          <a:blip r:embed="rId2"/>
          <a:srcRect l="2777" r="2490"/>
          <a:stretch/>
        </p:blipFill>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noFill/>
        </p:spPr>
      </p:pic>
    </p:spTree>
    <p:extLst>
      <p:ext uri="{BB962C8B-B14F-4D97-AF65-F5344CB8AC3E}">
        <p14:creationId xmlns:p14="http://schemas.microsoft.com/office/powerpoint/2010/main" val="1477033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480000" y="2371733"/>
            <a:ext cx="2212800" cy="1250800"/>
          </a:xfrm>
          <a:prstGeom prst="rect">
            <a:avLst/>
          </a:prstGeom>
        </p:spPr>
        <p:txBody>
          <a:bodyPr spcFirstLastPara="1" vert="horz" wrap="square" lIns="121900" tIns="0" rIns="0" bIns="121900" rtlCol="0" anchor="t" anchorCtr="0">
            <a:noAutofit/>
          </a:bodyPr>
          <a:lstStyle/>
          <a:p>
            <a:r>
              <a:rPr lang="en-US" sz="3333"/>
              <a:t>Hoe</a:t>
            </a:r>
            <a:r>
              <a:rPr lang="en-US"/>
              <a:t>  </a:t>
            </a:r>
            <a:endParaRPr/>
          </a:p>
          <a:p>
            <a:r>
              <a:rPr lang="en-US"/>
              <a:t>ziet zo’n talentencampus eruit? </a:t>
            </a:r>
            <a:endParaRPr/>
          </a:p>
        </p:txBody>
      </p:sp>
      <p:sp>
        <p:nvSpPr>
          <p:cNvPr id="106" name="Google Shape;106;p21"/>
          <p:cNvSpPr txBox="1">
            <a:spLocks noGrp="1"/>
          </p:cNvSpPr>
          <p:nvPr>
            <p:ph type="body" idx="1"/>
          </p:nvPr>
        </p:nvSpPr>
        <p:spPr>
          <a:xfrm>
            <a:off x="3043233" y="1443033"/>
            <a:ext cx="8733200" cy="5020400"/>
          </a:xfrm>
          <a:prstGeom prst="rect">
            <a:avLst/>
          </a:prstGeom>
        </p:spPr>
        <p:txBody>
          <a:bodyPr spcFirstLastPara="1" vert="horz" wrap="square" lIns="121900" tIns="121900" rIns="121900" bIns="121900" rtlCol="0" anchor="t" anchorCtr="0">
            <a:noAutofit/>
          </a:bodyPr>
          <a:lstStyle/>
          <a:p>
            <a:pPr marL="0" indent="0">
              <a:buSzPts val="1100"/>
              <a:buNone/>
            </a:pPr>
            <a:r>
              <a:rPr lang="en-US">
                <a:solidFill>
                  <a:schemeClr val="dk1"/>
                </a:solidFill>
              </a:rPr>
              <a:t>4 stappen:</a:t>
            </a:r>
            <a:endParaRPr>
              <a:solidFill>
                <a:schemeClr val="dk1"/>
              </a:solidFill>
            </a:endParaRPr>
          </a:p>
          <a:p>
            <a:pPr>
              <a:lnSpc>
                <a:spcPct val="100000"/>
              </a:lnSpc>
              <a:spcBef>
                <a:spcPts val="2133"/>
              </a:spcBef>
              <a:buFont typeface="Calibri"/>
              <a:buChar char="●"/>
            </a:pPr>
            <a:r>
              <a:rPr lang="en-US">
                <a:solidFill>
                  <a:schemeClr val="dk1"/>
                </a:solidFill>
                <a:latin typeface="Calibri"/>
                <a:ea typeface="Calibri"/>
                <a:cs typeface="Calibri"/>
                <a:sym typeface="Calibri"/>
              </a:rPr>
              <a:t>communicatiecampagne</a:t>
            </a:r>
            <a:endParaRPr>
              <a:solidFill>
                <a:schemeClr val="dk1"/>
              </a:solidFill>
              <a:latin typeface="Calibri"/>
              <a:ea typeface="Calibri"/>
              <a:cs typeface="Calibri"/>
              <a:sym typeface="Calibri"/>
            </a:endParaRPr>
          </a:p>
          <a:p>
            <a:pPr>
              <a:lnSpc>
                <a:spcPct val="100000"/>
              </a:lnSpc>
              <a:spcBef>
                <a:spcPts val="427"/>
              </a:spcBef>
              <a:buFont typeface="Calibri"/>
              <a:buChar char="●"/>
            </a:pPr>
            <a:r>
              <a:rPr lang="en-US">
                <a:solidFill>
                  <a:schemeClr val="dk1"/>
                </a:solidFill>
                <a:latin typeface="Calibri"/>
                <a:ea typeface="Calibri"/>
                <a:cs typeface="Calibri"/>
                <a:sym typeface="Calibri"/>
              </a:rPr>
              <a:t>screening-selectie</a:t>
            </a:r>
            <a:endParaRPr>
              <a:solidFill>
                <a:schemeClr val="dk1"/>
              </a:solidFill>
              <a:latin typeface="Calibri"/>
              <a:ea typeface="Calibri"/>
              <a:cs typeface="Calibri"/>
              <a:sym typeface="Calibri"/>
            </a:endParaRPr>
          </a:p>
          <a:p>
            <a:pPr>
              <a:lnSpc>
                <a:spcPct val="100000"/>
              </a:lnSpc>
              <a:spcBef>
                <a:spcPts val="427"/>
              </a:spcBef>
              <a:buFont typeface="Calibri"/>
              <a:buChar char="●"/>
            </a:pPr>
            <a:r>
              <a:rPr lang="en-US">
                <a:solidFill>
                  <a:schemeClr val="dk1"/>
                </a:solidFill>
                <a:latin typeface="Calibri"/>
                <a:ea typeface="Calibri"/>
                <a:cs typeface="Calibri"/>
                <a:sym typeface="Calibri"/>
              </a:rPr>
              <a:t>start ontwikkel- en/of opleidingstraject</a:t>
            </a:r>
            <a:endParaRPr>
              <a:solidFill>
                <a:schemeClr val="dk1"/>
              </a:solidFill>
              <a:latin typeface="Calibri"/>
              <a:ea typeface="Calibri"/>
              <a:cs typeface="Calibri"/>
              <a:sym typeface="Calibri"/>
            </a:endParaRPr>
          </a:p>
          <a:p>
            <a:pPr>
              <a:lnSpc>
                <a:spcPct val="100000"/>
              </a:lnSpc>
              <a:spcBef>
                <a:spcPts val="427"/>
              </a:spcBef>
              <a:buFont typeface="Calibri"/>
              <a:buChar char="●"/>
            </a:pPr>
            <a:r>
              <a:rPr lang="en-US">
                <a:solidFill>
                  <a:schemeClr val="dk1"/>
                </a:solidFill>
                <a:latin typeface="Calibri"/>
                <a:ea typeface="Calibri"/>
                <a:cs typeface="Calibri"/>
                <a:sym typeface="Calibri"/>
              </a:rPr>
              <a:t>vacatures</a:t>
            </a:r>
            <a:endParaRPr>
              <a:solidFill>
                <a:schemeClr val="dk1"/>
              </a:solidFill>
              <a:latin typeface="Calibri"/>
              <a:ea typeface="Calibri"/>
              <a:cs typeface="Calibri"/>
              <a:sym typeface="Calibri"/>
            </a:endParaRPr>
          </a:p>
          <a:p>
            <a:pPr indent="0">
              <a:lnSpc>
                <a:spcPct val="100000"/>
              </a:lnSpc>
              <a:spcBef>
                <a:spcPts val="427"/>
              </a:spcBef>
              <a:buNone/>
            </a:pPr>
            <a:endParaRPr sz="1600">
              <a:latin typeface="Calibri"/>
              <a:ea typeface="Calibri"/>
              <a:cs typeface="Calibri"/>
              <a:sym typeface="Calibri"/>
            </a:endParaRPr>
          </a:p>
          <a:p>
            <a:pPr marL="0" indent="0">
              <a:spcAft>
                <a:spcPts val="2133"/>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400067" y="2371733"/>
            <a:ext cx="2292800" cy="1250800"/>
          </a:xfrm>
          <a:prstGeom prst="rect">
            <a:avLst/>
          </a:prstGeom>
        </p:spPr>
        <p:txBody>
          <a:bodyPr spcFirstLastPara="1" vert="horz" wrap="square" lIns="121900" tIns="0" rIns="0" bIns="121900" rtlCol="0" anchor="t" anchorCtr="0">
            <a:noAutofit/>
          </a:bodyPr>
          <a:lstStyle/>
          <a:p>
            <a:r>
              <a:rPr lang="en-US"/>
              <a:t>Communicatie- campagne</a:t>
            </a:r>
            <a:endParaRPr/>
          </a:p>
        </p:txBody>
      </p:sp>
      <p:sp>
        <p:nvSpPr>
          <p:cNvPr id="112" name="Google Shape;112;p22"/>
          <p:cNvSpPr txBox="1">
            <a:spLocks noGrp="1"/>
          </p:cNvSpPr>
          <p:nvPr>
            <p:ph type="body" idx="1"/>
          </p:nvPr>
        </p:nvSpPr>
        <p:spPr>
          <a:xfrm>
            <a:off x="3087367" y="1422300"/>
            <a:ext cx="11360800" cy="4555200"/>
          </a:xfrm>
          <a:prstGeom prst="rect">
            <a:avLst/>
          </a:prstGeom>
        </p:spPr>
        <p:txBody>
          <a:bodyPr spcFirstLastPara="1" vert="horz" wrap="square" lIns="121900" tIns="121900" rIns="121900" bIns="121900" rtlCol="0" anchor="t" anchorCtr="0">
            <a:noAutofit/>
          </a:bodyPr>
          <a:lstStyle/>
          <a:p>
            <a:r>
              <a:rPr lang="en-US">
                <a:solidFill>
                  <a:schemeClr val="dk1"/>
                </a:solidFill>
              </a:rPr>
              <a:t>teaser in de CONTENT (personeelsblad) </a:t>
            </a:r>
            <a:endParaRPr>
              <a:solidFill>
                <a:schemeClr val="dk1"/>
              </a:solidFill>
            </a:endParaRPr>
          </a:p>
          <a:p>
            <a:pPr>
              <a:spcBef>
                <a:spcPts val="2133"/>
              </a:spcBef>
            </a:pPr>
            <a:r>
              <a:rPr lang="en-US">
                <a:solidFill>
                  <a:schemeClr val="dk1"/>
                </a:solidFill>
              </a:rPr>
              <a:t>publicatie in de COM’MA (nieuwsbrief)</a:t>
            </a:r>
            <a:endParaRPr>
              <a:solidFill>
                <a:schemeClr val="dk1"/>
              </a:solidFill>
            </a:endParaRPr>
          </a:p>
          <a:p>
            <a:pPr>
              <a:spcBef>
                <a:spcPts val="2133"/>
              </a:spcBef>
            </a:pPr>
            <a:r>
              <a:rPr lang="en-US">
                <a:solidFill>
                  <a:schemeClr val="dk1"/>
                </a:solidFill>
              </a:rPr>
              <a:t>publicatie op intranet</a:t>
            </a:r>
            <a:endParaRPr>
              <a:solidFill>
                <a:schemeClr val="dk1"/>
              </a:solidFill>
            </a:endParaRPr>
          </a:p>
          <a:p>
            <a:pPr>
              <a:spcBef>
                <a:spcPts val="2133"/>
              </a:spcBef>
            </a:pPr>
            <a:r>
              <a:rPr lang="en-US">
                <a:solidFill>
                  <a:schemeClr val="dk1"/>
                </a:solidFill>
              </a:rPr>
              <a:t>infosessies met Q&amp;A: </a:t>
            </a:r>
            <a:endParaRPr>
              <a:solidFill>
                <a:schemeClr val="dk1"/>
              </a:solidFill>
            </a:endParaRPr>
          </a:p>
          <a:p>
            <a:pPr lvl="1" indent="-457189">
              <a:buSzPts val="1800"/>
            </a:pPr>
            <a:r>
              <a:rPr lang="en-US" sz="2400"/>
              <a:t>presentatie van de functie</a:t>
            </a:r>
            <a:endParaRPr sz="2400"/>
          </a:p>
          <a:p>
            <a:pPr lvl="1" indent="-457189">
              <a:buSzPts val="1800"/>
            </a:pPr>
            <a:r>
              <a:rPr lang="en-US" sz="2400"/>
              <a:t>hoe ziet het volledige traject eruit</a:t>
            </a:r>
            <a:endParaRPr sz="2400"/>
          </a:p>
          <a:p>
            <a:pPr marL="0" indent="0">
              <a:spcBef>
                <a:spcPts val="2133"/>
              </a:spcBef>
              <a:spcAft>
                <a:spcPts val="2133"/>
              </a:spcAft>
              <a:buNone/>
            </a:pP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3"/>
          <p:cNvSpPr txBox="1">
            <a:spLocks noGrp="1"/>
          </p:cNvSpPr>
          <p:nvPr>
            <p:ph type="title"/>
          </p:nvPr>
        </p:nvSpPr>
        <p:spPr>
          <a:xfrm>
            <a:off x="228600" y="2386000"/>
            <a:ext cx="2464400" cy="1236400"/>
          </a:xfrm>
          <a:prstGeom prst="rect">
            <a:avLst/>
          </a:prstGeom>
        </p:spPr>
        <p:txBody>
          <a:bodyPr spcFirstLastPara="1" vert="horz" wrap="square" lIns="121900" tIns="0" rIns="0" bIns="121900" rtlCol="0" anchor="t" anchorCtr="0">
            <a:noAutofit/>
          </a:bodyPr>
          <a:lstStyle/>
          <a:p>
            <a:r>
              <a:rPr lang="en-US" sz="3333"/>
              <a:t>Screening/ Selectie</a:t>
            </a:r>
            <a:endParaRPr sz="3333"/>
          </a:p>
        </p:txBody>
      </p:sp>
      <p:sp>
        <p:nvSpPr>
          <p:cNvPr id="118" name="Google Shape;118;p23"/>
          <p:cNvSpPr txBox="1">
            <a:spLocks noGrp="1"/>
          </p:cNvSpPr>
          <p:nvPr>
            <p:ph type="body" idx="1"/>
          </p:nvPr>
        </p:nvSpPr>
        <p:spPr>
          <a:xfrm>
            <a:off x="3028967" y="1400167"/>
            <a:ext cx="8647600" cy="5077600"/>
          </a:xfrm>
          <a:prstGeom prst="rect">
            <a:avLst/>
          </a:prstGeom>
        </p:spPr>
        <p:txBody>
          <a:bodyPr spcFirstLastPara="1" vert="horz" wrap="square" lIns="121900" tIns="121900" rIns="121900" bIns="121900" rtlCol="0" anchor="t" anchorCtr="0">
            <a:noAutofit/>
          </a:bodyPr>
          <a:lstStyle/>
          <a:p>
            <a:pPr>
              <a:buChar char="-"/>
            </a:pPr>
            <a:r>
              <a:rPr lang="en-US">
                <a:solidFill>
                  <a:schemeClr val="dk1"/>
                </a:solidFill>
              </a:rPr>
              <a:t>waar wordt de lat gelegd, wat is het minimum aan vereiste competenties?</a:t>
            </a:r>
            <a:endParaRPr/>
          </a:p>
          <a:p>
            <a:pPr>
              <a:spcBef>
                <a:spcPts val="2133"/>
              </a:spcBef>
              <a:buChar char="-"/>
            </a:pPr>
            <a:r>
              <a:rPr lang="en-US">
                <a:solidFill>
                  <a:schemeClr val="dk1"/>
                </a:solidFill>
              </a:rPr>
              <a:t>er starten maar evenveel mensen aan de campus als dat er uiteindelijk vacatures zijn (werfreserve is mogelijk)  </a:t>
            </a:r>
            <a:r>
              <a:rPr lang="en-US"/>
              <a:t>                            </a:t>
            </a:r>
            <a:endParaRPr/>
          </a:p>
          <a:p>
            <a:pPr indent="0">
              <a:spcBef>
                <a:spcPts val="2133"/>
              </a:spcBef>
              <a:buNone/>
            </a:pPr>
            <a:endParaRPr/>
          </a:p>
          <a:p>
            <a:pPr>
              <a:spcBef>
                <a:spcPts val="2133"/>
              </a:spcBef>
              <a:buChar char="-"/>
            </a:pPr>
            <a:r>
              <a:rPr lang="en-US">
                <a:solidFill>
                  <a:schemeClr val="dk1"/>
                </a:solidFill>
              </a:rPr>
              <a:t>instrumenten: psychotechnische screening, interview rond motivatie, case, test..</a:t>
            </a:r>
            <a:r>
              <a:rPr lang="en-US"/>
              <a:t>  </a:t>
            </a:r>
            <a:r>
              <a:rPr lang="en-US">
                <a:solidFill>
                  <a:schemeClr val="dk1"/>
                </a:solidFill>
              </a:rPr>
              <a:t>een ‘batterij’ die evt samen met de opleider kan ontwikkeld worden. </a:t>
            </a:r>
            <a:endParaRPr/>
          </a:p>
          <a:p>
            <a:pPr marL="0" indent="0">
              <a:spcBef>
                <a:spcPts val="2133"/>
              </a:spcBef>
              <a:buNone/>
            </a:pPr>
            <a:endParaRPr>
              <a:solidFill>
                <a:schemeClr val="dk1"/>
              </a:solidFill>
            </a:endParaRPr>
          </a:p>
          <a:p>
            <a:pPr marL="0" indent="0">
              <a:spcBef>
                <a:spcPts val="2133"/>
              </a:spcBef>
              <a:buNone/>
            </a:pPr>
            <a:endParaRPr>
              <a:solidFill>
                <a:schemeClr val="dk1"/>
              </a:solidFill>
            </a:endParaRPr>
          </a:p>
          <a:p>
            <a:pPr marL="0" indent="0">
              <a:spcBef>
                <a:spcPts val="2133"/>
              </a:spcBef>
              <a:spcAft>
                <a:spcPts val="2133"/>
              </a:spcAft>
              <a:buNone/>
            </a:pPr>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4"/>
          <p:cNvSpPr txBox="1">
            <a:spLocks noGrp="1"/>
          </p:cNvSpPr>
          <p:nvPr>
            <p:ph type="title"/>
          </p:nvPr>
        </p:nvSpPr>
        <p:spPr>
          <a:xfrm>
            <a:off x="0" y="2371733"/>
            <a:ext cx="3028800" cy="2257600"/>
          </a:xfrm>
          <a:prstGeom prst="rect">
            <a:avLst/>
          </a:prstGeom>
        </p:spPr>
        <p:txBody>
          <a:bodyPr spcFirstLastPara="1" vert="horz" wrap="square" lIns="121900" tIns="0" rIns="0" bIns="121900" rtlCol="0" anchor="t" anchorCtr="0">
            <a:noAutofit/>
          </a:bodyPr>
          <a:lstStyle/>
          <a:p>
            <a:pPr algn="ctr">
              <a:spcBef>
                <a:spcPts val="427"/>
              </a:spcBef>
            </a:pPr>
            <a:r>
              <a:rPr lang="en-US" sz="3333">
                <a:latin typeface="Calibri"/>
                <a:ea typeface="Calibri"/>
                <a:cs typeface="Calibri"/>
                <a:sym typeface="Calibri"/>
              </a:rPr>
              <a:t>ontwikkel- en/of opleidingstraject</a:t>
            </a:r>
            <a:endParaRPr sz="3333"/>
          </a:p>
        </p:txBody>
      </p:sp>
      <p:sp>
        <p:nvSpPr>
          <p:cNvPr id="124" name="Google Shape;124;p24"/>
          <p:cNvSpPr txBox="1">
            <a:spLocks noGrp="1"/>
          </p:cNvSpPr>
          <p:nvPr>
            <p:ph type="body" idx="1"/>
          </p:nvPr>
        </p:nvSpPr>
        <p:spPr>
          <a:xfrm>
            <a:off x="3118233" y="1457333"/>
            <a:ext cx="7308800" cy="5014800"/>
          </a:xfrm>
          <a:prstGeom prst="rect">
            <a:avLst/>
          </a:prstGeom>
        </p:spPr>
        <p:txBody>
          <a:bodyPr spcFirstLastPara="1" vert="horz" wrap="square" lIns="121900" tIns="121900" rIns="121900" bIns="121900" rtlCol="0" anchor="t" anchorCtr="0">
            <a:noAutofit/>
          </a:bodyPr>
          <a:lstStyle/>
          <a:p>
            <a:pPr>
              <a:buChar char="-"/>
            </a:pPr>
            <a:r>
              <a:rPr lang="en-US">
                <a:solidFill>
                  <a:schemeClr val="dk1"/>
                </a:solidFill>
              </a:rPr>
              <a:t>intern of samen met externe partners</a:t>
            </a:r>
            <a:endParaRPr>
              <a:solidFill>
                <a:schemeClr val="dk1"/>
              </a:solidFill>
            </a:endParaRPr>
          </a:p>
          <a:p>
            <a:pPr marL="0" indent="0">
              <a:spcBef>
                <a:spcPts val="2133"/>
              </a:spcBef>
              <a:buNone/>
            </a:pPr>
            <a:endParaRPr>
              <a:solidFill>
                <a:schemeClr val="dk1"/>
              </a:solidFill>
            </a:endParaRPr>
          </a:p>
          <a:p>
            <a:pPr>
              <a:spcBef>
                <a:spcPts val="2133"/>
              </a:spcBef>
              <a:buChar char="-"/>
            </a:pPr>
            <a:r>
              <a:rPr lang="en-US">
                <a:solidFill>
                  <a:schemeClr val="dk1"/>
                </a:solidFill>
              </a:rPr>
              <a:t>duurtijd kan variëren</a:t>
            </a:r>
            <a:endParaRPr>
              <a:solidFill>
                <a:schemeClr val="dk1"/>
              </a:solidFill>
            </a:endParaRPr>
          </a:p>
          <a:p>
            <a:pPr marL="0" indent="0">
              <a:spcBef>
                <a:spcPts val="2133"/>
              </a:spcBef>
              <a:buNone/>
            </a:pPr>
            <a:endParaRPr>
              <a:solidFill>
                <a:schemeClr val="dk1"/>
              </a:solidFill>
            </a:endParaRPr>
          </a:p>
          <a:p>
            <a:pPr>
              <a:spcBef>
                <a:spcPts val="2133"/>
              </a:spcBef>
              <a:buChar char="-"/>
            </a:pPr>
            <a:r>
              <a:rPr lang="en-US">
                <a:solidFill>
                  <a:schemeClr val="dk1"/>
                </a:solidFill>
              </a:rPr>
              <a:t>continue coaching, opvolging, evaluatie, bijsturing</a:t>
            </a:r>
            <a:endParaRPr>
              <a:solidFill>
                <a:schemeClr val="dk1"/>
              </a:solidFill>
            </a:endParaRPr>
          </a:p>
          <a:p>
            <a:pPr marL="0" indent="0">
              <a:spcBef>
                <a:spcPts val="2133"/>
              </a:spcBef>
              <a:buNone/>
            </a:pPr>
            <a:endParaRPr>
              <a:solidFill>
                <a:schemeClr val="dk1"/>
              </a:solidFill>
            </a:endParaRPr>
          </a:p>
          <a:p>
            <a:pPr>
              <a:spcBef>
                <a:spcPts val="2133"/>
              </a:spcBef>
              <a:buChar char="-"/>
            </a:pPr>
            <a:r>
              <a:rPr lang="en-US">
                <a:solidFill>
                  <a:schemeClr val="dk1"/>
                </a:solidFill>
              </a:rPr>
              <a:t>terugkeermogelijkheid naar team/afdeling (al dan niet vrijwillig)  </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xfrm>
            <a:off x="461913" y="2400300"/>
            <a:ext cx="2230954" cy="1222400"/>
          </a:xfrm>
          <a:prstGeom prst="rect">
            <a:avLst/>
          </a:prstGeom>
        </p:spPr>
        <p:txBody>
          <a:bodyPr spcFirstLastPara="1" vert="horz" wrap="square" lIns="121900" tIns="0" rIns="0" bIns="121900" rtlCol="0" anchor="t" anchorCtr="0">
            <a:noAutofit/>
          </a:bodyPr>
          <a:lstStyle/>
          <a:p>
            <a:r>
              <a:rPr lang="en-US" sz="3333" err="1"/>
              <a:t>Vacatures</a:t>
            </a:r>
            <a:r>
              <a:rPr lang="en-US" sz="3333"/>
              <a:t>		</a:t>
            </a:r>
            <a:endParaRPr sz="3333"/>
          </a:p>
        </p:txBody>
      </p:sp>
      <p:sp>
        <p:nvSpPr>
          <p:cNvPr id="130" name="Google Shape;130;p25"/>
          <p:cNvSpPr txBox="1">
            <a:spLocks noGrp="1"/>
          </p:cNvSpPr>
          <p:nvPr>
            <p:ph type="body" idx="1"/>
          </p:nvPr>
        </p:nvSpPr>
        <p:spPr>
          <a:xfrm>
            <a:off x="3118233" y="1414467"/>
            <a:ext cx="7308800" cy="3914800"/>
          </a:xfrm>
          <a:prstGeom prst="rect">
            <a:avLst/>
          </a:prstGeom>
        </p:spPr>
        <p:txBody>
          <a:bodyPr spcFirstLastPara="1" vert="horz" wrap="square" lIns="121900" tIns="121900" rIns="121900" bIns="121900" rtlCol="0" anchor="t" anchorCtr="0">
            <a:noAutofit/>
          </a:bodyPr>
          <a:lstStyle/>
          <a:p>
            <a:pPr>
              <a:buChar char="-"/>
            </a:pPr>
            <a:r>
              <a:rPr lang="en-US">
                <a:solidFill>
                  <a:schemeClr val="dk1"/>
                </a:solidFill>
              </a:rPr>
              <a:t>intern of extern: wat is er nodig om die persoon op het correcte niveau te gaan verlonen</a:t>
            </a:r>
            <a:endParaRPr>
              <a:solidFill>
                <a:schemeClr val="dk1"/>
              </a:solidFill>
            </a:endParaRPr>
          </a:p>
          <a:p>
            <a:pPr marL="0" indent="0">
              <a:spcBef>
                <a:spcPts val="2133"/>
              </a:spcBef>
              <a:buNone/>
            </a:pPr>
            <a:r>
              <a:rPr lang="en-US"/>
              <a:t> </a:t>
            </a:r>
            <a:endParaRPr/>
          </a:p>
          <a:p>
            <a:pPr>
              <a:spcBef>
                <a:spcPts val="2133"/>
              </a:spcBef>
              <a:buChar char="-"/>
            </a:pPr>
            <a:r>
              <a:rPr lang="en-US"/>
              <a:t>ook andere mensen kunnen deelnemen</a:t>
            </a:r>
            <a:endParaRPr/>
          </a:p>
          <a:p>
            <a:pPr marL="0" indent="0">
              <a:spcBef>
                <a:spcPts val="2133"/>
              </a:spcBef>
              <a:buNone/>
            </a:pPr>
            <a:endParaRPr>
              <a:solidFill>
                <a:schemeClr val="dk1"/>
              </a:solidFill>
            </a:endParaRPr>
          </a:p>
          <a:p>
            <a:pPr marL="0" indent="0">
              <a:spcBef>
                <a:spcPts val="2133"/>
              </a:spcBef>
              <a:spcAft>
                <a:spcPts val="2133"/>
              </a:spcAft>
              <a:buNone/>
            </a:pP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169682" y="2371733"/>
            <a:ext cx="2659285" cy="1250800"/>
          </a:xfrm>
          <a:prstGeom prst="rect">
            <a:avLst/>
          </a:prstGeom>
        </p:spPr>
        <p:txBody>
          <a:bodyPr spcFirstLastPara="1" vert="horz" wrap="square" lIns="121900" tIns="0" rIns="0" bIns="121900" rtlCol="0" anchor="t" anchorCtr="0">
            <a:noAutofit/>
          </a:bodyPr>
          <a:lstStyle/>
          <a:p>
            <a:r>
              <a:rPr lang="en-US" sz="3333" err="1"/>
              <a:t>Voorbeelden</a:t>
            </a:r>
            <a:endParaRPr sz="3333"/>
          </a:p>
        </p:txBody>
      </p:sp>
      <p:sp>
        <p:nvSpPr>
          <p:cNvPr id="136" name="Google Shape;136;p26"/>
          <p:cNvSpPr txBox="1">
            <a:spLocks noGrp="1"/>
          </p:cNvSpPr>
          <p:nvPr>
            <p:ph type="body" idx="1"/>
          </p:nvPr>
        </p:nvSpPr>
        <p:spPr>
          <a:xfrm>
            <a:off x="3028967" y="1414467"/>
            <a:ext cx="8747600" cy="5048800"/>
          </a:xfrm>
          <a:prstGeom prst="rect">
            <a:avLst/>
          </a:prstGeom>
        </p:spPr>
        <p:txBody>
          <a:bodyPr spcFirstLastPara="1" vert="horz" wrap="square" lIns="121900" tIns="121900" rIns="121900" bIns="121900" rtlCol="0" anchor="t" anchorCtr="0">
            <a:noAutofit/>
          </a:bodyPr>
          <a:lstStyle/>
          <a:p>
            <a:pPr>
              <a:buChar char="-"/>
            </a:pPr>
            <a:r>
              <a:rPr lang="en-US">
                <a:solidFill>
                  <a:schemeClr val="dk1"/>
                </a:solidFill>
              </a:rPr>
              <a:t>IT: java ontwikkelaars en functioneel analisten</a:t>
            </a:r>
            <a:endParaRPr>
              <a:solidFill>
                <a:schemeClr val="dk1"/>
              </a:solidFill>
            </a:endParaRPr>
          </a:p>
          <a:p>
            <a:pPr marL="0" indent="0">
              <a:spcBef>
                <a:spcPts val="2133"/>
              </a:spcBef>
              <a:buNone/>
            </a:pPr>
            <a:endParaRPr>
              <a:solidFill>
                <a:schemeClr val="dk1"/>
              </a:solidFill>
            </a:endParaRPr>
          </a:p>
          <a:p>
            <a:pPr>
              <a:spcBef>
                <a:spcPts val="2133"/>
              </a:spcBef>
              <a:buChar char="-"/>
            </a:pPr>
            <a:r>
              <a:rPr lang="en-US">
                <a:solidFill>
                  <a:schemeClr val="dk1"/>
                </a:solidFill>
              </a:rPr>
              <a:t>O&amp;O: projectleiders</a:t>
            </a:r>
            <a:endParaRPr>
              <a:solidFill>
                <a:schemeClr val="dk1"/>
              </a:solidFill>
            </a:endParaRPr>
          </a:p>
          <a:p>
            <a:pPr marL="0" indent="0">
              <a:spcBef>
                <a:spcPts val="2133"/>
              </a:spcBef>
              <a:buNone/>
            </a:pPr>
            <a:endParaRPr>
              <a:solidFill>
                <a:schemeClr val="dk1"/>
              </a:solidFill>
            </a:endParaRPr>
          </a:p>
          <a:p>
            <a:pPr>
              <a:spcBef>
                <a:spcPts val="2133"/>
              </a:spcBef>
              <a:buChar char="-"/>
            </a:pPr>
            <a:r>
              <a:rPr lang="en-US">
                <a:solidFill>
                  <a:schemeClr val="dk1"/>
                </a:solidFill>
              </a:rPr>
              <a:t>IDPB: preventieadviseurs</a:t>
            </a:r>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p:nvPr/>
        </p:nvSpPr>
        <p:spPr>
          <a:xfrm>
            <a:off x="348700" y="964867"/>
            <a:ext cx="2089600" cy="3005200"/>
          </a:xfrm>
          <a:prstGeom prst="rect">
            <a:avLst/>
          </a:prstGeom>
          <a:noFill/>
          <a:ln>
            <a:noFill/>
          </a:ln>
        </p:spPr>
        <p:txBody>
          <a:bodyPr spcFirstLastPara="1" wrap="square" lIns="0" tIns="0" rIns="0" bIns="0" anchor="t" anchorCtr="0">
            <a:noAutofit/>
          </a:bodyPr>
          <a:lstStyle/>
          <a:p>
            <a:pPr algn="r">
              <a:buClr>
                <a:srgbClr val="008ACA"/>
              </a:buClr>
              <a:buSzPts val="2400"/>
            </a:pPr>
            <a:r>
              <a:rPr lang="en-US" sz="2400" b="1">
                <a:solidFill>
                  <a:schemeClr val="lt1"/>
                </a:solidFill>
                <a:latin typeface="Calibri"/>
                <a:ea typeface="Calibri"/>
                <a:cs typeface="Calibri"/>
                <a:sym typeface="Calibri"/>
              </a:rPr>
              <a:t>Talentencampus </a:t>
            </a:r>
            <a:endParaRPr sz="2400" b="1">
              <a:solidFill>
                <a:schemeClr val="lt1"/>
              </a:solidFill>
              <a:latin typeface="Calibri"/>
              <a:ea typeface="Calibri"/>
              <a:cs typeface="Calibri"/>
              <a:sym typeface="Calibri"/>
            </a:endParaRPr>
          </a:p>
          <a:p>
            <a:pPr algn="r">
              <a:buClr>
                <a:schemeClr val="dk1"/>
              </a:buClr>
              <a:buSzPts val="1100"/>
            </a:pPr>
            <a:r>
              <a:rPr lang="en-US" sz="2400">
                <a:solidFill>
                  <a:schemeClr val="lt1"/>
                </a:solidFill>
                <a:latin typeface="Calibri"/>
                <a:ea typeface="Calibri"/>
                <a:cs typeface="Calibri"/>
                <a:sym typeface="Calibri"/>
              </a:rPr>
              <a:t>I&amp;T</a:t>
            </a:r>
            <a:endParaRPr sz="2400">
              <a:solidFill>
                <a:schemeClr val="lt1"/>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r>
              <a:rPr lang="en-US" sz="2400">
                <a:solidFill>
                  <a:srgbClr val="FFFFFF"/>
                </a:solidFill>
                <a:latin typeface="Calibri"/>
                <a:ea typeface="Calibri"/>
                <a:cs typeface="Calibri"/>
                <a:sym typeface="Calibri"/>
              </a:rPr>
              <a:t>resultaten</a:t>
            </a:r>
            <a:endParaRPr sz="2400">
              <a:solidFill>
                <a:srgbClr val="FFFFFF"/>
              </a:solidFill>
              <a:latin typeface="Calibri"/>
              <a:ea typeface="Calibri"/>
              <a:cs typeface="Calibri"/>
              <a:sym typeface="Calibri"/>
            </a:endParaRPr>
          </a:p>
        </p:txBody>
      </p:sp>
      <p:graphicFrame>
        <p:nvGraphicFramePr>
          <p:cNvPr id="142" name="Google Shape;142;p27"/>
          <p:cNvGraphicFramePr/>
          <p:nvPr>
            <p:extLst>
              <p:ext uri="{D42A27DB-BD31-4B8C-83A1-F6EECF244321}">
                <p14:modId xmlns:p14="http://schemas.microsoft.com/office/powerpoint/2010/main" val="3968143564"/>
              </p:ext>
            </p:extLst>
          </p:nvPr>
        </p:nvGraphicFramePr>
        <p:xfrm>
          <a:off x="3365369" y="1220267"/>
          <a:ext cx="7746697" cy="4130067"/>
        </p:xfrm>
        <a:graphic>
          <a:graphicData uri="http://schemas.openxmlformats.org/drawingml/2006/table">
            <a:tbl>
              <a:tblPr>
                <a:noFill/>
              </a:tblPr>
              <a:tblGrid>
                <a:gridCol w="2272993">
                  <a:extLst>
                    <a:ext uri="{9D8B030D-6E8A-4147-A177-3AD203B41FA5}">
                      <a16:colId xmlns:a16="http://schemas.microsoft.com/office/drawing/2014/main" val="20000"/>
                    </a:ext>
                  </a:extLst>
                </a:gridCol>
                <a:gridCol w="1368426">
                  <a:extLst>
                    <a:ext uri="{9D8B030D-6E8A-4147-A177-3AD203B41FA5}">
                      <a16:colId xmlns:a16="http://schemas.microsoft.com/office/drawing/2014/main" val="20001"/>
                    </a:ext>
                  </a:extLst>
                </a:gridCol>
                <a:gridCol w="1368426">
                  <a:extLst>
                    <a:ext uri="{9D8B030D-6E8A-4147-A177-3AD203B41FA5}">
                      <a16:colId xmlns:a16="http://schemas.microsoft.com/office/drawing/2014/main" val="20002"/>
                    </a:ext>
                  </a:extLst>
                </a:gridCol>
                <a:gridCol w="1428662">
                  <a:extLst>
                    <a:ext uri="{9D8B030D-6E8A-4147-A177-3AD203B41FA5}">
                      <a16:colId xmlns:a16="http://schemas.microsoft.com/office/drawing/2014/main" val="20003"/>
                    </a:ext>
                  </a:extLst>
                </a:gridCol>
                <a:gridCol w="1308190">
                  <a:extLst>
                    <a:ext uri="{9D8B030D-6E8A-4147-A177-3AD203B41FA5}">
                      <a16:colId xmlns:a16="http://schemas.microsoft.com/office/drawing/2014/main" val="20004"/>
                    </a:ext>
                  </a:extLst>
                </a:gridCol>
              </a:tblGrid>
              <a:tr h="2105467">
                <a:tc>
                  <a:txBody>
                    <a:bodyPr/>
                    <a:lstStyle/>
                    <a:p>
                      <a:pPr marL="0" lvl="0" indent="0" algn="l" rtl="0">
                        <a:spcBef>
                          <a:spcPts val="0"/>
                        </a:spcBef>
                        <a:spcAft>
                          <a:spcPts val="0"/>
                        </a:spcAft>
                        <a:buNone/>
                      </a:pPr>
                      <a:endParaRPr sz="1300" u="sng">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geïnteresseerd</a:t>
                      </a:r>
                      <a:endParaRPr sz="1300" b="1">
                        <a:latin typeface="Calibri"/>
                        <a:ea typeface="Calibri"/>
                        <a:cs typeface="Calibri"/>
                        <a:sym typeface="Calibri"/>
                      </a:endParaRPr>
                    </a:p>
                    <a:p>
                      <a:pPr marL="0" lvl="0" indent="0" algn="ctr" rtl="0">
                        <a:spcBef>
                          <a:spcPts val="0"/>
                        </a:spcBef>
                        <a:spcAft>
                          <a:spcPts val="0"/>
                        </a:spcAft>
                        <a:buNone/>
                      </a:pPr>
                      <a:r>
                        <a:rPr lang="en-US" sz="1300" b="1" err="1">
                          <a:latin typeface="Calibri"/>
                          <a:ea typeface="Calibri"/>
                          <a:cs typeface="Calibri"/>
                          <a:sym typeface="Calibri"/>
                        </a:rPr>
                        <a:t>voor</a:t>
                      </a:r>
                      <a:r>
                        <a:rPr lang="en-US" sz="1300" b="1">
                          <a:latin typeface="Calibri"/>
                          <a:ea typeface="Calibri"/>
                          <a:cs typeface="Calibri"/>
                          <a:sym typeface="Calibri"/>
                        </a:rPr>
                        <a:t> </a:t>
                      </a:r>
                      <a:r>
                        <a:rPr lang="en-US" sz="1300" b="1" err="1">
                          <a:latin typeface="Calibri"/>
                          <a:ea typeface="Calibri"/>
                          <a:cs typeface="Calibri"/>
                          <a:sym typeface="Calibri"/>
                        </a:rPr>
                        <a:t>infosessie</a:t>
                      </a:r>
                      <a:endParaRPr sz="1300" b="1">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ingeschreven</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screening</a:t>
                      </a:r>
                      <a:endParaRPr sz="1300" b="1">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geslaagd</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screening en </a:t>
                      </a:r>
                      <a:r>
                        <a:rPr lang="en-US" sz="1300" b="1" err="1">
                          <a:latin typeface="Calibri"/>
                          <a:ea typeface="Calibri"/>
                          <a:cs typeface="Calibri"/>
                          <a:sym typeface="Calibri"/>
                        </a:rPr>
                        <a:t>gestart</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a:t>
                      </a:r>
                      <a:r>
                        <a:rPr lang="en-US" sz="1300" b="1" err="1">
                          <a:latin typeface="Calibri"/>
                          <a:ea typeface="Calibri"/>
                          <a:cs typeface="Calibri"/>
                          <a:sym typeface="Calibri"/>
                        </a:rPr>
                        <a:t>opleidingstraject</a:t>
                      </a:r>
                      <a:endParaRPr sz="1300" b="1">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geslaagd</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a:t>
                      </a:r>
                      <a:r>
                        <a:rPr lang="en-US" sz="1300" b="1" err="1">
                          <a:latin typeface="Calibri"/>
                          <a:ea typeface="Calibri"/>
                          <a:cs typeface="Calibri"/>
                          <a:sym typeface="Calibri"/>
                        </a:rPr>
                        <a:t>opleidingstraject</a:t>
                      </a:r>
                      <a:r>
                        <a:rPr lang="en-US" sz="1300" b="1">
                          <a:latin typeface="Calibri"/>
                          <a:ea typeface="Calibri"/>
                          <a:cs typeface="Calibri"/>
                          <a:sym typeface="Calibri"/>
                        </a:rPr>
                        <a:t> en </a:t>
                      </a:r>
                      <a:r>
                        <a:rPr lang="en-US" sz="1300" b="1" err="1">
                          <a:latin typeface="Calibri"/>
                          <a:ea typeface="Calibri"/>
                          <a:cs typeface="Calibri"/>
                          <a:sym typeface="Calibri"/>
                        </a:rPr>
                        <a:t>aan</a:t>
                      </a:r>
                      <a:r>
                        <a:rPr lang="en-US" sz="1300" b="1">
                          <a:latin typeface="Calibri"/>
                          <a:ea typeface="Calibri"/>
                          <a:cs typeface="Calibri"/>
                          <a:sym typeface="Calibri"/>
                        </a:rPr>
                        <a:t> de slag</a:t>
                      </a:r>
                      <a:endParaRPr sz="1300" b="1">
                        <a:latin typeface="Calibri"/>
                        <a:ea typeface="Calibri"/>
                        <a:cs typeface="Calibri"/>
                        <a:sym typeface="Calibri"/>
                      </a:endParaRPr>
                    </a:p>
                  </a:txBody>
                  <a:tcPr marL="121900" marR="121900" marT="121900" marB="121900" anchor="ctr">
                    <a:solidFill>
                      <a:schemeClr val="bg1"/>
                    </a:solidFill>
                  </a:tcPr>
                </a:tc>
                <a:extLst>
                  <a:ext uri="{0D108BD9-81ED-4DB2-BD59-A6C34878D82A}">
                    <a16:rowId xmlns:a16="http://schemas.microsoft.com/office/drawing/2014/main" val="10000"/>
                  </a:ext>
                </a:extLst>
              </a:tr>
              <a:tr h="1012300">
                <a:tc>
                  <a:txBody>
                    <a:bodyPr/>
                    <a:lstStyle/>
                    <a:p>
                      <a:pPr marL="0" lvl="0" indent="0" algn="l" rtl="0">
                        <a:spcBef>
                          <a:spcPts val="0"/>
                        </a:spcBef>
                        <a:spcAft>
                          <a:spcPts val="0"/>
                        </a:spcAft>
                        <a:buNone/>
                      </a:pPr>
                      <a:r>
                        <a:rPr lang="en-US" sz="1300" b="1">
                          <a:latin typeface="Calibri"/>
                          <a:ea typeface="Calibri"/>
                          <a:cs typeface="Calibri"/>
                          <a:sym typeface="Calibri"/>
                        </a:rPr>
                        <a:t>JAVA-ontwikkelaar</a:t>
                      </a:r>
                      <a:endParaRPr sz="1300" b="1">
                        <a:latin typeface="Calibri"/>
                        <a:ea typeface="Calibri"/>
                        <a:cs typeface="Calibri"/>
                        <a:sym typeface="Calibri"/>
                      </a:endParaRPr>
                    </a:p>
                  </a:txBody>
                  <a:tcPr marL="121900" marR="121900" marT="121900" marB="121900"/>
                </a:tc>
                <a:tc rowSpan="2">
                  <a:txBody>
                    <a:bodyPr/>
                    <a:lstStyle/>
                    <a:p>
                      <a:pPr marL="0" lvl="0" indent="0" algn="ctr" rtl="0">
                        <a:spcBef>
                          <a:spcPts val="0"/>
                        </a:spcBef>
                        <a:spcAft>
                          <a:spcPts val="0"/>
                        </a:spcAft>
                        <a:buNone/>
                      </a:pPr>
                      <a:r>
                        <a:rPr lang="en-US" sz="1300">
                          <a:latin typeface="Calibri"/>
                          <a:ea typeface="Calibri"/>
                          <a:cs typeface="Calibri"/>
                          <a:sym typeface="Calibri"/>
                        </a:rPr>
                        <a:t>88</a:t>
                      </a:r>
                      <a:endParaRPr sz="1300">
                        <a:latin typeface="Calibri"/>
                        <a:ea typeface="Calibri"/>
                        <a:cs typeface="Calibri"/>
                        <a:sym typeface="Calibri"/>
                      </a:endParaRPr>
                    </a:p>
                  </a:txBody>
                  <a:tcPr marL="121900" marR="121900" marT="121900" marB="12190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latin typeface="Calibri"/>
                          <a:ea typeface="Calibri"/>
                          <a:cs typeface="Calibri"/>
                          <a:sym typeface="Calibri"/>
                        </a:rPr>
                        <a:t>16</a:t>
                      </a:r>
                      <a:endParaRPr sz="1300">
                        <a:latin typeface="Calibri"/>
                        <a:ea typeface="Calibri"/>
                        <a:cs typeface="Calibri"/>
                        <a:sym typeface="Calibri"/>
                      </a:endParaRPr>
                    </a:p>
                  </a:txBody>
                  <a:tcPr marL="121900" marR="121900" marT="121900" marB="121900" anchor="ctr"/>
                </a:tc>
                <a:tc>
                  <a:txBody>
                    <a:bodyPr/>
                    <a:lstStyle/>
                    <a:p>
                      <a:pPr marL="0" lvl="0" indent="0" algn="ctr" rtl="0">
                        <a:spcBef>
                          <a:spcPts val="0"/>
                        </a:spcBef>
                        <a:spcAft>
                          <a:spcPts val="0"/>
                        </a:spcAft>
                        <a:buNone/>
                      </a:pPr>
                      <a:r>
                        <a:rPr lang="en-US" sz="1300">
                          <a:latin typeface="Calibri"/>
                          <a:ea typeface="Calibri"/>
                          <a:cs typeface="Calibri"/>
                          <a:sym typeface="Calibri"/>
                        </a:rPr>
                        <a:t>3</a:t>
                      </a:r>
                      <a:endParaRPr sz="1300">
                        <a:latin typeface="Calibri"/>
                        <a:ea typeface="Calibri"/>
                        <a:cs typeface="Calibri"/>
                        <a:sym typeface="Calibri"/>
                      </a:endParaRPr>
                    </a:p>
                  </a:txBody>
                  <a:tcPr marL="121900" marR="121900" marT="121900" marB="121900" anchor="ctr"/>
                </a:tc>
                <a:tc>
                  <a:txBody>
                    <a:bodyPr/>
                    <a:lstStyle/>
                    <a:p>
                      <a:pPr marL="0" lvl="0" indent="0" algn="ctr" rtl="0">
                        <a:spcBef>
                          <a:spcPts val="0"/>
                        </a:spcBef>
                        <a:spcAft>
                          <a:spcPts val="0"/>
                        </a:spcAft>
                        <a:buNone/>
                      </a:pPr>
                      <a:r>
                        <a:rPr lang="en-US" sz="1300">
                          <a:latin typeface="Calibri"/>
                          <a:ea typeface="Calibri"/>
                          <a:cs typeface="Calibri"/>
                          <a:sym typeface="Calibri"/>
                        </a:rPr>
                        <a:t>3</a:t>
                      </a:r>
                      <a:endParaRPr sz="1300">
                        <a:latin typeface="Calibri"/>
                        <a:ea typeface="Calibri"/>
                        <a:cs typeface="Calibri"/>
                        <a:sym typeface="Calibri"/>
                      </a:endParaRPr>
                    </a:p>
                  </a:txBody>
                  <a:tcPr marL="121900" marR="121900" marT="121900" marB="121900" anchor="ctr"/>
                </a:tc>
                <a:extLst>
                  <a:ext uri="{0D108BD9-81ED-4DB2-BD59-A6C34878D82A}">
                    <a16:rowId xmlns:a16="http://schemas.microsoft.com/office/drawing/2014/main" val="10001"/>
                  </a:ext>
                </a:extLst>
              </a:tr>
              <a:tr h="1012300">
                <a:tc>
                  <a:txBody>
                    <a:bodyPr/>
                    <a:lstStyle/>
                    <a:p>
                      <a:pPr marL="0" lvl="0" indent="0" algn="l" rtl="0">
                        <a:spcBef>
                          <a:spcPts val="0"/>
                        </a:spcBef>
                        <a:spcAft>
                          <a:spcPts val="0"/>
                        </a:spcAft>
                        <a:buNone/>
                      </a:pPr>
                      <a:r>
                        <a:rPr lang="en-US" sz="1300" b="1">
                          <a:latin typeface="Calibri"/>
                          <a:ea typeface="Calibri"/>
                          <a:cs typeface="Calibri"/>
                          <a:sym typeface="Calibri"/>
                        </a:rPr>
                        <a:t>Functioneel analist</a:t>
                      </a:r>
                      <a:endParaRPr sz="1300" b="1">
                        <a:latin typeface="Calibri"/>
                        <a:ea typeface="Calibri"/>
                        <a:cs typeface="Calibri"/>
                        <a:sym typeface="Calibri"/>
                      </a:endParaRPr>
                    </a:p>
                  </a:txBody>
                  <a:tcPr marL="121900" marR="121900" marT="121900" marB="121900">
                    <a:lnB w="9525" cap="flat" cmpd="sng">
                      <a:solidFill>
                        <a:srgbClr val="9E9E9E"/>
                      </a:solidFill>
                      <a:prstDash val="solid"/>
                      <a:round/>
                      <a:headEnd type="none" w="sm" len="sm"/>
                      <a:tailEnd type="none" w="sm" len="sm"/>
                    </a:lnB>
                  </a:tcPr>
                </a:tc>
                <a:tc vMerge="1">
                  <a:txBody>
                    <a:bodyPr/>
                    <a:lstStyle/>
                    <a:p>
                      <a:endParaRPr lang="nl-BE"/>
                    </a:p>
                  </a:txBody>
                  <a:tcPr/>
                </a:tc>
                <a:tc>
                  <a:txBody>
                    <a:bodyPr/>
                    <a:lstStyle/>
                    <a:p>
                      <a:pPr marL="0" lvl="0" indent="0" algn="ctr" rtl="0">
                        <a:spcBef>
                          <a:spcPts val="0"/>
                        </a:spcBef>
                        <a:spcAft>
                          <a:spcPts val="0"/>
                        </a:spcAft>
                        <a:buNone/>
                      </a:pPr>
                      <a:r>
                        <a:rPr lang="en-US" sz="1300">
                          <a:latin typeface="Calibri"/>
                          <a:ea typeface="Calibri"/>
                          <a:cs typeface="Calibri"/>
                          <a:sym typeface="Calibri"/>
                        </a:rPr>
                        <a:t>14</a:t>
                      </a:r>
                      <a:endParaRPr sz="1300">
                        <a:latin typeface="Calibri"/>
                        <a:ea typeface="Calibri"/>
                        <a:cs typeface="Calibri"/>
                        <a:sym typeface="Calibri"/>
                      </a:endParaRPr>
                    </a:p>
                  </a:txBody>
                  <a:tcPr marL="121900" marR="121900" marT="121900" marB="12190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latin typeface="Calibri"/>
                          <a:ea typeface="Calibri"/>
                          <a:cs typeface="Calibri"/>
                          <a:sym typeface="Calibri"/>
                        </a:rPr>
                        <a:t>5</a:t>
                      </a:r>
                      <a:endParaRPr sz="1300">
                        <a:latin typeface="Calibri"/>
                        <a:ea typeface="Calibri"/>
                        <a:cs typeface="Calibri"/>
                        <a:sym typeface="Calibri"/>
                      </a:endParaRPr>
                    </a:p>
                  </a:txBody>
                  <a:tcPr marL="121900" marR="121900" marT="121900" marB="12190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latin typeface="Calibri"/>
                          <a:ea typeface="Calibri"/>
                          <a:cs typeface="Calibri"/>
                          <a:sym typeface="Calibri"/>
                        </a:rPr>
                        <a:t>5</a:t>
                      </a:r>
                      <a:endParaRPr sz="1300">
                        <a:latin typeface="Calibri"/>
                        <a:ea typeface="Calibri"/>
                        <a:cs typeface="Calibri"/>
                        <a:sym typeface="Calibri"/>
                      </a:endParaRPr>
                    </a:p>
                  </a:txBody>
                  <a:tcPr marL="121900" marR="121900" marT="121900" marB="121900"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8"/>
          <p:cNvSpPr txBox="1"/>
          <p:nvPr/>
        </p:nvSpPr>
        <p:spPr>
          <a:xfrm>
            <a:off x="348700" y="964867"/>
            <a:ext cx="2089600" cy="3005200"/>
          </a:xfrm>
          <a:prstGeom prst="rect">
            <a:avLst/>
          </a:prstGeom>
          <a:noFill/>
          <a:ln>
            <a:noFill/>
          </a:ln>
        </p:spPr>
        <p:txBody>
          <a:bodyPr spcFirstLastPara="1" wrap="square" lIns="0" tIns="0" rIns="0" bIns="0" anchor="t" anchorCtr="0">
            <a:noAutofit/>
          </a:bodyPr>
          <a:lstStyle/>
          <a:p>
            <a:pPr algn="r">
              <a:buClr>
                <a:srgbClr val="008ACA"/>
              </a:buClr>
              <a:buSzPts val="2400"/>
            </a:pPr>
            <a:r>
              <a:rPr lang="en-US" sz="2400" b="1">
                <a:solidFill>
                  <a:schemeClr val="lt1"/>
                </a:solidFill>
                <a:latin typeface="Calibri"/>
                <a:ea typeface="Calibri"/>
                <a:cs typeface="Calibri"/>
                <a:sym typeface="Calibri"/>
              </a:rPr>
              <a:t>Talentencampus </a:t>
            </a:r>
            <a:endParaRPr sz="2400" b="1">
              <a:solidFill>
                <a:schemeClr val="lt1"/>
              </a:solidFill>
              <a:latin typeface="Calibri"/>
              <a:ea typeface="Calibri"/>
              <a:cs typeface="Calibri"/>
              <a:sym typeface="Calibri"/>
            </a:endParaRPr>
          </a:p>
          <a:p>
            <a:pPr algn="r">
              <a:buClr>
                <a:schemeClr val="dk1"/>
              </a:buClr>
              <a:buSzPts val="1100"/>
            </a:pPr>
            <a:r>
              <a:rPr lang="en-US" sz="2400">
                <a:solidFill>
                  <a:schemeClr val="lt1"/>
                </a:solidFill>
                <a:latin typeface="Calibri"/>
                <a:ea typeface="Calibri"/>
                <a:cs typeface="Calibri"/>
                <a:sym typeface="Calibri"/>
              </a:rPr>
              <a:t>I&amp;T</a:t>
            </a:r>
            <a:endParaRPr sz="2400">
              <a:solidFill>
                <a:schemeClr val="lt1"/>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r>
              <a:rPr lang="en-US" sz="2400">
                <a:solidFill>
                  <a:srgbClr val="FFFFFF"/>
                </a:solidFill>
                <a:latin typeface="Calibri"/>
                <a:ea typeface="Calibri"/>
                <a:cs typeface="Calibri"/>
                <a:sym typeface="Calibri"/>
              </a:rPr>
              <a:t>resultaten</a:t>
            </a:r>
            <a:endParaRPr sz="2400">
              <a:solidFill>
                <a:srgbClr val="FFFFFF"/>
              </a:solidFill>
              <a:latin typeface="Calibri"/>
              <a:ea typeface="Calibri"/>
              <a:cs typeface="Calibri"/>
              <a:sym typeface="Calibri"/>
            </a:endParaRPr>
          </a:p>
        </p:txBody>
      </p:sp>
      <p:graphicFrame>
        <p:nvGraphicFramePr>
          <p:cNvPr id="148" name="Google Shape;148;p28"/>
          <p:cNvGraphicFramePr/>
          <p:nvPr>
            <p:extLst>
              <p:ext uri="{D42A27DB-BD31-4B8C-83A1-F6EECF244321}">
                <p14:modId xmlns:p14="http://schemas.microsoft.com/office/powerpoint/2010/main" val="2277364900"/>
              </p:ext>
            </p:extLst>
          </p:nvPr>
        </p:nvGraphicFramePr>
        <p:xfrm>
          <a:off x="3440783" y="705933"/>
          <a:ext cx="8182466" cy="4336200"/>
        </p:xfrm>
        <a:graphic>
          <a:graphicData uri="http://schemas.openxmlformats.org/drawingml/2006/table">
            <a:tbl>
              <a:tblPr>
                <a:noFill/>
              </a:tblPr>
              <a:tblGrid>
                <a:gridCol w="2400854">
                  <a:extLst>
                    <a:ext uri="{9D8B030D-6E8A-4147-A177-3AD203B41FA5}">
                      <a16:colId xmlns:a16="http://schemas.microsoft.com/office/drawing/2014/main" val="20000"/>
                    </a:ext>
                  </a:extLst>
                </a:gridCol>
                <a:gridCol w="1445403">
                  <a:extLst>
                    <a:ext uri="{9D8B030D-6E8A-4147-A177-3AD203B41FA5}">
                      <a16:colId xmlns:a16="http://schemas.microsoft.com/office/drawing/2014/main" val="20001"/>
                    </a:ext>
                  </a:extLst>
                </a:gridCol>
                <a:gridCol w="1445403">
                  <a:extLst>
                    <a:ext uri="{9D8B030D-6E8A-4147-A177-3AD203B41FA5}">
                      <a16:colId xmlns:a16="http://schemas.microsoft.com/office/drawing/2014/main" val="20002"/>
                    </a:ext>
                  </a:extLst>
                </a:gridCol>
                <a:gridCol w="1445403">
                  <a:extLst>
                    <a:ext uri="{9D8B030D-6E8A-4147-A177-3AD203B41FA5}">
                      <a16:colId xmlns:a16="http://schemas.microsoft.com/office/drawing/2014/main" val="20003"/>
                    </a:ext>
                  </a:extLst>
                </a:gridCol>
                <a:gridCol w="1445403">
                  <a:extLst>
                    <a:ext uri="{9D8B030D-6E8A-4147-A177-3AD203B41FA5}">
                      <a16:colId xmlns:a16="http://schemas.microsoft.com/office/drawing/2014/main" val="20004"/>
                    </a:ext>
                  </a:extLst>
                </a:gridCol>
              </a:tblGrid>
              <a:tr h="2928300">
                <a:tc>
                  <a:txBody>
                    <a:bodyPr/>
                    <a:lstStyle/>
                    <a:p>
                      <a:pPr marL="0" lvl="0" indent="0" algn="l" rtl="0">
                        <a:spcBef>
                          <a:spcPts val="0"/>
                        </a:spcBef>
                        <a:spcAft>
                          <a:spcPts val="0"/>
                        </a:spcAft>
                        <a:buNone/>
                      </a:pPr>
                      <a:endParaRPr sz="1300" u="sng">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geïnteresseerd</a:t>
                      </a:r>
                      <a:endParaRPr sz="1300" b="1">
                        <a:latin typeface="Calibri"/>
                        <a:ea typeface="Calibri"/>
                        <a:cs typeface="Calibri"/>
                        <a:sym typeface="Calibri"/>
                      </a:endParaRPr>
                    </a:p>
                    <a:p>
                      <a:pPr marL="0" lvl="0" indent="0" algn="ctr" rtl="0">
                        <a:spcBef>
                          <a:spcPts val="0"/>
                        </a:spcBef>
                        <a:spcAft>
                          <a:spcPts val="0"/>
                        </a:spcAft>
                        <a:buNone/>
                      </a:pPr>
                      <a:r>
                        <a:rPr lang="en-US" sz="1300" b="1" err="1">
                          <a:latin typeface="Calibri"/>
                          <a:ea typeface="Calibri"/>
                          <a:cs typeface="Calibri"/>
                          <a:sym typeface="Calibri"/>
                        </a:rPr>
                        <a:t>voor</a:t>
                      </a:r>
                      <a:r>
                        <a:rPr lang="en-US" sz="1300" b="1">
                          <a:latin typeface="Calibri"/>
                          <a:ea typeface="Calibri"/>
                          <a:cs typeface="Calibri"/>
                          <a:sym typeface="Calibri"/>
                        </a:rPr>
                        <a:t> </a:t>
                      </a:r>
                      <a:r>
                        <a:rPr lang="en-US" sz="1300" b="1" err="1">
                          <a:latin typeface="Calibri"/>
                          <a:ea typeface="Calibri"/>
                          <a:cs typeface="Calibri"/>
                          <a:sym typeface="Calibri"/>
                        </a:rPr>
                        <a:t>infosessie</a:t>
                      </a:r>
                      <a:endParaRPr sz="1300" b="1">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ingeschreven</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screening</a:t>
                      </a:r>
                      <a:endParaRPr sz="1300" b="1">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geslaagd</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screening en </a:t>
                      </a:r>
                      <a:r>
                        <a:rPr lang="en-US" sz="1300" b="1" err="1">
                          <a:latin typeface="Calibri"/>
                          <a:ea typeface="Calibri"/>
                          <a:cs typeface="Calibri"/>
                          <a:sym typeface="Calibri"/>
                        </a:rPr>
                        <a:t>gestart</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a:t>
                      </a:r>
                      <a:r>
                        <a:rPr lang="en-US" sz="1300" b="1" err="1">
                          <a:latin typeface="Calibri"/>
                          <a:ea typeface="Calibri"/>
                          <a:cs typeface="Calibri"/>
                          <a:sym typeface="Calibri"/>
                        </a:rPr>
                        <a:t>opleidingstraject</a:t>
                      </a:r>
                      <a:endParaRPr sz="1300" b="1">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geslaagd</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a:t>
                      </a:r>
                      <a:r>
                        <a:rPr lang="en-US" sz="1300" b="1" err="1">
                          <a:latin typeface="Calibri"/>
                          <a:ea typeface="Calibri"/>
                          <a:cs typeface="Calibri"/>
                          <a:sym typeface="Calibri"/>
                        </a:rPr>
                        <a:t>opleidingstraject</a:t>
                      </a:r>
                      <a:r>
                        <a:rPr lang="en-US" sz="1300" b="1">
                          <a:latin typeface="Calibri"/>
                          <a:ea typeface="Calibri"/>
                          <a:cs typeface="Calibri"/>
                          <a:sym typeface="Calibri"/>
                        </a:rPr>
                        <a:t> en </a:t>
                      </a:r>
                      <a:r>
                        <a:rPr lang="en-US" sz="1300" b="1" err="1">
                          <a:latin typeface="Calibri"/>
                          <a:ea typeface="Calibri"/>
                          <a:cs typeface="Calibri"/>
                          <a:sym typeface="Calibri"/>
                        </a:rPr>
                        <a:t>aan</a:t>
                      </a:r>
                      <a:r>
                        <a:rPr lang="en-US" sz="1300" b="1">
                          <a:latin typeface="Calibri"/>
                          <a:ea typeface="Calibri"/>
                          <a:cs typeface="Calibri"/>
                          <a:sym typeface="Calibri"/>
                        </a:rPr>
                        <a:t> de slag</a:t>
                      </a:r>
                      <a:endParaRPr sz="1300" b="1">
                        <a:latin typeface="Calibri"/>
                        <a:ea typeface="Calibri"/>
                        <a:cs typeface="Calibri"/>
                        <a:sym typeface="Calibri"/>
                      </a:endParaRPr>
                    </a:p>
                  </a:txBody>
                  <a:tcPr marL="121900" marR="121900" marT="121900" marB="121900" anchor="ctr">
                    <a:solidFill>
                      <a:schemeClr val="bg1"/>
                    </a:solidFill>
                  </a:tcPr>
                </a:tc>
                <a:extLst>
                  <a:ext uri="{0D108BD9-81ED-4DB2-BD59-A6C34878D82A}">
                    <a16:rowId xmlns:a16="http://schemas.microsoft.com/office/drawing/2014/main" val="10000"/>
                  </a:ext>
                </a:extLst>
              </a:tr>
              <a:tr h="1407900">
                <a:tc>
                  <a:txBody>
                    <a:bodyPr/>
                    <a:lstStyle/>
                    <a:p>
                      <a:pPr marL="0" lvl="0" indent="0" algn="l" rtl="0">
                        <a:spcBef>
                          <a:spcPts val="0"/>
                        </a:spcBef>
                        <a:spcAft>
                          <a:spcPts val="0"/>
                        </a:spcAft>
                        <a:buNone/>
                      </a:pPr>
                      <a:r>
                        <a:rPr lang="en-US" sz="1300" b="1">
                          <a:latin typeface="Calibri"/>
                          <a:ea typeface="Calibri"/>
                          <a:cs typeface="Calibri"/>
                          <a:sym typeface="Calibri"/>
                        </a:rPr>
                        <a:t>projectleider</a:t>
                      </a:r>
                      <a:endParaRPr sz="1300" b="1">
                        <a:latin typeface="Calibri"/>
                        <a:ea typeface="Calibri"/>
                        <a:cs typeface="Calibri"/>
                        <a:sym typeface="Calibri"/>
                      </a:endParaRPr>
                    </a:p>
                  </a:txBody>
                  <a:tcPr marL="121900" marR="121900" marT="121900" marB="121900"/>
                </a:tc>
                <a:tc>
                  <a:txBody>
                    <a:bodyPr/>
                    <a:lstStyle/>
                    <a:p>
                      <a:pPr marL="0" lvl="0" indent="0" algn="l" rtl="0">
                        <a:spcBef>
                          <a:spcPts val="0"/>
                        </a:spcBef>
                        <a:spcAft>
                          <a:spcPts val="0"/>
                        </a:spcAft>
                        <a:buNone/>
                      </a:pPr>
                      <a:r>
                        <a:rPr lang="en-US" sz="1300">
                          <a:latin typeface="Calibri"/>
                          <a:ea typeface="Calibri"/>
                          <a:cs typeface="Calibri"/>
                          <a:sym typeface="Calibri"/>
                        </a:rPr>
                        <a:t>          &gt;300</a:t>
                      </a:r>
                      <a:endParaRPr sz="1300">
                        <a:latin typeface="Calibri"/>
                        <a:ea typeface="Calibri"/>
                        <a:cs typeface="Calibri"/>
                        <a:sym typeface="Calibri"/>
                      </a:endParaRPr>
                    </a:p>
                  </a:txBody>
                  <a:tcPr marL="121900" marR="121900" marT="121900" marB="12190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latin typeface="Calibri"/>
                          <a:ea typeface="Calibri"/>
                          <a:cs typeface="Calibri"/>
                          <a:sym typeface="Calibri"/>
                        </a:rPr>
                        <a:t>155</a:t>
                      </a:r>
                      <a:endParaRPr sz="1300">
                        <a:latin typeface="Calibri"/>
                        <a:ea typeface="Calibri"/>
                        <a:cs typeface="Calibri"/>
                        <a:sym typeface="Calibri"/>
                      </a:endParaRPr>
                    </a:p>
                  </a:txBody>
                  <a:tcPr marL="121900" marR="121900" marT="121900" marB="121900" anchor="ctr"/>
                </a:tc>
                <a:tc>
                  <a:txBody>
                    <a:bodyPr/>
                    <a:lstStyle/>
                    <a:p>
                      <a:pPr marL="0" lvl="0" indent="0" algn="ctr" rtl="0">
                        <a:spcBef>
                          <a:spcPts val="0"/>
                        </a:spcBef>
                        <a:spcAft>
                          <a:spcPts val="0"/>
                        </a:spcAft>
                        <a:buNone/>
                      </a:pPr>
                      <a:r>
                        <a:rPr lang="en-US" sz="1300">
                          <a:latin typeface="Calibri"/>
                          <a:ea typeface="Calibri"/>
                          <a:cs typeface="Calibri"/>
                          <a:sym typeface="Calibri"/>
                        </a:rPr>
                        <a:t>12</a:t>
                      </a:r>
                      <a:endParaRPr sz="1300">
                        <a:latin typeface="Calibri"/>
                        <a:ea typeface="Calibri"/>
                        <a:cs typeface="Calibri"/>
                        <a:sym typeface="Calibri"/>
                      </a:endParaRPr>
                    </a:p>
                  </a:txBody>
                  <a:tcPr marL="121900" marR="121900" marT="121900" marB="121900" anchor="ctr"/>
                </a:tc>
                <a:tc>
                  <a:txBody>
                    <a:bodyPr/>
                    <a:lstStyle/>
                    <a:p>
                      <a:pPr marL="0" lvl="0" indent="0" algn="ctr" rtl="0">
                        <a:spcBef>
                          <a:spcPts val="0"/>
                        </a:spcBef>
                        <a:spcAft>
                          <a:spcPts val="0"/>
                        </a:spcAft>
                        <a:buNone/>
                      </a:pPr>
                      <a:r>
                        <a:rPr lang="en-US" sz="1300">
                          <a:latin typeface="Calibri"/>
                          <a:ea typeface="Calibri"/>
                          <a:cs typeface="Calibri"/>
                          <a:sym typeface="Calibri"/>
                        </a:rPr>
                        <a:t>7</a:t>
                      </a:r>
                      <a:endParaRPr sz="1300">
                        <a:latin typeface="Calibri"/>
                        <a:ea typeface="Calibri"/>
                        <a:cs typeface="Calibri"/>
                        <a:sym typeface="Calibri"/>
                      </a:endParaRPr>
                    </a:p>
                  </a:txBody>
                  <a:tcPr marL="121900" marR="121900" marT="121900" marB="121900"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9"/>
          <p:cNvSpPr txBox="1"/>
          <p:nvPr/>
        </p:nvSpPr>
        <p:spPr>
          <a:xfrm>
            <a:off x="348700" y="964867"/>
            <a:ext cx="2089600" cy="3005200"/>
          </a:xfrm>
          <a:prstGeom prst="rect">
            <a:avLst/>
          </a:prstGeom>
          <a:noFill/>
          <a:ln>
            <a:noFill/>
          </a:ln>
        </p:spPr>
        <p:txBody>
          <a:bodyPr spcFirstLastPara="1" wrap="square" lIns="0" tIns="0" rIns="0" bIns="0" anchor="t" anchorCtr="0">
            <a:noAutofit/>
          </a:bodyPr>
          <a:lstStyle/>
          <a:p>
            <a:pPr algn="r">
              <a:buClr>
                <a:srgbClr val="008ACA"/>
              </a:buClr>
              <a:buSzPts val="2400"/>
            </a:pPr>
            <a:r>
              <a:rPr lang="en-US" sz="2400" b="1">
                <a:solidFill>
                  <a:schemeClr val="lt1"/>
                </a:solidFill>
                <a:latin typeface="Calibri"/>
                <a:ea typeface="Calibri"/>
                <a:cs typeface="Calibri"/>
                <a:sym typeface="Calibri"/>
              </a:rPr>
              <a:t>Talentencampus </a:t>
            </a:r>
            <a:endParaRPr sz="2400" b="1">
              <a:solidFill>
                <a:schemeClr val="lt1"/>
              </a:solidFill>
              <a:latin typeface="Calibri"/>
              <a:ea typeface="Calibri"/>
              <a:cs typeface="Calibri"/>
              <a:sym typeface="Calibri"/>
            </a:endParaRPr>
          </a:p>
          <a:p>
            <a:pPr algn="r">
              <a:buClr>
                <a:schemeClr val="dk1"/>
              </a:buClr>
              <a:buSzPts val="1100"/>
            </a:pPr>
            <a:r>
              <a:rPr lang="en-US" sz="2400">
                <a:solidFill>
                  <a:schemeClr val="lt1"/>
                </a:solidFill>
                <a:latin typeface="Calibri"/>
                <a:ea typeface="Calibri"/>
                <a:cs typeface="Calibri"/>
                <a:sym typeface="Calibri"/>
              </a:rPr>
              <a:t>I&amp;T</a:t>
            </a:r>
            <a:endParaRPr sz="2400">
              <a:solidFill>
                <a:schemeClr val="lt1"/>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endParaRPr sz="2400">
              <a:solidFill>
                <a:srgbClr val="FFFFFF"/>
              </a:solidFill>
              <a:latin typeface="Calibri"/>
              <a:ea typeface="Calibri"/>
              <a:cs typeface="Calibri"/>
              <a:sym typeface="Calibri"/>
            </a:endParaRPr>
          </a:p>
          <a:p>
            <a:pPr algn="r">
              <a:buClr>
                <a:schemeClr val="dk1"/>
              </a:buClr>
              <a:buSzPts val="1100"/>
            </a:pPr>
            <a:r>
              <a:rPr lang="en-US" sz="2400">
                <a:solidFill>
                  <a:srgbClr val="FFFFFF"/>
                </a:solidFill>
                <a:latin typeface="Calibri"/>
                <a:ea typeface="Calibri"/>
                <a:cs typeface="Calibri"/>
                <a:sym typeface="Calibri"/>
              </a:rPr>
              <a:t>resultaten</a:t>
            </a:r>
            <a:endParaRPr sz="2400">
              <a:solidFill>
                <a:srgbClr val="FFFFFF"/>
              </a:solidFill>
              <a:latin typeface="Calibri"/>
              <a:ea typeface="Calibri"/>
              <a:cs typeface="Calibri"/>
              <a:sym typeface="Calibri"/>
            </a:endParaRPr>
          </a:p>
        </p:txBody>
      </p:sp>
      <p:graphicFrame>
        <p:nvGraphicFramePr>
          <p:cNvPr id="154" name="Google Shape;154;p29"/>
          <p:cNvGraphicFramePr/>
          <p:nvPr>
            <p:extLst>
              <p:ext uri="{D42A27DB-BD31-4B8C-83A1-F6EECF244321}">
                <p14:modId xmlns:p14="http://schemas.microsoft.com/office/powerpoint/2010/main" val="3103730318"/>
              </p:ext>
            </p:extLst>
          </p:nvPr>
        </p:nvGraphicFramePr>
        <p:xfrm>
          <a:off x="3167404" y="705933"/>
          <a:ext cx="8512403" cy="4336200"/>
        </p:xfrm>
        <a:graphic>
          <a:graphicData uri="http://schemas.openxmlformats.org/drawingml/2006/table">
            <a:tbl>
              <a:tblPr>
                <a:noFill/>
              </a:tblPr>
              <a:tblGrid>
                <a:gridCol w="2497663">
                  <a:extLst>
                    <a:ext uri="{9D8B030D-6E8A-4147-A177-3AD203B41FA5}">
                      <a16:colId xmlns:a16="http://schemas.microsoft.com/office/drawing/2014/main" val="20000"/>
                    </a:ext>
                  </a:extLst>
                </a:gridCol>
                <a:gridCol w="1503685">
                  <a:extLst>
                    <a:ext uri="{9D8B030D-6E8A-4147-A177-3AD203B41FA5}">
                      <a16:colId xmlns:a16="http://schemas.microsoft.com/office/drawing/2014/main" val="20001"/>
                    </a:ext>
                  </a:extLst>
                </a:gridCol>
                <a:gridCol w="1503685">
                  <a:extLst>
                    <a:ext uri="{9D8B030D-6E8A-4147-A177-3AD203B41FA5}">
                      <a16:colId xmlns:a16="http://schemas.microsoft.com/office/drawing/2014/main" val="20002"/>
                    </a:ext>
                  </a:extLst>
                </a:gridCol>
                <a:gridCol w="1503685">
                  <a:extLst>
                    <a:ext uri="{9D8B030D-6E8A-4147-A177-3AD203B41FA5}">
                      <a16:colId xmlns:a16="http://schemas.microsoft.com/office/drawing/2014/main" val="20003"/>
                    </a:ext>
                  </a:extLst>
                </a:gridCol>
                <a:gridCol w="1503685">
                  <a:extLst>
                    <a:ext uri="{9D8B030D-6E8A-4147-A177-3AD203B41FA5}">
                      <a16:colId xmlns:a16="http://schemas.microsoft.com/office/drawing/2014/main" val="20004"/>
                    </a:ext>
                  </a:extLst>
                </a:gridCol>
              </a:tblGrid>
              <a:tr h="2928300">
                <a:tc>
                  <a:txBody>
                    <a:bodyPr/>
                    <a:lstStyle/>
                    <a:p>
                      <a:pPr marL="0" lvl="0" indent="0" algn="l" rtl="0">
                        <a:spcBef>
                          <a:spcPts val="0"/>
                        </a:spcBef>
                        <a:spcAft>
                          <a:spcPts val="0"/>
                        </a:spcAft>
                        <a:buNone/>
                      </a:pPr>
                      <a:endParaRPr sz="1300" u="sng">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geïnteresseerd</a:t>
                      </a:r>
                      <a:endParaRPr sz="1300" b="1">
                        <a:latin typeface="Calibri"/>
                        <a:ea typeface="Calibri"/>
                        <a:cs typeface="Calibri"/>
                        <a:sym typeface="Calibri"/>
                      </a:endParaRPr>
                    </a:p>
                    <a:p>
                      <a:pPr marL="0" lvl="0" indent="0" algn="ctr" rtl="0">
                        <a:spcBef>
                          <a:spcPts val="0"/>
                        </a:spcBef>
                        <a:spcAft>
                          <a:spcPts val="0"/>
                        </a:spcAft>
                        <a:buNone/>
                      </a:pPr>
                      <a:r>
                        <a:rPr lang="en-US" sz="1300" b="1" err="1">
                          <a:latin typeface="Calibri"/>
                          <a:ea typeface="Calibri"/>
                          <a:cs typeface="Calibri"/>
                          <a:sym typeface="Calibri"/>
                        </a:rPr>
                        <a:t>voor</a:t>
                      </a:r>
                      <a:r>
                        <a:rPr lang="en-US" sz="1300" b="1">
                          <a:latin typeface="Calibri"/>
                          <a:ea typeface="Calibri"/>
                          <a:cs typeface="Calibri"/>
                          <a:sym typeface="Calibri"/>
                        </a:rPr>
                        <a:t> </a:t>
                      </a:r>
                      <a:r>
                        <a:rPr lang="en-US" sz="1300" b="1" err="1">
                          <a:latin typeface="Calibri"/>
                          <a:ea typeface="Calibri"/>
                          <a:cs typeface="Calibri"/>
                          <a:sym typeface="Calibri"/>
                        </a:rPr>
                        <a:t>infosessie</a:t>
                      </a:r>
                      <a:endParaRPr sz="1300" b="1">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ingeschreven</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screening</a:t>
                      </a:r>
                      <a:endParaRPr sz="1300" b="1">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geslaagd</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screening en </a:t>
                      </a:r>
                      <a:r>
                        <a:rPr lang="en-US" sz="1300" b="1" err="1">
                          <a:latin typeface="Calibri"/>
                          <a:ea typeface="Calibri"/>
                          <a:cs typeface="Calibri"/>
                          <a:sym typeface="Calibri"/>
                        </a:rPr>
                        <a:t>gestart</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a:t>
                      </a:r>
                      <a:r>
                        <a:rPr lang="en-US" sz="1300" b="1" err="1">
                          <a:latin typeface="Calibri"/>
                          <a:ea typeface="Calibri"/>
                          <a:cs typeface="Calibri"/>
                          <a:sym typeface="Calibri"/>
                        </a:rPr>
                        <a:t>opleidingstraject</a:t>
                      </a:r>
                      <a:endParaRPr sz="1300" b="1">
                        <a:latin typeface="Calibri"/>
                        <a:ea typeface="Calibri"/>
                        <a:cs typeface="Calibri"/>
                        <a:sym typeface="Calibri"/>
                      </a:endParaRPr>
                    </a:p>
                  </a:txBody>
                  <a:tcPr marL="121900" marR="121900" marT="121900" marB="121900" anchor="ctr">
                    <a:solidFill>
                      <a:schemeClr val="bg1"/>
                    </a:solidFill>
                  </a:tcPr>
                </a:tc>
                <a:tc>
                  <a:txBody>
                    <a:bodyPr/>
                    <a:lstStyle/>
                    <a:p>
                      <a:pPr marL="0" lvl="0" indent="0" algn="ctr" rtl="0">
                        <a:spcBef>
                          <a:spcPts val="0"/>
                        </a:spcBef>
                        <a:spcAft>
                          <a:spcPts val="0"/>
                        </a:spcAft>
                        <a:buNone/>
                      </a:pPr>
                      <a:r>
                        <a:rPr lang="en-US" sz="1300" b="1" err="1">
                          <a:latin typeface="Calibri"/>
                          <a:ea typeface="Calibri"/>
                          <a:cs typeface="Calibri"/>
                          <a:sym typeface="Calibri"/>
                        </a:rPr>
                        <a:t>geslaagd</a:t>
                      </a:r>
                      <a:r>
                        <a:rPr lang="en-US" sz="1300" b="1">
                          <a:latin typeface="Calibri"/>
                          <a:ea typeface="Calibri"/>
                          <a:cs typeface="Calibri"/>
                          <a:sym typeface="Calibri"/>
                        </a:rPr>
                        <a:t> </a:t>
                      </a:r>
                      <a:r>
                        <a:rPr lang="en-US" sz="1300" b="1" err="1">
                          <a:latin typeface="Calibri"/>
                          <a:ea typeface="Calibri"/>
                          <a:cs typeface="Calibri"/>
                          <a:sym typeface="Calibri"/>
                        </a:rPr>
                        <a:t>voor</a:t>
                      </a:r>
                      <a:r>
                        <a:rPr lang="en-US" sz="1300" b="1">
                          <a:latin typeface="Calibri"/>
                          <a:ea typeface="Calibri"/>
                          <a:cs typeface="Calibri"/>
                          <a:sym typeface="Calibri"/>
                        </a:rPr>
                        <a:t> </a:t>
                      </a:r>
                      <a:r>
                        <a:rPr lang="en-US" sz="1300" b="1" err="1">
                          <a:latin typeface="Calibri"/>
                          <a:ea typeface="Calibri"/>
                          <a:cs typeface="Calibri"/>
                          <a:sym typeface="Calibri"/>
                        </a:rPr>
                        <a:t>opleidingstraject</a:t>
                      </a:r>
                      <a:r>
                        <a:rPr lang="en-US" sz="1300" b="1">
                          <a:latin typeface="Calibri"/>
                          <a:ea typeface="Calibri"/>
                          <a:cs typeface="Calibri"/>
                          <a:sym typeface="Calibri"/>
                        </a:rPr>
                        <a:t> en </a:t>
                      </a:r>
                      <a:r>
                        <a:rPr lang="en-US" sz="1300" b="1" err="1">
                          <a:latin typeface="Calibri"/>
                          <a:ea typeface="Calibri"/>
                          <a:cs typeface="Calibri"/>
                          <a:sym typeface="Calibri"/>
                        </a:rPr>
                        <a:t>aan</a:t>
                      </a:r>
                      <a:r>
                        <a:rPr lang="en-US" sz="1300" b="1">
                          <a:latin typeface="Calibri"/>
                          <a:ea typeface="Calibri"/>
                          <a:cs typeface="Calibri"/>
                          <a:sym typeface="Calibri"/>
                        </a:rPr>
                        <a:t> de slag</a:t>
                      </a:r>
                      <a:endParaRPr sz="1300" b="1">
                        <a:latin typeface="Calibri"/>
                        <a:ea typeface="Calibri"/>
                        <a:cs typeface="Calibri"/>
                        <a:sym typeface="Calibri"/>
                      </a:endParaRPr>
                    </a:p>
                  </a:txBody>
                  <a:tcPr marL="121900" marR="121900" marT="121900" marB="121900" anchor="ctr">
                    <a:solidFill>
                      <a:schemeClr val="bg1"/>
                    </a:solidFill>
                  </a:tcPr>
                </a:tc>
                <a:extLst>
                  <a:ext uri="{0D108BD9-81ED-4DB2-BD59-A6C34878D82A}">
                    <a16:rowId xmlns:a16="http://schemas.microsoft.com/office/drawing/2014/main" val="10000"/>
                  </a:ext>
                </a:extLst>
              </a:tr>
              <a:tr h="1407900">
                <a:tc>
                  <a:txBody>
                    <a:bodyPr/>
                    <a:lstStyle/>
                    <a:p>
                      <a:pPr marL="0" lvl="0" indent="0" algn="l" rtl="0">
                        <a:spcBef>
                          <a:spcPts val="0"/>
                        </a:spcBef>
                        <a:spcAft>
                          <a:spcPts val="0"/>
                        </a:spcAft>
                        <a:buNone/>
                      </a:pPr>
                      <a:r>
                        <a:rPr lang="en-US" sz="1300" b="1">
                          <a:latin typeface="Calibri"/>
                          <a:ea typeface="Calibri"/>
                          <a:cs typeface="Calibri"/>
                          <a:sym typeface="Calibri"/>
                        </a:rPr>
                        <a:t>preventieadviseur</a:t>
                      </a:r>
                      <a:endParaRPr sz="1300" b="1">
                        <a:latin typeface="Calibri"/>
                        <a:ea typeface="Calibri"/>
                        <a:cs typeface="Calibri"/>
                        <a:sym typeface="Calibri"/>
                      </a:endParaRPr>
                    </a:p>
                  </a:txBody>
                  <a:tcPr marL="121900" marR="121900" marT="121900" marB="121900"/>
                </a:tc>
                <a:tc>
                  <a:txBody>
                    <a:bodyPr/>
                    <a:lstStyle/>
                    <a:p>
                      <a:pPr marL="0" lvl="0" indent="0" algn="l" rtl="0">
                        <a:spcBef>
                          <a:spcPts val="0"/>
                        </a:spcBef>
                        <a:spcAft>
                          <a:spcPts val="0"/>
                        </a:spcAft>
                        <a:buNone/>
                      </a:pPr>
                      <a:r>
                        <a:rPr lang="en-US" sz="1300">
                          <a:latin typeface="Calibri"/>
                          <a:ea typeface="Calibri"/>
                          <a:cs typeface="Calibri"/>
                          <a:sym typeface="Calibri"/>
                        </a:rPr>
                        <a:t>103</a:t>
                      </a:r>
                      <a:endParaRPr sz="1300">
                        <a:latin typeface="Calibri"/>
                        <a:ea typeface="Calibri"/>
                        <a:cs typeface="Calibri"/>
                        <a:sym typeface="Calibri"/>
                      </a:endParaRPr>
                    </a:p>
                  </a:txBody>
                  <a:tcPr marL="121900" marR="121900" marT="121900" marB="12190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latin typeface="Calibri"/>
                          <a:ea typeface="Calibri"/>
                          <a:cs typeface="Calibri"/>
                          <a:sym typeface="Calibri"/>
                        </a:rPr>
                        <a:t>17</a:t>
                      </a:r>
                      <a:endParaRPr sz="1300">
                        <a:latin typeface="Calibri"/>
                        <a:ea typeface="Calibri"/>
                        <a:cs typeface="Calibri"/>
                        <a:sym typeface="Calibri"/>
                      </a:endParaRPr>
                    </a:p>
                  </a:txBody>
                  <a:tcPr marL="121900" marR="121900" marT="121900" marB="121900" anchor="ctr"/>
                </a:tc>
                <a:tc>
                  <a:txBody>
                    <a:bodyPr/>
                    <a:lstStyle/>
                    <a:p>
                      <a:pPr marL="0" lvl="0" indent="0" algn="ctr" rtl="0">
                        <a:spcBef>
                          <a:spcPts val="0"/>
                        </a:spcBef>
                        <a:spcAft>
                          <a:spcPts val="0"/>
                        </a:spcAft>
                        <a:buNone/>
                      </a:pPr>
                      <a:r>
                        <a:rPr lang="en-US" sz="1300">
                          <a:latin typeface="Calibri"/>
                          <a:ea typeface="Calibri"/>
                          <a:cs typeface="Calibri"/>
                          <a:sym typeface="Calibri"/>
                        </a:rPr>
                        <a:t>4</a:t>
                      </a:r>
                      <a:endParaRPr sz="1300">
                        <a:latin typeface="Calibri"/>
                        <a:ea typeface="Calibri"/>
                        <a:cs typeface="Calibri"/>
                        <a:sym typeface="Calibri"/>
                      </a:endParaRPr>
                    </a:p>
                  </a:txBody>
                  <a:tcPr marL="121900" marR="121900" marT="121900" marB="121900" anchor="ctr"/>
                </a:tc>
                <a:tc>
                  <a:txBody>
                    <a:bodyPr/>
                    <a:lstStyle/>
                    <a:p>
                      <a:pPr marL="0" lvl="0" indent="0" algn="ctr" rtl="0">
                        <a:spcBef>
                          <a:spcPts val="0"/>
                        </a:spcBef>
                        <a:spcAft>
                          <a:spcPts val="0"/>
                        </a:spcAft>
                        <a:buNone/>
                      </a:pPr>
                      <a:r>
                        <a:rPr lang="en-US" sz="1300" err="1">
                          <a:latin typeface="Calibri"/>
                          <a:ea typeface="Calibri"/>
                          <a:cs typeface="Calibri"/>
                          <a:sym typeface="Calibri"/>
                        </a:rPr>
                        <a:t>lopend</a:t>
                      </a:r>
                      <a:endParaRPr sz="1300">
                        <a:latin typeface="Calibri"/>
                        <a:ea typeface="Calibri"/>
                        <a:cs typeface="Calibri"/>
                        <a:sym typeface="Calibri"/>
                      </a:endParaRPr>
                    </a:p>
                  </a:txBody>
                  <a:tcPr marL="121900" marR="121900" marT="121900" marB="121900"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4" descr="Enthousiaste vrouwelijke hardlopers die feestvieren bij de finish">
            <a:extLst>
              <a:ext uri="{FF2B5EF4-FFF2-40B4-BE49-F238E27FC236}">
                <a16:creationId xmlns:a16="http://schemas.microsoft.com/office/drawing/2014/main" id="{BBEB964E-3989-B125-575F-E04B2B4B7A2D}"/>
              </a:ext>
            </a:extLst>
          </p:cNvPr>
          <p:cNvPicPr>
            <a:picLocks noGrp="1" noChangeAspect="1"/>
          </p:cNvPicPr>
          <p:nvPr>
            <p:ph type="pic" sz="quarter" idx="11"/>
          </p:nvPr>
        </p:nvPicPr>
        <p:blipFill rotWithShape="1">
          <a:blip r:embed="rId2"/>
          <a:srcRect t="9162" b="9162"/>
          <a:stretch/>
        </p:blipFill>
        <p:spPr>
          <a:xfrm>
            <a:off x="282575" y="258763"/>
            <a:ext cx="11630025" cy="6340475"/>
          </a:xfrm>
          <a:noFill/>
        </p:spPr>
      </p:pic>
      <p:sp>
        <p:nvSpPr>
          <p:cNvPr id="3" name="Tijdelijke aanduiding voor tekst 2">
            <a:extLst>
              <a:ext uri="{FF2B5EF4-FFF2-40B4-BE49-F238E27FC236}">
                <a16:creationId xmlns:a16="http://schemas.microsoft.com/office/drawing/2014/main" id="{46FD85FB-D13A-4FE3-A161-70646064E5F5}"/>
              </a:ext>
            </a:extLst>
          </p:cNvPr>
          <p:cNvSpPr>
            <a:spLocks noGrp="1"/>
          </p:cNvSpPr>
          <p:nvPr>
            <p:ph type="body" sz="quarter" idx="12"/>
          </p:nvPr>
        </p:nvSpPr>
        <p:spPr>
          <a:xfrm>
            <a:off x="1008000" y="4117316"/>
            <a:ext cx="7014050" cy="1210702"/>
          </a:xfrm>
        </p:spPr>
        <p:txBody>
          <a:bodyPr anchor="t">
            <a:normAutofit/>
          </a:bodyPr>
          <a:lstStyle/>
          <a:p>
            <a:pPr>
              <a:lnSpc>
                <a:spcPct val="90000"/>
              </a:lnSpc>
            </a:pPr>
            <a:r>
              <a:rPr lang="nl-BE"/>
              <a:t>Sport Vlaanderen werkt aan verbinding</a:t>
            </a:r>
          </a:p>
        </p:txBody>
      </p:sp>
      <p:sp>
        <p:nvSpPr>
          <p:cNvPr id="21" name="Text Placeholder 3">
            <a:extLst>
              <a:ext uri="{FF2B5EF4-FFF2-40B4-BE49-F238E27FC236}">
                <a16:creationId xmlns:a16="http://schemas.microsoft.com/office/drawing/2014/main" id="{18D5A960-E7EF-AA76-3567-17595A9343B9}"/>
              </a:ext>
            </a:extLst>
          </p:cNvPr>
          <p:cNvSpPr>
            <a:spLocks noGrp="1"/>
          </p:cNvSpPr>
          <p:nvPr>
            <p:ph type="body" sz="quarter" idx="13"/>
          </p:nvPr>
        </p:nvSpPr>
        <p:spPr>
          <a:xfrm>
            <a:off x="10563522" y="5909049"/>
            <a:ext cx="1091066" cy="464144"/>
          </a:xfrm>
        </p:spPr>
        <p:txBody>
          <a:bodyPr>
            <a:normAutofit lnSpcReduction="10000"/>
          </a:bodyPr>
          <a:lstStyle/>
          <a:p>
            <a:endParaRPr lang="en-US"/>
          </a:p>
        </p:txBody>
      </p:sp>
      <p:sp>
        <p:nvSpPr>
          <p:cNvPr id="22" name="Text Placeholder 4">
            <a:extLst>
              <a:ext uri="{FF2B5EF4-FFF2-40B4-BE49-F238E27FC236}">
                <a16:creationId xmlns:a16="http://schemas.microsoft.com/office/drawing/2014/main" id="{7AC11684-A871-35D3-A237-8223D9620D24}"/>
              </a:ext>
            </a:extLst>
          </p:cNvPr>
          <p:cNvSpPr>
            <a:spLocks noGrp="1"/>
          </p:cNvSpPr>
          <p:nvPr>
            <p:ph type="body" sz="quarter" idx="14"/>
          </p:nvPr>
        </p:nvSpPr>
        <p:spPr>
          <a:xfrm>
            <a:off x="550112" y="5867083"/>
            <a:ext cx="434051" cy="464144"/>
          </a:xfrm>
        </p:spPr>
        <p:txBody>
          <a:bodyPr>
            <a:normAutofit lnSpcReduction="10000"/>
          </a:bodyPr>
          <a:lstStyle/>
          <a:p>
            <a:endParaRPr lang="en-US"/>
          </a:p>
        </p:txBody>
      </p:sp>
    </p:spTree>
    <p:extLst>
      <p:ext uri="{BB962C8B-B14F-4D97-AF65-F5344CB8AC3E}">
        <p14:creationId xmlns:p14="http://schemas.microsoft.com/office/powerpoint/2010/main" val="3003288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D067A1-FEA7-8537-4849-BD01186AC3AD}"/>
              </a:ext>
            </a:extLst>
          </p:cNvPr>
          <p:cNvSpPr>
            <a:spLocks noGrp="1"/>
          </p:cNvSpPr>
          <p:nvPr>
            <p:ph type="ctrTitle"/>
          </p:nvPr>
        </p:nvSpPr>
        <p:spPr>
          <a:xfrm>
            <a:off x="5833974" y="1994700"/>
            <a:ext cx="5811383" cy="2648548"/>
          </a:xfrm>
        </p:spPr>
        <p:txBody>
          <a:bodyPr anchor="b">
            <a:normAutofit/>
          </a:bodyPr>
          <a:lstStyle/>
          <a:p>
            <a:r>
              <a:rPr lang="en-US" err="1">
                <a:latin typeface="FlandersArtSans-Bold"/>
              </a:rPr>
              <a:t>Inspiratie</a:t>
            </a:r>
            <a:br>
              <a:rPr lang="en-US">
                <a:latin typeface="FlandersArtSans-Bold"/>
              </a:rPr>
            </a:br>
            <a:r>
              <a:rPr lang="en-US" err="1">
                <a:latin typeface="FlandersArtSans-Bold"/>
              </a:rPr>
              <a:t>Ideeën</a:t>
            </a:r>
            <a:endParaRPr lang="en-US" err="1"/>
          </a:p>
        </p:txBody>
      </p:sp>
      <p:sp>
        <p:nvSpPr>
          <p:cNvPr id="27" name="Subtitle 2">
            <a:extLst>
              <a:ext uri="{FF2B5EF4-FFF2-40B4-BE49-F238E27FC236}">
                <a16:creationId xmlns:a16="http://schemas.microsoft.com/office/drawing/2014/main" id="{9AF7F5A5-32FB-4FCC-C5DD-D2B9F97DADDD}"/>
              </a:ext>
            </a:extLst>
          </p:cNvPr>
          <p:cNvSpPr>
            <a:spLocks noGrp="1"/>
          </p:cNvSpPr>
          <p:nvPr>
            <p:ph type="subTitle" idx="1"/>
          </p:nvPr>
        </p:nvSpPr>
        <p:spPr>
          <a:xfrm>
            <a:off x="5347635" y="4812858"/>
            <a:ext cx="5811384" cy="316637"/>
          </a:xfrm>
        </p:spPr>
        <p:txBody>
          <a:bodyPr/>
          <a:lstStyle/>
          <a:p>
            <a:endParaRPr lang="en-US"/>
          </a:p>
        </p:txBody>
      </p:sp>
      <p:pic>
        <p:nvPicPr>
          <p:cNvPr id="7" name="Picture 7">
            <a:extLst>
              <a:ext uri="{FF2B5EF4-FFF2-40B4-BE49-F238E27FC236}">
                <a16:creationId xmlns:a16="http://schemas.microsoft.com/office/drawing/2014/main" id="{5DBFBE09-8CCB-2D44-F77C-02BA3F4CE8B7}"/>
              </a:ext>
            </a:extLst>
          </p:cNvPr>
          <p:cNvPicPr>
            <a:picLocks noChangeAspect="1"/>
          </p:cNvPicPr>
          <p:nvPr/>
        </p:nvPicPr>
        <p:blipFill rotWithShape="1">
          <a:blip r:embed="rId2"/>
          <a:srcRect l="3877" r="5612" b="-3"/>
          <a:stretch/>
        </p:blipFill>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noFill/>
        </p:spPr>
      </p:pic>
    </p:spTree>
    <p:extLst>
      <p:ext uri="{BB962C8B-B14F-4D97-AF65-F5344CB8AC3E}">
        <p14:creationId xmlns:p14="http://schemas.microsoft.com/office/powerpoint/2010/main" val="3113687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8C48109-EB21-D164-E3F2-286C9B6B9EFB}"/>
              </a:ext>
            </a:extLst>
          </p:cNvPr>
          <p:cNvSpPr>
            <a:spLocks noGrp="1"/>
          </p:cNvSpPr>
          <p:nvPr>
            <p:ph type="body" sz="quarter" idx="11"/>
          </p:nvPr>
        </p:nvSpPr>
        <p:spPr/>
        <p:txBody>
          <a:bodyPr vert="horz" lIns="91440" tIns="45720" rIns="91440" bIns="45720" rtlCol="0" anchor="t">
            <a:normAutofit fontScale="92500"/>
          </a:bodyPr>
          <a:lstStyle/>
          <a:p>
            <a:pPr marL="457200" indent="-457200">
              <a:buFont typeface="+mj-lt"/>
              <a:buAutoNum type="arabicPeriod"/>
            </a:pPr>
            <a:r>
              <a:rPr lang="nl-BE" sz="2200"/>
              <a:t>Sport Vlaanderen – Wie zijn wij?</a:t>
            </a:r>
          </a:p>
          <a:p>
            <a:pPr marL="457200" indent="-457200">
              <a:buAutoNum type="arabicPeriod"/>
            </a:pPr>
            <a:r>
              <a:rPr lang="nl-BE" sz="2200">
                <a:latin typeface="Flanders Art Sans Medium"/>
              </a:rPr>
              <a:t>Waarom inzetten op verbinding?</a:t>
            </a:r>
          </a:p>
          <a:p>
            <a:pPr marL="457200" indent="-457200">
              <a:buFont typeface="+mj-lt"/>
              <a:buAutoNum type="arabicPeriod"/>
            </a:pPr>
            <a:r>
              <a:rPr lang="nl-BE" sz="2200"/>
              <a:t>Inzetten op verbinding – verankering in het HR-beleidsplan</a:t>
            </a:r>
          </a:p>
          <a:p>
            <a:pPr lvl="1">
              <a:buFont typeface="Wingdings" panose="05000000000000000000" pitchFamily="2" charset="2"/>
              <a:buChar char="Ø"/>
            </a:pPr>
            <a:r>
              <a:rPr lang="nl-BE" sz="2200">
                <a:solidFill>
                  <a:schemeClr val="bg2"/>
                </a:solidFill>
              </a:rPr>
              <a:t>Inzetten op verbinding – 5 projecten</a:t>
            </a:r>
          </a:p>
          <a:p>
            <a:pPr lvl="1">
              <a:buFont typeface="Wingdings" panose="05000000000000000000" pitchFamily="2" charset="2"/>
              <a:buChar char="Ø"/>
            </a:pPr>
            <a:r>
              <a:rPr lang="nl-BE" sz="2200">
                <a:solidFill>
                  <a:schemeClr val="bg2"/>
                </a:solidFill>
              </a:rPr>
              <a:t>Onze succesnummers</a:t>
            </a:r>
          </a:p>
          <a:p>
            <a:pPr lvl="1">
              <a:buFont typeface="Wingdings" panose="05000000000000000000" pitchFamily="2" charset="2"/>
              <a:buChar char="Ø"/>
            </a:pPr>
            <a:r>
              <a:rPr lang="nl-BE" sz="2200">
                <a:solidFill>
                  <a:schemeClr val="bg2"/>
                </a:solidFill>
                <a:latin typeface="FlandersArtSans-Regular"/>
              </a:rPr>
              <a:t>Acties die het niet gehaald hebben</a:t>
            </a:r>
            <a:endParaRPr lang="nl-BE" sz="2200">
              <a:solidFill>
                <a:schemeClr val="bg2"/>
              </a:solidFill>
            </a:endParaRPr>
          </a:p>
          <a:p>
            <a:pPr marL="457200" indent="-457200">
              <a:buFont typeface="+mj-lt"/>
              <a:buAutoNum type="arabicPeriod"/>
            </a:pPr>
            <a:r>
              <a:rPr lang="nl-BE" sz="2200"/>
              <a:t>Inzetten op verbinding – </a:t>
            </a:r>
            <a:r>
              <a:rPr lang="nl-BE" sz="2200" err="1"/>
              <a:t>Move@Work</a:t>
            </a:r>
            <a:endParaRPr lang="nl-BE" sz="2200"/>
          </a:p>
          <a:p>
            <a:pPr marL="457200" indent="-457200">
              <a:buFont typeface="+mj-lt"/>
              <a:buAutoNum type="arabicPeriod"/>
            </a:pPr>
            <a:r>
              <a:rPr lang="nl-BE" sz="2200"/>
              <a:t>Sporten als middel tot verbinding voor alle medewerkers van DVO</a:t>
            </a:r>
          </a:p>
          <a:p>
            <a:pPr marL="457200" indent="-457200">
              <a:buFont typeface="+mj-lt"/>
              <a:buAutoNum type="arabicPeriod"/>
            </a:pPr>
            <a:r>
              <a:rPr lang="nl-BE" sz="2200"/>
              <a:t>Tot slot … Laten we verbinden!</a:t>
            </a:r>
          </a:p>
          <a:p>
            <a:pPr marL="0" indent="0">
              <a:buNone/>
            </a:pPr>
            <a:endParaRPr lang="nl-BE" sz="2200"/>
          </a:p>
          <a:p>
            <a:pPr marL="457200" indent="-457200">
              <a:buFont typeface="+mj-lt"/>
              <a:buAutoNum type="arabicPeriod"/>
            </a:pPr>
            <a:endParaRPr lang="nl-BE" sz="2200"/>
          </a:p>
        </p:txBody>
      </p:sp>
      <p:sp>
        <p:nvSpPr>
          <p:cNvPr id="2" name="Titel 1">
            <a:extLst>
              <a:ext uri="{FF2B5EF4-FFF2-40B4-BE49-F238E27FC236}">
                <a16:creationId xmlns:a16="http://schemas.microsoft.com/office/drawing/2014/main" id="{F3A6DAAD-917C-E6A8-55FF-631562F65F7D}"/>
              </a:ext>
            </a:extLst>
          </p:cNvPr>
          <p:cNvSpPr>
            <a:spLocks noGrp="1"/>
          </p:cNvSpPr>
          <p:nvPr>
            <p:ph type="title"/>
          </p:nvPr>
        </p:nvSpPr>
        <p:spPr/>
        <p:txBody>
          <a:bodyPr anchor="ctr">
            <a:normAutofit/>
          </a:bodyPr>
          <a:lstStyle/>
          <a:p>
            <a:pPr algn="ctr"/>
            <a:r>
              <a:rPr lang="nl-BE"/>
              <a:t>Verbinding bij Sport Vlaanderen</a:t>
            </a:r>
          </a:p>
        </p:txBody>
      </p:sp>
      <p:pic>
        <p:nvPicPr>
          <p:cNvPr id="1026" name="Picture 2" descr="Sport Vlaanderen: jouw favoriete sportpartner | Sport Vlaanderen">
            <a:extLst>
              <a:ext uri="{FF2B5EF4-FFF2-40B4-BE49-F238E27FC236}">
                <a16:creationId xmlns:a16="http://schemas.microsoft.com/office/drawing/2014/main" id="{E5BA89F4-ED41-2B28-6810-9286A03C3ED7}"/>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2977" r="297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275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9B4BCA33-FF52-2717-9AA7-8304EF75DCE8}"/>
              </a:ext>
            </a:extLst>
          </p:cNvPr>
          <p:cNvPicPr>
            <a:picLocks noGrp="1" noChangeAspect="1"/>
          </p:cNvPicPr>
          <p:nvPr>
            <p:ph type="pic" sz="quarter" idx="11"/>
          </p:nvPr>
        </p:nvPicPr>
        <p:blipFill rotWithShape="1">
          <a:blip r:embed="rId3"/>
          <a:srcRect t="13655" b="13655"/>
          <a:stretch/>
        </p:blipFill>
        <p:spPr>
          <a:prstGeom prst="rect">
            <a:avLst/>
          </a:prstGeom>
        </p:spPr>
      </p:pic>
      <p:sp>
        <p:nvSpPr>
          <p:cNvPr id="8" name="Tijdelijke aanduiding voor tekst 7">
            <a:extLst>
              <a:ext uri="{FF2B5EF4-FFF2-40B4-BE49-F238E27FC236}">
                <a16:creationId xmlns:a16="http://schemas.microsoft.com/office/drawing/2014/main" id="{D3CEA5F6-3B68-2FA9-76FF-1A030142144E}"/>
              </a:ext>
            </a:extLst>
          </p:cNvPr>
          <p:cNvSpPr>
            <a:spLocks noGrp="1"/>
          </p:cNvSpPr>
          <p:nvPr>
            <p:ph type="body" sz="quarter" idx="13"/>
          </p:nvPr>
        </p:nvSpPr>
        <p:spPr/>
        <p:txBody>
          <a:bodyPr>
            <a:normAutofit lnSpcReduction="10000"/>
          </a:bodyPr>
          <a:lstStyle/>
          <a:p>
            <a:endParaRPr lang="nl-BE"/>
          </a:p>
        </p:txBody>
      </p:sp>
      <p:sp>
        <p:nvSpPr>
          <p:cNvPr id="9" name="Tijdelijke aanduiding voor tekst 8">
            <a:extLst>
              <a:ext uri="{FF2B5EF4-FFF2-40B4-BE49-F238E27FC236}">
                <a16:creationId xmlns:a16="http://schemas.microsoft.com/office/drawing/2014/main" id="{659D8BC2-CE24-35F9-4560-3C2429F325B5}"/>
              </a:ext>
            </a:extLst>
          </p:cNvPr>
          <p:cNvSpPr>
            <a:spLocks noGrp="1"/>
          </p:cNvSpPr>
          <p:nvPr>
            <p:ph type="body" sz="quarter" idx="14"/>
          </p:nvPr>
        </p:nvSpPr>
        <p:spPr/>
        <p:txBody>
          <a:bodyPr>
            <a:normAutofit lnSpcReduction="10000"/>
          </a:bodyPr>
          <a:lstStyle/>
          <a:p>
            <a:endParaRPr lang="nl-BE"/>
          </a:p>
        </p:txBody>
      </p:sp>
      <p:sp>
        <p:nvSpPr>
          <p:cNvPr id="2" name="Titel 1">
            <a:extLst>
              <a:ext uri="{FF2B5EF4-FFF2-40B4-BE49-F238E27FC236}">
                <a16:creationId xmlns:a16="http://schemas.microsoft.com/office/drawing/2014/main" id="{CC2B7E9A-7C1D-958C-D01A-3687A8B122D6}"/>
              </a:ext>
            </a:extLst>
          </p:cNvPr>
          <p:cNvSpPr>
            <a:spLocks noGrp="1"/>
          </p:cNvSpPr>
          <p:nvPr>
            <p:ph type="title" idx="4294967295"/>
          </p:nvPr>
        </p:nvSpPr>
        <p:spPr>
          <a:xfrm>
            <a:off x="1392238" y="584200"/>
            <a:ext cx="10799762" cy="708025"/>
          </a:xfrm>
        </p:spPr>
        <p:txBody>
          <a:bodyPr/>
          <a:lstStyle/>
          <a:p>
            <a:pPr algn="ctr"/>
            <a:r>
              <a:rPr lang="nl-BE">
                <a:solidFill>
                  <a:schemeClr val="bg2">
                    <a:lumMod val="60000"/>
                    <a:lumOff val="40000"/>
                  </a:schemeClr>
                </a:solidFill>
              </a:rPr>
              <a:t>Sport Vlaanderen – Wie zijn wij?</a:t>
            </a:r>
          </a:p>
        </p:txBody>
      </p:sp>
    </p:spTree>
    <p:extLst>
      <p:ext uri="{BB962C8B-B14F-4D97-AF65-F5344CB8AC3E}">
        <p14:creationId xmlns:p14="http://schemas.microsoft.com/office/powerpoint/2010/main" val="578972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B164847-B439-8E84-9D0C-1AA494534C4C}"/>
              </a:ext>
            </a:extLst>
          </p:cNvPr>
          <p:cNvPicPr>
            <a:picLocks noGrp="1" noChangeAspect="1"/>
          </p:cNvPicPr>
          <p:nvPr>
            <p:ph type="pic" sz="quarter" idx="12"/>
          </p:nvPr>
        </p:nvPicPr>
        <p:blipFill rotWithShape="1">
          <a:blip r:embed="rId3"/>
          <a:srcRect l="16290" r="16290"/>
          <a:stretch/>
        </p:blipFill>
        <p:spPr>
          <a:xfrm>
            <a:off x="6087381" y="1438202"/>
            <a:ext cx="5579355" cy="4275968"/>
          </a:xfrm>
        </p:spPr>
      </p:pic>
      <p:sp>
        <p:nvSpPr>
          <p:cNvPr id="3" name="Title 2">
            <a:extLst>
              <a:ext uri="{FF2B5EF4-FFF2-40B4-BE49-F238E27FC236}">
                <a16:creationId xmlns:a16="http://schemas.microsoft.com/office/drawing/2014/main" id="{EC6F85CF-5995-0A9F-3043-C3DBBB995C29}"/>
              </a:ext>
            </a:extLst>
          </p:cNvPr>
          <p:cNvSpPr>
            <a:spLocks noGrp="1"/>
          </p:cNvSpPr>
          <p:nvPr>
            <p:ph type="title"/>
          </p:nvPr>
        </p:nvSpPr>
        <p:spPr/>
        <p:txBody>
          <a:bodyPr/>
          <a:lstStyle/>
          <a:p>
            <a:pPr algn="ctr"/>
            <a:r>
              <a:rPr lang="en-US">
                <a:latin typeface="Flanders Art Sans Bold"/>
              </a:rPr>
              <a:t>Sport Vlaanderen- </a:t>
            </a:r>
            <a:r>
              <a:rPr lang="en-US" err="1">
                <a:latin typeface="Flanders Art Sans Bold"/>
              </a:rPr>
              <a:t>wie</a:t>
            </a:r>
            <a:r>
              <a:rPr lang="en-US">
                <a:latin typeface="Flanders Art Sans Bold"/>
              </a:rPr>
              <a:t> </a:t>
            </a:r>
            <a:r>
              <a:rPr lang="en-US" err="1">
                <a:latin typeface="Flanders Art Sans Bold"/>
              </a:rPr>
              <a:t>zijn</a:t>
            </a:r>
            <a:r>
              <a:rPr lang="en-US">
                <a:latin typeface="Flanders Art Sans Bold"/>
              </a:rPr>
              <a:t> </a:t>
            </a:r>
            <a:r>
              <a:rPr lang="en-US" err="1">
                <a:latin typeface="Flanders Art Sans Bold"/>
              </a:rPr>
              <a:t>wij</a:t>
            </a:r>
            <a:r>
              <a:rPr lang="en-US">
                <a:latin typeface="Flanders Art Sans Bold"/>
              </a:rPr>
              <a:t> </a:t>
            </a:r>
            <a:r>
              <a:rPr lang="en-US" err="1">
                <a:latin typeface="Flanders Art Sans Bold"/>
              </a:rPr>
              <a:t>en</a:t>
            </a:r>
            <a:r>
              <a:rPr lang="en-US">
                <a:latin typeface="Flanders Art Sans Bold"/>
              </a:rPr>
              <a:t> wat </a:t>
            </a:r>
            <a:r>
              <a:rPr lang="en-US" err="1">
                <a:latin typeface="Flanders Art Sans Bold"/>
              </a:rPr>
              <a:t>doen</a:t>
            </a:r>
            <a:r>
              <a:rPr lang="en-US">
                <a:latin typeface="Flanders Art Sans Bold"/>
              </a:rPr>
              <a:t> we?</a:t>
            </a:r>
            <a:endParaRPr lang="en-US"/>
          </a:p>
        </p:txBody>
      </p:sp>
      <p:sp>
        <p:nvSpPr>
          <p:cNvPr id="4" name="Text Placeholder 3">
            <a:extLst>
              <a:ext uri="{FF2B5EF4-FFF2-40B4-BE49-F238E27FC236}">
                <a16:creationId xmlns:a16="http://schemas.microsoft.com/office/drawing/2014/main" id="{319A1E18-8652-78BB-0280-08CDB463E1B1}"/>
              </a:ext>
            </a:extLst>
          </p:cNvPr>
          <p:cNvSpPr>
            <a:spLocks noGrp="1"/>
          </p:cNvSpPr>
          <p:nvPr>
            <p:ph type="body" sz="quarter" idx="11"/>
          </p:nvPr>
        </p:nvSpPr>
        <p:spPr>
          <a:xfrm>
            <a:off x="864000" y="1436298"/>
            <a:ext cx="4888214" cy="4723328"/>
          </a:xfrm>
        </p:spPr>
        <p:txBody>
          <a:bodyPr vert="horz" lIns="91440" tIns="45720" rIns="91440" bIns="45720" rtlCol="0" anchor="t">
            <a:normAutofit fontScale="92500" lnSpcReduction="10000"/>
          </a:bodyPr>
          <a:lstStyle/>
          <a:p>
            <a:r>
              <a:rPr lang="nl-BE">
                <a:latin typeface="Flanders Art Sans Medium"/>
              </a:rPr>
              <a:t>Missie :  </a:t>
            </a:r>
            <a:endParaRPr lang="en-US"/>
          </a:p>
          <a:p>
            <a:pPr marL="0" indent="0">
              <a:buNone/>
            </a:pPr>
            <a:r>
              <a:rPr lang="nl-BE">
                <a:latin typeface="Flanders Art Sans Medium"/>
              </a:rPr>
              <a:t>'Zoveel mogelijk mensen aan het bewegen krijgen !'</a:t>
            </a:r>
            <a:endParaRPr lang="en-US"/>
          </a:p>
          <a:p>
            <a:pPr lvl="1">
              <a:buFont typeface="Wingdings,Sans-Serif" panose="020B0604020202020204" pitchFamily="34" charset="0"/>
              <a:buChar char="Ø"/>
            </a:pPr>
            <a:r>
              <a:rPr lang="nl-BE">
                <a:latin typeface="FlandersArtSans-Regular"/>
              </a:rPr>
              <a:t>Zoveel mogelijk mensen blijvend aan het sporten krijgen</a:t>
            </a:r>
            <a:endParaRPr lang="en-US">
              <a:latin typeface="FlandersArtSans-Regular"/>
            </a:endParaRPr>
          </a:p>
          <a:p>
            <a:pPr lvl="1">
              <a:buFont typeface="Wingdings,Sans-Serif" panose="020B0604020202020204" pitchFamily="34" charset="0"/>
              <a:buChar char="Ø"/>
            </a:pPr>
            <a:r>
              <a:rPr lang="nl-BE">
                <a:latin typeface="FlandersArtSans-Regular"/>
              </a:rPr>
              <a:t>Iedereen in Vlaanderen zoveel mogelijk kansen bieden om hun hele leven te sporten en te bewegen </a:t>
            </a:r>
          </a:p>
          <a:p>
            <a:r>
              <a:rPr lang="nl-BE">
                <a:solidFill>
                  <a:srgbClr val="39B4E8"/>
                </a:solidFill>
                <a:latin typeface="Flanders Art Sans Medium"/>
              </a:rPr>
              <a:t>Hoe? </a:t>
            </a:r>
            <a:endParaRPr lang="en-US">
              <a:solidFill>
                <a:srgbClr val="39B4E8"/>
              </a:solidFill>
              <a:latin typeface="Flanders Art Sans Medium"/>
            </a:endParaRPr>
          </a:p>
          <a:p>
            <a:pPr lvl="1">
              <a:buFont typeface="Wingdings,Sans-Serif" panose="020B0604020202020204" pitchFamily="34" charset="0"/>
              <a:buChar char="Ø"/>
            </a:pPr>
            <a:r>
              <a:rPr lang="nl-BE">
                <a:latin typeface="FlandersArtSans-Regular"/>
              </a:rPr>
              <a:t>Kwaliteitsvol en laagdrempelig sport- en beweegaanbod voor zowel de recreatieve sporter als de topsporter</a:t>
            </a:r>
            <a:endParaRPr lang="nl-BE"/>
          </a:p>
          <a:p>
            <a:pPr>
              <a:buFont typeface="Wingdings,Sans-Serif" panose="020B0604020202020204" pitchFamily="34" charset="0"/>
              <a:buChar char="Ø"/>
            </a:pPr>
            <a:r>
              <a:rPr lang="nl-BE">
                <a:latin typeface="Flanders Art Sans Medium"/>
              </a:rPr>
              <a:t>Wie?</a:t>
            </a:r>
            <a:endParaRPr lang="en-US">
              <a:latin typeface="Flanders Art Sans Medium"/>
            </a:endParaRPr>
          </a:p>
          <a:p>
            <a:pPr lvl="1">
              <a:buFont typeface="Wingdings,Sans-Serif" panose="020B0604020202020204" pitchFamily="34" charset="0"/>
              <a:buChar char="Ø"/>
            </a:pPr>
            <a:r>
              <a:rPr lang="nl-BE">
                <a:latin typeface="FlandersArtSans-Regular"/>
              </a:rPr>
              <a:t>+ 600 enthousiaste 'vaste' medewerkers en ongeveer 200 tijdelijke '</a:t>
            </a:r>
            <a:r>
              <a:rPr lang="nl-BE" err="1">
                <a:latin typeface="FlandersArtSans-Regular"/>
              </a:rPr>
              <a:t>seizoens'medewewerkers</a:t>
            </a:r>
            <a:endParaRPr lang="nl-BE" err="1"/>
          </a:p>
          <a:p>
            <a:pPr marL="0" indent="0">
              <a:buNone/>
            </a:pPr>
            <a:endParaRPr lang="nl-BE">
              <a:latin typeface="Flanders Art Sans Medium"/>
            </a:endParaRPr>
          </a:p>
          <a:p>
            <a:endParaRPr lang="nl-BE"/>
          </a:p>
          <a:p>
            <a:endParaRPr lang="en-US"/>
          </a:p>
        </p:txBody>
      </p:sp>
    </p:spTree>
    <p:extLst>
      <p:ext uri="{BB962C8B-B14F-4D97-AF65-F5344CB8AC3E}">
        <p14:creationId xmlns:p14="http://schemas.microsoft.com/office/powerpoint/2010/main" val="2564412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623174B-2C21-E705-E167-62CA78132479}"/>
              </a:ext>
            </a:extLst>
          </p:cNvPr>
          <p:cNvSpPr>
            <a:spLocks noGrp="1"/>
          </p:cNvSpPr>
          <p:nvPr>
            <p:ph type="body" sz="quarter" idx="11"/>
          </p:nvPr>
        </p:nvSpPr>
        <p:spPr>
          <a:xfrm>
            <a:off x="5951353" y="1298635"/>
            <a:ext cx="5715382" cy="4560977"/>
          </a:xfrm>
        </p:spPr>
        <p:txBody>
          <a:bodyPr vert="horz" lIns="91440" tIns="45720" rIns="91440" bIns="45720" rtlCol="0" anchor="t">
            <a:normAutofit fontScale="92500" lnSpcReduction="20000"/>
          </a:bodyPr>
          <a:lstStyle/>
          <a:p>
            <a:pPr marL="457200" lvl="1" indent="0">
              <a:buNone/>
            </a:pPr>
            <a:endParaRPr lang="nl-BE">
              <a:latin typeface="Flanders Art Sans Medium"/>
            </a:endParaRPr>
          </a:p>
          <a:p>
            <a:pPr algn="just"/>
            <a:r>
              <a:rPr lang="nl-BE">
                <a:latin typeface="Flanders Art Sans Medium"/>
              </a:rPr>
              <a:t>Profielen: grote variatie aan type medewerkers: </a:t>
            </a:r>
          </a:p>
          <a:p>
            <a:pPr lvl="1">
              <a:buFont typeface="Wingdings" panose="020B0604020202020204" pitchFamily="34" charset="0"/>
              <a:buChar char="Ø"/>
            </a:pPr>
            <a:r>
              <a:rPr lang="nl-BE" sz="2100">
                <a:latin typeface="Flanders Art Sans Medium"/>
              </a:rPr>
              <a:t>Sporttechnische en uitvoerende functies: beperkt PTOW mogelijk</a:t>
            </a:r>
          </a:p>
          <a:p>
            <a:pPr lvl="1">
              <a:buFont typeface="Wingdings" panose="020B0604020202020204" pitchFamily="34" charset="0"/>
              <a:buChar char="Ø"/>
            </a:pPr>
            <a:r>
              <a:rPr lang="nl-BE" sz="2100">
                <a:latin typeface="Flanders Art Sans Medium"/>
              </a:rPr>
              <a:t>Beleids- en administratieve functies: veel PTOW mogelijk</a:t>
            </a:r>
          </a:p>
          <a:p>
            <a:pPr lvl="1">
              <a:buFont typeface="Wingdings" panose="020B0604020202020204" pitchFamily="34" charset="0"/>
              <a:buChar char="Ø"/>
            </a:pPr>
            <a:r>
              <a:rPr lang="nl-BE" sz="2100">
                <a:latin typeface="Flanders Art Sans Medium"/>
              </a:rPr>
              <a:t>Profielen met flexibele uurroosters/kantooruren</a:t>
            </a:r>
          </a:p>
          <a:p>
            <a:pPr algn="just"/>
            <a:r>
              <a:rPr lang="nl-BE">
                <a:latin typeface="Flanders Art Sans Medium"/>
              </a:rPr>
              <a:t>Locaties:  </a:t>
            </a:r>
            <a:r>
              <a:rPr lang="nl-BE">
                <a:solidFill>
                  <a:srgbClr val="006FB7"/>
                </a:solidFill>
                <a:latin typeface="Flanders Art Sans Medium"/>
              </a:rPr>
              <a:t> </a:t>
            </a:r>
            <a:endParaRPr lang="en-US">
              <a:latin typeface="Flanders Art Sans Medium"/>
            </a:endParaRPr>
          </a:p>
          <a:p>
            <a:pPr lvl="1">
              <a:buFont typeface="Wingdings,Sans-Serif" panose="020B0604020202020204" pitchFamily="34" charset="0"/>
              <a:buChar char="Ø"/>
            </a:pPr>
            <a:r>
              <a:rPr lang="nl-BE">
                <a:latin typeface="Flanders Art Sans Medium"/>
              </a:rPr>
              <a:t> 13 sportcentra verspreid over heel Vlaanderen &amp; 5 uitleendiensten</a:t>
            </a:r>
          </a:p>
          <a:p>
            <a:pPr lvl="1">
              <a:buFont typeface="Wingdings,Sans-Serif" panose="020B0604020202020204" pitchFamily="34" charset="0"/>
              <a:buChar char="Ø"/>
            </a:pPr>
            <a:r>
              <a:rPr lang="nl-BE">
                <a:latin typeface="Flanders Art Sans Medium"/>
              </a:rPr>
              <a:t>hoofdbestuur in Brussel: functionele afdelingen (topsport, sportpromotie, subsidiëring en Vlaamse Trainersschool) en generieke afdelingen</a:t>
            </a:r>
          </a:p>
          <a:p>
            <a:pPr algn="just"/>
            <a:endParaRPr lang="nl-NL"/>
          </a:p>
        </p:txBody>
      </p:sp>
      <p:sp>
        <p:nvSpPr>
          <p:cNvPr id="2" name="Titel 1">
            <a:extLst>
              <a:ext uri="{FF2B5EF4-FFF2-40B4-BE49-F238E27FC236}">
                <a16:creationId xmlns:a16="http://schemas.microsoft.com/office/drawing/2014/main" id="{7E74CC65-996B-17EC-EFAD-F48ADDBEFA23}"/>
              </a:ext>
            </a:extLst>
          </p:cNvPr>
          <p:cNvSpPr>
            <a:spLocks noGrp="1"/>
          </p:cNvSpPr>
          <p:nvPr>
            <p:ph type="title"/>
          </p:nvPr>
        </p:nvSpPr>
        <p:spPr/>
        <p:txBody>
          <a:bodyPr/>
          <a:lstStyle/>
          <a:p>
            <a:pPr algn="ctr"/>
            <a:r>
              <a:rPr lang="nl-BE"/>
              <a:t>Sport Vlaanderen – Wie zijn wij?</a:t>
            </a:r>
          </a:p>
        </p:txBody>
      </p:sp>
      <p:pic>
        <p:nvPicPr>
          <p:cNvPr id="7" name="Picture 7">
            <a:extLst>
              <a:ext uri="{FF2B5EF4-FFF2-40B4-BE49-F238E27FC236}">
                <a16:creationId xmlns:a16="http://schemas.microsoft.com/office/drawing/2014/main" id="{9FFBD074-6485-945E-22D4-8BAE11F4BCD7}"/>
              </a:ext>
            </a:extLst>
          </p:cNvPr>
          <p:cNvPicPr>
            <a:picLocks noGrp="1" noChangeAspect="1"/>
          </p:cNvPicPr>
          <p:nvPr>
            <p:ph type="pic" sz="quarter" idx="12"/>
          </p:nvPr>
        </p:nvPicPr>
        <p:blipFill rotWithShape="1">
          <a:blip r:embed="rId3"/>
          <a:srcRect l="2725" r="2725"/>
          <a:stretch/>
        </p:blipFill>
        <p:spPr>
          <a:xfrm>
            <a:off x="864000" y="1295709"/>
            <a:ext cx="4776573" cy="4518778"/>
          </a:xfrm>
        </p:spPr>
      </p:pic>
    </p:spTree>
    <p:extLst>
      <p:ext uri="{BB962C8B-B14F-4D97-AF65-F5344CB8AC3E}">
        <p14:creationId xmlns:p14="http://schemas.microsoft.com/office/powerpoint/2010/main" val="3510620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descr="Afbeelding met weg, trottoir&#10;&#10;Automatisch gegenereerde beschrijving">
            <a:extLst>
              <a:ext uri="{FF2B5EF4-FFF2-40B4-BE49-F238E27FC236}">
                <a16:creationId xmlns:a16="http://schemas.microsoft.com/office/drawing/2014/main" id="{695AE803-D6C2-F369-BB02-F7237B409F62}"/>
              </a:ext>
            </a:extLst>
          </p:cNvPr>
          <p:cNvPicPr>
            <a:picLocks noGrp="1" noChangeAspect="1"/>
          </p:cNvPicPr>
          <p:nvPr>
            <p:ph sz="quarter" idx="12"/>
          </p:nvPr>
        </p:nvPicPr>
        <p:blipFill rotWithShape="1">
          <a:blip r:embed="rId3"/>
          <a:srcRect t="27424" b="23161"/>
          <a:stretch/>
        </p:blipFill>
        <p:spPr>
          <a:xfrm>
            <a:off x="864000" y="1600070"/>
            <a:ext cx="10476000" cy="3882544"/>
          </a:xfrm>
          <a:noFill/>
        </p:spPr>
      </p:pic>
      <p:sp>
        <p:nvSpPr>
          <p:cNvPr id="4" name="Titel 3">
            <a:extLst>
              <a:ext uri="{FF2B5EF4-FFF2-40B4-BE49-F238E27FC236}">
                <a16:creationId xmlns:a16="http://schemas.microsoft.com/office/drawing/2014/main" id="{4D733A30-7A38-78FD-D423-794412F65A12}"/>
              </a:ext>
            </a:extLst>
          </p:cNvPr>
          <p:cNvSpPr>
            <a:spLocks noGrp="1"/>
          </p:cNvSpPr>
          <p:nvPr>
            <p:ph type="title"/>
          </p:nvPr>
        </p:nvSpPr>
        <p:spPr>
          <a:xfrm>
            <a:off x="864000" y="584840"/>
            <a:ext cx="10476000" cy="706812"/>
          </a:xfrm>
        </p:spPr>
        <p:txBody>
          <a:bodyPr anchor="ctr">
            <a:normAutofit/>
          </a:bodyPr>
          <a:lstStyle/>
          <a:p>
            <a:pPr algn="ctr"/>
            <a:r>
              <a:rPr lang="nl-BE"/>
              <a:t>Inzetten op verbinding – Waarom?</a:t>
            </a:r>
          </a:p>
        </p:txBody>
      </p:sp>
    </p:spTree>
    <p:extLst>
      <p:ext uri="{BB962C8B-B14F-4D97-AF65-F5344CB8AC3E}">
        <p14:creationId xmlns:p14="http://schemas.microsoft.com/office/powerpoint/2010/main" val="1414696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7B9AB-537D-C492-507D-11A97424879E}"/>
              </a:ext>
            </a:extLst>
          </p:cNvPr>
          <p:cNvSpPr>
            <a:spLocks noGrp="1"/>
          </p:cNvSpPr>
          <p:nvPr>
            <p:ph type="title"/>
          </p:nvPr>
        </p:nvSpPr>
        <p:spPr>
          <a:xfrm>
            <a:off x="864000" y="584840"/>
            <a:ext cx="10476000" cy="706812"/>
          </a:xfrm>
        </p:spPr>
        <p:txBody>
          <a:bodyPr anchor="ctr">
            <a:normAutofit/>
          </a:bodyPr>
          <a:lstStyle/>
          <a:p>
            <a:pPr algn="ctr"/>
            <a:r>
              <a:rPr lang="nl-BE"/>
              <a:t>Inzetten op verbinding … - Waarom?</a:t>
            </a:r>
          </a:p>
        </p:txBody>
      </p:sp>
      <p:graphicFrame>
        <p:nvGraphicFramePr>
          <p:cNvPr id="5" name="Tijdelijke aanduiding voor inhoud 2">
            <a:extLst>
              <a:ext uri="{FF2B5EF4-FFF2-40B4-BE49-F238E27FC236}">
                <a16:creationId xmlns:a16="http://schemas.microsoft.com/office/drawing/2014/main" id="{74967849-F34A-9275-C830-3CC7E31BE11D}"/>
              </a:ext>
            </a:extLst>
          </p:cNvPr>
          <p:cNvGraphicFramePr>
            <a:graphicFrameLocks noGrp="1"/>
          </p:cNvGraphicFramePr>
          <p:nvPr>
            <p:ph sz="quarter" idx="12"/>
          </p:nvPr>
        </p:nvGraphicFramePr>
        <p:xfrm>
          <a:off x="864000" y="1540042"/>
          <a:ext cx="10476000" cy="388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6244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Collega's in beraad">
            <a:extLst>
              <a:ext uri="{FF2B5EF4-FFF2-40B4-BE49-F238E27FC236}">
                <a16:creationId xmlns:a16="http://schemas.microsoft.com/office/drawing/2014/main" id="{8559F3CA-2E6E-0F59-95FA-28416A5F2C0D}"/>
              </a:ext>
            </a:extLst>
          </p:cNvPr>
          <p:cNvPicPr>
            <a:picLocks noGrp="1" noChangeAspect="1"/>
          </p:cNvPicPr>
          <p:nvPr>
            <p:ph sz="quarter" idx="12"/>
          </p:nvPr>
        </p:nvPicPr>
        <p:blipFill rotWithShape="1">
          <a:blip r:embed="rId3"/>
          <a:srcRect t="23375" b="21102"/>
          <a:stretch/>
        </p:blipFill>
        <p:spPr>
          <a:xfrm>
            <a:off x="864000" y="1600070"/>
            <a:ext cx="10476000" cy="3882544"/>
          </a:xfrm>
          <a:noFill/>
        </p:spPr>
      </p:pic>
      <p:sp>
        <p:nvSpPr>
          <p:cNvPr id="3" name="Titel 2">
            <a:extLst>
              <a:ext uri="{FF2B5EF4-FFF2-40B4-BE49-F238E27FC236}">
                <a16:creationId xmlns:a16="http://schemas.microsoft.com/office/drawing/2014/main" id="{8B42D6F6-B555-84BC-E9EC-B1D9773CFCFA}"/>
              </a:ext>
            </a:extLst>
          </p:cNvPr>
          <p:cNvSpPr>
            <a:spLocks noGrp="1"/>
          </p:cNvSpPr>
          <p:nvPr>
            <p:ph type="title"/>
          </p:nvPr>
        </p:nvSpPr>
        <p:spPr>
          <a:xfrm>
            <a:off x="864000" y="584840"/>
            <a:ext cx="10476000" cy="706812"/>
          </a:xfrm>
        </p:spPr>
        <p:txBody>
          <a:bodyPr anchor="ctr">
            <a:normAutofit fontScale="90000"/>
          </a:bodyPr>
          <a:lstStyle/>
          <a:p>
            <a:pPr algn="ctr"/>
            <a:r>
              <a:rPr lang="nl-BE">
                <a:latin typeface="Flanders Art Sans Bold"/>
              </a:rPr>
              <a:t>Inzetten op verbinding : verankering in HR-beleidsplan 2022</a:t>
            </a:r>
          </a:p>
        </p:txBody>
      </p:sp>
    </p:spTree>
    <p:extLst>
      <p:ext uri="{BB962C8B-B14F-4D97-AF65-F5344CB8AC3E}">
        <p14:creationId xmlns:p14="http://schemas.microsoft.com/office/powerpoint/2010/main" val="4106748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7263085-E688-4721-8F4A-A04DB695DAB5}"/>
              </a:ext>
            </a:extLst>
          </p:cNvPr>
          <p:cNvSpPr>
            <a:spLocks noGrp="1"/>
          </p:cNvSpPr>
          <p:nvPr>
            <p:ph type="title"/>
          </p:nvPr>
        </p:nvSpPr>
        <p:spPr/>
        <p:txBody>
          <a:bodyPr/>
          <a:lstStyle/>
          <a:p>
            <a:pPr algn="ctr"/>
            <a:r>
              <a:rPr lang="nl-BE">
                <a:latin typeface="Flanders Art Sans Bold"/>
              </a:rPr>
              <a:t>Het HR-beleidsplan – 4 speerpunten</a:t>
            </a:r>
            <a:endParaRPr lang="en-US">
              <a:latin typeface="Flanders Art Sans Bold"/>
            </a:endParaRPr>
          </a:p>
        </p:txBody>
      </p:sp>
      <p:graphicFrame>
        <p:nvGraphicFramePr>
          <p:cNvPr id="5" name="Diagram 4">
            <a:extLst>
              <a:ext uri="{FF2B5EF4-FFF2-40B4-BE49-F238E27FC236}">
                <a16:creationId xmlns:a16="http://schemas.microsoft.com/office/drawing/2014/main" id="{B163A2F4-AF74-4493-A09D-FA49DB2231BD}"/>
              </a:ext>
            </a:extLst>
          </p:cNvPr>
          <p:cNvGraphicFramePr>
            <a:graphicFrameLocks noChangeAspect="1"/>
          </p:cNvGraphicFramePr>
          <p:nvPr/>
        </p:nvGraphicFramePr>
        <p:xfrm>
          <a:off x="1391055" y="113923"/>
          <a:ext cx="13320000" cy="6971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al 8">
            <a:extLst>
              <a:ext uri="{FF2B5EF4-FFF2-40B4-BE49-F238E27FC236}">
                <a16:creationId xmlns:a16="http://schemas.microsoft.com/office/drawing/2014/main" id="{61FFC63B-7C67-4FEB-9DC7-732567826BDD}"/>
              </a:ext>
            </a:extLst>
          </p:cNvPr>
          <p:cNvSpPr/>
          <p:nvPr/>
        </p:nvSpPr>
        <p:spPr>
          <a:xfrm>
            <a:off x="2912148" y="3976281"/>
            <a:ext cx="3108960" cy="2194560"/>
          </a:xfrm>
          <a:prstGeom prst="ellipse">
            <a:avLst/>
          </a:prstGeom>
          <a:solidFill>
            <a:srgbClr val="E71224">
              <a:alpha val="5000"/>
            </a:srgbClr>
          </a:solidFill>
          <a:ln w="18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1224"/>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8">
            <p14:nvContentPartPr>
              <p14:cNvPr id="8" name="Inkt 7">
                <a:extLst>
                  <a:ext uri="{FF2B5EF4-FFF2-40B4-BE49-F238E27FC236}">
                    <a16:creationId xmlns:a16="http://schemas.microsoft.com/office/drawing/2014/main" id="{2DD6EAEF-1D8C-D34A-F11C-1F7AABD7DB33}"/>
                  </a:ext>
                </a:extLst>
              </p14:cNvPr>
              <p14:cNvContentPartPr/>
              <p14:nvPr/>
            </p14:nvContentPartPr>
            <p14:xfrm>
              <a:off x="2476945" y="4110265"/>
              <a:ext cx="279000" cy="361440"/>
            </p14:xfrm>
          </p:contentPart>
        </mc:Choice>
        <mc:Fallback xmlns="">
          <p:pic>
            <p:nvPicPr>
              <p:cNvPr id="8" name="Inkt 7">
                <a:extLst>
                  <a:ext uri="{FF2B5EF4-FFF2-40B4-BE49-F238E27FC236}">
                    <a16:creationId xmlns:a16="http://schemas.microsoft.com/office/drawing/2014/main" id="{2DD6EAEF-1D8C-D34A-F11C-1F7AABD7DB33}"/>
                  </a:ext>
                </a:extLst>
              </p:cNvPr>
              <p:cNvPicPr/>
              <p:nvPr/>
            </p:nvPicPr>
            <p:blipFill>
              <a:blip r:embed="rId9"/>
              <a:stretch>
                <a:fillRect/>
              </a:stretch>
            </p:blipFill>
            <p:spPr>
              <a:xfrm>
                <a:off x="2467945" y="4101265"/>
                <a:ext cx="296640" cy="379080"/>
              </a:xfrm>
              <a:prstGeom prst="rect">
                <a:avLst/>
              </a:prstGeom>
            </p:spPr>
          </p:pic>
        </mc:Fallback>
      </mc:AlternateContent>
      <p:sp>
        <p:nvSpPr>
          <p:cNvPr id="18" name="Gelijkbenige driehoek 17">
            <a:extLst>
              <a:ext uri="{FF2B5EF4-FFF2-40B4-BE49-F238E27FC236}">
                <a16:creationId xmlns:a16="http://schemas.microsoft.com/office/drawing/2014/main" id="{19D73BC5-58F0-4527-A1E1-5ED8EFC53734}"/>
              </a:ext>
            </a:extLst>
          </p:cNvPr>
          <p:cNvSpPr/>
          <p:nvPr/>
        </p:nvSpPr>
        <p:spPr>
          <a:xfrm rot="-8440346">
            <a:off x="2087433" y="4148883"/>
            <a:ext cx="731520" cy="0"/>
          </a:xfrm>
          <a:prstGeom prst="triangle">
            <a:avLst/>
          </a:prstGeom>
          <a:solidFill>
            <a:srgbClr val="E71224">
              <a:alpha val="5000"/>
            </a:srgbClr>
          </a:solidFill>
          <a:ln w="18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12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318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17A9C42-82BA-4C6E-87CA-66A7A5ABFAE4}"/>
              </a:ext>
            </a:extLst>
          </p:cNvPr>
          <p:cNvGraphicFramePr/>
          <p:nvPr/>
        </p:nvGraphicFramePr>
        <p:xfrm>
          <a:off x="590145" y="1196219"/>
          <a:ext cx="11011710" cy="5554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el 2">
            <a:extLst>
              <a:ext uri="{FF2B5EF4-FFF2-40B4-BE49-F238E27FC236}">
                <a16:creationId xmlns:a16="http://schemas.microsoft.com/office/drawing/2014/main" id="{170D0796-3E4B-495A-9207-747BAE50B542}"/>
              </a:ext>
            </a:extLst>
          </p:cNvPr>
          <p:cNvSpPr>
            <a:spLocks noGrp="1"/>
          </p:cNvSpPr>
          <p:nvPr>
            <p:ph type="title"/>
          </p:nvPr>
        </p:nvSpPr>
        <p:spPr>
          <a:xfrm>
            <a:off x="863999" y="584840"/>
            <a:ext cx="10800000" cy="706812"/>
          </a:xfrm>
        </p:spPr>
        <p:txBody>
          <a:bodyPr/>
          <a:lstStyle/>
          <a:p>
            <a:pPr algn="ctr"/>
            <a:r>
              <a:rPr lang="nl-BE">
                <a:latin typeface="Flanders Art Sans Bold"/>
              </a:rPr>
              <a:t>4 speerpunten &amp; 15 projecten</a:t>
            </a:r>
            <a:endParaRPr lang="en-US">
              <a:latin typeface="Flanders Art Sans Bold"/>
            </a:endParaRPr>
          </a:p>
        </p:txBody>
      </p:sp>
    </p:spTree>
    <p:extLst>
      <p:ext uri="{BB962C8B-B14F-4D97-AF65-F5344CB8AC3E}">
        <p14:creationId xmlns:p14="http://schemas.microsoft.com/office/powerpoint/2010/main" val="1813526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0A6D-E2C7-3429-CDA7-0B8EE8E43C21}"/>
              </a:ext>
            </a:extLst>
          </p:cNvPr>
          <p:cNvSpPr>
            <a:spLocks noGrp="1"/>
          </p:cNvSpPr>
          <p:nvPr>
            <p:ph type="title"/>
          </p:nvPr>
        </p:nvSpPr>
        <p:spPr/>
        <p:txBody>
          <a:bodyPr/>
          <a:lstStyle/>
          <a:p>
            <a:r>
              <a:rPr lang="en-US" err="1"/>
              <a:t>Inzetten</a:t>
            </a:r>
            <a:r>
              <a:rPr lang="en-US"/>
              <a:t> op </a:t>
            </a:r>
            <a:r>
              <a:rPr lang="en-US" err="1"/>
              <a:t>verbinding</a:t>
            </a:r>
            <a:r>
              <a:rPr lang="en-US"/>
              <a:t> …: 5 </a:t>
            </a:r>
            <a:r>
              <a:rPr lang="en-US" err="1"/>
              <a:t>projecten</a:t>
            </a:r>
            <a:endParaRPr lang="en-US"/>
          </a:p>
        </p:txBody>
      </p:sp>
      <p:sp>
        <p:nvSpPr>
          <p:cNvPr id="3" name="Content Placeholder 2">
            <a:extLst>
              <a:ext uri="{FF2B5EF4-FFF2-40B4-BE49-F238E27FC236}">
                <a16:creationId xmlns:a16="http://schemas.microsoft.com/office/drawing/2014/main" id="{30D0BA12-E0A3-6AFF-77C8-80F7F36F12BC}"/>
              </a:ext>
            </a:extLst>
          </p:cNvPr>
          <p:cNvSpPr>
            <a:spLocks noGrp="1"/>
          </p:cNvSpPr>
          <p:nvPr>
            <p:ph type="body" sz="quarter" idx="11"/>
          </p:nvPr>
        </p:nvSpPr>
        <p:spPr>
          <a:xfrm>
            <a:off x="863999" y="1543302"/>
            <a:ext cx="4888214" cy="5044901"/>
          </a:xfrm>
        </p:spPr>
        <p:txBody>
          <a:bodyPr vert="horz" lIns="91440" tIns="45720" rIns="91440" bIns="45720" rtlCol="0" anchor="t">
            <a:normAutofit fontScale="92500"/>
          </a:bodyPr>
          <a:lstStyle/>
          <a:p>
            <a:pPr marL="457200" indent="-457200">
              <a:buFont typeface="+mj-lt"/>
              <a:buAutoNum type="arabicPeriod"/>
            </a:pPr>
            <a:r>
              <a:rPr lang="nl-BE">
                <a:latin typeface="Flanders Art Sans Medium"/>
              </a:rPr>
              <a:t>Inzetten op preventie: hoe zorgen voor een gevoel van algemeen welzijn?</a:t>
            </a:r>
          </a:p>
          <a:p>
            <a:pPr marL="457200" indent="-457200">
              <a:buFont typeface="+mj-lt"/>
              <a:buAutoNum type="arabicPeriod"/>
            </a:pPr>
            <a:r>
              <a:rPr lang="nl-BE">
                <a:latin typeface="Flanders Art Sans Medium"/>
              </a:rPr>
              <a:t>Project (Er)</a:t>
            </a:r>
            <a:r>
              <a:rPr lang="nl-BE" err="1">
                <a:latin typeface="Flanders Art Sans Medium"/>
              </a:rPr>
              <a:t>wel-zijn</a:t>
            </a:r>
            <a:r>
              <a:rPr lang="nl-BE">
                <a:latin typeface="Flanders Art Sans Medium"/>
              </a:rPr>
              <a:t> (verder dan absenteïsme)</a:t>
            </a:r>
          </a:p>
          <a:p>
            <a:pPr marL="457200" indent="-457200">
              <a:buAutoNum type="arabicPeriod"/>
            </a:pPr>
            <a:r>
              <a:rPr lang="nl-BE">
                <a:latin typeface="Flanders Art Sans Medium"/>
              </a:rPr>
              <a:t>Inzetten op diversiteit &amp; integriteit:</a:t>
            </a:r>
            <a:endParaRPr lang="nl-BE"/>
          </a:p>
          <a:p>
            <a:pPr lvl="1">
              <a:buFont typeface="Wingdings" panose="020B0604020202020204" pitchFamily="34" charset="0"/>
              <a:buChar char="Ø"/>
            </a:pPr>
            <a:r>
              <a:rPr lang="nl-BE">
                <a:latin typeface="Flanders Art Sans Medium"/>
              </a:rPr>
              <a:t> Interne drempels wegwerken door inzet op digitale geletterdheid niveaus D</a:t>
            </a:r>
            <a:endParaRPr lang="nl-BE"/>
          </a:p>
          <a:p>
            <a:pPr marL="457200" indent="-457200">
              <a:buAutoNum type="arabicPeriod"/>
            </a:pPr>
            <a:r>
              <a:rPr lang="nl-BE">
                <a:latin typeface="Flanders Art Sans Medium"/>
              </a:rPr>
              <a:t>Onthaalbeleid: </a:t>
            </a:r>
            <a:endParaRPr lang="nl-BE"/>
          </a:p>
          <a:p>
            <a:pPr lvl="1">
              <a:buFont typeface="Wingdings" panose="020F0302020204030204"/>
              <a:buChar char="Ø"/>
            </a:pPr>
            <a:r>
              <a:rPr lang="nl-BE">
                <a:latin typeface="Flanders Art Sans Medium"/>
              </a:rPr>
              <a:t>Onthaalbrochure, meter/peterschap, </a:t>
            </a:r>
            <a:r>
              <a:rPr lang="nl-BE" err="1">
                <a:latin typeface="Flanders Art Sans Medium"/>
              </a:rPr>
              <a:t>onthaaldag</a:t>
            </a:r>
            <a:r>
              <a:rPr lang="nl-BE">
                <a:latin typeface="Flanders Art Sans Medium"/>
              </a:rPr>
              <a:t> en opleidingstraject</a:t>
            </a:r>
            <a:endParaRPr lang="nl-BE"/>
          </a:p>
          <a:p>
            <a:pPr marL="457200" indent="-457200">
              <a:buAutoNum type="arabicPeriod"/>
            </a:pPr>
            <a:r>
              <a:rPr lang="nl-BE">
                <a:latin typeface="Flanders Art Sans Medium"/>
              </a:rPr>
              <a:t>Exitgesprekken: </a:t>
            </a:r>
            <a:endParaRPr lang="nl-BE"/>
          </a:p>
          <a:p>
            <a:pPr lvl="1">
              <a:buFont typeface="Wingdings" panose="020B0604020202020204" pitchFamily="34" charset="0"/>
              <a:buChar char="Ø"/>
            </a:pPr>
            <a:r>
              <a:rPr lang="nl-BE">
                <a:latin typeface="Flanders Art Sans Medium"/>
              </a:rPr>
              <a:t>In de steigers</a:t>
            </a:r>
            <a:endParaRPr lang="en-US"/>
          </a:p>
        </p:txBody>
      </p:sp>
      <p:pic>
        <p:nvPicPr>
          <p:cNvPr id="6" name="Afbeelding 5">
            <a:extLst>
              <a:ext uri="{FF2B5EF4-FFF2-40B4-BE49-F238E27FC236}">
                <a16:creationId xmlns:a16="http://schemas.microsoft.com/office/drawing/2014/main" id="{64E69C84-F31D-F9FE-097E-A04E019C5612}"/>
              </a:ext>
            </a:extLst>
          </p:cNvPr>
          <p:cNvPicPr>
            <a:picLocks noChangeAspect="1"/>
          </p:cNvPicPr>
          <p:nvPr/>
        </p:nvPicPr>
        <p:blipFill>
          <a:blip r:embed="rId3"/>
          <a:stretch>
            <a:fillRect/>
          </a:stretch>
        </p:blipFill>
        <p:spPr>
          <a:xfrm>
            <a:off x="7613647" y="1368204"/>
            <a:ext cx="2739503" cy="5220000"/>
          </a:xfrm>
          <a:prstGeom prst="rect">
            <a:avLst/>
          </a:prstGeom>
        </p:spPr>
      </p:pic>
    </p:spTree>
    <p:extLst>
      <p:ext uri="{BB962C8B-B14F-4D97-AF65-F5344CB8AC3E}">
        <p14:creationId xmlns:p14="http://schemas.microsoft.com/office/powerpoint/2010/main" val="915558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1886385"/>
            <a:ext cx="12192000" cy="4972728"/>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latin typeface="Flanders Art Sans"/>
              </a:rPr>
              <a:t>Infomarkt = actie</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en-US" err="1">
                <a:latin typeface="Flanders Art Sans"/>
              </a:rPr>
              <a:t>Inspirerende</a:t>
            </a:r>
            <a:r>
              <a:rPr lang="en-US">
                <a:latin typeface="Flanders Art Sans"/>
              </a:rPr>
              <a:t> cases van Dept LV, VDAB, Sport Vlaanderen</a:t>
            </a:r>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US">
                <a:latin typeface="Flanders Art Sans"/>
              </a:rPr>
              <a:t>Met 7 </a:t>
            </a:r>
            <a:r>
              <a:rPr lang="en-US" err="1">
                <a:latin typeface="Flanders Art Sans"/>
              </a:rPr>
              <a:t>aan</a:t>
            </a:r>
            <a:r>
              <a:rPr lang="en-US">
                <a:latin typeface="Flanders Art Sans"/>
              </a:rPr>
              <a:t> </a:t>
            </a:r>
            <a:r>
              <a:rPr lang="en-US" err="1">
                <a:latin typeface="Flanders Art Sans"/>
              </a:rPr>
              <a:t>tafel</a:t>
            </a:r>
            <a:r>
              <a:rPr lang="en-US">
                <a:latin typeface="Flanders Art Sans"/>
              </a:rPr>
              <a:t> : </a:t>
            </a:r>
            <a:r>
              <a:rPr lang="en-US" err="1">
                <a:latin typeface="Flanders Art Sans"/>
              </a:rPr>
              <a:t>kennisdeling</a:t>
            </a: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a:latin typeface="Flanders Art Sans"/>
              </a:rPr>
              <a:t>Drink </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652930" y="3407871"/>
            <a:ext cx="372404" cy="360000"/>
            <a:chOff x="7254445" y="3680710"/>
            <a:chExt cx="445289" cy="433872"/>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381523" y="3821518"/>
              <a:ext cx="291264" cy="291008"/>
              <a:chOff x="7381523" y="3821518"/>
              <a:chExt cx="291264" cy="29100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6" name="Graphic 34">
                <a:extLst>
                  <a:ext uri="{FF2B5EF4-FFF2-40B4-BE49-F238E27FC236}">
                    <a16:creationId xmlns:a16="http://schemas.microsoft.com/office/drawing/2014/main" id="{B51C9636-79E7-4553-B29A-0A7064D43F11}"/>
                  </a:ext>
                </a:extLst>
              </p:cNvPr>
              <p:cNvGrpSpPr/>
              <p:nvPr/>
            </p:nvGrpSpPr>
            <p:grpSpPr>
              <a:xfrm>
                <a:off x="7381523" y="3821518"/>
                <a:ext cx="291264" cy="291008"/>
                <a:chOff x="7381523" y="3821518"/>
                <a:chExt cx="291264" cy="291008"/>
              </a:xfrm>
              <a:solidFill>
                <a:schemeClr val="accent1"/>
              </a:solidFill>
            </p:grpSpPr>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8" name="Vrije vorm: vorm 27">
                  <a:extLst>
                    <a:ext uri="{FF2B5EF4-FFF2-40B4-BE49-F238E27FC236}">
                      <a16:creationId xmlns:a16="http://schemas.microsoft.com/office/drawing/2014/main" id="{5966439C-9F4E-4BFD-AAF6-E0781D37E90E}"/>
                    </a:ext>
                  </a:extLst>
                </p:cNvPr>
                <p:cNvSpPr/>
                <p:nvPr/>
              </p:nvSpPr>
              <p:spPr>
                <a:xfrm>
                  <a:off x="7381523" y="3821518"/>
                  <a:ext cx="291264" cy="291008"/>
                </a:xfrm>
                <a:custGeom>
                  <a:avLst/>
                  <a:gdLst>
                    <a:gd name="connsiteX0" fmla="*/ 164186 w 291264"/>
                    <a:gd name="connsiteY0" fmla="*/ 131846 h 291008"/>
                    <a:gd name="connsiteX1" fmla="*/ 151969 w 291264"/>
                    <a:gd name="connsiteY1" fmla="*/ 144063 h 291008"/>
                    <a:gd name="connsiteX2" fmla="*/ 142264 w 291264"/>
                    <a:gd name="connsiteY2" fmla="*/ 134358 h 291008"/>
                    <a:gd name="connsiteX3" fmla="*/ 162245 w 291264"/>
                    <a:gd name="connsiteY3" fmla="*/ 81151 h 291008"/>
                    <a:gd name="connsiteX4" fmla="*/ 138496 w 291264"/>
                    <a:gd name="connsiteY4" fmla="*/ 23720 h 291008"/>
                    <a:gd name="connsiteX5" fmla="*/ 23749 w 291264"/>
                    <a:gd name="connsiteY5" fmla="*/ 23720 h 291008"/>
                    <a:gd name="connsiteX6" fmla="*/ 0 w 291264"/>
                    <a:gd name="connsiteY6" fmla="*/ 81037 h 291008"/>
                    <a:gd name="connsiteX7" fmla="*/ 23749 w 291264"/>
                    <a:gd name="connsiteY7" fmla="*/ 138468 h 291008"/>
                    <a:gd name="connsiteX8" fmla="*/ 81180 w 291264"/>
                    <a:gd name="connsiteY8" fmla="*/ 162217 h 291008"/>
                    <a:gd name="connsiteX9" fmla="*/ 134386 w 291264"/>
                    <a:gd name="connsiteY9" fmla="*/ 142350 h 291008"/>
                    <a:gd name="connsiteX10" fmla="*/ 144091 w 291264"/>
                    <a:gd name="connsiteY10" fmla="*/ 152055 h 291008"/>
                    <a:gd name="connsiteX11" fmla="*/ 131874 w 291264"/>
                    <a:gd name="connsiteY11" fmla="*/ 164272 h 291008"/>
                    <a:gd name="connsiteX12" fmla="*/ 258724 w 291264"/>
                    <a:gd name="connsiteY12" fmla="*/ 291008 h 291008"/>
                    <a:gd name="connsiteX13" fmla="*/ 291265 w 291264"/>
                    <a:gd name="connsiteY13" fmla="*/ 258468 h 291008"/>
                    <a:gd name="connsiteX14" fmla="*/ 164186 w 291264"/>
                    <a:gd name="connsiteY14" fmla="*/ 131846 h 291008"/>
                    <a:gd name="connsiteX15" fmla="*/ 130390 w 291264"/>
                    <a:gd name="connsiteY15" fmla="*/ 130590 h 291008"/>
                    <a:gd name="connsiteX16" fmla="*/ 31741 w 291264"/>
                    <a:gd name="connsiteY16" fmla="*/ 130590 h 291008"/>
                    <a:gd name="connsiteX17" fmla="*/ 11418 w 291264"/>
                    <a:gd name="connsiteY17" fmla="*/ 82750 h 291008"/>
                    <a:gd name="connsiteX18" fmla="*/ 11303 w 291264"/>
                    <a:gd name="connsiteY18" fmla="*/ 81265 h 291008"/>
                    <a:gd name="connsiteX19" fmla="*/ 13244 w 291264"/>
                    <a:gd name="connsiteY19" fmla="*/ 65052 h 291008"/>
                    <a:gd name="connsiteX20" fmla="*/ 31741 w 291264"/>
                    <a:gd name="connsiteY20" fmla="*/ 32055 h 291008"/>
                    <a:gd name="connsiteX21" fmla="*/ 57888 w 291264"/>
                    <a:gd name="connsiteY21" fmla="*/ 15842 h 291008"/>
                    <a:gd name="connsiteX22" fmla="*/ 73187 w 291264"/>
                    <a:gd name="connsiteY22" fmla="*/ 12417 h 291008"/>
                    <a:gd name="connsiteX23" fmla="*/ 81065 w 291264"/>
                    <a:gd name="connsiteY23" fmla="*/ 11617 h 291008"/>
                    <a:gd name="connsiteX24" fmla="*/ 94538 w 291264"/>
                    <a:gd name="connsiteY24" fmla="*/ 12873 h 291008"/>
                    <a:gd name="connsiteX25" fmla="*/ 111665 w 291264"/>
                    <a:gd name="connsiteY25" fmla="*/ 18925 h 291008"/>
                    <a:gd name="connsiteX26" fmla="*/ 116803 w 291264"/>
                    <a:gd name="connsiteY26" fmla="*/ 21665 h 291008"/>
                    <a:gd name="connsiteX27" fmla="*/ 127079 w 291264"/>
                    <a:gd name="connsiteY27" fmla="*/ 29201 h 291008"/>
                    <a:gd name="connsiteX28" fmla="*/ 130504 w 291264"/>
                    <a:gd name="connsiteY28" fmla="*/ 31941 h 291008"/>
                    <a:gd name="connsiteX29" fmla="*/ 150942 w 291264"/>
                    <a:gd name="connsiteY29" fmla="*/ 81265 h 291008"/>
                    <a:gd name="connsiteX30" fmla="*/ 130390 w 291264"/>
                    <a:gd name="connsiteY30" fmla="*/ 130590 h 291008"/>
                    <a:gd name="connsiteX31" fmla="*/ 164985 w 291264"/>
                    <a:gd name="connsiteY31" fmla="*/ 181627 h 291008"/>
                    <a:gd name="connsiteX32" fmla="*/ 160989 w 291264"/>
                    <a:gd name="connsiteY32" fmla="*/ 177631 h 291008"/>
                    <a:gd name="connsiteX33" fmla="*/ 156993 w 291264"/>
                    <a:gd name="connsiteY33" fmla="*/ 173634 h 291008"/>
                    <a:gd name="connsiteX34" fmla="*/ 147745 w 291264"/>
                    <a:gd name="connsiteY34" fmla="*/ 164386 h 291008"/>
                    <a:gd name="connsiteX35" fmla="*/ 164186 w 291264"/>
                    <a:gd name="connsiteY35" fmla="*/ 147945 h 291008"/>
                    <a:gd name="connsiteX36" fmla="*/ 173434 w 291264"/>
                    <a:gd name="connsiteY36" fmla="*/ 157193 h 291008"/>
                    <a:gd name="connsiteX37" fmla="*/ 177431 w 291264"/>
                    <a:gd name="connsiteY37" fmla="*/ 161189 h 291008"/>
                    <a:gd name="connsiteX38" fmla="*/ 181427 w 291264"/>
                    <a:gd name="connsiteY38" fmla="*/ 165185 h 291008"/>
                    <a:gd name="connsiteX39" fmla="*/ 274823 w 291264"/>
                    <a:gd name="connsiteY39" fmla="*/ 258582 h 291008"/>
                    <a:gd name="connsiteX40" fmla="*/ 258496 w 291264"/>
                    <a:gd name="connsiteY40" fmla="*/ 274909 h 291008"/>
                    <a:gd name="connsiteX41" fmla="*/ 164985 w 291264"/>
                    <a:gd name="connsiteY41" fmla="*/ 181627 h 29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1264" h="291008">
                      <a:moveTo>
                        <a:pt x="164186" y="131846"/>
                      </a:moveTo>
                      <a:lnTo>
                        <a:pt x="151969" y="144063"/>
                      </a:lnTo>
                      <a:lnTo>
                        <a:pt x="142264" y="134358"/>
                      </a:lnTo>
                      <a:cubicBezTo>
                        <a:pt x="155166" y="119629"/>
                        <a:pt x="162245" y="100904"/>
                        <a:pt x="162245" y="81151"/>
                      </a:cubicBezTo>
                      <a:cubicBezTo>
                        <a:pt x="162245" y="59458"/>
                        <a:pt x="153796" y="39134"/>
                        <a:pt x="138496" y="23720"/>
                      </a:cubicBezTo>
                      <a:cubicBezTo>
                        <a:pt x="106869" y="-7907"/>
                        <a:pt x="55376" y="-7907"/>
                        <a:pt x="23749" y="23720"/>
                      </a:cubicBezTo>
                      <a:cubicBezTo>
                        <a:pt x="8449" y="39020"/>
                        <a:pt x="0" y="59458"/>
                        <a:pt x="0" y="81037"/>
                      </a:cubicBezTo>
                      <a:cubicBezTo>
                        <a:pt x="0" y="102731"/>
                        <a:pt x="8449" y="123054"/>
                        <a:pt x="23749" y="138468"/>
                      </a:cubicBezTo>
                      <a:cubicBezTo>
                        <a:pt x="39619" y="154339"/>
                        <a:pt x="60399" y="162217"/>
                        <a:pt x="81180" y="162217"/>
                      </a:cubicBezTo>
                      <a:cubicBezTo>
                        <a:pt x="100133" y="162217"/>
                        <a:pt x="119086" y="155480"/>
                        <a:pt x="134386" y="142350"/>
                      </a:cubicBezTo>
                      <a:lnTo>
                        <a:pt x="144091" y="152055"/>
                      </a:lnTo>
                      <a:lnTo>
                        <a:pt x="131874" y="164272"/>
                      </a:lnTo>
                      <a:lnTo>
                        <a:pt x="258724" y="291008"/>
                      </a:lnTo>
                      <a:lnTo>
                        <a:pt x="291265" y="258468"/>
                      </a:lnTo>
                      <a:lnTo>
                        <a:pt x="164186" y="131846"/>
                      </a:lnTo>
                      <a:close/>
                      <a:moveTo>
                        <a:pt x="130390" y="130590"/>
                      </a:moveTo>
                      <a:cubicBezTo>
                        <a:pt x="103216" y="157764"/>
                        <a:pt x="58915" y="157764"/>
                        <a:pt x="31741" y="130590"/>
                      </a:cubicBezTo>
                      <a:cubicBezTo>
                        <a:pt x="18953" y="117802"/>
                        <a:pt x="11760" y="100790"/>
                        <a:pt x="11418" y="82750"/>
                      </a:cubicBezTo>
                      <a:cubicBezTo>
                        <a:pt x="11418" y="82293"/>
                        <a:pt x="11303" y="81722"/>
                        <a:pt x="11303" y="81265"/>
                      </a:cubicBezTo>
                      <a:cubicBezTo>
                        <a:pt x="11303" y="75671"/>
                        <a:pt x="11989" y="70304"/>
                        <a:pt x="13244" y="65052"/>
                      </a:cubicBezTo>
                      <a:cubicBezTo>
                        <a:pt x="16213" y="52607"/>
                        <a:pt x="22493" y="41303"/>
                        <a:pt x="31741" y="32055"/>
                      </a:cubicBezTo>
                      <a:cubicBezTo>
                        <a:pt x="39391" y="24405"/>
                        <a:pt x="48411" y="19153"/>
                        <a:pt x="57888" y="15842"/>
                      </a:cubicBezTo>
                      <a:cubicBezTo>
                        <a:pt x="62911" y="14129"/>
                        <a:pt x="67935" y="12988"/>
                        <a:pt x="73187" y="12417"/>
                      </a:cubicBezTo>
                      <a:cubicBezTo>
                        <a:pt x="75813" y="12074"/>
                        <a:pt x="78439" y="11617"/>
                        <a:pt x="81065" y="11617"/>
                      </a:cubicBezTo>
                      <a:cubicBezTo>
                        <a:pt x="85518" y="11617"/>
                        <a:pt x="90085" y="12074"/>
                        <a:pt x="94538" y="12873"/>
                      </a:cubicBezTo>
                      <a:cubicBezTo>
                        <a:pt x="100475" y="14015"/>
                        <a:pt x="106184" y="16185"/>
                        <a:pt x="111665" y="18925"/>
                      </a:cubicBezTo>
                      <a:cubicBezTo>
                        <a:pt x="113377" y="19724"/>
                        <a:pt x="115090" y="20637"/>
                        <a:pt x="116803" y="21665"/>
                      </a:cubicBezTo>
                      <a:cubicBezTo>
                        <a:pt x="120456" y="23834"/>
                        <a:pt x="123768" y="26346"/>
                        <a:pt x="127079" y="29201"/>
                      </a:cubicBezTo>
                      <a:cubicBezTo>
                        <a:pt x="128220" y="30114"/>
                        <a:pt x="129362" y="30913"/>
                        <a:pt x="130504" y="31941"/>
                      </a:cubicBezTo>
                      <a:cubicBezTo>
                        <a:pt x="143634" y="45071"/>
                        <a:pt x="150942" y="62655"/>
                        <a:pt x="150942" y="81265"/>
                      </a:cubicBezTo>
                      <a:cubicBezTo>
                        <a:pt x="150713" y="99876"/>
                        <a:pt x="143520" y="117345"/>
                        <a:pt x="130390" y="130590"/>
                      </a:cubicBezTo>
                      <a:close/>
                      <a:moveTo>
                        <a:pt x="164985" y="181627"/>
                      </a:moveTo>
                      <a:lnTo>
                        <a:pt x="160989" y="177631"/>
                      </a:lnTo>
                      <a:lnTo>
                        <a:pt x="156993" y="173634"/>
                      </a:lnTo>
                      <a:lnTo>
                        <a:pt x="147745" y="164386"/>
                      </a:lnTo>
                      <a:lnTo>
                        <a:pt x="164186" y="147945"/>
                      </a:lnTo>
                      <a:lnTo>
                        <a:pt x="173434" y="157193"/>
                      </a:lnTo>
                      <a:lnTo>
                        <a:pt x="177431" y="161189"/>
                      </a:lnTo>
                      <a:lnTo>
                        <a:pt x="181427" y="165185"/>
                      </a:lnTo>
                      <a:lnTo>
                        <a:pt x="274823" y="258582"/>
                      </a:lnTo>
                      <a:lnTo>
                        <a:pt x="258496" y="274909"/>
                      </a:lnTo>
                      <a:lnTo>
                        <a:pt x="164985" y="181627"/>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gr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0" name="Picture 2" descr="onderzoek">
            <a:extLst>
              <a:ext uri="{FF2B5EF4-FFF2-40B4-BE49-F238E27FC236}">
                <a16:creationId xmlns:a16="http://schemas.microsoft.com/office/drawing/2014/main" id="{885CA9D9-4622-46E2-93E3-F75153792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86" y="3833793"/>
            <a:ext cx="1043262" cy="1043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Tree>
    <p:extLst>
      <p:ext uri="{BB962C8B-B14F-4D97-AF65-F5344CB8AC3E}">
        <p14:creationId xmlns:p14="http://schemas.microsoft.com/office/powerpoint/2010/main" val="1479264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4A36A-08B9-018C-7165-009D5C17FD18}"/>
              </a:ext>
            </a:extLst>
          </p:cNvPr>
          <p:cNvSpPr>
            <a:spLocks noGrp="1"/>
          </p:cNvSpPr>
          <p:nvPr>
            <p:ph type="title"/>
          </p:nvPr>
        </p:nvSpPr>
        <p:spPr/>
        <p:txBody>
          <a:bodyPr>
            <a:normAutofit fontScale="90000"/>
          </a:bodyPr>
          <a:lstStyle/>
          <a:p>
            <a:pPr algn="ctr"/>
            <a:r>
              <a:rPr lang="nl-BE"/>
              <a:t>PROJECT 1 - Inzetten op preventie: hoe zorgen voor een gevoel van algemeen welzijn?</a:t>
            </a:r>
          </a:p>
        </p:txBody>
      </p:sp>
      <p:graphicFrame>
        <p:nvGraphicFramePr>
          <p:cNvPr id="4" name="Tijdelijke aanduiding voor inhoud 3">
            <a:extLst>
              <a:ext uri="{FF2B5EF4-FFF2-40B4-BE49-F238E27FC236}">
                <a16:creationId xmlns:a16="http://schemas.microsoft.com/office/drawing/2014/main" id="{EC4BB7FC-694E-BD87-ECEA-96DF5DB032E8}"/>
              </a:ext>
            </a:extLst>
          </p:cNvPr>
          <p:cNvGraphicFramePr>
            <a:graphicFrameLocks noGrp="1"/>
          </p:cNvGraphicFramePr>
          <p:nvPr>
            <p:ph sz="quarter" idx="12"/>
          </p:nvPr>
        </p:nvGraphicFramePr>
        <p:xfrm>
          <a:off x="863600" y="1539875"/>
          <a:ext cx="10475913" cy="3883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2714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D7CF1-ADA0-0B82-8BF9-D165B1BCE3E1}"/>
              </a:ext>
            </a:extLst>
          </p:cNvPr>
          <p:cNvSpPr>
            <a:spLocks noGrp="1"/>
          </p:cNvSpPr>
          <p:nvPr>
            <p:ph type="title"/>
          </p:nvPr>
        </p:nvSpPr>
        <p:spPr/>
        <p:txBody>
          <a:bodyPr>
            <a:normAutofit fontScale="90000"/>
          </a:bodyPr>
          <a:lstStyle/>
          <a:p>
            <a:pPr algn="ctr"/>
            <a:r>
              <a:rPr lang="nl-BE"/>
              <a:t>PROJECT 1 - Inzetten op preventie: hoe zorgen voor een gevoel van algemeen welzijn?</a:t>
            </a:r>
          </a:p>
        </p:txBody>
      </p:sp>
      <p:graphicFrame>
        <p:nvGraphicFramePr>
          <p:cNvPr id="4" name="Tijdelijke aanduiding voor inhoud 3">
            <a:extLst>
              <a:ext uri="{FF2B5EF4-FFF2-40B4-BE49-F238E27FC236}">
                <a16:creationId xmlns:a16="http://schemas.microsoft.com/office/drawing/2014/main" id="{0035BC34-9198-1ECA-6AFA-A32FB7763F0F}"/>
              </a:ext>
            </a:extLst>
          </p:cNvPr>
          <p:cNvGraphicFramePr>
            <a:graphicFrameLocks noGrp="1"/>
          </p:cNvGraphicFramePr>
          <p:nvPr>
            <p:ph sz="quarter" idx="12"/>
          </p:nvPr>
        </p:nvGraphicFramePr>
        <p:xfrm>
          <a:off x="863600" y="1539875"/>
          <a:ext cx="10475913" cy="3883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4789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6DA3F-580E-4D13-B93C-2F3DBF4C11AC}"/>
              </a:ext>
            </a:extLst>
          </p:cNvPr>
          <p:cNvSpPr>
            <a:spLocks noGrp="1"/>
          </p:cNvSpPr>
          <p:nvPr>
            <p:ph type="title"/>
          </p:nvPr>
        </p:nvSpPr>
        <p:spPr/>
        <p:txBody>
          <a:bodyPr>
            <a:normAutofit fontScale="90000"/>
          </a:bodyPr>
          <a:lstStyle/>
          <a:p>
            <a:pPr algn="ctr"/>
            <a:r>
              <a:rPr lang="nl-BE"/>
              <a:t>PROJECT 1 - Terug naar kantoor &amp; sociale cohesie: </a:t>
            </a:r>
            <a:br>
              <a:rPr lang="nl-BE"/>
            </a:br>
            <a:r>
              <a:rPr lang="nl-BE"/>
              <a:t>Onze succesnummers</a:t>
            </a:r>
          </a:p>
        </p:txBody>
      </p:sp>
      <p:graphicFrame>
        <p:nvGraphicFramePr>
          <p:cNvPr id="4" name="Tijdelijke aanduiding voor inhoud 3">
            <a:extLst>
              <a:ext uri="{FF2B5EF4-FFF2-40B4-BE49-F238E27FC236}">
                <a16:creationId xmlns:a16="http://schemas.microsoft.com/office/drawing/2014/main" id="{63CCFD6E-B096-D83D-F026-BF56E7FDFF12}"/>
              </a:ext>
            </a:extLst>
          </p:cNvPr>
          <p:cNvGraphicFramePr>
            <a:graphicFrameLocks noGrp="1"/>
          </p:cNvGraphicFramePr>
          <p:nvPr>
            <p:ph sz="quarter" idx="12"/>
          </p:nvPr>
        </p:nvGraphicFramePr>
        <p:xfrm>
          <a:off x="499622" y="1539875"/>
          <a:ext cx="10839892" cy="4351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8142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6DA3F-580E-4D13-B93C-2F3DBF4C11AC}"/>
              </a:ext>
            </a:extLst>
          </p:cNvPr>
          <p:cNvSpPr>
            <a:spLocks noGrp="1"/>
          </p:cNvSpPr>
          <p:nvPr>
            <p:ph type="title"/>
          </p:nvPr>
        </p:nvSpPr>
        <p:spPr/>
        <p:txBody>
          <a:bodyPr>
            <a:normAutofit fontScale="90000"/>
          </a:bodyPr>
          <a:lstStyle/>
          <a:p>
            <a:pPr algn="ctr"/>
            <a:r>
              <a:rPr lang="nl-BE"/>
              <a:t>PROJECT 1 - Terug naar kantoor &amp; sociale cohesie: </a:t>
            </a:r>
            <a:br>
              <a:rPr lang="nl-BE"/>
            </a:br>
            <a:r>
              <a:rPr lang="nl-BE"/>
              <a:t>Onze succesnummers (vervolg)</a:t>
            </a:r>
          </a:p>
        </p:txBody>
      </p:sp>
      <p:graphicFrame>
        <p:nvGraphicFramePr>
          <p:cNvPr id="4" name="Tijdelijke aanduiding voor inhoud 3">
            <a:extLst>
              <a:ext uri="{FF2B5EF4-FFF2-40B4-BE49-F238E27FC236}">
                <a16:creationId xmlns:a16="http://schemas.microsoft.com/office/drawing/2014/main" id="{63CCFD6E-B096-D83D-F026-BF56E7FDFF12}"/>
              </a:ext>
            </a:extLst>
          </p:cNvPr>
          <p:cNvGraphicFramePr>
            <a:graphicFrameLocks noGrp="1"/>
          </p:cNvGraphicFramePr>
          <p:nvPr>
            <p:ph sz="quarter" idx="12"/>
          </p:nvPr>
        </p:nvGraphicFramePr>
        <p:xfrm>
          <a:off x="499622" y="1539875"/>
          <a:ext cx="10839892" cy="4351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9245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CDFC00D-B6CA-3FD8-CD16-6500127C2171}"/>
              </a:ext>
            </a:extLst>
          </p:cNvPr>
          <p:cNvSpPr>
            <a:spLocks noGrp="1"/>
          </p:cNvSpPr>
          <p:nvPr>
            <p:ph type="body" sz="quarter" idx="11"/>
          </p:nvPr>
        </p:nvSpPr>
        <p:spPr/>
        <p:txBody>
          <a:bodyPr>
            <a:normAutofit fontScale="85000" lnSpcReduction="20000"/>
          </a:bodyPr>
          <a:lstStyle/>
          <a:p>
            <a:r>
              <a:rPr lang="nl-BE"/>
              <a:t>Op de koffie bij afdeling X/bij elkaar</a:t>
            </a:r>
          </a:p>
          <a:p>
            <a:pPr lvl="1"/>
            <a:r>
              <a:rPr lang="nl-BE"/>
              <a:t>Te </a:t>
            </a:r>
            <a:r>
              <a:rPr lang="nl-BE" err="1"/>
              <a:t>werkgerelateerd</a:t>
            </a:r>
            <a:r>
              <a:rPr lang="nl-BE"/>
              <a:t>, te collectief, te weinig intermenselijke connectie (=hetgeen we echt gemist hebben tijdens COVID), te kunstmatig, geringe impact</a:t>
            </a:r>
          </a:p>
          <a:p>
            <a:r>
              <a:rPr lang="nl-BE"/>
              <a:t>Toelichting ondernemingsplan</a:t>
            </a:r>
          </a:p>
          <a:p>
            <a:pPr lvl="1"/>
            <a:r>
              <a:rPr lang="nl-BE"/>
              <a:t>Te formeel, te </a:t>
            </a:r>
            <a:r>
              <a:rPr lang="nl-BE" err="1"/>
              <a:t>werkgerelateerd</a:t>
            </a:r>
            <a:endParaRPr lang="nl-BE"/>
          </a:p>
          <a:p>
            <a:r>
              <a:rPr lang="nl-BE"/>
              <a:t>Duo interview met de AG en AD</a:t>
            </a:r>
          </a:p>
          <a:p>
            <a:pPr lvl="1"/>
            <a:r>
              <a:rPr lang="nl-BE"/>
              <a:t>Te formeel, kunstmatig</a:t>
            </a:r>
          </a:p>
          <a:p>
            <a:r>
              <a:rPr lang="nl-BE"/>
              <a:t>Speeddate</a:t>
            </a:r>
          </a:p>
          <a:p>
            <a:r>
              <a:rPr lang="nl-BE"/>
              <a:t>Nieuwelingenlunch</a:t>
            </a:r>
          </a:p>
          <a:p>
            <a:r>
              <a:rPr lang="nl-BE"/>
              <a:t>Philippe/Pol daagt je uit … .</a:t>
            </a:r>
          </a:p>
          <a:p>
            <a:r>
              <a:rPr lang="nl-BE"/>
              <a:t>Activiteit tijdens de </a:t>
            </a:r>
            <a:r>
              <a:rPr lang="nl-BE" err="1"/>
              <a:t>personeelsdag</a:t>
            </a:r>
            <a:r>
              <a:rPr lang="nl-BE"/>
              <a:t> (BBQ): Leer onze leidinggevenden kennen</a:t>
            </a:r>
          </a:p>
        </p:txBody>
      </p:sp>
      <p:sp>
        <p:nvSpPr>
          <p:cNvPr id="2" name="Titel 1">
            <a:extLst>
              <a:ext uri="{FF2B5EF4-FFF2-40B4-BE49-F238E27FC236}">
                <a16:creationId xmlns:a16="http://schemas.microsoft.com/office/drawing/2014/main" id="{06D60CD5-71BA-B0EA-9FF5-1D97DE65939C}"/>
              </a:ext>
            </a:extLst>
          </p:cNvPr>
          <p:cNvSpPr>
            <a:spLocks noGrp="1"/>
          </p:cNvSpPr>
          <p:nvPr>
            <p:ph type="title"/>
          </p:nvPr>
        </p:nvSpPr>
        <p:spPr/>
        <p:txBody>
          <a:bodyPr/>
          <a:lstStyle/>
          <a:p>
            <a:pPr algn="ctr"/>
            <a:r>
              <a:rPr lang="nl-BE"/>
              <a:t>Welke acties hebben het (voorlopig) niet gehaald?</a:t>
            </a:r>
          </a:p>
        </p:txBody>
      </p:sp>
      <p:pic>
        <p:nvPicPr>
          <p:cNvPr id="9" name="Tijdelijke aanduiding voor afbeelding 8">
            <a:extLst>
              <a:ext uri="{FF2B5EF4-FFF2-40B4-BE49-F238E27FC236}">
                <a16:creationId xmlns:a16="http://schemas.microsoft.com/office/drawing/2014/main" id="{A3E970F7-9801-8284-69E0-AA0DA9242B6E}"/>
              </a:ext>
            </a:extLst>
          </p:cNvPr>
          <p:cNvPicPr>
            <a:picLocks noGrp="1" noChangeAspect="1"/>
          </p:cNvPicPr>
          <p:nvPr>
            <p:ph type="pic" sz="quarter" idx="12"/>
          </p:nvPr>
        </p:nvPicPr>
        <p:blipFill>
          <a:blip r:embed="rId3"/>
          <a:srcRect t="7426" b="7426"/>
          <a:stretch>
            <a:fillRect/>
          </a:stretch>
        </p:blipFill>
        <p:spPr>
          <a:prstGeom prst="rect">
            <a:avLst/>
          </a:prstGeom>
        </p:spPr>
      </p:pic>
    </p:spTree>
    <p:extLst>
      <p:ext uri="{BB962C8B-B14F-4D97-AF65-F5344CB8AC3E}">
        <p14:creationId xmlns:p14="http://schemas.microsoft.com/office/powerpoint/2010/main" val="2599758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F3D4056D-0914-A65E-9AB1-806E90FB84B9}"/>
              </a:ext>
            </a:extLst>
          </p:cNvPr>
          <p:cNvPicPr>
            <a:picLocks noGrp="1" noChangeAspect="1"/>
          </p:cNvPicPr>
          <p:nvPr>
            <p:ph type="pic" sz="quarter" idx="12"/>
          </p:nvPr>
        </p:nvPicPr>
        <p:blipFill rotWithShape="1">
          <a:blip r:embed="rId3"/>
          <a:srcRect r="1" b="9899"/>
          <a:stretch/>
        </p:blipFill>
        <p:spPr>
          <a:xfrm>
            <a:off x="864000" y="1431985"/>
            <a:ext cx="4852773" cy="4131926"/>
          </a:xfrm>
          <a:noFill/>
        </p:spPr>
      </p:pic>
      <p:sp>
        <p:nvSpPr>
          <p:cNvPr id="3" name="Tijdelijke aanduiding voor tekst 2">
            <a:extLst>
              <a:ext uri="{FF2B5EF4-FFF2-40B4-BE49-F238E27FC236}">
                <a16:creationId xmlns:a16="http://schemas.microsoft.com/office/drawing/2014/main" id="{62FA6924-1AE2-1201-EB1B-21391A62C729}"/>
              </a:ext>
            </a:extLst>
          </p:cNvPr>
          <p:cNvSpPr>
            <a:spLocks noGrp="1"/>
          </p:cNvSpPr>
          <p:nvPr>
            <p:ph type="body" sz="quarter" idx="11"/>
          </p:nvPr>
        </p:nvSpPr>
        <p:spPr>
          <a:xfrm>
            <a:off x="6475228" y="1298635"/>
            <a:ext cx="5191507" cy="4503401"/>
          </a:xfrm>
        </p:spPr>
        <p:txBody>
          <a:bodyPr vert="horz" lIns="91440" tIns="45720" rIns="91440" bIns="45720" rtlCol="0" anchor="t">
            <a:normAutofit fontScale="85000" lnSpcReduction="20000"/>
          </a:bodyPr>
          <a:lstStyle/>
          <a:p>
            <a:pPr>
              <a:buFont typeface="Wingdings" panose="020B0604020202020204" pitchFamily="34" charset="0"/>
              <a:buChar char="ü"/>
            </a:pPr>
            <a:r>
              <a:rPr lang="nl-BE" sz="2300">
                <a:latin typeface="Flanders Art Sans Medium"/>
              </a:rPr>
              <a:t>Opstart projectgroep: evolutie scope</a:t>
            </a:r>
            <a:endParaRPr lang="en-US"/>
          </a:p>
          <a:p>
            <a:pPr lvl="1"/>
            <a:r>
              <a:rPr lang="nl-BE" sz="1900">
                <a:solidFill>
                  <a:schemeClr val="bg2"/>
                </a:solidFill>
                <a:latin typeface="Flanders Art Sans Medium"/>
              </a:rPr>
              <a:t>van aanpak absenteïsme &amp; re-integratiebeleid naar een geïntegreerd welzijnsbeleid</a:t>
            </a:r>
            <a:endParaRPr lang="nl-BE" sz="1900">
              <a:solidFill>
                <a:schemeClr val="bg2"/>
              </a:solidFill>
            </a:endParaRPr>
          </a:p>
          <a:p>
            <a:pPr>
              <a:buFont typeface="Wingdings" panose="020B0604020202020204" pitchFamily="34" charset="0"/>
              <a:buChar char="ü"/>
            </a:pPr>
            <a:r>
              <a:rPr lang="nl-BE" sz="2300">
                <a:latin typeface="Flanders Art Sans Medium"/>
              </a:rPr>
              <a:t>Seminarie MACO , topic 'welzijn': welk welzijnsbeleid willen we voeren? Met welke visie?</a:t>
            </a:r>
            <a:endParaRPr lang="nl-BE" sz="2300">
              <a:solidFill>
                <a:schemeClr val="bg2"/>
              </a:solidFill>
              <a:latin typeface="Flanders Art Sans Medium"/>
            </a:endParaRPr>
          </a:p>
          <a:p>
            <a:pPr lvl="1"/>
            <a:r>
              <a:rPr lang="nl-BE">
                <a:latin typeface="Flanders Art Sans Medium"/>
              </a:rPr>
              <a:t>Ontwikkeling visie &amp; beleid rond welzijn</a:t>
            </a:r>
            <a:r>
              <a:rPr lang="nl-BE" i="1">
                <a:latin typeface="Flanders Art Sans Medium"/>
              </a:rPr>
              <a:t>: “Werken in een cultuur van warmte, </a:t>
            </a:r>
            <a:r>
              <a:rPr lang="nl-BE" i="1">
                <a:highlight>
                  <a:srgbClr val="59EBC6"/>
                </a:highlight>
                <a:latin typeface="Flanders Art Sans Medium"/>
              </a:rPr>
              <a:t>verbinding </a:t>
            </a:r>
            <a:r>
              <a:rPr lang="nl-BE" i="1">
                <a:latin typeface="Flanders Art Sans Medium"/>
              </a:rPr>
              <a:t>&amp; vertrouwen”</a:t>
            </a:r>
          </a:p>
          <a:p>
            <a:pPr>
              <a:buFont typeface="Wingdings" panose="020B0604020202020204" pitchFamily="34" charset="0"/>
              <a:buChar char="ü"/>
            </a:pPr>
            <a:r>
              <a:rPr lang="nl-BE" sz="2300"/>
              <a:t>Focus op preventie en verhoging psychosociaal welzijn (positieve organisatiecultuur)</a:t>
            </a:r>
          </a:p>
          <a:p>
            <a:r>
              <a:rPr lang="nl-BE" sz="2300">
                <a:latin typeface="Flanders Art Sans Medium"/>
              </a:rPr>
              <a:t>Ontwikkeling tools ter ondersteuning van leidinggevenden, teams, werknemers</a:t>
            </a:r>
          </a:p>
          <a:p>
            <a:r>
              <a:rPr lang="nl-BE" sz="2300">
                <a:latin typeface="Flanders Art Sans Medium"/>
              </a:rPr>
              <a:t> Aanpak op maat per centrum/afdeling</a:t>
            </a:r>
            <a:endParaRPr lang="nl-BE"/>
          </a:p>
          <a:p>
            <a:r>
              <a:rPr lang="nl-BE" sz="2300">
                <a:solidFill>
                  <a:schemeClr val="bg2"/>
                </a:solidFill>
              </a:rPr>
              <a:t>Integratie met reeds bestaande initiatieven … </a:t>
            </a:r>
            <a:r>
              <a:rPr lang="nl-BE" sz="2300" err="1">
                <a:solidFill>
                  <a:srgbClr val="FF0000"/>
                </a:solidFill>
              </a:rPr>
              <a:t>Move@Work</a:t>
            </a:r>
            <a:r>
              <a:rPr lang="nl-BE" sz="2300">
                <a:solidFill>
                  <a:srgbClr val="FF0000"/>
                </a:solidFill>
              </a:rPr>
              <a:t> </a:t>
            </a:r>
          </a:p>
          <a:p>
            <a:endParaRPr lang="nl-BE" sz="2200">
              <a:solidFill>
                <a:schemeClr val="bg2"/>
              </a:solidFill>
            </a:endParaRPr>
          </a:p>
        </p:txBody>
      </p:sp>
      <p:sp>
        <p:nvSpPr>
          <p:cNvPr id="4" name="Titel 3">
            <a:extLst>
              <a:ext uri="{FF2B5EF4-FFF2-40B4-BE49-F238E27FC236}">
                <a16:creationId xmlns:a16="http://schemas.microsoft.com/office/drawing/2014/main" id="{84721705-695D-076E-0F67-F036D59530A4}"/>
              </a:ext>
            </a:extLst>
          </p:cNvPr>
          <p:cNvSpPr>
            <a:spLocks noGrp="1"/>
          </p:cNvSpPr>
          <p:nvPr>
            <p:ph type="title"/>
          </p:nvPr>
        </p:nvSpPr>
        <p:spPr>
          <a:xfrm>
            <a:off x="864000" y="587277"/>
            <a:ext cx="10800000" cy="706812"/>
          </a:xfrm>
        </p:spPr>
        <p:txBody>
          <a:bodyPr anchor="ctr">
            <a:normAutofit/>
          </a:bodyPr>
          <a:lstStyle/>
          <a:p>
            <a:pPr algn="ctr"/>
            <a:r>
              <a:rPr lang="nl-BE"/>
              <a:t>PROJECT 2 - (Er)</a:t>
            </a:r>
            <a:r>
              <a:rPr lang="nl-BE" err="1"/>
              <a:t>wel-zijn</a:t>
            </a:r>
            <a:r>
              <a:rPr lang="nl-BE"/>
              <a:t> &amp; absenteïsme aanpakken</a:t>
            </a:r>
          </a:p>
        </p:txBody>
      </p:sp>
    </p:spTree>
    <p:extLst>
      <p:ext uri="{BB962C8B-B14F-4D97-AF65-F5344CB8AC3E}">
        <p14:creationId xmlns:p14="http://schemas.microsoft.com/office/powerpoint/2010/main" val="3745999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a:extLst>
              <a:ext uri="{FF2B5EF4-FFF2-40B4-BE49-F238E27FC236}">
                <a16:creationId xmlns:a16="http://schemas.microsoft.com/office/drawing/2014/main" id="{435633A5-E338-2754-7A0B-EA5EAB3FFCDD}"/>
              </a:ext>
            </a:extLst>
          </p:cNvPr>
          <p:cNvPicPr>
            <a:picLocks noGrp="1" noChangeAspect="1"/>
          </p:cNvPicPr>
          <p:nvPr>
            <p:ph sz="quarter" idx="12"/>
          </p:nvPr>
        </p:nvPicPr>
        <p:blipFill rotWithShape="1">
          <a:blip r:embed="rId3"/>
          <a:srcRect t="36256" b="8839"/>
          <a:stretch/>
        </p:blipFill>
        <p:spPr>
          <a:xfrm>
            <a:off x="864000" y="1600070"/>
            <a:ext cx="10476000" cy="3882544"/>
          </a:xfrm>
          <a:noFill/>
        </p:spPr>
      </p:pic>
      <p:sp>
        <p:nvSpPr>
          <p:cNvPr id="3" name="Titel 2">
            <a:extLst>
              <a:ext uri="{FF2B5EF4-FFF2-40B4-BE49-F238E27FC236}">
                <a16:creationId xmlns:a16="http://schemas.microsoft.com/office/drawing/2014/main" id="{92386981-0F9A-4FDA-075B-9507AECE29A0}"/>
              </a:ext>
            </a:extLst>
          </p:cNvPr>
          <p:cNvSpPr>
            <a:spLocks noGrp="1"/>
          </p:cNvSpPr>
          <p:nvPr>
            <p:ph type="title"/>
          </p:nvPr>
        </p:nvSpPr>
        <p:spPr>
          <a:xfrm>
            <a:off x="864000" y="584840"/>
            <a:ext cx="10476000" cy="706812"/>
          </a:xfrm>
        </p:spPr>
        <p:txBody>
          <a:bodyPr anchor="ctr">
            <a:normAutofit/>
          </a:bodyPr>
          <a:lstStyle/>
          <a:p>
            <a:pPr algn="ctr"/>
            <a:r>
              <a:rPr lang="nl-BE"/>
              <a:t>Inzetten op verbinding – </a:t>
            </a:r>
            <a:r>
              <a:rPr lang="nl-BE" err="1"/>
              <a:t>Move@Work</a:t>
            </a:r>
            <a:endParaRPr lang="nl-BE"/>
          </a:p>
        </p:txBody>
      </p:sp>
    </p:spTree>
    <p:extLst>
      <p:ext uri="{BB962C8B-B14F-4D97-AF65-F5344CB8AC3E}">
        <p14:creationId xmlns:p14="http://schemas.microsoft.com/office/powerpoint/2010/main" val="2514487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F23723-3CB5-5E3E-2293-1B8CFB4BB6CA}"/>
              </a:ext>
            </a:extLst>
          </p:cNvPr>
          <p:cNvSpPr>
            <a:spLocks noGrp="1"/>
          </p:cNvSpPr>
          <p:nvPr>
            <p:ph type="title"/>
          </p:nvPr>
        </p:nvSpPr>
        <p:spPr/>
        <p:txBody>
          <a:bodyPr/>
          <a:lstStyle/>
          <a:p>
            <a:r>
              <a:rPr lang="nl-BE"/>
              <a:t>Inzetten op verbinding - </a:t>
            </a:r>
            <a:r>
              <a:rPr lang="nl-BE" err="1"/>
              <a:t>Move@Work</a:t>
            </a:r>
            <a:r>
              <a:rPr lang="nl-BE"/>
              <a:t> – najaar 2022  </a:t>
            </a:r>
          </a:p>
        </p:txBody>
      </p:sp>
      <p:graphicFrame>
        <p:nvGraphicFramePr>
          <p:cNvPr id="5" name="Tijdelijke aanduiding voor inhoud 4">
            <a:extLst>
              <a:ext uri="{FF2B5EF4-FFF2-40B4-BE49-F238E27FC236}">
                <a16:creationId xmlns:a16="http://schemas.microsoft.com/office/drawing/2014/main" id="{788527F9-19DF-7507-275B-A97CEAF5E43A}"/>
              </a:ext>
            </a:extLst>
          </p:cNvPr>
          <p:cNvGraphicFramePr>
            <a:graphicFrameLocks noGrp="1"/>
          </p:cNvGraphicFramePr>
          <p:nvPr>
            <p:ph sz="quarter" idx="12"/>
          </p:nvPr>
        </p:nvGraphicFramePr>
        <p:xfrm>
          <a:off x="864000" y="1540042"/>
          <a:ext cx="10476000" cy="388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8422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Enthousiaste vrouwelijke hardlopers die feestvieren bij de finish">
            <a:extLst>
              <a:ext uri="{FF2B5EF4-FFF2-40B4-BE49-F238E27FC236}">
                <a16:creationId xmlns:a16="http://schemas.microsoft.com/office/drawing/2014/main" id="{D09CB3B0-EFF6-E9B1-DD19-5902DDF2AFCB}"/>
              </a:ext>
            </a:extLst>
          </p:cNvPr>
          <p:cNvPicPr>
            <a:picLocks noGrp="1" noChangeAspect="1"/>
          </p:cNvPicPr>
          <p:nvPr>
            <p:ph sz="quarter" idx="12"/>
          </p:nvPr>
        </p:nvPicPr>
        <p:blipFill rotWithShape="1">
          <a:blip r:embed="rId3"/>
          <a:srcRect t="8194" b="36284"/>
          <a:stretch/>
        </p:blipFill>
        <p:spPr>
          <a:xfrm>
            <a:off x="864000" y="1600070"/>
            <a:ext cx="10476000" cy="3882544"/>
          </a:xfrm>
          <a:noFill/>
        </p:spPr>
      </p:pic>
      <p:sp>
        <p:nvSpPr>
          <p:cNvPr id="3" name="Titel 2">
            <a:extLst>
              <a:ext uri="{FF2B5EF4-FFF2-40B4-BE49-F238E27FC236}">
                <a16:creationId xmlns:a16="http://schemas.microsoft.com/office/drawing/2014/main" id="{8672ACAF-1EA6-D3CE-9C3F-5447B93DBE9E}"/>
              </a:ext>
            </a:extLst>
          </p:cNvPr>
          <p:cNvSpPr>
            <a:spLocks noGrp="1"/>
          </p:cNvSpPr>
          <p:nvPr>
            <p:ph type="title"/>
          </p:nvPr>
        </p:nvSpPr>
        <p:spPr>
          <a:xfrm>
            <a:off x="864000" y="584840"/>
            <a:ext cx="10476000" cy="706812"/>
          </a:xfrm>
        </p:spPr>
        <p:txBody>
          <a:bodyPr anchor="ctr">
            <a:normAutofit fontScale="90000"/>
          </a:bodyPr>
          <a:lstStyle/>
          <a:p>
            <a:pPr algn="ctr"/>
            <a:r>
              <a:rPr lang="nl-BE">
                <a:latin typeface="Flanders Art Sans Bold"/>
              </a:rPr>
              <a:t>Sporten als middel tot verbinding voor alle medewerkers van de Vlaamse overheid</a:t>
            </a:r>
            <a:endParaRPr lang="nl-BE"/>
          </a:p>
        </p:txBody>
      </p:sp>
    </p:spTree>
    <p:extLst>
      <p:ext uri="{BB962C8B-B14F-4D97-AF65-F5344CB8AC3E}">
        <p14:creationId xmlns:p14="http://schemas.microsoft.com/office/powerpoint/2010/main" val="529078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1399A6DF-28D5-E23C-9133-544268858A5A}"/>
              </a:ext>
            </a:extLst>
          </p:cNvPr>
          <p:cNvGraphicFramePr>
            <a:graphicFrameLocks noGrp="1"/>
          </p:cNvGraphicFramePr>
          <p:nvPr>
            <p:ph sz="quarter" idx="12"/>
          </p:nvPr>
        </p:nvGraphicFramePr>
        <p:xfrm>
          <a:off x="462116" y="481781"/>
          <a:ext cx="10877397" cy="5417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9102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7EECE4-2DB5-9883-D73F-C997BDA75E10}"/>
              </a:ext>
            </a:extLst>
          </p:cNvPr>
          <p:cNvSpPr>
            <a:spLocks noGrp="1"/>
          </p:cNvSpPr>
          <p:nvPr>
            <p:ph type="ctrTitle"/>
          </p:nvPr>
        </p:nvSpPr>
        <p:spPr>
          <a:xfrm>
            <a:off x="5833974" y="1994700"/>
            <a:ext cx="5811383" cy="2648548"/>
          </a:xfrm>
        </p:spPr>
        <p:txBody>
          <a:bodyPr/>
          <a:lstStyle/>
          <a:p>
            <a:pPr algn="ctr"/>
            <a:r>
              <a:rPr lang="en-US">
                <a:latin typeface="FlandersArtSans-Bold"/>
              </a:rPr>
              <a:t>Actie</a:t>
            </a:r>
            <a:endParaRPr lang="en-US"/>
          </a:p>
        </p:txBody>
      </p:sp>
      <p:sp>
        <p:nvSpPr>
          <p:cNvPr id="11" name="Subtitle 2">
            <a:extLst>
              <a:ext uri="{FF2B5EF4-FFF2-40B4-BE49-F238E27FC236}">
                <a16:creationId xmlns:a16="http://schemas.microsoft.com/office/drawing/2014/main" id="{4E4D3E1C-1B39-69C0-454C-78ABDD2B74C7}"/>
              </a:ext>
            </a:extLst>
          </p:cNvPr>
          <p:cNvSpPr>
            <a:spLocks noGrp="1"/>
          </p:cNvSpPr>
          <p:nvPr>
            <p:ph type="subTitle" idx="1"/>
          </p:nvPr>
        </p:nvSpPr>
        <p:spPr>
          <a:xfrm>
            <a:off x="5347635" y="4812858"/>
            <a:ext cx="5811384" cy="316637"/>
          </a:xfrm>
        </p:spPr>
        <p:txBody>
          <a:bodyPr/>
          <a:lstStyle/>
          <a:p>
            <a:endParaRPr lang="en-US"/>
          </a:p>
        </p:txBody>
      </p:sp>
      <p:pic>
        <p:nvPicPr>
          <p:cNvPr id="4" name="Picture 4">
            <a:extLst>
              <a:ext uri="{FF2B5EF4-FFF2-40B4-BE49-F238E27FC236}">
                <a16:creationId xmlns:a16="http://schemas.microsoft.com/office/drawing/2014/main" id="{FFF09BCF-5F7D-2532-089B-B6ED59CD92BF}"/>
              </a:ext>
            </a:extLst>
          </p:cNvPr>
          <p:cNvPicPr>
            <a:picLocks noGrp="1" noChangeAspect="1"/>
          </p:cNvPicPr>
          <p:nvPr>
            <p:ph type="pic" sz="quarter" idx="11"/>
          </p:nvPr>
        </p:nvPicPr>
        <p:blipFill rotWithShape="1">
          <a:blip r:embed="rId2"/>
          <a:srcRect l="6216" r="2358" b="-2"/>
          <a:stretch/>
        </p:blipFill>
        <p:spPr>
          <a:xfrm>
            <a:off x="640096" y="229940"/>
            <a:ext cx="5747787" cy="6271200"/>
          </a:xfrm>
          <a:noFill/>
        </p:spPr>
      </p:pic>
    </p:spTree>
    <p:extLst>
      <p:ext uri="{BB962C8B-B14F-4D97-AF65-F5344CB8AC3E}">
        <p14:creationId xmlns:p14="http://schemas.microsoft.com/office/powerpoint/2010/main" val="1174959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F9717-2401-34B4-D2B9-BCD2ACFD9B58}"/>
              </a:ext>
            </a:extLst>
          </p:cNvPr>
          <p:cNvSpPr>
            <a:spLocks noGrp="1"/>
          </p:cNvSpPr>
          <p:nvPr>
            <p:ph type="title"/>
          </p:nvPr>
        </p:nvSpPr>
        <p:spPr/>
        <p:txBody>
          <a:bodyPr/>
          <a:lstStyle/>
          <a:p>
            <a:pPr algn="ctr"/>
            <a:r>
              <a:rPr lang="nl-BE"/>
              <a:t>En verder…</a:t>
            </a:r>
          </a:p>
        </p:txBody>
      </p:sp>
      <p:graphicFrame>
        <p:nvGraphicFramePr>
          <p:cNvPr id="5" name="Tijdelijke aanduiding voor inhoud 4">
            <a:extLst>
              <a:ext uri="{FF2B5EF4-FFF2-40B4-BE49-F238E27FC236}">
                <a16:creationId xmlns:a16="http://schemas.microsoft.com/office/drawing/2014/main" id="{550797B7-1D35-B510-9660-03405EE3218B}"/>
              </a:ext>
            </a:extLst>
          </p:cNvPr>
          <p:cNvGraphicFramePr>
            <a:graphicFrameLocks noGrp="1"/>
          </p:cNvGraphicFramePr>
          <p:nvPr>
            <p:ph sz="quarter" idx="12"/>
          </p:nvPr>
        </p:nvGraphicFramePr>
        <p:xfrm>
          <a:off x="864087" y="1120775"/>
          <a:ext cx="10475913" cy="3883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4231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0D1D387F-2C5B-5FAA-C571-EE68DDCE2843}"/>
              </a:ext>
            </a:extLst>
          </p:cNvPr>
          <p:cNvPicPr>
            <a:picLocks noGrp="1" noChangeAspect="1"/>
          </p:cNvPicPr>
          <p:nvPr>
            <p:ph sz="quarter" idx="12"/>
          </p:nvPr>
        </p:nvPicPr>
        <p:blipFill>
          <a:blip r:embed="rId3">
            <a:extLst>
              <a:ext uri="{837473B0-CC2E-450A-ABE3-18F120FF3D39}">
                <a1611:picAttrSrcUrl xmlns:a1611="http://schemas.microsoft.com/office/drawing/2016/11/main" r:id="rId4"/>
              </a:ext>
            </a:extLst>
          </a:blip>
          <a:stretch>
            <a:fillRect/>
          </a:stretch>
        </p:blipFill>
        <p:spPr>
          <a:xfrm>
            <a:off x="3496265" y="1600070"/>
            <a:ext cx="5211469" cy="3882544"/>
          </a:xfrm>
          <a:noFill/>
        </p:spPr>
      </p:pic>
      <p:sp>
        <p:nvSpPr>
          <p:cNvPr id="2" name="Tijdelijke aanduiding voor tekst 1">
            <a:extLst>
              <a:ext uri="{FF2B5EF4-FFF2-40B4-BE49-F238E27FC236}">
                <a16:creationId xmlns:a16="http://schemas.microsoft.com/office/drawing/2014/main" id="{AC2A8362-71DD-E30F-90C9-DE529593A554}"/>
              </a:ext>
            </a:extLst>
          </p:cNvPr>
          <p:cNvSpPr>
            <a:spLocks noGrp="1"/>
          </p:cNvSpPr>
          <p:nvPr>
            <p:ph type="title"/>
          </p:nvPr>
        </p:nvSpPr>
        <p:spPr>
          <a:xfrm>
            <a:off x="864000" y="584840"/>
            <a:ext cx="10476000" cy="706812"/>
          </a:xfrm>
        </p:spPr>
        <p:txBody>
          <a:bodyPr anchor="ctr">
            <a:normAutofit/>
          </a:bodyPr>
          <a:lstStyle/>
          <a:p>
            <a:r>
              <a:rPr lang="nl-BE">
                <a:latin typeface="Flanders Art Sans Bold"/>
              </a:rPr>
              <a:t>Tot slot … laten we verbinden...!</a:t>
            </a:r>
            <a:endParaRPr lang="nl-BE"/>
          </a:p>
        </p:txBody>
      </p:sp>
    </p:spTree>
    <p:extLst>
      <p:ext uri="{BB962C8B-B14F-4D97-AF65-F5344CB8AC3E}">
        <p14:creationId xmlns:p14="http://schemas.microsoft.com/office/powerpoint/2010/main" val="1141428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Close-up van opgeheven handen in klas">
            <a:extLst>
              <a:ext uri="{FF2B5EF4-FFF2-40B4-BE49-F238E27FC236}">
                <a16:creationId xmlns:a16="http://schemas.microsoft.com/office/drawing/2014/main" id="{8B012510-E377-8A85-07FC-315BA68DE283}"/>
              </a:ext>
            </a:extLst>
          </p:cNvPr>
          <p:cNvPicPr>
            <a:picLocks noGrp="1" noChangeAspect="1"/>
          </p:cNvPicPr>
          <p:nvPr>
            <p:ph type="pic" sz="quarter" idx="11"/>
          </p:nvPr>
        </p:nvPicPr>
        <p:blipFill rotWithShape="1">
          <a:blip r:embed="rId2">
            <a:alphaModFix amt="63000"/>
          </a:blip>
          <a:srcRect t="14895" r="-1" b="3866"/>
          <a:stretch/>
        </p:blipFill>
        <p:spPr>
          <a:xfrm>
            <a:off x="264319" y="266700"/>
            <a:ext cx="11663362" cy="6324600"/>
          </a:xfrm>
          <a:noFill/>
        </p:spPr>
      </p:pic>
      <p:sp>
        <p:nvSpPr>
          <p:cNvPr id="6" name="Tekstvak 5">
            <a:extLst>
              <a:ext uri="{FF2B5EF4-FFF2-40B4-BE49-F238E27FC236}">
                <a16:creationId xmlns:a16="http://schemas.microsoft.com/office/drawing/2014/main" id="{116F06B3-CE09-FC48-DFCF-7D9618D92F54}"/>
              </a:ext>
            </a:extLst>
          </p:cNvPr>
          <p:cNvSpPr txBox="1"/>
          <p:nvPr/>
        </p:nvSpPr>
        <p:spPr>
          <a:xfrm>
            <a:off x="2490248" y="2330407"/>
            <a:ext cx="7211504" cy="2197185"/>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nl-NL" sz="5400" b="1" i="0" u="none" strike="noStrike" kern="1200" cap="none" spc="0" normalizeH="0" baseline="0" noProof="0">
                <a:ln>
                  <a:noFill/>
                </a:ln>
                <a:solidFill>
                  <a:srgbClr val="F6F5EE"/>
                </a:solidFill>
                <a:effectLst/>
                <a:uLnTx/>
                <a:uFillTx/>
                <a:latin typeface="Flanders Art Serif Bold"/>
                <a:ea typeface="+mn-ea"/>
                <a:cs typeface="Flanders Art Serif Bold"/>
              </a:rPr>
              <a:t>Dankjewel!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nl-NL" sz="2800" b="1" i="0" u="none" strike="noStrike" kern="1200" cap="none" spc="0" normalizeH="0" baseline="0" noProof="0" err="1">
                <a:ln>
                  <a:noFill/>
                </a:ln>
                <a:solidFill>
                  <a:srgbClr val="F6F5EE"/>
                </a:solidFill>
                <a:effectLst/>
                <a:uLnTx/>
                <a:uFillTx/>
                <a:latin typeface="Flanders Art Serif Bold"/>
                <a:ea typeface="+mn-ea"/>
                <a:cs typeface="Flanders Art Serif Bold"/>
                <a:hlinkClick r:id="rId3">
                  <a:extLst>
                    <a:ext uri="{A12FA001-AC4F-418D-AE19-62706E023703}">
                      <ahyp:hlinkClr xmlns:ahyp="http://schemas.microsoft.com/office/drawing/2018/hyperlinkcolor" val="tx"/>
                    </a:ext>
                  </a:extLst>
                </a:hlinkClick>
              </a:rPr>
              <a:t>katrien.haegeman@sport.vlaanderen</a:t>
            </a:r>
            <a:endParaRPr kumimoji="0" lang="nl-NL" sz="2800" b="1" i="0" u="none" strike="noStrike" kern="1200" cap="none" spc="0" normalizeH="0" baseline="0" noProof="0">
              <a:ln>
                <a:noFill/>
              </a:ln>
              <a:solidFill>
                <a:srgbClr val="F6F5EE"/>
              </a:solidFill>
              <a:effectLst/>
              <a:uLnTx/>
              <a:uFillTx/>
              <a:latin typeface="Flanders Art Serif Bold" pitchFamily="2" charset="77"/>
              <a:ea typeface="+mn-ea"/>
              <a:cs typeface="Flanders Art Serif Bold" pitchFamily="2" charset="77"/>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nl-NL" sz="2800" b="1" i="0" u="none" strike="noStrike" kern="1200" cap="none" spc="0" normalizeH="0" baseline="0" noProof="0">
                <a:ln>
                  <a:noFill/>
                </a:ln>
                <a:solidFill>
                  <a:srgbClr val="F6F5EE"/>
                </a:solidFill>
                <a:effectLst/>
                <a:uLnTx/>
                <a:uFillTx/>
                <a:latin typeface="Flanders Art Serif Bold"/>
                <a:ea typeface="+mn-ea"/>
                <a:cs typeface="Flanders Art Serif Bold"/>
              </a:rPr>
              <a:t>HRBP Sport Vlaanderen</a:t>
            </a:r>
            <a:endParaRPr kumimoji="0" lang="nl-NL" sz="2800" b="1" i="0" u="none" strike="noStrike" kern="1200" cap="none" spc="0" normalizeH="0" baseline="0" noProof="0">
              <a:ln>
                <a:noFill/>
              </a:ln>
              <a:solidFill>
                <a:srgbClr val="F6F5EE"/>
              </a:solidFill>
              <a:effectLst/>
              <a:uLnTx/>
              <a:uFillTx/>
              <a:latin typeface="Flanders Art Serif Bold" pitchFamily="2" charset="77"/>
              <a:ea typeface="+mn-ea"/>
              <a:cs typeface="Flanders Art Serif Bold"/>
            </a:endParaRPr>
          </a:p>
        </p:txBody>
      </p:sp>
    </p:spTree>
    <p:extLst>
      <p:ext uri="{BB962C8B-B14F-4D97-AF65-F5344CB8AC3E}">
        <p14:creationId xmlns:p14="http://schemas.microsoft.com/office/powerpoint/2010/main" val="4197461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A795E-1875-D8E8-F3B6-F7CC28DCE9F5}"/>
              </a:ext>
            </a:extLst>
          </p:cNvPr>
          <p:cNvSpPr>
            <a:spLocks noGrp="1"/>
          </p:cNvSpPr>
          <p:nvPr>
            <p:ph type="ctrTitle"/>
          </p:nvPr>
        </p:nvSpPr>
        <p:spPr>
          <a:xfrm>
            <a:off x="5833974" y="1994700"/>
            <a:ext cx="5811383" cy="2648548"/>
          </a:xfrm>
        </p:spPr>
        <p:txBody>
          <a:bodyPr/>
          <a:lstStyle/>
          <a:p>
            <a:r>
              <a:rPr lang="en-US" err="1">
                <a:latin typeface="FlandersArtSans-Bold"/>
              </a:rPr>
              <a:t>Ontmoeten</a:t>
            </a:r>
            <a:r>
              <a:rPr lang="en-US">
                <a:latin typeface="FlandersArtSans-Bold"/>
              </a:rPr>
              <a:t> </a:t>
            </a:r>
            <a:r>
              <a:rPr lang="en-US" err="1">
                <a:latin typeface="FlandersArtSans-Bold"/>
              </a:rPr>
              <a:t>rond</a:t>
            </a:r>
            <a:r>
              <a:rPr lang="en-US">
                <a:latin typeface="FlandersArtSans-Bold"/>
              </a:rPr>
              <a:t> </a:t>
            </a:r>
            <a:r>
              <a:rPr lang="en-US" err="1">
                <a:latin typeface="FlandersArtSans-Bold"/>
              </a:rPr>
              <a:t>vraagstukken</a:t>
            </a:r>
            <a:endParaRPr lang="en-US" err="1"/>
          </a:p>
        </p:txBody>
      </p:sp>
      <p:sp>
        <p:nvSpPr>
          <p:cNvPr id="14" name="Subtitle 2">
            <a:extLst>
              <a:ext uri="{FF2B5EF4-FFF2-40B4-BE49-F238E27FC236}">
                <a16:creationId xmlns:a16="http://schemas.microsoft.com/office/drawing/2014/main" id="{41C36A63-8DB3-451F-3C90-8EB1C941CBC2}"/>
              </a:ext>
            </a:extLst>
          </p:cNvPr>
          <p:cNvSpPr>
            <a:spLocks noGrp="1"/>
          </p:cNvSpPr>
          <p:nvPr>
            <p:ph type="subTitle" idx="1"/>
          </p:nvPr>
        </p:nvSpPr>
        <p:spPr>
          <a:xfrm>
            <a:off x="5347635" y="4812858"/>
            <a:ext cx="5811384" cy="316637"/>
          </a:xfrm>
        </p:spPr>
        <p:txBody>
          <a:bodyPr/>
          <a:lstStyle/>
          <a:p>
            <a:endParaRPr lang="en-US"/>
          </a:p>
        </p:txBody>
      </p:sp>
      <p:pic>
        <p:nvPicPr>
          <p:cNvPr id="4" name="Picture 4">
            <a:extLst>
              <a:ext uri="{FF2B5EF4-FFF2-40B4-BE49-F238E27FC236}">
                <a16:creationId xmlns:a16="http://schemas.microsoft.com/office/drawing/2014/main" id="{F4598E85-044D-4CA7-488B-091B97AD54B9}"/>
              </a:ext>
            </a:extLst>
          </p:cNvPr>
          <p:cNvPicPr>
            <a:picLocks noGrp="1" noChangeAspect="1"/>
          </p:cNvPicPr>
          <p:nvPr>
            <p:ph type="pic" sz="quarter" idx="11"/>
          </p:nvPr>
        </p:nvPicPr>
        <p:blipFill rotWithShape="1">
          <a:blip r:embed="rId2"/>
          <a:srcRect t="986" r="-1" b="-1"/>
          <a:stretch/>
        </p:blipFill>
        <p:spPr>
          <a:xfrm>
            <a:off x="367953" y="295254"/>
            <a:ext cx="5747787" cy="6271200"/>
          </a:xfrm>
          <a:noFill/>
        </p:spPr>
      </p:pic>
    </p:spTree>
    <p:extLst>
      <p:ext uri="{BB962C8B-B14F-4D97-AF65-F5344CB8AC3E}">
        <p14:creationId xmlns:p14="http://schemas.microsoft.com/office/powerpoint/2010/main" val="1453467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26B8A-212C-B220-E47A-8805D125D27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1336B4B3-3E1F-4995-A85C-66C148B1B0AD}"/>
              </a:ext>
            </a:extLst>
          </p:cNvPr>
          <p:cNvPicPr>
            <a:picLocks noGrp="1" noChangeAspect="1"/>
          </p:cNvPicPr>
          <p:nvPr>
            <p:ph sz="quarter" idx="11"/>
          </p:nvPr>
        </p:nvPicPr>
        <p:blipFill>
          <a:blip r:embed="rId2"/>
          <a:stretch>
            <a:fillRect/>
          </a:stretch>
        </p:blipFill>
        <p:spPr>
          <a:xfrm>
            <a:off x="1934106" y="1800000"/>
            <a:ext cx="7790389" cy="4300550"/>
          </a:xfrm>
        </p:spPr>
      </p:pic>
    </p:spTree>
    <p:extLst>
      <p:ext uri="{BB962C8B-B14F-4D97-AF65-F5344CB8AC3E}">
        <p14:creationId xmlns:p14="http://schemas.microsoft.com/office/powerpoint/2010/main" val="4047653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9BEC28AB-9D59-464C-8500-431AB17E88A2}"/>
              </a:ext>
            </a:extLst>
          </p:cNvPr>
          <p:cNvSpPr>
            <a:spLocks noGrp="1"/>
          </p:cNvSpPr>
          <p:nvPr>
            <p:ph type="pic" sz="quarter" idx="10"/>
          </p:nvPr>
        </p:nvSpPr>
        <p:spPr/>
      </p:sp>
      <p:sp>
        <p:nvSpPr>
          <p:cNvPr id="14" name="Tijdelijke aanduiding voor tekst 13">
            <a:extLst>
              <a:ext uri="{FF2B5EF4-FFF2-40B4-BE49-F238E27FC236}">
                <a16:creationId xmlns:a16="http://schemas.microsoft.com/office/drawing/2014/main" id="{69E902CF-6E10-4F24-9CC8-1ACDE20956BF}"/>
              </a:ext>
            </a:extLst>
          </p:cNvPr>
          <p:cNvSpPr>
            <a:spLocks noGrp="1"/>
          </p:cNvSpPr>
          <p:nvPr>
            <p:ph type="body" sz="quarter" idx="11"/>
          </p:nvPr>
        </p:nvSpPr>
        <p:spPr/>
        <p:txBody>
          <a:bodyPr vert="horz" lIns="180000" tIns="2556000" rIns="180000" bIns="45720" rtlCol="0" anchor="t">
            <a:noAutofit/>
          </a:bodyPr>
          <a:lstStyle/>
          <a:p>
            <a:r>
              <a:rPr lang="nl-BE">
                <a:latin typeface="Flanders Art Sans"/>
              </a:rPr>
              <a:t>Wie ben ik ?</a:t>
            </a:r>
            <a:endParaRPr lang="nl-BE"/>
          </a:p>
          <a:p>
            <a:r>
              <a:rPr lang="nl-BE">
                <a:latin typeface="Flanders Art Sans"/>
              </a:rPr>
              <a:t>Hoe prangend ?</a:t>
            </a:r>
            <a:endParaRPr lang="nl-BE"/>
          </a:p>
        </p:txBody>
      </p:sp>
      <p:sp>
        <p:nvSpPr>
          <p:cNvPr id="15" name="Tijdelijke aanduiding voor tekst 14">
            <a:extLst>
              <a:ext uri="{FF2B5EF4-FFF2-40B4-BE49-F238E27FC236}">
                <a16:creationId xmlns:a16="http://schemas.microsoft.com/office/drawing/2014/main" id="{5DB9AA9B-BC13-4B39-8C29-66ECA3E51F70}"/>
              </a:ext>
            </a:extLst>
          </p:cNvPr>
          <p:cNvSpPr>
            <a:spLocks noGrp="1"/>
          </p:cNvSpPr>
          <p:nvPr>
            <p:ph type="body" sz="quarter" idx="12"/>
          </p:nvPr>
        </p:nvSpPr>
        <p:spPr/>
        <p:txBody>
          <a:bodyPr/>
          <a:lstStyle/>
          <a:p>
            <a:endParaRPr lang="nl-BE"/>
          </a:p>
        </p:txBody>
      </p:sp>
      <p:sp>
        <p:nvSpPr>
          <p:cNvPr id="16" name="Tijdelijke aanduiding voor tekst 15">
            <a:extLst>
              <a:ext uri="{FF2B5EF4-FFF2-40B4-BE49-F238E27FC236}">
                <a16:creationId xmlns:a16="http://schemas.microsoft.com/office/drawing/2014/main" id="{600CD12A-4925-4311-8888-17A513885E72}"/>
              </a:ext>
            </a:extLst>
          </p:cNvPr>
          <p:cNvSpPr>
            <a:spLocks noGrp="1"/>
          </p:cNvSpPr>
          <p:nvPr>
            <p:ph type="body" sz="quarter" idx="13"/>
          </p:nvPr>
        </p:nvSpPr>
        <p:spPr>
          <a:xfrm>
            <a:off x="4933022" y="2107813"/>
            <a:ext cx="2200405" cy="3996055"/>
          </a:xfrm>
        </p:spPr>
        <p:txBody>
          <a:bodyPr vert="horz" lIns="180000" tIns="2556000" rIns="180000" bIns="45720" rtlCol="0" anchor="t">
            <a:noAutofit/>
          </a:bodyPr>
          <a:lstStyle/>
          <a:p>
            <a:r>
              <a:rPr lang="nl-BE">
                <a:latin typeface="Flanders Art Sans"/>
              </a:rPr>
              <a:t>Wat deden we al ?</a:t>
            </a:r>
            <a:endParaRPr lang="nl-BE"/>
          </a:p>
        </p:txBody>
      </p:sp>
      <p:sp>
        <p:nvSpPr>
          <p:cNvPr id="17" name="Tijdelijke aanduiding voor tekst 16">
            <a:extLst>
              <a:ext uri="{FF2B5EF4-FFF2-40B4-BE49-F238E27FC236}">
                <a16:creationId xmlns:a16="http://schemas.microsoft.com/office/drawing/2014/main" id="{D14A0074-78B3-46A2-A28A-1852343206A8}"/>
              </a:ext>
            </a:extLst>
          </p:cNvPr>
          <p:cNvSpPr>
            <a:spLocks noGrp="1"/>
          </p:cNvSpPr>
          <p:nvPr>
            <p:ph type="body" sz="quarter" idx="14"/>
          </p:nvPr>
        </p:nvSpPr>
        <p:spPr>
          <a:xfrm>
            <a:off x="5626199" y="4228108"/>
            <a:ext cx="939600" cy="36000"/>
          </a:xfrm>
        </p:spPr>
        <p:txBody>
          <a:bodyPr/>
          <a:lstStyle/>
          <a:p>
            <a:endParaRPr lang="nl-BE"/>
          </a:p>
        </p:txBody>
      </p:sp>
      <p:sp>
        <p:nvSpPr>
          <p:cNvPr id="18" name="Tijdelijke aanduiding voor tekst 17">
            <a:extLst>
              <a:ext uri="{FF2B5EF4-FFF2-40B4-BE49-F238E27FC236}">
                <a16:creationId xmlns:a16="http://schemas.microsoft.com/office/drawing/2014/main" id="{EDCC655F-BA98-4C05-AE68-02FB2DE15C8C}"/>
              </a:ext>
            </a:extLst>
          </p:cNvPr>
          <p:cNvSpPr>
            <a:spLocks noGrp="1"/>
          </p:cNvSpPr>
          <p:nvPr>
            <p:ph type="body" sz="quarter" idx="15"/>
          </p:nvPr>
        </p:nvSpPr>
        <p:spPr>
          <a:xfrm>
            <a:off x="8809320" y="2102485"/>
            <a:ext cx="2200405" cy="3996055"/>
          </a:xfrm>
        </p:spPr>
        <p:txBody>
          <a:bodyPr vert="horz" lIns="180000" tIns="2556000" rIns="180000" bIns="45720" rtlCol="0" anchor="t">
            <a:noAutofit/>
          </a:bodyPr>
          <a:lstStyle/>
          <a:p>
            <a:r>
              <a:rPr lang="nl-BE">
                <a:latin typeface="Flanders Art Sans"/>
              </a:rPr>
              <a:t>Wat willen we nog doen ?</a:t>
            </a:r>
            <a:endParaRPr lang="nl-BE"/>
          </a:p>
        </p:txBody>
      </p:sp>
      <p:sp>
        <p:nvSpPr>
          <p:cNvPr id="19" name="Tijdelijke aanduiding voor tekst 18">
            <a:extLst>
              <a:ext uri="{FF2B5EF4-FFF2-40B4-BE49-F238E27FC236}">
                <a16:creationId xmlns:a16="http://schemas.microsoft.com/office/drawing/2014/main" id="{83716AB3-E347-4858-AB6D-3CACB007C845}"/>
              </a:ext>
            </a:extLst>
          </p:cNvPr>
          <p:cNvSpPr>
            <a:spLocks noGrp="1"/>
          </p:cNvSpPr>
          <p:nvPr>
            <p:ph type="body" sz="quarter" idx="16"/>
          </p:nvPr>
        </p:nvSpPr>
        <p:spPr>
          <a:xfrm>
            <a:off x="9439721" y="4346963"/>
            <a:ext cx="939600" cy="36000"/>
          </a:xfrm>
        </p:spPr>
        <p:txBody>
          <a:bodyPr/>
          <a:lstStyle/>
          <a:p>
            <a:endParaRPr lang="nl-BE"/>
          </a:p>
        </p:txBody>
      </p:sp>
      <p:pic>
        <p:nvPicPr>
          <p:cNvPr id="2" name="Picture 2">
            <a:extLst>
              <a:ext uri="{FF2B5EF4-FFF2-40B4-BE49-F238E27FC236}">
                <a16:creationId xmlns:a16="http://schemas.microsoft.com/office/drawing/2014/main" id="{6365F26B-30C5-B3A6-3DB7-7026A76C894E}"/>
              </a:ext>
            </a:extLst>
          </p:cNvPr>
          <p:cNvPicPr>
            <a:picLocks noGrp="1" noChangeAspect="1"/>
          </p:cNvPicPr>
          <p:nvPr>
            <p:ph type="pic" sz="quarter" idx="19"/>
          </p:nvPr>
        </p:nvPicPr>
        <p:blipFill rotWithShape="1">
          <a:blip r:embed="rId2"/>
          <a:srcRect l="83" r="83"/>
          <a:stretch/>
        </p:blipFill>
        <p:spPr>
          <a:xfrm>
            <a:off x="1654483" y="2790585"/>
            <a:ext cx="1004887" cy="1003215"/>
          </a:xfrm>
        </p:spPr>
      </p:pic>
      <p:pic>
        <p:nvPicPr>
          <p:cNvPr id="3" name="Picture 3">
            <a:extLst>
              <a:ext uri="{FF2B5EF4-FFF2-40B4-BE49-F238E27FC236}">
                <a16:creationId xmlns:a16="http://schemas.microsoft.com/office/drawing/2014/main" id="{33A7EDFC-019B-7637-34D8-224CC7D87773}"/>
              </a:ext>
            </a:extLst>
          </p:cNvPr>
          <p:cNvPicPr>
            <a:picLocks noGrp="1" noChangeAspect="1"/>
          </p:cNvPicPr>
          <p:nvPr>
            <p:ph type="pic" sz="quarter" idx="20"/>
          </p:nvPr>
        </p:nvPicPr>
        <p:blipFill rotWithShape="1">
          <a:blip r:embed="rId3"/>
          <a:srcRect/>
          <a:stretch/>
        </p:blipFill>
        <p:spPr>
          <a:xfrm>
            <a:off x="5593556" y="2789748"/>
            <a:ext cx="1004887" cy="1004887"/>
          </a:xfrm>
        </p:spPr>
      </p:pic>
      <p:pic>
        <p:nvPicPr>
          <p:cNvPr id="4" name="Picture 4">
            <a:extLst>
              <a:ext uri="{FF2B5EF4-FFF2-40B4-BE49-F238E27FC236}">
                <a16:creationId xmlns:a16="http://schemas.microsoft.com/office/drawing/2014/main" id="{927F9545-10B4-AB34-BDA3-F86E40187B3D}"/>
              </a:ext>
            </a:extLst>
          </p:cNvPr>
          <p:cNvPicPr>
            <a:picLocks noGrp="1" noChangeAspect="1"/>
          </p:cNvPicPr>
          <p:nvPr>
            <p:ph type="pic" sz="quarter" idx="21"/>
          </p:nvPr>
        </p:nvPicPr>
        <p:blipFill rotWithShape="1">
          <a:blip r:embed="rId4"/>
          <a:srcRect/>
          <a:stretch/>
        </p:blipFill>
        <p:spPr>
          <a:xfrm>
            <a:off x="9407078" y="2789748"/>
            <a:ext cx="1004887" cy="1004887"/>
          </a:xfrm>
        </p:spPr>
      </p:pic>
      <p:sp>
        <p:nvSpPr>
          <p:cNvPr id="27" name="Titel 26">
            <a:extLst>
              <a:ext uri="{FF2B5EF4-FFF2-40B4-BE49-F238E27FC236}">
                <a16:creationId xmlns:a16="http://schemas.microsoft.com/office/drawing/2014/main" id="{2B31F890-34FF-49E9-B23B-F2FBB8DA881B}"/>
              </a:ext>
            </a:extLst>
          </p:cNvPr>
          <p:cNvSpPr>
            <a:spLocks noGrp="1"/>
          </p:cNvSpPr>
          <p:nvPr>
            <p:ph type="title"/>
          </p:nvPr>
        </p:nvSpPr>
        <p:spPr/>
        <p:txBody>
          <a:bodyPr/>
          <a:lstStyle/>
          <a:p>
            <a:r>
              <a:rPr lang="nl-BE">
                <a:latin typeface="FlandersArtSans-Bold"/>
              </a:rPr>
              <a:t>Kleine groep, vrije keuze</a:t>
            </a:r>
            <a:endParaRPr lang="nl-BE"/>
          </a:p>
        </p:txBody>
      </p:sp>
    </p:spTree>
    <p:extLst>
      <p:ext uri="{BB962C8B-B14F-4D97-AF65-F5344CB8AC3E}">
        <p14:creationId xmlns:p14="http://schemas.microsoft.com/office/powerpoint/2010/main" val="2896922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7F0C-6ECB-EFF9-8125-F5C461509727}"/>
              </a:ext>
            </a:extLst>
          </p:cNvPr>
          <p:cNvSpPr>
            <a:spLocks noGrp="1"/>
          </p:cNvSpPr>
          <p:nvPr>
            <p:ph type="title"/>
          </p:nvPr>
        </p:nvSpPr>
        <p:spPr/>
        <p:txBody>
          <a:bodyPr/>
          <a:lstStyle/>
          <a:p>
            <a:endParaRPr lang="en-US"/>
          </a:p>
        </p:txBody>
      </p:sp>
      <p:pic>
        <p:nvPicPr>
          <p:cNvPr id="7" name="Tijdelijke aanduiding voor inhoud 6">
            <a:extLst>
              <a:ext uri="{FF2B5EF4-FFF2-40B4-BE49-F238E27FC236}">
                <a16:creationId xmlns:a16="http://schemas.microsoft.com/office/drawing/2014/main" id="{9D948394-83FB-4417-A694-7C851B53D55D}"/>
              </a:ext>
            </a:extLst>
          </p:cNvPr>
          <p:cNvPicPr>
            <a:picLocks noGrp="1" noChangeAspect="1"/>
          </p:cNvPicPr>
          <p:nvPr>
            <p:ph sz="quarter" idx="11"/>
          </p:nvPr>
        </p:nvPicPr>
        <p:blipFill>
          <a:blip r:embed="rId2"/>
          <a:stretch>
            <a:fillRect/>
          </a:stretch>
        </p:blipFill>
        <p:spPr>
          <a:xfrm>
            <a:off x="1837853" y="-18758"/>
            <a:ext cx="6455121" cy="6876757"/>
          </a:xfrm>
          <a:prstGeom prst="rect">
            <a:avLst/>
          </a:prstGeom>
        </p:spPr>
      </p:pic>
    </p:spTree>
    <p:extLst>
      <p:ext uri="{BB962C8B-B14F-4D97-AF65-F5344CB8AC3E}">
        <p14:creationId xmlns:p14="http://schemas.microsoft.com/office/powerpoint/2010/main" val="2625485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C88F2-EE93-49A3-A58D-176D5B28F0E3}"/>
              </a:ext>
            </a:extLst>
          </p:cNvPr>
          <p:cNvSpPr>
            <a:spLocks noGrp="1"/>
          </p:cNvSpPr>
          <p:nvPr>
            <p:ph type="title"/>
          </p:nvPr>
        </p:nvSpPr>
        <p:spPr/>
        <p:txBody>
          <a:bodyPr/>
          <a:lstStyle/>
          <a:p>
            <a:r>
              <a:rPr lang="nl-BE"/>
              <a:t>Bedankt !</a:t>
            </a:r>
          </a:p>
        </p:txBody>
      </p:sp>
    </p:spTree>
    <p:extLst>
      <p:ext uri="{BB962C8B-B14F-4D97-AF65-F5344CB8AC3E}">
        <p14:creationId xmlns:p14="http://schemas.microsoft.com/office/powerpoint/2010/main" val="2332895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ECF3F-5375-45F1-ABAA-9CBF4C5DC0EC}"/>
              </a:ext>
            </a:extLst>
          </p:cNvPr>
          <p:cNvSpPr>
            <a:spLocks noGrp="1"/>
          </p:cNvSpPr>
          <p:nvPr>
            <p:ph type="ctrTitle"/>
          </p:nvPr>
        </p:nvSpPr>
        <p:spPr>
          <a:xfrm>
            <a:off x="1008000" y="1803646"/>
            <a:ext cx="5088000" cy="1943998"/>
          </a:xfrm>
        </p:spPr>
        <p:txBody>
          <a:bodyPr/>
          <a:lstStyle/>
          <a:p>
            <a:r>
              <a:rPr lang="nl-BE"/>
              <a:t>Administratieve samenwerking binnen Departement Landbouw en Visserij</a:t>
            </a:r>
          </a:p>
        </p:txBody>
      </p:sp>
    </p:spTree>
    <p:extLst>
      <p:ext uri="{BB962C8B-B14F-4D97-AF65-F5344CB8AC3E}">
        <p14:creationId xmlns:p14="http://schemas.microsoft.com/office/powerpoint/2010/main" val="297821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50E67C4-42F4-43FA-82CA-B629D49025D5}"/>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07323" y="0"/>
            <a:ext cx="10183042" cy="7200865"/>
          </a:xfrm>
          <a:prstGeom prst="rect">
            <a:avLst/>
          </a:prstGeom>
        </p:spPr>
      </p:pic>
      <p:sp>
        <p:nvSpPr>
          <p:cNvPr id="2" name="Titel 1">
            <a:extLst>
              <a:ext uri="{FF2B5EF4-FFF2-40B4-BE49-F238E27FC236}">
                <a16:creationId xmlns:a16="http://schemas.microsoft.com/office/drawing/2014/main" id="{C2DAE949-8FA1-444F-AEEB-09EA7A42823B}"/>
              </a:ext>
            </a:extLst>
          </p:cNvPr>
          <p:cNvSpPr>
            <a:spLocks noGrp="1"/>
          </p:cNvSpPr>
          <p:nvPr>
            <p:ph type="title"/>
          </p:nvPr>
        </p:nvSpPr>
        <p:spPr>
          <a:xfrm>
            <a:off x="6096001" y="272674"/>
            <a:ext cx="5939118" cy="1116000"/>
          </a:xfrm>
        </p:spPr>
        <p:txBody>
          <a:bodyPr/>
          <a:lstStyle/>
          <a:p>
            <a:r>
              <a:rPr lang="nl-BE"/>
              <a:t>Enkele cijfers: Wie zijn wij?</a:t>
            </a:r>
          </a:p>
        </p:txBody>
      </p:sp>
      <p:sp>
        <p:nvSpPr>
          <p:cNvPr id="9" name="Tijdelijke aanduiding voor inhoud 8">
            <a:extLst>
              <a:ext uri="{FF2B5EF4-FFF2-40B4-BE49-F238E27FC236}">
                <a16:creationId xmlns:a16="http://schemas.microsoft.com/office/drawing/2014/main" id="{A39916AB-F004-4CB4-9EC1-B7BE226CA382}"/>
              </a:ext>
            </a:extLst>
          </p:cNvPr>
          <p:cNvSpPr>
            <a:spLocks noGrp="1"/>
          </p:cNvSpPr>
          <p:nvPr>
            <p:ph sz="half" idx="1"/>
          </p:nvPr>
        </p:nvSpPr>
        <p:spPr>
          <a:xfrm>
            <a:off x="785315" y="1710432"/>
            <a:ext cx="10895999" cy="3780000"/>
          </a:xfrm>
        </p:spPr>
        <p:txBody>
          <a:bodyPr/>
          <a:lstStyle/>
          <a:p>
            <a:r>
              <a:rPr lang="nl-BE"/>
              <a:t>Onze missie: Vooruit voor (h)eerlijk voedsel in Vlaanderen.</a:t>
            </a:r>
          </a:p>
          <a:p>
            <a:endParaRPr lang="nl-BE"/>
          </a:p>
          <a:p>
            <a:r>
              <a:rPr lang="nl-BE"/>
              <a:t>600-tal medewerkers</a:t>
            </a:r>
          </a:p>
          <a:p>
            <a:endParaRPr lang="nl-BE"/>
          </a:p>
          <a:p>
            <a:r>
              <a:rPr lang="nl-BE"/>
              <a:t>Wij maken beleid en voeren dat beleid ook uit</a:t>
            </a:r>
          </a:p>
          <a:p>
            <a:pPr lvl="1"/>
            <a:r>
              <a:rPr lang="nl-BE"/>
              <a:t>Beleidsfuncties</a:t>
            </a:r>
          </a:p>
          <a:p>
            <a:pPr lvl="1"/>
            <a:r>
              <a:rPr lang="nl-BE"/>
              <a:t>Dossierbehandelaars</a:t>
            </a:r>
          </a:p>
          <a:p>
            <a:pPr lvl="1"/>
            <a:r>
              <a:rPr lang="nl-BE"/>
              <a:t>Controlefuncties</a:t>
            </a:r>
          </a:p>
          <a:p>
            <a:pPr lvl="1"/>
            <a:r>
              <a:rPr lang="nl-BE"/>
              <a:t>Ook wel een aantal organisatie ondersteunende functies (vertaling van beleid naar maatregelen en daar het nodige materiaal rond uitwerken)</a:t>
            </a:r>
          </a:p>
          <a:p>
            <a:pPr lvl="1"/>
            <a:endParaRPr lang="nl-BE"/>
          </a:p>
          <a:p>
            <a:r>
              <a:rPr lang="nl-BE"/>
              <a:t>50 – 50 hoofdbestuur en buitendiensten</a:t>
            </a:r>
          </a:p>
          <a:p>
            <a:pPr lvl="1"/>
            <a:endParaRPr lang="nl-BE"/>
          </a:p>
          <a:p>
            <a:endParaRPr lang="nl-BE"/>
          </a:p>
        </p:txBody>
      </p:sp>
    </p:spTree>
    <p:extLst>
      <p:ext uri="{BB962C8B-B14F-4D97-AF65-F5344CB8AC3E}">
        <p14:creationId xmlns:p14="http://schemas.microsoft.com/office/powerpoint/2010/main" val="208150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1000"/>
                                        <p:tgtEl>
                                          <p:spTgt spid="9">
                                            <p:txEl>
                                              <p:pRg st="2" end="2"/>
                                            </p:txEl>
                                          </p:spTgt>
                                        </p:tgtEl>
                                      </p:cBhvr>
                                    </p:animEffect>
                                    <p:anim calcmode="lin" valueType="num">
                                      <p:cBhvr>
                                        <p:cTn id="1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1000"/>
                                        <p:tgtEl>
                                          <p:spTgt spid="9">
                                            <p:txEl>
                                              <p:pRg st="4" end="4"/>
                                            </p:txEl>
                                          </p:spTgt>
                                        </p:tgtEl>
                                      </p:cBhvr>
                                    </p:animEffect>
                                    <p:anim calcmode="lin" valueType="num">
                                      <p:cBhvr>
                                        <p:cTn id="1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1000"/>
                                        <p:tgtEl>
                                          <p:spTgt spid="9">
                                            <p:txEl>
                                              <p:pRg st="5" end="5"/>
                                            </p:txEl>
                                          </p:spTgt>
                                        </p:tgtEl>
                                      </p:cBhvr>
                                    </p:animEffect>
                                    <p:anim calcmode="lin" valueType="num">
                                      <p:cBhvr>
                                        <p:cTn id="2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1000"/>
                                        <p:tgtEl>
                                          <p:spTgt spid="9">
                                            <p:txEl>
                                              <p:pRg st="6" end="6"/>
                                            </p:txEl>
                                          </p:spTgt>
                                        </p:tgtEl>
                                      </p:cBhvr>
                                    </p:animEffect>
                                    <p:anim calcmode="lin" valueType="num">
                                      <p:cBhvr>
                                        <p:cTn id="2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fade">
                                      <p:cBhvr>
                                        <p:cTn id="32" dur="1000"/>
                                        <p:tgtEl>
                                          <p:spTgt spid="9">
                                            <p:txEl>
                                              <p:pRg st="7" end="7"/>
                                            </p:txEl>
                                          </p:spTgt>
                                        </p:tgtEl>
                                      </p:cBhvr>
                                    </p:animEffect>
                                    <p:anim calcmode="lin" valueType="num">
                                      <p:cBhvr>
                                        <p:cTn id="3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1000"/>
                                        <p:tgtEl>
                                          <p:spTgt spid="9">
                                            <p:txEl>
                                              <p:pRg st="8" end="8"/>
                                            </p:txEl>
                                          </p:spTgt>
                                        </p:tgtEl>
                                      </p:cBhvr>
                                    </p:animEffect>
                                    <p:anim calcmode="lin" valueType="num">
                                      <p:cBhvr>
                                        <p:cTn id="38"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xEl>
                                              <p:pRg st="10" end="10"/>
                                            </p:txEl>
                                          </p:spTgt>
                                        </p:tgtEl>
                                        <p:attrNameLst>
                                          <p:attrName>style.visibility</p:attrName>
                                        </p:attrNameLst>
                                      </p:cBhvr>
                                      <p:to>
                                        <p:strVal val="visible"/>
                                      </p:to>
                                    </p:set>
                                    <p:animEffect transition="in" filter="fade">
                                      <p:cBhvr>
                                        <p:cTn id="42" dur="1000"/>
                                        <p:tgtEl>
                                          <p:spTgt spid="9">
                                            <p:txEl>
                                              <p:pRg st="10" end="10"/>
                                            </p:txEl>
                                          </p:spTgt>
                                        </p:tgtEl>
                                      </p:cBhvr>
                                    </p:animEffect>
                                    <p:anim calcmode="lin" valueType="num">
                                      <p:cBhvr>
                                        <p:cTn id="43"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1DA15-AEFF-4D45-8989-E48420432D97}"/>
              </a:ext>
            </a:extLst>
          </p:cNvPr>
          <p:cNvSpPr>
            <a:spLocks noGrp="1"/>
          </p:cNvSpPr>
          <p:nvPr>
            <p:ph type="title"/>
          </p:nvPr>
        </p:nvSpPr>
        <p:spPr>
          <a:xfrm>
            <a:off x="646202" y="421966"/>
            <a:ext cx="10895999" cy="1116000"/>
          </a:xfrm>
        </p:spPr>
        <p:txBody>
          <a:bodyPr/>
          <a:lstStyle/>
          <a:p>
            <a:r>
              <a:rPr lang="nl-BE"/>
              <a:t>Historiek – Waarom dit project?</a:t>
            </a:r>
          </a:p>
        </p:txBody>
      </p:sp>
      <p:sp>
        <p:nvSpPr>
          <p:cNvPr id="4" name="Tekstvak 3">
            <a:extLst>
              <a:ext uri="{FF2B5EF4-FFF2-40B4-BE49-F238E27FC236}">
                <a16:creationId xmlns:a16="http://schemas.microsoft.com/office/drawing/2014/main" id="{74EBA799-7660-4EF1-B9F9-618986711B4D}"/>
              </a:ext>
            </a:extLst>
          </p:cNvPr>
          <p:cNvSpPr txBox="1"/>
          <p:nvPr/>
        </p:nvSpPr>
        <p:spPr>
          <a:xfrm>
            <a:off x="4763491" y="3114907"/>
            <a:ext cx="4404731" cy="36933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solidFill>
                  <a:srgbClr val="86263B"/>
                </a:solidFill>
                <a:effectLst/>
                <a:uLnTx/>
                <a:uFillTx/>
                <a:latin typeface="Calibri"/>
                <a:ea typeface="+mn-ea"/>
                <a:cs typeface="+mn-cs"/>
              </a:rPr>
              <a:t>GEVARIEERDE TAKENPAKKETTEN</a:t>
            </a:r>
          </a:p>
        </p:txBody>
      </p:sp>
      <p:sp>
        <p:nvSpPr>
          <p:cNvPr id="5" name="Tekstvak 4">
            <a:extLst>
              <a:ext uri="{FF2B5EF4-FFF2-40B4-BE49-F238E27FC236}">
                <a16:creationId xmlns:a16="http://schemas.microsoft.com/office/drawing/2014/main" id="{BF91E19E-B0FB-42A3-85EF-66895884CF90}"/>
              </a:ext>
            </a:extLst>
          </p:cNvPr>
          <p:cNvSpPr txBox="1"/>
          <p:nvPr/>
        </p:nvSpPr>
        <p:spPr>
          <a:xfrm>
            <a:off x="3351003" y="2687444"/>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w="12700" cmpd="sng">
                  <a:solidFill>
                    <a:srgbClr val="15465B"/>
                  </a:solidFill>
                  <a:prstDash val="solid"/>
                </a:ln>
                <a:gradFill>
                  <a:gsLst>
                    <a:gs pos="0">
                      <a:srgbClr val="15465B"/>
                    </a:gs>
                    <a:gs pos="4000">
                      <a:srgbClr val="15465B">
                        <a:lumMod val="60000"/>
                        <a:lumOff val="40000"/>
                      </a:srgbClr>
                    </a:gs>
                    <a:gs pos="87000">
                      <a:srgbClr val="15465B">
                        <a:lumMod val="20000"/>
                        <a:lumOff val="80000"/>
                      </a:srgbClr>
                    </a:gs>
                  </a:gsLst>
                  <a:lin ang="5400000"/>
                </a:gradFill>
                <a:effectLst/>
                <a:uLnTx/>
                <a:uFillTx/>
                <a:latin typeface="Calibri"/>
                <a:ea typeface="+mn-ea"/>
                <a:cs typeface="+mn-cs"/>
              </a:rPr>
              <a:t>VRAAG EN AANBOD</a:t>
            </a:r>
          </a:p>
        </p:txBody>
      </p:sp>
      <p:sp>
        <p:nvSpPr>
          <p:cNvPr id="6" name="Tekstvak 5">
            <a:extLst>
              <a:ext uri="{FF2B5EF4-FFF2-40B4-BE49-F238E27FC236}">
                <a16:creationId xmlns:a16="http://schemas.microsoft.com/office/drawing/2014/main" id="{3B3D2E38-EE15-4DC8-AB7C-545B73A5EE9A}"/>
              </a:ext>
            </a:extLst>
          </p:cNvPr>
          <p:cNvSpPr txBox="1"/>
          <p:nvPr/>
        </p:nvSpPr>
        <p:spPr>
          <a:xfrm>
            <a:off x="3351003" y="3783980"/>
            <a:ext cx="440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w="22225">
                  <a:solidFill>
                    <a:srgbClr val="914E1A"/>
                  </a:solidFill>
                  <a:prstDash val="solid"/>
                </a:ln>
                <a:solidFill>
                  <a:srgbClr val="914E1A">
                    <a:lumMod val="40000"/>
                    <a:lumOff val="60000"/>
                  </a:srgbClr>
                </a:solidFill>
                <a:effectLst/>
                <a:uLnTx/>
                <a:uFillTx/>
                <a:latin typeface="Calibri"/>
                <a:ea typeface="+mn-ea"/>
                <a:cs typeface="+mn-cs"/>
              </a:rPr>
              <a:t>DIGITALISERING</a:t>
            </a:r>
          </a:p>
        </p:txBody>
      </p:sp>
      <p:sp>
        <p:nvSpPr>
          <p:cNvPr id="7" name="Tekstvak 6">
            <a:extLst>
              <a:ext uri="{FF2B5EF4-FFF2-40B4-BE49-F238E27FC236}">
                <a16:creationId xmlns:a16="http://schemas.microsoft.com/office/drawing/2014/main" id="{D1FC62B1-7E78-4341-BD81-6DD1B4524D07}"/>
              </a:ext>
            </a:extLst>
          </p:cNvPr>
          <p:cNvSpPr txBox="1"/>
          <p:nvPr/>
        </p:nvSpPr>
        <p:spPr>
          <a:xfrm>
            <a:off x="6607159" y="4026777"/>
            <a:ext cx="440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a:ea typeface="+mn-ea"/>
                <a:cs typeface="+mn-cs"/>
              </a:rPr>
              <a:t>COMPETENTIES</a:t>
            </a:r>
          </a:p>
        </p:txBody>
      </p:sp>
      <p:sp>
        <p:nvSpPr>
          <p:cNvPr id="8" name="Tekstvak 7">
            <a:extLst>
              <a:ext uri="{FF2B5EF4-FFF2-40B4-BE49-F238E27FC236}">
                <a16:creationId xmlns:a16="http://schemas.microsoft.com/office/drawing/2014/main" id="{6C0A336C-8D50-4BA0-9CCC-2BE692253A8D}"/>
              </a:ext>
            </a:extLst>
          </p:cNvPr>
          <p:cNvSpPr txBox="1"/>
          <p:nvPr/>
        </p:nvSpPr>
        <p:spPr>
          <a:xfrm>
            <a:off x="4030144" y="4618979"/>
            <a:ext cx="4404731"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solidFill>
                  <a:srgbClr val="15465B"/>
                </a:solidFill>
                <a:effectLst/>
                <a:uLnTx/>
                <a:uFillTx/>
                <a:latin typeface="Calibri"/>
                <a:ea typeface="+mn-ea"/>
                <a:cs typeface="+mn-cs"/>
              </a:rPr>
              <a:t>KLAAR VOOR DE TOEKOMST</a:t>
            </a:r>
          </a:p>
        </p:txBody>
      </p:sp>
      <p:sp>
        <p:nvSpPr>
          <p:cNvPr id="9" name="Rechthoek 8">
            <a:extLst>
              <a:ext uri="{FF2B5EF4-FFF2-40B4-BE49-F238E27FC236}">
                <a16:creationId xmlns:a16="http://schemas.microsoft.com/office/drawing/2014/main" id="{50CF5CC7-745D-41E5-B604-4A469315E518}"/>
              </a:ext>
            </a:extLst>
          </p:cNvPr>
          <p:cNvSpPr/>
          <p:nvPr/>
        </p:nvSpPr>
        <p:spPr>
          <a:xfrm>
            <a:off x="3753529" y="1707170"/>
            <a:ext cx="468134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a:ln w="0"/>
                <a:solidFill>
                  <a:srgbClr val="6F8B00"/>
                </a:solidFill>
                <a:effectLst>
                  <a:outerShdw blurRad="38100" dist="25400" dir="5400000" algn="ctr" rotWithShape="0">
                    <a:srgbClr val="6E747A">
                      <a:alpha val="43000"/>
                    </a:srgbClr>
                  </a:outerShdw>
                </a:effectLst>
                <a:uLnTx/>
                <a:uFillTx/>
                <a:latin typeface="Calibri"/>
                <a:ea typeface="+mn-ea"/>
                <a:cs typeface="+mn-cs"/>
              </a:rPr>
              <a:t>PERSONEELSBESPARING</a:t>
            </a:r>
          </a:p>
        </p:txBody>
      </p:sp>
      <p:pic>
        <p:nvPicPr>
          <p:cNvPr id="10" name="Afbeelding 9">
            <a:extLst>
              <a:ext uri="{FF2B5EF4-FFF2-40B4-BE49-F238E27FC236}">
                <a16:creationId xmlns:a16="http://schemas.microsoft.com/office/drawing/2014/main" id="{9748BD6E-5828-442F-B6E1-B6CFFC8AA342}"/>
              </a:ext>
            </a:extLst>
          </p:cNvPr>
          <p:cNvPicPr>
            <a:picLocks noChangeAspect="1"/>
          </p:cNvPicPr>
          <p:nvPr/>
        </p:nvPicPr>
        <p:blipFill>
          <a:blip r:embed="rId3">
            <a:alphaModFix amt="13000"/>
          </a:blip>
          <a:stretch>
            <a:fillRect/>
          </a:stretch>
        </p:blipFill>
        <p:spPr>
          <a:xfrm>
            <a:off x="389744" y="-340445"/>
            <a:ext cx="11802256" cy="7868170"/>
          </a:xfrm>
          <a:prstGeom prst="rect">
            <a:avLst/>
          </a:prstGeom>
        </p:spPr>
      </p:pic>
    </p:spTree>
    <p:extLst>
      <p:ext uri="{BB962C8B-B14F-4D97-AF65-F5344CB8AC3E}">
        <p14:creationId xmlns:p14="http://schemas.microsoft.com/office/powerpoint/2010/main" val="2138628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groente&#10;&#10;Automatisch gegenereerde beschrijving">
            <a:extLst>
              <a:ext uri="{FF2B5EF4-FFF2-40B4-BE49-F238E27FC236}">
                <a16:creationId xmlns:a16="http://schemas.microsoft.com/office/drawing/2014/main" id="{35783744-07F7-4935-B456-7905644CB02D}"/>
              </a:ext>
            </a:extLst>
          </p:cNvPr>
          <p:cNvPicPr>
            <a:picLocks noChangeAspect="1"/>
          </p:cNvPicPr>
          <p:nvPr/>
        </p:nvPicPr>
        <p:blipFill>
          <a:blip r:embed="rId3">
            <a:alphaModFix amt="53000"/>
            <a:extLst>
              <a:ext uri="{28A0092B-C50C-407E-A947-70E740481C1C}">
                <a14:useLocalDpi xmlns:a14="http://schemas.microsoft.com/office/drawing/2010/main" val="0"/>
              </a:ext>
            </a:extLst>
          </a:blip>
          <a:stretch>
            <a:fillRect/>
          </a:stretch>
        </p:blipFill>
        <p:spPr>
          <a:xfrm>
            <a:off x="313361" y="0"/>
            <a:ext cx="12858750" cy="6858000"/>
          </a:xfrm>
          <a:prstGeom prst="rect">
            <a:avLst/>
          </a:prstGeom>
        </p:spPr>
      </p:pic>
      <p:sp>
        <p:nvSpPr>
          <p:cNvPr id="2" name="Titel 1">
            <a:extLst>
              <a:ext uri="{FF2B5EF4-FFF2-40B4-BE49-F238E27FC236}">
                <a16:creationId xmlns:a16="http://schemas.microsoft.com/office/drawing/2014/main" id="{DA833222-2D94-486A-B3D1-4B984546EC7A}"/>
              </a:ext>
            </a:extLst>
          </p:cNvPr>
          <p:cNvSpPr>
            <a:spLocks noGrp="1"/>
          </p:cNvSpPr>
          <p:nvPr>
            <p:ph type="title"/>
          </p:nvPr>
        </p:nvSpPr>
        <p:spPr/>
        <p:txBody>
          <a:bodyPr/>
          <a:lstStyle/>
          <a:p>
            <a:r>
              <a:rPr lang="nl-BE"/>
              <a:t>Hoe groeien?</a:t>
            </a:r>
          </a:p>
        </p:txBody>
      </p:sp>
      <p:pic>
        <p:nvPicPr>
          <p:cNvPr id="15" name="Afbeelding 14">
            <a:extLst>
              <a:ext uri="{FF2B5EF4-FFF2-40B4-BE49-F238E27FC236}">
                <a16:creationId xmlns:a16="http://schemas.microsoft.com/office/drawing/2014/main" id="{EEFD83B3-9A00-40D5-AEC5-F0637F712548}"/>
              </a:ext>
            </a:extLst>
          </p:cNvPr>
          <p:cNvPicPr>
            <a:picLocks noChangeAspect="1"/>
          </p:cNvPicPr>
          <p:nvPr/>
        </p:nvPicPr>
        <p:blipFill>
          <a:blip r:embed="rId4"/>
          <a:stretch>
            <a:fillRect/>
          </a:stretch>
        </p:blipFill>
        <p:spPr>
          <a:xfrm>
            <a:off x="632460" y="2189394"/>
            <a:ext cx="11287981" cy="2855635"/>
          </a:xfrm>
          <a:prstGeom prst="rect">
            <a:avLst/>
          </a:prstGeom>
        </p:spPr>
      </p:pic>
    </p:spTree>
    <p:extLst>
      <p:ext uri="{BB962C8B-B14F-4D97-AF65-F5344CB8AC3E}">
        <p14:creationId xmlns:p14="http://schemas.microsoft.com/office/powerpoint/2010/main" val="352327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Sport Vlaanderen">
      <a:dk1>
        <a:srgbClr val="006FB7"/>
      </a:dk1>
      <a:lt1>
        <a:srgbClr val="F6F5EE"/>
      </a:lt1>
      <a:dk2>
        <a:srgbClr val="3C3D3C"/>
      </a:dk2>
      <a:lt2>
        <a:srgbClr val="39B4E8"/>
      </a:lt2>
      <a:accent1>
        <a:srgbClr val="FF6F61"/>
      </a:accent1>
      <a:accent2>
        <a:srgbClr val="59EBC6"/>
      </a:accent2>
      <a:accent3>
        <a:srgbClr val="123E8B"/>
      </a:accent3>
      <a:accent4>
        <a:srgbClr val="FFFF9C"/>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template Sport Vlaanderen" id="{F572D211-83D8-4097-994B-C86C40A90F23}" vid="{13FF9BAF-125E-4EB5-9D5D-DF2B2E76F505}"/>
    </a:ext>
  </a:extLst>
</a:theme>
</file>

<file path=ppt/theme/theme5.xml><?xml version="1.0" encoding="utf-8"?>
<a:theme xmlns:a="http://schemas.openxmlformats.org/drawingml/2006/main" name="1_Kantoorthema">
  <a:themeElements>
    <a:clrScheme name="Sport Vlaanderen">
      <a:dk1>
        <a:srgbClr val="006FB7"/>
      </a:dk1>
      <a:lt1>
        <a:srgbClr val="F6F5EE"/>
      </a:lt1>
      <a:dk2>
        <a:srgbClr val="3C3D3C"/>
      </a:dk2>
      <a:lt2>
        <a:srgbClr val="39B4E8"/>
      </a:lt2>
      <a:accent1>
        <a:srgbClr val="FF6F61"/>
      </a:accent1>
      <a:accent2>
        <a:srgbClr val="59EBC6"/>
      </a:accent2>
      <a:accent3>
        <a:srgbClr val="123E8B"/>
      </a:accent3>
      <a:accent4>
        <a:srgbClr val="FFFF9C"/>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template Sport Vlaanderen" id="{F572D211-83D8-4097-994B-C86C40A90F23}" vid="{13FF9BAF-125E-4EB5-9D5D-DF2B2E76F505}"/>
    </a:ext>
  </a:extLst>
</a:theme>
</file>

<file path=ppt/theme/theme6.xml><?xml version="1.0" encoding="utf-8"?>
<a:theme xmlns:a="http://schemas.openxmlformats.org/drawingml/2006/main" name="Aangepast ontwerp">
  <a:themeElements>
    <a:clrScheme name="LV">
      <a:dk1>
        <a:sysClr val="windowText" lastClr="000000"/>
      </a:dk1>
      <a:lt1>
        <a:sysClr val="window" lastClr="FFFFFF"/>
      </a:lt1>
      <a:dk2>
        <a:srgbClr val="6F8B00"/>
      </a:dk2>
      <a:lt2>
        <a:srgbClr val="EEECE1"/>
      </a:lt2>
      <a:accent1>
        <a:srgbClr val="6F8B00"/>
      </a:accent1>
      <a:accent2>
        <a:srgbClr val="914E1A"/>
      </a:accent2>
      <a:accent3>
        <a:srgbClr val="86263B"/>
      </a:accent3>
      <a:accent4>
        <a:srgbClr val="15465B"/>
      </a:accent4>
      <a:accent5>
        <a:srgbClr val="FFFF00"/>
      </a:accent5>
      <a:accent6>
        <a:srgbClr val="000000"/>
      </a:accent6>
      <a:hlink>
        <a:srgbClr val="0000FF"/>
      </a:hlink>
      <a:folHlink>
        <a:srgbClr val="800080"/>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V_Presentatie_breedbeeld.potx" id="{12B8DA00-C9DA-44F5-9DE6-1281FDEC706B}" vid="{097C6036-4384-44D1-85CD-B710413C2845}"/>
    </a:ext>
  </a:ext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2022</Jaartal>
    <Vergaderdatum xmlns="7693f7e5-d3ab-4a3c-9cbf-b4be16ee537c">2022-09-11T22:00:00+00:00</Vergaderdatum>
    <Documenttype xmlns="7693f7e5-d3ab-4a3c-9cbf-b4be16ee537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A8039A9-6785-4049-B6E7-6CA01365E3DD}">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E062135-D150-4408-90D2-ECF06B6250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Vlaanderen_Template_V3</Template>
  <Application>Microsoft Office PowerPoint</Application>
  <PresentationFormat>Widescreen</PresentationFormat>
  <Slides>58</Slides>
  <Notes>42</Notes>
  <HiddenSlides>0</HiddenSlides>
  <ScaleCrop>false</ScaleCrop>
  <HeadingPairs>
    <vt:vector size="4" baseType="variant">
      <vt:variant>
        <vt:lpstr>Theme</vt:lpstr>
      </vt:variant>
      <vt:variant>
        <vt:i4>6</vt:i4>
      </vt:variant>
      <vt:variant>
        <vt:lpstr>Slide Titles</vt:lpstr>
      </vt:variant>
      <vt:variant>
        <vt:i4>58</vt:i4>
      </vt:variant>
    </vt:vector>
  </HeadingPairs>
  <TitlesOfParts>
    <vt:vector size="64" baseType="lpstr">
      <vt:lpstr>Vlaanderen: AgO</vt:lpstr>
      <vt:lpstr>1_Vlaanmse Overheid: AgO</vt:lpstr>
      <vt:lpstr>Vlaanmse Overheid: AgO</vt:lpstr>
      <vt:lpstr>Kantoorthema</vt:lpstr>
      <vt:lpstr>1_Kantoorthema</vt:lpstr>
      <vt:lpstr>Aangepast ontwerp</vt:lpstr>
      <vt:lpstr>HR-netwerkevent</vt:lpstr>
      <vt:lpstr>Collega's ontmoeten Netwerken</vt:lpstr>
      <vt:lpstr>Inspiratie Ideeën</vt:lpstr>
      <vt:lpstr>Agenda</vt:lpstr>
      <vt:lpstr>Actie</vt:lpstr>
      <vt:lpstr>Administratieve samenwerking binnen Departement Landbouw en Visserij</vt:lpstr>
      <vt:lpstr>Enkele cijfers: Wie zijn wij?</vt:lpstr>
      <vt:lpstr>Historiek – Waarom dit project?</vt:lpstr>
      <vt:lpstr>Hoe groeien?</vt:lpstr>
      <vt:lpstr>Ontwikkeling van een aantal ondersteunende instrumenten</vt:lpstr>
      <vt:lpstr>Hoe vraag en aanbod matchen?</vt:lpstr>
      <vt:lpstr>Hoe vraag en aanbod matchen?</vt:lpstr>
      <vt:lpstr>Hoe verliep ons proces?</vt:lpstr>
      <vt:lpstr>We willen graag verder groeien</vt:lpstr>
      <vt:lpstr>PowerPoint Presentation</vt:lpstr>
      <vt:lpstr>Talentencampus VDAB</vt:lpstr>
      <vt:lpstr>Wat? </vt:lpstr>
      <vt:lpstr>Waarom? </vt:lpstr>
      <vt:lpstr>Wanneer overwegen we een talentencampus ? </vt:lpstr>
      <vt:lpstr>Hoe   ziet zo’n talentencampus eruit? </vt:lpstr>
      <vt:lpstr>Communicatie- campagne</vt:lpstr>
      <vt:lpstr>Screening/ Selectie</vt:lpstr>
      <vt:lpstr>ontwikkel- en/of opleidingstraject</vt:lpstr>
      <vt:lpstr>Vacatures  </vt:lpstr>
      <vt:lpstr>Voorbeelden</vt:lpstr>
      <vt:lpstr>PowerPoint Presentation</vt:lpstr>
      <vt:lpstr>PowerPoint Presentation</vt:lpstr>
      <vt:lpstr>PowerPoint Presentation</vt:lpstr>
      <vt:lpstr>PowerPoint Presentation</vt:lpstr>
      <vt:lpstr>Verbinding bij Sport Vlaanderen</vt:lpstr>
      <vt:lpstr>Sport Vlaanderen – Wie zijn wij?</vt:lpstr>
      <vt:lpstr>Sport Vlaanderen- wie zijn wij en wat doen we?</vt:lpstr>
      <vt:lpstr>Sport Vlaanderen – Wie zijn wij?</vt:lpstr>
      <vt:lpstr>Inzetten op verbinding – Waarom?</vt:lpstr>
      <vt:lpstr>Inzetten op verbinding … - Waarom?</vt:lpstr>
      <vt:lpstr>Inzetten op verbinding : verankering in HR-beleidsplan 2022</vt:lpstr>
      <vt:lpstr>Het HR-beleidsplan – 4 speerpunten</vt:lpstr>
      <vt:lpstr>4 speerpunten &amp; 15 projecten</vt:lpstr>
      <vt:lpstr>Inzetten op verbinding …: 5 projecten</vt:lpstr>
      <vt:lpstr>PROJECT 1 - Inzetten op preventie: hoe zorgen voor een gevoel van algemeen welzijn?</vt:lpstr>
      <vt:lpstr>PROJECT 1 - Inzetten op preventie: hoe zorgen voor een gevoel van algemeen welzijn?</vt:lpstr>
      <vt:lpstr>PROJECT 1 - Terug naar kantoor &amp; sociale cohesie:  Onze succesnummers</vt:lpstr>
      <vt:lpstr>PROJECT 1 - Terug naar kantoor &amp; sociale cohesie:  Onze succesnummers (vervolg)</vt:lpstr>
      <vt:lpstr>Welke acties hebben het (voorlopig) niet gehaald?</vt:lpstr>
      <vt:lpstr>PROJECT 2 - (Er)wel-zijn &amp; absenteïsme aanpakken</vt:lpstr>
      <vt:lpstr>Inzetten op verbinding – Move@Work</vt:lpstr>
      <vt:lpstr>Inzetten op verbinding - Move@Work – najaar 2022  </vt:lpstr>
      <vt:lpstr>Sporten als middel tot verbinding voor alle medewerkers van de Vlaamse overheid</vt:lpstr>
      <vt:lpstr>PowerPoint Presentation</vt:lpstr>
      <vt:lpstr>En verder…</vt:lpstr>
      <vt:lpstr>Tot slot … laten we verbinden...!</vt:lpstr>
      <vt:lpstr>PowerPoint Presentation</vt:lpstr>
      <vt:lpstr>Ontmoeten rond vraagstukken</vt:lpstr>
      <vt:lpstr>PowerPoint Presentation</vt:lpstr>
      <vt:lpstr>Kleine groep, vrije keuze</vt:lpstr>
      <vt:lpstr>PowerPoint Presentation</vt:lpstr>
      <vt:lpstr>Bedankt !</vt:lpstr>
      <vt:lpstr>PowerPoint Presentation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09 12 - HR Netwerkevent - HR-infonetwerken-sjabloon powerpoint.pptx</dc:title>
  <dc:subject>TEMPLATE BY SMARTPRESENTATIONS</dc:subject>
  <dc:creator>Alewaters Hilde</dc:creator>
  <cp:revision>2</cp:revision>
  <dcterms:created xsi:type="dcterms:W3CDTF">2021-09-21T07:47:15Z</dcterms:created>
  <dcterms:modified xsi:type="dcterms:W3CDTF">2022-09-13T11:01:28Z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