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34"/>
  </p:notesMasterIdLst>
  <p:sldIdLst>
    <p:sldId id="256" r:id="rId5"/>
    <p:sldId id="450" r:id="rId6"/>
    <p:sldId id="363" r:id="rId7"/>
    <p:sldId id="396" r:id="rId8"/>
    <p:sldId id="370" r:id="rId9"/>
    <p:sldId id="441" r:id="rId10"/>
    <p:sldId id="454" r:id="rId11"/>
    <p:sldId id="442" r:id="rId12"/>
    <p:sldId id="451" r:id="rId13"/>
    <p:sldId id="452" r:id="rId14"/>
    <p:sldId id="443" r:id="rId15"/>
    <p:sldId id="444" r:id="rId16"/>
    <p:sldId id="445" r:id="rId17"/>
    <p:sldId id="446" r:id="rId18"/>
    <p:sldId id="455" r:id="rId19"/>
    <p:sldId id="440" r:id="rId20"/>
    <p:sldId id="448" r:id="rId21"/>
    <p:sldId id="456" r:id="rId22"/>
    <p:sldId id="449" r:id="rId23"/>
    <p:sldId id="432" r:id="rId24"/>
    <p:sldId id="453" r:id="rId25"/>
    <p:sldId id="400" r:id="rId26"/>
    <p:sldId id="447" r:id="rId27"/>
    <p:sldId id="391" r:id="rId28"/>
    <p:sldId id="402" r:id="rId29"/>
    <p:sldId id="435" r:id="rId30"/>
    <p:sldId id="436" r:id="rId31"/>
    <p:sldId id="431" r:id="rId32"/>
    <p:sldId id="439" r:id="rId33"/>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 de Beeck Jana" initials="OdBJ" lastIdx="8" clrIdx="0">
    <p:extLst>
      <p:ext uri="{19B8F6BF-5375-455C-9EA6-DF929625EA0E}">
        <p15:presenceInfo xmlns:p15="http://schemas.microsoft.com/office/powerpoint/2012/main" userId="S::jana.opdebeeck@ond.vlaanderen.be::510892af-1270-4ba8-a470-58e7856928a9" providerId="AD"/>
      </p:ext>
    </p:extLst>
  </p:cmAuthor>
  <p:cmAuthor id="2" name="Troch Gert" initials="TG" lastIdx="4" clrIdx="1">
    <p:extLst>
      <p:ext uri="{19B8F6BF-5375-455C-9EA6-DF929625EA0E}">
        <p15:presenceInfo xmlns:p15="http://schemas.microsoft.com/office/powerpoint/2012/main" userId="S::gert.troch@ond.vlaanderen.be::97b72539-df0d-472a-8107-7dc93c9226da" providerId="AD"/>
      </p:ext>
    </p:extLst>
  </p:cmAuthor>
  <p:cmAuthor id="3" name="Bernaerts Katrien" initials="BK" lastIdx="1" clrIdx="2">
    <p:extLst>
      <p:ext uri="{19B8F6BF-5375-455C-9EA6-DF929625EA0E}">
        <p15:presenceInfo xmlns:p15="http://schemas.microsoft.com/office/powerpoint/2012/main" userId="S::katrien.bernaerts@ond.vlaanderen.be::774560a4-ffe8-48e3-962b-d1beefff2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2B049"/>
    <a:srgbClr val="1491BB"/>
    <a:srgbClr val="4BCF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76024-615A-4479-B65D-187238016A7E}" v="10" dt="2023-09-08T10:53:53.545"/>
    <p1510:client id="{AB94704C-F662-0235-FDA3-20C520974B98}" v="124" dt="2023-12-14T12:20:41.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60" autoAdjust="0"/>
  </p:normalViewPr>
  <p:slideViewPr>
    <p:cSldViewPr snapToGrid="0">
      <p:cViewPr varScale="1">
        <p:scale>
          <a:sx n="70" d="100"/>
          <a:sy n="70" d="100"/>
        </p:scale>
        <p:origin x="11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C269029-A718-49A6-9BD0-D50E4C9DE5C6}" type="datetimeFigureOut">
              <a:rPr lang="nl-BE" smtClean="0"/>
              <a:t>15/12/2023</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8274F7-ED93-4E44-B015-BD4C65AC53BC}" type="slidenum">
              <a:rPr lang="nl-BE" smtClean="0"/>
              <a:t>‹#›</a:t>
            </a:fld>
            <a:endParaRPr lang="nl-BE"/>
          </a:p>
        </p:txBody>
      </p:sp>
    </p:spTree>
    <p:extLst>
      <p:ext uri="{BB962C8B-B14F-4D97-AF65-F5344CB8AC3E}">
        <p14:creationId xmlns:p14="http://schemas.microsoft.com/office/powerpoint/2010/main" val="328814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laanderen.be/kenniscentrum-digisprong/themas/professionalisering/digcompedu-europees-referentiekader-voor-digitale-competenties-van-lerare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klascement.net/thema/digcomped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Versiedatum</a:t>
            </a:r>
            <a:r>
              <a:rPr lang="en-US" dirty="0">
                <a:ea typeface="Calibri"/>
                <a:cs typeface="Calibri"/>
              </a:rPr>
              <a:t>: 14/12/2023</a:t>
            </a:r>
          </a:p>
        </p:txBody>
      </p:sp>
      <p:sp>
        <p:nvSpPr>
          <p:cNvPr id="4" name="Slide Number Placeholder 3"/>
          <p:cNvSpPr>
            <a:spLocks noGrp="1"/>
          </p:cNvSpPr>
          <p:nvPr>
            <p:ph type="sldNum" sz="quarter" idx="5"/>
          </p:nvPr>
        </p:nvSpPr>
        <p:spPr/>
        <p:txBody>
          <a:bodyPr/>
          <a:lstStyle/>
          <a:p>
            <a:fld id="{3A8274F7-ED93-4E44-B015-BD4C65AC53BC}" type="slidenum">
              <a:rPr lang="nl-BE" smtClean="0"/>
              <a:t>1</a:t>
            </a:fld>
            <a:endParaRPr lang="nl-BE"/>
          </a:p>
        </p:txBody>
      </p:sp>
    </p:spTree>
    <p:extLst>
      <p:ext uri="{BB962C8B-B14F-4D97-AF65-F5344CB8AC3E}">
        <p14:creationId xmlns:p14="http://schemas.microsoft.com/office/powerpoint/2010/main" val="1119899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Je moet akkoord gaan met de overeenkomst voor je verder kan gaan, klik hier ja.</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10</a:t>
            </a:fld>
            <a:endParaRPr lang="nl-BE"/>
          </a:p>
        </p:txBody>
      </p:sp>
    </p:spTree>
    <p:extLst>
      <p:ext uri="{BB962C8B-B14F-4D97-AF65-F5344CB8AC3E}">
        <p14:creationId xmlns:p14="http://schemas.microsoft.com/office/powerpoint/2010/main" val="218310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directie kan een code aanvragen, waarmee je Digisnap kan gebruiken als school. Ook zonder code van de school kan Digisnap afgenomen worden door een individuele leerkracht. </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11</a:t>
            </a:fld>
            <a:endParaRPr lang="nl-BE"/>
          </a:p>
        </p:txBody>
      </p:sp>
    </p:spTree>
    <p:extLst>
      <p:ext uri="{BB962C8B-B14F-4D97-AF65-F5344CB8AC3E}">
        <p14:creationId xmlns:p14="http://schemas.microsoft.com/office/powerpoint/2010/main" val="277634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Je krijgt dit venster te zien, vul alle gegevens aan.</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12</a:t>
            </a:fld>
            <a:endParaRPr lang="nl-BE"/>
          </a:p>
        </p:txBody>
      </p:sp>
    </p:spTree>
    <p:extLst>
      <p:ext uri="{BB962C8B-B14F-4D97-AF65-F5344CB8AC3E}">
        <p14:creationId xmlns:p14="http://schemas.microsoft.com/office/powerpoint/2010/main" val="23486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FlandersArtSans-Medium" panose="00000600000000000000" pitchFamily="2" charset="0"/>
                <a:ea typeface="FlandersArtSans-Regular" panose="00000500000000000000" pitchFamily="2" charset="0"/>
                <a:cs typeface="Times New Roman" panose="02020603050405020304" pitchFamily="18" charset="0"/>
              </a:rPr>
              <a:t>Hierna wordt de Digisnap-vragenlijst voor jou klaargezet. Om jouw privacy te kunnen waarborgen is het nodig om af te melden en opnieuw aan te melden.</a:t>
            </a:r>
            <a:endParaRPr lang="nl-BE" sz="1800" dirty="0">
              <a:effectLst/>
              <a:latin typeface="FlandersArtSans-Regular" panose="00000500000000000000" pitchFamily="2" charset="0"/>
              <a:ea typeface="FlandersArtSans-Regular" panose="00000500000000000000" pitchFamily="2" charset="0"/>
              <a:cs typeface="Times New Roman" panose="02020603050405020304" pitchFamily="18" charset="0"/>
            </a:endParaRPr>
          </a:p>
          <a:p>
            <a:r>
              <a:rPr lang="nl-BE"/>
              <a:t>Leerkrachten die van een andere school komen waar ze Digisnap reeds invulden, of leerkrachten die op eigen initiatief de lijst invulden, hoeven de vragen niet opnieuw in te vullen. Zij laten de antwoorden overzetten door na vorige stap af te melden en opnieuw aan te melden.</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13</a:t>
            </a:fld>
            <a:endParaRPr lang="nl-BE"/>
          </a:p>
        </p:txBody>
      </p:sp>
    </p:spTree>
    <p:extLst>
      <p:ext uri="{BB962C8B-B14F-4D97-AF65-F5344CB8AC3E}">
        <p14:creationId xmlns:p14="http://schemas.microsoft.com/office/powerpoint/2010/main" val="106444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Klik op Mijn Digisnap vragenlijsten en vervolgens op de vragenlijst.</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14</a:t>
            </a:fld>
            <a:endParaRPr lang="nl-BE"/>
          </a:p>
        </p:txBody>
      </p:sp>
    </p:spTree>
    <p:extLst>
      <p:ext uri="{BB962C8B-B14F-4D97-AF65-F5344CB8AC3E}">
        <p14:creationId xmlns:p14="http://schemas.microsoft.com/office/powerpoint/2010/main" val="416516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Na het inloggen: vul eerst de vragenlijst in (klik op de groene tegel en kies voor ‘Vragenlijst’).</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15</a:t>
            </a:fld>
            <a:endParaRPr lang="nl-BE"/>
          </a:p>
        </p:txBody>
      </p:sp>
    </p:spTree>
    <p:extLst>
      <p:ext uri="{BB962C8B-B14F-4D97-AF65-F5344CB8AC3E}">
        <p14:creationId xmlns:p14="http://schemas.microsoft.com/office/powerpoint/2010/main" val="427665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Font typeface="+mj-lt"/>
              <a:buNone/>
            </a:pPr>
            <a:r>
              <a:rPr lang="en-US" sz="1100" b="0" i="0" u="none" strike="noStrike" cap="none">
                <a:solidFill>
                  <a:srgbClr val="000000"/>
                </a:solidFill>
                <a:latin typeface="Arial"/>
                <a:ea typeface="Arial"/>
                <a:cs typeface="Arial"/>
              </a:rPr>
              <a:t>Korte </a:t>
            </a:r>
            <a:r>
              <a:rPr lang="en-US" sz="1100" b="0" i="0" u="none" strike="noStrike" cap="none" err="1">
                <a:solidFill>
                  <a:srgbClr val="000000"/>
                </a:solidFill>
                <a:latin typeface="Arial"/>
                <a:ea typeface="Arial"/>
                <a:cs typeface="Arial"/>
              </a:rPr>
              <a:t>handleiding</a:t>
            </a:r>
            <a:endParaRPr lang="en-US" sz="1100" b="0" i="0" u="none" strike="noStrike" cap="none">
              <a:solidFill>
                <a:srgbClr val="000000"/>
              </a:solidFill>
              <a:latin typeface="Arial"/>
              <a:ea typeface="Arial"/>
              <a:cs typeface="Arial"/>
            </a:endParaRPr>
          </a:p>
          <a:p>
            <a:pPr marL="228600" indent="-228600">
              <a:buFont typeface="+mj-lt"/>
              <a:buAutoNum type="arabicPeriod"/>
            </a:pPr>
            <a:r>
              <a:rPr lang="en-US" sz="1100" b="0" i="0" u="none" strike="noStrike" cap="none" err="1">
                <a:solidFill>
                  <a:srgbClr val="000000"/>
                </a:solidFill>
                <a:latin typeface="Arial"/>
                <a:ea typeface="Arial"/>
                <a:cs typeface="Arial"/>
              </a:rPr>
              <a:t>Voortgang</a:t>
            </a:r>
            <a:r>
              <a:rPr lang="en-US" sz="1100" b="0" i="0" u="none" strike="noStrike" cap="none">
                <a:solidFill>
                  <a:srgbClr val="000000"/>
                </a:solidFill>
                <a:latin typeface="Arial"/>
                <a:ea typeface="Arial"/>
                <a:cs typeface="Arial"/>
              </a:rPr>
              <a:t> van de </a:t>
            </a:r>
            <a:r>
              <a:rPr lang="en-US" sz="1100" b="0" i="0" u="none" strike="noStrike" cap="none" err="1">
                <a:solidFill>
                  <a:srgbClr val="000000"/>
                </a:solidFill>
                <a:latin typeface="Arial"/>
                <a:ea typeface="Arial"/>
                <a:cs typeface="Arial"/>
              </a:rPr>
              <a:t>bevraging</a:t>
            </a:r>
            <a:endParaRPr lang="en-US" sz="1100" b="0" i="0" u="none" strike="noStrike" cap="none">
              <a:solidFill>
                <a:srgbClr val="000000"/>
              </a:solidFill>
              <a:latin typeface="Arial"/>
              <a:ea typeface="Arial"/>
              <a:cs typeface="Arial"/>
            </a:endParaRPr>
          </a:p>
          <a:p>
            <a:pPr marL="228600" indent="-228600">
              <a:buFont typeface="+mj-lt"/>
              <a:buAutoNum type="arabicPeriod"/>
            </a:pPr>
            <a:r>
              <a:rPr lang="en-US" sz="1100" b="0" i="0" u="none" strike="noStrike" cap="none">
                <a:solidFill>
                  <a:srgbClr val="000000"/>
                </a:solidFill>
                <a:latin typeface="Arial"/>
                <a:ea typeface="Arial"/>
                <a:cs typeface="Arial"/>
              </a:rPr>
              <a:t>Korte </a:t>
            </a:r>
            <a:r>
              <a:rPr lang="en-US" sz="1100" b="0" i="0" u="none" strike="noStrike" cap="none" err="1">
                <a:solidFill>
                  <a:srgbClr val="000000"/>
                </a:solidFill>
                <a:latin typeface="Arial"/>
                <a:ea typeface="Arial"/>
                <a:cs typeface="Arial"/>
              </a:rPr>
              <a:t>vraag</a:t>
            </a:r>
            <a:r>
              <a:rPr lang="en-US" sz="1100" b="0" i="0" u="none" strike="noStrike" cap="none">
                <a:solidFill>
                  <a:srgbClr val="000000"/>
                </a:solidFill>
                <a:latin typeface="Arial"/>
                <a:ea typeface="Arial"/>
                <a:cs typeface="Arial"/>
              </a:rPr>
              <a:t> die </a:t>
            </a:r>
            <a:r>
              <a:rPr lang="en-US" sz="1100" b="0" i="0" u="none" strike="noStrike" cap="none" err="1">
                <a:solidFill>
                  <a:srgbClr val="000000"/>
                </a:solidFill>
                <a:latin typeface="Arial"/>
                <a:ea typeface="Arial"/>
                <a:cs typeface="Arial"/>
              </a:rPr>
              <a:t>peilt</a:t>
            </a:r>
            <a:r>
              <a:rPr lang="en-US" sz="1100" b="0" i="0" u="none" strike="noStrike" cap="none">
                <a:solidFill>
                  <a:srgbClr val="000000"/>
                </a:solidFill>
                <a:latin typeface="Arial"/>
                <a:ea typeface="Arial"/>
                <a:cs typeface="Arial"/>
              </a:rPr>
              <a:t> </a:t>
            </a:r>
            <a:r>
              <a:rPr lang="en-US" sz="1100" b="0" i="0" u="none" strike="noStrike" cap="none" err="1">
                <a:solidFill>
                  <a:srgbClr val="000000"/>
                </a:solidFill>
                <a:latin typeface="Arial"/>
                <a:ea typeface="Arial"/>
                <a:cs typeface="Arial"/>
              </a:rPr>
              <a:t>naar</a:t>
            </a:r>
            <a:r>
              <a:rPr lang="en-US" sz="1100" b="0" i="0" u="none" strike="noStrike" cap="none">
                <a:solidFill>
                  <a:srgbClr val="000000"/>
                </a:solidFill>
                <a:latin typeface="Arial"/>
                <a:ea typeface="Arial"/>
                <a:cs typeface="Arial"/>
              </a:rPr>
              <a:t> wat je </a:t>
            </a:r>
            <a:r>
              <a:rPr lang="en-US" sz="1100" b="0" i="0" u="none" strike="noStrike" cap="none" err="1">
                <a:solidFill>
                  <a:srgbClr val="000000"/>
                </a:solidFill>
                <a:latin typeface="Arial"/>
                <a:ea typeface="Arial"/>
                <a:cs typeface="Arial"/>
              </a:rPr>
              <a:t>doet</a:t>
            </a:r>
            <a:r>
              <a:rPr lang="en-US" sz="1100" b="0" i="0" u="none" strike="noStrike" cap="none">
                <a:solidFill>
                  <a:srgbClr val="000000"/>
                </a:solidFill>
                <a:latin typeface="Arial"/>
                <a:ea typeface="Arial"/>
                <a:cs typeface="Arial"/>
              </a:rPr>
              <a:t> in de </a:t>
            </a:r>
            <a:r>
              <a:rPr lang="en-US" sz="1100" b="0" i="0" u="none" strike="noStrike" cap="none" err="1">
                <a:solidFill>
                  <a:srgbClr val="000000"/>
                </a:solidFill>
                <a:latin typeface="Arial"/>
                <a:ea typeface="Arial"/>
                <a:cs typeface="Arial"/>
              </a:rPr>
              <a:t>klas</a:t>
            </a:r>
            <a:endParaRPr lang="en-US" sz="1100" b="0" i="0" u="none" strike="noStrike" cap="none">
              <a:solidFill>
                <a:srgbClr val="000000"/>
              </a:solidFill>
              <a:latin typeface="Arial"/>
              <a:ea typeface="Arial"/>
              <a:cs typeface="Arial"/>
            </a:endParaRPr>
          </a:p>
          <a:p>
            <a:pPr marL="228600" indent="-228600">
              <a:buFont typeface="+mj-lt"/>
              <a:buAutoNum type="arabicPeriod"/>
            </a:pPr>
            <a:r>
              <a:rPr lang="en-US" sz="1100" b="0" i="0" u="none" strike="noStrike" cap="none" err="1">
                <a:solidFill>
                  <a:srgbClr val="000000"/>
                </a:solidFill>
                <a:latin typeface="Arial"/>
                <a:ea typeface="Arial"/>
                <a:cs typeface="Arial"/>
              </a:rPr>
              <a:t>Voorbeelden</a:t>
            </a:r>
            <a:r>
              <a:rPr lang="en-US" sz="1100" b="0" i="0" u="none" strike="noStrike" cap="none">
                <a:solidFill>
                  <a:srgbClr val="000000"/>
                </a:solidFill>
                <a:latin typeface="Arial"/>
                <a:ea typeface="Arial"/>
                <a:cs typeface="Arial"/>
              </a:rPr>
              <a:t> </a:t>
            </a:r>
            <a:r>
              <a:rPr lang="en-US" sz="1100" b="0" i="0" u="none" strike="noStrike" cap="none" err="1">
                <a:solidFill>
                  <a:srgbClr val="000000"/>
                </a:solidFill>
                <a:latin typeface="Arial"/>
                <a:ea typeface="Arial"/>
                <a:cs typeface="Arial"/>
              </a:rPr>
              <a:t>voor</a:t>
            </a:r>
            <a:r>
              <a:rPr lang="en-US" sz="1100" b="0" i="0" u="none" strike="noStrike" cap="none">
                <a:solidFill>
                  <a:srgbClr val="000000"/>
                </a:solidFill>
                <a:latin typeface="Arial"/>
                <a:ea typeface="Arial"/>
                <a:cs typeface="Arial"/>
              </a:rPr>
              <a:t> alle </a:t>
            </a:r>
            <a:r>
              <a:rPr lang="en-US" sz="1100" b="0" i="0" u="none" strike="noStrike" cap="none" err="1">
                <a:solidFill>
                  <a:srgbClr val="000000"/>
                </a:solidFill>
                <a:latin typeface="Arial"/>
                <a:ea typeface="Arial"/>
                <a:cs typeface="Arial"/>
              </a:rPr>
              <a:t>niveaus</a:t>
            </a:r>
            <a:r>
              <a:rPr lang="en-US" sz="1100" b="0" i="0" u="none" strike="noStrike" cap="none">
                <a:solidFill>
                  <a:srgbClr val="000000"/>
                </a:solidFill>
                <a:latin typeface="Arial"/>
                <a:ea typeface="Arial"/>
                <a:cs typeface="Arial"/>
              </a:rPr>
              <a:t> (</a:t>
            </a:r>
            <a:r>
              <a:rPr lang="en-US" sz="1100" b="0" i="0" u="none" strike="noStrike" cap="none" err="1">
                <a:solidFill>
                  <a:srgbClr val="000000"/>
                </a:solidFill>
                <a:latin typeface="Arial"/>
                <a:ea typeface="Arial"/>
                <a:cs typeface="Arial"/>
              </a:rPr>
              <a:t>kleuter</a:t>
            </a:r>
            <a:r>
              <a:rPr lang="en-US" sz="1100" b="0" i="0" u="none" strike="noStrike" cap="none">
                <a:solidFill>
                  <a:srgbClr val="000000"/>
                </a:solidFill>
                <a:latin typeface="Arial"/>
                <a:ea typeface="Arial"/>
                <a:cs typeface="Arial"/>
              </a:rPr>
              <a:t>, lager,</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secundair</a:t>
            </a:r>
            <a:r>
              <a:rPr lang="en-US" sz="1100" b="0" i="0" u="none" strike="noStrike" cap="none">
                <a:solidFill>
                  <a:srgbClr val="000000"/>
                </a:solidFill>
                <a:latin typeface="Arial"/>
                <a:ea typeface="Arial"/>
                <a:cs typeface="Arial"/>
                <a:sym typeface="Wingdings" panose="05000000000000000000" pitchFamily="2" charset="2"/>
              </a:rPr>
              <a:t> …)</a:t>
            </a:r>
          </a:p>
          <a:p>
            <a:pPr marL="228600" indent="-228600">
              <a:buFont typeface="+mj-lt"/>
              <a:buAutoNum type="arabicPeriod"/>
            </a:pPr>
            <a:r>
              <a:rPr lang="en-US" sz="1100" b="0" i="0" u="none" strike="noStrike" cap="none" err="1">
                <a:solidFill>
                  <a:srgbClr val="000000"/>
                </a:solidFill>
                <a:latin typeface="Arial"/>
                <a:ea typeface="Arial"/>
                <a:cs typeface="Arial"/>
                <a:sym typeface="Wingdings" panose="05000000000000000000" pitchFamily="2" charset="2"/>
              </a:rPr>
              <a:t>Blauw</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weergegeven</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woorden</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worden</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verklaard</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als</a:t>
            </a:r>
            <a:r>
              <a:rPr lang="en-US" sz="1100" b="0" i="0" u="none" strike="noStrike" cap="none">
                <a:solidFill>
                  <a:srgbClr val="000000"/>
                </a:solidFill>
                <a:latin typeface="Arial"/>
                <a:ea typeface="Arial"/>
                <a:cs typeface="Arial"/>
                <a:sym typeface="Wingdings" panose="05000000000000000000" pitchFamily="2" charset="2"/>
              </a:rPr>
              <a:t> je </a:t>
            </a:r>
            <a:r>
              <a:rPr lang="en-US" sz="1100" b="0" i="0" u="none" strike="noStrike" cap="none" err="1">
                <a:solidFill>
                  <a:srgbClr val="000000"/>
                </a:solidFill>
                <a:latin typeface="Arial"/>
                <a:ea typeface="Arial"/>
                <a:cs typeface="Arial"/>
                <a:sym typeface="Wingdings" panose="05000000000000000000" pitchFamily="2" charset="2"/>
              </a:rPr>
              <a:t>erover</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gaat</a:t>
            </a:r>
            <a:r>
              <a:rPr lang="en-US" sz="1100" b="0" i="0" u="none" strike="noStrike" cap="none">
                <a:solidFill>
                  <a:srgbClr val="000000"/>
                </a:solidFill>
                <a:latin typeface="Arial"/>
                <a:ea typeface="Arial"/>
                <a:cs typeface="Arial"/>
                <a:sym typeface="Wingdings" panose="05000000000000000000" pitchFamily="2" charset="2"/>
              </a:rPr>
              <a:t> met de </a:t>
            </a:r>
            <a:r>
              <a:rPr lang="en-US" sz="1100" b="0" i="0" u="none" strike="noStrike" cap="none" err="1">
                <a:solidFill>
                  <a:srgbClr val="000000"/>
                </a:solidFill>
                <a:latin typeface="Arial"/>
                <a:ea typeface="Arial"/>
                <a:cs typeface="Arial"/>
                <a:sym typeface="Wingdings" panose="05000000000000000000" pitchFamily="2" charset="2"/>
              </a:rPr>
              <a:t>muis</a:t>
            </a:r>
            <a:r>
              <a:rPr lang="en-US" sz="1100" b="0" i="0" u="none" strike="noStrike" cap="none">
                <a:solidFill>
                  <a:srgbClr val="000000"/>
                </a:solidFill>
                <a:latin typeface="Arial"/>
                <a:ea typeface="Arial"/>
                <a:cs typeface="Arial"/>
                <a:sym typeface="Wingdings" panose="05000000000000000000" pitchFamily="2" charset="2"/>
              </a:rPr>
              <a:t>.</a:t>
            </a:r>
          </a:p>
          <a:p>
            <a:pPr marL="228600" indent="-228600">
              <a:buFont typeface="+mj-lt"/>
              <a:buAutoNum type="arabicPeriod"/>
            </a:pPr>
            <a:r>
              <a:rPr lang="en-US" sz="1100" b="0" i="0" u="none" strike="noStrike" cap="none">
                <a:solidFill>
                  <a:srgbClr val="000000"/>
                </a:solidFill>
                <a:latin typeface="Arial"/>
                <a:ea typeface="Arial"/>
                <a:cs typeface="Arial"/>
                <a:sym typeface="Wingdings" panose="05000000000000000000" pitchFamily="2" charset="2"/>
              </a:rPr>
              <a:t>5 </a:t>
            </a:r>
            <a:r>
              <a:rPr lang="en-US" sz="1100" b="0" i="0" u="none" strike="noStrike" cap="none" err="1">
                <a:solidFill>
                  <a:srgbClr val="000000"/>
                </a:solidFill>
                <a:latin typeface="Arial"/>
                <a:ea typeface="Arial"/>
                <a:cs typeface="Arial"/>
                <a:sym typeface="Wingdings" panose="05000000000000000000" pitchFamily="2" charset="2"/>
              </a:rPr>
              <a:t>mogelijke</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antwoorden</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voor</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elke</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vraag</a:t>
            </a:r>
            <a:r>
              <a:rPr lang="en-US" sz="1100" b="0" i="0" u="none" strike="noStrike" cap="none">
                <a:solidFill>
                  <a:srgbClr val="000000"/>
                </a:solidFill>
                <a:latin typeface="Arial"/>
                <a:ea typeface="Arial"/>
                <a:cs typeface="Arial"/>
                <a:sym typeface="Wingdings" panose="05000000000000000000" pitchFamily="2" charset="2"/>
              </a:rPr>
              <a:t> min of </a:t>
            </a:r>
            <a:r>
              <a:rPr lang="en-US" sz="1100" b="0" i="0" u="none" strike="noStrike" cap="none" err="1">
                <a:solidFill>
                  <a:srgbClr val="000000"/>
                </a:solidFill>
                <a:latin typeface="Arial"/>
                <a:ea typeface="Arial"/>
                <a:cs typeface="Arial"/>
                <a:sym typeface="Wingdings" panose="05000000000000000000" pitchFamily="2" charset="2"/>
              </a:rPr>
              <a:t>meer</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gelijkaardig</a:t>
            </a:r>
            <a:r>
              <a:rPr lang="en-US" sz="1100" b="0" i="0" u="none" strike="noStrike" cap="none">
                <a:solidFill>
                  <a:srgbClr val="000000"/>
                </a:solidFill>
                <a:latin typeface="Arial"/>
                <a:ea typeface="Arial"/>
                <a:cs typeface="Arial"/>
                <a:sym typeface="Wingdings" panose="05000000000000000000" pitchFamily="2" charset="2"/>
              </a:rPr>
              <a:t>)</a:t>
            </a:r>
          </a:p>
          <a:p>
            <a:pPr marL="228600" indent="-228600">
              <a:buFont typeface="+mj-lt"/>
              <a:buAutoNum type="arabicPeriod"/>
            </a:pPr>
            <a:r>
              <a:rPr lang="en-US" sz="1100" b="0" i="0" u="none" strike="noStrike" cap="none" err="1">
                <a:solidFill>
                  <a:srgbClr val="000000"/>
                </a:solidFill>
                <a:latin typeface="Arial"/>
                <a:ea typeface="Arial"/>
                <a:cs typeface="Arial"/>
                <a:sym typeface="Wingdings" panose="05000000000000000000" pitchFamily="2" charset="2"/>
              </a:rPr>
              <a:t>Vooruit</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af</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achteruit</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navigeren</a:t>
            </a:r>
            <a:r>
              <a:rPr lang="en-US" sz="1100" b="0" i="0" u="none" strike="noStrike" cap="none">
                <a:solidFill>
                  <a:srgbClr val="000000"/>
                </a:solidFill>
                <a:latin typeface="Arial"/>
                <a:ea typeface="Arial"/>
                <a:cs typeface="Arial"/>
                <a:sym typeface="Wingdings" panose="05000000000000000000" pitchFamily="2" charset="2"/>
              </a:rPr>
              <a:t> in de </a:t>
            </a:r>
            <a:r>
              <a:rPr lang="en-US" sz="1100" b="0" i="0" u="none" strike="noStrike" cap="none" err="1">
                <a:solidFill>
                  <a:srgbClr val="000000"/>
                </a:solidFill>
                <a:latin typeface="Arial"/>
                <a:ea typeface="Arial"/>
                <a:cs typeface="Arial"/>
                <a:sym typeface="Wingdings" panose="05000000000000000000" pitchFamily="2" charset="2"/>
              </a:rPr>
              <a:t>vragen</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vooruit</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enkel</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mogelijk</a:t>
            </a:r>
            <a:r>
              <a:rPr lang="en-US" sz="1100" b="0" i="0" u="none" strike="noStrike" cap="none">
                <a:solidFill>
                  <a:srgbClr val="000000"/>
                </a:solidFill>
                <a:latin typeface="Arial"/>
                <a:ea typeface="Arial"/>
                <a:cs typeface="Arial"/>
                <a:sym typeface="Wingdings" panose="05000000000000000000" pitchFamily="2" charset="2"/>
              </a:rPr>
              <a:t> </a:t>
            </a:r>
            <a:r>
              <a:rPr lang="en-US" sz="1100" b="0" i="0" u="none" strike="noStrike" cap="none" err="1">
                <a:solidFill>
                  <a:srgbClr val="000000"/>
                </a:solidFill>
                <a:latin typeface="Arial"/>
                <a:ea typeface="Arial"/>
                <a:cs typeface="Arial"/>
                <a:sym typeface="Wingdings" panose="05000000000000000000" pitchFamily="2" charset="2"/>
              </a:rPr>
              <a:t>als</a:t>
            </a:r>
            <a:r>
              <a:rPr lang="en-US" sz="1100" b="0" i="0" u="none" strike="noStrike" cap="none">
                <a:solidFill>
                  <a:srgbClr val="000000"/>
                </a:solidFill>
                <a:latin typeface="Arial"/>
                <a:ea typeface="Arial"/>
                <a:cs typeface="Arial"/>
                <a:sym typeface="Wingdings" panose="05000000000000000000" pitchFamily="2" charset="2"/>
              </a:rPr>
              <a:t> de </a:t>
            </a:r>
            <a:r>
              <a:rPr lang="en-US" sz="1100" b="0" i="0" u="none" strike="noStrike" cap="none" err="1">
                <a:solidFill>
                  <a:srgbClr val="000000"/>
                </a:solidFill>
                <a:latin typeface="Arial"/>
                <a:ea typeface="Arial"/>
                <a:cs typeface="Arial"/>
                <a:sym typeface="Wingdings" panose="05000000000000000000" pitchFamily="2" charset="2"/>
              </a:rPr>
              <a:t>vraag</a:t>
            </a:r>
            <a:r>
              <a:rPr lang="en-US" sz="1100" b="0" i="0" u="none" strike="noStrike" cap="none">
                <a:solidFill>
                  <a:srgbClr val="000000"/>
                </a:solidFill>
                <a:latin typeface="Arial"/>
                <a:ea typeface="Arial"/>
                <a:cs typeface="Arial"/>
                <a:sym typeface="Wingdings" panose="05000000000000000000" pitchFamily="2" charset="2"/>
              </a:rPr>
              <a:t> is </a:t>
            </a:r>
            <a:r>
              <a:rPr lang="en-US" sz="1100" b="0" i="0" u="none" strike="noStrike" cap="none" err="1">
                <a:solidFill>
                  <a:srgbClr val="000000"/>
                </a:solidFill>
                <a:latin typeface="Arial"/>
                <a:ea typeface="Arial"/>
                <a:cs typeface="Arial"/>
                <a:sym typeface="Wingdings" panose="05000000000000000000" pitchFamily="2" charset="2"/>
              </a:rPr>
              <a:t>beantwoord</a:t>
            </a:r>
            <a:r>
              <a:rPr lang="en-US" sz="1100" b="0" i="0" u="none" strike="noStrike" cap="none">
                <a:solidFill>
                  <a:srgbClr val="000000"/>
                </a:solidFill>
                <a:latin typeface="Arial"/>
                <a:ea typeface="Arial"/>
                <a:cs typeface="Arial"/>
                <a:sym typeface="Wingdings" panose="05000000000000000000" pitchFamily="2" charset="2"/>
              </a:rPr>
              <a:t>).</a:t>
            </a:r>
            <a:endParaRPr lang="en-US" sz="1100" b="0" i="0" u="none" strike="noStrike" cap="none">
              <a:solidFill>
                <a:srgbClr val="000000"/>
              </a:solidFill>
              <a:latin typeface="Arial"/>
              <a:ea typeface="Arial"/>
              <a:cs typeface="Arial"/>
            </a:endParaRPr>
          </a:p>
        </p:txBody>
      </p:sp>
    </p:spTree>
    <p:extLst>
      <p:ext uri="{BB962C8B-B14F-4D97-AF65-F5344CB8AC3E}">
        <p14:creationId xmlns:p14="http://schemas.microsoft.com/office/powerpoint/2010/main" val="1158053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Bekijk de resultaten op 2 verschillende manieren: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t>Per competentie; voorzien van leersuggesties en mogelijke opleidingen</a:t>
            </a:r>
          </a:p>
          <a:p>
            <a:pPr marL="171450" indent="-171450">
              <a:buFont typeface="Arial" panose="020B0604020202020204" pitchFamily="34" charset="0"/>
              <a:buChar char="•"/>
            </a:pPr>
            <a:r>
              <a:rPr lang="nl-BE"/>
              <a:t>Globaal resultaat per domein</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17</a:t>
            </a:fld>
            <a:endParaRPr lang="nl-BE"/>
          </a:p>
        </p:txBody>
      </p:sp>
    </p:spTree>
    <p:extLst>
      <p:ext uri="{BB962C8B-B14F-4D97-AF65-F5344CB8AC3E}">
        <p14:creationId xmlns:p14="http://schemas.microsoft.com/office/powerpoint/2010/main" val="1732561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BE" dirty="0"/>
              <a:t>Naam van de competentie</a:t>
            </a:r>
          </a:p>
          <a:p>
            <a:pPr marL="228600" indent="-228600">
              <a:buFont typeface="+mj-lt"/>
              <a:buAutoNum type="arabicPeriod"/>
            </a:pPr>
            <a:r>
              <a:rPr lang="nl-BE" dirty="0"/>
              <a:t>Persoonlijke score + aantal deelnemers dat de Digisnap met deze schoolcode invulde</a:t>
            </a:r>
          </a:p>
          <a:p>
            <a:pPr marL="228600" indent="-228600">
              <a:buFont typeface="+mj-lt"/>
              <a:buAutoNum type="arabicPeriod"/>
            </a:pPr>
            <a:r>
              <a:rPr lang="nl-BE" dirty="0"/>
              <a:t>Tips om aan de competentie te werken binnen het behaalde niveau</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18</a:t>
            </a:fld>
            <a:endParaRPr lang="nl-BE"/>
          </a:p>
        </p:txBody>
      </p:sp>
    </p:spTree>
    <p:extLst>
      <p:ext uri="{BB962C8B-B14F-4D97-AF65-F5344CB8AC3E}">
        <p14:creationId xmlns:p14="http://schemas.microsoft.com/office/powerpoint/2010/main" val="3145245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BE" dirty="0"/>
              <a:t>Tips afhankelijk van het niveau</a:t>
            </a:r>
          </a:p>
          <a:p>
            <a:pPr marL="228600" indent="-228600">
              <a:buFont typeface="+mj-lt"/>
              <a:buAutoNum type="arabicPeriod"/>
            </a:pPr>
            <a:r>
              <a:rPr lang="nl-BE" dirty="0"/>
              <a:t>Tips om aan de competentie te werken binnen het behaalde niveau</a:t>
            </a:r>
          </a:p>
          <a:p>
            <a:pPr marL="228600" indent="-228600">
              <a:buFont typeface="+mj-lt"/>
              <a:buAutoNum type="arabicPeriod"/>
            </a:pPr>
            <a:r>
              <a:rPr lang="nl-BE" dirty="0"/>
              <a:t>Tips om door te groeien naar een volgend niveau</a:t>
            </a:r>
          </a:p>
          <a:p>
            <a:pPr marL="228600" indent="-228600">
              <a:buFont typeface="+mj-lt"/>
              <a:buAutoNum type="arabicPeriod"/>
            </a:pPr>
            <a:r>
              <a:rPr lang="nl-BE" dirty="0"/>
              <a:t>Een selectie uit het opleidingsaanbod op KlasCement.  Dit is een random selectie van telkens 5 opleidingen.</a:t>
            </a:r>
          </a:p>
          <a:p>
            <a:pPr marL="228600" indent="-228600">
              <a:buFont typeface="+mj-lt"/>
              <a:buAutoNum type="arabicPeriod"/>
            </a:pPr>
            <a:r>
              <a:rPr lang="nl-BE" dirty="0"/>
              <a:t>Het volledige opleidingsaanbod voor de competentie op KlasCement voor je behaalde niveau.</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19</a:t>
            </a:fld>
            <a:endParaRPr lang="nl-BE"/>
          </a:p>
        </p:txBody>
      </p:sp>
    </p:spTree>
    <p:extLst>
      <p:ext uri="{BB962C8B-B14F-4D97-AF65-F5344CB8AC3E}">
        <p14:creationId xmlns:p14="http://schemas.microsoft.com/office/powerpoint/2010/main" val="426465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Voel je vrij om info toe te voegen of weg te laten om deze presentatie zo relevant mogelijk te maken voor jouw uitleg.</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2</a:t>
            </a:fld>
            <a:endParaRPr lang="nl-BE"/>
          </a:p>
        </p:txBody>
      </p:sp>
    </p:spTree>
    <p:extLst>
      <p:ext uri="{BB962C8B-B14F-4D97-AF65-F5344CB8AC3E}">
        <p14:creationId xmlns:p14="http://schemas.microsoft.com/office/powerpoint/2010/main" val="2210676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BE" sz="1100" b="0" i="0" u="none" strike="noStrike" cap="none">
                <a:solidFill>
                  <a:srgbClr val="000000"/>
                </a:solidFill>
                <a:latin typeface="Arial"/>
                <a:ea typeface="Arial"/>
                <a:cs typeface="Arial"/>
                <a:sym typeface="Arial"/>
              </a:rPr>
              <a:t>De databank met opleidingen is een onderdeel van </a:t>
            </a:r>
            <a:r>
              <a:rPr lang="nl-BE" sz="1100" b="0" i="0" u="none" strike="noStrike" cap="none" err="1">
                <a:solidFill>
                  <a:srgbClr val="000000"/>
                </a:solidFill>
                <a:latin typeface="Arial"/>
                <a:ea typeface="Arial"/>
                <a:cs typeface="Arial"/>
                <a:sym typeface="Arial"/>
              </a:rPr>
              <a:t>KlasCement</a:t>
            </a:r>
            <a:r>
              <a:rPr lang="nl-BE" sz="1100" b="0" i="0" u="none" strike="noStrike" cap="none">
                <a:solidFill>
                  <a:srgbClr val="000000"/>
                </a:solidFill>
                <a:latin typeface="Arial"/>
                <a:ea typeface="Arial"/>
                <a:cs typeface="Arial"/>
                <a:sym typeface="Arial"/>
              </a:rPr>
              <a:t>. https://www.klascement.net/digisnap/  </a:t>
            </a:r>
            <a:r>
              <a:rPr lang="nl-BE" sz="1100" b="0" i="0" u="none" strike="noStrike" cap="none">
                <a:solidFill>
                  <a:srgbClr val="000000"/>
                </a:solidFill>
                <a:latin typeface="Arial"/>
                <a:ea typeface="Arial"/>
                <a:cs typeface="Arial"/>
                <a:sym typeface="Wingdings" panose="05000000000000000000" pitchFamily="2" charset="2"/>
              </a:rPr>
              <a:t> Klik op de afbeelding in deze dia om naar de website te gaan.</a:t>
            </a:r>
            <a:endParaRPr lang="nl-BE"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nl-BE"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nl-BE" sz="1100" b="0" i="0" u="none" strike="noStrike" cap="none">
                <a:solidFill>
                  <a:srgbClr val="000000"/>
                </a:solidFill>
                <a:latin typeface="Arial"/>
                <a:ea typeface="Arial"/>
                <a:cs typeface="Arial"/>
                <a:sym typeface="Arial"/>
              </a:rPr>
              <a:t>In de databank krijg je op maat geselecteerde opleidingen te zien. Maak hierbij zeker gebruik van de handige filterfunctie om op plaats en moment te filteren.</a:t>
            </a:r>
          </a:p>
          <a:p>
            <a:pPr marL="0" marR="0" lvl="0" indent="0" algn="l" rtl="0">
              <a:lnSpc>
                <a:spcPct val="100000"/>
              </a:lnSpc>
              <a:spcBef>
                <a:spcPts val="0"/>
              </a:spcBef>
              <a:spcAft>
                <a:spcPts val="0"/>
              </a:spcAft>
              <a:buClr>
                <a:srgbClr val="000000"/>
              </a:buClr>
              <a:buSzPts val="1400"/>
              <a:buFont typeface="Arial"/>
              <a:buNone/>
            </a:pPr>
            <a:r>
              <a:rPr lang="nl-BE" sz="1100" b="0" i="0" u="none" strike="noStrike" cap="none">
                <a:solidFill>
                  <a:srgbClr val="000000"/>
                </a:solidFill>
                <a:latin typeface="Arial"/>
                <a:ea typeface="Arial"/>
                <a:cs typeface="Arial"/>
                <a:sym typeface="Arial"/>
              </a:rPr>
              <a:t>Registreren op </a:t>
            </a:r>
            <a:r>
              <a:rPr lang="nl-BE" sz="1100" b="0" i="0" u="none" strike="noStrike" cap="none" err="1">
                <a:solidFill>
                  <a:srgbClr val="000000"/>
                </a:solidFill>
                <a:latin typeface="Arial"/>
                <a:ea typeface="Arial"/>
                <a:cs typeface="Arial"/>
                <a:sym typeface="Arial"/>
              </a:rPr>
              <a:t>KlasCement</a:t>
            </a:r>
            <a:r>
              <a:rPr lang="nl-BE" sz="1100" b="0" i="0" u="none" strike="noStrike" cap="none">
                <a:solidFill>
                  <a:srgbClr val="000000"/>
                </a:solidFill>
                <a:latin typeface="Arial"/>
                <a:ea typeface="Arial"/>
                <a:cs typeface="Arial"/>
                <a:sym typeface="Arial"/>
              </a:rPr>
              <a:t> is niet nodig om toegang te hebben tot de databank.</a:t>
            </a:r>
          </a:p>
          <a:p>
            <a:pPr marL="0" marR="0" lvl="0" indent="0" algn="l" rtl="0">
              <a:lnSpc>
                <a:spcPct val="100000"/>
              </a:lnSpc>
              <a:spcBef>
                <a:spcPts val="0"/>
              </a:spcBef>
              <a:spcAft>
                <a:spcPts val="0"/>
              </a:spcAft>
              <a:buClr>
                <a:srgbClr val="000000"/>
              </a:buClr>
              <a:buSzPts val="1400"/>
              <a:buFont typeface="Arial"/>
              <a:buNone/>
            </a:pPr>
            <a:endParaRPr lang="nl-BE" sz="1100" b="0" i="0" u="none" strike="noStrike" cap="none">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1100"/>
              <a:t>Klik op een opleiding om meer info te zien over de opleiding.</a:t>
            </a:r>
          </a:p>
        </p:txBody>
      </p:sp>
    </p:spTree>
    <p:extLst>
      <p:ext uri="{BB962C8B-B14F-4D97-AF65-F5344CB8AC3E}">
        <p14:creationId xmlns:p14="http://schemas.microsoft.com/office/powerpoint/2010/main" val="4085539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Verder naar onderen staan meer filteropties. Pas aan indien nodig.</a:t>
            </a:r>
          </a:p>
          <a:p>
            <a:endParaRPr lang="nl-BE"/>
          </a:p>
          <a:p>
            <a:r>
              <a:rPr lang="nl-BE"/>
              <a:t>Klik op een opleiding om meer info te zien over de opleiding.</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21</a:t>
            </a:fld>
            <a:endParaRPr lang="nl-BE"/>
          </a:p>
        </p:txBody>
      </p:sp>
    </p:spTree>
    <p:extLst>
      <p:ext uri="{BB962C8B-B14F-4D97-AF65-F5344CB8AC3E}">
        <p14:creationId xmlns:p14="http://schemas.microsoft.com/office/powerpoint/2010/main" val="3025346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BE" sz="1100" b="0" i="0" u="none" strike="noStrike" cap="none">
                <a:solidFill>
                  <a:srgbClr val="000000"/>
                </a:solidFill>
                <a:latin typeface="Arial"/>
                <a:ea typeface="Arial"/>
                <a:cs typeface="Arial"/>
                <a:sym typeface="Arial"/>
              </a:rPr>
              <a:t>Hier zie je een voorbeeld van een navorming met onze beschikbare informatie. Klik op de knop om naar de website van de aanbieder te gaan. Daar vind je meer informatie om de navorming te boeken.</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43856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Bekijk de resultaten op 2 verschillende manieren: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a:t>Per competentie; voorzien van leersuggesties en mogelijke opleidingen</a:t>
            </a:r>
          </a:p>
          <a:p>
            <a:pPr marL="171450" indent="-171450">
              <a:buFont typeface="Arial" panose="020B0604020202020204" pitchFamily="34" charset="0"/>
              <a:buChar char="•"/>
            </a:pPr>
            <a:r>
              <a:rPr lang="nl-BE"/>
              <a:t>Globaal resultaat per domein</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23</a:t>
            </a:fld>
            <a:endParaRPr lang="nl-BE"/>
          </a:p>
        </p:txBody>
      </p:sp>
    </p:spTree>
    <p:extLst>
      <p:ext uri="{BB962C8B-B14F-4D97-AF65-F5344CB8AC3E}">
        <p14:creationId xmlns:p14="http://schemas.microsoft.com/office/powerpoint/2010/main" val="2753967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Tx/>
              <a:buNone/>
            </a:pPr>
            <a:r>
              <a:rPr lang="nl-BE" sz="1100" b="0" i="0" u="none" strike="noStrike" cap="none">
                <a:solidFill>
                  <a:srgbClr val="000000"/>
                </a:solidFill>
                <a:latin typeface="Arial"/>
                <a:ea typeface="Arial"/>
                <a:cs typeface="Arial"/>
                <a:sym typeface="Arial"/>
              </a:rPr>
              <a:t>Rode gebied: resultaat laatste keer invullen </a:t>
            </a:r>
            <a:r>
              <a:rPr lang="nl-BE" sz="1100" b="0" i="0" u="none" strike="noStrike" cap="none" err="1">
                <a:solidFill>
                  <a:srgbClr val="000000"/>
                </a:solidFill>
                <a:latin typeface="Arial"/>
                <a:ea typeface="Arial"/>
                <a:cs typeface="Arial"/>
                <a:sym typeface="Arial"/>
              </a:rPr>
              <a:t>Digisnap</a:t>
            </a:r>
            <a:endParaRPr lang="nl-BE"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Tx/>
              <a:buNone/>
            </a:pPr>
            <a:r>
              <a:rPr lang="nl-BE" sz="1100" b="0" i="0" u="none" strike="noStrike" cap="none">
                <a:solidFill>
                  <a:srgbClr val="000000"/>
                </a:solidFill>
                <a:latin typeface="Arial"/>
                <a:ea typeface="Arial"/>
                <a:cs typeface="Arial"/>
                <a:sym typeface="Arial"/>
              </a:rPr>
              <a:t>Blauwe gebied: gemiddelde van elke door de leerkracht ingevulde </a:t>
            </a:r>
            <a:r>
              <a:rPr lang="nl-BE" sz="1100" b="0" i="0" u="none" strike="noStrike" cap="none" err="1">
                <a:solidFill>
                  <a:srgbClr val="000000"/>
                </a:solidFill>
                <a:latin typeface="Arial"/>
                <a:ea typeface="Arial"/>
                <a:cs typeface="Arial"/>
                <a:sym typeface="Arial"/>
              </a:rPr>
              <a:t>Digisnap</a:t>
            </a:r>
            <a:r>
              <a:rPr lang="nl-BE" sz="1100" b="0" i="0" u="none" strike="noStrike" cap="none">
                <a:solidFill>
                  <a:srgbClr val="000000"/>
                </a:solidFill>
                <a:latin typeface="Arial"/>
                <a:ea typeface="Arial"/>
                <a:cs typeface="Arial"/>
                <a:sym typeface="Arial"/>
              </a:rPr>
              <a:t> (enkel zichtbaar als </a:t>
            </a:r>
            <a:r>
              <a:rPr lang="nl-BE" sz="1100" b="0" i="0" u="none" strike="noStrike" cap="none" err="1">
                <a:solidFill>
                  <a:srgbClr val="000000"/>
                </a:solidFill>
                <a:latin typeface="Arial"/>
                <a:ea typeface="Arial"/>
                <a:cs typeface="Arial"/>
                <a:sym typeface="Arial"/>
              </a:rPr>
              <a:t>Digisnap</a:t>
            </a:r>
            <a:r>
              <a:rPr lang="nl-BE" sz="1100" b="0" i="0" u="none" strike="noStrike" cap="none">
                <a:solidFill>
                  <a:srgbClr val="000000"/>
                </a:solidFill>
                <a:latin typeface="Arial"/>
                <a:ea typeface="Arial"/>
                <a:cs typeface="Arial"/>
                <a:sym typeface="Arial"/>
              </a:rPr>
              <a:t> reeds eerder werd ingevuld)</a:t>
            </a:r>
          </a:p>
          <a:p>
            <a:pPr marL="0" marR="0" lvl="0" indent="0" algn="l" rtl="0">
              <a:lnSpc>
                <a:spcPct val="100000"/>
              </a:lnSpc>
              <a:spcBef>
                <a:spcPts val="0"/>
              </a:spcBef>
              <a:spcAft>
                <a:spcPts val="0"/>
              </a:spcAft>
              <a:buClr>
                <a:srgbClr val="000000"/>
              </a:buClr>
              <a:buSzPts val="1400"/>
              <a:buFontTx/>
              <a:buNone/>
            </a:pPr>
            <a:r>
              <a:rPr lang="nl-BE" sz="1100" b="0" i="0" u="none" strike="noStrike" cap="none">
                <a:solidFill>
                  <a:srgbClr val="000000"/>
                </a:solidFill>
                <a:latin typeface="Arial"/>
                <a:ea typeface="Arial"/>
                <a:cs typeface="Arial"/>
                <a:sym typeface="Arial"/>
              </a:rPr>
              <a:t>Groene gebied: gemiddelde van alle leerkrachten uit de school/vakwerkgroep/… die </a:t>
            </a:r>
            <a:r>
              <a:rPr lang="nl-BE" sz="1100" b="0" i="0" u="none" strike="noStrike" cap="none" err="1">
                <a:solidFill>
                  <a:srgbClr val="000000"/>
                </a:solidFill>
                <a:latin typeface="Arial"/>
                <a:ea typeface="Arial"/>
                <a:cs typeface="Arial"/>
                <a:sym typeface="Arial"/>
              </a:rPr>
              <a:t>Digisnap</a:t>
            </a:r>
            <a:r>
              <a:rPr lang="nl-BE" sz="1100" b="0" i="0" u="none" strike="noStrike" cap="none">
                <a:solidFill>
                  <a:srgbClr val="000000"/>
                </a:solidFill>
                <a:latin typeface="Arial"/>
                <a:ea typeface="Arial"/>
                <a:cs typeface="Arial"/>
                <a:sym typeface="Arial"/>
              </a:rPr>
              <a:t> invulden</a:t>
            </a:r>
          </a:p>
          <a:p>
            <a:pPr marL="0" marR="0" lvl="0" indent="0" algn="l" rtl="0">
              <a:lnSpc>
                <a:spcPct val="100000"/>
              </a:lnSpc>
              <a:spcBef>
                <a:spcPts val="0"/>
              </a:spcBef>
              <a:spcAft>
                <a:spcPts val="0"/>
              </a:spcAft>
              <a:buClr>
                <a:srgbClr val="000000"/>
              </a:buClr>
              <a:buSzPts val="1400"/>
              <a:buFontTx/>
              <a:buNone/>
            </a:pPr>
            <a:endParaRPr lang="nl-BE"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Tx/>
              <a:buNone/>
            </a:pPr>
            <a:r>
              <a:rPr lang="nl-BE" sz="1100" b="0" i="0" u="none" strike="noStrike" cap="none">
                <a:solidFill>
                  <a:srgbClr val="000000"/>
                </a:solidFill>
                <a:latin typeface="Arial"/>
                <a:ea typeface="Arial"/>
                <a:cs typeface="Arial"/>
                <a:sym typeface="Arial"/>
              </a:rPr>
              <a:t>Elk gebied is te verbergen/weer te geven door op de gekleurde rechthoekjes te klikken.</a:t>
            </a:r>
          </a:p>
        </p:txBody>
      </p:sp>
    </p:spTree>
    <p:extLst>
      <p:ext uri="{BB962C8B-B14F-4D97-AF65-F5344CB8AC3E}">
        <p14:creationId xmlns:p14="http://schemas.microsoft.com/office/powerpoint/2010/main" val="3072097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Competenties zijn duidelijk zodra je met de cursor over de taartdelen beweegt. </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25</a:t>
            </a:fld>
            <a:endParaRPr lang="nl-BE"/>
          </a:p>
        </p:txBody>
      </p:sp>
    </p:spTree>
    <p:extLst>
      <p:ext uri="{BB962C8B-B14F-4D97-AF65-F5344CB8AC3E}">
        <p14:creationId xmlns:p14="http://schemas.microsoft.com/office/powerpoint/2010/main" val="2801953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Resultaat van de leerkracht wordt weergegeven in de balken. De verticale strepen geven het gemiddelde weer van iedereen die de </a:t>
            </a:r>
            <a:r>
              <a:rPr lang="nl-BE" err="1"/>
              <a:t>Digisnap</a:t>
            </a:r>
            <a:r>
              <a:rPr lang="nl-BE"/>
              <a:t> invulde met dezelfde code.</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26</a:t>
            </a:fld>
            <a:endParaRPr lang="nl-BE"/>
          </a:p>
        </p:txBody>
      </p:sp>
    </p:spTree>
    <p:extLst>
      <p:ext uri="{BB962C8B-B14F-4D97-AF65-F5344CB8AC3E}">
        <p14:creationId xmlns:p14="http://schemas.microsoft.com/office/powerpoint/2010/main" val="3003738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BE"/>
              <a:t>Naam van de competentie</a:t>
            </a:r>
          </a:p>
          <a:p>
            <a:pPr marL="228600" indent="-228600">
              <a:buFont typeface="+mj-lt"/>
              <a:buAutoNum type="arabicPeriod"/>
            </a:pPr>
            <a:r>
              <a:rPr lang="nl-BE"/>
              <a:t>Persoonlijke score + aantal deelnemers dat de Digisnap met deze schoolcode invulden</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27</a:t>
            </a:fld>
            <a:endParaRPr lang="nl-BE"/>
          </a:p>
        </p:txBody>
      </p:sp>
    </p:spTree>
    <p:extLst>
      <p:ext uri="{BB962C8B-B14F-4D97-AF65-F5344CB8AC3E}">
        <p14:creationId xmlns:p14="http://schemas.microsoft.com/office/powerpoint/2010/main" val="2219781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55845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29</a:t>
            </a:fld>
            <a:endParaRPr lang="nl-BE"/>
          </a:p>
        </p:txBody>
      </p:sp>
    </p:spTree>
    <p:extLst>
      <p:ext uri="{BB962C8B-B14F-4D97-AF65-F5344CB8AC3E}">
        <p14:creationId xmlns:p14="http://schemas.microsoft.com/office/powerpoint/2010/main" val="400082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err="1"/>
              <a:t>Digisnap</a:t>
            </a:r>
            <a:r>
              <a:rPr lang="nl-BE"/>
              <a:t> is een vragenlijst die gebaseerd is op het Europese referentiekader </a:t>
            </a:r>
            <a:r>
              <a:rPr lang="nl-BE" err="1"/>
              <a:t>DigCompEdu</a:t>
            </a:r>
            <a:r>
              <a:rPr lang="nl-BE"/>
              <a:t> (zie volgende dia).</a:t>
            </a:r>
            <a:br>
              <a:rPr lang="nl-BE"/>
            </a:br>
            <a:r>
              <a:rPr lang="nl-BE"/>
              <a:t>Via 22 eenvoudige vragen polsen we naar de mate waarin leerkrachten de vaardigheden toepassen in de klas (en dus niet of ze het al dan niet kunnen).</a:t>
            </a:r>
          </a:p>
          <a:p>
            <a:pPr marL="171450" indent="-171450">
              <a:buFont typeface="Arial" panose="020B0604020202020204" pitchFamily="34" charset="0"/>
              <a:buChar char="•"/>
            </a:pPr>
            <a:r>
              <a:rPr lang="nl-BE"/>
              <a:t>Na het invullen van de vragenlijst krijgen de leerkrachten tips en suggesties om mee aan de slag te gaan.</a:t>
            </a:r>
          </a:p>
          <a:p>
            <a:pPr marL="171450" indent="-171450">
              <a:buFont typeface="Arial" panose="020B0604020202020204" pitchFamily="34" charset="0"/>
              <a:buChar char="•"/>
            </a:pPr>
            <a:r>
              <a:rPr lang="nl-BE"/>
              <a:t>Bij de leersuggesties zijn ook opleidingen te vinden per competentie, aangepast aan het niveau. Er kan gebruik gemaakt worden van de filteropties in </a:t>
            </a:r>
            <a:r>
              <a:rPr lang="nl-BE" err="1"/>
              <a:t>KlasCement</a:t>
            </a:r>
            <a:r>
              <a:rPr lang="nl-BE"/>
              <a:t>.</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286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hlinkClick r:id="rId3"/>
              </a:rPr>
              <a:t>https://www.vlaanderen.be/kenniscentrum-digisprong/themas/professionalisering/digcompedu-europees-referentiekader-voor-digitale-competenties-van-leraren</a:t>
            </a:r>
            <a:endParaRPr lang="en-US">
              <a:cs typeface="Calibri" panose="020F0502020204030204"/>
            </a:endParaRPr>
          </a:p>
          <a:p>
            <a:r>
              <a:rPr lang="nl-BE">
                <a:cs typeface="Calibri"/>
              </a:rPr>
              <a:t>Gebruik eventueel de fiches onderaan de pagina om </a:t>
            </a:r>
            <a:r>
              <a:rPr lang="nl-BE" err="1">
                <a:cs typeface="Calibri"/>
              </a:rPr>
              <a:t>DigCompEdu</a:t>
            </a:r>
            <a:r>
              <a:rPr lang="nl-BE">
                <a:cs typeface="Calibri"/>
              </a:rPr>
              <a:t> te introduceren in het leerkrachtenteam.</a:t>
            </a:r>
          </a:p>
          <a:p>
            <a:endParaRPr lang="nl-BE">
              <a:cs typeface="Calibri"/>
            </a:endParaRPr>
          </a:p>
          <a:p>
            <a:r>
              <a:rPr lang="nl-BE">
                <a:cs typeface="Calibri"/>
              </a:rPr>
              <a:t>Meer info:</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hlinkClick r:id="rId4"/>
              </a:rPr>
              <a:t>https://www.klascement.net/thema/digcompedu</a:t>
            </a: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a:hlinkClick r:id="" action="ppaction://noaction"/>
              </a:rPr>
              <a:t>https://www.klascement.net/thema/ict-reflectietools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solidFill>
                  <a:srgbClr val="00B0F0"/>
                </a:solidFill>
              </a:rPr>
              <a:t>https://www.klascement.net/websites/147127/digcompedu-interactieve-website</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96848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a:latin typeface="FlandersArtSans-Light"/>
                <a:ea typeface="Calibri" panose="020F0502020204030204" pitchFamily="34" charset="0"/>
                <a:cs typeface="Arial" panose="020B0604020202020204" pitchFamily="34" charset="0"/>
              </a:rPr>
              <a:t>In het oorspronkelijke </a:t>
            </a:r>
            <a:r>
              <a:rPr lang="nl-BE" sz="1800" err="1">
                <a:latin typeface="FlandersArtSans-Light"/>
                <a:ea typeface="Calibri" panose="020F0502020204030204" pitchFamily="34" charset="0"/>
                <a:cs typeface="Arial" panose="020B0604020202020204" pitchFamily="34" charset="0"/>
              </a:rPr>
              <a:t>DigCompEdu</a:t>
            </a:r>
            <a:r>
              <a:rPr lang="nl-BE" sz="1800">
                <a:latin typeface="FlandersArtSans-Light"/>
                <a:ea typeface="Calibri" panose="020F0502020204030204" pitchFamily="34" charset="0"/>
                <a:cs typeface="Arial" panose="020B0604020202020204" pitchFamily="34" charset="0"/>
              </a:rPr>
              <a:t> Framework zijn er 6 niveaus. De niveaus worden gebundeld voor </a:t>
            </a:r>
            <a:r>
              <a:rPr lang="nl-BE" sz="1800" err="1">
                <a:latin typeface="FlandersArtSans-Light"/>
                <a:ea typeface="Calibri" panose="020F0502020204030204" pitchFamily="34" charset="0"/>
                <a:cs typeface="Arial" panose="020B0604020202020204" pitchFamily="34" charset="0"/>
              </a:rPr>
              <a:t>Digisnap</a:t>
            </a:r>
            <a:r>
              <a:rPr lang="nl-BE" sz="1800">
                <a:latin typeface="FlandersArtSans-Light"/>
                <a:ea typeface="Calibri" panose="020F0502020204030204" pitchFamily="34" charset="0"/>
                <a:cs typeface="Arial" panose="020B0604020202020204" pitchFamily="34" charset="0"/>
              </a:rPr>
              <a:t> om versnippering in de vormingsdatabank tegen te gaan. We spreken van een beginner (A1+A2), een gebruiker (B1+B2) en een expert (C1+C2).</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328789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Surf naar www.digisnap.be/my en klik bovenaan op login om aan te melden.</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6</a:t>
            </a:fld>
            <a:endParaRPr lang="nl-BE"/>
          </a:p>
        </p:txBody>
      </p:sp>
    </p:spTree>
    <p:extLst>
      <p:ext uri="{BB962C8B-B14F-4D97-AF65-F5344CB8AC3E}">
        <p14:creationId xmlns:p14="http://schemas.microsoft.com/office/powerpoint/2010/main" val="23792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Log in via de leerkrachtenlogin,</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7</a:t>
            </a:fld>
            <a:endParaRPr lang="nl-BE"/>
          </a:p>
        </p:txBody>
      </p:sp>
    </p:spTree>
    <p:extLst>
      <p:ext uri="{BB962C8B-B14F-4D97-AF65-F5344CB8AC3E}">
        <p14:creationId xmlns:p14="http://schemas.microsoft.com/office/powerpoint/2010/main" val="90156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Kies hoe je wil aanmelden.</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8</a:t>
            </a:fld>
            <a:endParaRPr lang="nl-BE"/>
          </a:p>
        </p:txBody>
      </p:sp>
    </p:spTree>
    <p:extLst>
      <p:ext uri="{BB962C8B-B14F-4D97-AF65-F5344CB8AC3E}">
        <p14:creationId xmlns:p14="http://schemas.microsoft.com/office/powerpoint/2010/main" val="257984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Er verschijnt na aanmelding een toestemming gegevensgebruik en privacyverklaring, deze keur je goed door de volgende bevestiging onderaan aan te klikken. Zie volgende dia.</a:t>
            </a:r>
          </a:p>
          <a:p>
            <a:r>
              <a:rPr lang="nl-BE">
                <a:solidFill>
                  <a:srgbClr val="FF0000"/>
                </a:solidFill>
              </a:rPr>
              <a:t>BELANGRIJKSTE hieruit: Digisnap is VOLLEDIG ANONIEM. Er worden met niemand persoonsgegevens gedeeld (dus ook geen antwoorden op de vragen), ook niet met de directie.</a:t>
            </a:r>
          </a:p>
        </p:txBody>
      </p:sp>
      <p:sp>
        <p:nvSpPr>
          <p:cNvPr id="4" name="Tijdelijke aanduiding voor dianummer 3"/>
          <p:cNvSpPr>
            <a:spLocks noGrp="1"/>
          </p:cNvSpPr>
          <p:nvPr>
            <p:ph type="sldNum" sz="quarter" idx="5"/>
          </p:nvPr>
        </p:nvSpPr>
        <p:spPr/>
        <p:txBody>
          <a:bodyPr/>
          <a:lstStyle/>
          <a:p>
            <a:fld id="{3A8274F7-ED93-4E44-B015-BD4C65AC53BC}" type="slidenum">
              <a:rPr lang="nl-BE" smtClean="0"/>
              <a:t>9</a:t>
            </a:fld>
            <a:endParaRPr lang="nl-BE"/>
          </a:p>
        </p:txBody>
      </p:sp>
    </p:spTree>
    <p:extLst>
      <p:ext uri="{BB962C8B-B14F-4D97-AF65-F5344CB8AC3E}">
        <p14:creationId xmlns:p14="http://schemas.microsoft.com/office/powerpoint/2010/main" val="4134718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3_Titeldia">
    <p:spTree>
      <p:nvGrpSpPr>
        <p:cNvPr id="1" name=""/>
        <p:cNvGrpSpPr/>
        <p:nvPr/>
      </p:nvGrpSpPr>
      <p:grpSpPr>
        <a:xfrm>
          <a:off x="0" y="0"/>
          <a:ext cx="0" cy="0"/>
          <a:chOff x="0" y="0"/>
          <a:chExt cx="0" cy="0"/>
        </a:xfrm>
      </p:grpSpPr>
      <p:grpSp>
        <p:nvGrpSpPr>
          <p:cNvPr id="12" name="Groeperen 11"/>
          <p:cNvGrpSpPr/>
          <p:nvPr/>
        </p:nvGrpSpPr>
        <p:grpSpPr>
          <a:xfrm>
            <a:off x="384001" y="234735"/>
            <a:ext cx="11393820" cy="6265475"/>
            <a:chOff x="288000" y="288000"/>
            <a:chExt cx="8545365" cy="6265475"/>
          </a:xfrm>
          <a:solidFill>
            <a:srgbClr val="1491BB"/>
          </a:solidFill>
        </p:grpSpPr>
        <p:sp>
          <p:nvSpPr>
            <p:cNvPr id="10" name="Rechthoek 9"/>
            <p:cNvSpPr>
              <a:spLocks/>
            </p:cNvSpPr>
            <p:nvPr/>
          </p:nvSpPr>
          <p:spPr>
            <a:xfrm>
              <a:off x="288000" y="288000"/>
              <a:ext cx="6767999"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n>
                  <a:solidFill>
                    <a:srgbClr val="543F5E"/>
                  </a:solidFill>
                </a:ln>
              </a:endParaRPr>
            </a:p>
          </p:txBody>
        </p:sp>
        <p:sp>
          <p:nvSpPr>
            <p:cNvPr id="11" name="Rechthoekige driehoek 10"/>
            <p:cNvSpPr/>
            <p:nvPr/>
          </p:nvSpPr>
          <p:spPr>
            <a:xfrm>
              <a:off x="7047859"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n>
                  <a:solidFill>
                    <a:srgbClr val="543F5E"/>
                  </a:solidFill>
                </a:ln>
              </a:endParaRPr>
            </a:p>
          </p:txBody>
        </p:sp>
      </p:grpSp>
      <p:sp>
        <p:nvSpPr>
          <p:cNvPr id="2" name="Titel 1"/>
          <p:cNvSpPr>
            <a:spLocks noGrp="1"/>
          </p:cNvSpPr>
          <p:nvPr>
            <p:ph type="ctrTitle"/>
          </p:nvPr>
        </p:nvSpPr>
        <p:spPr>
          <a:xfrm>
            <a:off x="3072000" y="2520001"/>
            <a:ext cx="7122776" cy="1579711"/>
          </a:xfrm>
        </p:spPr>
        <p:txBody>
          <a:bodyPr anchor="b" anchorCtr="0">
            <a:noAutofit/>
          </a:bodyPr>
          <a:lstStyle>
            <a:lvl1pPr algn="l">
              <a:lnSpc>
                <a:spcPts val="5400"/>
              </a:lnSpc>
              <a:defRPr sz="5400" b="1" i="0">
                <a:solidFill>
                  <a:schemeClr val="bg1"/>
                </a:solidFill>
                <a:latin typeface="Calibri"/>
                <a:cs typeface="Calibri"/>
              </a:defRPr>
            </a:lvl1pPr>
          </a:lstStyle>
          <a:p>
            <a:r>
              <a:rPr lang="nl-NL"/>
              <a:t>Klik om stijl te bewerken</a:t>
            </a:r>
            <a:endParaRPr lang="nl-BE"/>
          </a:p>
        </p:txBody>
      </p:sp>
      <p:sp>
        <p:nvSpPr>
          <p:cNvPr id="3" name="Ondertitel 2"/>
          <p:cNvSpPr>
            <a:spLocks noGrp="1"/>
          </p:cNvSpPr>
          <p:nvPr>
            <p:ph type="subTitle" idx="1"/>
          </p:nvPr>
        </p:nvSpPr>
        <p:spPr>
          <a:xfrm>
            <a:off x="3072000" y="4174702"/>
            <a:ext cx="7139475" cy="1053708"/>
          </a:xfrm>
          <a:prstGeom prst="rect">
            <a:avLst/>
          </a:prstGeom>
        </p:spPr>
        <p:txBody>
          <a:bodyPr bIns="0">
            <a:noAutofit/>
          </a:bodyPr>
          <a:lstStyle>
            <a:lvl1pPr marL="0" indent="0" algn="l">
              <a:lnSpc>
                <a:spcPts val="1760"/>
              </a:lnSpc>
              <a:buNone/>
              <a:defRPr sz="158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solidFill>
                  <a:schemeClr val="bg1"/>
                </a:solidFill>
                <a:latin typeface="Calibri"/>
                <a:cs typeface="Calibri"/>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pic>
        <p:nvPicPr>
          <p:cNvPr id="9" name="Afbeelding 8" descr="Afbeelding met tekst&#10;&#10;Automatisch gegenereerde beschrijving">
            <a:extLst>
              <a:ext uri="{FF2B5EF4-FFF2-40B4-BE49-F238E27FC236}">
                <a16:creationId xmlns:a16="http://schemas.microsoft.com/office/drawing/2014/main" id="{E6133110-7D91-4BC0-8C01-B8570DEB52E7}"/>
              </a:ext>
            </a:extLst>
          </p:cNvPr>
          <p:cNvPicPr>
            <a:picLocks noChangeAspect="1"/>
          </p:cNvPicPr>
          <p:nvPr/>
        </p:nvPicPr>
        <p:blipFill rotWithShape="1">
          <a:blip r:embed="rId2">
            <a:extLst>
              <a:ext uri="{28A0092B-C50C-407E-A947-70E740481C1C}">
                <a14:useLocalDpi xmlns:a14="http://schemas.microsoft.com/office/drawing/2010/main" val="0"/>
              </a:ext>
            </a:extLst>
          </a:blip>
          <a:srcRect r="53959"/>
          <a:stretch/>
        </p:blipFill>
        <p:spPr>
          <a:xfrm>
            <a:off x="3360633" y="439743"/>
            <a:ext cx="2514642" cy="720000"/>
          </a:xfrm>
          <a:prstGeom prst="rect">
            <a:avLst/>
          </a:prstGeom>
        </p:spPr>
      </p:pic>
      <p:pic>
        <p:nvPicPr>
          <p:cNvPr id="14" name="Afbeelding 13" descr="Afbeelding met tekst&#10;&#10;Automatisch gegenereerde beschrijving">
            <a:extLst>
              <a:ext uri="{FF2B5EF4-FFF2-40B4-BE49-F238E27FC236}">
                <a16:creationId xmlns:a16="http://schemas.microsoft.com/office/drawing/2014/main" id="{77E31D2F-FE83-4ADD-8F60-64E9CCBFC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375" y="410752"/>
            <a:ext cx="1717414" cy="720000"/>
          </a:xfrm>
          <a:prstGeom prst="rect">
            <a:avLst/>
          </a:prstGeom>
        </p:spPr>
      </p:pic>
      <p:pic>
        <p:nvPicPr>
          <p:cNvPr id="15" name="Afbeelding 14" descr="Afbeelding met tekst, teken&#10;&#10;Automatisch gegenereerde beschrijving">
            <a:extLst>
              <a:ext uri="{FF2B5EF4-FFF2-40B4-BE49-F238E27FC236}">
                <a16:creationId xmlns:a16="http://schemas.microsoft.com/office/drawing/2014/main" id="{A0EEA9CD-10DE-4D0C-B737-A0FCA505C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93" y="527834"/>
            <a:ext cx="2230544" cy="549913"/>
          </a:xfrm>
          <a:prstGeom prst="rect">
            <a:avLst/>
          </a:prstGeom>
        </p:spPr>
      </p:pic>
    </p:spTree>
    <p:extLst>
      <p:ext uri="{BB962C8B-B14F-4D97-AF65-F5344CB8AC3E}">
        <p14:creationId xmlns:p14="http://schemas.microsoft.com/office/powerpoint/2010/main" val="180268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0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84000" y="0"/>
            <a:ext cx="11808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p:nvGrpSpPr>
        <p:grpSpPr>
          <a:xfrm>
            <a:off x="384000" y="3473022"/>
            <a:ext cx="11808000" cy="3456000"/>
            <a:chOff x="288000" y="3402000"/>
            <a:chExt cx="8856000" cy="3456000"/>
          </a:xfrm>
        </p:grpSpPr>
        <p:sp>
          <p:nvSpPr>
            <p:cNvPr id="5" name="Rechthoek 4"/>
            <p:cNvSpPr/>
            <p:nvPr/>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Rechthoekige driehoek 6"/>
            <p:cNvSpPr/>
            <p:nvPr/>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2" name="Titel 1"/>
          <p:cNvSpPr>
            <a:spLocks noGrp="1"/>
          </p:cNvSpPr>
          <p:nvPr>
            <p:ph type="ctrTitle"/>
          </p:nvPr>
        </p:nvSpPr>
        <p:spPr>
          <a:xfrm>
            <a:off x="1728001" y="756000"/>
            <a:ext cx="4915396"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12" name="Rechthoek 11"/>
          <p:cNvSpPr/>
          <p:nvPr/>
        </p:nvSpPr>
        <p:spPr>
          <a:xfrm>
            <a:off x="1" y="0"/>
            <a:ext cx="376276" cy="6858000"/>
          </a:xfrm>
          <a:prstGeom prst="rect">
            <a:avLst/>
          </a:prstGeom>
          <a:solidFill>
            <a:srgbClr val="1491BB"/>
          </a:solidFill>
          <a:ln>
            <a:solidFill>
              <a:srgbClr val="1491B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15" name="Afbeelding 14" descr="Afbeelding met tekst, teken&#10;&#10;Automatisch gegenereerde beschrijving">
            <a:extLst>
              <a:ext uri="{FF2B5EF4-FFF2-40B4-BE49-F238E27FC236}">
                <a16:creationId xmlns:a16="http://schemas.microsoft.com/office/drawing/2014/main" id="{F22F9DE8-B4A7-49C6-8FE6-E329C7DEB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2561" y="6265300"/>
            <a:ext cx="2090408" cy="515364"/>
          </a:xfrm>
          <a:prstGeom prst="rect">
            <a:avLst/>
          </a:prstGeom>
        </p:spPr>
      </p:pic>
    </p:spTree>
    <p:extLst>
      <p:ext uri="{BB962C8B-B14F-4D97-AF65-F5344CB8AC3E}">
        <p14:creationId xmlns:p14="http://schemas.microsoft.com/office/powerpoint/2010/main" val="400007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E01FE-D535-4EB7-81AF-ED9B3395CF2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C325BD1-4C77-4DCD-A39B-BB0D74E9B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8A1528E3-8E94-4E4F-A434-4FA617E2C39B}"/>
              </a:ext>
            </a:extLst>
          </p:cNvPr>
          <p:cNvSpPr>
            <a:spLocks noGrp="1"/>
          </p:cNvSpPr>
          <p:nvPr>
            <p:ph type="dt" sz="half" idx="10"/>
          </p:nvPr>
        </p:nvSpPr>
        <p:spPr/>
        <p:txBody>
          <a:bodyPr/>
          <a:lstStyle/>
          <a:p>
            <a:fld id="{E6989977-5B3D-4E75-B5A3-0A14AAE59451}" type="datetimeFigureOut">
              <a:rPr lang="nl-BE" smtClean="0"/>
              <a:t>15/12/2023</a:t>
            </a:fld>
            <a:endParaRPr lang="nl-BE"/>
          </a:p>
        </p:txBody>
      </p:sp>
      <p:sp>
        <p:nvSpPr>
          <p:cNvPr id="5" name="Tijdelijke aanduiding voor voettekst 4">
            <a:extLst>
              <a:ext uri="{FF2B5EF4-FFF2-40B4-BE49-F238E27FC236}">
                <a16:creationId xmlns:a16="http://schemas.microsoft.com/office/drawing/2014/main" id="{5681F005-684F-4790-918E-ED57174F174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9CE1B20-0FEE-470E-B6B3-0D24C4D33CBA}"/>
              </a:ext>
            </a:extLst>
          </p:cNvPr>
          <p:cNvSpPr>
            <a:spLocks noGrp="1"/>
          </p:cNvSpPr>
          <p:nvPr>
            <p:ph type="sldNum" sz="quarter" idx="12"/>
          </p:nvPr>
        </p:nvSpPr>
        <p:spPr/>
        <p:txBody>
          <a:bodyPr/>
          <a:lstStyle/>
          <a:p>
            <a:fld id="{794A9975-AF6A-4439-80BE-37ECEE1D374C}" type="slidenum">
              <a:rPr lang="nl-BE" smtClean="0"/>
              <a:t>‹#›</a:t>
            </a:fld>
            <a:endParaRPr lang="nl-BE"/>
          </a:p>
        </p:txBody>
      </p:sp>
    </p:spTree>
    <p:extLst>
      <p:ext uri="{BB962C8B-B14F-4D97-AF65-F5344CB8AC3E}">
        <p14:creationId xmlns:p14="http://schemas.microsoft.com/office/powerpoint/2010/main" val="242279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384000" y="0"/>
            <a:ext cx="11808000" cy="6858000"/>
          </a:xfrm>
        </p:spPr>
        <p:txBody>
          <a:bodyPr anchor="ctr"/>
          <a:lstStyle>
            <a:lvl1pPr algn="ctr">
              <a:buNone/>
              <a:defRPr>
                <a:solidFill>
                  <a:srgbClr val="FF0000"/>
                </a:solidFill>
              </a:defRPr>
            </a:lvl1pPr>
          </a:lstStyle>
          <a:p>
            <a:r>
              <a:rPr lang="nl-NL"/>
              <a:t>Sleep de afbeelding naar de tijdelijke aanduiding of klik op het pictogram als u een afbeelding wilt toevoegen</a:t>
            </a:r>
            <a:endParaRPr lang="nl-BE"/>
          </a:p>
        </p:txBody>
      </p:sp>
      <p:sp>
        <p:nvSpPr>
          <p:cNvPr id="2" name="Titel 1"/>
          <p:cNvSpPr>
            <a:spLocks noGrp="1"/>
          </p:cNvSpPr>
          <p:nvPr>
            <p:ph type="ctrTitle"/>
          </p:nvPr>
        </p:nvSpPr>
        <p:spPr>
          <a:xfrm>
            <a:off x="1728001" y="756000"/>
            <a:ext cx="5867148"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Titelstijl van model bewerken</a:t>
            </a:r>
            <a:endParaRPr lang="nl-BE"/>
          </a:p>
        </p:txBody>
      </p:sp>
      <p:sp>
        <p:nvSpPr>
          <p:cNvPr id="15" name="Tijdelijke aanduiding voor dianummer 6"/>
          <p:cNvSpPr>
            <a:spLocks noGrp="1"/>
          </p:cNvSpPr>
          <p:nvPr>
            <p:ph type="sldNum" sz="quarter" idx="12"/>
          </p:nvPr>
        </p:nvSpPr>
        <p:spPr>
          <a:xfrm>
            <a:off x="9168019"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15/12/2023</a:t>
            </a:fld>
            <a:r>
              <a:rPr lang="nl-BE"/>
              <a:t> </a:t>
            </a:r>
            <a:r>
              <a:rPr lang="nl-BE" b="1"/>
              <a:t>│</a:t>
            </a:r>
            <a:fld id="{B263F6C6-2226-4286-8995-C42CB1E7C290}" type="slidenum">
              <a:rPr lang="nl-BE" smtClean="0"/>
              <a:pPr/>
              <a:t>‹#›</a:t>
            </a:fld>
            <a:endParaRPr lang="nl-BE"/>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8001" y="5958000"/>
            <a:ext cx="2545116" cy="720000"/>
          </a:xfrm>
          <a:prstGeom prst="rect">
            <a:avLst/>
          </a:prstGeom>
        </p:spPr>
      </p:pic>
      <p:pic>
        <p:nvPicPr>
          <p:cNvPr id="9" name="Afbeelding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98586" y="6058528"/>
            <a:ext cx="2879996" cy="719999"/>
          </a:xfrm>
          <a:prstGeom prst="rect">
            <a:avLst/>
          </a:prstGeom>
        </p:spPr>
      </p:pic>
      <p:sp>
        <p:nvSpPr>
          <p:cNvPr id="10" name="Rechthoek 9"/>
          <p:cNvSpPr/>
          <p:nvPr userDrawn="1"/>
        </p:nvSpPr>
        <p:spPr>
          <a:xfrm>
            <a:off x="1" y="0"/>
            <a:ext cx="376276"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001229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84000" y="0"/>
            <a:ext cx="11808000" cy="6858000"/>
          </a:xfrm>
        </p:spPr>
        <p:txBody>
          <a:bodyPr anchor="ctr"/>
          <a:lstStyle>
            <a:lvl1pPr algn="ctr">
              <a:buNone/>
              <a:defRPr>
                <a:solidFill>
                  <a:srgbClr val="FF0000"/>
                </a:solidFill>
              </a:defRPr>
            </a:lvl1pPr>
          </a:lstStyle>
          <a:p>
            <a:r>
              <a:rPr lang="nl-NL"/>
              <a:t>Sleep de afbeelding naar de tijdelijke aanduiding of klik op het pictogram als u een afbeelding wilt toevoegen</a:t>
            </a:r>
            <a:endParaRPr lang="nl-BE"/>
          </a:p>
        </p:txBody>
      </p:sp>
      <p:grpSp>
        <p:nvGrpSpPr>
          <p:cNvPr id="11" name="Groeperen 10"/>
          <p:cNvGrpSpPr/>
          <p:nvPr userDrawn="1"/>
        </p:nvGrpSpPr>
        <p:grpSpPr>
          <a:xfrm>
            <a:off x="384000" y="3402000"/>
            <a:ext cx="11808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2" name="Titel 1"/>
          <p:cNvSpPr>
            <a:spLocks noGrp="1"/>
          </p:cNvSpPr>
          <p:nvPr>
            <p:ph type="ctrTitle"/>
          </p:nvPr>
        </p:nvSpPr>
        <p:spPr>
          <a:xfrm>
            <a:off x="1728001" y="756000"/>
            <a:ext cx="4915396"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Titelstijl van model bewerken</a:t>
            </a:r>
            <a:endParaRPr lang="nl-BE"/>
          </a:p>
        </p:txBody>
      </p:sp>
      <p:sp>
        <p:nvSpPr>
          <p:cNvPr id="8" name="Tijdelijke aanduiding voor dianummer 6"/>
          <p:cNvSpPr>
            <a:spLocks noGrp="1"/>
          </p:cNvSpPr>
          <p:nvPr>
            <p:ph type="sldNum" sz="quarter" idx="12"/>
          </p:nvPr>
        </p:nvSpPr>
        <p:spPr>
          <a:xfrm>
            <a:off x="9168019"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15/12/2023</a:t>
            </a:fld>
            <a:r>
              <a:rPr lang="nl-BE"/>
              <a:t> </a:t>
            </a:r>
            <a:r>
              <a:rPr lang="nl-BE" b="1"/>
              <a:t>│</a:t>
            </a:r>
            <a:fld id="{B263F6C6-2226-4286-8995-C42CB1E7C290}" type="slidenum">
              <a:rPr lang="nl-BE" smtClean="0"/>
              <a:pPr/>
              <a:t>‹#›</a:t>
            </a:fld>
            <a:endParaRPr lang="nl-BE"/>
          </a:p>
        </p:txBody>
      </p:sp>
      <p:pic>
        <p:nvPicPr>
          <p:cNvPr id="16" name="Afbeelding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8001" y="5958000"/>
            <a:ext cx="2545116" cy="720000"/>
          </a:xfrm>
          <a:prstGeom prst="rect">
            <a:avLst/>
          </a:prstGeom>
        </p:spPr>
      </p:pic>
      <p:sp>
        <p:nvSpPr>
          <p:cNvPr id="12" name="Rechthoek 11"/>
          <p:cNvSpPr/>
          <p:nvPr userDrawn="1"/>
        </p:nvSpPr>
        <p:spPr>
          <a:xfrm>
            <a:off x="1" y="0"/>
            <a:ext cx="376276" cy="6858000"/>
          </a:xfrm>
          <a:prstGeom prst="rect">
            <a:avLst/>
          </a:prstGeom>
          <a:solidFill>
            <a:srgbClr val="543F5E"/>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13" name="Afbeelding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98586" y="6058528"/>
            <a:ext cx="2879996" cy="719999"/>
          </a:xfrm>
          <a:prstGeom prst="rect">
            <a:avLst/>
          </a:prstGeom>
        </p:spPr>
      </p:pic>
    </p:spTree>
    <p:extLst>
      <p:ext uri="{BB962C8B-B14F-4D97-AF65-F5344CB8AC3E}">
        <p14:creationId xmlns:p14="http://schemas.microsoft.com/office/powerpoint/2010/main" val="34037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2_Titeldia">
    <p:spTree>
      <p:nvGrpSpPr>
        <p:cNvPr id="1" name=""/>
        <p:cNvGrpSpPr/>
        <p:nvPr/>
      </p:nvGrpSpPr>
      <p:grpSpPr>
        <a:xfrm>
          <a:off x="0" y="0"/>
          <a:ext cx="0" cy="0"/>
          <a:chOff x="0" y="0"/>
          <a:chExt cx="0" cy="0"/>
        </a:xfrm>
      </p:grpSpPr>
      <p:grpSp>
        <p:nvGrpSpPr>
          <p:cNvPr id="12" name="Groeperen 11"/>
          <p:cNvGrpSpPr/>
          <p:nvPr/>
        </p:nvGrpSpPr>
        <p:grpSpPr>
          <a:xfrm>
            <a:off x="384001" y="234735"/>
            <a:ext cx="11393820" cy="6265475"/>
            <a:chOff x="288000" y="288000"/>
            <a:chExt cx="8545365" cy="6265475"/>
          </a:xfrm>
          <a:solidFill>
            <a:srgbClr val="1491BB"/>
          </a:solidFill>
        </p:grpSpPr>
        <p:sp>
          <p:nvSpPr>
            <p:cNvPr id="10" name="Rechthoek 9"/>
            <p:cNvSpPr>
              <a:spLocks/>
            </p:cNvSpPr>
            <p:nvPr/>
          </p:nvSpPr>
          <p:spPr>
            <a:xfrm>
              <a:off x="288000" y="288000"/>
              <a:ext cx="6767999"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n>
                  <a:solidFill>
                    <a:srgbClr val="543F5E"/>
                  </a:solidFill>
                </a:ln>
              </a:endParaRPr>
            </a:p>
          </p:txBody>
        </p:sp>
        <p:sp>
          <p:nvSpPr>
            <p:cNvPr id="11" name="Rechthoekige driehoek 10"/>
            <p:cNvSpPr/>
            <p:nvPr/>
          </p:nvSpPr>
          <p:spPr>
            <a:xfrm>
              <a:off x="7047859"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n>
                  <a:solidFill>
                    <a:srgbClr val="543F5E"/>
                  </a:solidFill>
                </a:ln>
              </a:endParaRPr>
            </a:p>
          </p:txBody>
        </p:sp>
      </p:grpSp>
      <p:sp>
        <p:nvSpPr>
          <p:cNvPr id="2" name="Titel 1"/>
          <p:cNvSpPr>
            <a:spLocks noGrp="1"/>
          </p:cNvSpPr>
          <p:nvPr>
            <p:ph type="ctrTitle"/>
          </p:nvPr>
        </p:nvSpPr>
        <p:spPr>
          <a:xfrm>
            <a:off x="3072000" y="2520001"/>
            <a:ext cx="7122776" cy="1579711"/>
          </a:xfrm>
        </p:spPr>
        <p:txBody>
          <a:bodyPr anchor="b" anchorCtr="0">
            <a:noAutofit/>
          </a:bodyPr>
          <a:lstStyle>
            <a:lvl1pPr algn="l">
              <a:lnSpc>
                <a:spcPts val="5400"/>
              </a:lnSpc>
              <a:defRPr sz="5400" b="1" i="0">
                <a:solidFill>
                  <a:schemeClr val="bg1"/>
                </a:solidFill>
                <a:latin typeface="Calibri"/>
                <a:cs typeface="Calibri"/>
              </a:defRPr>
            </a:lvl1pPr>
          </a:lstStyle>
          <a:p>
            <a:r>
              <a:rPr lang="nl-NL"/>
              <a:t>Klik om stijl te bewerken</a:t>
            </a:r>
            <a:endParaRPr lang="nl-BE"/>
          </a:p>
        </p:txBody>
      </p:sp>
      <p:sp>
        <p:nvSpPr>
          <p:cNvPr id="3" name="Ondertitel 2"/>
          <p:cNvSpPr>
            <a:spLocks noGrp="1"/>
          </p:cNvSpPr>
          <p:nvPr>
            <p:ph type="subTitle" idx="1"/>
          </p:nvPr>
        </p:nvSpPr>
        <p:spPr>
          <a:xfrm>
            <a:off x="3072000" y="4174702"/>
            <a:ext cx="7139475" cy="1053708"/>
          </a:xfrm>
          <a:prstGeom prst="rect">
            <a:avLst/>
          </a:prstGeom>
        </p:spPr>
        <p:txBody>
          <a:bodyPr bIns="0">
            <a:noAutofit/>
          </a:bodyPr>
          <a:lstStyle>
            <a:lvl1pPr marL="0" indent="0" algn="l">
              <a:lnSpc>
                <a:spcPts val="1760"/>
              </a:lnSpc>
              <a:buNone/>
              <a:defRPr sz="158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solidFill>
                  <a:schemeClr val="bg1"/>
                </a:solidFill>
                <a:latin typeface="Calibri"/>
                <a:cs typeface="Calibri"/>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pic>
        <p:nvPicPr>
          <p:cNvPr id="16" name="Afbeelding 15" descr="Afbeelding met tekst, teken&#10;&#10;Automatisch gegenereerde beschrijving">
            <a:extLst>
              <a:ext uri="{FF2B5EF4-FFF2-40B4-BE49-F238E27FC236}">
                <a16:creationId xmlns:a16="http://schemas.microsoft.com/office/drawing/2014/main" id="{7FEB981E-106A-4064-9DAA-E358CBAEB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8420" y="233260"/>
            <a:ext cx="2090408" cy="515364"/>
          </a:xfrm>
          <a:prstGeom prst="rect">
            <a:avLst/>
          </a:prstGeom>
        </p:spPr>
      </p:pic>
      <p:pic>
        <p:nvPicPr>
          <p:cNvPr id="9" name="Afbeelding 8" descr="Afbeelding met tekst, teken&#10;&#10;Automatisch gegenereerde beschrijving">
            <a:extLst>
              <a:ext uri="{FF2B5EF4-FFF2-40B4-BE49-F238E27FC236}">
                <a16:creationId xmlns:a16="http://schemas.microsoft.com/office/drawing/2014/main" id="{50240E4C-F6B7-49E7-A757-B804D113B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8420" y="233260"/>
            <a:ext cx="2090408" cy="515364"/>
          </a:xfrm>
          <a:prstGeom prst="rect">
            <a:avLst/>
          </a:prstGeom>
        </p:spPr>
      </p:pic>
    </p:spTree>
    <p:extLst>
      <p:ext uri="{BB962C8B-B14F-4D97-AF65-F5344CB8AC3E}">
        <p14:creationId xmlns:p14="http://schemas.microsoft.com/office/powerpoint/2010/main" val="416186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eldia">
    <p:spTree>
      <p:nvGrpSpPr>
        <p:cNvPr id="1" name=""/>
        <p:cNvGrpSpPr/>
        <p:nvPr/>
      </p:nvGrpSpPr>
      <p:grpSpPr>
        <a:xfrm>
          <a:off x="0" y="0"/>
          <a:ext cx="0" cy="0"/>
          <a:chOff x="0" y="0"/>
          <a:chExt cx="0" cy="0"/>
        </a:xfrm>
      </p:grpSpPr>
      <p:pic>
        <p:nvPicPr>
          <p:cNvPr id="2050" name="Picture 2" descr="Groep Mensen Zittend Op Een Stoel Voor Tafel">
            <a:extLst>
              <a:ext uri="{FF2B5EF4-FFF2-40B4-BE49-F238E27FC236}">
                <a16:creationId xmlns:a16="http://schemas.microsoft.com/office/drawing/2014/main" id="{E917D097-7168-492D-AB8A-D5F901A6B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634" y="261369"/>
            <a:ext cx="9469943" cy="6264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eperen 3"/>
          <p:cNvGrpSpPr/>
          <p:nvPr/>
        </p:nvGrpSpPr>
        <p:grpSpPr>
          <a:xfrm>
            <a:off x="1979521" y="261368"/>
            <a:ext cx="9828479" cy="6265475"/>
            <a:chOff x="1484640" y="288000"/>
            <a:chExt cx="7371359" cy="6265475"/>
          </a:xfrm>
          <a:solidFill>
            <a:srgbClr val="1491BB"/>
          </a:solidFill>
        </p:grpSpPr>
        <p:sp>
          <p:nvSpPr>
            <p:cNvPr id="8" name="Rechthoek 7"/>
            <p:cNvSpPr>
              <a:spLocks/>
            </p:cNvSpPr>
            <p:nvPr/>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n>
                  <a:solidFill>
                    <a:srgbClr val="543F5E"/>
                  </a:solidFill>
                </a:ln>
              </a:endParaRPr>
            </a:p>
          </p:txBody>
        </p:sp>
        <p:sp>
          <p:nvSpPr>
            <p:cNvPr id="10" name="Rechthoekige driehoek 9"/>
            <p:cNvSpPr/>
            <p:nvPr/>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n>
                  <a:solidFill>
                    <a:srgbClr val="543F5E"/>
                  </a:solidFill>
                </a:ln>
              </a:endParaRPr>
            </a:p>
          </p:txBody>
        </p:sp>
      </p:grpSp>
      <p:sp>
        <p:nvSpPr>
          <p:cNvPr id="2" name="Titel 1"/>
          <p:cNvSpPr>
            <a:spLocks noGrp="1"/>
          </p:cNvSpPr>
          <p:nvPr>
            <p:ph type="ctrTitle" hasCustomPrompt="1"/>
          </p:nvPr>
        </p:nvSpPr>
        <p:spPr>
          <a:xfrm>
            <a:off x="5328069" y="2104574"/>
            <a:ext cx="5088000" cy="2484000"/>
          </a:xfrm>
        </p:spPr>
        <p:txBody>
          <a:bodyPr anchor="t" anchorCtr="0">
            <a:noAutofit/>
          </a:bodyPr>
          <a:lstStyle>
            <a:lvl1pPr algn="l">
              <a:lnSpc>
                <a:spcPts val="5400"/>
              </a:lnSpc>
              <a:defRPr sz="5400" baseline="0">
                <a:solidFill>
                  <a:schemeClr val="bg1"/>
                </a:solidFill>
                <a:latin typeface="Calibri"/>
                <a:cs typeface="Calibri"/>
              </a:defRPr>
            </a:lvl1pPr>
          </a:lstStyle>
          <a:p>
            <a:r>
              <a:rPr lang="nl-NL"/>
              <a:t>Klik om de stijl te bewerken</a:t>
            </a:r>
            <a:endParaRPr lang="nl-BE"/>
          </a:p>
        </p:txBody>
      </p:sp>
      <p:sp>
        <p:nvSpPr>
          <p:cNvPr id="3" name="Ondertitel 2"/>
          <p:cNvSpPr>
            <a:spLocks noGrp="1"/>
          </p:cNvSpPr>
          <p:nvPr>
            <p:ph type="subTitle" idx="1"/>
          </p:nvPr>
        </p:nvSpPr>
        <p:spPr>
          <a:xfrm>
            <a:off x="5334443" y="4631622"/>
            <a:ext cx="5088000" cy="1224000"/>
          </a:xfrm>
          <a:prstGeom prst="rect">
            <a:avLst/>
          </a:prstGeom>
        </p:spPr>
        <p:txBody>
          <a:bodyPr bIns="0">
            <a:noAutofit/>
          </a:bodyPr>
          <a:lstStyle>
            <a:lvl1pPr marL="0" indent="0" algn="l">
              <a:lnSpc>
                <a:spcPts val="1760"/>
              </a:lnSpc>
              <a:spcBef>
                <a:spcPts val="0"/>
              </a:spcBef>
              <a:buNone/>
              <a:defRPr sz="158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Calibri"/>
                <a:cs typeface="Calibri"/>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
        <p:nvSpPr>
          <p:cNvPr id="11" name="Tijdelijke aanduiding voor dianummer 6">
            <a:extLst>
              <a:ext uri="{FF2B5EF4-FFF2-40B4-BE49-F238E27FC236}">
                <a16:creationId xmlns:a16="http://schemas.microsoft.com/office/drawing/2014/main" id="{21A458B7-AD2E-48C3-83A9-107958BD9B2C}"/>
              </a:ext>
            </a:extLst>
          </p:cNvPr>
          <p:cNvSpPr>
            <a:spLocks noGrp="1"/>
          </p:cNvSpPr>
          <p:nvPr>
            <p:ph type="sldNum" sz="quarter" idx="13"/>
          </p:nvPr>
        </p:nvSpPr>
        <p:spPr>
          <a:xfrm>
            <a:off x="9168019" y="6336001"/>
            <a:ext cx="2855495" cy="365125"/>
          </a:xfrm>
        </p:spPr>
        <p:txBody>
          <a:bodyPr/>
          <a:lstStyle>
            <a:lvl1pPr>
              <a:defRPr sz="900">
                <a:latin typeface="FlandersArtSans-Regular" panose="00000500000000000000" pitchFamily="2" charset="0"/>
              </a:defRPr>
            </a:lvl1pPr>
          </a:lstStyle>
          <a:p>
            <a:fld id="{794A9975-AF6A-4439-80BE-37ECEE1D374C}" type="slidenum">
              <a:rPr lang="nl-BE" smtClean="0"/>
              <a:t>‹#›</a:t>
            </a:fld>
            <a:endParaRPr lang="nl-BE"/>
          </a:p>
        </p:txBody>
      </p:sp>
      <p:pic>
        <p:nvPicPr>
          <p:cNvPr id="15" name="Afbeelding 14" descr="Afbeelding met tekst&#10;&#10;Automatisch gegenereerde beschrijving">
            <a:extLst>
              <a:ext uri="{FF2B5EF4-FFF2-40B4-BE49-F238E27FC236}">
                <a16:creationId xmlns:a16="http://schemas.microsoft.com/office/drawing/2014/main" id="{4DA532AE-2BDD-46AD-871B-079C3EC1EFBE}"/>
              </a:ext>
            </a:extLst>
          </p:cNvPr>
          <p:cNvPicPr>
            <a:picLocks noChangeAspect="1"/>
          </p:cNvPicPr>
          <p:nvPr/>
        </p:nvPicPr>
        <p:blipFill rotWithShape="1">
          <a:blip r:embed="rId3">
            <a:extLst>
              <a:ext uri="{28A0092B-C50C-407E-A947-70E740481C1C}">
                <a14:useLocalDpi xmlns:a14="http://schemas.microsoft.com/office/drawing/2010/main" val="0"/>
              </a:ext>
            </a:extLst>
          </a:blip>
          <a:srcRect r="53959"/>
          <a:stretch/>
        </p:blipFill>
        <p:spPr>
          <a:xfrm>
            <a:off x="7053744" y="554394"/>
            <a:ext cx="2514642" cy="7200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C4672FCD-D3BD-4E51-8F48-071F19475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486" y="525403"/>
            <a:ext cx="1717414" cy="720000"/>
          </a:xfrm>
          <a:prstGeom prst="rect">
            <a:avLst/>
          </a:prstGeom>
        </p:spPr>
      </p:pic>
      <p:pic>
        <p:nvPicPr>
          <p:cNvPr id="13" name="Afbeelding 12" descr="Afbeelding met tekst, teken&#10;&#10;Automatisch gegenereerde beschrijving">
            <a:extLst>
              <a:ext uri="{FF2B5EF4-FFF2-40B4-BE49-F238E27FC236}">
                <a16:creationId xmlns:a16="http://schemas.microsoft.com/office/drawing/2014/main" id="{28939B0C-746C-4287-B878-6BA5E5E6D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9704" y="642485"/>
            <a:ext cx="2230544" cy="549913"/>
          </a:xfrm>
          <a:prstGeom prst="rect">
            <a:avLst/>
          </a:prstGeom>
        </p:spPr>
      </p:pic>
      <p:pic>
        <p:nvPicPr>
          <p:cNvPr id="14" name="Afbeelding 13" descr="Afbeelding met tekst, teken&#10;&#10;Automatisch gegenereerde beschrijving">
            <a:extLst>
              <a:ext uri="{FF2B5EF4-FFF2-40B4-BE49-F238E27FC236}">
                <a16:creationId xmlns:a16="http://schemas.microsoft.com/office/drawing/2014/main" id="{411A2982-259A-4FCB-ADDA-5B20D0194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9704" y="642485"/>
            <a:ext cx="2230544" cy="549913"/>
          </a:xfrm>
          <a:prstGeom prst="rect">
            <a:avLst/>
          </a:prstGeom>
        </p:spPr>
      </p:pic>
    </p:spTree>
    <p:extLst>
      <p:ext uri="{BB962C8B-B14F-4D97-AF65-F5344CB8AC3E}">
        <p14:creationId xmlns:p14="http://schemas.microsoft.com/office/powerpoint/2010/main" val="63989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Titeldia">
    <p:spTree>
      <p:nvGrpSpPr>
        <p:cNvPr id="1" name=""/>
        <p:cNvGrpSpPr/>
        <p:nvPr/>
      </p:nvGrpSpPr>
      <p:grpSpPr>
        <a:xfrm>
          <a:off x="0" y="0"/>
          <a:ext cx="0" cy="0"/>
          <a:chOff x="0" y="0"/>
          <a:chExt cx="0" cy="0"/>
        </a:xfrm>
      </p:grpSpPr>
      <p:pic>
        <p:nvPicPr>
          <p:cNvPr id="2050" name="Picture 2" descr="Groep Mensen Zittend Op Een Stoel Voor Tafel">
            <a:extLst>
              <a:ext uri="{FF2B5EF4-FFF2-40B4-BE49-F238E27FC236}">
                <a16:creationId xmlns:a16="http://schemas.microsoft.com/office/drawing/2014/main" id="{E917D097-7168-492D-AB8A-D5F901A6B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634" y="261369"/>
            <a:ext cx="9469943" cy="6264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eperen 3"/>
          <p:cNvGrpSpPr/>
          <p:nvPr/>
        </p:nvGrpSpPr>
        <p:grpSpPr>
          <a:xfrm>
            <a:off x="1979521" y="261368"/>
            <a:ext cx="9828479" cy="6265475"/>
            <a:chOff x="1484640" y="288000"/>
            <a:chExt cx="7371359" cy="6265475"/>
          </a:xfrm>
          <a:solidFill>
            <a:srgbClr val="1491BB"/>
          </a:solidFill>
        </p:grpSpPr>
        <p:sp>
          <p:nvSpPr>
            <p:cNvPr id="8" name="Rechthoek 7"/>
            <p:cNvSpPr>
              <a:spLocks/>
            </p:cNvSpPr>
            <p:nvPr/>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n>
                  <a:solidFill>
                    <a:srgbClr val="543F5E"/>
                  </a:solidFill>
                </a:ln>
              </a:endParaRPr>
            </a:p>
          </p:txBody>
        </p:sp>
        <p:sp>
          <p:nvSpPr>
            <p:cNvPr id="10" name="Rechthoekige driehoek 9"/>
            <p:cNvSpPr/>
            <p:nvPr/>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n>
                  <a:solidFill>
                    <a:srgbClr val="543F5E"/>
                  </a:solidFill>
                </a:ln>
              </a:endParaRPr>
            </a:p>
          </p:txBody>
        </p:sp>
      </p:grpSp>
      <p:sp>
        <p:nvSpPr>
          <p:cNvPr id="2" name="Titel 1"/>
          <p:cNvSpPr>
            <a:spLocks noGrp="1"/>
          </p:cNvSpPr>
          <p:nvPr>
            <p:ph type="ctrTitle" hasCustomPrompt="1"/>
          </p:nvPr>
        </p:nvSpPr>
        <p:spPr>
          <a:xfrm>
            <a:off x="5328069" y="2104574"/>
            <a:ext cx="5088000" cy="2484000"/>
          </a:xfrm>
        </p:spPr>
        <p:txBody>
          <a:bodyPr anchor="t" anchorCtr="0">
            <a:noAutofit/>
          </a:bodyPr>
          <a:lstStyle>
            <a:lvl1pPr algn="l">
              <a:lnSpc>
                <a:spcPts val="5400"/>
              </a:lnSpc>
              <a:defRPr sz="5400" baseline="0">
                <a:solidFill>
                  <a:schemeClr val="bg1"/>
                </a:solidFill>
                <a:latin typeface="Calibri"/>
                <a:cs typeface="Calibri"/>
              </a:defRPr>
            </a:lvl1pPr>
          </a:lstStyle>
          <a:p>
            <a:r>
              <a:rPr lang="nl-NL"/>
              <a:t>Klik om de stijl te bewerken</a:t>
            </a:r>
            <a:endParaRPr lang="nl-BE"/>
          </a:p>
        </p:txBody>
      </p:sp>
      <p:sp>
        <p:nvSpPr>
          <p:cNvPr id="3" name="Ondertitel 2"/>
          <p:cNvSpPr>
            <a:spLocks noGrp="1"/>
          </p:cNvSpPr>
          <p:nvPr>
            <p:ph type="subTitle" idx="1"/>
          </p:nvPr>
        </p:nvSpPr>
        <p:spPr>
          <a:xfrm>
            <a:off x="5334443" y="4631622"/>
            <a:ext cx="5088000" cy="1224000"/>
          </a:xfrm>
          <a:prstGeom prst="rect">
            <a:avLst/>
          </a:prstGeom>
        </p:spPr>
        <p:txBody>
          <a:bodyPr bIns="0">
            <a:noAutofit/>
          </a:bodyPr>
          <a:lstStyle>
            <a:lvl1pPr marL="0" indent="0" algn="l">
              <a:lnSpc>
                <a:spcPts val="1760"/>
              </a:lnSpc>
              <a:spcBef>
                <a:spcPts val="0"/>
              </a:spcBef>
              <a:buNone/>
              <a:defRPr sz="158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Calibri"/>
                <a:cs typeface="Calibri"/>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
        <p:nvSpPr>
          <p:cNvPr id="11" name="Tijdelijke aanduiding voor dianummer 6">
            <a:extLst>
              <a:ext uri="{FF2B5EF4-FFF2-40B4-BE49-F238E27FC236}">
                <a16:creationId xmlns:a16="http://schemas.microsoft.com/office/drawing/2014/main" id="{21A458B7-AD2E-48C3-83A9-107958BD9B2C}"/>
              </a:ext>
            </a:extLst>
          </p:cNvPr>
          <p:cNvSpPr>
            <a:spLocks noGrp="1"/>
          </p:cNvSpPr>
          <p:nvPr>
            <p:ph type="sldNum" sz="quarter" idx="13"/>
          </p:nvPr>
        </p:nvSpPr>
        <p:spPr>
          <a:xfrm>
            <a:off x="9168019" y="6336001"/>
            <a:ext cx="2855495" cy="365125"/>
          </a:xfrm>
        </p:spPr>
        <p:txBody>
          <a:bodyPr/>
          <a:lstStyle>
            <a:lvl1pPr>
              <a:defRPr sz="900">
                <a:latin typeface="FlandersArtSans-Regular" panose="00000500000000000000" pitchFamily="2" charset="0"/>
              </a:defRPr>
            </a:lvl1pPr>
          </a:lstStyle>
          <a:p>
            <a:fld id="{794A9975-AF6A-4439-80BE-37ECEE1D374C}" type="slidenum">
              <a:rPr lang="nl-BE" smtClean="0"/>
              <a:t>‹#›</a:t>
            </a:fld>
            <a:endParaRPr lang="nl-BE"/>
          </a:p>
        </p:txBody>
      </p:sp>
      <p:pic>
        <p:nvPicPr>
          <p:cNvPr id="13" name="Afbeelding 12" descr="Afbeelding met tekst, teken&#10;&#10;Automatisch gegenereerde beschrijving">
            <a:extLst>
              <a:ext uri="{FF2B5EF4-FFF2-40B4-BE49-F238E27FC236}">
                <a16:creationId xmlns:a16="http://schemas.microsoft.com/office/drawing/2014/main" id="{28939B0C-746C-4287-B878-6BA5E5E6D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1579" y="551939"/>
            <a:ext cx="2230544" cy="549913"/>
          </a:xfrm>
          <a:prstGeom prst="rect">
            <a:avLst/>
          </a:prstGeom>
        </p:spPr>
      </p:pic>
    </p:spTree>
    <p:extLst>
      <p:ext uri="{BB962C8B-B14F-4D97-AF65-F5344CB8AC3E}">
        <p14:creationId xmlns:p14="http://schemas.microsoft.com/office/powerpoint/2010/main" val="173753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eg">
    <p:spTree>
      <p:nvGrpSpPr>
        <p:cNvPr id="1" name=""/>
        <p:cNvGrpSpPr/>
        <p:nvPr/>
      </p:nvGrpSpPr>
      <p:grpSpPr>
        <a:xfrm>
          <a:off x="0" y="0"/>
          <a:ext cx="0" cy="0"/>
          <a:chOff x="0" y="0"/>
          <a:chExt cx="0" cy="0"/>
        </a:xfrm>
      </p:grpSpPr>
      <p:pic>
        <p:nvPicPr>
          <p:cNvPr id="12" name="Afbeelding 11" descr="Afbeelding met tekst&#10;&#10;Automatisch gegenereerde beschrijving">
            <a:extLst>
              <a:ext uri="{FF2B5EF4-FFF2-40B4-BE49-F238E27FC236}">
                <a16:creationId xmlns:a16="http://schemas.microsoft.com/office/drawing/2014/main" id="{51837BE3-CDBF-4DB5-9EBD-FF4726A0D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080" y="5985428"/>
            <a:ext cx="5461822" cy="720000"/>
          </a:xfrm>
          <a:prstGeom prst="rect">
            <a:avLst/>
          </a:prstGeom>
        </p:spPr>
      </p:pic>
      <p:sp>
        <p:nvSpPr>
          <p:cNvPr id="8" name="Titel 1"/>
          <p:cNvSpPr>
            <a:spLocks noGrp="1"/>
          </p:cNvSpPr>
          <p:nvPr>
            <p:ph type="title"/>
          </p:nvPr>
        </p:nvSpPr>
        <p:spPr>
          <a:xfrm>
            <a:off x="1728000" y="756000"/>
            <a:ext cx="9888000" cy="1116000"/>
          </a:xfrm>
        </p:spPr>
        <p:txBody>
          <a:bodyPr anchor="t" anchorCtr="0"/>
          <a:lstStyle>
            <a:lvl1pPr>
              <a:defRPr>
                <a:latin typeface="Calibri"/>
                <a:cs typeface="Calibri"/>
              </a:defRPr>
            </a:lvl1pPr>
          </a:lstStyle>
          <a:p>
            <a:r>
              <a:rPr lang="nl-NL"/>
              <a:t>Klik om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3"/>
              </a:buBlip>
              <a:defRPr sz="2200">
                <a:latin typeface="Calibri"/>
                <a:cs typeface="Calibri"/>
              </a:defRPr>
            </a:lvl1pPr>
            <a:lvl2pPr>
              <a:lnSpc>
                <a:spcPct val="90000"/>
              </a:lnSpc>
              <a:buSzPct val="75000"/>
              <a:buFontTx/>
              <a:buBlip>
                <a:blip r:embed="rId4"/>
              </a:buBlip>
              <a:defRPr sz="2200">
                <a:solidFill>
                  <a:schemeClr val="bg1">
                    <a:lumMod val="50000"/>
                  </a:schemeClr>
                </a:solidFill>
                <a:latin typeface="Calibri"/>
                <a:cs typeface="Calibri"/>
              </a:defRPr>
            </a:lvl2pPr>
            <a:lvl3pPr>
              <a:lnSpc>
                <a:spcPct val="90000"/>
              </a:lnSpc>
              <a:buSzPct val="85000"/>
              <a:defRPr>
                <a:latin typeface="Calibri"/>
                <a:cs typeface="Calibri"/>
              </a:defRPr>
            </a:lvl3pPr>
            <a:lvl4pPr>
              <a:lnSpc>
                <a:spcPct val="90000"/>
              </a:lnSpc>
              <a:defRPr>
                <a:latin typeface="Calibri"/>
                <a:cs typeface="Calibri"/>
              </a:defRPr>
            </a:lvl4pPr>
            <a:lvl5pPr>
              <a:lnSpc>
                <a:spcPct val="90000"/>
              </a:lnSpc>
              <a:defRPr>
                <a:latin typeface="Calibri"/>
                <a:cs typeface="Calibri"/>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Rechthoek 9"/>
          <p:cNvSpPr/>
          <p:nvPr/>
        </p:nvSpPr>
        <p:spPr>
          <a:xfrm>
            <a:off x="1" y="0"/>
            <a:ext cx="376276" cy="6858000"/>
          </a:xfrm>
          <a:prstGeom prst="rect">
            <a:avLst/>
          </a:prstGeom>
          <a:solidFill>
            <a:srgbClr val="1491BB"/>
          </a:solidFill>
          <a:ln>
            <a:solidFill>
              <a:srgbClr val="1491B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3" name="Afbeelding 2" descr="Afbeelding met tekst, teken&#10;&#10;Automatisch gegenereerde beschrijving">
            <a:extLst>
              <a:ext uri="{FF2B5EF4-FFF2-40B4-BE49-F238E27FC236}">
                <a16:creationId xmlns:a16="http://schemas.microsoft.com/office/drawing/2014/main" id="{221BEF25-09B2-416E-816C-8A6DF36CFF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36" y="6087746"/>
            <a:ext cx="2090408" cy="515364"/>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5B2B4972-D69F-4A8C-AB31-ECE7DBAA3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080" y="5985428"/>
            <a:ext cx="5461822" cy="720000"/>
          </a:xfrm>
          <a:prstGeom prst="rect">
            <a:avLst/>
          </a:prstGeom>
        </p:spPr>
      </p:pic>
      <p:pic>
        <p:nvPicPr>
          <p:cNvPr id="11" name="Afbeelding 10" descr="Afbeelding met tekst, teken&#10;&#10;Automatisch gegenereerde beschrijving">
            <a:extLst>
              <a:ext uri="{FF2B5EF4-FFF2-40B4-BE49-F238E27FC236}">
                <a16:creationId xmlns:a16="http://schemas.microsoft.com/office/drawing/2014/main" id="{2BC479DA-6739-4FD4-90ED-47CF4EDDD4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36" y="6087746"/>
            <a:ext cx="2090408" cy="515364"/>
          </a:xfrm>
          <a:prstGeom prst="rect">
            <a:avLst/>
          </a:prstGeom>
        </p:spPr>
      </p:pic>
    </p:spTree>
    <p:extLst>
      <p:ext uri="{BB962C8B-B14F-4D97-AF65-F5344CB8AC3E}">
        <p14:creationId xmlns:p14="http://schemas.microsoft.com/office/powerpoint/2010/main" val="112631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Leeg">
    <p:spTree>
      <p:nvGrpSpPr>
        <p:cNvPr id="1" name=""/>
        <p:cNvGrpSpPr/>
        <p:nvPr/>
      </p:nvGrpSpPr>
      <p:grpSpPr>
        <a:xfrm>
          <a:off x="0" y="0"/>
          <a:ext cx="0" cy="0"/>
          <a:chOff x="0" y="0"/>
          <a:chExt cx="0" cy="0"/>
        </a:xfrm>
      </p:grpSpPr>
      <p:sp>
        <p:nvSpPr>
          <p:cNvPr id="8" name="Titel 1"/>
          <p:cNvSpPr>
            <a:spLocks noGrp="1"/>
          </p:cNvSpPr>
          <p:nvPr>
            <p:ph type="title"/>
          </p:nvPr>
        </p:nvSpPr>
        <p:spPr>
          <a:xfrm>
            <a:off x="1728000" y="756000"/>
            <a:ext cx="9888000" cy="1116000"/>
          </a:xfrm>
        </p:spPr>
        <p:txBody>
          <a:bodyPr anchor="t" anchorCtr="0"/>
          <a:lstStyle>
            <a:lvl1pPr>
              <a:defRPr>
                <a:latin typeface="Calibri"/>
                <a:cs typeface="Calibri"/>
              </a:defRPr>
            </a:lvl1pPr>
          </a:lstStyle>
          <a:p>
            <a:r>
              <a:rPr lang="nl-NL"/>
              <a:t>Klik om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Calibri"/>
                <a:cs typeface="Calibri"/>
              </a:defRPr>
            </a:lvl1pPr>
            <a:lvl2pPr>
              <a:lnSpc>
                <a:spcPct val="90000"/>
              </a:lnSpc>
              <a:buSzPct val="75000"/>
              <a:buFontTx/>
              <a:buBlip>
                <a:blip r:embed="rId3"/>
              </a:buBlip>
              <a:defRPr sz="2200">
                <a:solidFill>
                  <a:schemeClr val="bg1">
                    <a:lumMod val="50000"/>
                  </a:schemeClr>
                </a:solidFill>
                <a:latin typeface="Calibri"/>
                <a:cs typeface="Calibri"/>
              </a:defRPr>
            </a:lvl2pPr>
            <a:lvl3pPr>
              <a:lnSpc>
                <a:spcPct val="90000"/>
              </a:lnSpc>
              <a:buSzPct val="85000"/>
              <a:defRPr>
                <a:latin typeface="Calibri"/>
                <a:cs typeface="Calibri"/>
              </a:defRPr>
            </a:lvl3pPr>
            <a:lvl4pPr>
              <a:lnSpc>
                <a:spcPct val="90000"/>
              </a:lnSpc>
              <a:defRPr>
                <a:latin typeface="Calibri"/>
                <a:cs typeface="Calibri"/>
              </a:defRPr>
            </a:lvl4pPr>
            <a:lvl5pPr>
              <a:lnSpc>
                <a:spcPct val="90000"/>
              </a:lnSpc>
              <a:defRPr>
                <a:latin typeface="Calibri"/>
                <a:cs typeface="Calibri"/>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Rechthoek 9"/>
          <p:cNvSpPr/>
          <p:nvPr/>
        </p:nvSpPr>
        <p:spPr>
          <a:xfrm>
            <a:off x="1" y="0"/>
            <a:ext cx="376276" cy="6858000"/>
          </a:xfrm>
          <a:prstGeom prst="rect">
            <a:avLst/>
          </a:prstGeom>
          <a:solidFill>
            <a:srgbClr val="1491BB"/>
          </a:solidFill>
          <a:ln>
            <a:solidFill>
              <a:srgbClr val="1491B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descr="Afbeelding met tekst, teken&#10;&#10;Automatisch gegenereerde beschrijving">
            <a:extLst>
              <a:ext uri="{FF2B5EF4-FFF2-40B4-BE49-F238E27FC236}">
                <a16:creationId xmlns:a16="http://schemas.microsoft.com/office/drawing/2014/main" id="{A3C59CFD-277E-4D85-83C6-816011207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8274" y="6167645"/>
            <a:ext cx="2090408" cy="515364"/>
          </a:xfrm>
          <a:prstGeom prst="rect">
            <a:avLst/>
          </a:prstGeom>
        </p:spPr>
      </p:pic>
    </p:spTree>
    <p:extLst>
      <p:ext uri="{BB962C8B-B14F-4D97-AF65-F5344CB8AC3E}">
        <p14:creationId xmlns:p14="http://schemas.microsoft.com/office/powerpoint/2010/main" val="110697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1" i="0">
                <a:latin typeface="Calibri"/>
                <a:cs typeface="Calibri"/>
              </a:defRPr>
            </a:lvl1pPr>
          </a:lstStyle>
          <a:p>
            <a:r>
              <a:rPr lang="nl-NL"/>
              <a:t>Klik om stijl te bewerken</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Calibri"/>
                <a:cs typeface="Calibri"/>
              </a:defRPr>
            </a:lvl1pPr>
            <a:lvl2pPr>
              <a:spcBef>
                <a:spcPts val="300"/>
              </a:spcBef>
              <a:defRPr sz="2000">
                <a:solidFill>
                  <a:schemeClr val="bg1">
                    <a:lumMod val="50000"/>
                  </a:schemeClr>
                </a:solidFill>
                <a:latin typeface="Calibri"/>
                <a:cs typeface="Calibri"/>
              </a:defRPr>
            </a:lvl2pPr>
            <a:lvl3pPr>
              <a:spcBef>
                <a:spcPts val="300"/>
              </a:spcBef>
              <a:defRPr sz="1800">
                <a:latin typeface="Calibri"/>
                <a:cs typeface="Calibri"/>
              </a:defRPr>
            </a:lvl3pPr>
            <a:lvl4pPr>
              <a:spcBef>
                <a:spcPts val="300"/>
              </a:spcBef>
              <a:defRPr sz="1800">
                <a:latin typeface="Calibri"/>
                <a:cs typeface="Calibri"/>
              </a:defRPr>
            </a:lvl4pPr>
            <a:lvl5pPr>
              <a:spcBef>
                <a:spcPts val="300"/>
              </a:spcBef>
              <a:defRPr sz="1800">
                <a:latin typeface="Calibri"/>
                <a:cs typeface="Calibri"/>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Calibri"/>
                <a:cs typeface="Calibri"/>
              </a:defRPr>
            </a:lvl1pPr>
            <a:lvl2pPr>
              <a:spcBef>
                <a:spcPts val="300"/>
              </a:spcBef>
              <a:defRPr sz="2000">
                <a:solidFill>
                  <a:schemeClr val="bg1">
                    <a:lumMod val="50000"/>
                  </a:schemeClr>
                </a:solidFill>
                <a:latin typeface="Calibri"/>
                <a:cs typeface="Calibri"/>
              </a:defRPr>
            </a:lvl2pPr>
            <a:lvl3pPr>
              <a:spcBef>
                <a:spcPts val="300"/>
              </a:spcBef>
              <a:defRPr sz="1800">
                <a:latin typeface="Calibri"/>
                <a:cs typeface="Calibri"/>
              </a:defRPr>
            </a:lvl3pPr>
            <a:lvl4pPr>
              <a:spcBef>
                <a:spcPts val="300"/>
              </a:spcBef>
              <a:defRPr sz="1800">
                <a:latin typeface="Calibri"/>
                <a:cs typeface="Calibri"/>
              </a:defRPr>
            </a:lvl4pPr>
            <a:lvl5pPr>
              <a:spcBef>
                <a:spcPts val="300"/>
              </a:spcBef>
              <a:defRPr sz="1800">
                <a:latin typeface="Calibri"/>
                <a:cs typeface="Calibri"/>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5" name="Rechthoek 14"/>
          <p:cNvSpPr/>
          <p:nvPr/>
        </p:nvSpPr>
        <p:spPr>
          <a:xfrm>
            <a:off x="1" y="0"/>
            <a:ext cx="376276" cy="6858000"/>
          </a:xfrm>
          <a:prstGeom prst="rect">
            <a:avLst/>
          </a:prstGeom>
          <a:solidFill>
            <a:srgbClr val="1491BB"/>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12" name="Afbeelding 11" descr="Afbeelding met tekst&#10;&#10;Automatisch gegenereerde beschrijving">
            <a:extLst>
              <a:ext uri="{FF2B5EF4-FFF2-40B4-BE49-F238E27FC236}">
                <a16:creationId xmlns:a16="http://schemas.microsoft.com/office/drawing/2014/main" id="{794E4A02-427E-485F-B334-78436A6B8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080" y="5985428"/>
            <a:ext cx="5461822" cy="720000"/>
          </a:xfrm>
          <a:prstGeom prst="rect">
            <a:avLst/>
          </a:prstGeom>
        </p:spPr>
      </p:pic>
      <p:pic>
        <p:nvPicPr>
          <p:cNvPr id="14" name="Afbeelding 13" descr="Afbeelding met tekst, teken&#10;&#10;Automatisch gegenereerde beschrijving">
            <a:extLst>
              <a:ext uri="{FF2B5EF4-FFF2-40B4-BE49-F238E27FC236}">
                <a16:creationId xmlns:a16="http://schemas.microsoft.com/office/drawing/2014/main" id="{74DA02A3-88FC-464C-AA21-F3B68C103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36" y="6087746"/>
            <a:ext cx="2090408" cy="515364"/>
          </a:xfrm>
          <a:prstGeom prst="rect">
            <a:avLst/>
          </a:prstGeom>
        </p:spPr>
      </p:pic>
      <p:pic>
        <p:nvPicPr>
          <p:cNvPr id="8" name="Afbeelding 7" descr="Afbeelding met tekst&#10;&#10;Automatisch gegenereerde beschrijving">
            <a:extLst>
              <a:ext uri="{FF2B5EF4-FFF2-40B4-BE49-F238E27FC236}">
                <a16:creationId xmlns:a16="http://schemas.microsoft.com/office/drawing/2014/main" id="{B0C8570F-7D3D-4BF7-8FEB-89BB5B755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080" y="5985428"/>
            <a:ext cx="5461822" cy="720000"/>
          </a:xfrm>
          <a:prstGeom prst="rect">
            <a:avLst/>
          </a:prstGeom>
        </p:spPr>
      </p:pic>
      <p:pic>
        <p:nvPicPr>
          <p:cNvPr id="9" name="Afbeelding 8" descr="Afbeelding met tekst, teken&#10;&#10;Automatisch gegenereerde beschrijving">
            <a:extLst>
              <a:ext uri="{FF2B5EF4-FFF2-40B4-BE49-F238E27FC236}">
                <a16:creationId xmlns:a16="http://schemas.microsoft.com/office/drawing/2014/main" id="{7A491993-81BF-43DC-B7CA-4036FDA80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36" y="6087746"/>
            <a:ext cx="2090408" cy="515364"/>
          </a:xfrm>
          <a:prstGeom prst="rect">
            <a:avLst/>
          </a:prstGeom>
        </p:spPr>
      </p:pic>
    </p:spTree>
    <p:extLst>
      <p:ext uri="{BB962C8B-B14F-4D97-AF65-F5344CB8AC3E}">
        <p14:creationId xmlns:p14="http://schemas.microsoft.com/office/powerpoint/2010/main" val="152069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1" i="0">
                <a:latin typeface="Calibri"/>
                <a:cs typeface="Calibri"/>
              </a:defRPr>
            </a:lvl1pPr>
          </a:lstStyle>
          <a:p>
            <a:r>
              <a:rPr lang="nl-NL"/>
              <a:t>Klik om stijl te bewerken</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Calibri"/>
                <a:cs typeface="Calibri"/>
              </a:defRPr>
            </a:lvl1pPr>
            <a:lvl2pPr>
              <a:spcBef>
                <a:spcPts val="300"/>
              </a:spcBef>
              <a:defRPr sz="2000">
                <a:solidFill>
                  <a:schemeClr val="bg1">
                    <a:lumMod val="50000"/>
                  </a:schemeClr>
                </a:solidFill>
                <a:latin typeface="Calibri"/>
                <a:cs typeface="Calibri"/>
              </a:defRPr>
            </a:lvl2pPr>
            <a:lvl3pPr>
              <a:spcBef>
                <a:spcPts val="300"/>
              </a:spcBef>
              <a:defRPr sz="1800">
                <a:latin typeface="Calibri"/>
                <a:cs typeface="Calibri"/>
              </a:defRPr>
            </a:lvl3pPr>
            <a:lvl4pPr>
              <a:spcBef>
                <a:spcPts val="300"/>
              </a:spcBef>
              <a:defRPr sz="1800">
                <a:latin typeface="Calibri"/>
                <a:cs typeface="Calibri"/>
              </a:defRPr>
            </a:lvl4pPr>
            <a:lvl5pPr>
              <a:spcBef>
                <a:spcPts val="300"/>
              </a:spcBef>
              <a:defRPr sz="1800">
                <a:latin typeface="Calibri"/>
                <a:cs typeface="Calibri"/>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Calibri"/>
                <a:cs typeface="Calibri"/>
              </a:defRPr>
            </a:lvl1pPr>
            <a:lvl2pPr>
              <a:spcBef>
                <a:spcPts val="300"/>
              </a:spcBef>
              <a:defRPr sz="2000">
                <a:solidFill>
                  <a:schemeClr val="bg1">
                    <a:lumMod val="50000"/>
                  </a:schemeClr>
                </a:solidFill>
                <a:latin typeface="Calibri"/>
                <a:cs typeface="Calibri"/>
              </a:defRPr>
            </a:lvl2pPr>
            <a:lvl3pPr>
              <a:spcBef>
                <a:spcPts val="300"/>
              </a:spcBef>
              <a:defRPr sz="1800">
                <a:latin typeface="Calibri"/>
                <a:cs typeface="Calibri"/>
              </a:defRPr>
            </a:lvl3pPr>
            <a:lvl4pPr>
              <a:spcBef>
                <a:spcPts val="300"/>
              </a:spcBef>
              <a:defRPr sz="1800">
                <a:latin typeface="Calibri"/>
                <a:cs typeface="Calibri"/>
              </a:defRPr>
            </a:lvl4pPr>
            <a:lvl5pPr>
              <a:spcBef>
                <a:spcPts val="300"/>
              </a:spcBef>
              <a:defRPr sz="1800">
                <a:latin typeface="Calibri"/>
                <a:cs typeface="Calibri"/>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5" name="Rechthoek 14"/>
          <p:cNvSpPr/>
          <p:nvPr/>
        </p:nvSpPr>
        <p:spPr>
          <a:xfrm>
            <a:off x="1" y="0"/>
            <a:ext cx="376276" cy="6858000"/>
          </a:xfrm>
          <a:prstGeom prst="rect">
            <a:avLst/>
          </a:prstGeom>
          <a:solidFill>
            <a:srgbClr val="1491BB"/>
          </a:solidFill>
          <a:ln>
            <a:solidFill>
              <a:srgbClr val="54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14" name="Afbeelding 13" descr="Afbeelding met tekst, teken&#10;&#10;Automatisch gegenereerde beschrijving">
            <a:extLst>
              <a:ext uri="{FF2B5EF4-FFF2-40B4-BE49-F238E27FC236}">
                <a16:creationId xmlns:a16="http://schemas.microsoft.com/office/drawing/2014/main" id="{74DA02A3-88FC-464C-AA21-F3B68C103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592" y="6102000"/>
            <a:ext cx="2090408" cy="515364"/>
          </a:xfrm>
          <a:prstGeom prst="rect">
            <a:avLst/>
          </a:prstGeom>
        </p:spPr>
      </p:pic>
    </p:spTree>
    <p:extLst>
      <p:ext uri="{BB962C8B-B14F-4D97-AF65-F5344CB8AC3E}">
        <p14:creationId xmlns:p14="http://schemas.microsoft.com/office/powerpoint/2010/main" val="379899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9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84000" y="0"/>
            <a:ext cx="11808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p:nvGrpSpPr>
        <p:grpSpPr>
          <a:xfrm>
            <a:off x="384000" y="3437511"/>
            <a:ext cx="11808000" cy="3456000"/>
            <a:chOff x="288000" y="3402000"/>
            <a:chExt cx="8856000" cy="3456000"/>
          </a:xfrm>
        </p:grpSpPr>
        <p:sp>
          <p:nvSpPr>
            <p:cNvPr id="5" name="Rechthoek 4"/>
            <p:cNvSpPr/>
            <p:nvPr/>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Rechthoekige driehoek 6"/>
            <p:cNvSpPr/>
            <p:nvPr/>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2" name="Titel 1"/>
          <p:cNvSpPr>
            <a:spLocks noGrp="1"/>
          </p:cNvSpPr>
          <p:nvPr>
            <p:ph type="ctrTitle"/>
          </p:nvPr>
        </p:nvSpPr>
        <p:spPr>
          <a:xfrm>
            <a:off x="1728001" y="756000"/>
            <a:ext cx="4915396"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12" name="Rechthoek 11"/>
          <p:cNvSpPr/>
          <p:nvPr/>
        </p:nvSpPr>
        <p:spPr>
          <a:xfrm>
            <a:off x="1" y="0"/>
            <a:ext cx="376276" cy="6858000"/>
          </a:xfrm>
          <a:prstGeom prst="rect">
            <a:avLst/>
          </a:prstGeom>
          <a:solidFill>
            <a:srgbClr val="1491BB"/>
          </a:solidFill>
          <a:ln>
            <a:solidFill>
              <a:srgbClr val="1491B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14" name="Afbeelding 13" descr="Afbeelding met tekst&#10;&#10;Automatisch gegenereerde beschrijving">
            <a:extLst>
              <a:ext uri="{FF2B5EF4-FFF2-40B4-BE49-F238E27FC236}">
                <a16:creationId xmlns:a16="http://schemas.microsoft.com/office/drawing/2014/main" id="{C74FB2AB-B83E-4D7C-9940-A6CEDFA36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080" y="5985428"/>
            <a:ext cx="5461822" cy="720000"/>
          </a:xfrm>
          <a:prstGeom prst="rect">
            <a:avLst/>
          </a:prstGeom>
        </p:spPr>
      </p:pic>
      <p:pic>
        <p:nvPicPr>
          <p:cNvPr id="15" name="Afbeelding 14" descr="Afbeelding met tekst, teken&#10;&#10;Automatisch gegenereerde beschrijving">
            <a:extLst>
              <a:ext uri="{FF2B5EF4-FFF2-40B4-BE49-F238E27FC236}">
                <a16:creationId xmlns:a16="http://schemas.microsoft.com/office/drawing/2014/main" id="{F22F9DE8-B4A7-49C6-8FE6-E329C7DE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36" y="6087746"/>
            <a:ext cx="2090408" cy="515364"/>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825D689D-1649-4F14-A4CF-BCCDCE144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080" y="5985428"/>
            <a:ext cx="5461822" cy="720000"/>
          </a:xfrm>
          <a:prstGeom prst="rect">
            <a:avLst/>
          </a:prstGeom>
        </p:spPr>
      </p:pic>
      <p:pic>
        <p:nvPicPr>
          <p:cNvPr id="13" name="Afbeelding 12" descr="Afbeelding met tekst, teken&#10;&#10;Automatisch gegenereerde beschrijving">
            <a:extLst>
              <a:ext uri="{FF2B5EF4-FFF2-40B4-BE49-F238E27FC236}">
                <a16:creationId xmlns:a16="http://schemas.microsoft.com/office/drawing/2014/main" id="{62DDDF00-B140-417D-8B8E-C59122499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36" y="6087746"/>
            <a:ext cx="2090408" cy="515364"/>
          </a:xfrm>
          <a:prstGeom prst="rect">
            <a:avLst/>
          </a:prstGeom>
        </p:spPr>
      </p:pic>
    </p:spTree>
    <p:extLst>
      <p:ext uri="{BB962C8B-B14F-4D97-AF65-F5344CB8AC3E}">
        <p14:creationId xmlns:p14="http://schemas.microsoft.com/office/powerpoint/2010/main" val="244319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E6989977-5B3D-4E75-B5A3-0A14AAE59451}" type="datetimeFigureOut">
              <a:rPr lang="nl-BE" smtClean="0"/>
              <a:t>15/12/2023</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794A9975-AF6A-4439-80BE-37ECEE1D374C}" type="slidenum">
              <a:rPr lang="nl-BE" smtClean="0"/>
              <a:t>‹#›</a:t>
            </a:fld>
            <a:endParaRPr lang="nl-BE"/>
          </a:p>
        </p:txBody>
      </p:sp>
      <p:sp>
        <p:nvSpPr>
          <p:cNvPr id="10" name="Tijdelijke aanduiding voor tekst 2"/>
          <p:cNvSpPr>
            <a:spLocks noGrp="1"/>
          </p:cNvSpPr>
          <p:nvPr>
            <p:ph type="body" idx="1"/>
          </p:nvPr>
        </p:nvSpPr>
        <p:spPr>
          <a:xfrm>
            <a:off x="1728000" y="1915200"/>
            <a:ext cx="99264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39943486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92" r:id="rId9"/>
    <p:sldLayoutId id="2147483693" r:id="rId10"/>
    <p:sldLayoutId id="2147483694" r:id="rId11"/>
    <p:sldLayoutId id="2147483696" r:id="rId12"/>
    <p:sldLayoutId id="2147483697" r:id="rId13"/>
  </p:sldLayoutIdLst>
  <p:txStyles>
    <p:titleStyle>
      <a:lvl1pPr algn="l" defTabSz="914400" rtl="0" eaLnBrk="1" latinLnBrk="0" hangingPunct="1">
        <a:lnSpc>
          <a:spcPts val="3800"/>
        </a:lnSpc>
        <a:spcBef>
          <a:spcPct val="0"/>
        </a:spcBef>
        <a:buNone/>
        <a:defRPr sz="3700" b="1" kern="1200">
          <a:solidFill>
            <a:schemeClr val="tx1"/>
          </a:solidFill>
          <a:latin typeface="Calibri" panose="020F0502020204030204" pitchFamily="34" charset="0"/>
          <a:ea typeface="+mj-ea"/>
          <a:cs typeface="Calibri" panose="020F0502020204030204" pitchFamily="34" charset="0"/>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5"/>
        </a:buBlip>
        <a:tabLst/>
        <a:defRPr sz="2200" kern="1200" spc="0" baseline="0">
          <a:solidFill>
            <a:schemeClr val="tx1"/>
          </a:solidFill>
          <a:latin typeface="Calibri"/>
          <a:ea typeface="+mn-ea"/>
          <a:cs typeface="Calibri"/>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6"/>
        </a:buBlip>
        <a:tabLst/>
        <a:defRPr sz="2200" kern="1200" spc="0" baseline="0">
          <a:solidFill>
            <a:srgbClr val="9B9B9B"/>
          </a:solidFill>
          <a:latin typeface="Calibri"/>
          <a:ea typeface="+mn-ea"/>
          <a:cs typeface="Calibri"/>
        </a:defRPr>
      </a:lvl2pPr>
      <a:lvl3pPr marL="864000" marR="0" indent="-288000" algn="l" defTabSz="914400" rtl="0" eaLnBrk="1" fontAlgn="auto" latinLnBrk="0" hangingPunct="1">
        <a:lnSpc>
          <a:spcPct val="90000"/>
        </a:lnSpc>
        <a:spcBef>
          <a:spcPts val="300"/>
        </a:spcBef>
        <a:spcAft>
          <a:spcPts val="0"/>
        </a:spcAft>
        <a:buClrTx/>
        <a:buSzPct val="85000"/>
        <a:buFont typeface="Webdings" panose="05030102010509060703" pitchFamily="18" charset="2"/>
        <a:buChar char="4"/>
        <a:tabLst/>
        <a:defRPr sz="2000" kern="1200" spc="0" baseline="0">
          <a:solidFill>
            <a:schemeClr val="tx1"/>
          </a:solidFill>
          <a:latin typeface="Calibri"/>
          <a:ea typeface="+mn-ea"/>
          <a:cs typeface="Calibri"/>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7"/>
        </a:buBlip>
        <a:tabLst/>
        <a:defRPr sz="2000" kern="1200" spc="0" baseline="0">
          <a:solidFill>
            <a:schemeClr val="tx1"/>
          </a:solidFill>
          <a:latin typeface="Calibri"/>
          <a:ea typeface="+mn-ea"/>
          <a:cs typeface="Calibri"/>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5"/>
        </a:buBlip>
        <a:tabLst/>
        <a:defRPr sz="2000" kern="1200" spc="0" baseline="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klascement.net/digisnap/"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office.com/pages/responsepage.aspx?id=pjgDDGGV6E641k6Jy9UgoKRgRXfo_-NIlivRvu__J5JUOURMV0syMTYyTjE1TEhUMUsxSTZOVkhLSy4u"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digisnap@ond.vlaanderen.be"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jpe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tekst, illustratie&#10;&#10;Automatisch gegenereerde beschrijving">
            <a:extLst>
              <a:ext uri="{FF2B5EF4-FFF2-40B4-BE49-F238E27FC236}">
                <a16:creationId xmlns:a16="http://schemas.microsoft.com/office/drawing/2014/main" id="{83A59C8C-A5C7-47C2-9180-DA48D722E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870" y="2951987"/>
            <a:ext cx="3657607" cy="954026"/>
          </a:xfrm>
          <a:prstGeom prst="rect">
            <a:avLst/>
          </a:prstGeom>
        </p:spPr>
      </p:pic>
    </p:spTree>
    <p:extLst>
      <p:ext uri="{BB962C8B-B14F-4D97-AF65-F5344CB8AC3E}">
        <p14:creationId xmlns:p14="http://schemas.microsoft.com/office/powerpoint/2010/main" val="41279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10;&#10;Automatisch gegenereerde beschrijving">
            <a:extLst>
              <a:ext uri="{FF2B5EF4-FFF2-40B4-BE49-F238E27FC236}">
                <a16:creationId xmlns:a16="http://schemas.microsoft.com/office/drawing/2014/main" id="{F4BD0BC2-D0DC-4228-8333-3626B3FC7577}"/>
              </a:ext>
            </a:extLst>
          </p:cNvPr>
          <p:cNvPicPr>
            <a:picLocks noChangeAspect="1"/>
          </p:cNvPicPr>
          <p:nvPr/>
        </p:nvPicPr>
        <p:blipFill rotWithShape="1">
          <a:blip r:embed="rId3">
            <a:extLst>
              <a:ext uri="{28A0092B-C50C-407E-A947-70E740481C1C}">
                <a14:useLocalDpi xmlns:a14="http://schemas.microsoft.com/office/drawing/2010/main" val="0"/>
              </a:ext>
            </a:extLst>
          </a:blip>
          <a:srcRect l="3186" r="8935" b="10730"/>
          <a:stretch/>
        </p:blipFill>
        <p:spPr>
          <a:xfrm>
            <a:off x="2603769" y="428018"/>
            <a:ext cx="6984461" cy="4766553"/>
          </a:xfrm>
          <a:prstGeom prst="rect">
            <a:avLst/>
          </a:prstGeom>
        </p:spPr>
      </p:pic>
    </p:spTree>
    <p:extLst>
      <p:ext uri="{BB962C8B-B14F-4D97-AF65-F5344CB8AC3E}">
        <p14:creationId xmlns:p14="http://schemas.microsoft.com/office/powerpoint/2010/main" val="57078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A8EE4A0-627B-FAF5-6C98-8374BC36599B}"/>
              </a:ext>
            </a:extLst>
          </p:cNvPr>
          <p:cNvPicPr>
            <a:picLocks noChangeAspect="1"/>
          </p:cNvPicPr>
          <p:nvPr/>
        </p:nvPicPr>
        <p:blipFill>
          <a:blip r:embed="rId3"/>
          <a:stretch>
            <a:fillRect/>
          </a:stretch>
        </p:blipFill>
        <p:spPr>
          <a:xfrm>
            <a:off x="2507529" y="131975"/>
            <a:ext cx="6599194" cy="5936155"/>
          </a:xfrm>
          <a:prstGeom prst="rect">
            <a:avLst/>
          </a:prstGeom>
        </p:spPr>
      </p:pic>
      <p:sp>
        <p:nvSpPr>
          <p:cNvPr id="4" name="Ovaal 3">
            <a:extLst>
              <a:ext uri="{FF2B5EF4-FFF2-40B4-BE49-F238E27FC236}">
                <a16:creationId xmlns:a16="http://schemas.microsoft.com/office/drawing/2014/main" id="{84861876-9FB8-1E6B-E221-B245E66521D1}"/>
              </a:ext>
            </a:extLst>
          </p:cNvPr>
          <p:cNvSpPr/>
          <p:nvPr/>
        </p:nvSpPr>
        <p:spPr>
          <a:xfrm>
            <a:off x="5807127" y="384517"/>
            <a:ext cx="1687398" cy="8107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0292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3A5A279-F3E7-49C7-AFE7-1AFC4878961E}"/>
              </a:ext>
            </a:extLst>
          </p:cNvPr>
          <p:cNvPicPr>
            <a:picLocks noChangeAspect="1"/>
          </p:cNvPicPr>
          <p:nvPr/>
        </p:nvPicPr>
        <p:blipFill>
          <a:blip r:embed="rId3"/>
          <a:stretch>
            <a:fillRect/>
          </a:stretch>
        </p:blipFill>
        <p:spPr>
          <a:xfrm>
            <a:off x="1953528" y="200316"/>
            <a:ext cx="8284944" cy="5447311"/>
          </a:xfrm>
          <a:prstGeom prst="rect">
            <a:avLst/>
          </a:prstGeom>
        </p:spPr>
      </p:pic>
    </p:spTree>
    <p:extLst>
      <p:ext uri="{BB962C8B-B14F-4D97-AF65-F5344CB8AC3E}">
        <p14:creationId xmlns:p14="http://schemas.microsoft.com/office/powerpoint/2010/main" val="350546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C54B577-E041-43F6-857C-B9BCD16C663F}"/>
              </a:ext>
            </a:extLst>
          </p:cNvPr>
          <p:cNvPicPr>
            <a:picLocks noChangeAspect="1"/>
          </p:cNvPicPr>
          <p:nvPr/>
        </p:nvPicPr>
        <p:blipFill>
          <a:blip r:embed="rId3"/>
          <a:stretch>
            <a:fillRect/>
          </a:stretch>
        </p:blipFill>
        <p:spPr>
          <a:xfrm>
            <a:off x="1175651" y="2159804"/>
            <a:ext cx="9840698" cy="1648055"/>
          </a:xfrm>
          <a:prstGeom prst="rect">
            <a:avLst/>
          </a:prstGeom>
        </p:spPr>
      </p:pic>
    </p:spTree>
    <p:extLst>
      <p:ext uri="{BB962C8B-B14F-4D97-AF65-F5344CB8AC3E}">
        <p14:creationId xmlns:p14="http://schemas.microsoft.com/office/powerpoint/2010/main" val="133751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EF1C0D1-441C-630E-492F-8A0F3B2EF402}"/>
              </a:ext>
            </a:extLst>
          </p:cNvPr>
          <p:cNvPicPr>
            <a:picLocks noChangeAspect="1"/>
          </p:cNvPicPr>
          <p:nvPr/>
        </p:nvPicPr>
        <p:blipFill>
          <a:blip r:embed="rId3"/>
          <a:stretch>
            <a:fillRect/>
          </a:stretch>
        </p:blipFill>
        <p:spPr>
          <a:xfrm>
            <a:off x="3020291" y="193964"/>
            <a:ext cx="5550200" cy="5646669"/>
          </a:xfrm>
          <a:prstGeom prst="rect">
            <a:avLst/>
          </a:prstGeom>
        </p:spPr>
      </p:pic>
      <p:cxnSp>
        <p:nvCxnSpPr>
          <p:cNvPr id="9" name="Rechte verbindingslijn met pijl 8">
            <a:extLst>
              <a:ext uri="{FF2B5EF4-FFF2-40B4-BE49-F238E27FC236}">
                <a16:creationId xmlns:a16="http://schemas.microsoft.com/office/drawing/2014/main" id="{E050DE37-BFC5-41C4-8D26-26E744E6FD10}"/>
              </a:ext>
            </a:extLst>
          </p:cNvPr>
          <p:cNvCxnSpPr/>
          <p:nvPr/>
        </p:nvCxnSpPr>
        <p:spPr>
          <a:xfrm flipV="1">
            <a:off x="6572645" y="514470"/>
            <a:ext cx="1215190" cy="72440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 name="Rechte verbindingslijn met pijl 3">
            <a:extLst>
              <a:ext uri="{FF2B5EF4-FFF2-40B4-BE49-F238E27FC236}">
                <a16:creationId xmlns:a16="http://schemas.microsoft.com/office/drawing/2014/main" id="{C9F0A758-612D-7972-9CE9-FDA558B08CDE}"/>
              </a:ext>
            </a:extLst>
          </p:cNvPr>
          <p:cNvCxnSpPr>
            <a:cxnSpLocks/>
          </p:cNvCxnSpPr>
          <p:nvPr/>
        </p:nvCxnSpPr>
        <p:spPr>
          <a:xfrm flipH="1">
            <a:off x="6336145" y="3765019"/>
            <a:ext cx="1072390" cy="880872"/>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D7F93C96-466D-53A2-9E04-AB23E2EC0D2D}"/>
              </a:ext>
            </a:extLst>
          </p:cNvPr>
          <p:cNvSpPr txBox="1"/>
          <p:nvPr/>
        </p:nvSpPr>
        <p:spPr>
          <a:xfrm>
            <a:off x="7998691" y="477663"/>
            <a:ext cx="544946" cy="369332"/>
          </a:xfrm>
          <a:prstGeom prst="rect">
            <a:avLst/>
          </a:prstGeom>
          <a:noFill/>
        </p:spPr>
        <p:txBody>
          <a:bodyPr wrap="square" rtlCol="0">
            <a:spAutoFit/>
          </a:bodyPr>
          <a:lstStyle/>
          <a:p>
            <a:r>
              <a:rPr lang="nl-BE" dirty="0">
                <a:solidFill>
                  <a:srgbClr val="FF0000"/>
                </a:solidFill>
              </a:rPr>
              <a:t>1</a:t>
            </a:r>
          </a:p>
        </p:txBody>
      </p:sp>
      <p:sp>
        <p:nvSpPr>
          <p:cNvPr id="8" name="Tekstvak 7">
            <a:extLst>
              <a:ext uri="{FF2B5EF4-FFF2-40B4-BE49-F238E27FC236}">
                <a16:creationId xmlns:a16="http://schemas.microsoft.com/office/drawing/2014/main" id="{75839DE0-8C41-663E-80AE-9003C37C8798}"/>
              </a:ext>
            </a:extLst>
          </p:cNvPr>
          <p:cNvSpPr txBox="1"/>
          <p:nvPr/>
        </p:nvSpPr>
        <p:spPr>
          <a:xfrm>
            <a:off x="7515362" y="3580353"/>
            <a:ext cx="544946" cy="369332"/>
          </a:xfrm>
          <a:prstGeom prst="rect">
            <a:avLst/>
          </a:prstGeom>
          <a:noFill/>
        </p:spPr>
        <p:txBody>
          <a:bodyPr wrap="square" rtlCol="0">
            <a:spAutoFit/>
          </a:bodyPr>
          <a:lstStyle/>
          <a:p>
            <a:r>
              <a:rPr lang="nl-BE" dirty="0">
                <a:solidFill>
                  <a:srgbClr val="FF0000"/>
                </a:solidFill>
              </a:rPr>
              <a:t>2</a:t>
            </a:r>
          </a:p>
        </p:txBody>
      </p:sp>
    </p:spTree>
    <p:extLst>
      <p:ext uri="{BB962C8B-B14F-4D97-AF65-F5344CB8AC3E}">
        <p14:creationId xmlns:p14="http://schemas.microsoft.com/office/powerpoint/2010/main" val="4160520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D12325B-A457-68FC-6198-FE0A17B025C6}"/>
              </a:ext>
            </a:extLst>
          </p:cNvPr>
          <p:cNvPicPr>
            <a:picLocks noChangeAspect="1"/>
          </p:cNvPicPr>
          <p:nvPr/>
        </p:nvPicPr>
        <p:blipFill rotWithShape="1">
          <a:blip r:embed="rId3"/>
          <a:srcRect t="9382"/>
          <a:stretch/>
        </p:blipFill>
        <p:spPr>
          <a:xfrm>
            <a:off x="1546058" y="1810327"/>
            <a:ext cx="8553450" cy="1303338"/>
          </a:xfrm>
          <a:prstGeom prst="rect">
            <a:avLst/>
          </a:prstGeom>
        </p:spPr>
      </p:pic>
      <p:cxnSp>
        <p:nvCxnSpPr>
          <p:cNvPr id="9" name="Rechte verbindingslijn met pijl 8">
            <a:extLst>
              <a:ext uri="{FF2B5EF4-FFF2-40B4-BE49-F238E27FC236}">
                <a16:creationId xmlns:a16="http://schemas.microsoft.com/office/drawing/2014/main" id="{E050DE37-BFC5-41C4-8D26-26E744E6FD10}"/>
              </a:ext>
            </a:extLst>
          </p:cNvPr>
          <p:cNvCxnSpPr/>
          <p:nvPr/>
        </p:nvCxnSpPr>
        <p:spPr>
          <a:xfrm flipV="1">
            <a:off x="877302" y="2869743"/>
            <a:ext cx="1215190" cy="72440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852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29" name="Afbeelding 28">
            <a:extLst>
              <a:ext uri="{FF2B5EF4-FFF2-40B4-BE49-F238E27FC236}">
                <a16:creationId xmlns:a16="http://schemas.microsoft.com/office/drawing/2014/main" id="{A9698E52-BB52-478D-AC44-40615C62F7AD}"/>
              </a:ext>
            </a:extLst>
          </p:cNvPr>
          <p:cNvPicPr>
            <a:picLocks noChangeAspect="1"/>
          </p:cNvPicPr>
          <p:nvPr/>
        </p:nvPicPr>
        <p:blipFill>
          <a:blip r:embed="rId3"/>
          <a:stretch>
            <a:fillRect/>
          </a:stretch>
        </p:blipFill>
        <p:spPr>
          <a:xfrm>
            <a:off x="2450128" y="181226"/>
            <a:ext cx="9417199" cy="4872038"/>
          </a:xfrm>
          <a:prstGeom prst="rect">
            <a:avLst/>
          </a:prstGeom>
        </p:spPr>
      </p:pic>
      <p:sp>
        <p:nvSpPr>
          <p:cNvPr id="422" name="Google Shape;422;p19"/>
          <p:cNvSpPr txBox="1">
            <a:spLocks noGrp="1"/>
          </p:cNvSpPr>
          <p:nvPr>
            <p:ph type="sldNum" sz="quarter" idx="4294967295"/>
          </p:nvPr>
        </p:nvSpPr>
        <p:spPr>
          <a:xfrm>
            <a:off x="9336088" y="6335713"/>
            <a:ext cx="2855912" cy="365125"/>
          </a:xfrm>
          <a:prstGeom prst="rect">
            <a:avLst/>
          </a:prstGeom>
          <a:noFill/>
          <a:ln>
            <a:noFill/>
          </a:ln>
        </p:spPr>
        <p:txBody>
          <a:bodyPr spcFirstLastPara="1" vert="horz" wrap="square" lIns="91425" tIns="91425" rIns="91425" bIns="91425" rtlCol="0" anchor="ctr" anchorCtr="0">
            <a:noAutofit/>
          </a:bodyPr>
          <a:lstStyle/>
          <a:p>
            <a:fld id="{00000000-1234-1234-1234-123412341234}" type="slidenum">
              <a:rPr lang="en"/>
              <a:pPr/>
              <a:t>16</a:t>
            </a:fld>
            <a:endParaRPr/>
          </a:p>
        </p:txBody>
      </p:sp>
      <p:cxnSp>
        <p:nvCxnSpPr>
          <p:cNvPr id="6" name="Rechte verbindingslijn 5">
            <a:extLst>
              <a:ext uri="{FF2B5EF4-FFF2-40B4-BE49-F238E27FC236}">
                <a16:creationId xmlns:a16="http://schemas.microsoft.com/office/drawing/2014/main" id="{06A6FC1A-50EB-428A-9515-5C2DBE0B58C2}"/>
              </a:ext>
            </a:extLst>
          </p:cNvPr>
          <p:cNvCxnSpPr/>
          <p:nvPr/>
        </p:nvCxnSpPr>
        <p:spPr>
          <a:xfrm flipH="1">
            <a:off x="1684421" y="505326"/>
            <a:ext cx="914400" cy="0"/>
          </a:xfrm>
          <a:prstGeom prst="line">
            <a:avLst/>
          </a:prstGeom>
          <a:ln w="9525">
            <a:prstDash val="sysDot"/>
          </a:ln>
        </p:spPr>
        <p:style>
          <a:lnRef idx="1">
            <a:schemeClr val="dk1"/>
          </a:lnRef>
          <a:fillRef idx="0">
            <a:schemeClr val="dk1"/>
          </a:fillRef>
          <a:effectRef idx="0">
            <a:schemeClr val="dk1"/>
          </a:effectRef>
          <a:fontRef idx="minor">
            <a:schemeClr val="tx1"/>
          </a:fontRef>
        </p:style>
      </p:cxnSp>
      <p:cxnSp>
        <p:nvCxnSpPr>
          <p:cNvPr id="8" name="Rechte verbindingslijn 7">
            <a:extLst>
              <a:ext uri="{FF2B5EF4-FFF2-40B4-BE49-F238E27FC236}">
                <a16:creationId xmlns:a16="http://schemas.microsoft.com/office/drawing/2014/main" id="{82B47E63-41EF-46D9-ABF5-372ECCB53634}"/>
              </a:ext>
            </a:extLst>
          </p:cNvPr>
          <p:cNvCxnSpPr/>
          <p:nvPr/>
        </p:nvCxnSpPr>
        <p:spPr>
          <a:xfrm flipH="1">
            <a:off x="1684421" y="821556"/>
            <a:ext cx="914400" cy="0"/>
          </a:xfrm>
          <a:prstGeom prst="line">
            <a:avLst/>
          </a:prstGeom>
          <a:ln w="9525">
            <a:prstDash val="sysDot"/>
          </a:ln>
        </p:spPr>
        <p:style>
          <a:lnRef idx="1">
            <a:schemeClr val="dk1"/>
          </a:lnRef>
          <a:fillRef idx="0">
            <a:schemeClr val="dk1"/>
          </a:fillRef>
          <a:effectRef idx="0">
            <a:schemeClr val="dk1"/>
          </a:effectRef>
          <a:fontRef idx="minor">
            <a:schemeClr val="tx1"/>
          </a:fontRef>
        </p:style>
      </p:cxnSp>
      <p:cxnSp>
        <p:nvCxnSpPr>
          <p:cNvPr id="10" name="Rechte verbindingslijn 9">
            <a:extLst>
              <a:ext uri="{FF2B5EF4-FFF2-40B4-BE49-F238E27FC236}">
                <a16:creationId xmlns:a16="http://schemas.microsoft.com/office/drawing/2014/main" id="{A351E810-980E-4645-87B2-7D1A5D4D53D0}"/>
              </a:ext>
            </a:extLst>
          </p:cNvPr>
          <p:cNvCxnSpPr>
            <a:cxnSpLocks/>
          </p:cNvCxnSpPr>
          <p:nvPr/>
        </p:nvCxnSpPr>
        <p:spPr>
          <a:xfrm flipH="1">
            <a:off x="1684421" y="2532246"/>
            <a:ext cx="3801979" cy="0"/>
          </a:xfrm>
          <a:prstGeom prst="line">
            <a:avLst/>
          </a:prstGeom>
          <a:ln w="9525">
            <a:prstDash val="sysDot"/>
          </a:ln>
        </p:spPr>
        <p:style>
          <a:lnRef idx="1">
            <a:schemeClr val="dk1"/>
          </a:lnRef>
          <a:fillRef idx="0">
            <a:schemeClr val="dk1"/>
          </a:fillRef>
          <a:effectRef idx="0">
            <a:schemeClr val="dk1"/>
          </a:effectRef>
          <a:fontRef idx="minor">
            <a:schemeClr val="tx1"/>
          </a:fontRef>
        </p:style>
      </p:cxnSp>
      <p:grpSp>
        <p:nvGrpSpPr>
          <p:cNvPr id="21" name="Groep 20">
            <a:extLst>
              <a:ext uri="{FF2B5EF4-FFF2-40B4-BE49-F238E27FC236}">
                <a16:creationId xmlns:a16="http://schemas.microsoft.com/office/drawing/2014/main" id="{8420D5FE-2455-4B69-9C7F-2FAC4B2B3378}"/>
              </a:ext>
            </a:extLst>
          </p:cNvPr>
          <p:cNvGrpSpPr/>
          <p:nvPr/>
        </p:nvGrpSpPr>
        <p:grpSpPr>
          <a:xfrm>
            <a:off x="1684421" y="2983230"/>
            <a:ext cx="914400" cy="1342524"/>
            <a:chOff x="1684421" y="2983230"/>
            <a:chExt cx="914400" cy="1342524"/>
          </a:xfrm>
        </p:grpSpPr>
        <p:cxnSp>
          <p:nvCxnSpPr>
            <p:cNvPr id="12" name="Rechte verbindingslijn 11">
              <a:extLst>
                <a:ext uri="{FF2B5EF4-FFF2-40B4-BE49-F238E27FC236}">
                  <a16:creationId xmlns:a16="http://schemas.microsoft.com/office/drawing/2014/main" id="{AE32D4CA-6207-4EDC-ACE6-76282EC10AD2}"/>
                </a:ext>
              </a:extLst>
            </p:cNvPr>
            <p:cNvCxnSpPr/>
            <p:nvPr/>
          </p:nvCxnSpPr>
          <p:spPr>
            <a:xfrm flipH="1">
              <a:off x="1684421" y="3088506"/>
              <a:ext cx="914400" cy="0"/>
            </a:xfrm>
            <a:prstGeom prst="line">
              <a:avLst/>
            </a:prstGeom>
            <a:ln w="9525">
              <a:prstDash val="sysDot"/>
            </a:ln>
          </p:spPr>
          <p:style>
            <a:lnRef idx="1">
              <a:schemeClr val="dk1"/>
            </a:lnRef>
            <a:fillRef idx="0">
              <a:schemeClr val="dk1"/>
            </a:fillRef>
            <a:effectRef idx="0">
              <a:schemeClr val="dk1"/>
            </a:effectRef>
            <a:fontRef idx="minor">
              <a:schemeClr val="tx1"/>
            </a:fontRef>
          </p:style>
        </p:cxnSp>
        <p:cxnSp>
          <p:nvCxnSpPr>
            <p:cNvPr id="13" name="Rechte verbindingslijn 12">
              <a:extLst>
                <a:ext uri="{FF2B5EF4-FFF2-40B4-BE49-F238E27FC236}">
                  <a16:creationId xmlns:a16="http://schemas.microsoft.com/office/drawing/2014/main" id="{861782E6-816A-407E-980B-2E30A0EA173F}"/>
                </a:ext>
              </a:extLst>
            </p:cNvPr>
            <p:cNvCxnSpPr>
              <a:cxnSpLocks/>
            </p:cNvCxnSpPr>
            <p:nvPr/>
          </p:nvCxnSpPr>
          <p:spPr>
            <a:xfrm flipV="1">
              <a:off x="2598821" y="2983230"/>
              <a:ext cx="0" cy="1342524"/>
            </a:xfrm>
            <a:prstGeom prst="line">
              <a:avLst/>
            </a:prstGeom>
            <a:ln w="9525">
              <a:prstDash val="sysDot"/>
            </a:ln>
          </p:spPr>
          <p:style>
            <a:lnRef idx="1">
              <a:schemeClr val="dk1"/>
            </a:lnRef>
            <a:fillRef idx="0">
              <a:schemeClr val="dk1"/>
            </a:fillRef>
            <a:effectRef idx="0">
              <a:schemeClr val="dk1"/>
            </a:effectRef>
            <a:fontRef idx="minor">
              <a:schemeClr val="tx1"/>
            </a:fontRef>
          </p:style>
        </p:cxnSp>
      </p:grpSp>
      <p:cxnSp>
        <p:nvCxnSpPr>
          <p:cNvPr id="17" name="Rechte verbindingslijn 16">
            <a:extLst>
              <a:ext uri="{FF2B5EF4-FFF2-40B4-BE49-F238E27FC236}">
                <a16:creationId xmlns:a16="http://schemas.microsoft.com/office/drawing/2014/main" id="{DFA5F85A-E851-4280-B933-80D57D2FF2F8}"/>
              </a:ext>
            </a:extLst>
          </p:cNvPr>
          <p:cNvCxnSpPr>
            <a:cxnSpLocks/>
          </p:cNvCxnSpPr>
          <p:nvPr/>
        </p:nvCxnSpPr>
        <p:spPr>
          <a:xfrm flipH="1">
            <a:off x="1684421" y="4672661"/>
            <a:ext cx="7315200" cy="0"/>
          </a:xfrm>
          <a:prstGeom prst="line">
            <a:avLst/>
          </a:prstGeom>
          <a:ln w="9525">
            <a:prstDash val="sysDot"/>
          </a:ln>
        </p:spPr>
        <p:style>
          <a:lnRef idx="1">
            <a:schemeClr val="dk1"/>
          </a:lnRef>
          <a:fillRef idx="0">
            <a:schemeClr val="dk1"/>
          </a:fillRef>
          <a:effectRef idx="0">
            <a:schemeClr val="dk1"/>
          </a:effectRef>
          <a:fontRef idx="minor">
            <a:schemeClr val="tx1"/>
          </a:fontRef>
        </p:style>
      </p:cxnSp>
      <p:grpSp>
        <p:nvGrpSpPr>
          <p:cNvPr id="20" name="Groep 19">
            <a:extLst>
              <a:ext uri="{FF2B5EF4-FFF2-40B4-BE49-F238E27FC236}">
                <a16:creationId xmlns:a16="http://schemas.microsoft.com/office/drawing/2014/main" id="{82C63EA4-B9AD-4E69-B8BF-DE74E79893F0}"/>
              </a:ext>
            </a:extLst>
          </p:cNvPr>
          <p:cNvGrpSpPr/>
          <p:nvPr/>
        </p:nvGrpSpPr>
        <p:grpSpPr>
          <a:xfrm>
            <a:off x="1684421" y="1311442"/>
            <a:ext cx="914400" cy="1112516"/>
            <a:chOff x="1684421" y="1311442"/>
            <a:chExt cx="914400" cy="1112516"/>
          </a:xfrm>
        </p:grpSpPr>
        <p:cxnSp>
          <p:nvCxnSpPr>
            <p:cNvPr id="9" name="Rechte verbindingslijn 8">
              <a:extLst>
                <a:ext uri="{FF2B5EF4-FFF2-40B4-BE49-F238E27FC236}">
                  <a16:creationId xmlns:a16="http://schemas.microsoft.com/office/drawing/2014/main" id="{21DA87DE-80B6-4400-9FB2-FD8C364B5672}"/>
                </a:ext>
              </a:extLst>
            </p:cNvPr>
            <p:cNvCxnSpPr/>
            <p:nvPr/>
          </p:nvCxnSpPr>
          <p:spPr>
            <a:xfrm flipH="1">
              <a:off x="1684421" y="1404486"/>
              <a:ext cx="914400" cy="0"/>
            </a:xfrm>
            <a:prstGeom prst="line">
              <a:avLst/>
            </a:prstGeom>
            <a:ln w="9525">
              <a:prstDash val="sysDot"/>
            </a:ln>
          </p:spPr>
          <p:style>
            <a:lnRef idx="1">
              <a:schemeClr val="dk1"/>
            </a:lnRef>
            <a:fillRef idx="0">
              <a:schemeClr val="dk1"/>
            </a:fillRef>
            <a:effectRef idx="0">
              <a:schemeClr val="dk1"/>
            </a:effectRef>
            <a:fontRef idx="minor">
              <a:schemeClr val="tx1"/>
            </a:fontRef>
          </p:style>
        </p:cxnSp>
        <p:cxnSp>
          <p:nvCxnSpPr>
            <p:cNvPr id="19" name="Rechte verbindingslijn 18">
              <a:extLst>
                <a:ext uri="{FF2B5EF4-FFF2-40B4-BE49-F238E27FC236}">
                  <a16:creationId xmlns:a16="http://schemas.microsoft.com/office/drawing/2014/main" id="{67B8EF59-3ED3-4DBF-9CE5-AF54EF601414}"/>
                </a:ext>
              </a:extLst>
            </p:cNvPr>
            <p:cNvCxnSpPr>
              <a:cxnSpLocks/>
            </p:cNvCxnSpPr>
            <p:nvPr/>
          </p:nvCxnSpPr>
          <p:spPr>
            <a:xfrm flipV="1">
              <a:off x="2598821" y="1311442"/>
              <a:ext cx="0" cy="1112516"/>
            </a:xfrm>
            <a:prstGeom prst="line">
              <a:avLst/>
            </a:prstGeom>
            <a:ln w="9525">
              <a:prstDash val="sysDot"/>
            </a:ln>
          </p:spPr>
          <p:style>
            <a:lnRef idx="1">
              <a:schemeClr val="dk1"/>
            </a:lnRef>
            <a:fillRef idx="0">
              <a:schemeClr val="dk1"/>
            </a:fillRef>
            <a:effectRef idx="0">
              <a:schemeClr val="dk1"/>
            </a:effectRef>
            <a:fontRef idx="minor">
              <a:schemeClr val="tx1"/>
            </a:fontRef>
          </p:style>
        </p:cxnSp>
      </p:grpSp>
      <p:sp>
        <p:nvSpPr>
          <p:cNvPr id="22" name="Tekstvak 21">
            <a:extLst>
              <a:ext uri="{FF2B5EF4-FFF2-40B4-BE49-F238E27FC236}">
                <a16:creationId xmlns:a16="http://schemas.microsoft.com/office/drawing/2014/main" id="{EA3CA52C-1907-4B09-9FF6-6C1DBC1E3271}"/>
              </a:ext>
            </a:extLst>
          </p:cNvPr>
          <p:cNvSpPr txBox="1"/>
          <p:nvPr/>
        </p:nvSpPr>
        <p:spPr>
          <a:xfrm>
            <a:off x="1430825" y="320660"/>
            <a:ext cx="253596" cy="369332"/>
          </a:xfrm>
          <a:prstGeom prst="rect">
            <a:avLst/>
          </a:prstGeom>
          <a:noFill/>
        </p:spPr>
        <p:txBody>
          <a:bodyPr wrap="none" rtlCol="0">
            <a:spAutoFit/>
          </a:bodyPr>
          <a:lstStyle/>
          <a:p>
            <a:r>
              <a:rPr lang="nl-BE">
                <a:solidFill>
                  <a:schemeClr val="accent5">
                    <a:lumMod val="50000"/>
                  </a:schemeClr>
                </a:solidFill>
              </a:rPr>
              <a:t>1</a:t>
            </a:r>
          </a:p>
        </p:txBody>
      </p:sp>
      <p:sp>
        <p:nvSpPr>
          <p:cNvPr id="24" name="Tekstvak 23">
            <a:extLst>
              <a:ext uri="{FF2B5EF4-FFF2-40B4-BE49-F238E27FC236}">
                <a16:creationId xmlns:a16="http://schemas.microsoft.com/office/drawing/2014/main" id="{E3C62283-0A57-40E2-A582-A2A373F2F2AF}"/>
              </a:ext>
            </a:extLst>
          </p:cNvPr>
          <p:cNvSpPr txBox="1"/>
          <p:nvPr/>
        </p:nvSpPr>
        <p:spPr>
          <a:xfrm>
            <a:off x="1408383" y="636890"/>
            <a:ext cx="298480" cy="369332"/>
          </a:xfrm>
          <a:prstGeom prst="rect">
            <a:avLst/>
          </a:prstGeom>
          <a:noFill/>
        </p:spPr>
        <p:txBody>
          <a:bodyPr wrap="none" rtlCol="0">
            <a:spAutoFit/>
          </a:bodyPr>
          <a:lstStyle/>
          <a:p>
            <a:r>
              <a:rPr lang="nl-BE">
                <a:solidFill>
                  <a:schemeClr val="accent5">
                    <a:lumMod val="50000"/>
                  </a:schemeClr>
                </a:solidFill>
              </a:rPr>
              <a:t>2</a:t>
            </a:r>
          </a:p>
        </p:txBody>
      </p:sp>
      <p:sp>
        <p:nvSpPr>
          <p:cNvPr id="25" name="Tekstvak 24">
            <a:extLst>
              <a:ext uri="{FF2B5EF4-FFF2-40B4-BE49-F238E27FC236}">
                <a16:creationId xmlns:a16="http://schemas.microsoft.com/office/drawing/2014/main" id="{EA96C764-1488-4860-AD3B-70A0FF40D749}"/>
              </a:ext>
            </a:extLst>
          </p:cNvPr>
          <p:cNvSpPr txBox="1"/>
          <p:nvPr/>
        </p:nvSpPr>
        <p:spPr>
          <a:xfrm>
            <a:off x="1411589" y="1219820"/>
            <a:ext cx="295274" cy="369332"/>
          </a:xfrm>
          <a:prstGeom prst="rect">
            <a:avLst/>
          </a:prstGeom>
          <a:noFill/>
        </p:spPr>
        <p:txBody>
          <a:bodyPr wrap="none" rtlCol="0">
            <a:spAutoFit/>
          </a:bodyPr>
          <a:lstStyle/>
          <a:p>
            <a:r>
              <a:rPr lang="nl-BE">
                <a:solidFill>
                  <a:schemeClr val="accent5">
                    <a:lumMod val="50000"/>
                  </a:schemeClr>
                </a:solidFill>
              </a:rPr>
              <a:t>3</a:t>
            </a:r>
          </a:p>
        </p:txBody>
      </p:sp>
      <p:sp>
        <p:nvSpPr>
          <p:cNvPr id="26" name="Tekstvak 25">
            <a:extLst>
              <a:ext uri="{FF2B5EF4-FFF2-40B4-BE49-F238E27FC236}">
                <a16:creationId xmlns:a16="http://schemas.microsoft.com/office/drawing/2014/main" id="{3639B174-DE60-4CEB-A7BB-BE6C9097EB76}"/>
              </a:ext>
            </a:extLst>
          </p:cNvPr>
          <p:cNvSpPr txBox="1"/>
          <p:nvPr/>
        </p:nvSpPr>
        <p:spPr>
          <a:xfrm>
            <a:off x="1413193" y="2347580"/>
            <a:ext cx="293670" cy="369332"/>
          </a:xfrm>
          <a:prstGeom prst="rect">
            <a:avLst/>
          </a:prstGeom>
          <a:noFill/>
        </p:spPr>
        <p:txBody>
          <a:bodyPr wrap="none" rtlCol="0">
            <a:spAutoFit/>
          </a:bodyPr>
          <a:lstStyle/>
          <a:p>
            <a:r>
              <a:rPr lang="nl-BE">
                <a:solidFill>
                  <a:schemeClr val="accent5">
                    <a:lumMod val="50000"/>
                  </a:schemeClr>
                </a:solidFill>
              </a:rPr>
              <a:t>4</a:t>
            </a:r>
          </a:p>
        </p:txBody>
      </p:sp>
      <p:sp>
        <p:nvSpPr>
          <p:cNvPr id="27" name="Tekstvak 26">
            <a:extLst>
              <a:ext uri="{FF2B5EF4-FFF2-40B4-BE49-F238E27FC236}">
                <a16:creationId xmlns:a16="http://schemas.microsoft.com/office/drawing/2014/main" id="{E3F03EB1-4848-4216-8B14-F59C6FF82F2A}"/>
              </a:ext>
            </a:extLst>
          </p:cNvPr>
          <p:cNvSpPr txBox="1"/>
          <p:nvPr/>
        </p:nvSpPr>
        <p:spPr>
          <a:xfrm>
            <a:off x="1413193" y="2903840"/>
            <a:ext cx="293670" cy="369332"/>
          </a:xfrm>
          <a:prstGeom prst="rect">
            <a:avLst/>
          </a:prstGeom>
          <a:noFill/>
        </p:spPr>
        <p:txBody>
          <a:bodyPr wrap="none" rtlCol="0">
            <a:spAutoFit/>
          </a:bodyPr>
          <a:lstStyle/>
          <a:p>
            <a:r>
              <a:rPr lang="nl-BE">
                <a:solidFill>
                  <a:schemeClr val="accent5">
                    <a:lumMod val="50000"/>
                  </a:schemeClr>
                </a:solidFill>
              </a:rPr>
              <a:t>5</a:t>
            </a:r>
          </a:p>
        </p:txBody>
      </p:sp>
      <p:sp>
        <p:nvSpPr>
          <p:cNvPr id="28" name="Tekstvak 27">
            <a:extLst>
              <a:ext uri="{FF2B5EF4-FFF2-40B4-BE49-F238E27FC236}">
                <a16:creationId xmlns:a16="http://schemas.microsoft.com/office/drawing/2014/main" id="{A615F2C3-AF23-4C02-96C4-B96FEB293587}"/>
              </a:ext>
            </a:extLst>
          </p:cNvPr>
          <p:cNvSpPr txBox="1"/>
          <p:nvPr/>
        </p:nvSpPr>
        <p:spPr>
          <a:xfrm>
            <a:off x="1408383" y="4487995"/>
            <a:ext cx="293670" cy="369332"/>
          </a:xfrm>
          <a:prstGeom prst="rect">
            <a:avLst/>
          </a:prstGeom>
          <a:noFill/>
        </p:spPr>
        <p:txBody>
          <a:bodyPr wrap="none" rtlCol="0">
            <a:spAutoFit/>
          </a:bodyPr>
          <a:lstStyle/>
          <a:p>
            <a:r>
              <a:rPr lang="nl-BE">
                <a:solidFill>
                  <a:schemeClr val="accent5">
                    <a:lumMod val="50000"/>
                  </a:schemeClr>
                </a:solidFill>
              </a:rPr>
              <a:t>6</a:t>
            </a:r>
          </a:p>
        </p:txBody>
      </p:sp>
    </p:spTree>
    <p:extLst>
      <p:ext uri="{BB962C8B-B14F-4D97-AF65-F5344CB8AC3E}">
        <p14:creationId xmlns:p14="http://schemas.microsoft.com/office/powerpoint/2010/main" val="377631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C5929D5-7FBA-9315-6ECB-AEE71E9B0FD8}"/>
              </a:ext>
            </a:extLst>
          </p:cNvPr>
          <p:cNvPicPr>
            <a:picLocks noChangeAspect="1"/>
          </p:cNvPicPr>
          <p:nvPr/>
        </p:nvPicPr>
        <p:blipFill>
          <a:blip r:embed="rId3"/>
          <a:stretch>
            <a:fillRect/>
          </a:stretch>
        </p:blipFill>
        <p:spPr>
          <a:xfrm>
            <a:off x="1561811" y="1283999"/>
            <a:ext cx="9696450" cy="2886075"/>
          </a:xfrm>
          <a:prstGeom prst="rect">
            <a:avLst/>
          </a:prstGeom>
        </p:spPr>
      </p:pic>
      <p:cxnSp>
        <p:nvCxnSpPr>
          <p:cNvPr id="3" name="Rechte verbindingslijn met pijl 2">
            <a:extLst>
              <a:ext uri="{FF2B5EF4-FFF2-40B4-BE49-F238E27FC236}">
                <a16:creationId xmlns:a16="http://schemas.microsoft.com/office/drawing/2014/main" id="{2A9E7D63-A396-439E-AA4B-B095185C00D1}"/>
              </a:ext>
            </a:extLst>
          </p:cNvPr>
          <p:cNvCxnSpPr/>
          <p:nvPr/>
        </p:nvCxnSpPr>
        <p:spPr>
          <a:xfrm flipV="1">
            <a:off x="1262613" y="2844945"/>
            <a:ext cx="1215190" cy="72440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40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E1082FEE-7095-47CF-8C27-C061AAE07482}"/>
              </a:ext>
            </a:extLst>
          </p:cNvPr>
          <p:cNvCxnSpPr/>
          <p:nvPr/>
        </p:nvCxnSpPr>
        <p:spPr>
          <a:xfrm flipH="1">
            <a:off x="1245785" y="602603"/>
            <a:ext cx="914400" cy="0"/>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10" name="Tekstvak 9">
            <a:extLst>
              <a:ext uri="{FF2B5EF4-FFF2-40B4-BE49-F238E27FC236}">
                <a16:creationId xmlns:a16="http://schemas.microsoft.com/office/drawing/2014/main" id="{8595FE1F-6759-4935-AA49-C6B718B3BCE8}"/>
              </a:ext>
            </a:extLst>
          </p:cNvPr>
          <p:cNvSpPr txBox="1"/>
          <p:nvPr/>
        </p:nvSpPr>
        <p:spPr>
          <a:xfrm>
            <a:off x="992189" y="417937"/>
            <a:ext cx="253596" cy="369332"/>
          </a:xfrm>
          <a:prstGeom prst="rect">
            <a:avLst/>
          </a:prstGeom>
          <a:noFill/>
        </p:spPr>
        <p:txBody>
          <a:bodyPr wrap="none" rtlCol="0">
            <a:spAutoFit/>
          </a:bodyPr>
          <a:lstStyle/>
          <a:p>
            <a:r>
              <a:rPr lang="nl-BE">
                <a:solidFill>
                  <a:schemeClr val="accent5">
                    <a:lumMod val="50000"/>
                  </a:schemeClr>
                </a:solidFill>
              </a:rPr>
              <a:t>1</a:t>
            </a:r>
          </a:p>
        </p:txBody>
      </p:sp>
      <p:cxnSp>
        <p:nvCxnSpPr>
          <p:cNvPr id="11" name="Rechte verbindingslijn 10">
            <a:extLst>
              <a:ext uri="{FF2B5EF4-FFF2-40B4-BE49-F238E27FC236}">
                <a16:creationId xmlns:a16="http://schemas.microsoft.com/office/drawing/2014/main" id="{BF60800A-20F2-42FC-8A81-3219550B5B5F}"/>
              </a:ext>
            </a:extLst>
          </p:cNvPr>
          <p:cNvCxnSpPr/>
          <p:nvPr/>
        </p:nvCxnSpPr>
        <p:spPr>
          <a:xfrm flipH="1">
            <a:off x="1268227" y="1156601"/>
            <a:ext cx="914400" cy="0"/>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12" name="Tekstvak 11">
            <a:extLst>
              <a:ext uri="{FF2B5EF4-FFF2-40B4-BE49-F238E27FC236}">
                <a16:creationId xmlns:a16="http://schemas.microsoft.com/office/drawing/2014/main" id="{580C920C-808C-4A34-AE32-90C85EF2941E}"/>
              </a:ext>
            </a:extLst>
          </p:cNvPr>
          <p:cNvSpPr txBox="1"/>
          <p:nvPr/>
        </p:nvSpPr>
        <p:spPr>
          <a:xfrm>
            <a:off x="992189" y="971935"/>
            <a:ext cx="298480" cy="369332"/>
          </a:xfrm>
          <a:prstGeom prst="rect">
            <a:avLst/>
          </a:prstGeom>
          <a:noFill/>
        </p:spPr>
        <p:txBody>
          <a:bodyPr wrap="none" rtlCol="0">
            <a:spAutoFit/>
          </a:bodyPr>
          <a:lstStyle/>
          <a:p>
            <a:r>
              <a:rPr lang="nl-BE">
                <a:solidFill>
                  <a:schemeClr val="accent5">
                    <a:lumMod val="50000"/>
                  </a:schemeClr>
                </a:solidFill>
              </a:rPr>
              <a:t>2</a:t>
            </a:r>
          </a:p>
        </p:txBody>
      </p:sp>
      <p:grpSp>
        <p:nvGrpSpPr>
          <p:cNvPr id="13" name="Groep 12">
            <a:extLst>
              <a:ext uri="{FF2B5EF4-FFF2-40B4-BE49-F238E27FC236}">
                <a16:creationId xmlns:a16="http://schemas.microsoft.com/office/drawing/2014/main" id="{2E8B5612-E13F-4AAE-8EA9-4D0FFA4360B9}"/>
              </a:ext>
            </a:extLst>
          </p:cNvPr>
          <p:cNvGrpSpPr/>
          <p:nvPr/>
        </p:nvGrpSpPr>
        <p:grpSpPr>
          <a:xfrm>
            <a:off x="1245785" y="4447288"/>
            <a:ext cx="914400" cy="1112516"/>
            <a:chOff x="1684421" y="1311442"/>
            <a:chExt cx="914400" cy="1112516"/>
          </a:xfrm>
        </p:grpSpPr>
        <p:cxnSp>
          <p:nvCxnSpPr>
            <p:cNvPr id="14" name="Rechte verbindingslijn 13">
              <a:extLst>
                <a:ext uri="{FF2B5EF4-FFF2-40B4-BE49-F238E27FC236}">
                  <a16:creationId xmlns:a16="http://schemas.microsoft.com/office/drawing/2014/main" id="{083F7A29-E6D7-4877-A380-B5EE96F37DB0}"/>
                </a:ext>
              </a:extLst>
            </p:cNvPr>
            <p:cNvCxnSpPr/>
            <p:nvPr/>
          </p:nvCxnSpPr>
          <p:spPr>
            <a:xfrm flipH="1">
              <a:off x="1684421" y="1404486"/>
              <a:ext cx="914400" cy="0"/>
            </a:xfrm>
            <a:prstGeom prst="line">
              <a:avLst/>
            </a:prstGeom>
            <a:ln w="9525">
              <a:prstDash val="sysDot"/>
            </a:ln>
          </p:spPr>
          <p:style>
            <a:lnRef idx="1">
              <a:schemeClr val="dk1"/>
            </a:lnRef>
            <a:fillRef idx="0">
              <a:schemeClr val="dk1"/>
            </a:fillRef>
            <a:effectRef idx="0">
              <a:schemeClr val="dk1"/>
            </a:effectRef>
            <a:fontRef idx="minor">
              <a:schemeClr val="tx1"/>
            </a:fontRef>
          </p:style>
        </p:cxnSp>
        <p:cxnSp>
          <p:nvCxnSpPr>
            <p:cNvPr id="15" name="Rechte verbindingslijn 14">
              <a:extLst>
                <a:ext uri="{FF2B5EF4-FFF2-40B4-BE49-F238E27FC236}">
                  <a16:creationId xmlns:a16="http://schemas.microsoft.com/office/drawing/2014/main" id="{D8F5D991-BF80-4C86-B16F-11EAE3D31BE8}"/>
                </a:ext>
              </a:extLst>
            </p:cNvPr>
            <p:cNvCxnSpPr>
              <a:cxnSpLocks/>
            </p:cNvCxnSpPr>
            <p:nvPr/>
          </p:nvCxnSpPr>
          <p:spPr>
            <a:xfrm flipV="1">
              <a:off x="2598821" y="1311442"/>
              <a:ext cx="0" cy="1112516"/>
            </a:xfrm>
            <a:prstGeom prst="line">
              <a:avLst/>
            </a:prstGeom>
            <a:ln w="9525">
              <a:prstDash val="sysDot"/>
            </a:ln>
          </p:spPr>
          <p:style>
            <a:lnRef idx="1">
              <a:schemeClr val="dk1"/>
            </a:lnRef>
            <a:fillRef idx="0">
              <a:schemeClr val="dk1"/>
            </a:fillRef>
            <a:effectRef idx="0">
              <a:schemeClr val="dk1"/>
            </a:effectRef>
            <a:fontRef idx="minor">
              <a:schemeClr val="tx1"/>
            </a:fontRef>
          </p:style>
        </p:cxnSp>
      </p:grpSp>
      <p:sp>
        <p:nvSpPr>
          <p:cNvPr id="16" name="Tekstvak 15">
            <a:extLst>
              <a:ext uri="{FF2B5EF4-FFF2-40B4-BE49-F238E27FC236}">
                <a16:creationId xmlns:a16="http://schemas.microsoft.com/office/drawing/2014/main" id="{14677B95-D24C-436F-8D42-1E933B853762}"/>
              </a:ext>
            </a:extLst>
          </p:cNvPr>
          <p:cNvSpPr txBox="1"/>
          <p:nvPr/>
        </p:nvSpPr>
        <p:spPr>
          <a:xfrm>
            <a:off x="950511" y="4347686"/>
            <a:ext cx="295274" cy="369332"/>
          </a:xfrm>
          <a:prstGeom prst="rect">
            <a:avLst/>
          </a:prstGeom>
          <a:noFill/>
        </p:spPr>
        <p:txBody>
          <a:bodyPr wrap="none" rtlCol="0">
            <a:spAutoFit/>
          </a:bodyPr>
          <a:lstStyle/>
          <a:p>
            <a:r>
              <a:rPr lang="nl-BE" dirty="0">
                <a:solidFill>
                  <a:schemeClr val="accent5">
                    <a:lumMod val="50000"/>
                  </a:schemeClr>
                </a:solidFill>
              </a:rPr>
              <a:t>3</a:t>
            </a:r>
          </a:p>
        </p:txBody>
      </p:sp>
      <p:pic>
        <p:nvPicPr>
          <p:cNvPr id="22" name="Afbeelding 21">
            <a:extLst>
              <a:ext uri="{FF2B5EF4-FFF2-40B4-BE49-F238E27FC236}">
                <a16:creationId xmlns:a16="http://schemas.microsoft.com/office/drawing/2014/main" id="{C4FF70C0-3180-AE98-6B50-1B548257CEAE}"/>
              </a:ext>
            </a:extLst>
          </p:cNvPr>
          <p:cNvPicPr>
            <a:picLocks noChangeAspect="1"/>
          </p:cNvPicPr>
          <p:nvPr/>
        </p:nvPicPr>
        <p:blipFill>
          <a:blip r:embed="rId3"/>
          <a:stretch>
            <a:fillRect/>
          </a:stretch>
        </p:blipFill>
        <p:spPr>
          <a:xfrm>
            <a:off x="1609203" y="417937"/>
            <a:ext cx="9856428" cy="3991137"/>
          </a:xfrm>
          <a:prstGeom prst="rect">
            <a:avLst/>
          </a:prstGeom>
        </p:spPr>
      </p:pic>
      <p:pic>
        <p:nvPicPr>
          <p:cNvPr id="24" name="Afbeelding 23">
            <a:extLst>
              <a:ext uri="{FF2B5EF4-FFF2-40B4-BE49-F238E27FC236}">
                <a16:creationId xmlns:a16="http://schemas.microsoft.com/office/drawing/2014/main" id="{7668C136-2DCA-EFBA-850F-EAAAB212106B}"/>
              </a:ext>
            </a:extLst>
          </p:cNvPr>
          <p:cNvPicPr>
            <a:picLocks noChangeAspect="1"/>
          </p:cNvPicPr>
          <p:nvPr/>
        </p:nvPicPr>
        <p:blipFill rotWithShape="1">
          <a:blip r:embed="rId4"/>
          <a:srcRect b="92764"/>
          <a:stretch/>
        </p:blipFill>
        <p:spPr>
          <a:xfrm>
            <a:off x="1609203" y="4387059"/>
            <a:ext cx="9856428" cy="290587"/>
          </a:xfrm>
          <a:prstGeom prst="rect">
            <a:avLst/>
          </a:prstGeom>
        </p:spPr>
      </p:pic>
    </p:spTree>
    <p:extLst>
      <p:ext uri="{BB962C8B-B14F-4D97-AF65-F5344CB8AC3E}">
        <p14:creationId xmlns:p14="http://schemas.microsoft.com/office/powerpoint/2010/main" val="357765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E1082FEE-7095-47CF-8C27-C061AAE07482}"/>
              </a:ext>
            </a:extLst>
          </p:cNvPr>
          <p:cNvCxnSpPr/>
          <p:nvPr/>
        </p:nvCxnSpPr>
        <p:spPr>
          <a:xfrm flipH="1">
            <a:off x="1245785" y="602603"/>
            <a:ext cx="914400" cy="0"/>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10" name="Tekstvak 9">
            <a:extLst>
              <a:ext uri="{FF2B5EF4-FFF2-40B4-BE49-F238E27FC236}">
                <a16:creationId xmlns:a16="http://schemas.microsoft.com/office/drawing/2014/main" id="{8595FE1F-6759-4935-AA49-C6B718B3BCE8}"/>
              </a:ext>
            </a:extLst>
          </p:cNvPr>
          <p:cNvSpPr txBox="1"/>
          <p:nvPr/>
        </p:nvSpPr>
        <p:spPr>
          <a:xfrm>
            <a:off x="992189" y="417937"/>
            <a:ext cx="253596" cy="369332"/>
          </a:xfrm>
          <a:prstGeom prst="rect">
            <a:avLst/>
          </a:prstGeom>
          <a:noFill/>
        </p:spPr>
        <p:txBody>
          <a:bodyPr wrap="none" rtlCol="0">
            <a:spAutoFit/>
          </a:bodyPr>
          <a:lstStyle/>
          <a:p>
            <a:r>
              <a:rPr lang="nl-BE">
                <a:solidFill>
                  <a:schemeClr val="accent5">
                    <a:lumMod val="50000"/>
                  </a:schemeClr>
                </a:solidFill>
              </a:rPr>
              <a:t>1</a:t>
            </a:r>
          </a:p>
        </p:txBody>
      </p:sp>
      <p:cxnSp>
        <p:nvCxnSpPr>
          <p:cNvPr id="11" name="Rechte verbindingslijn 10">
            <a:extLst>
              <a:ext uri="{FF2B5EF4-FFF2-40B4-BE49-F238E27FC236}">
                <a16:creationId xmlns:a16="http://schemas.microsoft.com/office/drawing/2014/main" id="{BF60800A-20F2-42FC-8A81-3219550B5B5F}"/>
              </a:ext>
            </a:extLst>
          </p:cNvPr>
          <p:cNvCxnSpPr/>
          <p:nvPr/>
        </p:nvCxnSpPr>
        <p:spPr>
          <a:xfrm flipH="1">
            <a:off x="1268227" y="1156601"/>
            <a:ext cx="914400" cy="0"/>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12" name="Tekstvak 11">
            <a:extLst>
              <a:ext uri="{FF2B5EF4-FFF2-40B4-BE49-F238E27FC236}">
                <a16:creationId xmlns:a16="http://schemas.microsoft.com/office/drawing/2014/main" id="{580C920C-808C-4A34-AE32-90C85EF2941E}"/>
              </a:ext>
            </a:extLst>
          </p:cNvPr>
          <p:cNvSpPr txBox="1"/>
          <p:nvPr/>
        </p:nvSpPr>
        <p:spPr>
          <a:xfrm>
            <a:off x="992189" y="971935"/>
            <a:ext cx="298480" cy="369332"/>
          </a:xfrm>
          <a:prstGeom prst="rect">
            <a:avLst/>
          </a:prstGeom>
          <a:noFill/>
        </p:spPr>
        <p:txBody>
          <a:bodyPr wrap="none" rtlCol="0">
            <a:spAutoFit/>
          </a:bodyPr>
          <a:lstStyle/>
          <a:p>
            <a:r>
              <a:rPr lang="nl-BE">
                <a:solidFill>
                  <a:schemeClr val="accent5">
                    <a:lumMod val="50000"/>
                  </a:schemeClr>
                </a:solidFill>
              </a:rPr>
              <a:t>2</a:t>
            </a:r>
          </a:p>
        </p:txBody>
      </p:sp>
      <p:grpSp>
        <p:nvGrpSpPr>
          <p:cNvPr id="13" name="Groep 12">
            <a:extLst>
              <a:ext uri="{FF2B5EF4-FFF2-40B4-BE49-F238E27FC236}">
                <a16:creationId xmlns:a16="http://schemas.microsoft.com/office/drawing/2014/main" id="{2E8B5612-E13F-4AAE-8EA9-4D0FFA4360B9}"/>
              </a:ext>
            </a:extLst>
          </p:cNvPr>
          <p:cNvGrpSpPr/>
          <p:nvPr/>
        </p:nvGrpSpPr>
        <p:grpSpPr>
          <a:xfrm>
            <a:off x="1265021" y="3121890"/>
            <a:ext cx="914400" cy="1112516"/>
            <a:chOff x="1684421" y="1311442"/>
            <a:chExt cx="914400" cy="1112516"/>
          </a:xfrm>
        </p:grpSpPr>
        <p:cxnSp>
          <p:nvCxnSpPr>
            <p:cNvPr id="14" name="Rechte verbindingslijn 13">
              <a:extLst>
                <a:ext uri="{FF2B5EF4-FFF2-40B4-BE49-F238E27FC236}">
                  <a16:creationId xmlns:a16="http://schemas.microsoft.com/office/drawing/2014/main" id="{083F7A29-E6D7-4877-A380-B5EE96F37DB0}"/>
                </a:ext>
              </a:extLst>
            </p:cNvPr>
            <p:cNvCxnSpPr/>
            <p:nvPr/>
          </p:nvCxnSpPr>
          <p:spPr>
            <a:xfrm flipH="1">
              <a:off x="1684421" y="1404486"/>
              <a:ext cx="914400" cy="0"/>
            </a:xfrm>
            <a:prstGeom prst="line">
              <a:avLst/>
            </a:prstGeom>
            <a:ln w="9525">
              <a:prstDash val="sysDot"/>
            </a:ln>
          </p:spPr>
          <p:style>
            <a:lnRef idx="1">
              <a:schemeClr val="dk1"/>
            </a:lnRef>
            <a:fillRef idx="0">
              <a:schemeClr val="dk1"/>
            </a:fillRef>
            <a:effectRef idx="0">
              <a:schemeClr val="dk1"/>
            </a:effectRef>
            <a:fontRef idx="minor">
              <a:schemeClr val="tx1"/>
            </a:fontRef>
          </p:style>
        </p:cxnSp>
        <p:cxnSp>
          <p:nvCxnSpPr>
            <p:cNvPr id="15" name="Rechte verbindingslijn 14">
              <a:extLst>
                <a:ext uri="{FF2B5EF4-FFF2-40B4-BE49-F238E27FC236}">
                  <a16:creationId xmlns:a16="http://schemas.microsoft.com/office/drawing/2014/main" id="{D8F5D991-BF80-4C86-B16F-11EAE3D31BE8}"/>
                </a:ext>
              </a:extLst>
            </p:cNvPr>
            <p:cNvCxnSpPr>
              <a:cxnSpLocks/>
            </p:cNvCxnSpPr>
            <p:nvPr/>
          </p:nvCxnSpPr>
          <p:spPr>
            <a:xfrm flipV="1">
              <a:off x="2598821" y="1311442"/>
              <a:ext cx="0" cy="1112516"/>
            </a:xfrm>
            <a:prstGeom prst="line">
              <a:avLst/>
            </a:prstGeom>
            <a:ln w="9525">
              <a:prstDash val="sysDot"/>
            </a:ln>
          </p:spPr>
          <p:style>
            <a:lnRef idx="1">
              <a:schemeClr val="dk1"/>
            </a:lnRef>
            <a:fillRef idx="0">
              <a:schemeClr val="dk1"/>
            </a:fillRef>
            <a:effectRef idx="0">
              <a:schemeClr val="dk1"/>
            </a:effectRef>
            <a:fontRef idx="minor">
              <a:schemeClr val="tx1"/>
            </a:fontRef>
          </p:style>
        </p:cxnSp>
      </p:grpSp>
      <p:sp>
        <p:nvSpPr>
          <p:cNvPr id="16" name="Tekstvak 15">
            <a:extLst>
              <a:ext uri="{FF2B5EF4-FFF2-40B4-BE49-F238E27FC236}">
                <a16:creationId xmlns:a16="http://schemas.microsoft.com/office/drawing/2014/main" id="{14677B95-D24C-436F-8D42-1E933B853762}"/>
              </a:ext>
            </a:extLst>
          </p:cNvPr>
          <p:cNvSpPr txBox="1"/>
          <p:nvPr/>
        </p:nvSpPr>
        <p:spPr>
          <a:xfrm>
            <a:off x="974557" y="3030267"/>
            <a:ext cx="295274" cy="369332"/>
          </a:xfrm>
          <a:prstGeom prst="rect">
            <a:avLst/>
          </a:prstGeom>
          <a:noFill/>
        </p:spPr>
        <p:txBody>
          <a:bodyPr wrap="none" rtlCol="0">
            <a:spAutoFit/>
          </a:bodyPr>
          <a:lstStyle/>
          <a:p>
            <a:r>
              <a:rPr lang="nl-BE">
                <a:solidFill>
                  <a:schemeClr val="accent5">
                    <a:lumMod val="50000"/>
                  </a:schemeClr>
                </a:solidFill>
              </a:rPr>
              <a:t>3</a:t>
            </a:r>
          </a:p>
        </p:txBody>
      </p:sp>
      <p:cxnSp>
        <p:nvCxnSpPr>
          <p:cNvPr id="17" name="Rechte verbindingslijn 16">
            <a:extLst>
              <a:ext uri="{FF2B5EF4-FFF2-40B4-BE49-F238E27FC236}">
                <a16:creationId xmlns:a16="http://schemas.microsoft.com/office/drawing/2014/main" id="{0099E172-E3C1-4104-A44F-BB154D50407A}"/>
              </a:ext>
            </a:extLst>
          </p:cNvPr>
          <p:cNvCxnSpPr>
            <a:cxnSpLocks/>
          </p:cNvCxnSpPr>
          <p:nvPr/>
        </p:nvCxnSpPr>
        <p:spPr>
          <a:xfrm flipH="1">
            <a:off x="1245786" y="5088601"/>
            <a:ext cx="914399" cy="0"/>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18" name="Tekstvak 17">
            <a:extLst>
              <a:ext uri="{FF2B5EF4-FFF2-40B4-BE49-F238E27FC236}">
                <a16:creationId xmlns:a16="http://schemas.microsoft.com/office/drawing/2014/main" id="{BFFB3777-B0B2-4E81-B4E4-BA9E3598F49A}"/>
              </a:ext>
            </a:extLst>
          </p:cNvPr>
          <p:cNvSpPr txBox="1"/>
          <p:nvPr/>
        </p:nvSpPr>
        <p:spPr>
          <a:xfrm>
            <a:off x="974557" y="4903935"/>
            <a:ext cx="293670" cy="369332"/>
          </a:xfrm>
          <a:prstGeom prst="rect">
            <a:avLst/>
          </a:prstGeom>
          <a:noFill/>
        </p:spPr>
        <p:txBody>
          <a:bodyPr wrap="none" rtlCol="0">
            <a:spAutoFit/>
          </a:bodyPr>
          <a:lstStyle/>
          <a:p>
            <a:r>
              <a:rPr lang="nl-BE">
                <a:solidFill>
                  <a:schemeClr val="accent5">
                    <a:lumMod val="50000"/>
                  </a:schemeClr>
                </a:solidFill>
              </a:rPr>
              <a:t>4</a:t>
            </a:r>
          </a:p>
        </p:txBody>
      </p:sp>
      <p:sp>
        <p:nvSpPr>
          <p:cNvPr id="20" name="Tekstvak 19">
            <a:extLst>
              <a:ext uri="{FF2B5EF4-FFF2-40B4-BE49-F238E27FC236}">
                <a16:creationId xmlns:a16="http://schemas.microsoft.com/office/drawing/2014/main" id="{8EF4BB23-677A-4DB8-AF9A-B1652BC216F3}"/>
              </a:ext>
            </a:extLst>
          </p:cNvPr>
          <p:cNvSpPr txBox="1"/>
          <p:nvPr/>
        </p:nvSpPr>
        <p:spPr>
          <a:xfrm>
            <a:off x="952115" y="5414420"/>
            <a:ext cx="293670" cy="369332"/>
          </a:xfrm>
          <a:prstGeom prst="rect">
            <a:avLst/>
          </a:prstGeom>
          <a:noFill/>
        </p:spPr>
        <p:txBody>
          <a:bodyPr wrap="none" rtlCol="0">
            <a:spAutoFit/>
          </a:bodyPr>
          <a:lstStyle/>
          <a:p>
            <a:r>
              <a:rPr lang="nl-BE">
                <a:solidFill>
                  <a:schemeClr val="accent5">
                    <a:lumMod val="50000"/>
                  </a:schemeClr>
                </a:solidFill>
              </a:rPr>
              <a:t>5</a:t>
            </a:r>
          </a:p>
        </p:txBody>
      </p:sp>
      <p:cxnSp>
        <p:nvCxnSpPr>
          <p:cNvPr id="21" name="Rechte verbindingslijn 20">
            <a:extLst>
              <a:ext uri="{FF2B5EF4-FFF2-40B4-BE49-F238E27FC236}">
                <a16:creationId xmlns:a16="http://schemas.microsoft.com/office/drawing/2014/main" id="{4800F46E-C6F3-430E-BC1B-787C5FF9E192}"/>
              </a:ext>
            </a:extLst>
          </p:cNvPr>
          <p:cNvCxnSpPr>
            <a:cxnSpLocks/>
          </p:cNvCxnSpPr>
          <p:nvPr/>
        </p:nvCxnSpPr>
        <p:spPr>
          <a:xfrm flipH="1">
            <a:off x="1290670" y="5599086"/>
            <a:ext cx="3398062" cy="0"/>
          </a:xfrm>
          <a:prstGeom prst="line">
            <a:avLst/>
          </a:prstGeom>
          <a:ln w="9525">
            <a:prstDash val="sysDot"/>
          </a:ln>
        </p:spPr>
        <p:style>
          <a:lnRef idx="1">
            <a:schemeClr val="dk1"/>
          </a:lnRef>
          <a:fillRef idx="0">
            <a:schemeClr val="dk1"/>
          </a:fillRef>
          <a:effectRef idx="0">
            <a:schemeClr val="dk1"/>
          </a:effectRef>
          <a:fontRef idx="minor">
            <a:schemeClr val="tx1"/>
          </a:fontRef>
        </p:style>
      </p:cxnSp>
      <p:pic>
        <p:nvPicPr>
          <p:cNvPr id="24" name="Afbeelding 23">
            <a:extLst>
              <a:ext uri="{FF2B5EF4-FFF2-40B4-BE49-F238E27FC236}">
                <a16:creationId xmlns:a16="http://schemas.microsoft.com/office/drawing/2014/main" id="{7668C136-2DCA-EFBA-850F-EAAAB212106B}"/>
              </a:ext>
            </a:extLst>
          </p:cNvPr>
          <p:cNvPicPr>
            <a:picLocks noChangeAspect="1"/>
          </p:cNvPicPr>
          <p:nvPr/>
        </p:nvPicPr>
        <p:blipFill>
          <a:blip r:embed="rId3"/>
          <a:stretch>
            <a:fillRect/>
          </a:stretch>
        </p:blipFill>
        <p:spPr>
          <a:xfrm>
            <a:off x="2160185" y="466425"/>
            <a:ext cx="7876437" cy="3463825"/>
          </a:xfrm>
          <a:prstGeom prst="rect">
            <a:avLst/>
          </a:prstGeom>
        </p:spPr>
      </p:pic>
      <p:pic>
        <p:nvPicPr>
          <p:cNvPr id="3" name="Afbeelding 2">
            <a:extLst>
              <a:ext uri="{FF2B5EF4-FFF2-40B4-BE49-F238E27FC236}">
                <a16:creationId xmlns:a16="http://schemas.microsoft.com/office/drawing/2014/main" id="{F9D2D910-19A5-12B6-67BF-9E3F1A688393}"/>
              </a:ext>
            </a:extLst>
          </p:cNvPr>
          <p:cNvPicPr>
            <a:picLocks noChangeAspect="1"/>
          </p:cNvPicPr>
          <p:nvPr/>
        </p:nvPicPr>
        <p:blipFill>
          <a:blip r:embed="rId4"/>
          <a:stretch>
            <a:fillRect/>
          </a:stretch>
        </p:blipFill>
        <p:spPr>
          <a:xfrm>
            <a:off x="2168788" y="3930250"/>
            <a:ext cx="7843789" cy="1881994"/>
          </a:xfrm>
          <a:prstGeom prst="rect">
            <a:avLst/>
          </a:prstGeom>
        </p:spPr>
      </p:pic>
    </p:spTree>
    <p:extLst>
      <p:ext uri="{BB962C8B-B14F-4D97-AF65-F5344CB8AC3E}">
        <p14:creationId xmlns:p14="http://schemas.microsoft.com/office/powerpoint/2010/main" val="41358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C5720-9276-46B0-BDE5-6FE25E8F162F}"/>
              </a:ext>
            </a:extLst>
          </p:cNvPr>
          <p:cNvSpPr>
            <a:spLocks noGrp="1"/>
          </p:cNvSpPr>
          <p:nvPr>
            <p:ph type="title"/>
          </p:nvPr>
        </p:nvSpPr>
        <p:spPr/>
        <p:txBody>
          <a:bodyPr/>
          <a:lstStyle/>
          <a:p>
            <a:r>
              <a:rPr lang="nl-BE"/>
              <a:t>Inhoud</a:t>
            </a:r>
          </a:p>
        </p:txBody>
      </p:sp>
      <p:sp>
        <p:nvSpPr>
          <p:cNvPr id="3" name="Tijdelijke aanduiding voor inhoud 2">
            <a:extLst>
              <a:ext uri="{FF2B5EF4-FFF2-40B4-BE49-F238E27FC236}">
                <a16:creationId xmlns:a16="http://schemas.microsoft.com/office/drawing/2014/main" id="{9FF09962-ED98-40B9-9548-6C957B75A70B}"/>
              </a:ext>
            </a:extLst>
          </p:cNvPr>
          <p:cNvSpPr>
            <a:spLocks noGrp="1"/>
          </p:cNvSpPr>
          <p:nvPr>
            <p:ph sz="half" idx="1"/>
          </p:nvPr>
        </p:nvSpPr>
        <p:spPr/>
        <p:txBody>
          <a:bodyPr/>
          <a:lstStyle/>
          <a:p>
            <a:pPr marL="342900" indent="-342900">
              <a:buFont typeface="Arial" panose="020B0604020202020204" pitchFamily="34" charset="0"/>
              <a:buChar char="•"/>
            </a:pPr>
            <a:r>
              <a:rPr lang="nl-BE"/>
              <a:t>Wat is Digisnap?</a:t>
            </a:r>
          </a:p>
          <a:p>
            <a:pPr marL="342900" indent="-342900">
              <a:buFont typeface="Arial" panose="020B0604020202020204" pitchFamily="34" charset="0"/>
              <a:buChar char="•"/>
            </a:pPr>
            <a:r>
              <a:rPr lang="nl-BE"/>
              <a:t>Wat is </a:t>
            </a:r>
            <a:r>
              <a:rPr lang="nl-BE" err="1"/>
              <a:t>DigCompEdu</a:t>
            </a:r>
            <a:r>
              <a:rPr lang="nl-BE"/>
              <a:t>?</a:t>
            </a:r>
          </a:p>
          <a:p>
            <a:pPr marL="342900" indent="-342900">
              <a:buFont typeface="Arial" panose="020B0604020202020204" pitchFamily="34" charset="0"/>
              <a:buChar char="•"/>
            </a:pPr>
            <a:r>
              <a:rPr lang="nl-BE"/>
              <a:t>Aanmeldprocedure leerkrachten</a:t>
            </a:r>
          </a:p>
          <a:p>
            <a:pPr marL="342900" indent="-342900">
              <a:buFont typeface="Arial" panose="020B0604020202020204" pitchFamily="34" charset="0"/>
              <a:buChar char="•"/>
            </a:pPr>
            <a:r>
              <a:rPr lang="nl-BE"/>
              <a:t>Vragenlijst, leersuggestie en rapportage</a:t>
            </a:r>
          </a:p>
          <a:p>
            <a:pPr marL="342900" indent="-342900">
              <a:buFont typeface="Arial" panose="020B0604020202020204" pitchFamily="34" charset="0"/>
              <a:buChar char="•"/>
            </a:pPr>
            <a:endParaRPr lang="nl-BE"/>
          </a:p>
          <a:p>
            <a:pPr marL="342900" indent="-342900">
              <a:buFont typeface="Arial" panose="020B0604020202020204" pitchFamily="34" charset="0"/>
              <a:buChar char="•"/>
            </a:pPr>
            <a:endParaRPr lang="nl-BE"/>
          </a:p>
          <a:p>
            <a:pPr>
              <a:buNone/>
            </a:pPr>
            <a:r>
              <a:rPr lang="nl-BE"/>
              <a:t>In deze presentatie vind je extra uitleg, per dia, in de notities.</a:t>
            </a:r>
          </a:p>
        </p:txBody>
      </p:sp>
    </p:spTree>
    <p:extLst>
      <p:ext uri="{BB962C8B-B14F-4D97-AF65-F5344CB8AC3E}">
        <p14:creationId xmlns:p14="http://schemas.microsoft.com/office/powerpoint/2010/main" val="272967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0"/>
          <p:cNvSpPr txBox="1">
            <a:spLocks noGrp="1"/>
          </p:cNvSpPr>
          <p:nvPr>
            <p:ph type="sldNum" sz="quarter" idx="4294967295"/>
          </p:nvPr>
        </p:nvSpPr>
        <p:spPr>
          <a:xfrm>
            <a:off x="9336088" y="6335713"/>
            <a:ext cx="2855912" cy="365125"/>
          </a:xfrm>
          <a:prstGeom prst="rect">
            <a:avLst/>
          </a:prstGeom>
          <a:noFill/>
          <a:ln>
            <a:noFill/>
          </a:ln>
        </p:spPr>
        <p:txBody>
          <a:bodyPr spcFirstLastPara="1" vert="horz" wrap="square" lIns="91425" tIns="91425" rIns="91425" bIns="91425" rtlCol="0" anchor="ctr" anchorCtr="0">
            <a:noAutofit/>
          </a:bodyPr>
          <a:lstStyle/>
          <a:p>
            <a:fld id="{00000000-1234-1234-1234-123412341234}" type="slidenum">
              <a:rPr lang="en"/>
              <a:pPr/>
              <a:t>20</a:t>
            </a:fld>
            <a:endParaRPr/>
          </a:p>
        </p:txBody>
      </p:sp>
      <p:pic>
        <p:nvPicPr>
          <p:cNvPr id="8" name="Afbeelding 7">
            <a:hlinkClick r:id="rId3"/>
            <a:extLst>
              <a:ext uri="{FF2B5EF4-FFF2-40B4-BE49-F238E27FC236}">
                <a16:creationId xmlns:a16="http://schemas.microsoft.com/office/drawing/2014/main" id="{D6F72F18-BE1E-49D5-BA88-5C89774DEED8}"/>
              </a:ext>
            </a:extLst>
          </p:cNvPr>
          <p:cNvPicPr>
            <a:picLocks noChangeAspect="1"/>
          </p:cNvPicPr>
          <p:nvPr/>
        </p:nvPicPr>
        <p:blipFill>
          <a:blip r:embed="rId4"/>
          <a:stretch>
            <a:fillRect/>
          </a:stretch>
        </p:blipFill>
        <p:spPr>
          <a:xfrm>
            <a:off x="854242" y="206338"/>
            <a:ext cx="10483516" cy="5666765"/>
          </a:xfrm>
          <a:prstGeom prst="rect">
            <a:avLst/>
          </a:prstGeom>
        </p:spPr>
      </p:pic>
      <p:cxnSp>
        <p:nvCxnSpPr>
          <p:cNvPr id="11" name="Rechte verbindingslijn met pijl 10">
            <a:extLst>
              <a:ext uri="{FF2B5EF4-FFF2-40B4-BE49-F238E27FC236}">
                <a16:creationId xmlns:a16="http://schemas.microsoft.com/office/drawing/2014/main" id="{62D969AD-BC37-418C-8743-8005DD39C6AE}"/>
              </a:ext>
            </a:extLst>
          </p:cNvPr>
          <p:cNvCxnSpPr/>
          <p:nvPr/>
        </p:nvCxnSpPr>
        <p:spPr>
          <a:xfrm flipV="1">
            <a:off x="-207183" y="3547326"/>
            <a:ext cx="1215190" cy="72440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1BE1A209-413A-405F-8C8E-37BD69AC7942}"/>
              </a:ext>
            </a:extLst>
          </p:cNvPr>
          <p:cNvCxnSpPr/>
          <p:nvPr/>
        </p:nvCxnSpPr>
        <p:spPr>
          <a:xfrm flipV="1">
            <a:off x="-207183" y="2852216"/>
            <a:ext cx="1215190" cy="72440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86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35BDE87-9F38-4F2E-AD11-3B993F69F344}"/>
              </a:ext>
            </a:extLst>
          </p:cNvPr>
          <p:cNvPicPr>
            <a:picLocks noChangeAspect="1"/>
          </p:cNvPicPr>
          <p:nvPr/>
        </p:nvPicPr>
        <p:blipFill>
          <a:blip r:embed="rId3"/>
          <a:stretch>
            <a:fillRect/>
          </a:stretch>
        </p:blipFill>
        <p:spPr>
          <a:xfrm>
            <a:off x="1141205" y="192505"/>
            <a:ext cx="9909590" cy="5678906"/>
          </a:xfrm>
          <a:prstGeom prst="rect">
            <a:avLst/>
          </a:prstGeom>
        </p:spPr>
      </p:pic>
      <p:cxnSp>
        <p:nvCxnSpPr>
          <p:cNvPr id="6" name="Rechte verbindingslijn met pijl 5">
            <a:extLst>
              <a:ext uri="{FF2B5EF4-FFF2-40B4-BE49-F238E27FC236}">
                <a16:creationId xmlns:a16="http://schemas.microsoft.com/office/drawing/2014/main" id="{D2DC8DFD-3EB7-4D1A-8476-FCE4574A90B2}"/>
              </a:ext>
            </a:extLst>
          </p:cNvPr>
          <p:cNvCxnSpPr>
            <a:cxnSpLocks/>
          </p:cNvCxnSpPr>
          <p:nvPr/>
        </p:nvCxnSpPr>
        <p:spPr>
          <a:xfrm>
            <a:off x="-207183" y="4319858"/>
            <a:ext cx="1348388" cy="63715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F4978A43-8DEC-45FD-B5FC-4A073BEAC2D9}"/>
              </a:ext>
            </a:extLst>
          </p:cNvPr>
          <p:cNvCxnSpPr>
            <a:cxnSpLocks/>
          </p:cNvCxnSpPr>
          <p:nvPr/>
        </p:nvCxnSpPr>
        <p:spPr>
          <a:xfrm>
            <a:off x="-207183" y="1428269"/>
            <a:ext cx="1348388" cy="63715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566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0"/>
          <p:cNvSpPr txBox="1">
            <a:spLocks noGrp="1"/>
          </p:cNvSpPr>
          <p:nvPr>
            <p:ph type="sldNum" sz="quarter" idx="4294967295"/>
          </p:nvPr>
        </p:nvSpPr>
        <p:spPr>
          <a:xfrm>
            <a:off x="9336088" y="6335713"/>
            <a:ext cx="2855912" cy="365125"/>
          </a:xfrm>
          <a:prstGeom prst="rect">
            <a:avLst/>
          </a:prstGeom>
          <a:noFill/>
          <a:ln>
            <a:noFill/>
          </a:ln>
        </p:spPr>
        <p:txBody>
          <a:bodyPr spcFirstLastPara="1" vert="horz" wrap="square" lIns="91425" tIns="91425" rIns="91425" bIns="91425" rtlCol="0" anchor="ctr" anchorCtr="0">
            <a:noAutofit/>
          </a:bodyPr>
          <a:lstStyle/>
          <a:p>
            <a:fld id="{00000000-1234-1234-1234-123412341234}" type="slidenum">
              <a:rPr lang="en"/>
              <a:pPr/>
              <a:t>22</a:t>
            </a:fld>
            <a:endParaRPr/>
          </a:p>
        </p:txBody>
      </p:sp>
      <p:pic>
        <p:nvPicPr>
          <p:cNvPr id="4" name="Afbeelding 3">
            <a:extLst>
              <a:ext uri="{FF2B5EF4-FFF2-40B4-BE49-F238E27FC236}">
                <a16:creationId xmlns:a16="http://schemas.microsoft.com/office/drawing/2014/main" id="{9DA0F68C-1FB6-4688-8C9C-ADEB3EDFDB60}"/>
              </a:ext>
            </a:extLst>
          </p:cNvPr>
          <p:cNvPicPr>
            <a:picLocks noChangeAspect="1"/>
          </p:cNvPicPr>
          <p:nvPr/>
        </p:nvPicPr>
        <p:blipFill rotWithShape="1">
          <a:blip r:embed="rId3"/>
          <a:srcRect l="188" r="-188" b="1712"/>
          <a:stretch/>
        </p:blipFill>
        <p:spPr>
          <a:xfrm>
            <a:off x="3391270" y="370142"/>
            <a:ext cx="4398814" cy="5551263"/>
          </a:xfrm>
          <a:prstGeom prst="rect">
            <a:avLst/>
          </a:prstGeom>
        </p:spPr>
      </p:pic>
    </p:spTree>
    <p:extLst>
      <p:ext uri="{BB962C8B-B14F-4D97-AF65-F5344CB8AC3E}">
        <p14:creationId xmlns:p14="http://schemas.microsoft.com/office/powerpoint/2010/main" val="109258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Rechte verbindingslijn met pijl 6">
            <a:extLst>
              <a:ext uri="{FF2B5EF4-FFF2-40B4-BE49-F238E27FC236}">
                <a16:creationId xmlns:a16="http://schemas.microsoft.com/office/drawing/2014/main" id="{7E56138D-65A8-45C4-B76E-BB0CF8C65430}"/>
              </a:ext>
            </a:extLst>
          </p:cNvPr>
          <p:cNvCxnSpPr/>
          <p:nvPr/>
        </p:nvCxnSpPr>
        <p:spPr>
          <a:xfrm flipV="1">
            <a:off x="3053375" y="2811959"/>
            <a:ext cx="1215190" cy="72440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C5BA226C-4FC7-D1E1-F6F8-68D2FB2F400A}"/>
              </a:ext>
            </a:extLst>
          </p:cNvPr>
          <p:cNvPicPr>
            <a:picLocks noChangeAspect="1"/>
          </p:cNvPicPr>
          <p:nvPr/>
        </p:nvPicPr>
        <p:blipFill>
          <a:blip r:embed="rId3"/>
          <a:stretch>
            <a:fillRect/>
          </a:stretch>
        </p:blipFill>
        <p:spPr>
          <a:xfrm>
            <a:off x="1561811" y="1283999"/>
            <a:ext cx="9696450" cy="2886075"/>
          </a:xfrm>
          <a:prstGeom prst="rect">
            <a:avLst/>
          </a:prstGeom>
        </p:spPr>
      </p:pic>
      <p:cxnSp>
        <p:nvCxnSpPr>
          <p:cNvPr id="3" name="Rechte verbindingslijn met pijl 2">
            <a:extLst>
              <a:ext uri="{FF2B5EF4-FFF2-40B4-BE49-F238E27FC236}">
                <a16:creationId xmlns:a16="http://schemas.microsoft.com/office/drawing/2014/main" id="{AC83F199-1CC0-FCA5-36E8-9D80DCA98926}"/>
              </a:ext>
            </a:extLst>
          </p:cNvPr>
          <p:cNvCxnSpPr/>
          <p:nvPr/>
        </p:nvCxnSpPr>
        <p:spPr>
          <a:xfrm flipV="1">
            <a:off x="1762343" y="3706182"/>
            <a:ext cx="1215190" cy="72440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79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3" name="Afbeelding 2">
            <a:extLst>
              <a:ext uri="{FF2B5EF4-FFF2-40B4-BE49-F238E27FC236}">
                <a16:creationId xmlns:a16="http://schemas.microsoft.com/office/drawing/2014/main" id="{15098302-B8B9-47C5-B612-735211AC09E9}"/>
              </a:ext>
            </a:extLst>
          </p:cNvPr>
          <p:cNvPicPr>
            <a:picLocks noChangeAspect="1"/>
          </p:cNvPicPr>
          <p:nvPr/>
        </p:nvPicPr>
        <p:blipFill>
          <a:blip r:embed="rId3"/>
          <a:stretch>
            <a:fillRect/>
          </a:stretch>
        </p:blipFill>
        <p:spPr>
          <a:xfrm>
            <a:off x="1943734" y="449646"/>
            <a:ext cx="8917305" cy="5284721"/>
          </a:xfrm>
          <a:prstGeom prst="rect">
            <a:avLst/>
          </a:prstGeom>
        </p:spPr>
      </p:pic>
    </p:spTree>
    <p:extLst>
      <p:ext uri="{BB962C8B-B14F-4D97-AF65-F5344CB8AC3E}">
        <p14:creationId xmlns:p14="http://schemas.microsoft.com/office/powerpoint/2010/main" val="1231453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673FF84-6DF2-4557-BD80-19A1D830554C}"/>
              </a:ext>
            </a:extLst>
          </p:cNvPr>
          <p:cNvPicPr>
            <a:picLocks noChangeAspect="1"/>
          </p:cNvPicPr>
          <p:nvPr/>
        </p:nvPicPr>
        <p:blipFill rotWithShape="1">
          <a:blip r:embed="rId3"/>
          <a:srcRect r="8488"/>
          <a:stretch/>
        </p:blipFill>
        <p:spPr>
          <a:xfrm>
            <a:off x="520324" y="914400"/>
            <a:ext cx="11376710" cy="4385187"/>
          </a:xfrm>
          <a:prstGeom prst="rect">
            <a:avLst/>
          </a:prstGeom>
        </p:spPr>
      </p:pic>
    </p:spTree>
    <p:extLst>
      <p:ext uri="{BB962C8B-B14F-4D97-AF65-F5344CB8AC3E}">
        <p14:creationId xmlns:p14="http://schemas.microsoft.com/office/powerpoint/2010/main" val="4103956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E6B177F-C3A1-4344-83A7-8067759E9CA7}"/>
              </a:ext>
            </a:extLst>
          </p:cNvPr>
          <p:cNvPicPr>
            <a:picLocks noChangeAspect="1"/>
          </p:cNvPicPr>
          <p:nvPr/>
        </p:nvPicPr>
        <p:blipFill>
          <a:blip r:embed="rId3"/>
          <a:stretch>
            <a:fillRect/>
          </a:stretch>
        </p:blipFill>
        <p:spPr>
          <a:xfrm>
            <a:off x="720508" y="798991"/>
            <a:ext cx="11196284" cy="4097457"/>
          </a:xfrm>
          <a:prstGeom prst="rect">
            <a:avLst/>
          </a:prstGeom>
        </p:spPr>
      </p:pic>
    </p:spTree>
    <p:extLst>
      <p:ext uri="{BB962C8B-B14F-4D97-AF65-F5344CB8AC3E}">
        <p14:creationId xmlns:p14="http://schemas.microsoft.com/office/powerpoint/2010/main" val="275301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2A870FE8-C473-40A9-BE1B-3576B29745F2}"/>
              </a:ext>
            </a:extLst>
          </p:cNvPr>
          <p:cNvCxnSpPr>
            <a:cxnSpLocks/>
          </p:cNvCxnSpPr>
          <p:nvPr/>
        </p:nvCxnSpPr>
        <p:spPr>
          <a:xfrm flipH="1">
            <a:off x="681581" y="816611"/>
            <a:ext cx="300912" cy="0"/>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10" name="Tekstvak 9">
            <a:extLst>
              <a:ext uri="{FF2B5EF4-FFF2-40B4-BE49-F238E27FC236}">
                <a16:creationId xmlns:a16="http://schemas.microsoft.com/office/drawing/2014/main" id="{4BED4924-05CD-4EB5-A2A8-1A2DDC2A270D}"/>
              </a:ext>
            </a:extLst>
          </p:cNvPr>
          <p:cNvSpPr txBox="1"/>
          <p:nvPr/>
        </p:nvSpPr>
        <p:spPr>
          <a:xfrm>
            <a:off x="427985" y="631945"/>
            <a:ext cx="253596" cy="369332"/>
          </a:xfrm>
          <a:prstGeom prst="rect">
            <a:avLst/>
          </a:prstGeom>
          <a:noFill/>
        </p:spPr>
        <p:txBody>
          <a:bodyPr wrap="square" rtlCol="0">
            <a:spAutoFit/>
          </a:bodyPr>
          <a:lstStyle/>
          <a:p>
            <a:r>
              <a:rPr lang="nl-BE">
                <a:solidFill>
                  <a:schemeClr val="accent5">
                    <a:lumMod val="50000"/>
                  </a:schemeClr>
                </a:solidFill>
              </a:rPr>
              <a:t>1</a:t>
            </a:r>
          </a:p>
        </p:txBody>
      </p:sp>
      <p:cxnSp>
        <p:nvCxnSpPr>
          <p:cNvPr id="11" name="Rechte verbindingslijn 10">
            <a:extLst>
              <a:ext uri="{FF2B5EF4-FFF2-40B4-BE49-F238E27FC236}">
                <a16:creationId xmlns:a16="http://schemas.microsoft.com/office/drawing/2014/main" id="{0F38470C-F603-40A7-BC35-49236E5CE2BA}"/>
              </a:ext>
            </a:extLst>
          </p:cNvPr>
          <p:cNvCxnSpPr>
            <a:cxnSpLocks/>
          </p:cNvCxnSpPr>
          <p:nvPr/>
        </p:nvCxnSpPr>
        <p:spPr>
          <a:xfrm flipH="1">
            <a:off x="704023" y="1604525"/>
            <a:ext cx="278470" cy="0"/>
          </a:xfrm>
          <a:prstGeom prst="line">
            <a:avLst/>
          </a:prstGeom>
          <a:ln w="9525">
            <a:prstDash val="sysDot"/>
          </a:ln>
        </p:spPr>
        <p:style>
          <a:lnRef idx="1">
            <a:schemeClr val="dk1"/>
          </a:lnRef>
          <a:fillRef idx="0">
            <a:schemeClr val="dk1"/>
          </a:fillRef>
          <a:effectRef idx="0">
            <a:schemeClr val="dk1"/>
          </a:effectRef>
          <a:fontRef idx="minor">
            <a:schemeClr val="tx1"/>
          </a:fontRef>
        </p:style>
      </p:cxnSp>
      <p:sp>
        <p:nvSpPr>
          <p:cNvPr id="12" name="Tekstvak 11">
            <a:extLst>
              <a:ext uri="{FF2B5EF4-FFF2-40B4-BE49-F238E27FC236}">
                <a16:creationId xmlns:a16="http://schemas.microsoft.com/office/drawing/2014/main" id="{D0F99215-994D-4C3B-80D6-8CAFBB504775}"/>
              </a:ext>
            </a:extLst>
          </p:cNvPr>
          <p:cNvSpPr txBox="1"/>
          <p:nvPr/>
        </p:nvSpPr>
        <p:spPr>
          <a:xfrm>
            <a:off x="427985" y="1419859"/>
            <a:ext cx="298480" cy="369332"/>
          </a:xfrm>
          <a:prstGeom prst="rect">
            <a:avLst/>
          </a:prstGeom>
          <a:noFill/>
        </p:spPr>
        <p:txBody>
          <a:bodyPr wrap="square" rtlCol="0">
            <a:spAutoFit/>
          </a:bodyPr>
          <a:lstStyle/>
          <a:p>
            <a:r>
              <a:rPr lang="nl-BE" dirty="0">
                <a:solidFill>
                  <a:schemeClr val="accent5">
                    <a:lumMod val="50000"/>
                  </a:schemeClr>
                </a:solidFill>
              </a:rPr>
              <a:t>2</a:t>
            </a:r>
          </a:p>
        </p:txBody>
      </p:sp>
      <p:pic>
        <p:nvPicPr>
          <p:cNvPr id="3" name="Afbeelding 2">
            <a:extLst>
              <a:ext uri="{FF2B5EF4-FFF2-40B4-BE49-F238E27FC236}">
                <a16:creationId xmlns:a16="http://schemas.microsoft.com/office/drawing/2014/main" id="{70E54E76-AB8B-DDB1-75F9-88E55D9C86FB}"/>
              </a:ext>
            </a:extLst>
          </p:cNvPr>
          <p:cNvPicPr>
            <a:picLocks noChangeAspect="1"/>
          </p:cNvPicPr>
          <p:nvPr/>
        </p:nvPicPr>
        <p:blipFill>
          <a:blip r:embed="rId3"/>
          <a:stretch>
            <a:fillRect/>
          </a:stretch>
        </p:blipFill>
        <p:spPr>
          <a:xfrm>
            <a:off x="1002503" y="690424"/>
            <a:ext cx="9820940" cy="3706954"/>
          </a:xfrm>
          <a:prstGeom prst="rect">
            <a:avLst/>
          </a:prstGeom>
        </p:spPr>
      </p:pic>
    </p:spTree>
    <p:extLst>
      <p:ext uri="{BB962C8B-B14F-4D97-AF65-F5344CB8AC3E}">
        <p14:creationId xmlns:p14="http://schemas.microsoft.com/office/powerpoint/2010/main" val="2858300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0"/>
          <p:cNvSpPr txBox="1">
            <a:spLocks noGrp="1"/>
          </p:cNvSpPr>
          <p:nvPr>
            <p:ph type="sldNum" sz="quarter" idx="4294967295"/>
          </p:nvPr>
        </p:nvSpPr>
        <p:spPr>
          <a:xfrm>
            <a:off x="9336088" y="6335713"/>
            <a:ext cx="2855912" cy="365125"/>
          </a:xfrm>
          <a:prstGeom prst="rect">
            <a:avLst/>
          </a:prstGeom>
          <a:noFill/>
          <a:ln>
            <a:noFill/>
          </a:ln>
        </p:spPr>
        <p:txBody>
          <a:bodyPr spcFirstLastPara="1" vert="horz" wrap="square" lIns="91425" tIns="91425" rIns="91425" bIns="91425" rtlCol="0" anchor="ctr" anchorCtr="0">
            <a:noAutofit/>
          </a:bodyPr>
          <a:lstStyle/>
          <a:p>
            <a:fld id="{00000000-1234-1234-1234-123412341234}" type="slidenum">
              <a:rPr lang="en"/>
              <a:pPr/>
              <a:t>28</a:t>
            </a:fld>
            <a:endParaRPr/>
          </a:p>
        </p:txBody>
      </p:sp>
      <p:sp>
        <p:nvSpPr>
          <p:cNvPr id="2" name="Tekstvak 1">
            <a:extLst>
              <a:ext uri="{FF2B5EF4-FFF2-40B4-BE49-F238E27FC236}">
                <a16:creationId xmlns:a16="http://schemas.microsoft.com/office/drawing/2014/main" id="{0CFA79A6-6305-4D35-8D36-F51EBEDADF1C}"/>
              </a:ext>
            </a:extLst>
          </p:cNvPr>
          <p:cNvSpPr txBox="1"/>
          <p:nvPr/>
        </p:nvSpPr>
        <p:spPr>
          <a:xfrm>
            <a:off x="2708857" y="850006"/>
            <a:ext cx="7832779" cy="369332"/>
          </a:xfrm>
          <a:prstGeom prst="rect">
            <a:avLst/>
          </a:prstGeom>
          <a:noFill/>
        </p:spPr>
        <p:txBody>
          <a:bodyPr wrap="square" rtlCol="0">
            <a:spAutoFit/>
          </a:bodyPr>
          <a:lstStyle/>
          <a:p>
            <a:endParaRPr lang="nl-BE"/>
          </a:p>
        </p:txBody>
      </p:sp>
      <p:sp>
        <p:nvSpPr>
          <p:cNvPr id="4" name="Tekstvak 3">
            <a:extLst>
              <a:ext uri="{FF2B5EF4-FFF2-40B4-BE49-F238E27FC236}">
                <a16:creationId xmlns:a16="http://schemas.microsoft.com/office/drawing/2014/main" id="{388B93C4-558C-460C-B6F8-660269552BE5}"/>
              </a:ext>
            </a:extLst>
          </p:cNvPr>
          <p:cNvSpPr txBox="1"/>
          <p:nvPr/>
        </p:nvSpPr>
        <p:spPr>
          <a:xfrm>
            <a:off x="1815589" y="699087"/>
            <a:ext cx="8820327" cy="4093428"/>
          </a:xfrm>
          <a:prstGeom prst="rect">
            <a:avLst/>
          </a:prstGeom>
          <a:noFill/>
        </p:spPr>
        <p:txBody>
          <a:bodyPr wrap="square" rtlCol="0">
            <a:spAutoFit/>
          </a:bodyPr>
          <a:lstStyle/>
          <a:p>
            <a:r>
              <a:rPr lang="nl-BE" sz="4000"/>
              <a:t>Workflow</a:t>
            </a:r>
          </a:p>
          <a:p>
            <a:endParaRPr lang="nl-BE" sz="4000"/>
          </a:p>
          <a:p>
            <a:pPr marL="285750" indent="-285750">
              <a:buFontTx/>
              <a:buChar char="-"/>
            </a:pPr>
            <a:r>
              <a:rPr lang="nl-BE"/>
              <a:t>Een directie / coördinator vraagt toegang tot Digisnap </a:t>
            </a:r>
            <a:r>
              <a:rPr lang="nl-BE" dirty="0">
                <a:hlinkClick r:id="rId3"/>
              </a:rPr>
              <a:t>via dit formulier</a:t>
            </a:r>
            <a:endParaRPr lang="nl-BE"/>
          </a:p>
          <a:p>
            <a:pPr marL="285750" indent="-285750">
              <a:buFontTx/>
              <a:buChar char="-"/>
            </a:pPr>
            <a:r>
              <a:rPr lang="nl-BE"/>
              <a:t>Het Kenniscentrum zet alles klaar en bezorgt de loginprocedure aan de directie of coördinator. (De persoon die de aanvraag heeft gedaan</a:t>
            </a:r>
            <a:r>
              <a:rPr lang="nl-BE" dirty="0"/>
              <a:t>)</a:t>
            </a:r>
            <a:endParaRPr lang="nl-BE"/>
          </a:p>
          <a:p>
            <a:pPr marL="285750" indent="-285750">
              <a:buFontTx/>
              <a:buChar char="-"/>
            </a:pPr>
            <a:r>
              <a:rPr lang="nl-BE"/>
              <a:t>De directeur communiceert naar zijn leraren </a:t>
            </a:r>
          </a:p>
          <a:p>
            <a:pPr marL="285750" indent="-285750">
              <a:buFontTx/>
              <a:buChar char="-"/>
            </a:pPr>
            <a:r>
              <a:rPr lang="nl-BE"/>
              <a:t>Leraren kunnen aan de slag met Digisnap</a:t>
            </a:r>
          </a:p>
          <a:p>
            <a:pPr marL="285750" indent="-285750">
              <a:buFontTx/>
              <a:buChar char="-"/>
            </a:pPr>
            <a:r>
              <a:rPr lang="nl-BE"/>
              <a:t>Op basis van de resultaten van Digisnap krijgt het ICT-luik binnen het professionaliseringsplan vorm</a:t>
            </a:r>
            <a:endParaRPr lang="nl-BE">
              <a:hlinkClick r:id="" action="ppaction://noaction"/>
            </a:endParaRPr>
          </a:p>
          <a:p>
            <a:endParaRPr lang="nl-BE">
              <a:hlinkClick r:id="" action="ppaction://noaction"/>
            </a:endParaRPr>
          </a:p>
          <a:p>
            <a:endParaRPr lang="nl-BE">
              <a:hlinkClick r:id="" action="ppaction://noaction"/>
            </a:endParaRPr>
          </a:p>
          <a:p>
            <a:endParaRPr lang="nl-BE"/>
          </a:p>
        </p:txBody>
      </p:sp>
    </p:spTree>
    <p:extLst>
      <p:ext uri="{BB962C8B-B14F-4D97-AF65-F5344CB8AC3E}">
        <p14:creationId xmlns:p14="http://schemas.microsoft.com/office/powerpoint/2010/main" val="111790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539A016-A974-44A8-8AD3-AB906EA0A9F0}"/>
              </a:ext>
            </a:extLst>
          </p:cNvPr>
          <p:cNvSpPr txBox="1"/>
          <p:nvPr/>
        </p:nvSpPr>
        <p:spPr>
          <a:xfrm>
            <a:off x="2259759" y="1630444"/>
            <a:ext cx="7672483" cy="3477875"/>
          </a:xfrm>
          <a:prstGeom prst="rect">
            <a:avLst/>
          </a:prstGeom>
          <a:noFill/>
        </p:spPr>
        <p:txBody>
          <a:bodyPr wrap="square" lIns="91440" tIns="45720" rIns="91440" bIns="45720" rtlCol="0" anchor="t">
            <a:spAutoFit/>
          </a:bodyPr>
          <a:lstStyle/>
          <a:p>
            <a:r>
              <a:rPr lang="nl-BE" sz="4000" dirty="0"/>
              <a:t>Een opmerking of vraag?</a:t>
            </a:r>
          </a:p>
          <a:p>
            <a:endParaRPr lang="nl-BE" dirty="0"/>
          </a:p>
          <a:p>
            <a:r>
              <a:rPr lang="nl-BE" dirty="0"/>
              <a:t>Contacteer ons via: </a:t>
            </a:r>
            <a:r>
              <a:rPr lang="nl-BE" dirty="0">
                <a:hlinkClick r:id="rId3"/>
              </a:rPr>
              <a:t>digisnap@ond.vlaanderen.be</a:t>
            </a:r>
            <a:r>
              <a:rPr lang="nl-BE" dirty="0"/>
              <a:t> </a:t>
            </a:r>
          </a:p>
          <a:p>
            <a:endParaRPr lang="nl-BE" dirty="0"/>
          </a:p>
          <a:p>
            <a:endParaRPr lang="nl-BE" dirty="0"/>
          </a:p>
          <a:p>
            <a:endParaRPr lang="nl-BE" dirty="0"/>
          </a:p>
          <a:p>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242580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afgeronde diagonale hoeken 3">
            <a:extLst>
              <a:ext uri="{FF2B5EF4-FFF2-40B4-BE49-F238E27FC236}">
                <a16:creationId xmlns:a16="http://schemas.microsoft.com/office/drawing/2014/main" id="{F28F5426-D2B3-4CB4-9569-D182D4F750CF}"/>
              </a:ext>
            </a:extLst>
          </p:cNvPr>
          <p:cNvSpPr/>
          <p:nvPr/>
        </p:nvSpPr>
        <p:spPr>
          <a:xfrm>
            <a:off x="1976204" y="736172"/>
            <a:ext cx="8368011" cy="5164959"/>
          </a:xfrm>
          <a:prstGeom prst="round2DiagRect">
            <a:avLst/>
          </a:prstGeom>
          <a:ln w="57150">
            <a:solidFill>
              <a:srgbClr val="1491BB"/>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nl-BE" sz="1350">
              <a:solidFill>
                <a:prstClr val="black"/>
              </a:solidFill>
              <a:latin typeface="FlandersArtSerif-Regular"/>
            </a:endParaRPr>
          </a:p>
        </p:txBody>
      </p:sp>
      <p:sp>
        <p:nvSpPr>
          <p:cNvPr id="7" name="Shape">
            <a:extLst>
              <a:ext uri="{FF2B5EF4-FFF2-40B4-BE49-F238E27FC236}">
                <a16:creationId xmlns:a16="http://schemas.microsoft.com/office/drawing/2014/main" id="{D62EC9B2-7286-4FBA-99A3-AACC352790A4}"/>
              </a:ext>
            </a:extLst>
          </p:cNvPr>
          <p:cNvSpPr/>
          <p:nvPr/>
        </p:nvSpPr>
        <p:spPr>
          <a:xfrm>
            <a:off x="6183280" y="3290985"/>
            <a:ext cx="1622751" cy="1509845"/>
          </a:xfrm>
          <a:custGeom>
            <a:avLst/>
            <a:gdLst/>
            <a:ahLst/>
            <a:cxnLst>
              <a:cxn ang="0">
                <a:pos x="wd2" y="hd2"/>
              </a:cxn>
              <a:cxn ang="5400000">
                <a:pos x="wd2" y="hd2"/>
              </a:cxn>
              <a:cxn ang="10800000">
                <a:pos x="wd2" y="hd2"/>
              </a:cxn>
              <a:cxn ang="16200000">
                <a:pos x="wd2" y="hd2"/>
              </a:cxn>
            </a:cxnLst>
            <a:rect l="0" t="0" r="r" b="b"/>
            <a:pathLst>
              <a:path w="21600" h="21600" extrusionOk="0">
                <a:moveTo>
                  <a:pt x="0" y="17750"/>
                </a:moveTo>
                <a:cubicBezTo>
                  <a:pt x="0" y="19878"/>
                  <a:pt x="1524" y="21600"/>
                  <a:pt x="3408" y="21600"/>
                </a:cubicBezTo>
                <a:lnTo>
                  <a:pt x="18192" y="21600"/>
                </a:lnTo>
                <a:cubicBezTo>
                  <a:pt x="20076" y="21600"/>
                  <a:pt x="21600" y="19878"/>
                  <a:pt x="21600" y="17750"/>
                </a:cubicBezTo>
                <a:lnTo>
                  <a:pt x="21600" y="0"/>
                </a:lnTo>
                <a:lnTo>
                  <a:pt x="0" y="0"/>
                </a:lnTo>
                <a:lnTo>
                  <a:pt x="0" y="17750"/>
                </a:lnTo>
                <a:close/>
              </a:path>
            </a:pathLst>
          </a:custGeom>
          <a:solidFill>
            <a:srgbClr val="C2B049"/>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FlandersArtSerif-Regular"/>
            </a:endParaRPr>
          </a:p>
        </p:txBody>
      </p:sp>
      <p:sp>
        <p:nvSpPr>
          <p:cNvPr id="2" name="Titel 1">
            <a:extLst>
              <a:ext uri="{FF2B5EF4-FFF2-40B4-BE49-F238E27FC236}">
                <a16:creationId xmlns:a16="http://schemas.microsoft.com/office/drawing/2014/main" id="{AA12998A-19BC-4BF8-9F3E-B12739388008}"/>
              </a:ext>
            </a:extLst>
          </p:cNvPr>
          <p:cNvSpPr>
            <a:spLocks noGrp="1"/>
          </p:cNvSpPr>
          <p:nvPr>
            <p:ph type="title"/>
          </p:nvPr>
        </p:nvSpPr>
        <p:spPr>
          <a:xfrm>
            <a:off x="2445769" y="188621"/>
            <a:ext cx="7416000" cy="1116000"/>
          </a:xfrm>
        </p:spPr>
        <p:txBody>
          <a:bodyPr/>
          <a:lstStyle/>
          <a:p>
            <a:r>
              <a:rPr lang="nl-BE"/>
              <a:t>Wat en hoe?</a:t>
            </a:r>
          </a:p>
        </p:txBody>
      </p:sp>
      <p:sp>
        <p:nvSpPr>
          <p:cNvPr id="5" name="Shape">
            <a:extLst>
              <a:ext uri="{FF2B5EF4-FFF2-40B4-BE49-F238E27FC236}">
                <a16:creationId xmlns:a16="http://schemas.microsoft.com/office/drawing/2014/main" id="{801F74D8-0037-46FE-AC65-91636E01DB3F}"/>
              </a:ext>
            </a:extLst>
          </p:cNvPr>
          <p:cNvSpPr/>
          <p:nvPr/>
        </p:nvSpPr>
        <p:spPr>
          <a:xfrm>
            <a:off x="4415481" y="2156589"/>
            <a:ext cx="1622748" cy="999700"/>
          </a:xfrm>
          <a:custGeom>
            <a:avLst/>
            <a:gdLst/>
            <a:ahLst/>
            <a:cxnLst>
              <a:cxn ang="0">
                <a:pos x="wd2" y="hd2"/>
              </a:cxn>
              <a:cxn ang="5400000">
                <a:pos x="wd2" y="hd2"/>
              </a:cxn>
              <a:cxn ang="10800000">
                <a:pos x="wd2" y="hd2"/>
              </a:cxn>
              <a:cxn ang="16200000">
                <a:pos x="wd2" y="hd2"/>
              </a:cxn>
            </a:cxnLst>
            <a:rect l="0" t="0" r="r" b="b"/>
            <a:pathLst>
              <a:path w="21600" h="21600" extrusionOk="0">
                <a:moveTo>
                  <a:pt x="21586" y="17564"/>
                </a:moveTo>
                <a:cubicBezTo>
                  <a:pt x="21586" y="7869"/>
                  <a:pt x="16751" y="0"/>
                  <a:pt x="10793" y="0"/>
                </a:cubicBezTo>
                <a:lnTo>
                  <a:pt x="10793" y="0"/>
                </a:lnTo>
                <a:cubicBezTo>
                  <a:pt x="4835" y="0"/>
                  <a:pt x="0" y="7869"/>
                  <a:pt x="0" y="17564"/>
                </a:cubicBezTo>
                <a:lnTo>
                  <a:pt x="0" y="21600"/>
                </a:lnTo>
                <a:lnTo>
                  <a:pt x="21600" y="21600"/>
                </a:lnTo>
                <a:lnTo>
                  <a:pt x="21600" y="17564"/>
                </a:lnTo>
                <a:close/>
                <a:moveTo>
                  <a:pt x="18178" y="17654"/>
                </a:moveTo>
                <a:lnTo>
                  <a:pt x="3422" y="17654"/>
                </a:lnTo>
                <a:cubicBezTo>
                  <a:pt x="2522" y="17654"/>
                  <a:pt x="1829" y="16301"/>
                  <a:pt x="1995" y="14858"/>
                </a:cubicBezTo>
                <a:cubicBezTo>
                  <a:pt x="2799" y="8139"/>
                  <a:pt x="6429" y="3044"/>
                  <a:pt x="10807" y="3044"/>
                </a:cubicBezTo>
                <a:cubicBezTo>
                  <a:pt x="15171" y="3044"/>
                  <a:pt x="18815" y="8117"/>
                  <a:pt x="19619" y="14858"/>
                </a:cubicBezTo>
                <a:cubicBezTo>
                  <a:pt x="19771" y="16301"/>
                  <a:pt x="19078" y="17654"/>
                  <a:pt x="18178" y="17654"/>
                </a:cubicBez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FlandersArtSerif-Regular"/>
            </a:endParaRPr>
          </a:p>
        </p:txBody>
      </p:sp>
      <p:sp>
        <p:nvSpPr>
          <p:cNvPr id="6" name="Shape">
            <a:extLst>
              <a:ext uri="{FF2B5EF4-FFF2-40B4-BE49-F238E27FC236}">
                <a16:creationId xmlns:a16="http://schemas.microsoft.com/office/drawing/2014/main" id="{2DCE49E3-D43F-44DA-9A32-A77F04B70DDD}"/>
              </a:ext>
            </a:extLst>
          </p:cNvPr>
          <p:cNvSpPr/>
          <p:nvPr/>
        </p:nvSpPr>
        <p:spPr>
          <a:xfrm>
            <a:off x="4414429" y="3290983"/>
            <a:ext cx="1609869" cy="1509846"/>
          </a:xfrm>
          <a:custGeom>
            <a:avLst/>
            <a:gdLst/>
            <a:ahLst/>
            <a:cxnLst>
              <a:cxn ang="0">
                <a:pos x="wd2" y="hd2"/>
              </a:cxn>
              <a:cxn ang="5400000">
                <a:pos x="wd2" y="hd2"/>
              </a:cxn>
              <a:cxn ang="10800000">
                <a:pos x="wd2" y="hd2"/>
              </a:cxn>
              <a:cxn ang="16200000">
                <a:pos x="wd2" y="hd2"/>
              </a:cxn>
            </a:cxnLst>
            <a:rect l="0" t="0" r="r" b="b"/>
            <a:pathLst>
              <a:path w="21600" h="21600" extrusionOk="0">
                <a:moveTo>
                  <a:pt x="0" y="17750"/>
                </a:moveTo>
                <a:cubicBezTo>
                  <a:pt x="0" y="19878"/>
                  <a:pt x="1524" y="21600"/>
                  <a:pt x="3408" y="21600"/>
                </a:cubicBezTo>
                <a:lnTo>
                  <a:pt x="18192" y="21600"/>
                </a:lnTo>
                <a:cubicBezTo>
                  <a:pt x="20076" y="21600"/>
                  <a:pt x="21600" y="19878"/>
                  <a:pt x="21600" y="17750"/>
                </a:cubicBezTo>
                <a:lnTo>
                  <a:pt x="21600" y="0"/>
                </a:lnTo>
                <a:lnTo>
                  <a:pt x="0" y="0"/>
                </a:lnTo>
                <a:lnTo>
                  <a:pt x="0" y="17750"/>
                </a:ln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FlandersArtSerif-Regular"/>
            </a:endParaRPr>
          </a:p>
        </p:txBody>
      </p:sp>
      <p:sp>
        <p:nvSpPr>
          <p:cNvPr id="9" name="Shape">
            <a:extLst>
              <a:ext uri="{FF2B5EF4-FFF2-40B4-BE49-F238E27FC236}">
                <a16:creationId xmlns:a16="http://schemas.microsoft.com/office/drawing/2014/main" id="{A14AE05E-5BC3-493F-BB62-896514B30978}"/>
              </a:ext>
            </a:extLst>
          </p:cNvPr>
          <p:cNvSpPr/>
          <p:nvPr/>
        </p:nvSpPr>
        <p:spPr>
          <a:xfrm>
            <a:off x="7915135" y="2116604"/>
            <a:ext cx="1622751" cy="267219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lnTo>
                  <a:pt x="10793" y="0"/>
                </a:lnTo>
                <a:cubicBezTo>
                  <a:pt x="4835" y="0"/>
                  <a:pt x="0" y="3100"/>
                  <a:pt x="0" y="6919"/>
                </a:cubicBezTo>
                <a:lnTo>
                  <a:pt x="0" y="8509"/>
                </a:lnTo>
                <a:lnTo>
                  <a:pt x="15836" y="8509"/>
                </a:lnTo>
                <a:cubicBezTo>
                  <a:pt x="16016" y="8509"/>
                  <a:pt x="16155" y="8420"/>
                  <a:pt x="16155" y="8304"/>
                </a:cubicBezTo>
                <a:lnTo>
                  <a:pt x="16155" y="7896"/>
                </a:lnTo>
                <a:cubicBezTo>
                  <a:pt x="16155" y="7771"/>
                  <a:pt x="16377" y="7691"/>
                  <a:pt x="16543" y="7771"/>
                </a:cubicBezTo>
                <a:lnTo>
                  <a:pt x="18857" y="8802"/>
                </a:lnTo>
                <a:cubicBezTo>
                  <a:pt x="18995" y="8864"/>
                  <a:pt x="18995" y="8997"/>
                  <a:pt x="18857" y="9059"/>
                </a:cubicBezTo>
                <a:lnTo>
                  <a:pt x="16543" y="10089"/>
                </a:lnTo>
                <a:cubicBezTo>
                  <a:pt x="16377" y="10161"/>
                  <a:pt x="16155" y="10089"/>
                  <a:pt x="16155" y="9965"/>
                </a:cubicBezTo>
                <a:lnTo>
                  <a:pt x="16155" y="9557"/>
                </a:lnTo>
                <a:cubicBezTo>
                  <a:pt x="16155" y="9441"/>
                  <a:pt x="16016" y="9352"/>
                  <a:pt x="15836" y="9352"/>
                </a:cubicBezTo>
                <a:lnTo>
                  <a:pt x="0" y="9352"/>
                </a:lnTo>
                <a:lnTo>
                  <a:pt x="0" y="19415"/>
                </a:lnTo>
                <a:cubicBezTo>
                  <a:pt x="0" y="20623"/>
                  <a:pt x="1524" y="21600"/>
                  <a:pt x="3408" y="21600"/>
                </a:cubicBezTo>
                <a:lnTo>
                  <a:pt x="18192" y="21600"/>
                </a:lnTo>
                <a:cubicBezTo>
                  <a:pt x="20076" y="21600"/>
                  <a:pt x="21600" y="20623"/>
                  <a:pt x="21600" y="19415"/>
                </a:cubicBezTo>
                <a:lnTo>
                  <a:pt x="21600" y="6928"/>
                </a:lnTo>
                <a:cubicBezTo>
                  <a:pt x="21600" y="3100"/>
                  <a:pt x="16765" y="0"/>
                  <a:pt x="10793" y="0"/>
                </a:cubicBezTo>
                <a:close/>
                <a:moveTo>
                  <a:pt x="18178" y="6963"/>
                </a:moveTo>
                <a:lnTo>
                  <a:pt x="3422" y="6963"/>
                </a:lnTo>
                <a:cubicBezTo>
                  <a:pt x="2522" y="6963"/>
                  <a:pt x="1829" y="6430"/>
                  <a:pt x="1995" y="5862"/>
                </a:cubicBezTo>
                <a:cubicBezTo>
                  <a:pt x="2799" y="3215"/>
                  <a:pt x="6429" y="1208"/>
                  <a:pt x="10807" y="1208"/>
                </a:cubicBezTo>
                <a:cubicBezTo>
                  <a:pt x="15171" y="1208"/>
                  <a:pt x="18815" y="3206"/>
                  <a:pt x="19619" y="5862"/>
                </a:cubicBezTo>
                <a:cubicBezTo>
                  <a:pt x="19771" y="6430"/>
                  <a:pt x="19092" y="6963"/>
                  <a:pt x="18178" y="6963"/>
                </a:cubicBezTo>
                <a:close/>
              </a:path>
            </a:pathLst>
          </a:custGeom>
          <a:solidFill>
            <a:srgbClr val="4BCFA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FlandersArtSerif-Regular"/>
            </a:endParaRPr>
          </a:p>
        </p:txBody>
      </p:sp>
      <p:pic>
        <p:nvPicPr>
          <p:cNvPr id="10" name="Graphic 9" descr="Klaslokaal met effen opvulling">
            <a:extLst>
              <a:ext uri="{FF2B5EF4-FFF2-40B4-BE49-F238E27FC236}">
                <a16:creationId xmlns:a16="http://schemas.microsoft.com/office/drawing/2014/main" id="{237EF93E-7DC8-40C7-BCE8-80E8641832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453633" y="2434577"/>
            <a:ext cx="464580" cy="464580"/>
          </a:xfrm>
          <a:prstGeom prst="rect">
            <a:avLst/>
          </a:prstGeom>
        </p:spPr>
      </p:pic>
      <p:pic>
        <p:nvPicPr>
          <p:cNvPr id="11" name="Graphic 10" descr="Vragen silhouet">
            <a:extLst>
              <a:ext uri="{FF2B5EF4-FFF2-40B4-BE49-F238E27FC236}">
                <a16:creationId xmlns:a16="http://schemas.microsoft.com/office/drawing/2014/main" id="{3A1BC0B7-F0BF-40D0-BA62-E9EB33AB65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995669" y="2479512"/>
            <a:ext cx="464580" cy="464580"/>
          </a:xfrm>
          <a:prstGeom prst="rect">
            <a:avLst/>
          </a:prstGeom>
        </p:spPr>
      </p:pic>
      <p:pic>
        <p:nvPicPr>
          <p:cNvPr id="12" name="Graphic 11" descr="Route tussen twee spelden, met een pad met effen opvulling">
            <a:extLst>
              <a:ext uri="{FF2B5EF4-FFF2-40B4-BE49-F238E27FC236}">
                <a16:creationId xmlns:a16="http://schemas.microsoft.com/office/drawing/2014/main" id="{94343550-E5CE-4BE4-B960-5F400F8B3C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724651" y="2434577"/>
            <a:ext cx="464580" cy="464580"/>
          </a:xfrm>
          <a:prstGeom prst="rect">
            <a:avLst/>
          </a:prstGeom>
        </p:spPr>
      </p:pic>
      <p:grpSp>
        <p:nvGrpSpPr>
          <p:cNvPr id="13" name="Group 29">
            <a:extLst>
              <a:ext uri="{FF2B5EF4-FFF2-40B4-BE49-F238E27FC236}">
                <a16:creationId xmlns:a16="http://schemas.microsoft.com/office/drawing/2014/main" id="{7E349B45-60D5-4807-8F45-F2AECA0B9486}"/>
              </a:ext>
            </a:extLst>
          </p:cNvPr>
          <p:cNvGrpSpPr/>
          <p:nvPr/>
        </p:nvGrpSpPr>
        <p:grpSpPr>
          <a:xfrm>
            <a:off x="4370783" y="3308424"/>
            <a:ext cx="1624536" cy="1387250"/>
            <a:chOff x="95757" y="2694017"/>
            <a:chExt cx="3334911" cy="1671278"/>
          </a:xfrm>
        </p:grpSpPr>
        <p:sp>
          <p:nvSpPr>
            <p:cNvPr id="14" name="TextBox 30">
              <a:extLst>
                <a:ext uri="{FF2B5EF4-FFF2-40B4-BE49-F238E27FC236}">
                  <a16:creationId xmlns:a16="http://schemas.microsoft.com/office/drawing/2014/main" id="{0F1EC9BF-BD38-4B61-9152-FFEEA5B03AEE}"/>
                </a:ext>
              </a:extLst>
            </p:cNvPr>
            <p:cNvSpPr txBox="1"/>
            <p:nvPr/>
          </p:nvSpPr>
          <p:spPr>
            <a:xfrm>
              <a:off x="95757" y="2694017"/>
              <a:ext cx="2926080" cy="778662"/>
            </a:xfrm>
            <a:prstGeom prst="rect">
              <a:avLst/>
            </a:prstGeom>
            <a:noFill/>
          </p:spPr>
          <p:txBody>
            <a:bodyPr wrap="square" lIns="0" rIns="0" rtlCol="0" anchor="b">
              <a:spAutoFit/>
            </a:bodyPr>
            <a:lstStyle/>
            <a:p>
              <a:pPr algn="ctr">
                <a:defRPr/>
              </a:pPr>
              <a:r>
                <a:rPr lang="en-US" noProof="1">
                  <a:latin typeface="FlandersArtSerif-Medium" panose="00000600000000000000" pitchFamily="2" charset="0"/>
                </a:rPr>
                <a:t>Vragenlijst</a:t>
              </a:r>
              <a:r>
                <a:rPr lang="en-US" noProof="1">
                  <a:solidFill>
                    <a:prstClr val="white"/>
                  </a:solidFill>
                  <a:latin typeface="FlandersArtSerif-Medium" panose="00000600000000000000" pitchFamily="2" charset="0"/>
                </a:rPr>
                <a:t>	</a:t>
              </a:r>
            </a:p>
          </p:txBody>
        </p:sp>
        <p:sp>
          <p:nvSpPr>
            <p:cNvPr id="15" name="TextBox 31">
              <a:extLst>
                <a:ext uri="{FF2B5EF4-FFF2-40B4-BE49-F238E27FC236}">
                  <a16:creationId xmlns:a16="http://schemas.microsoft.com/office/drawing/2014/main" id="{56914D09-74BC-4A5F-B3E6-F3A930282F22}"/>
                </a:ext>
              </a:extLst>
            </p:cNvPr>
            <p:cNvSpPr txBox="1"/>
            <p:nvPr/>
          </p:nvSpPr>
          <p:spPr>
            <a:xfrm>
              <a:off x="504588" y="3086065"/>
              <a:ext cx="2926080" cy="1279230"/>
            </a:xfrm>
            <a:prstGeom prst="rect">
              <a:avLst/>
            </a:prstGeom>
            <a:noFill/>
          </p:spPr>
          <p:txBody>
            <a:bodyPr wrap="square" lIns="0" tIns="45720" rIns="0" bIns="45720" rtlCol="0" anchor="t">
              <a:spAutoFit/>
            </a:bodyPr>
            <a:lstStyle/>
            <a:p>
              <a:pPr>
                <a:defRPr/>
              </a:pPr>
              <a:r>
                <a:rPr lang="en-US" sz="1050" noProof="1">
                  <a:latin typeface="FlandersArtSans-Light"/>
                </a:rPr>
                <a:t>Via een digitale vragenlijst (zelfreflectie) wordt het toepassingsniveau van elke competentie getoetst.</a:t>
              </a:r>
            </a:p>
          </p:txBody>
        </p:sp>
      </p:grpSp>
      <p:grpSp>
        <p:nvGrpSpPr>
          <p:cNvPr id="16" name="Group 32">
            <a:extLst>
              <a:ext uri="{FF2B5EF4-FFF2-40B4-BE49-F238E27FC236}">
                <a16:creationId xmlns:a16="http://schemas.microsoft.com/office/drawing/2014/main" id="{56211D01-B6F8-4D56-A782-58CD6C7D23A1}"/>
              </a:ext>
            </a:extLst>
          </p:cNvPr>
          <p:cNvGrpSpPr/>
          <p:nvPr/>
        </p:nvGrpSpPr>
        <p:grpSpPr>
          <a:xfrm>
            <a:off x="6298817" y="3318648"/>
            <a:ext cx="1484145" cy="1368507"/>
            <a:chOff x="414885" y="2602537"/>
            <a:chExt cx="3046711" cy="1824679"/>
          </a:xfrm>
        </p:grpSpPr>
        <p:sp>
          <p:nvSpPr>
            <p:cNvPr id="17" name="TextBox 33">
              <a:extLst>
                <a:ext uri="{FF2B5EF4-FFF2-40B4-BE49-F238E27FC236}">
                  <a16:creationId xmlns:a16="http://schemas.microsoft.com/office/drawing/2014/main" id="{70B1D047-ED2C-4C71-9FB3-27596ADB9055}"/>
                </a:ext>
              </a:extLst>
            </p:cNvPr>
            <p:cNvSpPr txBox="1"/>
            <p:nvPr/>
          </p:nvSpPr>
          <p:spPr>
            <a:xfrm>
              <a:off x="535516" y="2602537"/>
              <a:ext cx="2926080" cy="492442"/>
            </a:xfrm>
            <a:prstGeom prst="rect">
              <a:avLst/>
            </a:prstGeom>
            <a:noFill/>
          </p:spPr>
          <p:txBody>
            <a:bodyPr wrap="square" lIns="0" rIns="0" rtlCol="0" anchor="b">
              <a:spAutoFit/>
            </a:bodyPr>
            <a:lstStyle/>
            <a:p>
              <a:pPr>
                <a:defRPr/>
              </a:pPr>
              <a:r>
                <a:rPr lang="en-US" noProof="1">
                  <a:latin typeface="FlandersArtSerif-Medium" panose="00000600000000000000" pitchFamily="2" charset="0"/>
                </a:rPr>
                <a:t>Suggesties</a:t>
              </a:r>
            </a:p>
          </p:txBody>
        </p:sp>
        <p:sp>
          <p:nvSpPr>
            <p:cNvPr id="18" name="TextBox 34">
              <a:extLst>
                <a:ext uri="{FF2B5EF4-FFF2-40B4-BE49-F238E27FC236}">
                  <a16:creationId xmlns:a16="http://schemas.microsoft.com/office/drawing/2014/main" id="{474435AA-2907-46F9-95F4-3AA38A2D8517}"/>
                </a:ext>
              </a:extLst>
            </p:cNvPr>
            <p:cNvSpPr txBox="1"/>
            <p:nvPr/>
          </p:nvSpPr>
          <p:spPr>
            <a:xfrm>
              <a:off x="414885" y="3011445"/>
              <a:ext cx="2926080" cy="1415771"/>
            </a:xfrm>
            <a:prstGeom prst="rect">
              <a:avLst/>
            </a:prstGeom>
            <a:noFill/>
          </p:spPr>
          <p:txBody>
            <a:bodyPr wrap="square" lIns="0" rIns="0" rtlCol="0" anchor="t">
              <a:spAutoFit/>
            </a:bodyPr>
            <a:lstStyle/>
            <a:p>
              <a:pPr>
                <a:defRPr/>
              </a:pPr>
              <a:r>
                <a:rPr lang="en-US" sz="1050" noProof="1">
                  <a:latin typeface="FlandersArtSans-Light" panose="00000400000000000000" pitchFamily="2" charset="0"/>
                </a:rPr>
                <a:t>Na het invullen van de vragenlijst krijgt de leerkracht/school opleidingssuggesties op maat in de vorm van een leerroute.</a:t>
              </a:r>
            </a:p>
          </p:txBody>
        </p:sp>
      </p:grpSp>
      <p:grpSp>
        <p:nvGrpSpPr>
          <p:cNvPr id="19" name="Group 35">
            <a:extLst>
              <a:ext uri="{FF2B5EF4-FFF2-40B4-BE49-F238E27FC236}">
                <a16:creationId xmlns:a16="http://schemas.microsoft.com/office/drawing/2014/main" id="{DE5CD07B-49A6-456B-9454-1558AFFF9D29}"/>
              </a:ext>
            </a:extLst>
          </p:cNvPr>
          <p:cNvGrpSpPr/>
          <p:nvPr/>
        </p:nvGrpSpPr>
        <p:grpSpPr>
          <a:xfrm>
            <a:off x="8071916" y="3320337"/>
            <a:ext cx="1432481" cy="1211092"/>
            <a:chOff x="318362" y="2672460"/>
            <a:chExt cx="2940654" cy="1614789"/>
          </a:xfrm>
        </p:grpSpPr>
        <p:sp>
          <p:nvSpPr>
            <p:cNvPr id="20" name="TextBox 36">
              <a:extLst>
                <a:ext uri="{FF2B5EF4-FFF2-40B4-BE49-F238E27FC236}">
                  <a16:creationId xmlns:a16="http://schemas.microsoft.com/office/drawing/2014/main" id="{5C0D7E0F-57CF-4F2D-9151-12982F183A63}"/>
                </a:ext>
              </a:extLst>
            </p:cNvPr>
            <p:cNvSpPr txBox="1"/>
            <p:nvPr/>
          </p:nvSpPr>
          <p:spPr>
            <a:xfrm>
              <a:off x="318362" y="2672460"/>
              <a:ext cx="2926081" cy="369332"/>
            </a:xfrm>
            <a:prstGeom prst="rect">
              <a:avLst/>
            </a:prstGeom>
            <a:noFill/>
          </p:spPr>
          <p:txBody>
            <a:bodyPr wrap="square" lIns="0" rIns="0" rtlCol="0" anchor="b">
              <a:spAutoFit/>
            </a:bodyPr>
            <a:lstStyle/>
            <a:p>
              <a:pPr>
                <a:defRPr/>
              </a:pPr>
              <a:r>
                <a:rPr lang="en-US" sz="1200" noProof="1">
                  <a:solidFill>
                    <a:prstClr val="black"/>
                  </a:solidFill>
                  <a:latin typeface="FlandersArtSerif-Medium" panose="00000600000000000000" pitchFamily="2" charset="0"/>
                </a:rPr>
                <a:t>Vormingsdatabank</a:t>
              </a:r>
            </a:p>
          </p:txBody>
        </p:sp>
        <p:sp>
          <p:nvSpPr>
            <p:cNvPr id="21" name="TextBox 37">
              <a:extLst>
                <a:ext uri="{FF2B5EF4-FFF2-40B4-BE49-F238E27FC236}">
                  <a16:creationId xmlns:a16="http://schemas.microsoft.com/office/drawing/2014/main" id="{E80DA832-D571-49A4-8416-4A40565CABDD}"/>
                </a:ext>
              </a:extLst>
            </p:cNvPr>
            <p:cNvSpPr txBox="1"/>
            <p:nvPr/>
          </p:nvSpPr>
          <p:spPr>
            <a:xfrm>
              <a:off x="332935" y="3086922"/>
              <a:ext cx="2926081" cy="1200327"/>
            </a:xfrm>
            <a:prstGeom prst="rect">
              <a:avLst/>
            </a:prstGeom>
            <a:noFill/>
          </p:spPr>
          <p:txBody>
            <a:bodyPr wrap="square" lIns="0" rIns="0" rtlCol="0" anchor="t">
              <a:spAutoFit/>
            </a:bodyPr>
            <a:lstStyle/>
            <a:p>
              <a:pPr>
                <a:defRPr/>
              </a:pPr>
              <a:r>
                <a:rPr lang="en-US" sz="1050" noProof="1">
                  <a:solidFill>
                    <a:prstClr val="black"/>
                  </a:solidFill>
                  <a:latin typeface="FlandersArtSans-Light" panose="00000400000000000000" pitchFamily="2" charset="0"/>
                </a:rPr>
                <a:t>Op basis van het advies kan men in de vormingsdatabank een passend aanbod aan ICT-opleidingen vinden.</a:t>
              </a:r>
            </a:p>
          </p:txBody>
        </p:sp>
      </p:grpSp>
      <p:sp>
        <p:nvSpPr>
          <p:cNvPr id="22" name="TextBox 30">
            <a:extLst>
              <a:ext uri="{FF2B5EF4-FFF2-40B4-BE49-F238E27FC236}">
                <a16:creationId xmlns:a16="http://schemas.microsoft.com/office/drawing/2014/main" id="{3CD630FE-8C2F-4AEE-819E-6F06D64D63D0}"/>
              </a:ext>
            </a:extLst>
          </p:cNvPr>
          <p:cNvSpPr txBox="1"/>
          <p:nvPr/>
        </p:nvSpPr>
        <p:spPr>
          <a:xfrm>
            <a:off x="2131712" y="4273878"/>
            <a:ext cx="1425382" cy="369332"/>
          </a:xfrm>
          <a:prstGeom prst="rect">
            <a:avLst/>
          </a:prstGeom>
          <a:noFill/>
        </p:spPr>
        <p:txBody>
          <a:bodyPr wrap="square" lIns="0" rIns="0" rtlCol="0" anchor="b">
            <a:spAutoFit/>
          </a:bodyPr>
          <a:lstStyle/>
          <a:p>
            <a:pPr algn="ctr">
              <a:defRPr/>
            </a:pPr>
            <a:r>
              <a:rPr lang="en-US" noProof="1">
                <a:solidFill>
                  <a:srgbClr val="4A66AC"/>
                </a:solidFill>
                <a:latin typeface="FlandersArtSerif-Medium" panose="00000600000000000000" pitchFamily="2" charset="0"/>
              </a:rPr>
              <a:t>DigCompEdu</a:t>
            </a:r>
          </a:p>
        </p:txBody>
      </p:sp>
      <p:sp>
        <p:nvSpPr>
          <p:cNvPr id="23" name="TextBox 31">
            <a:extLst>
              <a:ext uri="{FF2B5EF4-FFF2-40B4-BE49-F238E27FC236}">
                <a16:creationId xmlns:a16="http://schemas.microsoft.com/office/drawing/2014/main" id="{63D6B622-8F5A-4B09-BC2D-0715F558705C}"/>
              </a:ext>
            </a:extLst>
          </p:cNvPr>
          <p:cNvSpPr txBox="1"/>
          <p:nvPr/>
        </p:nvSpPr>
        <p:spPr>
          <a:xfrm>
            <a:off x="2149696" y="4687572"/>
            <a:ext cx="2015612" cy="415498"/>
          </a:xfrm>
          <a:prstGeom prst="rect">
            <a:avLst/>
          </a:prstGeom>
          <a:noFill/>
        </p:spPr>
        <p:txBody>
          <a:bodyPr wrap="square" lIns="0" rIns="0" rtlCol="0" anchor="t">
            <a:spAutoFit/>
          </a:bodyPr>
          <a:lstStyle/>
          <a:p>
            <a:pPr>
              <a:defRPr/>
            </a:pPr>
            <a:r>
              <a:rPr lang="en-US" sz="1050" noProof="1">
                <a:solidFill>
                  <a:prstClr val="black"/>
                </a:solidFill>
                <a:latin typeface="FlandersArtSans-Light" panose="00000400000000000000" pitchFamily="2" charset="0"/>
              </a:rPr>
              <a:t>Het Europees referentiekader is de basis van dit totaalconcept.</a:t>
            </a:r>
          </a:p>
        </p:txBody>
      </p:sp>
      <p:pic>
        <p:nvPicPr>
          <p:cNvPr id="24" name="Picture 2" descr="Joint Research Centre - EIT RawMaterials">
            <a:extLst>
              <a:ext uri="{FF2B5EF4-FFF2-40B4-BE49-F238E27FC236}">
                <a16:creationId xmlns:a16="http://schemas.microsoft.com/office/drawing/2014/main" id="{97EDC884-B74B-40DD-8F9F-D28D2AD56F5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7215" y="5147433"/>
            <a:ext cx="629579" cy="6295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C576F7D5-A8CB-47FE-B03F-B44B58B16EA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7148" y="5460620"/>
            <a:ext cx="1194890" cy="275744"/>
          </a:xfrm>
          <a:prstGeom prst="rect">
            <a:avLst/>
          </a:prstGeom>
          <a:noFill/>
          <a:extLst>
            <a:ext uri="{909E8E84-426E-40DD-AFC4-6F175D3DCCD1}">
              <a14:hiddenFill xmlns:a14="http://schemas.microsoft.com/office/drawing/2010/main">
                <a:solidFill>
                  <a:srgbClr val="FFFFFF"/>
                </a:solidFill>
              </a14:hiddenFill>
            </a:ext>
          </a:extLst>
        </p:spPr>
      </p:pic>
      <p:sp>
        <p:nvSpPr>
          <p:cNvPr id="26" name="Rechteraccolade 25">
            <a:extLst>
              <a:ext uri="{FF2B5EF4-FFF2-40B4-BE49-F238E27FC236}">
                <a16:creationId xmlns:a16="http://schemas.microsoft.com/office/drawing/2014/main" id="{736492BD-135D-4465-AA8C-BE521738E868}"/>
              </a:ext>
            </a:extLst>
          </p:cNvPr>
          <p:cNvSpPr/>
          <p:nvPr/>
        </p:nvSpPr>
        <p:spPr>
          <a:xfrm rot="5400000">
            <a:off x="6586775" y="2223548"/>
            <a:ext cx="743925" cy="5296763"/>
          </a:xfrm>
          <a:prstGeom prst="rightBrace">
            <a:avLst>
              <a:gd name="adj1" fmla="val 45029"/>
              <a:gd name="adj2" fmla="val 50392"/>
            </a:avLst>
          </a:prstGeom>
          <a:ln w="28575">
            <a:solidFill>
              <a:srgbClr val="1491B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nl-BE" sz="1350">
              <a:solidFill>
                <a:prstClr val="black"/>
              </a:solidFill>
              <a:latin typeface="FlandersArtSerif-Regular"/>
            </a:endParaRPr>
          </a:p>
        </p:txBody>
      </p:sp>
      <p:pic>
        <p:nvPicPr>
          <p:cNvPr id="28" name="Graphic 27" descr="Wegwijzer met effen opvulling">
            <a:extLst>
              <a:ext uri="{FF2B5EF4-FFF2-40B4-BE49-F238E27FC236}">
                <a16:creationId xmlns:a16="http://schemas.microsoft.com/office/drawing/2014/main" id="{2F99AFA5-FA47-4BB6-A760-E5362F6A59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643153" y="1025230"/>
            <a:ext cx="2653127" cy="1212872"/>
          </a:xfrm>
          <a:prstGeom prst="rect">
            <a:avLst/>
          </a:prstGeom>
        </p:spPr>
      </p:pic>
      <p:sp>
        <p:nvSpPr>
          <p:cNvPr id="29" name="Rechthoek 28">
            <a:extLst>
              <a:ext uri="{FF2B5EF4-FFF2-40B4-BE49-F238E27FC236}">
                <a16:creationId xmlns:a16="http://schemas.microsoft.com/office/drawing/2014/main" id="{D41B4BB9-0D2C-4DAE-9E4E-33CDD14B9359}"/>
              </a:ext>
            </a:extLst>
          </p:cNvPr>
          <p:cNvSpPr/>
          <p:nvPr/>
        </p:nvSpPr>
        <p:spPr>
          <a:xfrm>
            <a:off x="6153769" y="1301571"/>
            <a:ext cx="732408" cy="193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BE" sz="1350">
                <a:solidFill>
                  <a:schemeClr val="tx1"/>
                </a:solidFill>
                <a:latin typeface="FlandersArtSerif-Light" panose="00000400000000000000" pitchFamily="2" charset="0"/>
              </a:rPr>
              <a:t>School</a:t>
            </a:r>
          </a:p>
        </p:txBody>
      </p:sp>
      <p:sp>
        <p:nvSpPr>
          <p:cNvPr id="30" name="Rechthoek 29">
            <a:extLst>
              <a:ext uri="{FF2B5EF4-FFF2-40B4-BE49-F238E27FC236}">
                <a16:creationId xmlns:a16="http://schemas.microsoft.com/office/drawing/2014/main" id="{A9993163-88ED-490C-89E4-C0C9E90FFE13}"/>
              </a:ext>
            </a:extLst>
          </p:cNvPr>
          <p:cNvSpPr/>
          <p:nvPr/>
        </p:nvSpPr>
        <p:spPr>
          <a:xfrm>
            <a:off x="6886178" y="1586966"/>
            <a:ext cx="1087276" cy="184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BE" sz="1350">
                <a:solidFill>
                  <a:schemeClr val="tx1"/>
                </a:solidFill>
                <a:latin typeface="FlandersArtSerif-Light" panose="00000400000000000000" pitchFamily="2" charset="0"/>
              </a:rPr>
              <a:t>Leerkracht</a:t>
            </a:r>
          </a:p>
        </p:txBody>
      </p:sp>
      <p:pic>
        <p:nvPicPr>
          <p:cNvPr id="31" name="Picture 6" descr="KlasCement Leermiddelennetwerk">
            <a:extLst>
              <a:ext uri="{FF2B5EF4-FFF2-40B4-BE49-F238E27FC236}">
                <a16:creationId xmlns:a16="http://schemas.microsoft.com/office/drawing/2014/main" id="{AAC941B8-2D50-4DDB-95FD-750E7C58C8A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32646" y="1958710"/>
            <a:ext cx="743926" cy="7439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Digital Competence Framework for Educators (DigCompEdu) | EU Science Hub">
            <a:extLst>
              <a:ext uri="{FF2B5EF4-FFF2-40B4-BE49-F238E27FC236}">
                <a16:creationId xmlns:a16="http://schemas.microsoft.com/office/drawing/2014/main" id="{B0A706C6-D322-49D7-97DD-8E47A320D20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61849" y="3150170"/>
            <a:ext cx="2074974" cy="107126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a:extLst>
              <a:ext uri="{FF2B5EF4-FFF2-40B4-BE49-F238E27FC236}">
                <a16:creationId xmlns:a16="http://schemas.microsoft.com/office/drawing/2014/main" id="{65461983-8CF2-48A7-92CC-B23E2C939F1E}"/>
              </a:ext>
            </a:extLst>
          </p:cNvPr>
          <p:cNvSpPr/>
          <p:nvPr/>
        </p:nvSpPr>
        <p:spPr>
          <a:xfrm>
            <a:off x="6170402" y="2139778"/>
            <a:ext cx="1622748" cy="1029126"/>
          </a:xfrm>
          <a:custGeom>
            <a:avLst/>
            <a:gdLst/>
            <a:ahLst/>
            <a:cxnLst>
              <a:cxn ang="0">
                <a:pos x="wd2" y="hd2"/>
              </a:cxn>
              <a:cxn ang="5400000">
                <a:pos x="wd2" y="hd2"/>
              </a:cxn>
              <a:cxn ang="10800000">
                <a:pos x="wd2" y="hd2"/>
              </a:cxn>
              <a:cxn ang="16200000">
                <a:pos x="wd2" y="hd2"/>
              </a:cxn>
            </a:cxnLst>
            <a:rect l="0" t="0" r="r" b="b"/>
            <a:pathLst>
              <a:path w="21600" h="21600" extrusionOk="0">
                <a:moveTo>
                  <a:pt x="21586" y="17564"/>
                </a:moveTo>
                <a:cubicBezTo>
                  <a:pt x="21586" y="7869"/>
                  <a:pt x="16751" y="0"/>
                  <a:pt x="10793" y="0"/>
                </a:cubicBezTo>
                <a:lnTo>
                  <a:pt x="10793" y="0"/>
                </a:lnTo>
                <a:cubicBezTo>
                  <a:pt x="4835" y="0"/>
                  <a:pt x="0" y="7869"/>
                  <a:pt x="0" y="17564"/>
                </a:cubicBezTo>
                <a:lnTo>
                  <a:pt x="0" y="21600"/>
                </a:lnTo>
                <a:lnTo>
                  <a:pt x="21600" y="21600"/>
                </a:lnTo>
                <a:lnTo>
                  <a:pt x="21600" y="17564"/>
                </a:lnTo>
                <a:close/>
                <a:moveTo>
                  <a:pt x="18164" y="17654"/>
                </a:moveTo>
                <a:lnTo>
                  <a:pt x="3408" y="17654"/>
                </a:lnTo>
                <a:cubicBezTo>
                  <a:pt x="2508" y="17654"/>
                  <a:pt x="1815" y="16301"/>
                  <a:pt x="1981" y="14858"/>
                </a:cubicBezTo>
                <a:cubicBezTo>
                  <a:pt x="2785" y="8139"/>
                  <a:pt x="6415" y="3044"/>
                  <a:pt x="10793" y="3044"/>
                </a:cubicBezTo>
                <a:cubicBezTo>
                  <a:pt x="15157" y="3044"/>
                  <a:pt x="18801" y="8117"/>
                  <a:pt x="19605" y="14858"/>
                </a:cubicBezTo>
                <a:cubicBezTo>
                  <a:pt x="19771" y="16301"/>
                  <a:pt x="19078" y="17654"/>
                  <a:pt x="18164" y="17654"/>
                </a:cubicBezTo>
                <a:close/>
              </a:path>
            </a:pathLst>
          </a:custGeom>
          <a:solidFill>
            <a:srgbClr val="C2B049"/>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FlandersArtSerif-Regular"/>
            </a:endParaRPr>
          </a:p>
        </p:txBody>
      </p:sp>
      <p:pic>
        <p:nvPicPr>
          <p:cNvPr id="3" name="Picture 26">
            <a:extLst>
              <a:ext uri="{FF2B5EF4-FFF2-40B4-BE49-F238E27FC236}">
                <a16:creationId xmlns:a16="http://schemas.microsoft.com/office/drawing/2014/main" id="{37F651C9-260A-2744-A240-931A8394C72C}"/>
              </a:ext>
            </a:extLst>
          </p:cNvPr>
          <p:cNvPicPr>
            <a:picLocks noChangeAspect="1"/>
          </p:cNvPicPr>
          <p:nvPr/>
        </p:nvPicPr>
        <p:blipFill>
          <a:blip r:embed="rId15"/>
          <a:stretch>
            <a:fillRect/>
          </a:stretch>
        </p:blipFill>
        <p:spPr>
          <a:xfrm>
            <a:off x="2448697" y="1025570"/>
            <a:ext cx="2743200" cy="832104"/>
          </a:xfrm>
          <a:prstGeom prst="rect">
            <a:avLst/>
          </a:prstGeom>
        </p:spPr>
      </p:pic>
    </p:spTree>
    <p:extLst>
      <p:ext uri="{BB962C8B-B14F-4D97-AF65-F5344CB8AC3E}">
        <p14:creationId xmlns:p14="http://schemas.microsoft.com/office/powerpoint/2010/main" val="37699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C4906C1F-5DBA-EB42-B44C-AA6D6C8C7B85}"/>
              </a:ext>
            </a:extLst>
          </p:cNvPr>
          <p:cNvSpPr>
            <a:spLocks noGrp="1"/>
          </p:cNvSpPr>
          <p:nvPr>
            <p:ph type="sldNum" sz="quarter" idx="4294967295"/>
          </p:nvPr>
        </p:nvSpPr>
        <p:spPr>
          <a:xfrm>
            <a:off x="9336088" y="6335713"/>
            <a:ext cx="2855912" cy="365125"/>
          </a:xfrm>
        </p:spPr>
        <p:txBody>
          <a:bodyPr/>
          <a:lstStyle/>
          <a:p>
            <a:fld id="{00000000-1234-1234-1234-123412341234}" type="slidenum">
              <a:rPr lang="nl-BE" smtClean="0"/>
              <a:pPr/>
              <a:t>4</a:t>
            </a:fld>
            <a:endParaRPr lang="nl-BE"/>
          </a:p>
        </p:txBody>
      </p:sp>
      <p:sp>
        <p:nvSpPr>
          <p:cNvPr id="5" name="Rectangle 2">
            <a:extLst>
              <a:ext uri="{FF2B5EF4-FFF2-40B4-BE49-F238E27FC236}">
                <a16:creationId xmlns:a16="http://schemas.microsoft.com/office/drawing/2014/main" id="{1D97D7BF-90A0-4649-B193-A5DDB25032BA}"/>
              </a:ext>
            </a:extLst>
          </p:cNvPr>
          <p:cNvSpPr txBox="1">
            <a:spLocks noChangeArrowheads="1"/>
          </p:cNvSpPr>
          <p:nvPr/>
        </p:nvSpPr>
        <p:spPr>
          <a:xfrm>
            <a:off x="2180518" y="246081"/>
            <a:ext cx="7416000" cy="1116000"/>
          </a:xfrm>
          <a:prstGeom prst="rect">
            <a:avLst/>
          </a:prstGeom>
        </p:spPr>
        <p:txBody>
          <a:bodyPr vert="horz" lIns="0" tIns="0" rIns="0" bIns="0" rtlCol="0" anchor="t" anchorCtr="0">
            <a:noAutofit/>
          </a:bodyPr>
          <a:lstStyle>
            <a:lvl1pPr indent="0" algn="l" defTabSz="914400" rtl="0" eaLnBrk="1" latinLnBrk="0" hangingPunct="1">
              <a:lnSpc>
                <a:spcPts val="3800"/>
              </a:lnSpc>
              <a:spcBef>
                <a:spcPct val="0"/>
              </a:spcBef>
              <a:buNone/>
              <a:defRPr sz="3700" b="0" i="0" kern="1200">
                <a:solidFill>
                  <a:schemeClr val="bg1"/>
                </a:solidFill>
                <a:latin typeface="FlandersArtSans-Bold" panose="00000800000000000000" pitchFamily="2" charset="0"/>
                <a:ea typeface="+mj-ea"/>
                <a:cs typeface="FlandersArtSans-Bold" panose="00000800000000000000" pitchFamily="2" charset="0"/>
              </a:defRPr>
            </a:lvl1pPr>
          </a:lstStyle>
          <a:p>
            <a:r>
              <a:rPr lang="nl-BE" sz="3600" err="1">
                <a:solidFill>
                  <a:schemeClr val="tx1"/>
                </a:solidFill>
              </a:rPr>
              <a:t>DigCompEdu</a:t>
            </a:r>
            <a:endParaRPr lang="nl-NL" altLang="nl-BE" sz="3600">
              <a:solidFill>
                <a:schemeClr val="tx1"/>
              </a:solidFill>
            </a:endParaRPr>
          </a:p>
        </p:txBody>
      </p:sp>
      <p:pic>
        <p:nvPicPr>
          <p:cNvPr id="1026" name="Picture 2">
            <a:extLst>
              <a:ext uri="{FF2B5EF4-FFF2-40B4-BE49-F238E27FC236}">
                <a16:creationId xmlns:a16="http://schemas.microsoft.com/office/drawing/2014/main" id="{C17F0F92-026C-49D9-972A-314CBF5FE965}"/>
              </a:ext>
            </a:extLst>
          </p:cNvPr>
          <p:cNvPicPr>
            <a:picLocks noChangeAspect="1" noChangeArrowheads="1"/>
          </p:cNvPicPr>
          <p:nvPr/>
        </p:nvPicPr>
        <p:blipFill>
          <a:blip r:embed="rId3"/>
          <a:srcRect/>
          <a:stretch>
            <a:fillRect/>
          </a:stretch>
        </p:blipFill>
        <p:spPr bwMode="auto">
          <a:xfrm>
            <a:off x="2047551" y="1050781"/>
            <a:ext cx="8326889" cy="475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81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C090F7B0-D0CD-4C5E-8617-BEB87F2DEF14}"/>
              </a:ext>
            </a:extLst>
          </p:cNvPr>
          <p:cNvSpPr>
            <a:spLocks noGrp="1" noChangeArrowheads="1"/>
          </p:cNvSpPr>
          <p:nvPr>
            <p:ph type="title"/>
          </p:nvPr>
        </p:nvSpPr>
        <p:spPr>
          <a:xfrm>
            <a:off x="2180518" y="246081"/>
            <a:ext cx="7416000" cy="1116000"/>
          </a:xfrm>
        </p:spPr>
        <p:txBody>
          <a:bodyPr/>
          <a:lstStyle/>
          <a:p>
            <a:r>
              <a:rPr lang="nl-BE" sz="3600"/>
              <a:t>De niveaus</a:t>
            </a:r>
          </a:p>
        </p:txBody>
      </p:sp>
      <p:pic>
        <p:nvPicPr>
          <p:cNvPr id="2" name="Picture 2">
            <a:extLst>
              <a:ext uri="{FF2B5EF4-FFF2-40B4-BE49-F238E27FC236}">
                <a16:creationId xmlns:a16="http://schemas.microsoft.com/office/drawing/2014/main" id="{954D03D5-95AA-44C9-9030-D88B7FA238A3}"/>
              </a:ext>
            </a:extLst>
          </p:cNvPr>
          <p:cNvPicPr>
            <a:picLocks noChangeAspect="1"/>
          </p:cNvPicPr>
          <p:nvPr/>
        </p:nvPicPr>
        <p:blipFill>
          <a:blip r:embed="rId3"/>
          <a:stretch>
            <a:fillRect/>
          </a:stretch>
        </p:blipFill>
        <p:spPr>
          <a:xfrm>
            <a:off x="1972926" y="1501315"/>
            <a:ext cx="8535778" cy="3617461"/>
          </a:xfrm>
          <a:prstGeom prst="rect">
            <a:avLst/>
          </a:prstGeom>
        </p:spPr>
      </p:pic>
    </p:spTree>
    <p:extLst>
      <p:ext uri="{BB962C8B-B14F-4D97-AF65-F5344CB8AC3E}">
        <p14:creationId xmlns:p14="http://schemas.microsoft.com/office/powerpoint/2010/main" val="362123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BA900D2-E46A-86BC-7B18-B65D6FFA5A56}"/>
              </a:ext>
            </a:extLst>
          </p:cNvPr>
          <p:cNvPicPr>
            <a:picLocks noChangeAspect="1"/>
          </p:cNvPicPr>
          <p:nvPr/>
        </p:nvPicPr>
        <p:blipFill>
          <a:blip r:embed="rId3"/>
          <a:stretch>
            <a:fillRect/>
          </a:stretch>
        </p:blipFill>
        <p:spPr>
          <a:xfrm>
            <a:off x="665911" y="1053806"/>
            <a:ext cx="10860177" cy="3744437"/>
          </a:xfrm>
          <a:prstGeom prst="rect">
            <a:avLst/>
          </a:prstGeom>
        </p:spPr>
      </p:pic>
      <p:cxnSp>
        <p:nvCxnSpPr>
          <p:cNvPr id="4" name="Rechte verbindingslijn met pijl 3">
            <a:extLst>
              <a:ext uri="{FF2B5EF4-FFF2-40B4-BE49-F238E27FC236}">
                <a16:creationId xmlns:a16="http://schemas.microsoft.com/office/drawing/2014/main" id="{75F7219F-80D5-4EBA-BF8D-C55AE45CF364}"/>
              </a:ext>
            </a:extLst>
          </p:cNvPr>
          <p:cNvCxnSpPr>
            <a:cxnSpLocks/>
          </p:cNvCxnSpPr>
          <p:nvPr/>
        </p:nvCxnSpPr>
        <p:spPr>
          <a:xfrm flipV="1">
            <a:off x="9579438" y="1637109"/>
            <a:ext cx="1375441" cy="128891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56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CC515F6-A287-79C7-CAC8-10FD6BABA32D}"/>
              </a:ext>
            </a:extLst>
          </p:cNvPr>
          <p:cNvPicPr>
            <a:picLocks noChangeAspect="1"/>
          </p:cNvPicPr>
          <p:nvPr/>
        </p:nvPicPr>
        <p:blipFill>
          <a:blip r:embed="rId3"/>
          <a:stretch>
            <a:fillRect/>
          </a:stretch>
        </p:blipFill>
        <p:spPr>
          <a:xfrm>
            <a:off x="3444755" y="0"/>
            <a:ext cx="5302489" cy="6858000"/>
          </a:xfrm>
          <a:prstGeom prst="rect">
            <a:avLst/>
          </a:prstGeom>
        </p:spPr>
      </p:pic>
      <p:cxnSp>
        <p:nvCxnSpPr>
          <p:cNvPr id="4" name="Rechte verbindingslijn met pijl 3">
            <a:extLst>
              <a:ext uri="{FF2B5EF4-FFF2-40B4-BE49-F238E27FC236}">
                <a16:creationId xmlns:a16="http://schemas.microsoft.com/office/drawing/2014/main" id="{75F7219F-80D5-4EBA-BF8D-C55AE45CF364}"/>
              </a:ext>
            </a:extLst>
          </p:cNvPr>
          <p:cNvCxnSpPr>
            <a:cxnSpLocks/>
          </p:cNvCxnSpPr>
          <p:nvPr/>
        </p:nvCxnSpPr>
        <p:spPr>
          <a:xfrm flipV="1">
            <a:off x="3348321" y="4549992"/>
            <a:ext cx="1375441" cy="128891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33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03A2D68-D390-4A1C-9E50-F6604BC4295E}"/>
              </a:ext>
            </a:extLst>
          </p:cNvPr>
          <p:cNvPicPr>
            <a:picLocks noChangeAspect="1"/>
          </p:cNvPicPr>
          <p:nvPr/>
        </p:nvPicPr>
        <p:blipFill>
          <a:blip r:embed="rId3"/>
          <a:stretch>
            <a:fillRect/>
          </a:stretch>
        </p:blipFill>
        <p:spPr>
          <a:xfrm>
            <a:off x="1897393" y="192506"/>
            <a:ext cx="8397214" cy="5557869"/>
          </a:xfrm>
          <a:prstGeom prst="rect">
            <a:avLst/>
          </a:prstGeom>
        </p:spPr>
      </p:pic>
    </p:spTree>
    <p:extLst>
      <p:ext uri="{BB962C8B-B14F-4D97-AF65-F5344CB8AC3E}">
        <p14:creationId xmlns:p14="http://schemas.microsoft.com/office/powerpoint/2010/main" val="73946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FA35B08-00BE-4D9D-9B92-AD2E6548C40B}"/>
              </a:ext>
            </a:extLst>
          </p:cNvPr>
          <p:cNvPicPr>
            <a:picLocks noChangeAspect="1"/>
          </p:cNvPicPr>
          <p:nvPr/>
        </p:nvPicPr>
        <p:blipFill>
          <a:blip r:embed="rId3"/>
          <a:stretch>
            <a:fillRect/>
          </a:stretch>
        </p:blipFill>
        <p:spPr>
          <a:xfrm>
            <a:off x="1975272" y="175198"/>
            <a:ext cx="8241456" cy="5443081"/>
          </a:xfrm>
          <a:prstGeom prst="rect">
            <a:avLst/>
          </a:prstGeom>
        </p:spPr>
      </p:pic>
    </p:spTree>
    <p:extLst>
      <p:ext uri="{BB962C8B-B14F-4D97-AF65-F5344CB8AC3E}">
        <p14:creationId xmlns:p14="http://schemas.microsoft.com/office/powerpoint/2010/main" val="3853439322"/>
      </p:ext>
    </p:extLst>
  </p:cSld>
  <p:clrMapOvr>
    <a:masterClrMapping/>
  </p:clrMapOvr>
</p:sld>
</file>

<file path=ppt/theme/theme1.xml><?xml version="1.0" encoding="utf-8"?>
<a:theme xmlns:a="http://schemas.openxmlformats.org/drawingml/2006/main" name="Thema Kenniscentrum Digisprong">
  <a:themeElements>
    <a:clrScheme name="Aangepast 1">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989898"/>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Kenniscentrum Digisprong" id="{D5793A00-27C2-47B1-89FB-09D9CBB0D75E}" vid="{58B14375-15E0-40FA-8487-AA45B6EE0AA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F31D75880CDD4BBF145227DC82729A" ma:contentTypeVersion="17" ma:contentTypeDescription="Een nieuw document maken." ma:contentTypeScope="" ma:versionID="2e83763bcd7d844a54f279639675d8e4">
  <xsd:schema xmlns:xsd="http://www.w3.org/2001/XMLSchema" xmlns:xs="http://www.w3.org/2001/XMLSchema" xmlns:p="http://schemas.microsoft.com/office/2006/metadata/properties" xmlns:ns2="595efa2f-5c5e-4718-b01e-458512e83475" xmlns:ns3="0e209c18-1af9-4bd8-9d98-92fb4771c006" xmlns:ns4="9a9ec0f0-7796-43d0-ac1f-4c8c46ee0bd1" targetNamespace="http://schemas.microsoft.com/office/2006/metadata/properties" ma:root="true" ma:fieldsID="67f6cb9c1317724b2a3ca9629512f0cf" ns2:_="" ns3:_="" ns4:_="">
    <xsd:import namespace="595efa2f-5c5e-4718-b01e-458512e83475"/>
    <xsd:import namespace="0e209c18-1af9-4bd8-9d98-92fb4771c006"/>
    <xsd:import namespace="9a9ec0f0-7796-43d0-ac1f-4c8c46ee0b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efa2f-5c5e-4718-b01e-458512e834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209c18-1af9-4bd8-9d98-92fb4771c006"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3e93fa4-b81a-4f4f-8b05-25dc0371ab00}" ma:internalName="TaxCatchAll" ma:showField="CatchAllData" ma:web="0e209c18-1af9-4bd8-9d98-92fb4771c0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5efa2f-5c5e-4718-b01e-458512e83475">
      <Terms xmlns="http://schemas.microsoft.com/office/infopath/2007/PartnerControls"/>
    </lcf76f155ced4ddcb4097134ff3c332f>
    <TaxCatchAll xmlns="9a9ec0f0-7796-43d0-ac1f-4c8c46ee0bd1" xsi:nil="true"/>
  </documentManagement>
</p:properties>
</file>

<file path=customXml/itemProps1.xml><?xml version="1.0" encoding="utf-8"?>
<ds:datastoreItem xmlns:ds="http://schemas.openxmlformats.org/officeDocument/2006/customXml" ds:itemID="{85C5A693-9F64-4977-9596-F9CD135D45A5}">
  <ds:schemaRefs>
    <ds:schemaRef ds:uri="http://schemas.microsoft.com/sharepoint/v3/contenttype/forms"/>
  </ds:schemaRefs>
</ds:datastoreItem>
</file>

<file path=customXml/itemProps2.xml><?xml version="1.0" encoding="utf-8"?>
<ds:datastoreItem xmlns:ds="http://schemas.openxmlformats.org/officeDocument/2006/customXml" ds:itemID="{3A995C18-9E51-49DD-8ECE-08BCBECEB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5efa2f-5c5e-4718-b01e-458512e83475"/>
    <ds:schemaRef ds:uri="0e209c18-1af9-4bd8-9d98-92fb4771c006"/>
    <ds:schemaRef ds:uri="9a9ec0f0-7796-43d0-ac1f-4c8c46ee0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A2A6D0-B3F3-4A2A-8110-2334B0EC11B3}">
  <ds:schemaRefs>
    <ds:schemaRef ds:uri="9a9ec0f0-7796-43d0-ac1f-4c8c46ee0bd1"/>
    <ds:schemaRef ds:uri="http://schemas.microsoft.com/office/infopath/2007/PartnerControls"/>
    <ds:schemaRef ds:uri="http://purl.org/dc/terms/"/>
    <ds:schemaRef ds:uri="0e209c18-1af9-4bd8-9d98-92fb4771c006"/>
    <ds:schemaRef ds:uri="http://schemas.microsoft.com/office/2006/documentManagement/types"/>
    <ds:schemaRef ds:uri="595efa2f-5c5e-4718-b01e-458512e83475"/>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Thema Kenniscentrum Digisprong</Template>
  <TotalTime>79</TotalTime>
  <Words>1214</Words>
  <Application>Microsoft Office PowerPoint</Application>
  <PresentationFormat>Widescreen</PresentationFormat>
  <Paragraphs>156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Thema Kenniscentrum Digisprong</vt:lpstr>
      <vt:lpstr>PowerPoint Presentation</vt:lpstr>
      <vt:lpstr>Inhoud</vt:lpstr>
      <vt:lpstr>Wat en hoe?</vt:lpstr>
      <vt:lpstr>PowerPoint Presentation</vt:lpstr>
      <vt:lpstr>De niveaus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Digisnap</dc:title>
  <dc:creator>Bernaerts Katrien</dc:creator>
  <cp:lastModifiedBy>Bernaerts Katrien</cp:lastModifiedBy>
  <cp:revision>18</cp:revision>
  <dcterms:created xsi:type="dcterms:W3CDTF">2022-05-18T07:41:56Z</dcterms:created>
  <dcterms:modified xsi:type="dcterms:W3CDTF">2023-12-15T08:54:05Z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0x0101004BF31D75880CDD4BBF145227DC82729A</vt:lpwstr>
  </property>
  <property fmtid="{D5CDD505-2E9C-101B-9397-08002B2CF9AE}" pid="3" name="MediaServiceImageTags">
    <vt:lpwstr/>
  </property>
</Properties>
</file>