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660" r:id="rId6"/>
  </p:sldMasterIdLst>
  <p:notesMasterIdLst>
    <p:notesMasterId r:id="rId47"/>
  </p:notesMasterIdLst>
  <p:handoutMasterIdLst>
    <p:handoutMasterId r:id="rId48"/>
  </p:handoutMasterIdLst>
  <p:sldIdLst>
    <p:sldId id="423" r:id="rId7"/>
    <p:sldId id="475" r:id="rId8"/>
    <p:sldId id="476" r:id="rId9"/>
    <p:sldId id="421" r:id="rId10"/>
    <p:sldId id="427" r:id="rId11"/>
    <p:sldId id="408" r:id="rId12"/>
    <p:sldId id="467" r:id="rId13"/>
    <p:sldId id="466" r:id="rId14"/>
    <p:sldId id="429" r:id="rId15"/>
    <p:sldId id="465" r:id="rId16"/>
    <p:sldId id="457" r:id="rId17"/>
    <p:sldId id="463" r:id="rId18"/>
    <p:sldId id="468" r:id="rId19"/>
    <p:sldId id="464" r:id="rId20"/>
    <p:sldId id="448" r:id="rId21"/>
    <p:sldId id="431" r:id="rId22"/>
    <p:sldId id="459" r:id="rId23"/>
    <p:sldId id="469" r:id="rId24"/>
    <p:sldId id="441" r:id="rId25"/>
    <p:sldId id="446" r:id="rId26"/>
    <p:sldId id="440" r:id="rId27"/>
    <p:sldId id="470" r:id="rId28"/>
    <p:sldId id="471" r:id="rId29"/>
    <p:sldId id="473" r:id="rId30"/>
    <p:sldId id="426" r:id="rId31"/>
    <p:sldId id="432" r:id="rId32"/>
    <p:sldId id="433" r:id="rId33"/>
    <p:sldId id="442" r:id="rId34"/>
    <p:sldId id="450" r:id="rId35"/>
    <p:sldId id="430" r:id="rId36"/>
    <p:sldId id="477" r:id="rId37"/>
    <p:sldId id="452" r:id="rId38"/>
    <p:sldId id="434" r:id="rId39"/>
    <p:sldId id="435" r:id="rId40"/>
    <p:sldId id="386" r:id="rId41"/>
    <p:sldId id="2664" r:id="rId42"/>
    <p:sldId id="474" r:id="rId43"/>
    <p:sldId id="2668" r:id="rId44"/>
    <p:sldId id="2667" r:id="rId45"/>
    <p:sldId id="393" r:id="rId46"/>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Flanders Art Sans" panose="020B0604020202020204" charset="0"/>
      <p:regular r:id="rId55"/>
    </p:embeddedFont>
    <p:embeddedFont>
      <p:font typeface="FlandersArtSans-Bold" panose="020B0604020202020204" charset="0"/>
      <p:bold r:id="rId56"/>
    </p:embeddedFont>
    <p:embeddedFont>
      <p:font typeface="FlandersArtSans-Regular" panose="00000500000000000000" charset="0"/>
      <p:regular r:id="rId57"/>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73C97E-7ABE-73E9-40A8-A54440CA025F}" name="Alewaters Hilde" initials="AH" userId="S::hilde.alewaters@vlaanderen.be::9956719c-eeda-4115-b637-f3759cd9d5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 id="3" name="Naessens Lisa" initials="NL" lastIdx="3" clrIdx="2">
    <p:extLst>
      <p:ext uri="{19B8F6BF-5375-455C-9EA6-DF929625EA0E}">
        <p15:presenceInfo xmlns:p15="http://schemas.microsoft.com/office/powerpoint/2012/main" userId="S::lisa.naessens@vlaanderen.be::f1b781e8-b084-445b-b917-636b65199b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00"/>
    <a:srgbClr val="D9D9D9"/>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9A73D9-1D5A-07B9-E365-9E8FC3AE4CCB}" v="27" dt="2022-06-28T05:54:06.885"/>
    <p1510:client id="{292315A7-F43B-4D02-836F-CF6CBB5689EC}" v="614" dt="2022-06-27T12:09:17.530"/>
    <p1510:client id="{4A98B115-8176-455E-8D33-D217AAEB03F0}" v="29" dt="2022-06-27T12:06:26.870"/>
    <p1510:client id="{582AC1C0-CCA7-8E1E-54BA-05528D4FA679}" v="86" dt="2022-06-27T12:41:08.221"/>
    <p1510:client id="{6C41F2A9-191F-4155-BF7F-FAF1B1BF7D9D}" v="1180" dt="2022-06-27T18:49:01.373"/>
    <p1510:client id="{AD2DF2EB-FBFC-69C5-122F-B0DDA01AEE6F}" v="1" dt="2022-06-27T16:41:35.880"/>
    <p1510:client id="{BE63E882-64D8-DEB7-3F48-0439C677B1C0}" v="28" dt="2022-06-28T05:35:14.967"/>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673"/>
        <p:guide/>
        <p:guide pos="234"/>
        <p:guide orient="horz" pos="175"/>
        <p:guide orient="horz" pos="4320"/>
        <p:guide pos="3840"/>
        <p:guide pos="7446"/>
        <p:guide orient="horz" pos="2160"/>
        <p:guide orient="horz" pos="4133"/>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5.fntdata"/><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microsoft.com/office/2018/10/relationships/authors" Target="authors.xml"/><Relationship Id="rId8" Type="http://schemas.openxmlformats.org/officeDocument/2006/relationships/slide" Target="slides/slide2.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6.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4.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6-24T14:29:14.870" idx="2">
    <p:pos x="10" y="10"/>
    <p:text>[@Vissers Pieter], ook hier zou ik onze dienstverlening schrappen en/of beperken (bovendien is de slide niet compleet). 
Dus ik zou in je presentatie 1 slide voorzien met onze dienstverlening, maar beperkt tot leiderschapsontwikkeling. Onder leiderschapsontwikkeling zou ik ook nog een aantal zaken anders presenteren (zie slide)</p:text>
    <p:extLst>
      <p:ext uri="{C676402C-5697-4E1C-873F-D02D1690AC5C}">
        <p15:threadingInfo xmlns:p15="http://schemas.microsoft.com/office/powerpoint/2012/main" timeZoneBias="-120"/>
      </p:ext>
    </p:extLst>
  </p:cm>
</p:cmLst>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8.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hyperlink" Target="https://www.vlaanderen.be/informatie-voor-leidinggevenden/groeien-als-leidinggevende/mentoring-voor-middenkader" TargetMode="Externa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diagrams/_rels/data9.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8.xml.rels><?xml version="1.0" encoding="UTF-8" standalone="yes"?>
<Relationships xmlns="http://schemas.openxmlformats.org/package/2006/relationships"><Relationship Id="rId3" Type="http://schemas.openxmlformats.org/officeDocument/2006/relationships/hyperlink" Target="https://www.vlaanderen.be/informatie-voor-leidinggevenden/groeien-als-leidinggevende/mentoring-voor-middenkader" TargetMode="External"/><Relationship Id="rId7" Type="http://schemas.openxmlformats.org/officeDocument/2006/relationships/image" Target="../media/image73.sv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diagrams/_rels/drawing9.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CF63DD-0EAA-49A7-AAE3-CCF706C061D2}"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88AE5CF3-883E-4137-AEB6-5EF3C0F84EEB}">
      <dgm:prSet/>
      <dgm:spPr/>
      <dgm:t>
        <a:bodyPr/>
        <a:lstStyle/>
        <a:p>
          <a:r>
            <a:rPr lang="nl-BE">
              <a:solidFill>
                <a:schemeClr val="tx1"/>
              </a:solidFill>
            </a:rPr>
            <a:t>Rekrutering en selectie (instroom)</a:t>
          </a:r>
          <a:endParaRPr lang="en-US">
            <a:solidFill>
              <a:schemeClr val="tx1"/>
            </a:solidFill>
          </a:endParaRPr>
        </a:p>
      </dgm:t>
    </dgm:pt>
    <dgm:pt modelId="{EEE22440-C885-4174-90E7-BD14B33A1706}" type="parTrans" cxnId="{9954F8D9-FFD7-45C1-910B-711AB02698D9}">
      <dgm:prSet/>
      <dgm:spPr/>
      <dgm:t>
        <a:bodyPr/>
        <a:lstStyle/>
        <a:p>
          <a:endParaRPr lang="en-US"/>
        </a:p>
      </dgm:t>
    </dgm:pt>
    <dgm:pt modelId="{D867DA93-13C5-4CD9-BAD8-A9690BDF665B}" type="sibTrans" cxnId="{9954F8D9-FFD7-45C1-910B-711AB02698D9}">
      <dgm:prSet/>
      <dgm:spPr/>
      <dgm:t>
        <a:bodyPr/>
        <a:lstStyle/>
        <a:p>
          <a:endParaRPr lang="en-US"/>
        </a:p>
      </dgm:t>
    </dgm:pt>
    <dgm:pt modelId="{91CC2A43-8DDC-401C-A23A-1307F72D1447}">
      <dgm:prSet/>
      <dgm:spPr/>
      <dgm:t>
        <a:bodyPr/>
        <a:lstStyle/>
        <a:p>
          <a:r>
            <a:rPr lang="nl-BE"/>
            <a:t>Selectie top- en middenkader</a:t>
          </a:r>
          <a:endParaRPr lang="en-US"/>
        </a:p>
      </dgm:t>
    </dgm:pt>
    <dgm:pt modelId="{035226CC-B40B-4C25-8BD4-6DD2F1BFB4CA}" type="parTrans" cxnId="{6E09C617-9D24-4719-B55A-9B4BC5076974}">
      <dgm:prSet/>
      <dgm:spPr/>
      <dgm:t>
        <a:bodyPr/>
        <a:lstStyle/>
        <a:p>
          <a:endParaRPr lang="en-US"/>
        </a:p>
      </dgm:t>
    </dgm:pt>
    <dgm:pt modelId="{E92CA277-13E7-499B-9B30-81323D96535D}" type="sibTrans" cxnId="{6E09C617-9D24-4719-B55A-9B4BC5076974}">
      <dgm:prSet/>
      <dgm:spPr/>
      <dgm:t>
        <a:bodyPr/>
        <a:lstStyle/>
        <a:p>
          <a:endParaRPr lang="en-US"/>
        </a:p>
      </dgm:t>
    </dgm:pt>
    <dgm:pt modelId="{AC0BDF60-E2C0-4B6F-818E-EE6548E3D35C}">
      <dgm:prSet/>
      <dgm:spPr/>
      <dgm:t>
        <a:bodyPr/>
        <a:lstStyle/>
        <a:p>
          <a:r>
            <a:rPr lang="nl-BE">
              <a:solidFill>
                <a:schemeClr val="tx1"/>
              </a:solidFill>
            </a:rPr>
            <a:t>Leiderschapsontwikkeling (doorstroom)</a:t>
          </a:r>
          <a:endParaRPr lang="en-US">
            <a:solidFill>
              <a:schemeClr val="tx1"/>
            </a:solidFill>
          </a:endParaRPr>
        </a:p>
      </dgm:t>
    </dgm:pt>
    <dgm:pt modelId="{F0CF5180-EAD7-4112-A987-CAFBB8E30483}" type="parTrans" cxnId="{7D267154-F128-4F2F-8485-BE1C854C8770}">
      <dgm:prSet/>
      <dgm:spPr/>
      <dgm:t>
        <a:bodyPr/>
        <a:lstStyle/>
        <a:p>
          <a:endParaRPr lang="en-US"/>
        </a:p>
      </dgm:t>
    </dgm:pt>
    <dgm:pt modelId="{299C3910-B844-4C8C-9770-FFA2C35A7644}" type="sibTrans" cxnId="{7D267154-F128-4F2F-8485-BE1C854C8770}">
      <dgm:prSet/>
      <dgm:spPr/>
      <dgm:t>
        <a:bodyPr/>
        <a:lstStyle/>
        <a:p>
          <a:endParaRPr lang="en-US"/>
        </a:p>
      </dgm:t>
    </dgm:pt>
    <dgm:pt modelId="{19276616-75C6-4DA8-9694-174309FC6957}">
      <dgm:prSet/>
      <dgm:spPr/>
      <dgm:t>
        <a:bodyPr/>
        <a:lstStyle/>
        <a:p>
          <a:r>
            <a:rPr lang="nl-BE">
              <a:solidFill>
                <a:schemeClr val="tx1"/>
              </a:solidFill>
            </a:rPr>
            <a:t>Adviesverlening</a:t>
          </a:r>
          <a:endParaRPr lang="en-US" strike="sngStrike">
            <a:solidFill>
              <a:schemeClr val="tx1"/>
            </a:solidFill>
          </a:endParaRPr>
        </a:p>
      </dgm:t>
    </dgm:pt>
    <dgm:pt modelId="{22CF3A6F-0866-4F7D-B03A-C33CE5223959}" type="parTrans" cxnId="{EB7FE1FD-7CEB-4D30-B8DD-91FF5CB3BB60}">
      <dgm:prSet/>
      <dgm:spPr/>
      <dgm:t>
        <a:bodyPr/>
        <a:lstStyle/>
        <a:p>
          <a:endParaRPr lang="en-US"/>
        </a:p>
      </dgm:t>
    </dgm:pt>
    <dgm:pt modelId="{6541155C-7B42-47F5-A707-29282A5E6C12}" type="sibTrans" cxnId="{EB7FE1FD-7CEB-4D30-B8DD-91FF5CB3BB60}">
      <dgm:prSet/>
      <dgm:spPr/>
      <dgm:t>
        <a:bodyPr/>
        <a:lstStyle/>
        <a:p>
          <a:endParaRPr lang="en-US"/>
        </a:p>
      </dgm:t>
    </dgm:pt>
    <dgm:pt modelId="{372DA6A4-2ECA-41E6-9BA4-E0BACEDB6C3C}">
      <dgm:prSet/>
      <dgm:spPr/>
      <dgm:t>
        <a:bodyPr/>
        <a:lstStyle/>
        <a:p>
          <a:r>
            <a:rPr lang="nl-BE"/>
            <a:t>Opleidingstrajecten</a:t>
          </a:r>
          <a:endParaRPr lang="en-US"/>
        </a:p>
      </dgm:t>
    </dgm:pt>
    <dgm:pt modelId="{B9666F9B-F1BB-4F73-BA40-FED8A47A224D}" type="parTrans" cxnId="{6B133A5B-9F1D-4A0E-8A1A-8F6067707A40}">
      <dgm:prSet/>
      <dgm:spPr/>
      <dgm:t>
        <a:bodyPr/>
        <a:lstStyle/>
        <a:p>
          <a:endParaRPr lang="en-US"/>
        </a:p>
      </dgm:t>
    </dgm:pt>
    <dgm:pt modelId="{1AD8D733-06A8-4DAD-9F46-E3E64130E5FD}" type="sibTrans" cxnId="{6B133A5B-9F1D-4A0E-8A1A-8F6067707A40}">
      <dgm:prSet/>
      <dgm:spPr/>
      <dgm:t>
        <a:bodyPr/>
        <a:lstStyle/>
        <a:p>
          <a:endParaRPr lang="en-US"/>
        </a:p>
      </dgm:t>
    </dgm:pt>
    <dgm:pt modelId="{79A9E297-F95A-4799-A26F-9F421D09C54A}">
      <dgm:prSet/>
      <dgm:spPr/>
      <dgm:t>
        <a:bodyPr/>
        <a:lstStyle/>
        <a:p>
          <a:r>
            <a:rPr lang="nl-BE"/>
            <a:t>Centrale opleidingen</a:t>
          </a:r>
          <a:endParaRPr lang="en-US"/>
        </a:p>
      </dgm:t>
    </dgm:pt>
    <dgm:pt modelId="{6930A1D1-C1A7-411E-9A44-A60ADE1C937F}" type="parTrans" cxnId="{F681602A-8098-4353-9F41-E748D92AC1F7}">
      <dgm:prSet/>
      <dgm:spPr/>
      <dgm:t>
        <a:bodyPr/>
        <a:lstStyle/>
        <a:p>
          <a:endParaRPr lang="en-US"/>
        </a:p>
      </dgm:t>
    </dgm:pt>
    <dgm:pt modelId="{1275B321-CD97-4246-8EE4-C4B976A9EC42}" type="sibTrans" cxnId="{F681602A-8098-4353-9F41-E748D92AC1F7}">
      <dgm:prSet/>
      <dgm:spPr/>
      <dgm:t>
        <a:bodyPr/>
        <a:lstStyle/>
        <a:p>
          <a:endParaRPr lang="en-US"/>
        </a:p>
      </dgm:t>
    </dgm:pt>
    <dgm:pt modelId="{647A4A17-3B0D-497F-A866-9E347895312F}">
      <dgm:prSet/>
      <dgm:spPr/>
      <dgm:t>
        <a:bodyPr/>
        <a:lstStyle/>
        <a:p>
          <a:r>
            <a:rPr lang="nl-BE"/>
            <a:t>Coaching</a:t>
          </a:r>
          <a:endParaRPr lang="en-US"/>
        </a:p>
      </dgm:t>
    </dgm:pt>
    <dgm:pt modelId="{780A1843-162D-42F3-BC03-DAD4CFBF21CF}" type="parTrans" cxnId="{BB837E4C-D898-48EE-A758-AE5EA004E317}">
      <dgm:prSet/>
      <dgm:spPr/>
      <dgm:t>
        <a:bodyPr/>
        <a:lstStyle/>
        <a:p>
          <a:endParaRPr lang="en-US"/>
        </a:p>
      </dgm:t>
    </dgm:pt>
    <dgm:pt modelId="{61671C33-02A5-4245-89C8-E70876C33334}" type="sibTrans" cxnId="{BB837E4C-D898-48EE-A758-AE5EA004E317}">
      <dgm:prSet/>
      <dgm:spPr/>
      <dgm:t>
        <a:bodyPr/>
        <a:lstStyle/>
        <a:p>
          <a:endParaRPr lang="en-US"/>
        </a:p>
      </dgm:t>
    </dgm:pt>
    <dgm:pt modelId="{CCA6E65F-1058-4228-8695-5500D3F8B5A1}">
      <dgm:prSet/>
      <dgm:spPr/>
      <dgm:t>
        <a:bodyPr/>
        <a:lstStyle/>
        <a:p>
          <a:r>
            <a:rPr lang="en-US"/>
            <a:t>FIO</a:t>
          </a:r>
        </a:p>
      </dgm:t>
    </dgm:pt>
    <dgm:pt modelId="{B754998F-B08B-40A1-9DC2-B79D77FEFC54}" type="parTrans" cxnId="{79B19061-7C08-4513-BB73-1B2D90BCCB32}">
      <dgm:prSet/>
      <dgm:spPr/>
      <dgm:t>
        <a:bodyPr/>
        <a:lstStyle/>
        <a:p>
          <a:endParaRPr lang="nl-BE"/>
        </a:p>
      </dgm:t>
    </dgm:pt>
    <dgm:pt modelId="{4657AAAD-DECF-478F-8397-C4FFA3169B30}" type="sibTrans" cxnId="{79B19061-7C08-4513-BB73-1B2D90BCCB32}">
      <dgm:prSet/>
      <dgm:spPr/>
      <dgm:t>
        <a:bodyPr/>
        <a:lstStyle/>
        <a:p>
          <a:endParaRPr lang="nl-BE"/>
        </a:p>
      </dgm:t>
    </dgm:pt>
    <dgm:pt modelId="{C09B6433-8580-461E-9CCF-E8A8289D3FA8}">
      <dgm:prSet/>
      <dgm:spPr/>
      <dgm:t>
        <a:bodyPr/>
        <a:lstStyle/>
        <a:p>
          <a:r>
            <a:rPr lang="nl-BE"/>
            <a:t>Maatopleidingen</a:t>
          </a:r>
          <a:endParaRPr lang="en-US"/>
        </a:p>
      </dgm:t>
    </dgm:pt>
    <dgm:pt modelId="{D6950285-14DB-42A8-A309-BAA38DC55EE5}" type="parTrans" cxnId="{42C132C5-D88A-4024-A5C4-CD3D71D662FC}">
      <dgm:prSet/>
      <dgm:spPr/>
      <dgm:t>
        <a:bodyPr/>
        <a:lstStyle/>
        <a:p>
          <a:endParaRPr lang="nl-BE"/>
        </a:p>
      </dgm:t>
    </dgm:pt>
    <dgm:pt modelId="{90423BD4-7E38-478A-BC0B-6413BC6E0D0B}" type="sibTrans" cxnId="{42C132C5-D88A-4024-A5C4-CD3D71D662FC}">
      <dgm:prSet/>
      <dgm:spPr/>
      <dgm:t>
        <a:bodyPr/>
        <a:lstStyle/>
        <a:p>
          <a:endParaRPr lang="nl-BE"/>
        </a:p>
      </dgm:t>
    </dgm:pt>
    <dgm:pt modelId="{10425550-EA6B-46DF-8FDA-76478B2718CF}" type="pres">
      <dgm:prSet presAssocID="{23CF63DD-0EAA-49A7-AAE3-CCF706C061D2}" presName="linear" presStyleCnt="0">
        <dgm:presLayoutVars>
          <dgm:dir/>
          <dgm:animLvl val="lvl"/>
          <dgm:resizeHandles val="exact"/>
        </dgm:presLayoutVars>
      </dgm:prSet>
      <dgm:spPr/>
    </dgm:pt>
    <dgm:pt modelId="{85CD0091-3BBE-450F-9200-1023E5FD2270}" type="pres">
      <dgm:prSet presAssocID="{88AE5CF3-883E-4137-AEB6-5EF3C0F84EEB}" presName="parentLin" presStyleCnt="0"/>
      <dgm:spPr/>
    </dgm:pt>
    <dgm:pt modelId="{0D61E323-EB55-477B-AA83-04944802B698}" type="pres">
      <dgm:prSet presAssocID="{88AE5CF3-883E-4137-AEB6-5EF3C0F84EEB}" presName="parentLeftMargin" presStyleLbl="node1" presStyleIdx="0" presStyleCnt="2"/>
      <dgm:spPr/>
    </dgm:pt>
    <dgm:pt modelId="{A3AE7F8C-9AAC-4897-9609-ADDBDC814A25}" type="pres">
      <dgm:prSet presAssocID="{88AE5CF3-883E-4137-AEB6-5EF3C0F84EEB}" presName="parentText" presStyleLbl="node1" presStyleIdx="0" presStyleCnt="2">
        <dgm:presLayoutVars>
          <dgm:chMax val="0"/>
          <dgm:bulletEnabled val="1"/>
        </dgm:presLayoutVars>
      </dgm:prSet>
      <dgm:spPr/>
    </dgm:pt>
    <dgm:pt modelId="{77342E41-6366-46B5-BB28-0DE9D91C5288}" type="pres">
      <dgm:prSet presAssocID="{88AE5CF3-883E-4137-AEB6-5EF3C0F84EEB}" presName="negativeSpace" presStyleCnt="0"/>
      <dgm:spPr/>
    </dgm:pt>
    <dgm:pt modelId="{8F7DFF29-94DA-4327-81C8-EBBACD9A7A8F}" type="pres">
      <dgm:prSet presAssocID="{88AE5CF3-883E-4137-AEB6-5EF3C0F84EEB}" presName="childText" presStyleLbl="conFgAcc1" presStyleIdx="0" presStyleCnt="2">
        <dgm:presLayoutVars>
          <dgm:bulletEnabled val="1"/>
        </dgm:presLayoutVars>
      </dgm:prSet>
      <dgm:spPr/>
    </dgm:pt>
    <dgm:pt modelId="{8ED36489-11C4-47D9-9B1E-5D8C675F7EF3}" type="pres">
      <dgm:prSet presAssocID="{D867DA93-13C5-4CD9-BAD8-A9690BDF665B}" presName="spaceBetweenRectangles" presStyleCnt="0"/>
      <dgm:spPr/>
    </dgm:pt>
    <dgm:pt modelId="{8EE01AC3-6DE4-4E3D-BB3A-7193812D0DD7}" type="pres">
      <dgm:prSet presAssocID="{AC0BDF60-E2C0-4B6F-818E-EE6548E3D35C}" presName="parentLin" presStyleCnt="0"/>
      <dgm:spPr/>
    </dgm:pt>
    <dgm:pt modelId="{69586BB5-CB40-41F6-B43D-841579D60476}" type="pres">
      <dgm:prSet presAssocID="{AC0BDF60-E2C0-4B6F-818E-EE6548E3D35C}" presName="parentLeftMargin" presStyleLbl="node1" presStyleIdx="0" presStyleCnt="2"/>
      <dgm:spPr/>
    </dgm:pt>
    <dgm:pt modelId="{9B070500-C949-4963-8F0C-11D7C2A8468E}" type="pres">
      <dgm:prSet presAssocID="{AC0BDF60-E2C0-4B6F-818E-EE6548E3D35C}" presName="parentText" presStyleLbl="node1" presStyleIdx="1" presStyleCnt="2">
        <dgm:presLayoutVars>
          <dgm:chMax val="0"/>
          <dgm:bulletEnabled val="1"/>
        </dgm:presLayoutVars>
      </dgm:prSet>
      <dgm:spPr/>
    </dgm:pt>
    <dgm:pt modelId="{5F8419D6-3CAE-4760-9E93-B63569CDD2E6}" type="pres">
      <dgm:prSet presAssocID="{AC0BDF60-E2C0-4B6F-818E-EE6548E3D35C}" presName="negativeSpace" presStyleCnt="0"/>
      <dgm:spPr/>
    </dgm:pt>
    <dgm:pt modelId="{8FB56802-C256-4565-8E93-03B911FDB183}" type="pres">
      <dgm:prSet presAssocID="{AC0BDF60-E2C0-4B6F-818E-EE6548E3D35C}" presName="childText" presStyleLbl="conFgAcc1" presStyleIdx="1" presStyleCnt="2" custLinFactNeighborX="-3245" custLinFactNeighborY="-3132">
        <dgm:presLayoutVars>
          <dgm:bulletEnabled val="1"/>
        </dgm:presLayoutVars>
      </dgm:prSet>
      <dgm:spPr/>
    </dgm:pt>
  </dgm:ptLst>
  <dgm:cxnLst>
    <dgm:cxn modelId="{942D6D05-E762-42EE-B1B0-273196F8D7C0}" type="presOf" srcId="{88AE5CF3-883E-4137-AEB6-5EF3C0F84EEB}" destId="{0D61E323-EB55-477B-AA83-04944802B698}" srcOrd="0" destOrd="0" presId="urn:microsoft.com/office/officeart/2005/8/layout/list1"/>
    <dgm:cxn modelId="{6E09C617-9D24-4719-B55A-9B4BC5076974}" srcId="{88AE5CF3-883E-4137-AEB6-5EF3C0F84EEB}" destId="{91CC2A43-8DDC-401C-A23A-1307F72D1447}" srcOrd="0" destOrd="0" parTransId="{035226CC-B40B-4C25-8BD4-6DD2F1BFB4CA}" sibTransId="{E92CA277-13E7-499B-9B30-81323D96535D}"/>
    <dgm:cxn modelId="{B305CE28-DD89-477C-98A3-0ADE2F42E63F}" type="presOf" srcId="{AC0BDF60-E2C0-4B6F-818E-EE6548E3D35C}" destId="{69586BB5-CB40-41F6-B43D-841579D60476}" srcOrd="0" destOrd="0" presId="urn:microsoft.com/office/officeart/2005/8/layout/list1"/>
    <dgm:cxn modelId="{F681602A-8098-4353-9F41-E748D92AC1F7}" srcId="{372DA6A4-2ECA-41E6-9BA4-E0BACEDB6C3C}" destId="{79A9E297-F95A-4799-A26F-9F421D09C54A}" srcOrd="0" destOrd="0" parTransId="{6930A1D1-C1A7-411E-9A44-A60ADE1C937F}" sibTransId="{1275B321-CD97-4246-8EE4-C4B976A9EC42}"/>
    <dgm:cxn modelId="{6B133A5B-9F1D-4A0E-8A1A-8F6067707A40}" srcId="{AC0BDF60-E2C0-4B6F-818E-EE6548E3D35C}" destId="{372DA6A4-2ECA-41E6-9BA4-E0BACEDB6C3C}" srcOrd="1" destOrd="0" parTransId="{B9666F9B-F1BB-4F73-BA40-FED8A47A224D}" sibTransId="{1AD8D733-06A8-4DAD-9F46-E3E64130E5FD}"/>
    <dgm:cxn modelId="{79B19061-7C08-4513-BB73-1B2D90BCCB32}" srcId="{AC0BDF60-E2C0-4B6F-818E-EE6548E3D35C}" destId="{CCA6E65F-1058-4228-8695-5500D3F8B5A1}" srcOrd="2" destOrd="0" parTransId="{B754998F-B08B-40A1-9DC2-B79D77FEFC54}" sibTransId="{4657AAAD-DECF-478F-8397-C4FFA3169B30}"/>
    <dgm:cxn modelId="{1B4EA741-2D8B-4729-BC28-54541B11C1E3}" type="presOf" srcId="{23CF63DD-0EAA-49A7-AAE3-CCF706C061D2}" destId="{10425550-EA6B-46DF-8FDA-76478B2718CF}" srcOrd="0" destOrd="0" presId="urn:microsoft.com/office/officeart/2005/8/layout/list1"/>
    <dgm:cxn modelId="{3FBA6D43-4653-4AA4-A9A3-F95B57859184}" type="presOf" srcId="{91CC2A43-8DDC-401C-A23A-1307F72D1447}" destId="{8F7DFF29-94DA-4327-81C8-EBBACD9A7A8F}" srcOrd="0" destOrd="0" presId="urn:microsoft.com/office/officeart/2005/8/layout/list1"/>
    <dgm:cxn modelId="{BB837E4C-D898-48EE-A758-AE5EA004E317}" srcId="{AC0BDF60-E2C0-4B6F-818E-EE6548E3D35C}" destId="{647A4A17-3B0D-497F-A866-9E347895312F}" srcOrd="3" destOrd="0" parTransId="{780A1843-162D-42F3-BC03-DAD4CFBF21CF}" sibTransId="{61671C33-02A5-4245-89C8-E70876C33334}"/>
    <dgm:cxn modelId="{7D267154-F128-4F2F-8485-BE1C854C8770}" srcId="{23CF63DD-0EAA-49A7-AAE3-CCF706C061D2}" destId="{AC0BDF60-E2C0-4B6F-818E-EE6548E3D35C}" srcOrd="1" destOrd="0" parTransId="{F0CF5180-EAD7-4112-A987-CAFBB8E30483}" sibTransId="{299C3910-B844-4C8C-9770-FFA2C35A7644}"/>
    <dgm:cxn modelId="{9E7F3258-95FD-42F0-99DF-635C83989295}" type="presOf" srcId="{AC0BDF60-E2C0-4B6F-818E-EE6548E3D35C}" destId="{9B070500-C949-4963-8F0C-11D7C2A8468E}" srcOrd="1" destOrd="0" presId="urn:microsoft.com/office/officeart/2005/8/layout/list1"/>
    <dgm:cxn modelId="{EC59B990-8DBC-40B4-BBDE-3B50379A8D3D}" type="presOf" srcId="{647A4A17-3B0D-497F-A866-9E347895312F}" destId="{8FB56802-C256-4565-8E93-03B911FDB183}" srcOrd="0" destOrd="5" presId="urn:microsoft.com/office/officeart/2005/8/layout/list1"/>
    <dgm:cxn modelId="{71D62796-093D-4866-9C24-E824BA5DA3E3}" type="presOf" srcId="{C09B6433-8580-461E-9CCF-E8A8289D3FA8}" destId="{8FB56802-C256-4565-8E93-03B911FDB183}" srcOrd="0" destOrd="3" presId="urn:microsoft.com/office/officeart/2005/8/layout/list1"/>
    <dgm:cxn modelId="{2C68EAAE-94F4-490A-921F-EC7B82322CD9}" type="presOf" srcId="{19276616-75C6-4DA8-9694-174309FC6957}" destId="{8FB56802-C256-4565-8E93-03B911FDB183}" srcOrd="0" destOrd="0" presId="urn:microsoft.com/office/officeart/2005/8/layout/list1"/>
    <dgm:cxn modelId="{42C132C5-D88A-4024-A5C4-CD3D71D662FC}" srcId="{372DA6A4-2ECA-41E6-9BA4-E0BACEDB6C3C}" destId="{C09B6433-8580-461E-9CCF-E8A8289D3FA8}" srcOrd="1" destOrd="0" parTransId="{D6950285-14DB-42A8-A309-BAA38DC55EE5}" sibTransId="{90423BD4-7E38-478A-BC0B-6413BC6E0D0B}"/>
    <dgm:cxn modelId="{9954F8D9-FFD7-45C1-910B-711AB02698D9}" srcId="{23CF63DD-0EAA-49A7-AAE3-CCF706C061D2}" destId="{88AE5CF3-883E-4137-AEB6-5EF3C0F84EEB}" srcOrd="0" destOrd="0" parTransId="{EEE22440-C885-4174-90E7-BD14B33A1706}" sibTransId="{D867DA93-13C5-4CD9-BAD8-A9690BDF665B}"/>
    <dgm:cxn modelId="{1A3B02DB-C85D-40F4-A736-BAA418280CDE}" type="presOf" srcId="{88AE5CF3-883E-4137-AEB6-5EF3C0F84EEB}" destId="{A3AE7F8C-9AAC-4897-9609-ADDBDC814A25}" srcOrd="1" destOrd="0" presId="urn:microsoft.com/office/officeart/2005/8/layout/list1"/>
    <dgm:cxn modelId="{1F3D77DF-4499-409E-B536-EC76699D3203}" type="presOf" srcId="{372DA6A4-2ECA-41E6-9BA4-E0BACEDB6C3C}" destId="{8FB56802-C256-4565-8E93-03B911FDB183}" srcOrd="0" destOrd="1" presId="urn:microsoft.com/office/officeart/2005/8/layout/list1"/>
    <dgm:cxn modelId="{2FA882F8-5666-46EB-9C9E-80E8D9BDBACF}" type="presOf" srcId="{CCA6E65F-1058-4228-8695-5500D3F8B5A1}" destId="{8FB56802-C256-4565-8E93-03B911FDB183}" srcOrd="0" destOrd="4" presId="urn:microsoft.com/office/officeart/2005/8/layout/list1"/>
    <dgm:cxn modelId="{BEB723F9-C517-40E4-82E3-8DCD4655A50C}" type="presOf" srcId="{79A9E297-F95A-4799-A26F-9F421D09C54A}" destId="{8FB56802-C256-4565-8E93-03B911FDB183}" srcOrd="0" destOrd="2" presId="urn:microsoft.com/office/officeart/2005/8/layout/list1"/>
    <dgm:cxn modelId="{EB7FE1FD-7CEB-4D30-B8DD-91FF5CB3BB60}" srcId="{AC0BDF60-E2C0-4B6F-818E-EE6548E3D35C}" destId="{19276616-75C6-4DA8-9694-174309FC6957}" srcOrd="0" destOrd="0" parTransId="{22CF3A6F-0866-4F7D-B03A-C33CE5223959}" sibTransId="{6541155C-7B42-47F5-A707-29282A5E6C12}"/>
    <dgm:cxn modelId="{4D689558-F115-4196-AD16-3BA5CD69C8CC}" type="presParOf" srcId="{10425550-EA6B-46DF-8FDA-76478B2718CF}" destId="{85CD0091-3BBE-450F-9200-1023E5FD2270}" srcOrd="0" destOrd="0" presId="urn:microsoft.com/office/officeart/2005/8/layout/list1"/>
    <dgm:cxn modelId="{1810D4EF-F06C-4546-9074-91225B240EC4}" type="presParOf" srcId="{85CD0091-3BBE-450F-9200-1023E5FD2270}" destId="{0D61E323-EB55-477B-AA83-04944802B698}" srcOrd="0" destOrd="0" presId="urn:microsoft.com/office/officeart/2005/8/layout/list1"/>
    <dgm:cxn modelId="{3DF2A3AF-5572-4233-9C8A-4EAD114A1D36}" type="presParOf" srcId="{85CD0091-3BBE-450F-9200-1023E5FD2270}" destId="{A3AE7F8C-9AAC-4897-9609-ADDBDC814A25}" srcOrd="1" destOrd="0" presId="urn:microsoft.com/office/officeart/2005/8/layout/list1"/>
    <dgm:cxn modelId="{47F181B3-B1F3-44C3-BD5F-2472F8E7A71C}" type="presParOf" srcId="{10425550-EA6B-46DF-8FDA-76478B2718CF}" destId="{77342E41-6366-46B5-BB28-0DE9D91C5288}" srcOrd="1" destOrd="0" presId="urn:microsoft.com/office/officeart/2005/8/layout/list1"/>
    <dgm:cxn modelId="{A0B0EACA-D00C-4CD1-AD3E-DF0AE4C0B1FE}" type="presParOf" srcId="{10425550-EA6B-46DF-8FDA-76478B2718CF}" destId="{8F7DFF29-94DA-4327-81C8-EBBACD9A7A8F}" srcOrd="2" destOrd="0" presId="urn:microsoft.com/office/officeart/2005/8/layout/list1"/>
    <dgm:cxn modelId="{573F40FD-FFC1-46B6-8DAD-0D0DBEAF8D00}" type="presParOf" srcId="{10425550-EA6B-46DF-8FDA-76478B2718CF}" destId="{8ED36489-11C4-47D9-9B1E-5D8C675F7EF3}" srcOrd="3" destOrd="0" presId="urn:microsoft.com/office/officeart/2005/8/layout/list1"/>
    <dgm:cxn modelId="{7C226B95-C367-4BD1-A2C0-7D2D71822DCC}" type="presParOf" srcId="{10425550-EA6B-46DF-8FDA-76478B2718CF}" destId="{8EE01AC3-6DE4-4E3D-BB3A-7193812D0DD7}" srcOrd="4" destOrd="0" presId="urn:microsoft.com/office/officeart/2005/8/layout/list1"/>
    <dgm:cxn modelId="{66B2FC19-5A75-455B-8321-651DB826C7F4}" type="presParOf" srcId="{8EE01AC3-6DE4-4E3D-BB3A-7193812D0DD7}" destId="{69586BB5-CB40-41F6-B43D-841579D60476}" srcOrd="0" destOrd="0" presId="urn:microsoft.com/office/officeart/2005/8/layout/list1"/>
    <dgm:cxn modelId="{9DA77521-BA21-43AE-A9F3-2D3AFF1D7A2D}" type="presParOf" srcId="{8EE01AC3-6DE4-4E3D-BB3A-7193812D0DD7}" destId="{9B070500-C949-4963-8F0C-11D7C2A8468E}" srcOrd="1" destOrd="0" presId="urn:microsoft.com/office/officeart/2005/8/layout/list1"/>
    <dgm:cxn modelId="{B6A12002-5054-43ED-913B-6FF867202C25}" type="presParOf" srcId="{10425550-EA6B-46DF-8FDA-76478B2718CF}" destId="{5F8419D6-3CAE-4760-9E93-B63569CDD2E6}" srcOrd="5" destOrd="0" presId="urn:microsoft.com/office/officeart/2005/8/layout/list1"/>
    <dgm:cxn modelId="{6C37CF7C-018C-4AF6-9A53-16DB7EE09EA3}" type="presParOf" srcId="{10425550-EA6B-46DF-8FDA-76478B2718CF}" destId="{8FB56802-C256-4565-8E93-03B911FDB18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1F6C16-D49D-4022-9D31-A5A848C1F5DF}"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nl-BE"/>
        </a:p>
      </dgm:t>
    </dgm:pt>
    <dgm:pt modelId="{59EBA20E-1420-49A1-9F78-6A82B2DC0AD3}">
      <dgm:prSet phldrT="[Tekst]"/>
      <dgm:spPr/>
      <dgm:t>
        <a:bodyPr/>
        <a:lstStyle/>
        <a:p>
          <a:r>
            <a:rPr lang="nl-BE"/>
            <a:t>1</a:t>
          </a:r>
          <a:r>
            <a:rPr lang="nl-BE" baseline="30000"/>
            <a:t>ste</a:t>
          </a:r>
          <a:r>
            <a:rPr lang="nl-BE"/>
            <a:t> Contactmoment</a:t>
          </a:r>
        </a:p>
      </dgm:t>
    </dgm:pt>
    <dgm:pt modelId="{94A56FC3-17BA-4A50-82D0-ABC863CC0F6E}" type="parTrans" cxnId="{83151D7C-34CE-49DD-BB7A-3448882B8E00}">
      <dgm:prSet/>
      <dgm:spPr/>
      <dgm:t>
        <a:bodyPr/>
        <a:lstStyle/>
        <a:p>
          <a:endParaRPr lang="nl-BE"/>
        </a:p>
      </dgm:t>
    </dgm:pt>
    <dgm:pt modelId="{11DD8BAB-8C78-488B-9E5B-DEFFD4A7FB1F}" type="sibTrans" cxnId="{83151D7C-34CE-49DD-BB7A-3448882B8E00}">
      <dgm:prSet/>
      <dgm:spPr/>
      <dgm:t>
        <a:bodyPr/>
        <a:lstStyle/>
        <a:p>
          <a:endParaRPr lang="nl-BE"/>
        </a:p>
      </dgm:t>
    </dgm:pt>
    <dgm:pt modelId="{DF06AE73-A2E5-4332-BE2D-C26440C64798}">
      <dgm:prSet phldrT="[Tekst]" custT="1"/>
      <dgm:spPr/>
      <dgm:t>
        <a:bodyPr/>
        <a:lstStyle/>
        <a:p>
          <a:r>
            <a:rPr lang="nl-BE" sz="2600"/>
            <a:t>Vrije inschrijving</a:t>
          </a:r>
          <a:r>
            <a:rPr lang="nl-BE" sz="2600" baseline="30000"/>
            <a:t>*</a:t>
          </a:r>
          <a:r>
            <a:rPr lang="nl-BE" sz="2600"/>
            <a:t> leertraject via </a:t>
          </a:r>
          <a:r>
            <a:rPr lang="nl-BE" sz="2600" err="1"/>
            <a:t>Vlimpers</a:t>
          </a:r>
          <a:r>
            <a:rPr lang="nl-BE" sz="2600"/>
            <a:t> Leren</a:t>
          </a:r>
        </a:p>
        <a:p>
          <a:endParaRPr lang="nl-BE" sz="2000"/>
        </a:p>
        <a:p>
          <a:r>
            <a:rPr lang="nl-BE" sz="1800"/>
            <a:t>*Goedkeuring enkel nodig voor workshops/bijkomende coaching</a:t>
          </a:r>
        </a:p>
      </dgm:t>
    </dgm:pt>
    <dgm:pt modelId="{DD9C043D-1FCC-48FF-8C29-13C636E8B913}" type="parTrans" cxnId="{1FF02AD3-8451-486C-97FB-B67959CA94AC}">
      <dgm:prSet/>
      <dgm:spPr/>
      <dgm:t>
        <a:bodyPr/>
        <a:lstStyle/>
        <a:p>
          <a:endParaRPr lang="nl-BE"/>
        </a:p>
      </dgm:t>
    </dgm:pt>
    <dgm:pt modelId="{03C7D93A-04F4-411F-AA4B-6F6C81E61BF6}" type="sibTrans" cxnId="{1FF02AD3-8451-486C-97FB-B67959CA94AC}">
      <dgm:prSet/>
      <dgm:spPr/>
      <dgm:t>
        <a:bodyPr/>
        <a:lstStyle/>
        <a:p>
          <a:endParaRPr lang="nl-BE"/>
        </a:p>
      </dgm:t>
    </dgm:pt>
    <dgm:pt modelId="{8A900453-9A7B-4352-902B-45DF7E8ECA8B}">
      <dgm:prSet phldrT="[Tekst]"/>
      <dgm:spPr/>
      <dgm:t>
        <a:bodyPr/>
        <a:lstStyle/>
        <a:p>
          <a:r>
            <a:rPr lang="nl-BE"/>
            <a:t>2</a:t>
          </a:r>
          <a:r>
            <a:rPr lang="nl-BE" baseline="30000"/>
            <a:t>de</a:t>
          </a:r>
          <a:r>
            <a:rPr lang="nl-BE"/>
            <a:t> contactmoment</a:t>
          </a:r>
        </a:p>
      </dgm:t>
    </dgm:pt>
    <dgm:pt modelId="{4000FEA4-6CDB-4749-8767-2C08EE31525E}" type="parTrans" cxnId="{EADF336B-62D9-4473-AD5A-40BB2A24119E}">
      <dgm:prSet/>
      <dgm:spPr/>
      <dgm:t>
        <a:bodyPr/>
        <a:lstStyle/>
        <a:p>
          <a:endParaRPr lang="nl-BE"/>
        </a:p>
      </dgm:t>
    </dgm:pt>
    <dgm:pt modelId="{61BAC794-2E2E-453E-9C8F-47BEB935EE27}" type="sibTrans" cxnId="{EADF336B-62D9-4473-AD5A-40BB2A24119E}">
      <dgm:prSet/>
      <dgm:spPr/>
      <dgm:t>
        <a:bodyPr/>
        <a:lstStyle/>
        <a:p>
          <a:endParaRPr lang="nl-BE"/>
        </a:p>
      </dgm:t>
    </dgm:pt>
    <dgm:pt modelId="{429A5978-8A1D-475F-899E-56041D88232B}">
      <dgm:prSet phldrT="[Tekst]"/>
      <dgm:spPr/>
      <dgm:t>
        <a:bodyPr/>
        <a:lstStyle/>
        <a:p>
          <a:r>
            <a:rPr lang="nl-BE"/>
            <a:t>Samenstellen modules</a:t>
          </a:r>
        </a:p>
        <a:p>
          <a:r>
            <a:rPr lang="nl-BE"/>
            <a:t>Inschrijven workshops</a:t>
          </a:r>
        </a:p>
      </dgm:t>
    </dgm:pt>
    <dgm:pt modelId="{2CEBBBBF-3D29-4F6C-A759-675C8420A422}" type="parTrans" cxnId="{9BE59807-439D-4DD3-BCC4-4975CEC20DE6}">
      <dgm:prSet/>
      <dgm:spPr/>
      <dgm:t>
        <a:bodyPr/>
        <a:lstStyle/>
        <a:p>
          <a:endParaRPr lang="nl-BE"/>
        </a:p>
      </dgm:t>
    </dgm:pt>
    <dgm:pt modelId="{DF487FB3-AF4F-401E-BDA1-3EFF5D52302C}" type="sibTrans" cxnId="{9BE59807-439D-4DD3-BCC4-4975CEC20DE6}">
      <dgm:prSet/>
      <dgm:spPr/>
      <dgm:t>
        <a:bodyPr/>
        <a:lstStyle/>
        <a:p>
          <a:endParaRPr lang="nl-BE"/>
        </a:p>
      </dgm:t>
    </dgm:pt>
    <dgm:pt modelId="{4C902A4D-A5B6-432A-BFD0-D67381243E1D}">
      <dgm:prSet phldrT="[Tekst]"/>
      <dgm:spPr/>
      <dgm:t>
        <a:bodyPr/>
        <a:lstStyle/>
        <a:p>
          <a:r>
            <a:rPr lang="nl-BE"/>
            <a:t>Contacten op vraag</a:t>
          </a:r>
        </a:p>
      </dgm:t>
    </dgm:pt>
    <dgm:pt modelId="{B8FB8296-A965-488A-9B53-9354C96EC044}" type="parTrans" cxnId="{49EB59EB-F0F3-45AF-8742-246B53213083}">
      <dgm:prSet/>
      <dgm:spPr/>
      <dgm:t>
        <a:bodyPr/>
        <a:lstStyle/>
        <a:p>
          <a:endParaRPr lang="nl-BE"/>
        </a:p>
      </dgm:t>
    </dgm:pt>
    <dgm:pt modelId="{807197C9-232D-4A1D-9C11-20A2E2034EDF}" type="sibTrans" cxnId="{49EB59EB-F0F3-45AF-8742-246B53213083}">
      <dgm:prSet/>
      <dgm:spPr/>
      <dgm:t>
        <a:bodyPr/>
        <a:lstStyle/>
        <a:p>
          <a:endParaRPr lang="nl-BE"/>
        </a:p>
      </dgm:t>
    </dgm:pt>
    <dgm:pt modelId="{3048575E-0CDC-4766-A97F-F8EBABC4597B}">
      <dgm:prSet phldrT="[Tekst]"/>
      <dgm:spPr/>
      <dgm:t>
        <a:bodyPr/>
        <a:lstStyle/>
        <a:p>
          <a:endParaRPr lang="nl-BE"/>
        </a:p>
        <a:p>
          <a:r>
            <a:rPr lang="nl-BE"/>
            <a:t>Aan de slag met de modules</a:t>
          </a:r>
        </a:p>
      </dgm:t>
    </dgm:pt>
    <dgm:pt modelId="{76266F55-AD3F-4D2C-AA7A-AADEC769783D}" type="parTrans" cxnId="{EFEEC593-7473-407A-A7B3-E63644547B1C}">
      <dgm:prSet/>
      <dgm:spPr/>
      <dgm:t>
        <a:bodyPr/>
        <a:lstStyle/>
        <a:p>
          <a:endParaRPr lang="nl-BE"/>
        </a:p>
      </dgm:t>
    </dgm:pt>
    <dgm:pt modelId="{8A8597AB-02D2-454F-B520-DB0F4E452A7F}" type="sibTrans" cxnId="{EFEEC593-7473-407A-A7B3-E63644547B1C}">
      <dgm:prSet/>
      <dgm:spPr/>
      <dgm:t>
        <a:bodyPr/>
        <a:lstStyle/>
        <a:p>
          <a:endParaRPr lang="nl-BE"/>
        </a:p>
      </dgm:t>
    </dgm:pt>
    <dgm:pt modelId="{593DEE64-BB1A-4B54-8FC1-4549449D83C7}" type="pres">
      <dgm:prSet presAssocID="{8C1F6C16-D49D-4022-9D31-A5A848C1F5DF}" presName="Name0" presStyleCnt="0">
        <dgm:presLayoutVars>
          <dgm:chMax val="5"/>
          <dgm:chPref val="5"/>
          <dgm:dir/>
          <dgm:animLvl val="lvl"/>
        </dgm:presLayoutVars>
      </dgm:prSet>
      <dgm:spPr/>
    </dgm:pt>
    <dgm:pt modelId="{DE85AA0A-6734-42F2-AC09-CA09DE13BF96}" type="pres">
      <dgm:prSet presAssocID="{59EBA20E-1420-49A1-9F78-6A82B2DC0AD3}" presName="parentText1" presStyleLbl="node1" presStyleIdx="0" presStyleCnt="3" custScaleX="97073" custLinFactNeighborX="0" custLinFactNeighborY="-1545">
        <dgm:presLayoutVars>
          <dgm:chMax/>
          <dgm:chPref val="3"/>
          <dgm:bulletEnabled val="1"/>
        </dgm:presLayoutVars>
      </dgm:prSet>
      <dgm:spPr/>
    </dgm:pt>
    <dgm:pt modelId="{7B89EFA3-B10E-4D7B-A34F-7B1AFFBE890C}" type="pres">
      <dgm:prSet presAssocID="{59EBA20E-1420-49A1-9F78-6A82B2DC0AD3}" presName="childText1" presStyleLbl="solidAlignAcc1" presStyleIdx="0" presStyleCnt="3" custLinFactNeighborY="-4100">
        <dgm:presLayoutVars>
          <dgm:chMax val="0"/>
          <dgm:chPref val="0"/>
          <dgm:bulletEnabled val="1"/>
        </dgm:presLayoutVars>
      </dgm:prSet>
      <dgm:spPr/>
    </dgm:pt>
    <dgm:pt modelId="{22F5C91C-7446-4F66-8DCE-9EA3D352A983}" type="pres">
      <dgm:prSet presAssocID="{8A900453-9A7B-4352-902B-45DF7E8ECA8B}" presName="parentText2" presStyleLbl="node1" presStyleIdx="1" presStyleCnt="3" custLinFactNeighborX="-474" custLinFactNeighborY="7897">
        <dgm:presLayoutVars>
          <dgm:chMax/>
          <dgm:chPref val="3"/>
          <dgm:bulletEnabled val="1"/>
        </dgm:presLayoutVars>
      </dgm:prSet>
      <dgm:spPr/>
    </dgm:pt>
    <dgm:pt modelId="{3E1D6720-3094-49A8-AEE9-11FE9A1925DD}" type="pres">
      <dgm:prSet presAssocID="{8A900453-9A7B-4352-902B-45DF7E8ECA8B}" presName="childText2" presStyleLbl="solidAlignAcc1" presStyleIdx="1" presStyleCnt="3">
        <dgm:presLayoutVars>
          <dgm:chMax val="0"/>
          <dgm:chPref val="0"/>
          <dgm:bulletEnabled val="1"/>
        </dgm:presLayoutVars>
      </dgm:prSet>
      <dgm:spPr/>
    </dgm:pt>
    <dgm:pt modelId="{3A60BE3C-FC0D-473D-9ABE-9102E4C2BC35}" type="pres">
      <dgm:prSet presAssocID="{4C902A4D-A5B6-432A-BFD0-D67381243E1D}" presName="parentText3" presStyleLbl="node1" presStyleIdx="2" presStyleCnt="3" custLinFactNeighborX="-2996" custLinFactNeighborY="14414">
        <dgm:presLayoutVars>
          <dgm:chMax/>
          <dgm:chPref val="3"/>
          <dgm:bulletEnabled val="1"/>
        </dgm:presLayoutVars>
      </dgm:prSet>
      <dgm:spPr/>
    </dgm:pt>
    <dgm:pt modelId="{DD602376-0A9C-4A32-8C13-3813F77BF794}" type="pres">
      <dgm:prSet presAssocID="{4C902A4D-A5B6-432A-BFD0-D67381243E1D}" presName="childText3" presStyleLbl="solidAlignAcc1" presStyleIdx="2" presStyleCnt="3" custLinFactNeighborX="-2614" custLinFactNeighborY="3735">
        <dgm:presLayoutVars>
          <dgm:chMax val="0"/>
          <dgm:chPref val="0"/>
          <dgm:bulletEnabled val="1"/>
        </dgm:presLayoutVars>
      </dgm:prSet>
      <dgm:spPr/>
    </dgm:pt>
  </dgm:ptLst>
  <dgm:cxnLst>
    <dgm:cxn modelId="{9BE59807-439D-4DD3-BCC4-4975CEC20DE6}" srcId="{8A900453-9A7B-4352-902B-45DF7E8ECA8B}" destId="{429A5978-8A1D-475F-899E-56041D88232B}" srcOrd="0" destOrd="0" parTransId="{2CEBBBBF-3D29-4F6C-A759-675C8420A422}" sibTransId="{DF487FB3-AF4F-401E-BDA1-3EFF5D52302C}"/>
    <dgm:cxn modelId="{78AD722E-48E4-4240-A4B7-284A1B32091C}" type="presOf" srcId="{8A900453-9A7B-4352-902B-45DF7E8ECA8B}" destId="{22F5C91C-7446-4F66-8DCE-9EA3D352A983}" srcOrd="0" destOrd="0" presId="urn:microsoft.com/office/officeart/2009/3/layout/IncreasingArrowsProcess"/>
    <dgm:cxn modelId="{F2FC6F5B-6D2D-4997-BD1E-772FADE4A16F}" type="presOf" srcId="{4C902A4D-A5B6-432A-BFD0-D67381243E1D}" destId="{3A60BE3C-FC0D-473D-9ABE-9102E4C2BC35}" srcOrd="0" destOrd="0" presId="urn:microsoft.com/office/officeart/2009/3/layout/IncreasingArrowsProcess"/>
    <dgm:cxn modelId="{A018AA5F-6349-455B-8554-F028123B3FA1}" type="presOf" srcId="{3048575E-0CDC-4766-A97F-F8EBABC4597B}" destId="{DD602376-0A9C-4A32-8C13-3813F77BF794}" srcOrd="0" destOrd="0" presId="urn:microsoft.com/office/officeart/2009/3/layout/IncreasingArrowsProcess"/>
    <dgm:cxn modelId="{EADF336B-62D9-4473-AD5A-40BB2A24119E}" srcId="{8C1F6C16-D49D-4022-9D31-A5A848C1F5DF}" destId="{8A900453-9A7B-4352-902B-45DF7E8ECA8B}" srcOrd="1" destOrd="0" parTransId="{4000FEA4-6CDB-4749-8767-2C08EE31525E}" sibTransId="{61BAC794-2E2E-453E-9C8F-47BEB935EE27}"/>
    <dgm:cxn modelId="{83151D7C-34CE-49DD-BB7A-3448882B8E00}" srcId="{8C1F6C16-D49D-4022-9D31-A5A848C1F5DF}" destId="{59EBA20E-1420-49A1-9F78-6A82B2DC0AD3}" srcOrd="0" destOrd="0" parTransId="{94A56FC3-17BA-4A50-82D0-ABC863CC0F6E}" sibTransId="{11DD8BAB-8C78-488B-9E5B-DEFFD4A7FB1F}"/>
    <dgm:cxn modelId="{EFEEC593-7473-407A-A7B3-E63644547B1C}" srcId="{4C902A4D-A5B6-432A-BFD0-D67381243E1D}" destId="{3048575E-0CDC-4766-A97F-F8EBABC4597B}" srcOrd="0" destOrd="0" parTransId="{76266F55-AD3F-4D2C-AA7A-AADEC769783D}" sibTransId="{8A8597AB-02D2-454F-B520-DB0F4E452A7F}"/>
    <dgm:cxn modelId="{0C23989A-EFC4-4FEB-8AB6-A05AC20BACB3}" type="presOf" srcId="{429A5978-8A1D-475F-899E-56041D88232B}" destId="{3E1D6720-3094-49A8-AEE9-11FE9A1925DD}" srcOrd="0" destOrd="0" presId="urn:microsoft.com/office/officeart/2009/3/layout/IncreasingArrowsProcess"/>
    <dgm:cxn modelId="{A75271B2-81C7-4993-BD07-74480DF3A75A}" type="presOf" srcId="{DF06AE73-A2E5-4332-BE2D-C26440C64798}" destId="{7B89EFA3-B10E-4D7B-A34F-7B1AFFBE890C}" srcOrd="0" destOrd="0" presId="urn:microsoft.com/office/officeart/2009/3/layout/IncreasingArrowsProcess"/>
    <dgm:cxn modelId="{29B6A0BF-77E7-4D47-965E-41E4943871DB}" type="presOf" srcId="{59EBA20E-1420-49A1-9F78-6A82B2DC0AD3}" destId="{DE85AA0A-6734-42F2-AC09-CA09DE13BF96}" srcOrd="0" destOrd="0" presId="urn:microsoft.com/office/officeart/2009/3/layout/IncreasingArrowsProcess"/>
    <dgm:cxn modelId="{9DF5D3C5-9042-47C3-AEBB-370EA7BB57A1}" type="presOf" srcId="{8C1F6C16-D49D-4022-9D31-A5A848C1F5DF}" destId="{593DEE64-BB1A-4B54-8FC1-4549449D83C7}" srcOrd="0" destOrd="0" presId="urn:microsoft.com/office/officeart/2009/3/layout/IncreasingArrowsProcess"/>
    <dgm:cxn modelId="{1FF02AD3-8451-486C-97FB-B67959CA94AC}" srcId="{59EBA20E-1420-49A1-9F78-6A82B2DC0AD3}" destId="{DF06AE73-A2E5-4332-BE2D-C26440C64798}" srcOrd="0" destOrd="0" parTransId="{DD9C043D-1FCC-48FF-8C29-13C636E8B913}" sibTransId="{03C7D93A-04F4-411F-AA4B-6F6C81E61BF6}"/>
    <dgm:cxn modelId="{49EB59EB-F0F3-45AF-8742-246B53213083}" srcId="{8C1F6C16-D49D-4022-9D31-A5A848C1F5DF}" destId="{4C902A4D-A5B6-432A-BFD0-D67381243E1D}" srcOrd="2" destOrd="0" parTransId="{B8FB8296-A965-488A-9B53-9354C96EC044}" sibTransId="{807197C9-232D-4A1D-9C11-20A2E2034EDF}"/>
    <dgm:cxn modelId="{4FE78C21-2735-42F1-82F2-D9A7E15A259E}" type="presParOf" srcId="{593DEE64-BB1A-4B54-8FC1-4549449D83C7}" destId="{DE85AA0A-6734-42F2-AC09-CA09DE13BF96}" srcOrd="0" destOrd="0" presId="urn:microsoft.com/office/officeart/2009/3/layout/IncreasingArrowsProcess"/>
    <dgm:cxn modelId="{494EAB6F-2398-4655-8612-D3D87C9429BB}" type="presParOf" srcId="{593DEE64-BB1A-4B54-8FC1-4549449D83C7}" destId="{7B89EFA3-B10E-4D7B-A34F-7B1AFFBE890C}" srcOrd="1" destOrd="0" presId="urn:microsoft.com/office/officeart/2009/3/layout/IncreasingArrowsProcess"/>
    <dgm:cxn modelId="{07463014-38D9-4028-9EE4-2837017CC7F3}" type="presParOf" srcId="{593DEE64-BB1A-4B54-8FC1-4549449D83C7}" destId="{22F5C91C-7446-4F66-8DCE-9EA3D352A983}" srcOrd="2" destOrd="0" presId="urn:microsoft.com/office/officeart/2009/3/layout/IncreasingArrowsProcess"/>
    <dgm:cxn modelId="{43A68353-182D-4F71-962A-926F51BFD3C3}" type="presParOf" srcId="{593DEE64-BB1A-4B54-8FC1-4549449D83C7}" destId="{3E1D6720-3094-49A8-AEE9-11FE9A1925DD}" srcOrd="3" destOrd="0" presId="urn:microsoft.com/office/officeart/2009/3/layout/IncreasingArrowsProcess"/>
    <dgm:cxn modelId="{86DE81F0-6CDD-4A76-8B05-E61C73C8F598}" type="presParOf" srcId="{593DEE64-BB1A-4B54-8FC1-4549449D83C7}" destId="{3A60BE3C-FC0D-473D-9ABE-9102E4C2BC35}" srcOrd="4" destOrd="0" presId="urn:microsoft.com/office/officeart/2009/3/layout/IncreasingArrowsProcess"/>
    <dgm:cxn modelId="{3539A575-78E2-4863-95EA-4461EC683922}" type="presParOf" srcId="{593DEE64-BB1A-4B54-8FC1-4549449D83C7}" destId="{DD602376-0A9C-4A32-8C13-3813F77BF794}"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454A40-AB33-44E9-A969-5DA99ED9C8F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BE"/>
        </a:p>
      </dgm:t>
    </dgm:pt>
    <dgm:pt modelId="{8F7EBDA3-81F8-4215-BB8F-B45E7F3639D4}">
      <dgm:prSet phldrT="[Tekst]"/>
      <dgm:spPr/>
      <dgm:t>
        <a:bodyPr/>
        <a:lstStyle/>
        <a:p>
          <a:r>
            <a:rPr lang="nl-BE">
              <a:solidFill>
                <a:schemeClr val="tx1"/>
              </a:solidFill>
            </a:rPr>
            <a:t>Begeleiding en op weg zetten</a:t>
          </a:r>
        </a:p>
      </dgm:t>
    </dgm:pt>
    <dgm:pt modelId="{116E27F3-F10A-4A5D-866E-3696032F7923}" type="parTrans" cxnId="{6F8FAE51-BCAA-4034-86D8-CAAF1F69E94E}">
      <dgm:prSet/>
      <dgm:spPr/>
      <dgm:t>
        <a:bodyPr/>
        <a:lstStyle/>
        <a:p>
          <a:endParaRPr lang="nl-BE"/>
        </a:p>
      </dgm:t>
    </dgm:pt>
    <dgm:pt modelId="{705FFE65-D434-45BA-96EF-0385AC2B46F3}" type="sibTrans" cxnId="{6F8FAE51-BCAA-4034-86D8-CAAF1F69E94E}">
      <dgm:prSet/>
      <dgm:spPr/>
      <dgm:t>
        <a:bodyPr/>
        <a:lstStyle/>
        <a:p>
          <a:endParaRPr lang="nl-BE"/>
        </a:p>
      </dgm:t>
    </dgm:pt>
    <dgm:pt modelId="{7A872056-121E-4E50-97BF-A077F0C60117}">
      <dgm:prSet phldrT="[Tekst]"/>
      <dgm:spPr/>
      <dgm:t>
        <a:bodyPr/>
        <a:lstStyle/>
        <a:p>
          <a:r>
            <a:rPr lang="nl-NL" err="1"/>
            <a:t>Mentoring</a:t>
          </a:r>
          <a:r>
            <a:rPr lang="nl-NL"/>
            <a:t> is een instrument met een brede toepassing in de maatschappij. Het is een vorm van begeleiding en netwerken en levert een wezenlijke bijdrage aan de groei en succes van een ander. </a:t>
          </a:r>
          <a:endParaRPr lang="nl-BE"/>
        </a:p>
      </dgm:t>
    </dgm:pt>
    <dgm:pt modelId="{02D879BF-9B2C-4C96-A2B5-479383061BD4}" type="parTrans" cxnId="{9361CC59-24BA-4F25-A792-45370BE16B75}">
      <dgm:prSet/>
      <dgm:spPr/>
      <dgm:t>
        <a:bodyPr/>
        <a:lstStyle/>
        <a:p>
          <a:endParaRPr lang="nl-BE"/>
        </a:p>
      </dgm:t>
    </dgm:pt>
    <dgm:pt modelId="{1664BF00-8523-457B-B343-6BA5D94D7E42}" type="sibTrans" cxnId="{9361CC59-24BA-4F25-A792-45370BE16B75}">
      <dgm:prSet/>
      <dgm:spPr/>
      <dgm:t>
        <a:bodyPr/>
        <a:lstStyle/>
        <a:p>
          <a:endParaRPr lang="nl-BE"/>
        </a:p>
      </dgm:t>
    </dgm:pt>
    <dgm:pt modelId="{D9D5F1B3-D57F-42D5-80B5-E8F5981DCA11}">
      <dgm:prSet phldrT="[Tekst]"/>
      <dgm:spPr/>
      <dgm:t>
        <a:bodyPr/>
        <a:lstStyle/>
        <a:p>
          <a:r>
            <a:rPr lang="nl-NL">
              <a:solidFill>
                <a:schemeClr val="tx1"/>
              </a:solidFill>
            </a:rPr>
            <a:t>Mentoring geeft erkenning en herkenning </a:t>
          </a:r>
          <a:endParaRPr lang="nl-BE">
            <a:solidFill>
              <a:schemeClr val="tx1"/>
            </a:solidFill>
          </a:endParaRPr>
        </a:p>
      </dgm:t>
    </dgm:pt>
    <dgm:pt modelId="{67F9C657-7EBD-4FD2-BBFD-85BA927E997E}" type="parTrans" cxnId="{BCC3B996-DA12-4DA0-B0D9-0A18226D84DE}">
      <dgm:prSet/>
      <dgm:spPr/>
      <dgm:t>
        <a:bodyPr/>
        <a:lstStyle/>
        <a:p>
          <a:endParaRPr lang="nl-BE"/>
        </a:p>
      </dgm:t>
    </dgm:pt>
    <dgm:pt modelId="{B9D45694-4008-4EE4-9F14-B4BD43C7AB7C}" type="sibTrans" cxnId="{BCC3B996-DA12-4DA0-B0D9-0A18226D84DE}">
      <dgm:prSet/>
      <dgm:spPr/>
      <dgm:t>
        <a:bodyPr/>
        <a:lstStyle/>
        <a:p>
          <a:endParaRPr lang="nl-BE"/>
        </a:p>
      </dgm:t>
    </dgm:pt>
    <dgm:pt modelId="{1876D13E-002B-4F88-BA16-3EA1153F3B38}">
      <dgm:prSet phldrT="[Tekst]"/>
      <dgm:spPr/>
      <dgm:t>
        <a:bodyPr/>
        <a:lstStyle/>
        <a:p>
          <a:r>
            <a:rPr lang="nl-NL"/>
            <a:t>Het biedt rolmodelschap, stimulans en een luisterend oor aan de deelnemers. De deelnemers – mentees – bereiken hun doelen sneller wanneer zij steun en stimulans krijgen van iemand die hetzelfde pad al eerder heeft afgelegd. Zij kunnen daarbij gebruik maken van de ervaringen van de mentor.</a:t>
          </a:r>
          <a:endParaRPr lang="nl-BE"/>
        </a:p>
      </dgm:t>
    </dgm:pt>
    <dgm:pt modelId="{5C4C869E-C38E-43C2-B316-4056842169E7}" type="parTrans" cxnId="{5C4725E8-195E-47D3-BDB2-C910B72EBEAD}">
      <dgm:prSet/>
      <dgm:spPr/>
      <dgm:t>
        <a:bodyPr/>
        <a:lstStyle/>
        <a:p>
          <a:endParaRPr lang="nl-BE"/>
        </a:p>
      </dgm:t>
    </dgm:pt>
    <dgm:pt modelId="{8C61A6AA-765E-479D-B05C-6E057BAC803F}" type="sibTrans" cxnId="{5C4725E8-195E-47D3-BDB2-C910B72EBEAD}">
      <dgm:prSet/>
      <dgm:spPr/>
      <dgm:t>
        <a:bodyPr/>
        <a:lstStyle/>
        <a:p>
          <a:endParaRPr lang="nl-BE"/>
        </a:p>
      </dgm:t>
    </dgm:pt>
    <dgm:pt modelId="{50B6E532-9A46-4A96-8E85-62CB00826DEF}" type="pres">
      <dgm:prSet presAssocID="{1B454A40-AB33-44E9-A969-5DA99ED9C8F8}" presName="linear" presStyleCnt="0">
        <dgm:presLayoutVars>
          <dgm:animLvl val="lvl"/>
          <dgm:resizeHandles val="exact"/>
        </dgm:presLayoutVars>
      </dgm:prSet>
      <dgm:spPr/>
    </dgm:pt>
    <dgm:pt modelId="{911D60CC-D4C7-4E4A-909C-D18DDCEDE1BA}" type="pres">
      <dgm:prSet presAssocID="{8F7EBDA3-81F8-4215-BB8F-B45E7F3639D4}" presName="parentText" presStyleLbl="node1" presStyleIdx="0" presStyleCnt="2">
        <dgm:presLayoutVars>
          <dgm:chMax val="0"/>
          <dgm:bulletEnabled val="1"/>
        </dgm:presLayoutVars>
      </dgm:prSet>
      <dgm:spPr/>
    </dgm:pt>
    <dgm:pt modelId="{94EF32B1-6456-46BB-82D3-29915660CCA5}" type="pres">
      <dgm:prSet presAssocID="{8F7EBDA3-81F8-4215-BB8F-B45E7F3639D4}" presName="childText" presStyleLbl="revTx" presStyleIdx="0" presStyleCnt="2">
        <dgm:presLayoutVars>
          <dgm:bulletEnabled val="1"/>
        </dgm:presLayoutVars>
      </dgm:prSet>
      <dgm:spPr/>
    </dgm:pt>
    <dgm:pt modelId="{95B4EEC2-7F97-440C-A930-8214A5B3049A}" type="pres">
      <dgm:prSet presAssocID="{D9D5F1B3-D57F-42D5-80B5-E8F5981DCA11}" presName="parentText" presStyleLbl="node1" presStyleIdx="1" presStyleCnt="2" custLinFactNeighborX="-1135" custLinFactNeighborY="2207">
        <dgm:presLayoutVars>
          <dgm:chMax val="0"/>
          <dgm:bulletEnabled val="1"/>
        </dgm:presLayoutVars>
      </dgm:prSet>
      <dgm:spPr/>
    </dgm:pt>
    <dgm:pt modelId="{4E6CB663-6AE4-40B0-A729-E38E171530BC}" type="pres">
      <dgm:prSet presAssocID="{D9D5F1B3-D57F-42D5-80B5-E8F5981DCA11}" presName="childText" presStyleLbl="revTx" presStyleIdx="1" presStyleCnt="2">
        <dgm:presLayoutVars>
          <dgm:bulletEnabled val="1"/>
        </dgm:presLayoutVars>
      </dgm:prSet>
      <dgm:spPr/>
    </dgm:pt>
  </dgm:ptLst>
  <dgm:cxnLst>
    <dgm:cxn modelId="{56D44E05-113F-44EB-B6C6-6412F572AA84}" type="presOf" srcId="{1B454A40-AB33-44E9-A969-5DA99ED9C8F8}" destId="{50B6E532-9A46-4A96-8E85-62CB00826DEF}" srcOrd="0" destOrd="0" presId="urn:microsoft.com/office/officeart/2005/8/layout/vList2"/>
    <dgm:cxn modelId="{C8FA9A32-9191-4EDA-93E9-80446BF512D8}" type="presOf" srcId="{8F7EBDA3-81F8-4215-BB8F-B45E7F3639D4}" destId="{911D60CC-D4C7-4E4A-909C-D18DDCEDE1BA}" srcOrd="0" destOrd="0" presId="urn:microsoft.com/office/officeart/2005/8/layout/vList2"/>
    <dgm:cxn modelId="{4056403D-23A4-4FF4-9038-827C7BE8903B}" type="presOf" srcId="{1876D13E-002B-4F88-BA16-3EA1153F3B38}" destId="{4E6CB663-6AE4-40B0-A729-E38E171530BC}" srcOrd="0" destOrd="0" presId="urn:microsoft.com/office/officeart/2005/8/layout/vList2"/>
    <dgm:cxn modelId="{EDDB5B63-C728-400D-8364-709AE7DDB9BD}" type="presOf" srcId="{7A872056-121E-4E50-97BF-A077F0C60117}" destId="{94EF32B1-6456-46BB-82D3-29915660CCA5}" srcOrd="0" destOrd="0" presId="urn:microsoft.com/office/officeart/2005/8/layout/vList2"/>
    <dgm:cxn modelId="{6F8FAE51-BCAA-4034-86D8-CAAF1F69E94E}" srcId="{1B454A40-AB33-44E9-A969-5DA99ED9C8F8}" destId="{8F7EBDA3-81F8-4215-BB8F-B45E7F3639D4}" srcOrd="0" destOrd="0" parTransId="{116E27F3-F10A-4A5D-866E-3696032F7923}" sibTransId="{705FFE65-D434-45BA-96EF-0385AC2B46F3}"/>
    <dgm:cxn modelId="{9361CC59-24BA-4F25-A792-45370BE16B75}" srcId="{8F7EBDA3-81F8-4215-BB8F-B45E7F3639D4}" destId="{7A872056-121E-4E50-97BF-A077F0C60117}" srcOrd="0" destOrd="0" parTransId="{02D879BF-9B2C-4C96-A2B5-479383061BD4}" sibTransId="{1664BF00-8523-457B-B343-6BA5D94D7E42}"/>
    <dgm:cxn modelId="{BCC3B996-DA12-4DA0-B0D9-0A18226D84DE}" srcId="{1B454A40-AB33-44E9-A969-5DA99ED9C8F8}" destId="{D9D5F1B3-D57F-42D5-80B5-E8F5981DCA11}" srcOrd="1" destOrd="0" parTransId="{67F9C657-7EBD-4FD2-BBFD-85BA927E997E}" sibTransId="{B9D45694-4008-4EE4-9F14-B4BD43C7AB7C}"/>
    <dgm:cxn modelId="{A3E64BCB-9A53-47DC-853B-EB32FC018FCA}" type="presOf" srcId="{D9D5F1B3-D57F-42D5-80B5-E8F5981DCA11}" destId="{95B4EEC2-7F97-440C-A930-8214A5B3049A}" srcOrd="0" destOrd="0" presId="urn:microsoft.com/office/officeart/2005/8/layout/vList2"/>
    <dgm:cxn modelId="{5C4725E8-195E-47D3-BDB2-C910B72EBEAD}" srcId="{D9D5F1B3-D57F-42D5-80B5-E8F5981DCA11}" destId="{1876D13E-002B-4F88-BA16-3EA1153F3B38}" srcOrd="0" destOrd="0" parTransId="{5C4C869E-C38E-43C2-B316-4056842169E7}" sibTransId="{8C61A6AA-765E-479D-B05C-6E057BAC803F}"/>
    <dgm:cxn modelId="{D63EECBE-77EB-4B1F-8E0A-A1A5824967C5}" type="presParOf" srcId="{50B6E532-9A46-4A96-8E85-62CB00826DEF}" destId="{911D60CC-D4C7-4E4A-909C-D18DDCEDE1BA}" srcOrd="0" destOrd="0" presId="urn:microsoft.com/office/officeart/2005/8/layout/vList2"/>
    <dgm:cxn modelId="{AFE5F925-DD51-4BBA-A946-6A271D3314B0}" type="presParOf" srcId="{50B6E532-9A46-4A96-8E85-62CB00826DEF}" destId="{94EF32B1-6456-46BB-82D3-29915660CCA5}" srcOrd="1" destOrd="0" presId="urn:microsoft.com/office/officeart/2005/8/layout/vList2"/>
    <dgm:cxn modelId="{33A80EB2-1A2A-4D0E-8CC3-481FFF5F60E7}" type="presParOf" srcId="{50B6E532-9A46-4A96-8E85-62CB00826DEF}" destId="{95B4EEC2-7F97-440C-A930-8214A5B3049A}" srcOrd="2" destOrd="0" presId="urn:microsoft.com/office/officeart/2005/8/layout/vList2"/>
    <dgm:cxn modelId="{FFC933E1-DE03-4EA1-9013-46E0F26838B9}" type="presParOf" srcId="{50B6E532-9A46-4A96-8E85-62CB00826DEF}" destId="{4E6CB663-6AE4-40B0-A729-E38E171530B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DA3D6-561E-46DD-A4DE-277EA46A7432}" type="doc">
      <dgm:prSet loTypeId="urn:microsoft.com/office/officeart/2005/8/layout/cycle3" loCatId="cycle" qsTypeId="urn:microsoft.com/office/officeart/2005/8/quickstyle/simple5" qsCatId="simple" csTypeId="urn:microsoft.com/office/officeart/2005/8/colors/accent1_1" csCatId="accent1" phldr="1"/>
      <dgm:spPr/>
      <dgm:t>
        <a:bodyPr/>
        <a:lstStyle/>
        <a:p>
          <a:endParaRPr lang="nl-BE"/>
        </a:p>
      </dgm:t>
    </dgm:pt>
    <dgm:pt modelId="{B30A6D2D-A84C-4ABB-8A9A-D0536BFB38C4}">
      <dgm:prSet phldrT="[Tekst]" custT="1"/>
      <dgm:spPr/>
      <dgm:t>
        <a:bodyPr/>
        <a:lstStyle/>
        <a:p>
          <a:r>
            <a:rPr lang="nl-BE" sz="2000" b="1"/>
            <a:t>1. Aanvraag </a:t>
          </a:r>
        </a:p>
      </dgm:t>
    </dgm:pt>
    <dgm:pt modelId="{196CC8D0-6A47-4AA7-B9C0-5754DFB58D72}" type="parTrans" cxnId="{EB580776-2112-409C-9ACE-6E37B65874A7}">
      <dgm:prSet/>
      <dgm:spPr/>
      <dgm:t>
        <a:bodyPr/>
        <a:lstStyle/>
        <a:p>
          <a:endParaRPr lang="nl-BE"/>
        </a:p>
      </dgm:t>
    </dgm:pt>
    <dgm:pt modelId="{130D7067-B33F-4B74-9930-B87587313AB3}" type="sibTrans" cxnId="{EB580776-2112-409C-9ACE-6E37B65874A7}">
      <dgm:prSet/>
      <dgm:spPr/>
      <dgm:t>
        <a:bodyPr/>
        <a:lstStyle/>
        <a:p>
          <a:endParaRPr lang="nl-BE"/>
        </a:p>
      </dgm:t>
    </dgm:pt>
    <dgm:pt modelId="{76A1741E-6BF1-41A0-A9C9-357C26FD7B6B}">
      <dgm:prSet phldrT="[Tekst]" custT="1"/>
      <dgm:spPr/>
      <dgm:t>
        <a:bodyPr/>
        <a:lstStyle/>
        <a:p>
          <a:r>
            <a:rPr lang="nl-BE" sz="2000" b="1"/>
            <a:t>2. Matching </a:t>
          </a:r>
        </a:p>
      </dgm:t>
    </dgm:pt>
    <dgm:pt modelId="{F085CE96-D6E6-48F6-83E9-5A4A95A01297}" type="parTrans" cxnId="{DE291221-574A-496B-9C16-EF2758821658}">
      <dgm:prSet/>
      <dgm:spPr/>
      <dgm:t>
        <a:bodyPr/>
        <a:lstStyle/>
        <a:p>
          <a:endParaRPr lang="nl-BE"/>
        </a:p>
      </dgm:t>
    </dgm:pt>
    <dgm:pt modelId="{B443E680-D864-4C50-A6C5-7CDDDAD1C979}" type="sibTrans" cxnId="{DE291221-574A-496B-9C16-EF2758821658}">
      <dgm:prSet/>
      <dgm:spPr/>
      <dgm:t>
        <a:bodyPr/>
        <a:lstStyle/>
        <a:p>
          <a:endParaRPr lang="nl-BE"/>
        </a:p>
      </dgm:t>
    </dgm:pt>
    <dgm:pt modelId="{6120EABC-952E-4A0E-B8AD-D14FC830BCC9}">
      <dgm:prSet phldrT="[Tekst]" custT="1"/>
      <dgm:spPr/>
      <dgm:t>
        <a:bodyPr/>
        <a:lstStyle/>
        <a:p>
          <a:r>
            <a:rPr lang="nl-BE" sz="2000" b="1"/>
            <a:t>3. Intake </a:t>
          </a:r>
        </a:p>
      </dgm:t>
    </dgm:pt>
    <dgm:pt modelId="{95C28E31-63EA-47A2-A465-EFB6F213D434}" type="parTrans" cxnId="{5CF5EEEE-23FF-444F-BEF4-4D29A3094ACE}">
      <dgm:prSet/>
      <dgm:spPr/>
      <dgm:t>
        <a:bodyPr/>
        <a:lstStyle/>
        <a:p>
          <a:endParaRPr lang="nl-BE"/>
        </a:p>
      </dgm:t>
    </dgm:pt>
    <dgm:pt modelId="{15E6193A-977A-4C83-BEE6-5DFEBACB284F}" type="sibTrans" cxnId="{5CF5EEEE-23FF-444F-BEF4-4D29A3094ACE}">
      <dgm:prSet/>
      <dgm:spPr/>
      <dgm:t>
        <a:bodyPr/>
        <a:lstStyle/>
        <a:p>
          <a:endParaRPr lang="nl-BE"/>
        </a:p>
      </dgm:t>
    </dgm:pt>
    <dgm:pt modelId="{3B25AE7F-4D34-454D-8C59-1398F89EC299}">
      <dgm:prSet phldrT="[Tekst]" custT="1"/>
      <dgm:spPr/>
      <dgm:t>
        <a:bodyPr/>
        <a:lstStyle/>
        <a:p>
          <a:r>
            <a:rPr lang="nl-BE" sz="2000" b="1"/>
            <a:t>4. Sessies executive mentoring</a:t>
          </a:r>
        </a:p>
      </dgm:t>
    </dgm:pt>
    <dgm:pt modelId="{74C1A370-E8BA-4C6F-921A-B003D28770F9}" type="parTrans" cxnId="{32BCBCEC-3F98-426A-9E4A-C642703D0C92}">
      <dgm:prSet/>
      <dgm:spPr/>
      <dgm:t>
        <a:bodyPr/>
        <a:lstStyle/>
        <a:p>
          <a:endParaRPr lang="nl-BE"/>
        </a:p>
      </dgm:t>
    </dgm:pt>
    <dgm:pt modelId="{2590081C-88E0-46E8-A6EB-BAC21CE2D86A}" type="sibTrans" cxnId="{32BCBCEC-3F98-426A-9E4A-C642703D0C92}">
      <dgm:prSet/>
      <dgm:spPr/>
      <dgm:t>
        <a:bodyPr/>
        <a:lstStyle/>
        <a:p>
          <a:endParaRPr lang="nl-BE"/>
        </a:p>
      </dgm:t>
    </dgm:pt>
    <dgm:pt modelId="{987D7C30-AD9C-4B9F-B962-B8CC2B375C31}">
      <dgm:prSet phldrT="[Tekst]" custT="1"/>
      <dgm:spPr/>
      <dgm:t>
        <a:bodyPr/>
        <a:lstStyle/>
        <a:p>
          <a:r>
            <a:rPr lang="nl-BE" sz="2000" b="1"/>
            <a:t>5. Afsluiting  </a:t>
          </a:r>
        </a:p>
      </dgm:t>
    </dgm:pt>
    <dgm:pt modelId="{2722A12E-79DA-4C37-8D78-30BF596CB75E}" type="parTrans" cxnId="{E3534721-6A78-433C-906E-1CA40B201E77}">
      <dgm:prSet/>
      <dgm:spPr/>
      <dgm:t>
        <a:bodyPr/>
        <a:lstStyle/>
        <a:p>
          <a:endParaRPr lang="nl-BE"/>
        </a:p>
      </dgm:t>
    </dgm:pt>
    <dgm:pt modelId="{570993F7-FA06-41CE-B316-B1298D0D1F91}" type="sibTrans" cxnId="{E3534721-6A78-433C-906E-1CA40B201E77}">
      <dgm:prSet/>
      <dgm:spPr/>
      <dgm:t>
        <a:bodyPr/>
        <a:lstStyle/>
        <a:p>
          <a:endParaRPr lang="nl-BE"/>
        </a:p>
      </dgm:t>
    </dgm:pt>
    <dgm:pt modelId="{3C2EFEC8-31E1-4E34-B324-04917F1B62F4}">
      <dgm:prSet phldrT="[Tekst]" custT="1"/>
      <dgm:spPr/>
      <dgm:t>
        <a:bodyPr/>
        <a:lstStyle/>
        <a:p>
          <a:r>
            <a:rPr lang="nl-BE" sz="2000" b="1"/>
            <a:t>6. Evaluatie </a:t>
          </a:r>
        </a:p>
      </dgm:t>
    </dgm:pt>
    <dgm:pt modelId="{629C6150-D5B5-427B-A003-AC333E28CB94}" type="parTrans" cxnId="{ECFBC884-292E-4D28-BACB-C7317169C35D}">
      <dgm:prSet/>
      <dgm:spPr/>
      <dgm:t>
        <a:bodyPr/>
        <a:lstStyle/>
        <a:p>
          <a:endParaRPr lang="nl-BE"/>
        </a:p>
      </dgm:t>
    </dgm:pt>
    <dgm:pt modelId="{CA5D7497-9E84-4865-B358-752B66CF896C}" type="sibTrans" cxnId="{ECFBC884-292E-4D28-BACB-C7317169C35D}">
      <dgm:prSet/>
      <dgm:spPr/>
      <dgm:t>
        <a:bodyPr/>
        <a:lstStyle/>
        <a:p>
          <a:endParaRPr lang="nl-BE"/>
        </a:p>
      </dgm:t>
    </dgm:pt>
    <dgm:pt modelId="{48BFF7CB-50A5-475A-BD52-5E27631BB8EA}" type="pres">
      <dgm:prSet presAssocID="{706DA3D6-561E-46DD-A4DE-277EA46A7432}" presName="Name0" presStyleCnt="0">
        <dgm:presLayoutVars>
          <dgm:dir/>
          <dgm:resizeHandles val="exact"/>
        </dgm:presLayoutVars>
      </dgm:prSet>
      <dgm:spPr/>
    </dgm:pt>
    <dgm:pt modelId="{82402847-B967-4461-B1AD-3BE65A4CFB74}" type="pres">
      <dgm:prSet presAssocID="{706DA3D6-561E-46DD-A4DE-277EA46A7432}" presName="cycle" presStyleCnt="0"/>
      <dgm:spPr/>
    </dgm:pt>
    <dgm:pt modelId="{2BCC38F0-3B95-49FA-8D3B-8D60B9473AE4}" type="pres">
      <dgm:prSet presAssocID="{B30A6D2D-A84C-4ABB-8A9A-D0536BFB38C4}" presName="nodeFirstNode" presStyleLbl="node1" presStyleIdx="0" presStyleCnt="6">
        <dgm:presLayoutVars>
          <dgm:bulletEnabled val="1"/>
        </dgm:presLayoutVars>
      </dgm:prSet>
      <dgm:spPr/>
    </dgm:pt>
    <dgm:pt modelId="{24BC6AF0-0F65-477E-A5B9-5E96ED4DC2CD}" type="pres">
      <dgm:prSet presAssocID="{130D7067-B33F-4B74-9930-B87587313AB3}" presName="sibTransFirstNode" presStyleLbl="bgShp" presStyleIdx="0" presStyleCnt="1" custScaleX="111376"/>
      <dgm:spPr/>
    </dgm:pt>
    <dgm:pt modelId="{DC29909B-C229-4154-B1A9-8AFB44747C1F}" type="pres">
      <dgm:prSet presAssocID="{76A1741E-6BF1-41A0-A9C9-357C26FD7B6B}" presName="nodeFollowingNodes" presStyleLbl="node1" presStyleIdx="1" presStyleCnt="6" custRadScaleRad="95885" custRadScaleInc="11399">
        <dgm:presLayoutVars>
          <dgm:bulletEnabled val="1"/>
        </dgm:presLayoutVars>
      </dgm:prSet>
      <dgm:spPr/>
    </dgm:pt>
    <dgm:pt modelId="{0C770433-1A39-4CA6-879D-3CA1CB35C27F}" type="pres">
      <dgm:prSet presAssocID="{6120EABC-952E-4A0E-B8AD-D14FC830BCC9}" presName="nodeFollowingNodes" presStyleLbl="node1" presStyleIdx="2" presStyleCnt="6" custRadScaleRad="95065" custRadScaleInc="-10968">
        <dgm:presLayoutVars>
          <dgm:bulletEnabled val="1"/>
        </dgm:presLayoutVars>
      </dgm:prSet>
      <dgm:spPr/>
    </dgm:pt>
    <dgm:pt modelId="{B92309C7-10D2-4548-88AF-4EF9FFC16D1C}" type="pres">
      <dgm:prSet presAssocID="{3B25AE7F-4D34-454D-8C59-1398F89EC299}" presName="nodeFollowingNodes" presStyleLbl="node1" presStyleIdx="3" presStyleCnt="6" custScaleX="106794">
        <dgm:presLayoutVars>
          <dgm:bulletEnabled val="1"/>
        </dgm:presLayoutVars>
      </dgm:prSet>
      <dgm:spPr/>
    </dgm:pt>
    <dgm:pt modelId="{367D9FCD-71AE-4142-A607-292849C4BDAF}" type="pres">
      <dgm:prSet presAssocID="{987D7C30-AD9C-4B9F-B962-B8CC2B375C31}" presName="nodeFollowingNodes" presStyleLbl="node1" presStyleIdx="4" presStyleCnt="6" custRadScaleRad="94226" custRadScaleInc="14578">
        <dgm:presLayoutVars>
          <dgm:bulletEnabled val="1"/>
        </dgm:presLayoutVars>
      </dgm:prSet>
      <dgm:spPr/>
    </dgm:pt>
    <dgm:pt modelId="{D37ACFAC-8CA0-406B-9E3D-39A41382581B}" type="pres">
      <dgm:prSet presAssocID="{3C2EFEC8-31E1-4E34-B324-04917F1B62F4}" presName="nodeFollowingNodes" presStyleLbl="node1" presStyleIdx="5" presStyleCnt="6" custRadScaleRad="95440" custRadScaleInc="-10013">
        <dgm:presLayoutVars>
          <dgm:bulletEnabled val="1"/>
        </dgm:presLayoutVars>
      </dgm:prSet>
      <dgm:spPr/>
    </dgm:pt>
  </dgm:ptLst>
  <dgm:cxnLst>
    <dgm:cxn modelId="{DFEDF217-5681-44E3-B6E8-E890A86C78B7}" type="presOf" srcId="{3B25AE7F-4D34-454D-8C59-1398F89EC299}" destId="{B92309C7-10D2-4548-88AF-4EF9FFC16D1C}" srcOrd="0" destOrd="0" presId="urn:microsoft.com/office/officeart/2005/8/layout/cycle3"/>
    <dgm:cxn modelId="{DE291221-574A-496B-9C16-EF2758821658}" srcId="{706DA3D6-561E-46DD-A4DE-277EA46A7432}" destId="{76A1741E-6BF1-41A0-A9C9-357C26FD7B6B}" srcOrd="1" destOrd="0" parTransId="{F085CE96-D6E6-48F6-83E9-5A4A95A01297}" sibTransId="{B443E680-D864-4C50-A6C5-7CDDDAD1C979}"/>
    <dgm:cxn modelId="{E3534721-6A78-433C-906E-1CA40B201E77}" srcId="{706DA3D6-561E-46DD-A4DE-277EA46A7432}" destId="{987D7C30-AD9C-4B9F-B962-B8CC2B375C31}" srcOrd="4" destOrd="0" parTransId="{2722A12E-79DA-4C37-8D78-30BF596CB75E}" sibTransId="{570993F7-FA06-41CE-B316-B1298D0D1F91}"/>
    <dgm:cxn modelId="{F62CDF30-BC0F-484C-AF8D-170359EB635F}" type="presOf" srcId="{6120EABC-952E-4A0E-B8AD-D14FC830BCC9}" destId="{0C770433-1A39-4CA6-879D-3CA1CB35C27F}" srcOrd="0" destOrd="0" presId="urn:microsoft.com/office/officeart/2005/8/layout/cycle3"/>
    <dgm:cxn modelId="{00AD0F38-52D8-4B35-BEF7-5464CFE32D79}" type="presOf" srcId="{130D7067-B33F-4B74-9930-B87587313AB3}" destId="{24BC6AF0-0F65-477E-A5B9-5E96ED4DC2CD}" srcOrd="0" destOrd="0" presId="urn:microsoft.com/office/officeart/2005/8/layout/cycle3"/>
    <dgm:cxn modelId="{71431D4B-4ED4-40A7-8892-973412E3F4EC}" type="presOf" srcId="{76A1741E-6BF1-41A0-A9C9-357C26FD7B6B}" destId="{DC29909B-C229-4154-B1A9-8AFB44747C1F}" srcOrd="0" destOrd="0" presId="urn:microsoft.com/office/officeart/2005/8/layout/cycle3"/>
    <dgm:cxn modelId="{EB580776-2112-409C-9ACE-6E37B65874A7}" srcId="{706DA3D6-561E-46DD-A4DE-277EA46A7432}" destId="{B30A6D2D-A84C-4ABB-8A9A-D0536BFB38C4}" srcOrd="0" destOrd="0" parTransId="{196CC8D0-6A47-4AA7-B9C0-5754DFB58D72}" sibTransId="{130D7067-B33F-4B74-9930-B87587313AB3}"/>
    <dgm:cxn modelId="{ECFBC884-292E-4D28-BACB-C7317169C35D}" srcId="{706DA3D6-561E-46DD-A4DE-277EA46A7432}" destId="{3C2EFEC8-31E1-4E34-B324-04917F1B62F4}" srcOrd="5" destOrd="0" parTransId="{629C6150-D5B5-427B-A003-AC333E28CB94}" sibTransId="{CA5D7497-9E84-4865-B358-752B66CF896C}"/>
    <dgm:cxn modelId="{50D923AA-3960-4585-9D96-D62366D53F21}" type="presOf" srcId="{B30A6D2D-A84C-4ABB-8A9A-D0536BFB38C4}" destId="{2BCC38F0-3B95-49FA-8D3B-8D60B9473AE4}" srcOrd="0" destOrd="0" presId="urn:microsoft.com/office/officeart/2005/8/layout/cycle3"/>
    <dgm:cxn modelId="{B92CDBD3-92B4-465A-A83F-03C4CF5C8181}" type="presOf" srcId="{987D7C30-AD9C-4B9F-B962-B8CC2B375C31}" destId="{367D9FCD-71AE-4142-A607-292849C4BDAF}" srcOrd="0" destOrd="0" presId="urn:microsoft.com/office/officeart/2005/8/layout/cycle3"/>
    <dgm:cxn modelId="{641B74EC-9BC0-4300-AA3B-961241606E49}" type="presOf" srcId="{3C2EFEC8-31E1-4E34-B324-04917F1B62F4}" destId="{D37ACFAC-8CA0-406B-9E3D-39A41382581B}" srcOrd="0" destOrd="0" presId="urn:microsoft.com/office/officeart/2005/8/layout/cycle3"/>
    <dgm:cxn modelId="{32BCBCEC-3F98-426A-9E4A-C642703D0C92}" srcId="{706DA3D6-561E-46DD-A4DE-277EA46A7432}" destId="{3B25AE7F-4D34-454D-8C59-1398F89EC299}" srcOrd="3" destOrd="0" parTransId="{74C1A370-E8BA-4C6F-921A-B003D28770F9}" sibTransId="{2590081C-88E0-46E8-A6EB-BAC21CE2D86A}"/>
    <dgm:cxn modelId="{5CF5EEEE-23FF-444F-BEF4-4D29A3094ACE}" srcId="{706DA3D6-561E-46DD-A4DE-277EA46A7432}" destId="{6120EABC-952E-4A0E-B8AD-D14FC830BCC9}" srcOrd="2" destOrd="0" parTransId="{95C28E31-63EA-47A2-A465-EFB6F213D434}" sibTransId="{15E6193A-977A-4C83-BEE6-5DFEBACB284F}"/>
    <dgm:cxn modelId="{00E1E4F1-E9E7-433B-89C7-B74BC009E21E}" type="presOf" srcId="{706DA3D6-561E-46DD-A4DE-277EA46A7432}" destId="{48BFF7CB-50A5-475A-BD52-5E27631BB8EA}" srcOrd="0" destOrd="0" presId="urn:microsoft.com/office/officeart/2005/8/layout/cycle3"/>
    <dgm:cxn modelId="{D13B2710-9834-4B58-8EE1-ADD894831363}" type="presParOf" srcId="{48BFF7CB-50A5-475A-BD52-5E27631BB8EA}" destId="{82402847-B967-4461-B1AD-3BE65A4CFB74}" srcOrd="0" destOrd="0" presId="urn:microsoft.com/office/officeart/2005/8/layout/cycle3"/>
    <dgm:cxn modelId="{755DF587-AAC1-4175-A721-B5B4FA91BAA3}" type="presParOf" srcId="{82402847-B967-4461-B1AD-3BE65A4CFB74}" destId="{2BCC38F0-3B95-49FA-8D3B-8D60B9473AE4}" srcOrd="0" destOrd="0" presId="urn:microsoft.com/office/officeart/2005/8/layout/cycle3"/>
    <dgm:cxn modelId="{ED39CFAD-F1BC-49E0-B61C-2B92DC17F491}" type="presParOf" srcId="{82402847-B967-4461-B1AD-3BE65A4CFB74}" destId="{24BC6AF0-0F65-477E-A5B9-5E96ED4DC2CD}" srcOrd="1" destOrd="0" presId="urn:microsoft.com/office/officeart/2005/8/layout/cycle3"/>
    <dgm:cxn modelId="{69D5B3BF-1B7C-40CE-8CC6-35C7164C2AE4}" type="presParOf" srcId="{82402847-B967-4461-B1AD-3BE65A4CFB74}" destId="{DC29909B-C229-4154-B1A9-8AFB44747C1F}" srcOrd="2" destOrd="0" presId="urn:microsoft.com/office/officeart/2005/8/layout/cycle3"/>
    <dgm:cxn modelId="{40DBDA7B-DE24-4805-BAE7-5B4D0C40D0EF}" type="presParOf" srcId="{82402847-B967-4461-B1AD-3BE65A4CFB74}" destId="{0C770433-1A39-4CA6-879D-3CA1CB35C27F}" srcOrd="3" destOrd="0" presId="urn:microsoft.com/office/officeart/2005/8/layout/cycle3"/>
    <dgm:cxn modelId="{1C2F7D55-9E26-4CDA-9BF4-300F446AF816}" type="presParOf" srcId="{82402847-B967-4461-B1AD-3BE65A4CFB74}" destId="{B92309C7-10D2-4548-88AF-4EF9FFC16D1C}" srcOrd="4" destOrd="0" presId="urn:microsoft.com/office/officeart/2005/8/layout/cycle3"/>
    <dgm:cxn modelId="{C8FC5282-874B-44DD-B9A6-3AECC13DF7B1}" type="presParOf" srcId="{82402847-B967-4461-B1AD-3BE65A4CFB74}" destId="{367D9FCD-71AE-4142-A607-292849C4BDAF}" srcOrd="5" destOrd="0" presId="urn:microsoft.com/office/officeart/2005/8/layout/cycle3"/>
    <dgm:cxn modelId="{CF6841FB-8A8A-44DB-A3D0-5D46D5BFDE94}" type="presParOf" srcId="{82402847-B967-4461-B1AD-3BE65A4CFB74}" destId="{D37ACFAC-8CA0-406B-9E3D-39A41382581B}"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281CC3-BFEA-4FB2-B81C-71E5E4E86A76}"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7D1BFFF5-8252-4250-9132-83CBD79E6F1B}">
      <dgm:prSet/>
      <dgm:spPr/>
      <dgm:t>
        <a:bodyPr/>
        <a:lstStyle/>
        <a:p>
          <a:pPr>
            <a:lnSpc>
              <a:spcPct val="100000"/>
            </a:lnSpc>
            <a:defRPr b="1"/>
          </a:pPr>
          <a:r>
            <a:rPr lang="nl-NL"/>
            <a:t>Week X</a:t>
          </a:r>
          <a:endParaRPr lang="en-US"/>
        </a:p>
      </dgm:t>
    </dgm:pt>
    <dgm:pt modelId="{AF2133F4-DD36-490A-A30D-AB991A8FC96B}" type="parTrans" cxnId="{E99A77DD-52C3-47B2-9280-65802DD19D15}">
      <dgm:prSet/>
      <dgm:spPr/>
      <dgm:t>
        <a:bodyPr/>
        <a:lstStyle/>
        <a:p>
          <a:endParaRPr lang="en-US"/>
        </a:p>
      </dgm:t>
    </dgm:pt>
    <dgm:pt modelId="{B5B98503-BA0B-4A02-91CB-D7C9ACC8E812}" type="sibTrans" cxnId="{E99A77DD-52C3-47B2-9280-65802DD19D15}">
      <dgm:prSet/>
      <dgm:spPr/>
      <dgm:t>
        <a:bodyPr/>
        <a:lstStyle/>
        <a:p>
          <a:endParaRPr lang="en-US"/>
        </a:p>
      </dgm:t>
    </dgm:pt>
    <dgm:pt modelId="{6543E4B8-FFC4-47E4-B9E2-828B50DE3F40}">
      <dgm:prSet/>
      <dgm:spPr/>
      <dgm:t>
        <a:bodyPr/>
        <a:lstStyle/>
        <a:p>
          <a:pPr>
            <a:lnSpc>
              <a:spcPct val="100000"/>
            </a:lnSpc>
          </a:pPr>
          <a:r>
            <a:rPr lang="nl-NL"/>
            <a:t>Invullen webformulier voor aanvraag mentoring </a:t>
          </a:r>
          <a:endParaRPr lang="en-US"/>
        </a:p>
      </dgm:t>
    </dgm:pt>
    <dgm:pt modelId="{82121018-D359-4502-B8CD-DA3751E2117E}" type="parTrans" cxnId="{82564016-D457-4232-B9D4-9700A3B4CE0B}">
      <dgm:prSet/>
      <dgm:spPr/>
      <dgm:t>
        <a:bodyPr/>
        <a:lstStyle/>
        <a:p>
          <a:endParaRPr lang="en-US"/>
        </a:p>
      </dgm:t>
    </dgm:pt>
    <dgm:pt modelId="{15060DCB-FECE-4D16-B913-EAADDA830030}" type="sibTrans" cxnId="{82564016-D457-4232-B9D4-9700A3B4CE0B}">
      <dgm:prSet/>
      <dgm:spPr/>
      <dgm:t>
        <a:bodyPr/>
        <a:lstStyle/>
        <a:p>
          <a:endParaRPr lang="en-US"/>
        </a:p>
      </dgm:t>
    </dgm:pt>
    <dgm:pt modelId="{072B352A-2818-4873-9F83-4B705D12F71A}">
      <dgm:prSet/>
      <dgm:spPr/>
      <dgm:t>
        <a:bodyPr/>
        <a:lstStyle/>
        <a:p>
          <a:pPr>
            <a:lnSpc>
              <a:spcPct val="100000"/>
            </a:lnSpc>
            <a:defRPr b="1"/>
          </a:pPr>
          <a:r>
            <a:rPr lang="nl-NL"/>
            <a:t>Week X+1</a:t>
          </a:r>
          <a:endParaRPr lang="en-US"/>
        </a:p>
      </dgm:t>
    </dgm:pt>
    <dgm:pt modelId="{F6BB3615-6CDE-4B18-B937-CA7DE751A496}" type="parTrans" cxnId="{DCD9ECDC-AA72-44FB-9368-3336E77D0ACF}">
      <dgm:prSet/>
      <dgm:spPr/>
      <dgm:t>
        <a:bodyPr/>
        <a:lstStyle/>
        <a:p>
          <a:endParaRPr lang="en-US"/>
        </a:p>
      </dgm:t>
    </dgm:pt>
    <dgm:pt modelId="{7FB75329-3C69-4AD0-A2B1-83E99B968F15}" type="sibTrans" cxnId="{DCD9ECDC-AA72-44FB-9368-3336E77D0ACF}">
      <dgm:prSet/>
      <dgm:spPr/>
      <dgm:t>
        <a:bodyPr/>
        <a:lstStyle/>
        <a:p>
          <a:endParaRPr lang="en-US"/>
        </a:p>
      </dgm:t>
    </dgm:pt>
    <dgm:pt modelId="{5832E752-31FF-4094-9C29-689218BD87A5}">
      <dgm:prSet/>
      <dgm:spPr/>
      <dgm:t>
        <a:bodyPr/>
        <a:lstStyle/>
        <a:p>
          <a:pPr>
            <a:lnSpc>
              <a:spcPct val="100000"/>
            </a:lnSpc>
          </a:pPr>
          <a:r>
            <a:rPr lang="nl-NL"/>
            <a:t>30 min intakegesprek </a:t>
          </a:r>
          <a:endParaRPr lang="en-US"/>
        </a:p>
      </dgm:t>
    </dgm:pt>
    <dgm:pt modelId="{4F61CD68-2FA2-4372-9815-C73350684515}" type="parTrans" cxnId="{D9C7C7E5-12A2-4A86-BEDA-59691E15110C}">
      <dgm:prSet/>
      <dgm:spPr/>
      <dgm:t>
        <a:bodyPr/>
        <a:lstStyle/>
        <a:p>
          <a:endParaRPr lang="en-US"/>
        </a:p>
      </dgm:t>
    </dgm:pt>
    <dgm:pt modelId="{C5C40B4E-0876-44AD-BC61-408EE80F0127}" type="sibTrans" cxnId="{D9C7C7E5-12A2-4A86-BEDA-59691E15110C}">
      <dgm:prSet/>
      <dgm:spPr/>
      <dgm:t>
        <a:bodyPr/>
        <a:lstStyle/>
        <a:p>
          <a:endParaRPr lang="en-US"/>
        </a:p>
      </dgm:t>
    </dgm:pt>
    <dgm:pt modelId="{E185A07F-0158-4251-8054-63A3AAD2B4AF}">
      <dgm:prSet/>
      <dgm:spPr/>
      <dgm:t>
        <a:bodyPr/>
        <a:lstStyle/>
        <a:p>
          <a:pPr>
            <a:lnSpc>
              <a:spcPct val="100000"/>
            </a:lnSpc>
          </a:pPr>
          <a:r>
            <a:rPr lang="nl-NL"/>
            <a:t>Uitleg programma</a:t>
          </a:r>
          <a:endParaRPr lang="en-US"/>
        </a:p>
      </dgm:t>
    </dgm:pt>
    <dgm:pt modelId="{D5F81668-B2FD-4669-A947-5A72A8A8657B}" type="parTrans" cxnId="{11BD8800-1D98-4459-8234-9E810F8253D8}">
      <dgm:prSet/>
      <dgm:spPr/>
      <dgm:t>
        <a:bodyPr/>
        <a:lstStyle/>
        <a:p>
          <a:endParaRPr lang="en-US"/>
        </a:p>
      </dgm:t>
    </dgm:pt>
    <dgm:pt modelId="{3DDF712C-BF8E-4F70-946C-D77EC44FE324}" type="sibTrans" cxnId="{11BD8800-1D98-4459-8234-9E810F8253D8}">
      <dgm:prSet/>
      <dgm:spPr/>
      <dgm:t>
        <a:bodyPr/>
        <a:lstStyle/>
        <a:p>
          <a:endParaRPr lang="en-US"/>
        </a:p>
      </dgm:t>
    </dgm:pt>
    <dgm:pt modelId="{DF0076F4-A93D-4063-80DC-387FC4B67B0F}">
      <dgm:prSet/>
      <dgm:spPr/>
      <dgm:t>
        <a:bodyPr/>
        <a:lstStyle/>
        <a:p>
          <a:pPr>
            <a:lnSpc>
              <a:spcPct val="100000"/>
            </a:lnSpc>
          </a:pPr>
          <a:r>
            <a:rPr lang="nl-NL"/>
            <a:t>Aftoetsen deelnemingsvoorwaarden, motivatie en verwachtingen</a:t>
          </a:r>
          <a:endParaRPr lang="en-US"/>
        </a:p>
      </dgm:t>
    </dgm:pt>
    <dgm:pt modelId="{865189B0-E6CC-4E60-B67E-6BB5E141784D}" type="parTrans" cxnId="{41F6D907-67BA-44D7-89B7-FD0053AFEA5F}">
      <dgm:prSet/>
      <dgm:spPr/>
      <dgm:t>
        <a:bodyPr/>
        <a:lstStyle/>
        <a:p>
          <a:endParaRPr lang="en-US"/>
        </a:p>
      </dgm:t>
    </dgm:pt>
    <dgm:pt modelId="{D1632B58-E006-41EA-A0F6-88601E17F1FE}" type="sibTrans" cxnId="{41F6D907-67BA-44D7-89B7-FD0053AFEA5F}">
      <dgm:prSet/>
      <dgm:spPr/>
      <dgm:t>
        <a:bodyPr/>
        <a:lstStyle/>
        <a:p>
          <a:endParaRPr lang="en-US"/>
        </a:p>
      </dgm:t>
    </dgm:pt>
    <dgm:pt modelId="{E29C7B8D-30A0-4FA4-8C1D-E7009FA2FFF6}">
      <dgm:prSet/>
      <dgm:spPr/>
      <dgm:t>
        <a:bodyPr/>
        <a:lstStyle/>
        <a:p>
          <a:pPr>
            <a:lnSpc>
              <a:spcPct val="100000"/>
            </a:lnSpc>
            <a:defRPr b="1"/>
          </a:pPr>
          <a:r>
            <a:rPr lang="nl-NL"/>
            <a:t>Week X+2</a:t>
          </a:r>
          <a:endParaRPr lang="en-US"/>
        </a:p>
      </dgm:t>
    </dgm:pt>
    <dgm:pt modelId="{7D0B440B-4437-46BA-886D-FBA366149E91}" type="parTrans" cxnId="{C7C0A595-F048-4837-8AD6-7FEDAF3BB7C8}">
      <dgm:prSet/>
      <dgm:spPr/>
      <dgm:t>
        <a:bodyPr/>
        <a:lstStyle/>
        <a:p>
          <a:endParaRPr lang="en-US"/>
        </a:p>
      </dgm:t>
    </dgm:pt>
    <dgm:pt modelId="{F64643E8-C2DD-4853-B5EA-54410F4FFD11}" type="sibTrans" cxnId="{C7C0A595-F048-4837-8AD6-7FEDAF3BB7C8}">
      <dgm:prSet/>
      <dgm:spPr/>
      <dgm:t>
        <a:bodyPr/>
        <a:lstStyle/>
        <a:p>
          <a:endParaRPr lang="en-US"/>
        </a:p>
      </dgm:t>
    </dgm:pt>
    <dgm:pt modelId="{AFC643E4-23EC-46D1-8A57-5311AE1087A7}">
      <dgm:prSet/>
      <dgm:spPr/>
      <dgm:t>
        <a:bodyPr/>
        <a:lstStyle/>
        <a:p>
          <a:pPr>
            <a:lnSpc>
              <a:spcPct val="100000"/>
            </a:lnSpc>
          </a:pPr>
          <a:r>
            <a:rPr lang="nl-NL"/>
            <a:t>Mentee neemt contact op met mentor</a:t>
          </a:r>
          <a:endParaRPr lang="en-US"/>
        </a:p>
      </dgm:t>
    </dgm:pt>
    <dgm:pt modelId="{6C854230-9D38-4358-8C60-85CC8DA0809E}" type="parTrans" cxnId="{70F7BDD7-6D52-4DE8-ACDA-0E8DB91D8AC9}">
      <dgm:prSet/>
      <dgm:spPr/>
      <dgm:t>
        <a:bodyPr/>
        <a:lstStyle/>
        <a:p>
          <a:endParaRPr lang="en-US"/>
        </a:p>
      </dgm:t>
    </dgm:pt>
    <dgm:pt modelId="{F61C7287-D0F6-4A10-85BB-889E025D441A}" type="sibTrans" cxnId="{70F7BDD7-6D52-4DE8-ACDA-0E8DB91D8AC9}">
      <dgm:prSet/>
      <dgm:spPr/>
      <dgm:t>
        <a:bodyPr/>
        <a:lstStyle/>
        <a:p>
          <a:endParaRPr lang="en-US"/>
        </a:p>
      </dgm:t>
    </dgm:pt>
    <dgm:pt modelId="{D251E7CE-3696-49D0-B98E-3C33302691E5}" type="pres">
      <dgm:prSet presAssocID="{F9281CC3-BFEA-4FB2-B81C-71E5E4E86A76}" presName="root" presStyleCnt="0">
        <dgm:presLayoutVars>
          <dgm:dir/>
          <dgm:resizeHandles val="exact"/>
        </dgm:presLayoutVars>
      </dgm:prSet>
      <dgm:spPr/>
    </dgm:pt>
    <dgm:pt modelId="{EE74F573-EB11-4085-AF59-319E98CD6508}" type="pres">
      <dgm:prSet presAssocID="{7D1BFFF5-8252-4250-9132-83CBD79E6F1B}" presName="compNode" presStyleCnt="0"/>
      <dgm:spPr/>
    </dgm:pt>
    <dgm:pt modelId="{8BE699AE-ABED-465E-BA4A-39B81D16D18D}" type="pres">
      <dgm:prSet presAssocID="{7D1BFFF5-8252-4250-9132-83CBD79E6F1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inkje"/>
        </a:ext>
      </dgm:extLst>
    </dgm:pt>
    <dgm:pt modelId="{9C142AB9-BF36-4092-BD9C-BE10F7C75048}" type="pres">
      <dgm:prSet presAssocID="{7D1BFFF5-8252-4250-9132-83CBD79E6F1B}" presName="iconSpace" presStyleCnt="0"/>
      <dgm:spPr/>
    </dgm:pt>
    <dgm:pt modelId="{D3FDFA76-25B4-40BB-9E40-33ABFBF0C427}" type="pres">
      <dgm:prSet presAssocID="{7D1BFFF5-8252-4250-9132-83CBD79E6F1B}" presName="parTx" presStyleLbl="revTx" presStyleIdx="0" presStyleCnt="6">
        <dgm:presLayoutVars>
          <dgm:chMax val="0"/>
          <dgm:chPref val="0"/>
        </dgm:presLayoutVars>
      </dgm:prSet>
      <dgm:spPr/>
    </dgm:pt>
    <dgm:pt modelId="{BF474FFF-93BA-483F-AA73-7D94C501296C}" type="pres">
      <dgm:prSet presAssocID="{7D1BFFF5-8252-4250-9132-83CBD79E6F1B}" presName="txSpace" presStyleCnt="0"/>
      <dgm:spPr/>
    </dgm:pt>
    <dgm:pt modelId="{690AE9BA-4133-4E9B-91A6-03D0B8C8F418}" type="pres">
      <dgm:prSet presAssocID="{7D1BFFF5-8252-4250-9132-83CBD79E6F1B}" presName="desTx" presStyleLbl="revTx" presStyleIdx="1" presStyleCnt="6">
        <dgm:presLayoutVars/>
      </dgm:prSet>
      <dgm:spPr/>
    </dgm:pt>
    <dgm:pt modelId="{FE7B6A6E-6CDA-4AE2-B118-6FE848E38E6E}" type="pres">
      <dgm:prSet presAssocID="{B5B98503-BA0B-4A02-91CB-D7C9ACC8E812}" presName="sibTrans" presStyleCnt="0"/>
      <dgm:spPr/>
    </dgm:pt>
    <dgm:pt modelId="{6D541FD7-2BA3-4228-A208-E735E338013E}" type="pres">
      <dgm:prSet presAssocID="{072B352A-2818-4873-9F83-4B705D12F71A}" presName="compNode" presStyleCnt="0"/>
      <dgm:spPr/>
    </dgm:pt>
    <dgm:pt modelId="{0037A782-A66B-4872-95D7-FA0A4B1DFC3B}" type="pres">
      <dgm:prSet presAssocID="{072B352A-2818-4873-9F83-4B705D12F71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363A4991-21CB-43A0-8540-3E26007EC270}" type="pres">
      <dgm:prSet presAssocID="{072B352A-2818-4873-9F83-4B705D12F71A}" presName="iconSpace" presStyleCnt="0"/>
      <dgm:spPr/>
    </dgm:pt>
    <dgm:pt modelId="{E3000AC3-332C-4568-AF04-C9563D7F8525}" type="pres">
      <dgm:prSet presAssocID="{072B352A-2818-4873-9F83-4B705D12F71A}" presName="parTx" presStyleLbl="revTx" presStyleIdx="2" presStyleCnt="6">
        <dgm:presLayoutVars>
          <dgm:chMax val="0"/>
          <dgm:chPref val="0"/>
        </dgm:presLayoutVars>
      </dgm:prSet>
      <dgm:spPr/>
    </dgm:pt>
    <dgm:pt modelId="{27FB8552-274B-4314-873F-28380CB20C27}" type="pres">
      <dgm:prSet presAssocID="{072B352A-2818-4873-9F83-4B705D12F71A}" presName="txSpace" presStyleCnt="0"/>
      <dgm:spPr/>
    </dgm:pt>
    <dgm:pt modelId="{30B8E5EE-6CC5-46F6-9E8D-C5E3FD391C3E}" type="pres">
      <dgm:prSet presAssocID="{072B352A-2818-4873-9F83-4B705D12F71A}" presName="desTx" presStyleLbl="revTx" presStyleIdx="3" presStyleCnt="6">
        <dgm:presLayoutVars/>
      </dgm:prSet>
      <dgm:spPr/>
    </dgm:pt>
    <dgm:pt modelId="{ECECD5E2-DF11-4185-8F6B-701A6A091A9F}" type="pres">
      <dgm:prSet presAssocID="{7FB75329-3C69-4AD0-A2B1-83E99B968F15}" presName="sibTrans" presStyleCnt="0"/>
      <dgm:spPr/>
    </dgm:pt>
    <dgm:pt modelId="{09D4C0AE-8A35-462B-9CD0-9CBCB4DDBB14}" type="pres">
      <dgm:prSet presAssocID="{E29C7B8D-30A0-4FA4-8C1D-E7009FA2FFF6}" presName="compNode" presStyleCnt="0"/>
      <dgm:spPr/>
    </dgm:pt>
    <dgm:pt modelId="{E2E02CA6-9B56-4948-A02C-C34100F6D0BD}" type="pres">
      <dgm:prSet presAssocID="{E29C7B8D-30A0-4FA4-8C1D-E7009FA2FFF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druk"/>
        </a:ext>
      </dgm:extLst>
    </dgm:pt>
    <dgm:pt modelId="{218EA610-EACA-40FF-A5BC-3CD1A3EA3181}" type="pres">
      <dgm:prSet presAssocID="{E29C7B8D-30A0-4FA4-8C1D-E7009FA2FFF6}" presName="iconSpace" presStyleCnt="0"/>
      <dgm:spPr/>
    </dgm:pt>
    <dgm:pt modelId="{89C878D0-233B-4265-BFA4-0A6466C5479C}" type="pres">
      <dgm:prSet presAssocID="{E29C7B8D-30A0-4FA4-8C1D-E7009FA2FFF6}" presName="parTx" presStyleLbl="revTx" presStyleIdx="4" presStyleCnt="6">
        <dgm:presLayoutVars>
          <dgm:chMax val="0"/>
          <dgm:chPref val="0"/>
        </dgm:presLayoutVars>
      </dgm:prSet>
      <dgm:spPr/>
    </dgm:pt>
    <dgm:pt modelId="{DCC1C442-6F27-4F94-A942-70F3A90EC812}" type="pres">
      <dgm:prSet presAssocID="{E29C7B8D-30A0-4FA4-8C1D-E7009FA2FFF6}" presName="txSpace" presStyleCnt="0"/>
      <dgm:spPr/>
    </dgm:pt>
    <dgm:pt modelId="{AED9E581-8DFD-4D75-A5F1-B72E09A6B0DA}" type="pres">
      <dgm:prSet presAssocID="{E29C7B8D-30A0-4FA4-8C1D-E7009FA2FFF6}" presName="desTx" presStyleLbl="revTx" presStyleIdx="5" presStyleCnt="6">
        <dgm:presLayoutVars/>
      </dgm:prSet>
      <dgm:spPr/>
    </dgm:pt>
  </dgm:ptLst>
  <dgm:cxnLst>
    <dgm:cxn modelId="{11BD8800-1D98-4459-8234-9E810F8253D8}" srcId="{072B352A-2818-4873-9F83-4B705D12F71A}" destId="{E185A07F-0158-4251-8054-63A3AAD2B4AF}" srcOrd="1" destOrd="0" parTransId="{D5F81668-B2FD-4669-A947-5A72A8A8657B}" sibTransId="{3DDF712C-BF8E-4F70-946C-D77EC44FE324}"/>
    <dgm:cxn modelId="{41F6D907-67BA-44D7-89B7-FD0053AFEA5F}" srcId="{072B352A-2818-4873-9F83-4B705D12F71A}" destId="{DF0076F4-A93D-4063-80DC-387FC4B67B0F}" srcOrd="2" destOrd="0" parTransId="{865189B0-E6CC-4E60-B67E-6BB5E141784D}" sibTransId="{D1632B58-E006-41EA-A0F6-88601E17F1FE}"/>
    <dgm:cxn modelId="{82564016-D457-4232-B9D4-9700A3B4CE0B}" srcId="{7D1BFFF5-8252-4250-9132-83CBD79E6F1B}" destId="{6543E4B8-FFC4-47E4-B9E2-828B50DE3F40}" srcOrd="0" destOrd="0" parTransId="{82121018-D359-4502-B8CD-DA3751E2117E}" sibTransId="{15060DCB-FECE-4D16-B913-EAADDA830030}"/>
    <dgm:cxn modelId="{A84DE02E-5B71-4FD6-81D9-9D523EEC2C2F}" type="presOf" srcId="{AFC643E4-23EC-46D1-8A57-5311AE1087A7}" destId="{AED9E581-8DFD-4D75-A5F1-B72E09A6B0DA}" srcOrd="0" destOrd="0" presId="urn:microsoft.com/office/officeart/2018/5/layout/CenteredIconLabelDescriptionList"/>
    <dgm:cxn modelId="{25698534-684F-425E-9975-1D6560F9DB7A}" type="presOf" srcId="{F9281CC3-BFEA-4FB2-B81C-71E5E4E86A76}" destId="{D251E7CE-3696-49D0-B98E-3C33302691E5}" srcOrd="0" destOrd="0" presId="urn:microsoft.com/office/officeart/2018/5/layout/CenteredIconLabelDescriptionList"/>
    <dgm:cxn modelId="{481CB43B-2EA7-4307-9AA2-23DA9957DDD0}" type="presOf" srcId="{6543E4B8-FFC4-47E4-B9E2-828B50DE3F40}" destId="{690AE9BA-4133-4E9B-91A6-03D0B8C8F418}" srcOrd="0" destOrd="0" presId="urn:microsoft.com/office/officeart/2018/5/layout/CenteredIconLabelDescriptionList"/>
    <dgm:cxn modelId="{E1AB4A8A-F8E0-4B6E-9E82-F503C560FE61}" type="presOf" srcId="{072B352A-2818-4873-9F83-4B705D12F71A}" destId="{E3000AC3-332C-4568-AF04-C9563D7F8525}" srcOrd="0" destOrd="0" presId="urn:microsoft.com/office/officeart/2018/5/layout/CenteredIconLabelDescriptionList"/>
    <dgm:cxn modelId="{C7C0A595-F048-4837-8AD6-7FEDAF3BB7C8}" srcId="{F9281CC3-BFEA-4FB2-B81C-71E5E4E86A76}" destId="{E29C7B8D-30A0-4FA4-8C1D-E7009FA2FFF6}" srcOrd="2" destOrd="0" parTransId="{7D0B440B-4437-46BA-886D-FBA366149E91}" sibTransId="{F64643E8-C2DD-4853-B5EA-54410F4FFD11}"/>
    <dgm:cxn modelId="{3511FFA9-A303-4CFE-A984-D2E85057063B}" type="presOf" srcId="{E29C7B8D-30A0-4FA4-8C1D-E7009FA2FFF6}" destId="{89C878D0-233B-4265-BFA4-0A6466C5479C}" srcOrd="0" destOrd="0" presId="urn:microsoft.com/office/officeart/2018/5/layout/CenteredIconLabelDescriptionList"/>
    <dgm:cxn modelId="{40E60DAE-35CE-47C6-AC1B-F2D20883BEE3}" type="presOf" srcId="{DF0076F4-A93D-4063-80DC-387FC4B67B0F}" destId="{30B8E5EE-6CC5-46F6-9E8D-C5E3FD391C3E}" srcOrd="0" destOrd="2" presId="urn:microsoft.com/office/officeart/2018/5/layout/CenteredIconLabelDescriptionList"/>
    <dgm:cxn modelId="{C010AFC6-D3F5-43E4-9245-B606693E8D57}" type="presOf" srcId="{5832E752-31FF-4094-9C29-689218BD87A5}" destId="{30B8E5EE-6CC5-46F6-9E8D-C5E3FD391C3E}" srcOrd="0" destOrd="0" presId="urn:microsoft.com/office/officeart/2018/5/layout/CenteredIconLabelDescriptionList"/>
    <dgm:cxn modelId="{70F7BDD7-6D52-4DE8-ACDA-0E8DB91D8AC9}" srcId="{E29C7B8D-30A0-4FA4-8C1D-E7009FA2FFF6}" destId="{AFC643E4-23EC-46D1-8A57-5311AE1087A7}" srcOrd="0" destOrd="0" parTransId="{6C854230-9D38-4358-8C60-85CC8DA0809E}" sibTransId="{F61C7287-D0F6-4A10-85BB-889E025D441A}"/>
    <dgm:cxn modelId="{DCD9ECDC-AA72-44FB-9368-3336E77D0ACF}" srcId="{F9281CC3-BFEA-4FB2-B81C-71E5E4E86A76}" destId="{072B352A-2818-4873-9F83-4B705D12F71A}" srcOrd="1" destOrd="0" parTransId="{F6BB3615-6CDE-4B18-B937-CA7DE751A496}" sibTransId="{7FB75329-3C69-4AD0-A2B1-83E99B968F15}"/>
    <dgm:cxn modelId="{E99A77DD-52C3-47B2-9280-65802DD19D15}" srcId="{F9281CC3-BFEA-4FB2-B81C-71E5E4E86A76}" destId="{7D1BFFF5-8252-4250-9132-83CBD79E6F1B}" srcOrd="0" destOrd="0" parTransId="{AF2133F4-DD36-490A-A30D-AB991A8FC96B}" sibTransId="{B5B98503-BA0B-4A02-91CB-D7C9ACC8E812}"/>
    <dgm:cxn modelId="{62A993DF-ED04-4A4F-9E5F-8BFF2BE4217F}" type="presOf" srcId="{7D1BFFF5-8252-4250-9132-83CBD79E6F1B}" destId="{D3FDFA76-25B4-40BB-9E40-33ABFBF0C427}" srcOrd="0" destOrd="0" presId="urn:microsoft.com/office/officeart/2018/5/layout/CenteredIconLabelDescriptionList"/>
    <dgm:cxn modelId="{7E9241E0-457D-4292-8866-7C7427000DE5}" type="presOf" srcId="{E185A07F-0158-4251-8054-63A3AAD2B4AF}" destId="{30B8E5EE-6CC5-46F6-9E8D-C5E3FD391C3E}" srcOrd="0" destOrd="1" presId="urn:microsoft.com/office/officeart/2018/5/layout/CenteredIconLabelDescriptionList"/>
    <dgm:cxn modelId="{D9C7C7E5-12A2-4A86-BEDA-59691E15110C}" srcId="{072B352A-2818-4873-9F83-4B705D12F71A}" destId="{5832E752-31FF-4094-9C29-689218BD87A5}" srcOrd="0" destOrd="0" parTransId="{4F61CD68-2FA2-4372-9815-C73350684515}" sibTransId="{C5C40B4E-0876-44AD-BC61-408EE80F0127}"/>
    <dgm:cxn modelId="{4383BCD2-F0A2-4EB1-80A0-C391DD335EE6}" type="presParOf" srcId="{D251E7CE-3696-49D0-B98E-3C33302691E5}" destId="{EE74F573-EB11-4085-AF59-319E98CD6508}" srcOrd="0" destOrd="0" presId="urn:microsoft.com/office/officeart/2018/5/layout/CenteredIconLabelDescriptionList"/>
    <dgm:cxn modelId="{93195A2B-1C03-4BF3-9C20-3233803EE4DD}" type="presParOf" srcId="{EE74F573-EB11-4085-AF59-319E98CD6508}" destId="{8BE699AE-ABED-465E-BA4A-39B81D16D18D}" srcOrd="0" destOrd="0" presId="urn:microsoft.com/office/officeart/2018/5/layout/CenteredIconLabelDescriptionList"/>
    <dgm:cxn modelId="{64148E3C-4E97-4B23-BF68-37C212695367}" type="presParOf" srcId="{EE74F573-EB11-4085-AF59-319E98CD6508}" destId="{9C142AB9-BF36-4092-BD9C-BE10F7C75048}" srcOrd="1" destOrd="0" presId="urn:microsoft.com/office/officeart/2018/5/layout/CenteredIconLabelDescriptionList"/>
    <dgm:cxn modelId="{95CD6E1E-35D3-43D4-96A5-83367A3E50A6}" type="presParOf" srcId="{EE74F573-EB11-4085-AF59-319E98CD6508}" destId="{D3FDFA76-25B4-40BB-9E40-33ABFBF0C427}" srcOrd="2" destOrd="0" presId="urn:microsoft.com/office/officeart/2018/5/layout/CenteredIconLabelDescriptionList"/>
    <dgm:cxn modelId="{3C38AA2D-6171-4CAC-AD94-80F91807D6AB}" type="presParOf" srcId="{EE74F573-EB11-4085-AF59-319E98CD6508}" destId="{BF474FFF-93BA-483F-AA73-7D94C501296C}" srcOrd="3" destOrd="0" presId="urn:microsoft.com/office/officeart/2018/5/layout/CenteredIconLabelDescriptionList"/>
    <dgm:cxn modelId="{475FEFA1-7DD5-4AAB-8745-9EC06D63A5FC}" type="presParOf" srcId="{EE74F573-EB11-4085-AF59-319E98CD6508}" destId="{690AE9BA-4133-4E9B-91A6-03D0B8C8F418}" srcOrd="4" destOrd="0" presId="urn:microsoft.com/office/officeart/2018/5/layout/CenteredIconLabelDescriptionList"/>
    <dgm:cxn modelId="{9B07DC89-9091-44C0-9177-94CE59F8CD88}" type="presParOf" srcId="{D251E7CE-3696-49D0-B98E-3C33302691E5}" destId="{FE7B6A6E-6CDA-4AE2-B118-6FE848E38E6E}" srcOrd="1" destOrd="0" presId="urn:microsoft.com/office/officeart/2018/5/layout/CenteredIconLabelDescriptionList"/>
    <dgm:cxn modelId="{9F7389DC-8399-4567-A563-E4FF66D5162E}" type="presParOf" srcId="{D251E7CE-3696-49D0-B98E-3C33302691E5}" destId="{6D541FD7-2BA3-4228-A208-E735E338013E}" srcOrd="2" destOrd="0" presId="urn:microsoft.com/office/officeart/2018/5/layout/CenteredIconLabelDescriptionList"/>
    <dgm:cxn modelId="{B02E9570-B621-4BCC-80EC-50FCBF02554C}" type="presParOf" srcId="{6D541FD7-2BA3-4228-A208-E735E338013E}" destId="{0037A782-A66B-4872-95D7-FA0A4B1DFC3B}" srcOrd="0" destOrd="0" presId="urn:microsoft.com/office/officeart/2018/5/layout/CenteredIconLabelDescriptionList"/>
    <dgm:cxn modelId="{65FB6895-E228-48B1-AE45-E44BE9641E98}" type="presParOf" srcId="{6D541FD7-2BA3-4228-A208-E735E338013E}" destId="{363A4991-21CB-43A0-8540-3E26007EC270}" srcOrd="1" destOrd="0" presId="urn:microsoft.com/office/officeart/2018/5/layout/CenteredIconLabelDescriptionList"/>
    <dgm:cxn modelId="{27AD85C9-F001-46CD-8C86-26E6F8BC59D8}" type="presParOf" srcId="{6D541FD7-2BA3-4228-A208-E735E338013E}" destId="{E3000AC3-332C-4568-AF04-C9563D7F8525}" srcOrd="2" destOrd="0" presId="urn:microsoft.com/office/officeart/2018/5/layout/CenteredIconLabelDescriptionList"/>
    <dgm:cxn modelId="{470D31B3-2A97-47B8-8DDF-2D7084C2092D}" type="presParOf" srcId="{6D541FD7-2BA3-4228-A208-E735E338013E}" destId="{27FB8552-274B-4314-873F-28380CB20C27}" srcOrd="3" destOrd="0" presId="urn:microsoft.com/office/officeart/2018/5/layout/CenteredIconLabelDescriptionList"/>
    <dgm:cxn modelId="{3121052B-5977-4783-BB29-64FAD6C81277}" type="presParOf" srcId="{6D541FD7-2BA3-4228-A208-E735E338013E}" destId="{30B8E5EE-6CC5-46F6-9E8D-C5E3FD391C3E}" srcOrd="4" destOrd="0" presId="urn:microsoft.com/office/officeart/2018/5/layout/CenteredIconLabelDescriptionList"/>
    <dgm:cxn modelId="{9E7051A7-BF90-47A7-B898-18A721CC71A4}" type="presParOf" srcId="{D251E7CE-3696-49D0-B98E-3C33302691E5}" destId="{ECECD5E2-DF11-4185-8F6B-701A6A091A9F}" srcOrd="3" destOrd="0" presId="urn:microsoft.com/office/officeart/2018/5/layout/CenteredIconLabelDescriptionList"/>
    <dgm:cxn modelId="{FA84E1E9-2CEB-4116-8303-44F3519F76DC}" type="presParOf" srcId="{D251E7CE-3696-49D0-B98E-3C33302691E5}" destId="{09D4C0AE-8A35-462B-9CD0-9CBCB4DDBB14}" srcOrd="4" destOrd="0" presId="urn:microsoft.com/office/officeart/2018/5/layout/CenteredIconLabelDescriptionList"/>
    <dgm:cxn modelId="{32E030B5-A59D-4622-848D-F2E649AA0B2D}" type="presParOf" srcId="{09D4C0AE-8A35-462B-9CD0-9CBCB4DDBB14}" destId="{E2E02CA6-9B56-4948-A02C-C34100F6D0BD}" srcOrd="0" destOrd="0" presId="urn:microsoft.com/office/officeart/2018/5/layout/CenteredIconLabelDescriptionList"/>
    <dgm:cxn modelId="{4B8B77F3-536A-4680-88A4-25DD16DC5D94}" type="presParOf" srcId="{09D4C0AE-8A35-462B-9CD0-9CBCB4DDBB14}" destId="{218EA610-EACA-40FF-A5BC-3CD1A3EA3181}" srcOrd="1" destOrd="0" presId="urn:microsoft.com/office/officeart/2018/5/layout/CenteredIconLabelDescriptionList"/>
    <dgm:cxn modelId="{B8992251-561D-4103-BEB9-F2B4C3DE9272}" type="presParOf" srcId="{09D4C0AE-8A35-462B-9CD0-9CBCB4DDBB14}" destId="{89C878D0-233B-4265-BFA4-0A6466C5479C}" srcOrd="2" destOrd="0" presId="urn:microsoft.com/office/officeart/2018/5/layout/CenteredIconLabelDescriptionList"/>
    <dgm:cxn modelId="{08B3B3F0-D519-4CF3-BDDD-356018CE1BCD}" type="presParOf" srcId="{09D4C0AE-8A35-462B-9CD0-9CBCB4DDBB14}" destId="{DCC1C442-6F27-4F94-A942-70F3A90EC812}" srcOrd="3" destOrd="0" presId="urn:microsoft.com/office/officeart/2018/5/layout/CenteredIconLabelDescriptionList"/>
    <dgm:cxn modelId="{CBBE834F-1CAB-43C6-9A4A-8A96D7E6ED71}" type="presParOf" srcId="{09D4C0AE-8A35-462B-9CD0-9CBCB4DDBB14}" destId="{AED9E581-8DFD-4D75-A5F1-B72E09A6B0DA}"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AAFE4F-83BF-4AAD-9AD0-C1B314740401}" type="doc">
      <dgm:prSet loTypeId="urn:microsoft.com/office/officeart/2005/8/layout/vProcess5" loCatId="process" qsTypeId="urn:microsoft.com/office/officeart/2005/8/quickstyle/simple1" qsCatId="simple" csTypeId="urn:microsoft.com/office/officeart/2005/8/colors/accent4_1" csCatId="accent4" phldr="1"/>
      <dgm:spPr/>
      <dgm:t>
        <a:bodyPr/>
        <a:lstStyle/>
        <a:p>
          <a:endParaRPr lang="nl-BE"/>
        </a:p>
      </dgm:t>
    </dgm:pt>
    <dgm:pt modelId="{D27AD556-1AF5-4D70-B9A1-158D9EF40F0C}">
      <dgm:prSet phldrT="[Tekst]"/>
      <dgm:spPr/>
      <dgm:t>
        <a:bodyPr/>
        <a:lstStyle/>
        <a:p>
          <a:r>
            <a:rPr lang="nl-BE"/>
            <a:t>Mentee steeds gekoppeld aan mentor van andere entiteit</a:t>
          </a:r>
        </a:p>
      </dgm:t>
    </dgm:pt>
    <dgm:pt modelId="{C2144365-81C9-4D2C-AA39-B7EC6F9BB7DE}" type="parTrans" cxnId="{6617454F-B528-456F-A3E3-63E2CB8309D6}">
      <dgm:prSet/>
      <dgm:spPr/>
      <dgm:t>
        <a:bodyPr/>
        <a:lstStyle/>
        <a:p>
          <a:endParaRPr lang="nl-BE"/>
        </a:p>
      </dgm:t>
    </dgm:pt>
    <dgm:pt modelId="{DD1CE135-A122-4662-B412-2600DACFD68E}" type="sibTrans" cxnId="{6617454F-B528-456F-A3E3-63E2CB8309D6}">
      <dgm:prSet/>
      <dgm:spPr/>
      <dgm:t>
        <a:bodyPr/>
        <a:lstStyle/>
        <a:p>
          <a:endParaRPr lang="nl-BE"/>
        </a:p>
      </dgm:t>
    </dgm:pt>
    <dgm:pt modelId="{58B888FC-8EA7-42A3-B5FC-4B83AF0011F1}">
      <dgm:prSet/>
      <dgm:spPr/>
      <dgm:t>
        <a:bodyPr/>
        <a:lstStyle/>
        <a:p>
          <a:r>
            <a:rPr lang="nl-BE"/>
            <a:t>Koppeling (bij voorkeur) ook met mentor ander beleidsdomein</a:t>
          </a:r>
        </a:p>
      </dgm:t>
    </dgm:pt>
    <dgm:pt modelId="{EE3663D2-2C72-4F1A-9C12-6C5700B1F34E}" type="parTrans" cxnId="{A69EF89A-3F28-494F-8B3C-CB67554CBFB2}">
      <dgm:prSet/>
      <dgm:spPr/>
      <dgm:t>
        <a:bodyPr/>
        <a:lstStyle/>
        <a:p>
          <a:endParaRPr lang="nl-BE"/>
        </a:p>
      </dgm:t>
    </dgm:pt>
    <dgm:pt modelId="{8E545845-1C59-46F9-A404-55D963F44F20}" type="sibTrans" cxnId="{A69EF89A-3F28-494F-8B3C-CB67554CBFB2}">
      <dgm:prSet/>
      <dgm:spPr/>
      <dgm:t>
        <a:bodyPr/>
        <a:lstStyle/>
        <a:p>
          <a:endParaRPr lang="nl-BE"/>
        </a:p>
      </dgm:t>
    </dgm:pt>
    <dgm:pt modelId="{5B0C3DC2-B3DF-49AC-88C8-A66A9B90DA84}">
      <dgm:prSet/>
      <dgm:spPr/>
      <dgm:t>
        <a:bodyPr/>
        <a:lstStyle/>
        <a:p>
          <a:r>
            <a:rPr lang="nl-BE"/>
            <a:t>Beschikbaarheid en complementariteit</a:t>
          </a:r>
        </a:p>
      </dgm:t>
    </dgm:pt>
    <dgm:pt modelId="{FAECE619-98E4-4AF9-A228-77A40CACC44B}" type="parTrans" cxnId="{DFADABB0-8CDC-45F5-B2CF-32FA56130E61}">
      <dgm:prSet/>
      <dgm:spPr/>
      <dgm:t>
        <a:bodyPr/>
        <a:lstStyle/>
        <a:p>
          <a:endParaRPr lang="nl-BE"/>
        </a:p>
      </dgm:t>
    </dgm:pt>
    <dgm:pt modelId="{74BC7C49-4794-493D-9499-F0BE72604028}" type="sibTrans" cxnId="{DFADABB0-8CDC-45F5-B2CF-32FA56130E61}">
      <dgm:prSet/>
      <dgm:spPr/>
      <dgm:t>
        <a:bodyPr/>
        <a:lstStyle/>
        <a:p>
          <a:endParaRPr lang="nl-BE"/>
        </a:p>
      </dgm:t>
    </dgm:pt>
    <dgm:pt modelId="{167E6983-6EC9-47D5-BFC7-868005427D40}" type="pres">
      <dgm:prSet presAssocID="{DBAAFE4F-83BF-4AAD-9AD0-C1B314740401}" presName="outerComposite" presStyleCnt="0">
        <dgm:presLayoutVars>
          <dgm:chMax val="5"/>
          <dgm:dir/>
          <dgm:resizeHandles val="exact"/>
        </dgm:presLayoutVars>
      </dgm:prSet>
      <dgm:spPr/>
    </dgm:pt>
    <dgm:pt modelId="{355C1F68-5B8F-46F3-92B0-CE09741A2C2B}" type="pres">
      <dgm:prSet presAssocID="{DBAAFE4F-83BF-4AAD-9AD0-C1B314740401}" presName="dummyMaxCanvas" presStyleCnt="0">
        <dgm:presLayoutVars/>
      </dgm:prSet>
      <dgm:spPr/>
    </dgm:pt>
    <dgm:pt modelId="{06F53E4C-51FD-4BA1-A103-F46A9B915188}" type="pres">
      <dgm:prSet presAssocID="{DBAAFE4F-83BF-4AAD-9AD0-C1B314740401}" presName="ThreeNodes_1" presStyleLbl="node1" presStyleIdx="0" presStyleCnt="3">
        <dgm:presLayoutVars>
          <dgm:bulletEnabled val="1"/>
        </dgm:presLayoutVars>
      </dgm:prSet>
      <dgm:spPr/>
    </dgm:pt>
    <dgm:pt modelId="{C9D5A1A3-D6BE-48B1-AA82-8CEAF61A1084}" type="pres">
      <dgm:prSet presAssocID="{DBAAFE4F-83BF-4AAD-9AD0-C1B314740401}" presName="ThreeNodes_2" presStyleLbl="node1" presStyleIdx="1" presStyleCnt="3">
        <dgm:presLayoutVars>
          <dgm:bulletEnabled val="1"/>
        </dgm:presLayoutVars>
      </dgm:prSet>
      <dgm:spPr/>
    </dgm:pt>
    <dgm:pt modelId="{BBFF0F17-72B9-4713-8C8F-53140B28669C}" type="pres">
      <dgm:prSet presAssocID="{DBAAFE4F-83BF-4AAD-9AD0-C1B314740401}" presName="ThreeNodes_3" presStyleLbl="node1" presStyleIdx="2" presStyleCnt="3">
        <dgm:presLayoutVars>
          <dgm:bulletEnabled val="1"/>
        </dgm:presLayoutVars>
      </dgm:prSet>
      <dgm:spPr/>
    </dgm:pt>
    <dgm:pt modelId="{60E583C3-3604-46CF-9375-F5AC9E37C2AF}" type="pres">
      <dgm:prSet presAssocID="{DBAAFE4F-83BF-4AAD-9AD0-C1B314740401}" presName="ThreeConn_1-2" presStyleLbl="fgAccFollowNode1" presStyleIdx="0" presStyleCnt="2">
        <dgm:presLayoutVars>
          <dgm:bulletEnabled val="1"/>
        </dgm:presLayoutVars>
      </dgm:prSet>
      <dgm:spPr/>
    </dgm:pt>
    <dgm:pt modelId="{01F8EC20-2601-4BA0-A3B4-34F544AFE460}" type="pres">
      <dgm:prSet presAssocID="{DBAAFE4F-83BF-4AAD-9AD0-C1B314740401}" presName="ThreeConn_2-3" presStyleLbl="fgAccFollowNode1" presStyleIdx="1" presStyleCnt="2">
        <dgm:presLayoutVars>
          <dgm:bulletEnabled val="1"/>
        </dgm:presLayoutVars>
      </dgm:prSet>
      <dgm:spPr/>
    </dgm:pt>
    <dgm:pt modelId="{8B90A349-4658-4EA5-B0DF-589C5984986E}" type="pres">
      <dgm:prSet presAssocID="{DBAAFE4F-83BF-4AAD-9AD0-C1B314740401}" presName="ThreeNodes_1_text" presStyleLbl="node1" presStyleIdx="2" presStyleCnt="3">
        <dgm:presLayoutVars>
          <dgm:bulletEnabled val="1"/>
        </dgm:presLayoutVars>
      </dgm:prSet>
      <dgm:spPr/>
    </dgm:pt>
    <dgm:pt modelId="{674FCC37-ACE7-4E7C-AA63-17DC6594719F}" type="pres">
      <dgm:prSet presAssocID="{DBAAFE4F-83BF-4AAD-9AD0-C1B314740401}" presName="ThreeNodes_2_text" presStyleLbl="node1" presStyleIdx="2" presStyleCnt="3">
        <dgm:presLayoutVars>
          <dgm:bulletEnabled val="1"/>
        </dgm:presLayoutVars>
      </dgm:prSet>
      <dgm:spPr/>
    </dgm:pt>
    <dgm:pt modelId="{8E1A9A7B-A5E0-4790-B302-1DF5192CFB3A}" type="pres">
      <dgm:prSet presAssocID="{DBAAFE4F-83BF-4AAD-9AD0-C1B314740401}" presName="ThreeNodes_3_text" presStyleLbl="node1" presStyleIdx="2" presStyleCnt="3">
        <dgm:presLayoutVars>
          <dgm:bulletEnabled val="1"/>
        </dgm:presLayoutVars>
      </dgm:prSet>
      <dgm:spPr/>
    </dgm:pt>
  </dgm:ptLst>
  <dgm:cxnLst>
    <dgm:cxn modelId="{D5E6EC23-E24D-4600-B61B-EB5BEF899D66}" type="presOf" srcId="{5B0C3DC2-B3DF-49AC-88C8-A66A9B90DA84}" destId="{8E1A9A7B-A5E0-4790-B302-1DF5192CFB3A}" srcOrd="1" destOrd="0" presId="urn:microsoft.com/office/officeart/2005/8/layout/vProcess5"/>
    <dgm:cxn modelId="{47765F60-005F-4F3A-A002-372F12E1A3E7}" type="presOf" srcId="{58B888FC-8EA7-42A3-B5FC-4B83AF0011F1}" destId="{674FCC37-ACE7-4E7C-AA63-17DC6594719F}" srcOrd="1" destOrd="0" presId="urn:microsoft.com/office/officeart/2005/8/layout/vProcess5"/>
    <dgm:cxn modelId="{EEF21E64-BFCD-4A13-B8AF-DA32B5AC4C39}" type="presOf" srcId="{DD1CE135-A122-4662-B412-2600DACFD68E}" destId="{60E583C3-3604-46CF-9375-F5AC9E37C2AF}" srcOrd="0" destOrd="0" presId="urn:microsoft.com/office/officeart/2005/8/layout/vProcess5"/>
    <dgm:cxn modelId="{42810D66-9CBE-473A-8290-8682AB27581E}" type="presOf" srcId="{58B888FC-8EA7-42A3-B5FC-4B83AF0011F1}" destId="{C9D5A1A3-D6BE-48B1-AA82-8CEAF61A1084}" srcOrd="0" destOrd="0" presId="urn:microsoft.com/office/officeart/2005/8/layout/vProcess5"/>
    <dgm:cxn modelId="{42FFB26E-0A59-45F3-923B-3147EE363299}" type="presOf" srcId="{D27AD556-1AF5-4D70-B9A1-158D9EF40F0C}" destId="{8B90A349-4658-4EA5-B0DF-589C5984986E}" srcOrd="1" destOrd="0" presId="urn:microsoft.com/office/officeart/2005/8/layout/vProcess5"/>
    <dgm:cxn modelId="{6617454F-B528-456F-A3E3-63E2CB8309D6}" srcId="{DBAAFE4F-83BF-4AAD-9AD0-C1B314740401}" destId="{D27AD556-1AF5-4D70-B9A1-158D9EF40F0C}" srcOrd="0" destOrd="0" parTransId="{C2144365-81C9-4D2C-AA39-B7EC6F9BB7DE}" sibTransId="{DD1CE135-A122-4662-B412-2600DACFD68E}"/>
    <dgm:cxn modelId="{FD421A80-C19E-451E-9CF3-04DFF6545C61}" type="presOf" srcId="{D27AD556-1AF5-4D70-B9A1-158D9EF40F0C}" destId="{06F53E4C-51FD-4BA1-A103-F46A9B915188}" srcOrd="0" destOrd="0" presId="urn:microsoft.com/office/officeart/2005/8/layout/vProcess5"/>
    <dgm:cxn modelId="{A69EF89A-3F28-494F-8B3C-CB67554CBFB2}" srcId="{DBAAFE4F-83BF-4AAD-9AD0-C1B314740401}" destId="{58B888FC-8EA7-42A3-B5FC-4B83AF0011F1}" srcOrd="1" destOrd="0" parTransId="{EE3663D2-2C72-4F1A-9C12-6C5700B1F34E}" sibTransId="{8E545845-1C59-46F9-A404-55D963F44F20}"/>
    <dgm:cxn modelId="{B8ECA8A4-EEE9-4ED6-A2B4-39D5BC59BA3E}" type="presOf" srcId="{8E545845-1C59-46F9-A404-55D963F44F20}" destId="{01F8EC20-2601-4BA0-A3B4-34F544AFE460}" srcOrd="0" destOrd="0" presId="urn:microsoft.com/office/officeart/2005/8/layout/vProcess5"/>
    <dgm:cxn modelId="{E217D9AF-1C05-432A-865F-595B3FAAA0BA}" type="presOf" srcId="{5B0C3DC2-B3DF-49AC-88C8-A66A9B90DA84}" destId="{BBFF0F17-72B9-4713-8C8F-53140B28669C}" srcOrd="0" destOrd="0" presId="urn:microsoft.com/office/officeart/2005/8/layout/vProcess5"/>
    <dgm:cxn modelId="{DFADABB0-8CDC-45F5-B2CF-32FA56130E61}" srcId="{DBAAFE4F-83BF-4AAD-9AD0-C1B314740401}" destId="{5B0C3DC2-B3DF-49AC-88C8-A66A9B90DA84}" srcOrd="2" destOrd="0" parTransId="{FAECE619-98E4-4AF9-A228-77A40CACC44B}" sibTransId="{74BC7C49-4794-493D-9499-F0BE72604028}"/>
    <dgm:cxn modelId="{AD9FEEED-9FAC-43B4-8BA0-ACDB75A75972}" type="presOf" srcId="{DBAAFE4F-83BF-4AAD-9AD0-C1B314740401}" destId="{167E6983-6EC9-47D5-BFC7-868005427D40}" srcOrd="0" destOrd="0" presId="urn:microsoft.com/office/officeart/2005/8/layout/vProcess5"/>
    <dgm:cxn modelId="{B850E04E-E9CA-4746-BF1B-642A2BFA6D41}" type="presParOf" srcId="{167E6983-6EC9-47D5-BFC7-868005427D40}" destId="{355C1F68-5B8F-46F3-92B0-CE09741A2C2B}" srcOrd="0" destOrd="0" presId="urn:microsoft.com/office/officeart/2005/8/layout/vProcess5"/>
    <dgm:cxn modelId="{943DDA79-1DD4-4C51-8BA0-D87831D48498}" type="presParOf" srcId="{167E6983-6EC9-47D5-BFC7-868005427D40}" destId="{06F53E4C-51FD-4BA1-A103-F46A9B915188}" srcOrd="1" destOrd="0" presId="urn:microsoft.com/office/officeart/2005/8/layout/vProcess5"/>
    <dgm:cxn modelId="{193F327F-6560-4FD1-B122-43EDAC3DB117}" type="presParOf" srcId="{167E6983-6EC9-47D5-BFC7-868005427D40}" destId="{C9D5A1A3-D6BE-48B1-AA82-8CEAF61A1084}" srcOrd="2" destOrd="0" presId="urn:microsoft.com/office/officeart/2005/8/layout/vProcess5"/>
    <dgm:cxn modelId="{D72A5DBC-378B-4166-9F55-75F7D9AF5BBF}" type="presParOf" srcId="{167E6983-6EC9-47D5-BFC7-868005427D40}" destId="{BBFF0F17-72B9-4713-8C8F-53140B28669C}" srcOrd="3" destOrd="0" presId="urn:microsoft.com/office/officeart/2005/8/layout/vProcess5"/>
    <dgm:cxn modelId="{379AB630-A4DD-4DBC-A6D1-EC7DCD558EB8}" type="presParOf" srcId="{167E6983-6EC9-47D5-BFC7-868005427D40}" destId="{60E583C3-3604-46CF-9375-F5AC9E37C2AF}" srcOrd="4" destOrd="0" presId="urn:microsoft.com/office/officeart/2005/8/layout/vProcess5"/>
    <dgm:cxn modelId="{4D9AD437-7239-43CE-807D-85C4AD00D059}" type="presParOf" srcId="{167E6983-6EC9-47D5-BFC7-868005427D40}" destId="{01F8EC20-2601-4BA0-A3B4-34F544AFE460}" srcOrd="5" destOrd="0" presId="urn:microsoft.com/office/officeart/2005/8/layout/vProcess5"/>
    <dgm:cxn modelId="{BD0BB67B-5950-4170-A5C4-C9C82DD49181}" type="presParOf" srcId="{167E6983-6EC9-47D5-BFC7-868005427D40}" destId="{8B90A349-4658-4EA5-B0DF-589C5984986E}" srcOrd="6" destOrd="0" presId="urn:microsoft.com/office/officeart/2005/8/layout/vProcess5"/>
    <dgm:cxn modelId="{898FA5C3-7453-4DC3-A76F-6A2CBD799D67}" type="presParOf" srcId="{167E6983-6EC9-47D5-BFC7-868005427D40}" destId="{674FCC37-ACE7-4E7C-AA63-17DC6594719F}" srcOrd="7" destOrd="0" presId="urn:microsoft.com/office/officeart/2005/8/layout/vProcess5"/>
    <dgm:cxn modelId="{F154D5E3-7EF7-4B02-AC94-555D68D9BC1B}" type="presParOf" srcId="{167E6983-6EC9-47D5-BFC7-868005427D40}" destId="{8E1A9A7B-A5E0-4790-B302-1DF5192CFB3A}"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A0EA69-DF0A-4EE3-94B6-41C31D1E2C9B}" type="doc">
      <dgm:prSet loTypeId="urn:microsoft.com/office/officeart/2018/2/layout/IconVerticalSolidList" loCatId="icon" qsTypeId="urn:microsoft.com/office/officeart/2005/8/quickstyle/simple1" qsCatId="simple" csTypeId="urn:microsoft.com/office/officeart/2005/8/colors/accent1_3" csCatId="accent1" phldr="1"/>
      <dgm:spPr/>
      <dgm:t>
        <a:bodyPr/>
        <a:lstStyle/>
        <a:p>
          <a:endParaRPr lang="en-US"/>
        </a:p>
      </dgm:t>
    </dgm:pt>
    <dgm:pt modelId="{F6986A1A-D649-4B0D-BE3E-855434147BDE}">
      <dgm:prSet/>
      <dgm:spPr/>
      <dgm:t>
        <a:bodyPr/>
        <a:lstStyle/>
        <a:p>
          <a:pPr>
            <a:lnSpc>
              <a:spcPct val="100000"/>
            </a:lnSpc>
          </a:pPr>
          <a:r>
            <a:rPr lang="nl-BE" err="1"/>
            <a:t>Mentee</a:t>
          </a:r>
          <a:r>
            <a:rPr lang="nl-BE"/>
            <a:t> plant intakegesprek met mentor</a:t>
          </a:r>
          <a:endParaRPr lang="en-US"/>
        </a:p>
      </dgm:t>
    </dgm:pt>
    <dgm:pt modelId="{E85D55C3-1E08-40FE-AC7E-B7CC3E38D5BE}" type="parTrans" cxnId="{E552A351-B131-4983-8EEB-815E9FF1EF3C}">
      <dgm:prSet/>
      <dgm:spPr/>
      <dgm:t>
        <a:bodyPr/>
        <a:lstStyle/>
        <a:p>
          <a:endParaRPr lang="en-US"/>
        </a:p>
      </dgm:t>
    </dgm:pt>
    <dgm:pt modelId="{AE345022-0F06-4C5D-A2E4-A87AEFF54D12}" type="sibTrans" cxnId="{E552A351-B131-4983-8EEB-815E9FF1EF3C}">
      <dgm:prSet/>
      <dgm:spPr/>
      <dgm:t>
        <a:bodyPr/>
        <a:lstStyle/>
        <a:p>
          <a:endParaRPr lang="en-US"/>
        </a:p>
      </dgm:t>
    </dgm:pt>
    <dgm:pt modelId="{FF8E8CB7-5842-4AAB-A966-FAB9691C1663}">
      <dgm:prSet/>
      <dgm:spPr/>
      <dgm:t>
        <a:bodyPr/>
        <a:lstStyle/>
        <a:p>
          <a:pPr>
            <a:lnSpc>
              <a:spcPct val="100000"/>
            </a:lnSpc>
          </a:pPr>
          <a:r>
            <a:rPr lang="nl-BE"/>
            <a:t>Kennismaking- en intakegesprek vindt plaats</a:t>
          </a:r>
          <a:endParaRPr lang="en-US"/>
        </a:p>
      </dgm:t>
    </dgm:pt>
    <dgm:pt modelId="{08C25848-1C64-42FE-B221-F5014DEE5021}" type="parTrans" cxnId="{96ED3412-BFB5-49A6-AB46-3539C63BF8D9}">
      <dgm:prSet/>
      <dgm:spPr/>
      <dgm:t>
        <a:bodyPr/>
        <a:lstStyle/>
        <a:p>
          <a:endParaRPr lang="en-US"/>
        </a:p>
      </dgm:t>
    </dgm:pt>
    <dgm:pt modelId="{473782DF-FAD0-40C4-A9C4-2EE707C72BD9}" type="sibTrans" cxnId="{96ED3412-BFB5-49A6-AB46-3539C63BF8D9}">
      <dgm:prSet/>
      <dgm:spPr/>
      <dgm:t>
        <a:bodyPr/>
        <a:lstStyle/>
        <a:p>
          <a:endParaRPr lang="en-US"/>
        </a:p>
      </dgm:t>
    </dgm:pt>
    <dgm:pt modelId="{1F0B2989-BC7B-4706-9B75-06ABF16B9F23}">
      <dgm:prSet/>
      <dgm:spPr/>
      <dgm:t>
        <a:bodyPr/>
        <a:lstStyle/>
        <a:p>
          <a:pPr>
            <a:lnSpc>
              <a:spcPct val="100000"/>
            </a:lnSpc>
          </a:pPr>
          <a:r>
            <a:rPr lang="nl-BE"/>
            <a:t>Verkenning doelstelling mentortraject</a:t>
          </a:r>
          <a:endParaRPr lang="en-US"/>
        </a:p>
      </dgm:t>
    </dgm:pt>
    <dgm:pt modelId="{CBC66BF3-BBEE-4C96-ACFC-CAE4709FEAA0}" type="parTrans" cxnId="{ED3BA1E4-DD3E-4D55-8FCF-3B33AF8A6700}">
      <dgm:prSet/>
      <dgm:spPr/>
      <dgm:t>
        <a:bodyPr/>
        <a:lstStyle/>
        <a:p>
          <a:endParaRPr lang="en-US"/>
        </a:p>
      </dgm:t>
    </dgm:pt>
    <dgm:pt modelId="{92487EB4-0AD9-40F7-BBF3-C737C7C3C6F7}" type="sibTrans" cxnId="{ED3BA1E4-DD3E-4D55-8FCF-3B33AF8A6700}">
      <dgm:prSet/>
      <dgm:spPr/>
      <dgm:t>
        <a:bodyPr/>
        <a:lstStyle/>
        <a:p>
          <a:endParaRPr lang="en-US"/>
        </a:p>
      </dgm:t>
    </dgm:pt>
    <dgm:pt modelId="{99E25E3D-05B2-4C64-B245-F94329709F7B}">
      <dgm:prSet/>
      <dgm:spPr/>
      <dgm:t>
        <a:bodyPr/>
        <a:lstStyle/>
        <a:p>
          <a:pPr>
            <a:lnSpc>
              <a:spcPct val="100000"/>
            </a:lnSpc>
          </a:pPr>
          <a:r>
            <a:rPr lang="nl-BE"/>
            <a:t>Akkoord om te starten</a:t>
          </a:r>
          <a:endParaRPr lang="en-US"/>
        </a:p>
      </dgm:t>
    </dgm:pt>
    <dgm:pt modelId="{6006AB1B-2AEC-4D44-B6BB-DB6D56473D46}" type="parTrans" cxnId="{8B592356-43CD-4CBD-ADFD-F04BBAD58F2C}">
      <dgm:prSet/>
      <dgm:spPr/>
      <dgm:t>
        <a:bodyPr/>
        <a:lstStyle/>
        <a:p>
          <a:endParaRPr lang="en-US"/>
        </a:p>
      </dgm:t>
    </dgm:pt>
    <dgm:pt modelId="{6A240506-8292-4623-86CC-07C2A5C19017}" type="sibTrans" cxnId="{8B592356-43CD-4CBD-ADFD-F04BBAD58F2C}">
      <dgm:prSet/>
      <dgm:spPr/>
      <dgm:t>
        <a:bodyPr/>
        <a:lstStyle/>
        <a:p>
          <a:endParaRPr lang="en-US"/>
        </a:p>
      </dgm:t>
    </dgm:pt>
    <dgm:pt modelId="{3F0B7A3F-E000-43BE-8177-7185A7453A3A}" type="pres">
      <dgm:prSet presAssocID="{A7A0EA69-DF0A-4EE3-94B6-41C31D1E2C9B}" presName="root" presStyleCnt="0">
        <dgm:presLayoutVars>
          <dgm:dir/>
          <dgm:resizeHandles val="exact"/>
        </dgm:presLayoutVars>
      </dgm:prSet>
      <dgm:spPr/>
    </dgm:pt>
    <dgm:pt modelId="{C0A551BF-110C-4070-B034-4F5C84259A6B}" type="pres">
      <dgm:prSet presAssocID="{F6986A1A-D649-4B0D-BE3E-855434147BDE}" presName="compNode" presStyleCnt="0"/>
      <dgm:spPr/>
    </dgm:pt>
    <dgm:pt modelId="{341F5047-4094-421B-B16A-96D10D551121}" type="pres">
      <dgm:prSet presAssocID="{F6986A1A-D649-4B0D-BE3E-855434147BDE}" presName="bgRect" presStyleLbl="bgShp" presStyleIdx="0" presStyleCnt="4"/>
      <dgm:spPr/>
    </dgm:pt>
    <dgm:pt modelId="{55584ADC-E0A5-4512-8DA7-09691D40270F}" type="pres">
      <dgm:prSet presAssocID="{F6986A1A-D649-4B0D-BE3E-855434147BD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genda silhouet"/>
        </a:ext>
      </dgm:extLst>
    </dgm:pt>
    <dgm:pt modelId="{0187C970-C2DA-4B30-8262-BE4EB8DA9E53}" type="pres">
      <dgm:prSet presAssocID="{F6986A1A-D649-4B0D-BE3E-855434147BDE}" presName="spaceRect" presStyleCnt="0"/>
      <dgm:spPr/>
    </dgm:pt>
    <dgm:pt modelId="{00E3A190-578F-42A5-8936-680E9EA50DA8}" type="pres">
      <dgm:prSet presAssocID="{F6986A1A-D649-4B0D-BE3E-855434147BDE}" presName="parTx" presStyleLbl="revTx" presStyleIdx="0" presStyleCnt="4">
        <dgm:presLayoutVars>
          <dgm:chMax val="0"/>
          <dgm:chPref val="0"/>
        </dgm:presLayoutVars>
      </dgm:prSet>
      <dgm:spPr/>
    </dgm:pt>
    <dgm:pt modelId="{384E0E7B-DCFD-463F-BB3A-842F3DF1CB85}" type="pres">
      <dgm:prSet presAssocID="{AE345022-0F06-4C5D-A2E4-A87AEFF54D12}" presName="sibTrans" presStyleCnt="0"/>
      <dgm:spPr/>
    </dgm:pt>
    <dgm:pt modelId="{69948EAE-D721-4B93-8192-8F77B1B97766}" type="pres">
      <dgm:prSet presAssocID="{FF8E8CB7-5842-4AAB-A966-FAB9691C1663}" presName="compNode" presStyleCnt="0"/>
      <dgm:spPr/>
    </dgm:pt>
    <dgm:pt modelId="{64AAA823-74B0-4251-86DF-39817035BBF3}" type="pres">
      <dgm:prSet presAssocID="{FF8E8CB7-5842-4AAB-A966-FAB9691C1663}" presName="bgRect" presStyleLbl="bgShp" presStyleIdx="1" presStyleCnt="4"/>
      <dgm:spPr/>
    </dgm:pt>
    <dgm:pt modelId="{AC2936BB-02BD-4B6E-BA21-6E12AC4603BF}" type="pres">
      <dgm:prSet presAssocID="{FF8E8CB7-5842-4AAB-A966-FAB9691C16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irectiekamer silhouet"/>
        </a:ext>
      </dgm:extLst>
    </dgm:pt>
    <dgm:pt modelId="{963A0E6E-993C-47B2-8BEE-753AEF1F42DA}" type="pres">
      <dgm:prSet presAssocID="{FF8E8CB7-5842-4AAB-A966-FAB9691C1663}" presName="spaceRect" presStyleCnt="0"/>
      <dgm:spPr/>
    </dgm:pt>
    <dgm:pt modelId="{3F64C371-85A0-4E00-8C29-F34FEA5D5954}" type="pres">
      <dgm:prSet presAssocID="{FF8E8CB7-5842-4AAB-A966-FAB9691C1663}" presName="parTx" presStyleLbl="revTx" presStyleIdx="1" presStyleCnt="4">
        <dgm:presLayoutVars>
          <dgm:chMax val="0"/>
          <dgm:chPref val="0"/>
        </dgm:presLayoutVars>
      </dgm:prSet>
      <dgm:spPr/>
    </dgm:pt>
    <dgm:pt modelId="{7D0C5EE4-8E8E-4C81-BC66-8CCA668D3EC1}" type="pres">
      <dgm:prSet presAssocID="{473782DF-FAD0-40C4-A9C4-2EE707C72BD9}" presName="sibTrans" presStyleCnt="0"/>
      <dgm:spPr/>
    </dgm:pt>
    <dgm:pt modelId="{5E9306AB-36D0-4BBA-9009-8478D14A61A7}" type="pres">
      <dgm:prSet presAssocID="{1F0B2989-BC7B-4706-9B75-06ABF16B9F23}" presName="compNode" presStyleCnt="0"/>
      <dgm:spPr/>
    </dgm:pt>
    <dgm:pt modelId="{C69B62C0-EA4F-48C9-BC01-27347EAFF92D}" type="pres">
      <dgm:prSet presAssocID="{1F0B2989-BC7B-4706-9B75-06ABF16B9F23}" presName="bgRect" presStyleLbl="bgShp" presStyleIdx="2" presStyleCnt="4"/>
      <dgm:spPr/>
    </dgm:pt>
    <dgm:pt modelId="{49CE9D6C-1DE9-488B-92F7-799DF8CB54FA}" type="pres">
      <dgm:prSet presAssocID="{1F0B2989-BC7B-4706-9B75-06ABF16B9F2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oos"/>
        </a:ext>
      </dgm:extLst>
    </dgm:pt>
    <dgm:pt modelId="{18396131-9E2E-4EE6-B4B2-B069F1BC63F2}" type="pres">
      <dgm:prSet presAssocID="{1F0B2989-BC7B-4706-9B75-06ABF16B9F23}" presName="spaceRect" presStyleCnt="0"/>
      <dgm:spPr/>
    </dgm:pt>
    <dgm:pt modelId="{163EECAC-E38F-42A5-8F5B-07C9516BBB3E}" type="pres">
      <dgm:prSet presAssocID="{1F0B2989-BC7B-4706-9B75-06ABF16B9F23}" presName="parTx" presStyleLbl="revTx" presStyleIdx="2" presStyleCnt="4">
        <dgm:presLayoutVars>
          <dgm:chMax val="0"/>
          <dgm:chPref val="0"/>
        </dgm:presLayoutVars>
      </dgm:prSet>
      <dgm:spPr/>
    </dgm:pt>
    <dgm:pt modelId="{C74F5FCF-529A-45A4-A7E1-DD8E55DECEE2}" type="pres">
      <dgm:prSet presAssocID="{92487EB4-0AD9-40F7-BBF3-C737C7C3C6F7}" presName="sibTrans" presStyleCnt="0"/>
      <dgm:spPr/>
    </dgm:pt>
    <dgm:pt modelId="{913BA6ED-A37E-4F6F-BD28-65813464D855}" type="pres">
      <dgm:prSet presAssocID="{99E25E3D-05B2-4C64-B245-F94329709F7B}" presName="compNode" presStyleCnt="0"/>
      <dgm:spPr/>
    </dgm:pt>
    <dgm:pt modelId="{E693B66D-D1D4-4281-B5AE-6CE73DE3A910}" type="pres">
      <dgm:prSet presAssocID="{99E25E3D-05B2-4C64-B245-F94329709F7B}" presName="bgRect" presStyleLbl="bgShp" presStyleIdx="3" presStyleCnt="4"/>
      <dgm:spPr/>
    </dgm:pt>
    <dgm:pt modelId="{A268D746-17E2-427B-88A6-C6A24E8B52B7}" type="pres">
      <dgm:prSet presAssocID="{99E25E3D-05B2-4C64-B245-F94329709F7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druk"/>
        </a:ext>
      </dgm:extLst>
    </dgm:pt>
    <dgm:pt modelId="{B9B3F939-ADD5-4B6C-B595-BFA67633032C}" type="pres">
      <dgm:prSet presAssocID="{99E25E3D-05B2-4C64-B245-F94329709F7B}" presName="spaceRect" presStyleCnt="0"/>
      <dgm:spPr/>
    </dgm:pt>
    <dgm:pt modelId="{7206B854-17DC-4218-B6D7-534115A1327F}" type="pres">
      <dgm:prSet presAssocID="{99E25E3D-05B2-4C64-B245-F94329709F7B}" presName="parTx" presStyleLbl="revTx" presStyleIdx="3" presStyleCnt="4">
        <dgm:presLayoutVars>
          <dgm:chMax val="0"/>
          <dgm:chPref val="0"/>
        </dgm:presLayoutVars>
      </dgm:prSet>
      <dgm:spPr/>
    </dgm:pt>
  </dgm:ptLst>
  <dgm:cxnLst>
    <dgm:cxn modelId="{D2DEC10A-A9E3-45A4-8D5F-1D17638EE3D9}" type="presOf" srcId="{99E25E3D-05B2-4C64-B245-F94329709F7B}" destId="{7206B854-17DC-4218-B6D7-534115A1327F}" srcOrd="0" destOrd="0" presId="urn:microsoft.com/office/officeart/2018/2/layout/IconVerticalSolidList"/>
    <dgm:cxn modelId="{96ED3412-BFB5-49A6-AB46-3539C63BF8D9}" srcId="{A7A0EA69-DF0A-4EE3-94B6-41C31D1E2C9B}" destId="{FF8E8CB7-5842-4AAB-A966-FAB9691C1663}" srcOrd="1" destOrd="0" parTransId="{08C25848-1C64-42FE-B221-F5014DEE5021}" sibTransId="{473782DF-FAD0-40C4-A9C4-2EE707C72BD9}"/>
    <dgm:cxn modelId="{97BBAC4D-01AD-46B0-A770-5F0630AE23A6}" type="presOf" srcId="{A7A0EA69-DF0A-4EE3-94B6-41C31D1E2C9B}" destId="{3F0B7A3F-E000-43BE-8177-7185A7453A3A}" srcOrd="0" destOrd="0" presId="urn:microsoft.com/office/officeart/2018/2/layout/IconVerticalSolidList"/>
    <dgm:cxn modelId="{4DA01571-5882-4D00-8C77-5A7698F17F03}" type="presOf" srcId="{1F0B2989-BC7B-4706-9B75-06ABF16B9F23}" destId="{163EECAC-E38F-42A5-8F5B-07C9516BBB3E}" srcOrd="0" destOrd="0" presId="urn:microsoft.com/office/officeart/2018/2/layout/IconVerticalSolidList"/>
    <dgm:cxn modelId="{E552A351-B131-4983-8EEB-815E9FF1EF3C}" srcId="{A7A0EA69-DF0A-4EE3-94B6-41C31D1E2C9B}" destId="{F6986A1A-D649-4B0D-BE3E-855434147BDE}" srcOrd="0" destOrd="0" parTransId="{E85D55C3-1E08-40FE-AC7E-B7CC3E38D5BE}" sibTransId="{AE345022-0F06-4C5D-A2E4-A87AEFF54D12}"/>
    <dgm:cxn modelId="{8B592356-43CD-4CBD-ADFD-F04BBAD58F2C}" srcId="{A7A0EA69-DF0A-4EE3-94B6-41C31D1E2C9B}" destId="{99E25E3D-05B2-4C64-B245-F94329709F7B}" srcOrd="3" destOrd="0" parTransId="{6006AB1B-2AEC-4D44-B6BB-DB6D56473D46}" sibTransId="{6A240506-8292-4623-86CC-07C2A5C19017}"/>
    <dgm:cxn modelId="{77E0927D-8D16-4860-9F06-85F29F1AE9AD}" type="presOf" srcId="{F6986A1A-D649-4B0D-BE3E-855434147BDE}" destId="{00E3A190-578F-42A5-8936-680E9EA50DA8}" srcOrd="0" destOrd="0" presId="urn:microsoft.com/office/officeart/2018/2/layout/IconVerticalSolidList"/>
    <dgm:cxn modelId="{ED3BA1E4-DD3E-4D55-8FCF-3B33AF8A6700}" srcId="{A7A0EA69-DF0A-4EE3-94B6-41C31D1E2C9B}" destId="{1F0B2989-BC7B-4706-9B75-06ABF16B9F23}" srcOrd="2" destOrd="0" parTransId="{CBC66BF3-BBEE-4C96-ACFC-CAE4709FEAA0}" sibTransId="{92487EB4-0AD9-40F7-BBF3-C737C7C3C6F7}"/>
    <dgm:cxn modelId="{A60B7FFD-3827-4011-A678-6BB7B8755D10}" type="presOf" srcId="{FF8E8CB7-5842-4AAB-A966-FAB9691C1663}" destId="{3F64C371-85A0-4E00-8C29-F34FEA5D5954}" srcOrd="0" destOrd="0" presId="urn:microsoft.com/office/officeart/2018/2/layout/IconVerticalSolidList"/>
    <dgm:cxn modelId="{A8ECBE05-73ED-412E-A67C-16FC876E5758}" type="presParOf" srcId="{3F0B7A3F-E000-43BE-8177-7185A7453A3A}" destId="{C0A551BF-110C-4070-B034-4F5C84259A6B}" srcOrd="0" destOrd="0" presId="urn:microsoft.com/office/officeart/2018/2/layout/IconVerticalSolidList"/>
    <dgm:cxn modelId="{3BC6C832-FD29-4C5D-B53E-FFABCE8F2CA0}" type="presParOf" srcId="{C0A551BF-110C-4070-B034-4F5C84259A6B}" destId="{341F5047-4094-421B-B16A-96D10D551121}" srcOrd="0" destOrd="0" presId="urn:microsoft.com/office/officeart/2018/2/layout/IconVerticalSolidList"/>
    <dgm:cxn modelId="{910CE733-8018-4D52-9310-B27143366376}" type="presParOf" srcId="{C0A551BF-110C-4070-B034-4F5C84259A6B}" destId="{55584ADC-E0A5-4512-8DA7-09691D40270F}" srcOrd="1" destOrd="0" presId="urn:microsoft.com/office/officeart/2018/2/layout/IconVerticalSolidList"/>
    <dgm:cxn modelId="{602D73C6-16C1-4B6F-89A0-AA3D0F2FB5EC}" type="presParOf" srcId="{C0A551BF-110C-4070-B034-4F5C84259A6B}" destId="{0187C970-C2DA-4B30-8262-BE4EB8DA9E53}" srcOrd="2" destOrd="0" presId="urn:microsoft.com/office/officeart/2018/2/layout/IconVerticalSolidList"/>
    <dgm:cxn modelId="{6815EE12-5969-44DD-8A4A-5E0C07DDF6D3}" type="presParOf" srcId="{C0A551BF-110C-4070-B034-4F5C84259A6B}" destId="{00E3A190-578F-42A5-8936-680E9EA50DA8}" srcOrd="3" destOrd="0" presId="urn:microsoft.com/office/officeart/2018/2/layout/IconVerticalSolidList"/>
    <dgm:cxn modelId="{7B3B0B96-9B8E-4B04-89F1-B4343D819F7F}" type="presParOf" srcId="{3F0B7A3F-E000-43BE-8177-7185A7453A3A}" destId="{384E0E7B-DCFD-463F-BB3A-842F3DF1CB85}" srcOrd="1" destOrd="0" presId="urn:microsoft.com/office/officeart/2018/2/layout/IconVerticalSolidList"/>
    <dgm:cxn modelId="{FCEEBBCB-BF19-487A-91BF-A6B468E2E20A}" type="presParOf" srcId="{3F0B7A3F-E000-43BE-8177-7185A7453A3A}" destId="{69948EAE-D721-4B93-8192-8F77B1B97766}" srcOrd="2" destOrd="0" presId="urn:microsoft.com/office/officeart/2018/2/layout/IconVerticalSolidList"/>
    <dgm:cxn modelId="{90720F4B-EECC-4E80-BEBD-091CA7D619B9}" type="presParOf" srcId="{69948EAE-D721-4B93-8192-8F77B1B97766}" destId="{64AAA823-74B0-4251-86DF-39817035BBF3}" srcOrd="0" destOrd="0" presId="urn:microsoft.com/office/officeart/2018/2/layout/IconVerticalSolidList"/>
    <dgm:cxn modelId="{B2DC5276-E7F4-4018-ADE7-8AC560465C84}" type="presParOf" srcId="{69948EAE-D721-4B93-8192-8F77B1B97766}" destId="{AC2936BB-02BD-4B6E-BA21-6E12AC4603BF}" srcOrd="1" destOrd="0" presId="urn:microsoft.com/office/officeart/2018/2/layout/IconVerticalSolidList"/>
    <dgm:cxn modelId="{5E44DAEE-E744-4DD6-880B-8575250B2F6C}" type="presParOf" srcId="{69948EAE-D721-4B93-8192-8F77B1B97766}" destId="{963A0E6E-993C-47B2-8BEE-753AEF1F42DA}" srcOrd="2" destOrd="0" presId="urn:microsoft.com/office/officeart/2018/2/layout/IconVerticalSolidList"/>
    <dgm:cxn modelId="{9D3C9706-33C2-4101-95F5-BB5936B6C2F4}" type="presParOf" srcId="{69948EAE-D721-4B93-8192-8F77B1B97766}" destId="{3F64C371-85A0-4E00-8C29-F34FEA5D5954}" srcOrd="3" destOrd="0" presId="urn:microsoft.com/office/officeart/2018/2/layout/IconVerticalSolidList"/>
    <dgm:cxn modelId="{F8DBFD5F-CA39-4AF4-BD98-14C3B354D0B3}" type="presParOf" srcId="{3F0B7A3F-E000-43BE-8177-7185A7453A3A}" destId="{7D0C5EE4-8E8E-4C81-BC66-8CCA668D3EC1}" srcOrd="3" destOrd="0" presId="urn:microsoft.com/office/officeart/2018/2/layout/IconVerticalSolidList"/>
    <dgm:cxn modelId="{DDFDFCDD-0A1D-4E4F-B301-D0667E23DB41}" type="presParOf" srcId="{3F0B7A3F-E000-43BE-8177-7185A7453A3A}" destId="{5E9306AB-36D0-4BBA-9009-8478D14A61A7}" srcOrd="4" destOrd="0" presId="urn:microsoft.com/office/officeart/2018/2/layout/IconVerticalSolidList"/>
    <dgm:cxn modelId="{2143E8F8-E9B7-458D-ACBF-565A97247D08}" type="presParOf" srcId="{5E9306AB-36D0-4BBA-9009-8478D14A61A7}" destId="{C69B62C0-EA4F-48C9-BC01-27347EAFF92D}" srcOrd="0" destOrd="0" presId="urn:microsoft.com/office/officeart/2018/2/layout/IconVerticalSolidList"/>
    <dgm:cxn modelId="{7A42DBFD-6706-4FEE-A89D-1320F735E0C5}" type="presParOf" srcId="{5E9306AB-36D0-4BBA-9009-8478D14A61A7}" destId="{49CE9D6C-1DE9-488B-92F7-799DF8CB54FA}" srcOrd="1" destOrd="0" presId="urn:microsoft.com/office/officeart/2018/2/layout/IconVerticalSolidList"/>
    <dgm:cxn modelId="{1BCE34BD-88CB-4CB0-9C78-BAAF9748278F}" type="presParOf" srcId="{5E9306AB-36D0-4BBA-9009-8478D14A61A7}" destId="{18396131-9E2E-4EE6-B4B2-B069F1BC63F2}" srcOrd="2" destOrd="0" presId="urn:microsoft.com/office/officeart/2018/2/layout/IconVerticalSolidList"/>
    <dgm:cxn modelId="{625DDD68-804C-47CD-A8AE-109DBBF26585}" type="presParOf" srcId="{5E9306AB-36D0-4BBA-9009-8478D14A61A7}" destId="{163EECAC-E38F-42A5-8F5B-07C9516BBB3E}" srcOrd="3" destOrd="0" presId="urn:microsoft.com/office/officeart/2018/2/layout/IconVerticalSolidList"/>
    <dgm:cxn modelId="{EEF35533-1893-4321-9E09-64E00E365D1C}" type="presParOf" srcId="{3F0B7A3F-E000-43BE-8177-7185A7453A3A}" destId="{C74F5FCF-529A-45A4-A7E1-DD8E55DECEE2}" srcOrd="5" destOrd="0" presId="urn:microsoft.com/office/officeart/2018/2/layout/IconVerticalSolidList"/>
    <dgm:cxn modelId="{63A4A4E7-5AA7-45E4-8ED0-3567C9EEE63D}" type="presParOf" srcId="{3F0B7A3F-E000-43BE-8177-7185A7453A3A}" destId="{913BA6ED-A37E-4F6F-BD28-65813464D855}" srcOrd="6" destOrd="0" presId="urn:microsoft.com/office/officeart/2018/2/layout/IconVerticalSolidList"/>
    <dgm:cxn modelId="{2C7D1315-66D2-4C5C-9FFF-969547A24B5B}" type="presParOf" srcId="{913BA6ED-A37E-4F6F-BD28-65813464D855}" destId="{E693B66D-D1D4-4281-B5AE-6CE73DE3A910}" srcOrd="0" destOrd="0" presId="urn:microsoft.com/office/officeart/2018/2/layout/IconVerticalSolidList"/>
    <dgm:cxn modelId="{8C8CB1D2-914E-44F3-BD5D-3C7399E7C1D8}" type="presParOf" srcId="{913BA6ED-A37E-4F6F-BD28-65813464D855}" destId="{A268D746-17E2-427B-88A6-C6A24E8B52B7}" srcOrd="1" destOrd="0" presId="urn:microsoft.com/office/officeart/2018/2/layout/IconVerticalSolidList"/>
    <dgm:cxn modelId="{1111C8C8-A547-4438-A7A5-250BB00A43CF}" type="presParOf" srcId="{913BA6ED-A37E-4F6F-BD28-65813464D855}" destId="{B9B3F939-ADD5-4B6C-B595-BFA67633032C}" srcOrd="2" destOrd="0" presId="urn:microsoft.com/office/officeart/2018/2/layout/IconVerticalSolidList"/>
    <dgm:cxn modelId="{AFDD6A77-2328-460F-B1D3-A8DE3DED31A3}" type="presParOf" srcId="{913BA6ED-A37E-4F6F-BD28-65813464D855}" destId="{7206B854-17DC-4218-B6D7-534115A1327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9E6D0E-F58A-4F6C-8013-6A65BF301095}" type="doc">
      <dgm:prSet loTypeId="urn:microsoft.com/office/officeart/2005/8/layout/vProcess5" loCatId="process" qsTypeId="urn:microsoft.com/office/officeart/2005/8/quickstyle/simple4" qsCatId="simple" csTypeId="urn:microsoft.com/office/officeart/2005/8/colors/accent4_1" csCatId="accent4" phldr="1"/>
      <dgm:spPr/>
      <dgm:t>
        <a:bodyPr/>
        <a:lstStyle/>
        <a:p>
          <a:endParaRPr lang="nl-BE"/>
        </a:p>
      </dgm:t>
    </dgm:pt>
    <dgm:pt modelId="{5885619F-2BF0-4BD2-89B0-2D7BA0BFBBA4}">
      <dgm:prSet phldrT="[Tekst]"/>
      <dgm:spPr/>
      <dgm:t>
        <a:bodyPr/>
        <a:lstStyle/>
        <a:p>
          <a:pPr>
            <a:buFont typeface="+mj-lt"/>
            <a:buAutoNum type="arabicPeriod"/>
          </a:pPr>
          <a:r>
            <a:rPr lang="nl-BE"/>
            <a:t>Evaluatieformulier voor deelnemers (via online vragenlijst checkmarket)</a:t>
          </a:r>
        </a:p>
      </dgm:t>
    </dgm:pt>
    <dgm:pt modelId="{6A5FD73D-BFF0-40E8-8195-705972967188}" type="parTrans" cxnId="{17F4BC44-D372-4E0F-ABB9-CB9A18B75475}">
      <dgm:prSet/>
      <dgm:spPr/>
      <dgm:t>
        <a:bodyPr/>
        <a:lstStyle/>
        <a:p>
          <a:endParaRPr lang="nl-BE"/>
        </a:p>
      </dgm:t>
    </dgm:pt>
    <dgm:pt modelId="{22FE0222-8812-40C7-B9BF-26A996CED513}" type="sibTrans" cxnId="{17F4BC44-D372-4E0F-ABB9-CB9A18B75475}">
      <dgm:prSet/>
      <dgm:spPr/>
      <dgm:t>
        <a:bodyPr/>
        <a:lstStyle/>
        <a:p>
          <a:endParaRPr lang="nl-BE"/>
        </a:p>
      </dgm:t>
    </dgm:pt>
    <dgm:pt modelId="{4BF934B4-6350-4755-8A40-6460B909CB93}">
      <dgm:prSet phldrT="[Tekst]"/>
      <dgm:spPr/>
      <dgm:t>
        <a:bodyPr/>
        <a:lstStyle/>
        <a:p>
          <a:pPr>
            <a:buFont typeface="+mj-lt"/>
            <a:buAutoNum type="arabicPeriod"/>
          </a:pPr>
          <a:r>
            <a:rPr lang="nl-BE"/>
            <a:t>Kort evaluatiegesprek tussen de coördinator en </a:t>
          </a:r>
          <a:r>
            <a:rPr lang="nl-BE" err="1"/>
            <a:t>mentee</a:t>
          </a:r>
          <a:endParaRPr lang="nl-BE"/>
        </a:p>
      </dgm:t>
    </dgm:pt>
    <dgm:pt modelId="{9961FF13-C43D-4BAB-AD70-E8AE5A574ED9}" type="parTrans" cxnId="{E5BEEB70-481C-4B98-A065-65434537074B}">
      <dgm:prSet/>
      <dgm:spPr/>
      <dgm:t>
        <a:bodyPr/>
        <a:lstStyle/>
        <a:p>
          <a:endParaRPr lang="nl-BE"/>
        </a:p>
      </dgm:t>
    </dgm:pt>
    <dgm:pt modelId="{5CFFB0C2-15EE-4DE1-85DD-DED7A139573D}" type="sibTrans" cxnId="{E5BEEB70-481C-4B98-A065-65434537074B}">
      <dgm:prSet/>
      <dgm:spPr/>
      <dgm:t>
        <a:bodyPr/>
        <a:lstStyle/>
        <a:p>
          <a:endParaRPr lang="nl-BE"/>
        </a:p>
      </dgm:t>
    </dgm:pt>
    <dgm:pt modelId="{A3650F5A-FC71-43C6-B39A-A4E33B4EDE3E}">
      <dgm:prSet phldrT="[Tekst]"/>
      <dgm:spPr/>
      <dgm:t>
        <a:bodyPr/>
        <a:lstStyle/>
        <a:p>
          <a:pPr>
            <a:buFont typeface="+mj-lt"/>
            <a:buAutoNum type="arabicPeriod"/>
          </a:pPr>
          <a:r>
            <a:rPr lang="nl-BE"/>
            <a:t>Jaarlijkse evaluatie van het programma executive </a:t>
          </a:r>
          <a:r>
            <a:rPr lang="nl-BE" err="1"/>
            <a:t>mentoring</a:t>
          </a:r>
          <a:endParaRPr lang="nl-BE"/>
        </a:p>
      </dgm:t>
    </dgm:pt>
    <dgm:pt modelId="{CB3B524C-0B2E-4A0F-A274-3951427D85C3}" type="parTrans" cxnId="{DA3E4C76-7781-413E-87C8-2571EDC43964}">
      <dgm:prSet/>
      <dgm:spPr/>
      <dgm:t>
        <a:bodyPr/>
        <a:lstStyle/>
        <a:p>
          <a:endParaRPr lang="nl-BE"/>
        </a:p>
      </dgm:t>
    </dgm:pt>
    <dgm:pt modelId="{6EAF5470-959E-4DF2-BE1C-E29D79CBD126}" type="sibTrans" cxnId="{DA3E4C76-7781-413E-87C8-2571EDC43964}">
      <dgm:prSet/>
      <dgm:spPr/>
      <dgm:t>
        <a:bodyPr/>
        <a:lstStyle/>
        <a:p>
          <a:endParaRPr lang="nl-BE"/>
        </a:p>
      </dgm:t>
    </dgm:pt>
    <dgm:pt modelId="{E1304688-5094-4B02-AC17-8C16C32DA81C}" type="pres">
      <dgm:prSet presAssocID="{9E9E6D0E-F58A-4F6C-8013-6A65BF301095}" presName="outerComposite" presStyleCnt="0">
        <dgm:presLayoutVars>
          <dgm:chMax val="5"/>
          <dgm:dir/>
          <dgm:resizeHandles val="exact"/>
        </dgm:presLayoutVars>
      </dgm:prSet>
      <dgm:spPr/>
    </dgm:pt>
    <dgm:pt modelId="{331E35CE-3A62-44DC-8E27-AA7362DA0BAF}" type="pres">
      <dgm:prSet presAssocID="{9E9E6D0E-F58A-4F6C-8013-6A65BF301095}" presName="dummyMaxCanvas" presStyleCnt="0">
        <dgm:presLayoutVars/>
      </dgm:prSet>
      <dgm:spPr/>
    </dgm:pt>
    <dgm:pt modelId="{3B7CBEBD-5BAA-4DAC-AAC1-7D18724212FC}" type="pres">
      <dgm:prSet presAssocID="{9E9E6D0E-F58A-4F6C-8013-6A65BF301095}" presName="ThreeNodes_1" presStyleLbl="node1" presStyleIdx="0" presStyleCnt="3">
        <dgm:presLayoutVars>
          <dgm:bulletEnabled val="1"/>
        </dgm:presLayoutVars>
      </dgm:prSet>
      <dgm:spPr/>
    </dgm:pt>
    <dgm:pt modelId="{A937B887-0DD4-481C-8DB7-CF2E019D8453}" type="pres">
      <dgm:prSet presAssocID="{9E9E6D0E-F58A-4F6C-8013-6A65BF301095}" presName="ThreeNodes_2" presStyleLbl="node1" presStyleIdx="1" presStyleCnt="3">
        <dgm:presLayoutVars>
          <dgm:bulletEnabled val="1"/>
        </dgm:presLayoutVars>
      </dgm:prSet>
      <dgm:spPr/>
    </dgm:pt>
    <dgm:pt modelId="{FFDF9429-4D97-480F-847B-385A6B1C7E4D}" type="pres">
      <dgm:prSet presAssocID="{9E9E6D0E-F58A-4F6C-8013-6A65BF301095}" presName="ThreeNodes_3" presStyleLbl="node1" presStyleIdx="2" presStyleCnt="3">
        <dgm:presLayoutVars>
          <dgm:bulletEnabled val="1"/>
        </dgm:presLayoutVars>
      </dgm:prSet>
      <dgm:spPr/>
    </dgm:pt>
    <dgm:pt modelId="{8C4EF7EB-6D3E-48D7-8840-5D8566750091}" type="pres">
      <dgm:prSet presAssocID="{9E9E6D0E-F58A-4F6C-8013-6A65BF301095}" presName="ThreeConn_1-2" presStyleLbl="fgAccFollowNode1" presStyleIdx="0" presStyleCnt="2">
        <dgm:presLayoutVars>
          <dgm:bulletEnabled val="1"/>
        </dgm:presLayoutVars>
      </dgm:prSet>
      <dgm:spPr/>
    </dgm:pt>
    <dgm:pt modelId="{DC87215C-D08C-460B-8A66-6C3DA701E010}" type="pres">
      <dgm:prSet presAssocID="{9E9E6D0E-F58A-4F6C-8013-6A65BF301095}" presName="ThreeConn_2-3" presStyleLbl="fgAccFollowNode1" presStyleIdx="1" presStyleCnt="2">
        <dgm:presLayoutVars>
          <dgm:bulletEnabled val="1"/>
        </dgm:presLayoutVars>
      </dgm:prSet>
      <dgm:spPr/>
    </dgm:pt>
    <dgm:pt modelId="{8C6D03F2-39C7-4882-8331-05C78B837610}" type="pres">
      <dgm:prSet presAssocID="{9E9E6D0E-F58A-4F6C-8013-6A65BF301095}" presName="ThreeNodes_1_text" presStyleLbl="node1" presStyleIdx="2" presStyleCnt="3">
        <dgm:presLayoutVars>
          <dgm:bulletEnabled val="1"/>
        </dgm:presLayoutVars>
      </dgm:prSet>
      <dgm:spPr/>
    </dgm:pt>
    <dgm:pt modelId="{2625BE6C-E933-46D2-B8B6-16BCB571F45E}" type="pres">
      <dgm:prSet presAssocID="{9E9E6D0E-F58A-4F6C-8013-6A65BF301095}" presName="ThreeNodes_2_text" presStyleLbl="node1" presStyleIdx="2" presStyleCnt="3">
        <dgm:presLayoutVars>
          <dgm:bulletEnabled val="1"/>
        </dgm:presLayoutVars>
      </dgm:prSet>
      <dgm:spPr/>
    </dgm:pt>
    <dgm:pt modelId="{8B2B7D8D-BF47-464A-A123-31D1EBF06669}" type="pres">
      <dgm:prSet presAssocID="{9E9E6D0E-F58A-4F6C-8013-6A65BF301095}" presName="ThreeNodes_3_text" presStyleLbl="node1" presStyleIdx="2" presStyleCnt="3">
        <dgm:presLayoutVars>
          <dgm:bulletEnabled val="1"/>
        </dgm:presLayoutVars>
      </dgm:prSet>
      <dgm:spPr/>
    </dgm:pt>
  </dgm:ptLst>
  <dgm:cxnLst>
    <dgm:cxn modelId="{17F4BC44-D372-4E0F-ABB9-CB9A18B75475}" srcId="{9E9E6D0E-F58A-4F6C-8013-6A65BF301095}" destId="{5885619F-2BF0-4BD2-89B0-2D7BA0BFBBA4}" srcOrd="0" destOrd="0" parTransId="{6A5FD73D-BFF0-40E8-8195-705972967188}" sibTransId="{22FE0222-8812-40C7-B9BF-26A996CED513}"/>
    <dgm:cxn modelId="{AF4EC64C-4F3E-4F99-AC74-18E0478B54D6}" type="presOf" srcId="{9E9E6D0E-F58A-4F6C-8013-6A65BF301095}" destId="{E1304688-5094-4B02-AC17-8C16C32DA81C}" srcOrd="0" destOrd="0" presId="urn:microsoft.com/office/officeart/2005/8/layout/vProcess5"/>
    <dgm:cxn modelId="{E5BEEB70-481C-4B98-A065-65434537074B}" srcId="{9E9E6D0E-F58A-4F6C-8013-6A65BF301095}" destId="{4BF934B4-6350-4755-8A40-6460B909CB93}" srcOrd="1" destOrd="0" parTransId="{9961FF13-C43D-4BAB-AD70-E8AE5A574ED9}" sibTransId="{5CFFB0C2-15EE-4DE1-85DD-DED7A139573D}"/>
    <dgm:cxn modelId="{DA3E4C76-7781-413E-87C8-2571EDC43964}" srcId="{9E9E6D0E-F58A-4F6C-8013-6A65BF301095}" destId="{A3650F5A-FC71-43C6-B39A-A4E33B4EDE3E}" srcOrd="2" destOrd="0" parTransId="{CB3B524C-0B2E-4A0F-A274-3951427D85C3}" sibTransId="{6EAF5470-959E-4DF2-BE1C-E29D79CBD126}"/>
    <dgm:cxn modelId="{A822B183-7E8C-4291-8597-ED757E9FC3B5}" type="presOf" srcId="{5885619F-2BF0-4BD2-89B0-2D7BA0BFBBA4}" destId="{8C6D03F2-39C7-4882-8331-05C78B837610}" srcOrd="1" destOrd="0" presId="urn:microsoft.com/office/officeart/2005/8/layout/vProcess5"/>
    <dgm:cxn modelId="{7782EB84-1DC6-4B88-A040-7AE56828A091}" type="presOf" srcId="{A3650F5A-FC71-43C6-B39A-A4E33B4EDE3E}" destId="{8B2B7D8D-BF47-464A-A123-31D1EBF06669}" srcOrd="1" destOrd="0" presId="urn:microsoft.com/office/officeart/2005/8/layout/vProcess5"/>
    <dgm:cxn modelId="{98152E93-E62E-40B7-A9E1-15B877D65B9F}" type="presOf" srcId="{5CFFB0C2-15EE-4DE1-85DD-DED7A139573D}" destId="{DC87215C-D08C-460B-8A66-6C3DA701E010}" srcOrd="0" destOrd="0" presId="urn:microsoft.com/office/officeart/2005/8/layout/vProcess5"/>
    <dgm:cxn modelId="{42B9A09F-8EF9-4DA8-B0F2-D1FD8594191D}" type="presOf" srcId="{4BF934B4-6350-4755-8A40-6460B909CB93}" destId="{A937B887-0DD4-481C-8DB7-CF2E019D8453}" srcOrd="0" destOrd="0" presId="urn:microsoft.com/office/officeart/2005/8/layout/vProcess5"/>
    <dgm:cxn modelId="{09C6CEAA-816F-4D92-9B93-0576D15EFACE}" type="presOf" srcId="{5885619F-2BF0-4BD2-89B0-2D7BA0BFBBA4}" destId="{3B7CBEBD-5BAA-4DAC-AAC1-7D18724212FC}" srcOrd="0" destOrd="0" presId="urn:microsoft.com/office/officeart/2005/8/layout/vProcess5"/>
    <dgm:cxn modelId="{5B9E51C7-9960-46A9-9F62-A3D084875F93}" type="presOf" srcId="{A3650F5A-FC71-43C6-B39A-A4E33B4EDE3E}" destId="{FFDF9429-4D97-480F-847B-385A6B1C7E4D}" srcOrd="0" destOrd="0" presId="urn:microsoft.com/office/officeart/2005/8/layout/vProcess5"/>
    <dgm:cxn modelId="{D8F86FDA-F802-4AAD-8986-B85E761243FC}" type="presOf" srcId="{4BF934B4-6350-4755-8A40-6460B909CB93}" destId="{2625BE6C-E933-46D2-B8B6-16BCB571F45E}" srcOrd="1" destOrd="0" presId="urn:microsoft.com/office/officeart/2005/8/layout/vProcess5"/>
    <dgm:cxn modelId="{FD4B3BE3-3E06-4205-A783-D394C824A2C0}" type="presOf" srcId="{22FE0222-8812-40C7-B9BF-26A996CED513}" destId="{8C4EF7EB-6D3E-48D7-8840-5D8566750091}" srcOrd="0" destOrd="0" presId="urn:microsoft.com/office/officeart/2005/8/layout/vProcess5"/>
    <dgm:cxn modelId="{763E5351-9D3C-4CCE-AE26-613EB17B617E}" type="presParOf" srcId="{E1304688-5094-4B02-AC17-8C16C32DA81C}" destId="{331E35CE-3A62-44DC-8E27-AA7362DA0BAF}" srcOrd="0" destOrd="0" presId="urn:microsoft.com/office/officeart/2005/8/layout/vProcess5"/>
    <dgm:cxn modelId="{CDB63B4B-C562-4994-92F0-543DFF7AB753}" type="presParOf" srcId="{E1304688-5094-4B02-AC17-8C16C32DA81C}" destId="{3B7CBEBD-5BAA-4DAC-AAC1-7D18724212FC}" srcOrd="1" destOrd="0" presId="urn:microsoft.com/office/officeart/2005/8/layout/vProcess5"/>
    <dgm:cxn modelId="{3DA6F5FC-C7EB-43B1-AF31-B9F7892B74AB}" type="presParOf" srcId="{E1304688-5094-4B02-AC17-8C16C32DA81C}" destId="{A937B887-0DD4-481C-8DB7-CF2E019D8453}" srcOrd="2" destOrd="0" presId="urn:microsoft.com/office/officeart/2005/8/layout/vProcess5"/>
    <dgm:cxn modelId="{58E24A4B-EA31-4C6E-933E-35E8B0A9AD15}" type="presParOf" srcId="{E1304688-5094-4B02-AC17-8C16C32DA81C}" destId="{FFDF9429-4D97-480F-847B-385A6B1C7E4D}" srcOrd="3" destOrd="0" presId="urn:microsoft.com/office/officeart/2005/8/layout/vProcess5"/>
    <dgm:cxn modelId="{7290D5C5-0ACC-44ED-9402-D136EA6D2254}" type="presParOf" srcId="{E1304688-5094-4B02-AC17-8C16C32DA81C}" destId="{8C4EF7EB-6D3E-48D7-8840-5D8566750091}" srcOrd="4" destOrd="0" presId="urn:microsoft.com/office/officeart/2005/8/layout/vProcess5"/>
    <dgm:cxn modelId="{CD5BE505-946B-4D85-B60A-986E041B0A1B}" type="presParOf" srcId="{E1304688-5094-4B02-AC17-8C16C32DA81C}" destId="{DC87215C-D08C-460B-8A66-6C3DA701E010}" srcOrd="5" destOrd="0" presId="urn:microsoft.com/office/officeart/2005/8/layout/vProcess5"/>
    <dgm:cxn modelId="{B876627A-75EE-44E6-A627-FD812E019540}" type="presParOf" srcId="{E1304688-5094-4B02-AC17-8C16C32DA81C}" destId="{8C6D03F2-39C7-4882-8331-05C78B837610}" srcOrd="6" destOrd="0" presId="urn:microsoft.com/office/officeart/2005/8/layout/vProcess5"/>
    <dgm:cxn modelId="{32D83FC5-DC7E-440A-B26D-AF87363CC530}" type="presParOf" srcId="{E1304688-5094-4B02-AC17-8C16C32DA81C}" destId="{2625BE6C-E933-46D2-B8B6-16BCB571F45E}" srcOrd="7" destOrd="0" presId="urn:microsoft.com/office/officeart/2005/8/layout/vProcess5"/>
    <dgm:cxn modelId="{E3B74CCC-1BB9-41C6-80A9-7E2367EF82E8}" type="presParOf" srcId="{E1304688-5094-4B02-AC17-8C16C32DA81C}" destId="{8B2B7D8D-BF47-464A-A123-31D1EBF06669}"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281CC3-BFEA-4FB2-B81C-71E5E4E86A76}"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7D1BFFF5-8252-4250-9132-83CBD79E6F1B}">
      <dgm:prSet/>
      <dgm:spPr/>
      <dgm:t>
        <a:bodyPr/>
        <a:lstStyle/>
        <a:p>
          <a:pPr>
            <a:lnSpc>
              <a:spcPct val="100000"/>
            </a:lnSpc>
            <a:defRPr b="1"/>
          </a:pPr>
          <a:r>
            <a:rPr lang="en-US" err="1">
              <a:hlinkClick xmlns:r="http://schemas.openxmlformats.org/officeDocument/2006/relationships" r:id="rId1"/>
            </a:rPr>
            <a:t>Webpagina</a:t>
          </a:r>
          <a:endParaRPr lang="en-US"/>
        </a:p>
      </dgm:t>
    </dgm:pt>
    <dgm:pt modelId="{AF2133F4-DD36-490A-A30D-AB991A8FC96B}" type="parTrans" cxnId="{E99A77DD-52C3-47B2-9280-65802DD19D15}">
      <dgm:prSet/>
      <dgm:spPr/>
      <dgm:t>
        <a:bodyPr/>
        <a:lstStyle/>
        <a:p>
          <a:endParaRPr lang="en-US"/>
        </a:p>
      </dgm:t>
    </dgm:pt>
    <dgm:pt modelId="{B5B98503-BA0B-4A02-91CB-D7C9ACC8E812}" type="sibTrans" cxnId="{E99A77DD-52C3-47B2-9280-65802DD19D15}">
      <dgm:prSet/>
      <dgm:spPr/>
      <dgm:t>
        <a:bodyPr/>
        <a:lstStyle/>
        <a:p>
          <a:endParaRPr lang="en-US"/>
        </a:p>
      </dgm:t>
    </dgm:pt>
    <dgm:pt modelId="{6543E4B8-FFC4-47E4-B9E2-828B50DE3F40}">
      <dgm:prSet/>
      <dgm:spPr/>
      <dgm:t>
        <a:bodyPr/>
        <a:lstStyle/>
        <a:p>
          <a:pPr>
            <a:lnSpc>
              <a:spcPct val="100000"/>
            </a:lnSpc>
          </a:pPr>
          <a:r>
            <a:rPr lang="en-US" err="1"/>
            <a:t>Dienstverlening</a:t>
          </a:r>
          <a:r>
            <a:rPr lang="en-US"/>
            <a:t> </a:t>
          </a:r>
          <a:r>
            <a:rPr lang="en-US" err="1"/>
            <a:t>leiderschap</a:t>
          </a:r>
          <a:endParaRPr lang="en-US"/>
        </a:p>
      </dgm:t>
    </dgm:pt>
    <dgm:pt modelId="{82121018-D359-4502-B8CD-DA3751E2117E}" type="parTrans" cxnId="{82564016-D457-4232-B9D4-9700A3B4CE0B}">
      <dgm:prSet/>
      <dgm:spPr/>
      <dgm:t>
        <a:bodyPr/>
        <a:lstStyle/>
        <a:p>
          <a:endParaRPr lang="en-US"/>
        </a:p>
      </dgm:t>
    </dgm:pt>
    <dgm:pt modelId="{15060DCB-FECE-4D16-B913-EAADDA830030}" type="sibTrans" cxnId="{82564016-D457-4232-B9D4-9700A3B4CE0B}">
      <dgm:prSet/>
      <dgm:spPr/>
      <dgm:t>
        <a:bodyPr/>
        <a:lstStyle/>
        <a:p>
          <a:endParaRPr lang="en-US"/>
        </a:p>
      </dgm:t>
    </dgm:pt>
    <dgm:pt modelId="{072B352A-2818-4873-9F83-4B705D12F71A}">
      <dgm:prSet custT="1"/>
      <dgm:spPr/>
      <dgm:t>
        <a:bodyPr/>
        <a:lstStyle/>
        <a:p>
          <a:pPr>
            <a:lnSpc>
              <a:spcPct val="100000"/>
            </a:lnSpc>
            <a:defRPr b="1"/>
          </a:pPr>
          <a:r>
            <a:rPr lang="nl-NL" sz="2800" b="1" kern="1200">
              <a:solidFill>
                <a:srgbClr val="FFEB00"/>
              </a:solidFill>
              <a:latin typeface="Flanders Art Sans"/>
              <a:ea typeface="+mn-ea"/>
              <a:cs typeface="+mn-cs"/>
            </a:rPr>
            <a:t>Mailing 28 juni</a:t>
          </a:r>
          <a:endParaRPr lang="en-US" sz="2800" b="1" kern="1200">
            <a:solidFill>
              <a:srgbClr val="FFEB00"/>
            </a:solidFill>
            <a:latin typeface="Flanders Art Sans"/>
            <a:ea typeface="+mn-ea"/>
            <a:cs typeface="+mn-cs"/>
          </a:endParaRPr>
        </a:p>
      </dgm:t>
    </dgm:pt>
    <dgm:pt modelId="{F6BB3615-6CDE-4B18-B937-CA7DE751A496}" type="parTrans" cxnId="{DCD9ECDC-AA72-44FB-9368-3336E77D0ACF}">
      <dgm:prSet/>
      <dgm:spPr/>
      <dgm:t>
        <a:bodyPr/>
        <a:lstStyle/>
        <a:p>
          <a:endParaRPr lang="en-US"/>
        </a:p>
      </dgm:t>
    </dgm:pt>
    <dgm:pt modelId="{7FB75329-3C69-4AD0-A2B1-83E99B968F15}" type="sibTrans" cxnId="{DCD9ECDC-AA72-44FB-9368-3336E77D0ACF}">
      <dgm:prSet/>
      <dgm:spPr/>
      <dgm:t>
        <a:bodyPr/>
        <a:lstStyle/>
        <a:p>
          <a:endParaRPr lang="en-US"/>
        </a:p>
      </dgm:t>
    </dgm:pt>
    <dgm:pt modelId="{5832E752-31FF-4094-9C29-689218BD87A5}">
      <dgm:prSet/>
      <dgm:spPr/>
      <dgm:t>
        <a:bodyPr/>
        <a:lstStyle/>
        <a:p>
          <a:pPr>
            <a:lnSpc>
              <a:spcPct val="100000"/>
            </a:lnSpc>
          </a:pPr>
          <a:r>
            <a:rPr lang="nl-NL"/>
            <a:t>Gericht naar middenkader </a:t>
          </a:r>
        </a:p>
        <a:p>
          <a:pPr>
            <a:lnSpc>
              <a:spcPct val="100000"/>
            </a:lnSpc>
          </a:pPr>
          <a:r>
            <a:rPr lang="nl-NL"/>
            <a:t>Vlaamse overheid</a:t>
          </a:r>
          <a:endParaRPr lang="en-US"/>
        </a:p>
      </dgm:t>
    </dgm:pt>
    <dgm:pt modelId="{4F61CD68-2FA2-4372-9815-C73350684515}" type="parTrans" cxnId="{D9C7C7E5-12A2-4A86-BEDA-59691E15110C}">
      <dgm:prSet/>
      <dgm:spPr/>
      <dgm:t>
        <a:bodyPr/>
        <a:lstStyle/>
        <a:p>
          <a:endParaRPr lang="en-US"/>
        </a:p>
      </dgm:t>
    </dgm:pt>
    <dgm:pt modelId="{C5C40B4E-0876-44AD-BC61-408EE80F0127}" type="sibTrans" cxnId="{D9C7C7E5-12A2-4A86-BEDA-59691E15110C}">
      <dgm:prSet/>
      <dgm:spPr/>
      <dgm:t>
        <a:bodyPr/>
        <a:lstStyle/>
        <a:p>
          <a:endParaRPr lang="en-US"/>
        </a:p>
      </dgm:t>
    </dgm:pt>
    <dgm:pt modelId="{E29C7B8D-30A0-4FA4-8C1D-E7009FA2FFF6}">
      <dgm:prSet/>
      <dgm:spPr/>
      <dgm:t>
        <a:bodyPr/>
        <a:lstStyle/>
        <a:p>
          <a:pPr>
            <a:lnSpc>
              <a:spcPct val="100000"/>
            </a:lnSpc>
            <a:defRPr b="1"/>
          </a:pPr>
          <a:r>
            <a:rPr lang="en-US">
              <a:solidFill>
                <a:srgbClr val="FFEB00"/>
              </a:solidFill>
            </a:rPr>
            <a:t>HR </a:t>
          </a:r>
        </a:p>
      </dgm:t>
    </dgm:pt>
    <dgm:pt modelId="{7D0B440B-4437-46BA-886D-FBA366149E91}" type="parTrans" cxnId="{C7C0A595-F048-4837-8AD6-7FEDAF3BB7C8}">
      <dgm:prSet/>
      <dgm:spPr/>
      <dgm:t>
        <a:bodyPr/>
        <a:lstStyle/>
        <a:p>
          <a:endParaRPr lang="en-US"/>
        </a:p>
      </dgm:t>
    </dgm:pt>
    <dgm:pt modelId="{F64643E8-C2DD-4853-B5EA-54410F4FFD11}" type="sibTrans" cxnId="{C7C0A595-F048-4837-8AD6-7FEDAF3BB7C8}">
      <dgm:prSet/>
      <dgm:spPr/>
      <dgm:t>
        <a:bodyPr/>
        <a:lstStyle/>
        <a:p>
          <a:endParaRPr lang="en-US"/>
        </a:p>
      </dgm:t>
    </dgm:pt>
    <dgm:pt modelId="{AFC643E4-23EC-46D1-8A57-5311AE1087A7}">
      <dgm:prSet/>
      <dgm:spPr/>
      <dgm:t>
        <a:bodyPr/>
        <a:lstStyle/>
        <a:p>
          <a:pPr>
            <a:lnSpc>
              <a:spcPct val="100000"/>
            </a:lnSpc>
          </a:pPr>
          <a:r>
            <a:rPr lang="en-US" err="1"/>
            <a:t>Spreek</a:t>
          </a:r>
          <a:r>
            <a:rPr lang="en-US"/>
            <a:t> je </a:t>
          </a:r>
          <a:r>
            <a:rPr lang="en-US" err="1"/>
            <a:t>middenkader</a:t>
          </a:r>
          <a:r>
            <a:rPr lang="en-US"/>
            <a:t> </a:t>
          </a:r>
          <a:r>
            <a:rPr lang="en-US" err="1"/>
            <a:t>aan</a:t>
          </a:r>
          <a:endParaRPr lang="en-US"/>
        </a:p>
      </dgm:t>
    </dgm:pt>
    <dgm:pt modelId="{6C854230-9D38-4358-8C60-85CC8DA0809E}" type="parTrans" cxnId="{70F7BDD7-6D52-4DE8-ACDA-0E8DB91D8AC9}">
      <dgm:prSet/>
      <dgm:spPr/>
      <dgm:t>
        <a:bodyPr/>
        <a:lstStyle/>
        <a:p>
          <a:endParaRPr lang="en-US"/>
        </a:p>
      </dgm:t>
    </dgm:pt>
    <dgm:pt modelId="{F61C7287-D0F6-4A10-85BB-889E025D441A}" type="sibTrans" cxnId="{70F7BDD7-6D52-4DE8-ACDA-0E8DB91D8AC9}">
      <dgm:prSet/>
      <dgm:spPr/>
      <dgm:t>
        <a:bodyPr/>
        <a:lstStyle/>
        <a:p>
          <a:endParaRPr lang="en-US"/>
        </a:p>
      </dgm:t>
    </dgm:pt>
    <dgm:pt modelId="{D251E7CE-3696-49D0-B98E-3C33302691E5}" type="pres">
      <dgm:prSet presAssocID="{F9281CC3-BFEA-4FB2-B81C-71E5E4E86A76}" presName="root" presStyleCnt="0">
        <dgm:presLayoutVars>
          <dgm:dir/>
          <dgm:resizeHandles val="exact"/>
        </dgm:presLayoutVars>
      </dgm:prSet>
      <dgm:spPr/>
    </dgm:pt>
    <dgm:pt modelId="{EE74F573-EB11-4085-AF59-319E98CD6508}" type="pres">
      <dgm:prSet presAssocID="{7D1BFFF5-8252-4250-9132-83CBD79E6F1B}" presName="compNode" presStyleCnt="0"/>
      <dgm:spPr/>
    </dgm:pt>
    <dgm:pt modelId="{8BE699AE-ABED-465E-BA4A-39B81D16D18D}" type="pres">
      <dgm:prSet presAssocID="{7D1BFFF5-8252-4250-9132-83CBD79E6F1B}"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Webontwerp met effen opvulling"/>
        </a:ext>
      </dgm:extLst>
    </dgm:pt>
    <dgm:pt modelId="{9C142AB9-BF36-4092-BD9C-BE10F7C75048}" type="pres">
      <dgm:prSet presAssocID="{7D1BFFF5-8252-4250-9132-83CBD79E6F1B}" presName="iconSpace" presStyleCnt="0"/>
      <dgm:spPr/>
    </dgm:pt>
    <dgm:pt modelId="{D3FDFA76-25B4-40BB-9E40-33ABFBF0C427}" type="pres">
      <dgm:prSet presAssocID="{7D1BFFF5-8252-4250-9132-83CBD79E6F1B}" presName="parTx" presStyleLbl="revTx" presStyleIdx="0" presStyleCnt="6">
        <dgm:presLayoutVars>
          <dgm:chMax val="0"/>
          <dgm:chPref val="0"/>
        </dgm:presLayoutVars>
      </dgm:prSet>
      <dgm:spPr/>
    </dgm:pt>
    <dgm:pt modelId="{BF474FFF-93BA-483F-AA73-7D94C501296C}" type="pres">
      <dgm:prSet presAssocID="{7D1BFFF5-8252-4250-9132-83CBD79E6F1B}" presName="txSpace" presStyleCnt="0"/>
      <dgm:spPr/>
    </dgm:pt>
    <dgm:pt modelId="{690AE9BA-4133-4E9B-91A6-03D0B8C8F418}" type="pres">
      <dgm:prSet presAssocID="{7D1BFFF5-8252-4250-9132-83CBD79E6F1B}" presName="desTx" presStyleLbl="revTx" presStyleIdx="1" presStyleCnt="6">
        <dgm:presLayoutVars/>
      </dgm:prSet>
      <dgm:spPr/>
    </dgm:pt>
    <dgm:pt modelId="{FE7B6A6E-6CDA-4AE2-B118-6FE848E38E6E}" type="pres">
      <dgm:prSet presAssocID="{B5B98503-BA0B-4A02-91CB-D7C9ACC8E812}" presName="sibTrans" presStyleCnt="0"/>
      <dgm:spPr/>
    </dgm:pt>
    <dgm:pt modelId="{6D541FD7-2BA3-4228-A208-E735E338013E}" type="pres">
      <dgm:prSet presAssocID="{072B352A-2818-4873-9F83-4B705D12F71A}" presName="compNode" presStyleCnt="0"/>
      <dgm:spPr/>
    </dgm:pt>
    <dgm:pt modelId="{0037A782-A66B-4872-95D7-FA0A4B1DFC3B}" type="pres">
      <dgm:prSet presAssocID="{072B352A-2818-4873-9F83-4B705D12F71A}" presName="iconRect" presStyleLbl="node1" presStyleIdx="1" presStyleCnt="3" custScaleX="126876" custScaleY="13190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Brievenbus silhouet"/>
        </a:ext>
      </dgm:extLst>
    </dgm:pt>
    <dgm:pt modelId="{363A4991-21CB-43A0-8540-3E26007EC270}" type="pres">
      <dgm:prSet presAssocID="{072B352A-2818-4873-9F83-4B705D12F71A}" presName="iconSpace" presStyleCnt="0"/>
      <dgm:spPr/>
    </dgm:pt>
    <dgm:pt modelId="{E3000AC3-332C-4568-AF04-C9563D7F8525}" type="pres">
      <dgm:prSet presAssocID="{072B352A-2818-4873-9F83-4B705D12F71A}" presName="parTx" presStyleLbl="revTx" presStyleIdx="2" presStyleCnt="6">
        <dgm:presLayoutVars>
          <dgm:chMax val="0"/>
          <dgm:chPref val="0"/>
        </dgm:presLayoutVars>
      </dgm:prSet>
      <dgm:spPr/>
    </dgm:pt>
    <dgm:pt modelId="{27FB8552-274B-4314-873F-28380CB20C27}" type="pres">
      <dgm:prSet presAssocID="{072B352A-2818-4873-9F83-4B705D12F71A}" presName="txSpace" presStyleCnt="0"/>
      <dgm:spPr/>
    </dgm:pt>
    <dgm:pt modelId="{30B8E5EE-6CC5-46F6-9E8D-C5E3FD391C3E}" type="pres">
      <dgm:prSet presAssocID="{072B352A-2818-4873-9F83-4B705D12F71A}" presName="desTx" presStyleLbl="revTx" presStyleIdx="3" presStyleCnt="6" custScaleX="158280">
        <dgm:presLayoutVars/>
      </dgm:prSet>
      <dgm:spPr/>
    </dgm:pt>
    <dgm:pt modelId="{ECECD5E2-DF11-4185-8F6B-701A6A091A9F}" type="pres">
      <dgm:prSet presAssocID="{7FB75329-3C69-4AD0-A2B1-83E99B968F15}" presName="sibTrans" presStyleCnt="0"/>
      <dgm:spPr/>
    </dgm:pt>
    <dgm:pt modelId="{09D4C0AE-8A35-462B-9CD0-9CBCB4DDBB14}" type="pres">
      <dgm:prSet presAssocID="{E29C7B8D-30A0-4FA4-8C1D-E7009FA2FFF6}" presName="compNode" presStyleCnt="0"/>
      <dgm:spPr/>
    </dgm:pt>
    <dgm:pt modelId="{E2E02CA6-9B56-4948-A02C-C34100F6D0BD}" type="pres">
      <dgm:prSet presAssocID="{E29C7B8D-30A0-4FA4-8C1D-E7009FA2FFF6}" presName="iconRect" presStyleLbl="node1" presStyleIdx="2" presStyleCnt="3" custLinFactNeighborX="-44942" custLinFactNeighborY="531"/>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Held, vrouw silhouet"/>
        </a:ext>
      </dgm:extLst>
    </dgm:pt>
    <dgm:pt modelId="{218EA610-EACA-40FF-A5BC-3CD1A3EA3181}" type="pres">
      <dgm:prSet presAssocID="{E29C7B8D-30A0-4FA4-8C1D-E7009FA2FFF6}" presName="iconSpace" presStyleCnt="0"/>
      <dgm:spPr/>
    </dgm:pt>
    <dgm:pt modelId="{89C878D0-233B-4265-BFA4-0A6466C5479C}" type="pres">
      <dgm:prSet presAssocID="{E29C7B8D-30A0-4FA4-8C1D-E7009FA2FFF6}" presName="parTx" presStyleLbl="revTx" presStyleIdx="4" presStyleCnt="6">
        <dgm:presLayoutVars>
          <dgm:chMax val="0"/>
          <dgm:chPref val="0"/>
        </dgm:presLayoutVars>
      </dgm:prSet>
      <dgm:spPr/>
    </dgm:pt>
    <dgm:pt modelId="{DCC1C442-6F27-4F94-A942-70F3A90EC812}" type="pres">
      <dgm:prSet presAssocID="{E29C7B8D-30A0-4FA4-8C1D-E7009FA2FFF6}" presName="txSpace" presStyleCnt="0"/>
      <dgm:spPr/>
    </dgm:pt>
    <dgm:pt modelId="{AED9E581-8DFD-4D75-A5F1-B72E09A6B0DA}" type="pres">
      <dgm:prSet presAssocID="{E29C7B8D-30A0-4FA4-8C1D-E7009FA2FFF6}" presName="desTx" presStyleLbl="revTx" presStyleIdx="5" presStyleCnt="6">
        <dgm:presLayoutVars/>
      </dgm:prSet>
      <dgm:spPr/>
    </dgm:pt>
  </dgm:ptLst>
  <dgm:cxnLst>
    <dgm:cxn modelId="{82564016-D457-4232-B9D4-9700A3B4CE0B}" srcId="{7D1BFFF5-8252-4250-9132-83CBD79E6F1B}" destId="{6543E4B8-FFC4-47E4-B9E2-828B50DE3F40}" srcOrd="0" destOrd="0" parTransId="{82121018-D359-4502-B8CD-DA3751E2117E}" sibTransId="{15060DCB-FECE-4D16-B913-EAADDA830030}"/>
    <dgm:cxn modelId="{A84DE02E-5B71-4FD6-81D9-9D523EEC2C2F}" type="presOf" srcId="{AFC643E4-23EC-46D1-8A57-5311AE1087A7}" destId="{AED9E581-8DFD-4D75-A5F1-B72E09A6B0DA}" srcOrd="0" destOrd="0" presId="urn:microsoft.com/office/officeart/2018/5/layout/CenteredIconLabelDescriptionList"/>
    <dgm:cxn modelId="{25698534-684F-425E-9975-1D6560F9DB7A}" type="presOf" srcId="{F9281CC3-BFEA-4FB2-B81C-71E5E4E86A76}" destId="{D251E7CE-3696-49D0-B98E-3C33302691E5}" srcOrd="0" destOrd="0" presId="urn:microsoft.com/office/officeart/2018/5/layout/CenteredIconLabelDescriptionList"/>
    <dgm:cxn modelId="{481CB43B-2EA7-4307-9AA2-23DA9957DDD0}" type="presOf" srcId="{6543E4B8-FFC4-47E4-B9E2-828B50DE3F40}" destId="{690AE9BA-4133-4E9B-91A6-03D0B8C8F418}" srcOrd="0" destOrd="0" presId="urn:microsoft.com/office/officeart/2018/5/layout/CenteredIconLabelDescriptionList"/>
    <dgm:cxn modelId="{E1AB4A8A-F8E0-4B6E-9E82-F503C560FE61}" type="presOf" srcId="{072B352A-2818-4873-9F83-4B705D12F71A}" destId="{E3000AC3-332C-4568-AF04-C9563D7F8525}" srcOrd="0" destOrd="0" presId="urn:microsoft.com/office/officeart/2018/5/layout/CenteredIconLabelDescriptionList"/>
    <dgm:cxn modelId="{C7C0A595-F048-4837-8AD6-7FEDAF3BB7C8}" srcId="{F9281CC3-BFEA-4FB2-B81C-71E5E4E86A76}" destId="{E29C7B8D-30A0-4FA4-8C1D-E7009FA2FFF6}" srcOrd="2" destOrd="0" parTransId="{7D0B440B-4437-46BA-886D-FBA366149E91}" sibTransId="{F64643E8-C2DD-4853-B5EA-54410F4FFD11}"/>
    <dgm:cxn modelId="{3511FFA9-A303-4CFE-A984-D2E85057063B}" type="presOf" srcId="{E29C7B8D-30A0-4FA4-8C1D-E7009FA2FFF6}" destId="{89C878D0-233B-4265-BFA4-0A6466C5479C}" srcOrd="0" destOrd="0" presId="urn:microsoft.com/office/officeart/2018/5/layout/CenteredIconLabelDescriptionList"/>
    <dgm:cxn modelId="{C010AFC6-D3F5-43E4-9245-B606693E8D57}" type="presOf" srcId="{5832E752-31FF-4094-9C29-689218BD87A5}" destId="{30B8E5EE-6CC5-46F6-9E8D-C5E3FD391C3E}" srcOrd="0" destOrd="0" presId="urn:microsoft.com/office/officeart/2018/5/layout/CenteredIconLabelDescriptionList"/>
    <dgm:cxn modelId="{70F7BDD7-6D52-4DE8-ACDA-0E8DB91D8AC9}" srcId="{E29C7B8D-30A0-4FA4-8C1D-E7009FA2FFF6}" destId="{AFC643E4-23EC-46D1-8A57-5311AE1087A7}" srcOrd="0" destOrd="0" parTransId="{6C854230-9D38-4358-8C60-85CC8DA0809E}" sibTransId="{F61C7287-D0F6-4A10-85BB-889E025D441A}"/>
    <dgm:cxn modelId="{DCD9ECDC-AA72-44FB-9368-3336E77D0ACF}" srcId="{F9281CC3-BFEA-4FB2-B81C-71E5E4E86A76}" destId="{072B352A-2818-4873-9F83-4B705D12F71A}" srcOrd="1" destOrd="0" parTransId="{F6BB3615-6CDE-4B18-B937-CA7DE751A496}" sibTransId="{7FB75329-3C69-4AD0-A2B1-83E99B968F15}"/>
    <dgm:cxn modelId="{E99A77DD-52C3-47B2-9280-65802DD19D15}" srcId="{F9281CC3-BFEA-4FB2-B81C-71E5E4E86A76}" destId="{7D1BFFF5-8252-4250-9132-83CBD79E6F1B}" srcOrd="0" destOrd="0" parTransId="{AF2133F4-DD36-490A-A30D-AB991A8FC96B}" sibTransId="{B5B98503-BA0B-4A02-91CB-D7C9ACC8E812}"/>
    <dgm:cxn modelId="{62A993DF-ED04-4A4F-9E5F-8BFF2BE4217F}" type="presOf" srcId="{7D1BFFF5-8252-4250-9132-83CBD79E6F1B}" destId="{D3FDFA76-25B4-40BB-9E40-33ABFBF0C427}" srcOrd="0" destOrd="0" presId="urn:microsoft.com/office/officeart/2018/5/layout/CenteredIconLabelDescriptionList"/>
    <dgm:cxn modelId="{D9C7C7E5-12A2-4A86-BEDA-59691E15110C}" srcId="{072B352A-2818-4873-9F83-4B705D12F71A}" destId="{5832E752-31FF-4094-9C29-689218BD87A5}" srcOrd="0" destOrd="0" parTransId="{4F61CD68-2FA2-4372-9815-C73350684515}" sibTransId="{C5C40B4E-0876-44AD-BC61-408EE80F0127}"/>
    <dgm:cxn modelId="{4383BCD2-F0A2-4EB1-80A0-C391DD335EE6}" type="presParOf" srcId="{D251E7CE-3696-49D0-B98E-3C33302691E5}" destId="{EE74F573-EB11-4085-AF59-319E98CD6508}" srcOrd="0" destOrd="0" presId="urn:microsoft.com/office/officeart/2018/5/layout/CenteredIconLabelDescriptionList"/>
    <dgm:cxn modelId="{93195A2B-1C03-4BF3-9C20-3233803EE4DD}" type="presParOf" srcId="{EE74F573-EB11-4085-AF59-319E98CD6508}" destId="{8BE699AE-ABED-465E-BA4A-39B81D16D18D}" srcOrd="0" destOrd="0" presId="urn:microsoft.com/office/officeart/2018/5/layout/CenteredIconLabelDescriptionList"/>
    <dgm:cxn modelId="{64148E3C-4E97-4B23-BF68-37C212695367}" type="presParOf" srcId="{EE74F573-EB11-4085-AF59-319E98CD6508}" destId="{9C142AB9-BF36-4092-BD9C-BE10F7C75048}" srcOrd="1" destOrd="0" presId="urn:microsoft.com/office/officeart/2018/5/layout/CenteredIconLabelDescriptionList"/>
    <dgm:cxn modelId="{95CD6E1E-35D3-43D4-96A5-83367A3E50A6}" type="presParOf" srcId="{EE74F573-EB11-4085-AF59-319E98CD6508}" destId="{D3FDFA76-25B4-40BB-9E40-33ABFBF0C427}" srcOrd="2" destOrd="0" presId="urn:microsoft.com/office/officeart/2018/5/layout/CenteredIconLabelDescriptionList"/>
    <dgm:cxn modelId="{3C38AA2D-6171-4CAC-AD94-80F91807D6AB}" type="presParOf" srcId="{EE74F573-EB11-4085-AF59-319E98CD6508}" destId="{BF474FFF-93BA-483F-AA73-7D94C501296C}" srcOrd="3" destOrd="0" presId="urn:microsoft.com/office/officeart/2018/5/layout/CenteredIconLabelDescriptionList"/>
    <dgm:cxn modelId="{475FEFA1-7DD5-4AAB-8745-9EC06D63A5FC}" type="presParOf" srcId="{EE74F573-EB11-4085-AF59-319E98CD6508}" destId="{690AE9BA-4133-4E9B-91A6-03D0B8C8F418}" srcOrd="4" destOrd="0" presId="urn:microsoft.com/office/officeart/2018/5/layout/CenteredIconLabelDescriptionList"/>
    <dgm:cxn modelId="{9B07DC89-9091-44C0-9177-94CE59F8CD88}" type="presParOf" srcId="{D251E7CE-3696-49D0-B98E-3C33302691E5}" destId="{FE7B6A6E-6CDA-4AE2-B118-6FE848E38E6E}" srcOrd="1" destOrd="0" presId="urn:microsoft.com/office/officeart/2018/5/layout/CenteredIconLabelDescriptionList"/>
    <dgm:cxn modelId="{9F7389DC-8399-4567-A563-E4FF66D5162E}" type="presParOf" srcId="{D251E7CE-3696-49D0-B98E-3C33302691E5}" destId="{6D541FD7-2BA3-4228-A208-E735E338013E}" srcOrd="2" destOrd="0" presId="urn:microsoft.com/office/officeart/2018/5/layout/CenteredIconLabelDescriptionList"/>
    <dgm:cxn modelId="{B02E9570-B621-4BCC-80EC-50FCBF02554C}" type="presParOf" srcId="{6D541FD7-2BA3-4228-A208-E735E338013E}" destId="{0037A782-A66B-4872-95D7-FA0A4B1DFC3B}" srcOrd="0" destOrd="0" presId="urn:microsoft.com/office/officeart/2018/5/layout/CenteredIconLabelDescriptionList"/>
    <dgm:cxn modelId="{65FB6895-E228-48B1-AE45-E44BE9641E98}" type="presParOf" srcId="{6D541FD7-2BA3-4228-A208-E735E338013E}" destId="{363A4991-21CB-43A0-8540-3E26007EC270}" srcOrd="1" destOrd="0" presId="urn:microsoft.com/office/officeart/2018/5/layout/CenteredIconLabelDescriptionList"/>
    <dgm:cxn modelId="{27AD85C9-F001-46CD-8C86-26E6F8BC59D8}" type="presParOf" srcId="{6D541FD7-2BA3-4228-A208-E735E338013E}" destId="{E3000AC3-332C-4568-AF04-C9563D7F8525}" srcOrd="2" destOrd="0" presId="urn:microsoft.com/office/officeart/2018/5/layout/CenteredIconLabelDescriptionList"/>
    <dgm:cxn modelId="{470D31B3-2A97-47B8-8DDF-2D7084C2092D}" type="presParOf" srcId="{6D541FD7-2BA3-4228-A208-E735E338013E}" destId="{27FB8552-274B-4314-873F-28380CB20C27}" srcOrd="3" destOrd="0" presId="urn:microsoft.com/office/officeart/2018/5/layout/CenteredIconLabelDescriptionList"/>
    <dgm:cxn modelId="{3121052B-5977-4783-BB29-64FAD6C81277}" type="presParOf" srcId="{6D541FD7-2BA3-4228-A208-E735E338013E}" destId="{30B8E5EE-6CC5-46F6-9E8D-C5E3FD391C3E}" srcOrd="4" destOrd="0" presId="urn:microsoft.com/office/officeart/2018/5/layout/CenteredIconLabelDescriptionList"/>
    <dgm:cxn modelId="{9E7051A7-BF90-47A7-B898-18A721CC71A4}" type="presParOf" srcId="{D251E7CE-3696-49D0-B98E-3C33302691E5}" destId="{ECECD5E2-DF11-4185-8F6B-701A6A091A9F}" srcOrd="3" destOrd="0" presId="urn:microsoft.com/office/officeart/2018/5/layout/CenteredIconLabelDescriptionList"/>
    <dgm:cxn modelId="{FA84E1E9-2CEB-4116-8303-44F3519F76DC}" type="presParOf" srcId="{D251E7CE-3696-49D0-B98E-3C33302691E5}" destId="{09D4C0AE-8A35-462B-9CD0-9CBCB4DDBB14}" srcOrd="4" destOrd="0" presId="urn:microsoft.com/office/officeart/2018/5/layout/CenteredIconLabelDescriptionList"/>
    <dgm:cxn modelId="{32E030B5-A59D-4622-848D-F2E649AA0B2D}" type="presParOf" srcId="{09D4C0AE-8A35-462B-9CD0-9CBCB4DDBB14}" destId="{E2E02CA6-9B56-4948-A02C-C34100F6D0BD}" srcOrd="0" destOrd="0" presId="urn:microsoft.com/office/officeart/2018/5/layout/CenteredIconLabelDescriptionList"/>
    <dgm:cxn modelId="{4B8B77F3-536A-4680-88A4-25DD16DC5D94}" type="presParOf" srcId="{09D4C0AE-8A35-462B-9CD0-9CBCB4DDBB14}" destId="{218EA610-EACA-40FF-A5BC-3CD1A3EA3181}" srcOrd="1" destOrd="0" presId="urn:microsoft.com/office/officeart/2018/5/layout/CenteredIconLabelDescriptionList"/>
    <dgm:cxn modelId="{B8992251-561D-4103-BEB9-F2B4C3DE9272}" type="presParOf" srcId="{09D4C0AE-8A35-462B-9CD0-9CBCB4DDBB14}" destId="{89C878D0-233B-4265-BFA4-0A6466C5479C}" srcOrd="2" destOrd="0" presId="urn:microsoft.com/office/officeart/2018/5/layout/CenteredIconLabelDescriptionList"/>
    <dgm:cxn modelId="{08B3B3F0-D519-4CF3-BDDD-356018CE1BCD}" type="presParOf" srcId="{09D4C0AE-8A35-462B-9CD0-9CBCB4DDBB14}" destId="{DCC1C442-6F27-4F94-A942-70F3A90EC812}" srcOrd="3" destOrd="0" presId="urn:microsoft.com/office/officeart/2018/5/layout/CenteredIconLabelDescriptionList"/>
    <dgm:cxn modelId="{CBBE834F-1CAB-43C6-9A4A-8A96D7E6ED71}" type="presParOf" srcId="{09D4C0AE-8A35-462B-9CD0-9CBCB4DDBB14}" destId="{AED9E581-8DFD-4D75-A5F1-B72E09A6B0DA}"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A4F9AD-7217-4E12-B1E1-40234354F23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C03CBB5-6837-415E-B218-7C684DA0847C}">
      <dgm:prSet/>
      <dgm:spPr/>
      <dgm:t>
        <a:bodyPr/>
        <a:lstStyle/>
        <a:p>
          <a:pPr>
            <a:lnSpc>
              <a:spcPct val="100000"/>
            </a:lnSpc>
          </a:pPr>
          <a:r>
            <a:rPr lang="nl-BE"/>
            <a:t>MENSEN STERKER MAKEN </a:t>
          </a:r>
          <a:endParaRPr lang="en-US"/>
        </a:p>
      </dgm:t>
    </dgm:pt>
    <dgm:pt modelId="{6D3B1DC4-28CC-4CB9-BDFB-E19CA794A493}" type="parTrans" cxnId="{F743B55D-8E62-42EC-9E61-40ECC98107C3}">
      <dgm:prSet/>
      <dgm:spPr/>
      <dgm:t>
        <a:bodyPr/>
        <a:lstStyle/>
        <a:p>
          <a:endParaRPr lang="en-US"/>
        </a:p>
      </dgm:t>
    </dgm:pt>
    <dgm:pt modelId="{F2B715F9-BAB2-4FE5-9C45-2941D7A4B60C}" type="sibTrans" cxnId="{F743B55D-8E62-42EC-9E61-40ECC98107C3}">
      <dgm:prSet/>
      <dgm:spPr/>
      <dgm:t>
        <a:bodyPr/>
        <a:lstStyle/>
        <a:p>
          <a:endParaRPr lang="en-US"/>
        </a:p>
      </dgm:t>
    </dgm:pt>
    <dgm:pt modelId="{A74BD5DF-E3F2-40D1-BBD4-9A335D851772}">
      <dgm:prSet/>
      <dgm:spPr/>
      <dgm:t>
        <a:bodyPr/>
        <a:lstStyle/>
        <a:p>
          <a:pPr>
            <a:lnSpc>
              <a:spcPct val="100000"/>
            </a:lnSpc>
          </a:pPr>
          <a:r>
            <a:rPr lang="nl-BE"/>
            <a:t>ZODAT ZE HUN LOOPBAAN IN EIGEN HANDEN KUNNEN NEMEN </a:t>
          </a:r>
          <a:endParaRPr lang="en-US"/>
        </a:p>
      </dgm:t>
    </dgm:pt>
    <dgm:pt modelId="{93301E1B-A461-4F25-9910-F649FAED7CC9}" type="parTrans" cxnId="{7FB856E3-382E-41D2-A3A8-96D8D102F167}">
      <dgm:prSet/>
      <dgm:spPr/>
      <dgm:t>
        <a:bodyPr/>
        <a:lstStyle/>
        <a:p>
          <a:endParaRPr lang="en-US"/>
        </a:p>
      </dgm:t>
    </dgm:pt>
    <dgm:pt modelId="{90534F53-A288-4B8B-8396-5B2C3CED0D27}" type="sibTrans" cxnId="{7FB856E3-382E-41D2-A3A8-96D8D102F167}">
      <dgm:prSet/>
      <dgm:spPr/>
      <dgm:t>
        <a:bodyPr/>
        <a:lstStyle/>
        <a:p>
          <a:endParaRPr lang="en-US"/>
        </a:p>
      </dgm:t>
    </dgm:pt>
    <dgm:pt modelId="{94D004CC-CBAE-41DD-9468-3D848FC207AA}">
      <dgm:prSet/>
      <dgm:spPr/>
      <dgm:t>
        <a:bodyPr/>
        <a:lstStyle/>
        <a:p>
          <a:pPr>
            <a:lnSpc>
              <a:spcPct val="100000"/>
            </a:lnSpc>
          </a:pPr>
          <a:r>
            <a:rPr lang="nl-BE"/>
            <a:t>EN ZODAT ZE DANKZIJ HUN TALENTEN </a:t>
          </a:r>
          <a:endParaRPr lang="en-US"/>
        </a:p>
      </dgm:t>
    </dgm:pt>
    <dgm:pt modelId="{F86A058C-8677-4D11-838F-FCE2DE66DC48}" type="parTrans" cxnId="{ABB99127-EDDA-4452-9D12-E1FB5A7DB7FA}">
      <dgm:prSet/>
      <dgm:spPr/>
      <dgm:t>
        <a:bodyPr/>
        <a:lstStyle/>
        <a:p>
          <a:endParaRPr lang="en-US"/>
        </a:p>
      </dgm:t>
    </dgm:pt>
    <dgm:pt modelId="{63806DD2-7EA6-4DCF-8B51-DC924ECBB344}" type="sibTrans" cxnId="{ABB99127-EDDA-4452-9D12-E1FB5A7DB7FA}">
      <dgm:prSet/>
      <dgm:spPr/>
      <dgm:t>
        <a:bodyPr/>
        <a:lstStyle/>
        <a:p>
          <a:endParaRPr lang="en-US"/>
        </a:p>
      </dgm:t>
    </dgm:pt>
    <dgm:pt modelId="{BEEF0B06-B320-4DD2-B22F-FDDE45A5D0E7}">
      <dgm:prSet/>
      <dgm:spPr/>
      <dgm:t>
        <a:bodyPr/>
        <a:lstStyle/>
        <a:p>
          <a:pPr>
            <a:lnSpc>
              <a:spcPct val="100000"/>
            </a:lnSpc>
          </a:pPr>
          <a:r>
            <a:rPr lang="nl-BE"/>
            <a:t>HUN INZETBAARHEID VERGROTEN</a:t>
          </a:r>
          <a:endParaRPr lang="en-US"/>
        </a:p>
      </dgm:t>
    </dgm:pt>
    <dgm:pt modelId="{39BCED56-3214-4EA3-9824-8B465214767B}" type="parTrans" cxnId="{694F4182-E060-4F89-842B-3E8DA817649D}">
      <dgm:prSet/>
      <dgm:spPr/>
      <dgm:t>
        <a:bodyPr/>
        <a:lstStyle/>
        <a:p>
          <a:endParaRPr lang="en-US"/>
        </a:p>
      </dgm:t>
    </dgm:pt>
    <dgm:pt modelId="{E4F08E19-C46F-4CC5-894E-C81BD58130A8}" type="sibTrans" cxnId="{694F4182-E060-4F89-842B-3E8DA817649D}">
      <dgm:prSet/>
      <dgm:spPr/>
      <dgm:t>
        <a:bodyPr/>
        <a:lstStyle/>
        <a:p>
          <a:endParaRPr lang="en-US"/>
        </a:p>
      </dgm:t>
    </dgm:pt>
    <dgm:pt modelId="{813AE738-F824-49A1-B571-10435F73E330}" type="pres">
      <dgm:prSet presAssocID="{B9A4F9AD-7217-4E12-B1E1-40234354F237}" presName="root" presStyleCnt="0">
        <dgm:presLayoutVars>
          <dgm:dir/>
          <dgm:resizeHandles val="exact"/>
        </dgm:presLayoutVars>
      </dgm:prSet>
      <dgm:spPr/>
    </dgm:pt>
    <dgm:pt modelId="{33033D47-3D02-4CC6-B417-446B2C4C8605}" type="pres">
      <dgm:prSet presAssocID="{7C03CBB5-6837-415E-B218-7C684DA0847C}" presName="compNode" presStyleCnt="0"/>
      <dgm:spPr/>
    </dgm:pt>
    <dgm:pt modelId="{4B0709AB-A759-4744-8DE3-59628C88B5A6}" type="pres">
      <dgm:prSet presAssocID="{7C03CBB5-6837-415E-B218-7C684DA0847C}" presName="bgRect" presStyleLbl="bgShp" presStyleIdx="0" presStyleCnt="4"/>
      <dgm:spPr/>
    </dgm:pt>
    <dgm:pt modelId="{CEF75E18-207C-4BC0-9A24-825F4087ABCC}" type="pres">
      <dgm:prSet presAssocID="{7C03CBB5-6837-415E-B218-7C684DA0847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7CBE8076-280B-4579-8C68-32809A5C1EB6}" type="pres">
      <dgm:prSet presAssocID="{7C03CBB5-6837-415E-B218-7C684DA0847C}" presName="spaceRect" presStyleCnt="0"/>
      <dgm:spPr/>
    </dgm:pt>
    <dgm:pt modelId="{32EDFEC5-498E-401E-B863-B583E31F3A21}" type="pres">
      <dgm:prSet presAssocID="{7C03CBB5-6837-415E-B218-7C684DA0847C}" presName="parTx" presStyleLbl="revTx" presStyleIdx="0" presStyleCnt="4">
        <dgm:presLayoutVars>
          <dgm:chMax val="0"/>
          <dgm:chPref val="0"/>
        </dgm:presLayoutVars>
      </dgm:prSet>
      <dgm:spPr/>
    </dgm:pt>
    <dgm:pt modelId="{265F0CE9-BB80-4BBE-8A16-5E9FEEB192F8}" type="pres">
      <dgm:prSet presAssocID="{F2B715F9-BAB2-4FE5-9C45-2941D7A4B60C}" presName="sibTrans" presStyleCnt="0"/>
      <dgm:spPr/>
    </dgm:pt>
    <dgm:pt modelId="{15348847-C133-482D-A6B0-1B98237CD67D}" type="pres">
      <dgm:prSet presAssocID="{A74BD5DF-E3F2-40D1-BBD4-9A335D851772}" presName="compNode" presStyleCnt="0"/>
      <dgm:spPr/>
    </dgm:pt>
    <dgm:pt modelId="{FD6CFCB7-DE57-4951-B67A-492F2F6A9B60}" type="pres">
      <dgm:prSet presAssocID="{A74BD5DF-E3F2-40D1-BBD4-9A335D851772}" presName="bgRect" presStyleLbl="bgShp" presStyleIdx="1" presStyleCnt="4"/>
      <dgm:spPr/>
    </dgm:pt>
    <dgm:pt modelId="{029B4854-8FB2-42B3-B6F6-8F47FE831947}" type="pres">
      <dgm:prSet presAssocID="{A74BD5DF-E3F2-40D1-BBD4-9A335D851772}"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ebarentaal"/>
        </a:ext>
      </dgm:extLst>
    </dgm:pt>
    <dgm:pt modelId="{8F0541CD-692D-49C3-8F39-BA74D56954B1}" type="pres">
      <dgm:prSet presAssocID="{A74BD5DF-E3F2-40D1-BBD4-9A335D851772}" presName="spaceRect" presStyleCnt="0"/>
      <dgm:spPr/>
    </dgm:pt>
    <dgm:pt modelId="{31E945C2-1169-4126-B4AC-253240DB7277}" type="pres">
      <dgm:prSet presAssocID="{A74BD5DF-E3F2-40D1-BBD4-9A335D851772}" presName="parTx" presStyleLbl="revTx" presStyleIdx="1" presStyleCnt="4">
        <dgm:presLayoutVars>
          <dgm:chMax val="0"/>
          <dgm:chPref val="0"/>
        </dgm:presLayoutVars>
      </dgm:prSet>
      <dgm:spPr/>
    </dgm:pt>
    <dgm:pt modelId="{0917DAA0-74A7-4F8E-B104-F531FE7D7DD2}" type="pres">
      <dgm:prSet presAssocID="{90534F53-A288-4B8B-8396-5B2C3CED0D27}" presName="sibTrans" presStyleCnt="0"/>
      <dgm:spPr/>
    </dgm:pt>
    <dgm:pt modelId="{AC224BAE-B31B-4858-AF15-0493F18B1F08}" type="pres">
      <dgm:prSet presAssocID="{94D004CC-CBAE-41DD-9468-3D848FC207AA}" presName="compNode" presStyleCnt="0"/>
      <dgm:spPr/>
    </dgm:pt>
    <dgm:pt modelId="{82E8B1D6-9153-4F29-848C-ABE2A1D44C26}" type="pres">
      <dgm:prSet presAssocID="{94D004CC-CBAE-41DD-9468-3D848FC207AA}" presName="bgRect" presStyleLbl="bgShp" presStyleIdx="2" presStyleCnt="4"/>
      <dgm:spPr/>
    </dgm:pt>
    <dgm:pt modelId="{E3E2E1D3-2AD5-4F8A-A8EB-8DC452B821DA}" type="pres">
      <dgm:prSet presAssocID="{94D004CC-CBAE-41DD-9468-3D848FC207A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m"/>
        </a:ext>
      </dgm:extLst>
    </dgm:pt>
    <dgm:pt modelId="{DB8AC78D-C6F0-4035-B57A-DA24A397D4FE}" type="pres">
      <dgm:prSet presAssocID="{94D004CC-CBAE-41DD-9468-3D848FC207AA}" presName="spaceRect" presStyleCnt="0"/>
      <dgm:spPr/>
    </dgm:pt>
    <dgm:pt modelId="{3EE05524-37CB-431C-80F8-95F4A8C08C41}" type="pres">
      <dgm:prSet presAssocID="{94D004CC-CBAE-41DD-9468-3D848FC207AA}" presName="parTx" presStyleLbl="revTx" presStyleIdx="2" presStyleCnt="4">
        <dgm:presLayoutVars>
          <dgm:chMax val="0"/>
          <dgm:chPref val="0"/>
        </dgm:presLayoutVars>
      </dgm:prSet>
      <dgm:spPr/>
    </dgm:pt>
    <dgm:pt modelId="{CFD67D42-D04D-4801-884A-9F76CAB36B26}" type="pres">
      <dgm:prSet presAssocID="{63806DD2-7EA6-4DCF-8B51-DC924ECBB344}" presName="sibTrans" presStyleCnt="0"/>
      <dgm:spPr/>
    </dgm:pt>
    <dgm:pt modelId="{A6EA5267-C441-4FD9-BD68-F62319F40093}" type="pres">
      <dgm:prSet presAssocID="{BEEF0B06-B320-4DD2-B22F-FDDE45A5D0E7}" presName="compNode" presStyleCnt="0"/>
      <dgm:spPr/>
    </dgm:pt>
    <dgm:pt modelId="{95BC1518-476B-4EEB-A74C-626210C5796F}" type="pres">
      <dgm:prSet presAssocID="{BEEF0B06-B320-4DD2-B22F-FDDE45A5D0E7}" presName="bgRect" presStyleLbl="bgShp" presStyleIdx="3" presStyleCnt="4"/>
      <dgm:spPr/>
    </dgm:pt>
    <dgm:pt modelId="{C77FF322-528B-4FFE-99E8-3F918367C978}" type="pres">
      <dgm:prSet presAssocID="{BEEF0B06-B320-4DD2-B22F-FDDE45A5D0E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B20D3CD7-8AC0-4BD7-9AEB-FAC4F7B868EA}" type="pres">
      <dgm:prSet presAssocID="{BEEF0B06-B320-4DD2-B22F-FDDE45A5D0E7}" presName="spaceRect" presStyleCnt="0"/>
      <dgm:spPr/>
    </dgm:pt>
    <dgm:pt modelId="{A0EEE80E-7342-48A8-A32A-F5D320C6628B}" type="pres">
      <dgm:prSet presAssocID="{BEEF0B06-B320-4DD2-B22F-FDDE45A5D0E7}" presName="parTx" presStyleLbl="revTx" presStyleIdx="3" presStyleCnt="4">
        <dgm:presLayoutVars>
          <dgm:chMax val="0"/>
          <dgm:chPref val="0"/>
        </dgm:presLayoutVars>
      </dgm:prSet>
      <dgm:spPr/>
    </dgm:pt>
  </dgm:ptLst>
  <dgm:cxnLst>
    <dgm:cxn modelId="{ABB99127-EDDA-4452-9D12-E1FB5A7DB7FA}" srcId="{B9A4F9AD-7217-4E12-B1E1-40234354F237}" destId="{94D004CC-CBAE-41DD-9468-3D848FC207AA}" srcOrd="2" destOrd="0" parTransId="{F86A058C-8677-4D11-838F-FCE2DE66DC48}" sibTransId="{63806DD2-7EA6-4DCF-8B51-DC924ECBB344}"/>
    <dgm:cxn modelId="{F743B55D-8E62-42EC-9E61-40ECC98107C3}" srcId="{B9A4F9AD-7217-4E12-B1E1-40234354F237}" destId="{7C03CBB5-6837-415E-B218-7C684DA0847C}" srcOrd="0" destOrd="0" parTransId="{6D3B1DC4-28CC-4CB9-BDFB-E19CA794A493}" sibTransId="{F2B715F9-BAB2-4FE5-9C45-2941D7A4B60C}"/>
    <dgm:cxn modelId="{694F4182-E060-4F89-842B-3E8DA817649D}" srcId="{B9A4F9AD-7217-4E12-B1E1-40234354F237}" destId="{BEEF0B06-B320-4DD2-B22F-FDDE45A5D0E7}" srcOrd="3" destOrd="0" parTransId="{39BCED56-3214-4EA3-9824-8B465214767B}" sibTransId="{E4F08E19-C46F-4CC5-894E-C81BD58130A8}"/>
    <dgm:cxn modelId="{A2047B8A-931A-45DD-A707-711A24947B29}" type="presOf" srcId="{7C03CBB5-6837-415E-B218-7C684DA0847C}" destId="{32EDFEC5-498E-401E-B863-B583E31F3A21}" srcOrd="0" destOrd="0" presId="urn:microsoft.com/office/officeart/2018/2/layout/IconVerticalSolidList"/>
    <dgm:cxn modelId="{73B4CD9E-968B-4987-99FC-4AACDFE44630}" type="presOf" srcId="{BEEF0B06-B320-4DD2-B22F-FDDE45A5D0E7}" destId="{A0EEE80E-7342-48A8-A32A-F5D320C6628B}" srcOrd="0" destOrd="0" presId="urn:microsoft.com/office/officeart/2018/2/layout/IconVerticalSolidList"/>
    <dgm:cxn modelId="{657CDAB2-2485-4CAB-B1C2-3AD1EAADB400}" type="presOf" srcId="{A74BD5DF-E3F2-40D1-BBD4-9A335D851772}" destId="{31E945C2-1169-4126-B4AC-253240DB7277}" srcOrd="0" destOrd="0" presId="urn:microsoft.com/office/officeart/2018/2/layout/IconVerticalSolidList"/>
    <dgm:cxn modelId="{1A9983CC-1F8D-407A-8E69-E42E515D610E}" type="presOf" srcId="{B9A4F9AD-7217-4E12-B1E1-40234354F237}" destId="{813AE738-F824-49A1-B571-10435F73E330}" srcOrd="0" destOrd="0" presId="urn:microsoft.com/office/officeart/2018/2/layout/IconVerticalSolidList"/>
    <dgm:cxn modelId="{AE4B6ED4-F524-4261-897B-796848C3FFD8}" type="presOf" srcId="{94D004CC-CBAE-41DD-9468-3D848FC207AA}" destId="{3EE05524-37CB-431C-80F8-95F4A8C08C41}" srcOrd="0" destOrd="0" presId="urn:microsoft.com/office/officeart/2018/2/layout/IconVerticalSolidList"/>
    <dgm:cxn modelId="{7FB856E3-382E-41D2-A3A8-96D8D102F167}" srcId="{B9A4F9AD-7217-4E12-B1E1-40234354F237}" destId="{A74BD5DF-E3F2-40D1-BBD4-9A335D851772}" srcOrd="1" destOrd="0" parTransId="{93301E1B-A461-4F25-9910-F649FAED7CC9}" sibTransId="{90534F53-A288-4B8B-8396-5B2C3CED0D27}"/>
    <dgm:cxn modelId="{F9264E6F-469F-4A0C-A810-9025BA271232}" type="presParOf" srcId="{813AE738-F824-49A1-B571-10435F73E330}" destId="{33033D47-3D02-4CC6-B417-446B2C4C8605}" srcOrd="0" destOrd="0" presId="urn:microsoft.com/office/officeart/2018/2/layout/IconVerticalSolidList"/>
    <dgm:cxn modelId="{C6AC7210-6715-43F9-BC9D-EC74CB432758}" type="presParOf" srcId="{33033D47-3D02-4CC6-B417-446B2C4C8605}" destId="{4B0709AB-A759-4744-8DE3-59628C88B5A6}" srcOrd="0" destOrd="0" presId="urn:microsoft.com/office/officeart/2018/2/layout/IconVerticalSolidList"/>
    <dgm:cxn modelId="{82D839C5-E5C4-4ED1-BBA2-042A701BAB78}" type="presParOf" srcId="{33033D47-3D02-4CC6-B417-446B2C4C8605}" destId="{CEF75E18-207C-4BC0-9A24-825F4087ABCC}" srcOrd="1" destOrd="0" presId="urn:microsoft.com/office/officeart/2018/2/layout/IconVerticalSolidList"/>
    <dgm:cxn modelId="{7693B421-E3E7-433C-81A8-3A76B6202F53}" type="presParOf" srcId="{33033D47-3D02-4CC6-B417-446B2C4C8605}" destId="{7CBE8076-280B-4579-8C68-32809A5C1EB6}" srcOrd="2" destOrd="0" presId="urn:microsoft.com/office/officeart/2018/2/layout/IconVerticalSolidList"/>
    <dgm:cxn modelId="{3E45890D-EBF0-448F-A9B5-7BE3015EEAA4}" type="presParOf" srcId="{33033D47-3D02-4CC6-B417-446B2C4C8605}" destId="{32EDFEC5-498E-401E-B863-B583E31F3A21}" srcOrd="3" destOrd="0" presId="urn:microsoft.com/office/officeart/2018/2/layout/IconVerticalSolidList"/>
    <dgm:cxn modelId="{58EFCC85-1CC0-460D-B22B-9F60285D462A}" type="presParOf" srcId="{813AE738-F824-49A1-B571-10435F73E330}" destId="{265F0CE9-BB80-4BBE-8A16-5E9FEEB192F8}" srcOrd="1" destOrd="0" presId="urn:microsoft.com/office/officeart/2018/2/layout/IconVerticalSolidList"/>
    <dgm:cxn modelId="{F750DAF1-023E-416D-AC77-894B4F7F823F}" type="presParOf" srcId="{813AE738-F824-49A1-B571-10435F73E330}" destId="{15348847-C133-482D-A6B0-1B98237CD67D}" srcOrd="2" destOrd="0" presId="urn:microsoft.com/office/officeart/2018/2/layout/IconVerticalSolidList"/>
    <dgm:cxn modelId="{35C6FEF5-59C8-4873-A0F1-48BFEE169DB9}" type="presParOf" srcId="{15348847-C133-482D-A6B0-1B98237CD67D}" destId="{FD6CFCB7-DE57-4951-B67A-492F2F6A9B60}" srcOrd="0" destOrd="0" presId="urn:microsoft.com/office/officeart/2018/2/layout/IconVerticalSolidList"/>
    <dgm:cxn modelId="{C2ACD7BF-3F5D-4BE0-888E-4B902661BBFE}" type="presParOf" srcId="{15348847-C133-482D-A6B0-1B98237CD67D}" destId="{029B4854-8FB2-42B3-B6F6-8F47FE831947}" srcOrd="1" destOrd="0" presId="urn:microsoft.com/office/officeart/2018/2/layout/IconVerticalSolidList"/>
    <dgm:cxn modelId="{18C5BBBE-9172-40DC-8C61-B33849121197}" type="presParOf" srcId="{15348847-C133-482D-A6B0-1B98237CD67D}" destId="{8F0541CD-692D-49C3-8F39-BA74D56954B1}" srcOrd="2" destOrd="0" presId="urn:microsoft.com/office/officeart/2018/2/layout/IconVerticalSolidList"/>
    <dgm:cxn modelId="{9617F0C1-4B52-461B-8FF6-B0AC55784EF7}" type="presParOf" srcId="{15348847-C133-482D-A6B0-1B98237CD67D}" destId="{31E945C2-1169-4126-B4AC-253240DB7277}" srcOrd="3" destOrd="0" presId="urn:microsoft.com/office/officeart/2018/2/layout/IconVerticalSolidList"/>
    <dgm:cxn modelId="{97D36F8B-3D89-40FF-9B5B-F92FE38443E8}" type="presParOf" srcId="{813AE738-F824-49A1-B571-10435F73E330}" destId="{0917DAA0-74A7-4F8E-B104-F531FE7D7DD2}" srcOrd="3" destOrd="0" presId="urn:microsoft.com/office/officeart/2018/2/layout/IconVerticalSolidList"/>
    <dgm:cxn modelId="{3C7ACDB6-7364-4620-A62A-7D0378066B8C}" type="presParOf" srcId="{813AE738-F824-49A1-B571-10435F73E330}" destId="{AC224BAE-B31B-4858-AF15-0493F18B1F08}" srcOrd="4" destOrd="0" presId="urn:microsoft.com/office/officeart/2018/2/layout/IconVerticalSolidList"/>
    <dgm:cxn modelId="{03B9080C-D63A-48F8-A565-43CD5FD920D4}" type="presParOf" srcId="{AC224BAE-B31B-4858-AF15-0493F18B1F08}" destId="{82E8B1D6-9153-4F29-848C-ABE2A1D44C26}" srcOrd="0" destOrd="0" presId="urn:microsoft.com/office/officeart/2018/2/layout/IconVerticalSolidList"/>
    <dgm:cxn modelId="{70A39C6D-86E7-462C-8044-BB574D2181FC}" type="presParOf" srcId="{AC224BAE-B31B-4858-AF15-0493F18B1F08}" destId="{E3E2E1D3-2AD5-4F8A-A8EB-8DC452B821DA}" srcOrd="1" destOrd="0" presId="urn:microsoft.com/office/officeart/2018/2/layout/IconVerticalSolidList"/>
    <dgm:cxn modelId="{618BDA2A-2C45-4371-97E7-FD915B89EE20}" type="presParOf" srcId="{AC224BAE-B31B-4858-AF15-0493F18B1F08}" destId="{DB8AC78D-C6F0-4035-B57A-DA24A397D4FE}" srcOrd="2" destOrd="0" presId="urn:microsoft.com/office/officeart/2018/2/layout/IconVerticalSolidList"/>
    <dgm:cxn modelId="{DFB57460-D98D-4AB9-8460-222382B627A9}" type="presParOf" srcId="{AC224BAE-B31B-4858-AF15-0493F18B1F08}" destId="{3EE05524-37CB-431C-80F8-95F4A8C08C41}" srcOrd="3" destOrd="0" presId="urn:microsoft.com/office/officeart/2018/2/layout/IconVerticalSolidList"/>
    <dgm:cxn modelId="{BBEDEBB0-9BDB-4EE8-B61B-DE19BEC2E174}" type="presParOf" srcId="{813AE738-F824-49A1-B571-10435F73E330}" destId="{CFD67D42-D04D-4801-884A-9F76CAB36B26}" srcOrd="5" destOrd="0" presId="urn:microsoft.com/office/officeart/2018/2/layout/IconVerticalSolidList"/>
    <dgm:cxn modelId="{5027A0B1-BEA1-47EF-BAA2-9A49A2426186}" type="presParOf" srcId="{813AE738-F824-49A1-B571-10435F73E330}" destId="{A6EA5267-C441-4FD9-BD68-F62319F40093}" srcOrd="6" destOrd="0" presId="urn:microsoft.com/office/officeart/2018/2/layout/IconVerticalSolidList"/>
    <dgm:cxn modelId="{76BFF0A2-53D6-4E9D-BA13-921465F58245}" type="presParOf" srcId="{A6EA5267-C441-4FD9-BD68-F62319F40093}" destId="{95BC1518-476B-4EEB-A74C-626210C5796F}" srcOrd="0" destOrd="0" presId="urn:microsoft.com/office/officeart/2018/2/layout/IconVerticalSolidList"/>
    <dgm:cxn modelId="{350BE564-7492-4622-9FB7-17CA2FB241E9}" type="presParOf" srcId="{A6EA5267-C441-4FD9-BD68-F62319F40093}" destId="{C77FF322-528B-4FFE-99E8-3F918367C978}" srcOrd="1" destOrd="0" presId="urn:microsoft.com/office/officeart/2018/2/layout/IconVerticalSolidList"/>
    <dgm:cxn modelId="{67CEBBF0-08D0-4691-BEF5-005D03EE3E14}" type="presParOf" srcId="{A6EA5267-C441-4FD9-BD68-F62319F40093}" destId="{B20D3CD7-8AC0-4BD7-9AEB-FAC4F7B868EA}" srcOrd="2" destOrd="0" presId="urn:microsoft.com/office/officeart/2018/2/layout/IconVerticalSolidList"/>
    <dgm:cxn modelId="{98B85A90-704B-47D6-AA1F-E45FDAB6D7CA}" type="presParOf" srcId="{A6EA5267-C441-4FD9-BD68-F62319F40093}" destId="{A0EEE80E-7342-48A8-A32A-F5D320C6628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DFF29-94DA-4327-81C8-EBBACD9A7A8F}">
      <dsp:nvSpPr>
        <dsp:cNvPr id="0" name=""/>
        <dsp:cNvSpPr/>
      </dsp:nvSpPr>
      <dsp:spPr>
        <a:xfrm>
          <a:off x="0" y="378485"/>
          <a:ext cx="11449049" cy="1043437"/>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8573" tIns="520700" rIns="888573" bIns="177800" numCol="1" spcCol="1270" anchor="t" anchorCtr="0">
          <a:noAutofit/>
        </a:bodyPr>
        <a:lstStyle/>
        <a:p>
          <a:pPr marL="228600" lvl="1" indent="-228600" algn="l" defTabSz="1111250">
            <a:lnSpc>
              <a:spcPct val="90000"/>
            </a:lnSpc>
            <a:spcBef>
              <a:spcPct val="0"/>
            </a:spcBef>
            <a:spcAft>
              <a:spcPct val="15000"/>
            </a:spcAft>
            <a:buChar char="•"/>
          </a:pPr>
          <a:r>
            <a:rPr lang="nl-BE" sz="2500" kern="1200"/>
            <a:t>Selectie top- en middenkader</a:t>
          </a:r>
          <a:endParaRPr lang="en-US" sz="2500" kern="1200"/>
        </a:p>
      </dsp:txBody>
      <dsp:txXfrm>
        <a:off x="0" y="378485"/>
        <a:ext cx="11449049" cy="1043437"/>
      </dsp:txXfrm>
    </dsp:sp>
    <dsp:sp modelId="{A3AE7F8C-9AAC-4897-9609-ADDBDC814A25}">
      <dsp:nvSpPr>
        <dsp:cNvPr id="0" name=""/>
        <dsp:cNvSpPr/>
      </dsp:nvSpPr>
      <dsp:spPr>
        <a:xfrm>
          <a:off x="572452" y="9485"/>
          <a:ext cx="8014335" cy="738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923" tIns="0" rIns="302923" bIns="0" numCol="1" spcCol="1270" anchor="ctr" anchorCtr="0">
          <a:noAutofit/>
        </a:bodyPr>
        <a:lstStyle/>
        <a:p>
          <a:pPr marL="0" lvl="0" indent="0" algn="l" defTabSz="1111250">
            <a:lnSpc>
              <a:spcPct val="90000"/>
            </a:lnSpc>
            <a:spcBef>
              <a:spcPct val="0"/>
            </a:spcBef>
            <a:spcAft>
              <a:spcPct val="35000"/>
            </a:spcAft>
            <a:buNone/>
          </a:pPr>
          <a:r>
            <a:rPr lang="nl-BE" sz="2500" kern="1200">
              <a:solidFill>
                <a:schemeClr val="tx1"/>
              </a:solidFill>
            </a:rPr>
            <a:t>Rekrutering en selectie (instroom)</a:t>
          </a:r>
          <a:endParaRPr lang="en-US" sz="2500" kern="1200">
            <a:solidFill>
              <a:schemeClr val="tx1"/>
            </a:solidFill>
          </a:endParaRPr>
        </a:p>
      </dsp:txBody>
      <dsp:txXfrm>
        <a:off x="608478" y="45511"/>
        <a:ext cx="7942283" cy="665948"/>
      </dsp:txXfrm>
    </dsp:sp>
    <dsp:sp modelId="{8FB56802-C256-4565-8E93-03B911FDB183}">
      <dsp:nvSpPr>
        <dsp:cNvPr id="0" name=""/>
        <dsp:cNvSpPr/>
      </dsp:nvSpPr>
      <dsp:spPr>
        <a:xfrm>
          <a:off x="0" y="1914365"/>
          <a:ext cx="11449049" cy="30712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8573" tIns="520700" rIns="888573" bIns="177800" numCol="1" spcCol="1270" anchor="t" anchorCtr="0">
          <a:noAutofit/>
        </a:bodyPr>
        <a:lstStyle/>
        <a:p>
          <a:pPr marL="228600" lvl="1" indent="-228600" algn="l" defTabSz="1111250">
            <a:lnSpc>
              <a:spcPct val="90000"/>
            </a:lnSpc>
            <a:spcBef>
              <a:spcPct val="0"/>
            </a:spcBef>
            <a:spcAft>
              <a:spcPct val="15000"/>
            </a:spcAft>
            <a:buChar char="•"/>
          </a:pPr>
          <a:r>
            <a:rPr lang="nl-BE" sz="2500" kern="1200">
              <a:solidFill>
                <a:schemeClr val="tx1"/>
              </a:solidFill>
            </a:rPr>
            <a:t>Adviesverlening</a:t>
          </a:r>
          <a:endParaRPr lang="en-US" sz="2500" strike="sngStrike" kern="1200">
            <a:solidFill>
              <a:schemeClr val="tx1"/>
            </a:solidFill>
          </a:endParaRPr>
        </a:p>
        <a:p>
          <a:pPr marL="228600" lvl="1" indent="-228600" algn="l" defTabSz="1111250">
            <a:lnSpc>
              <a:spcPct val="90000"/>
            </a:lnSpc>
            <a:spcBef>
              <a:spcPct val="0"/>
            </a:spcBef>
            <a:spcAft>
              <a:spcPct val="15000"/>
            </a:spcAft>
            <a:buChar char="•"/>
          </a:pPr>
          <a:r>
            <a:rPr lang="nl-BE" sz="2500" kern="1200"/>
            <a:t>Opleidingstrajecten</a:t>
          </a:r>
          <a:endParaRPr lang="en-US" sz="2500" kern="1200"/>
        </a:p>
        <a:p>
          <a:pPr marL="457200" lvl="2" indent="-228600" algn="l" defTabSz="1111250">
            <a:lnSpc>
              <a:spcPct val="90000"/>
            </a:lnSpc>
            <a:spcBef>
              <a:spcPct val="0"/>
            </a:spcBef>
            <a:spcAft>
              <a:spcPct val="15000"/>
            </a:spcAft>
            <a:buChar char="•"/>
          </a:pPr>
          <a:r>
            <a:rPr lang="nl-BE" sz="2500" kern="1200"/>
            <a:t>Centrale opleidingen</a:t>
          </a:r>
          <a:endParaRPr lang="en-US" sz="2500" kern="1200"/>
        </a:p>
        <a:p>
          <a:pPr marL="457200" lvl="2" indent="-228600" algn="l" defTabSz="1111250">
            <a:lnSpc>
              <a:spcPct val="90000"/>
            </a:lnSpc>
            <a:spcBef>
              <a:spcPct val="0"/>
            </a:spcBef>
            <a:spcAft>
              <a:spcPct val="15000"/>
            </a:spcAft>
            <a:buChar char="•"/>
          </a:pPr>
          <a:r>
            <a:rPr lang="nl-BE" sz="2500" kern="1200"/>
            <a:t>Maatopleidingen</a:t>
          </a:r>
          <a:endParaRPr lang="en-US" sz="2500" kern="1200"/>
        </a:p>
        <a:p>
          <a:pPr marL="228600" lvl="1" indent="-228600" algn="l" defTabSz="1111250">
            <a:lnSpc>
              <a:spcPct val="90000"/>
            </a:lnSpc>
            <a:spcBef>
              <a:spcPct val="0"/>
            </a:spcBef>
            <a:spcAft>
              <a:spcPct val="15000"/>
            </a:spcAft>
            <a:buChar char="•"/>
          </a:pPr>
          <a:r>
            <a:rPr lang="en-US" sz="2500" kern="1200"/>
            <a:t>FIO</a:t>
          </a:r>
        </a:p>
        <a:p>
          <a:pPr marL="228600" lvl="1" indent="-228600" algn="l" defTabSz="1111250">
            <a:lnSpc>
              <a:spcPct val="90000"/>
            </a:lnSpc>
            <a:spcBef>
              <a:spcPct val="0"/>
            </a:spcBef>
            <a:spcAft>
              <a:spcPct val="15000"/>
            </a:spcAft>
            <a:buChar char="•"/>
          </a:pPr>
          <a:r>
            <a:rPr lang="nl-BE" sz="2500" kern="1200"/>
            <a:t>Coaching</a:t>
          </a:r>
          <a:endParaRPr lang="en-US" sz="2500" kern="1200"/>
        </a:p>
      </dsp:txBody>
      <dsp:txXfrm>
        <a:off x="0" y="1914365"/>
        <a:ext cx="11449049" cy="3071250"/>
      </dsp:txXfrm>
    </dsp:sp>
    <dsp:sp modelId="{9B070500-C949-4963-8F0C-11D7C2A8468E}">
      <dsp:nvSpPr>
        <dsp:cNvPr id="0" name=""/>
        <dsp:cNvSpPr/>
      </dsp:nvSpPr>
      <dsp:spPr>
        <a:xfrm>
          <a:off x="572452" y="1556922"/>
          <a:ext cx="8014335" cy="738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2923" tIns="0" rIns="302923" bIns="0" numCol="1" spcCol="1270" anchor="ctr" anchorCtr="0">
          <a:noAutofit/>
        </a:bodyPr>
        <a:lstStyle/>
        <a:p>
          <a:pPr marL="0" lvl="0" indent="0" algn="l" defTabSz="1111250">
            <a:lnSpc>
              <a:spcPct val="90000"/>
            </a:lnSpc>
            <a:spcBef>
              <a:spcPct val="0"/>
            </a:spcBef>
            <a:spcAft>
              <a:spcPct val="35000"/>
            </a:spcAft>
            <a:buNone/>
          </a:pPr>
          <a:r>
            <a:rPr lang="nl-BE" sz="2500" kern="1200">
              <a:solidFill>
                <a:schemeClr val="tx1"/>
              </a:solidFill>
            </a:rPr>
            <a:t>Leiderschapsontwikkeling (doorstroom)</a:t>
          </a:r>
          <a:endParaRPr lang="en-US" sz="2500" kern="1200">
            <a:solidFill>
              <a:schemeClr val="tx1"/>
            </a:solidFill>
          </a:endParaRPr>
        </a:p>
      </dsp:txBody>
      <dsp:txXfrm>
        <a:off x="608478" y="1592948"/>
        <a:ext cx="7942283" cy="6659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5AA0A-6734-42F2-AC09-CA09DE13BF96}">
      <dsp:nvSpPr>
        <dsp:cNvPr id="0" name=""/>
        <dsp:cNvSpPr/>
      </dsp:nvSpPr>
      <dsp:spPr>
        <a:xfrm>
          <a:off x="1130749" y="0"/>
          <a:ext cx="9187550" cy="137840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218822" numCol="1" spcCol="1270" anchor="ctr" anchorCtr="0">
          <a:noAutofit/>
        </a:bodyPr>
        <a:lstStyle/>
        <a:p>
          <a:pPr marL="0" lvl="0" indent="0" algn="l" defTabSz="1155700">
            <a:lnSpc>
              <a:spcPct val="90000"/>
            </a:lnSpc>
            <a:spcBef>
              <a:spcPct val="0"/>
            </a:spcBef>
            <a:spcAft>
              <a:spcPct val="35000"/>
            </a:spcAft>
            <a:buNone/>
          </a:pPr>
          <a:r>
            <a:rPr lang="nl-BE" sz="2600" kern="1200"/>
            <a:t>1</a:t>
          </a:r>
          <a:r>
            <a:rPr lang="nl-BE" sz="2600" kern="1200" baseline="30000"/>
            <a:t>ste</a:t>
          </a:r>
          <a:r>
            <a:rPr lang="nl-BE" sz="2600" kern="1200"/>
            <a:t> Contactmoment</a:t>
          </a:r>
        </a:p>
      </dsp:txBody>
      <dsp:txXfrm>
        <a:off x="1130749" y="344601"/>
        <a:ext cx="8842949" cy="689201"/>
      </dsp:txXfrm>
    </dsp:sp>
    <dsp:sp modelId="{7B89EFA3-B10E-4D7B-A34F-7B1AFFBE890C}">
      <dsp:nvSpPr>
        <dsp:cNvPr id="0" name=""/>
        <dsp:cNvSpPr/>
      </dsp:nvSpPr>
      <dsp:spPr>
        <a:xfrm>
          <a:off x="992235" y="964724"/>
          <a:ext cx="2915090" cy="265531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l-BE" sz="2600" kern="1200"/>
            <a:t>Vrije inschrijving</a:t>
          </a:r>
          <a:r>
            <a:rPr lang="nl-BE" sz="2600" kern="1200" baseline="30000"/>
            <a:t>*</a:t>
          </a:r>
          <a:r>
            <a:rPr lang="nl-BE" sz="2600" kern="1200"/>
            <a:t> leertraject via </a:t>
          </a:r>
          <a:r>
            <a:rPr lang="nl-BE" sz="2600" kern="1200" err="1"/>
            <a:t>Vlimpers</a:t>
          </a:r>
          <a:r>
            <a:rPr lang="nl-BE" sz="2600" kern="1200"/>
            <a:t> Leren</a:t>
          </a:r>
        </a:p>
        <a:p>
          <a:pPr marL="0" lvl="0" indent="0" algn="l" defTabSz="1155700">
            <a:lnSpc>
              <a:spcPct val="90000"/>
            </a:lnSpc>
            <a:spcBef>
              <a:spcPct val="0"/>
            </a:spcBef>
            <a:spcAft>
              <a:spcPct val="35000"/>
            </a:spcAft>
            <a:buNone/>
          </a:pPr>
          <a:endParaRPr lang="nl-BE" sz="2000" kern="1200"/>
        </a:p>
        <a:p>
          <a:pPr marL="0" lvl="0" indent="0" algn="l" defTabSz="1155700">
            <a:lnSpc>
              <a:spcPct val="90000"/>
            </a:lnSpc>
            <a:spcBef>
              <a:spcPct val="0"/>
            </a:spcBef>
            <a:spcAft>
              <a:spcPct val="35000"/>
            </a:spcAft>
            <a:buNone/>
          </a:pPr>
          <a:r>
            <a:rPr lang="nl-BE" sz="1800" kern="1200"/>
            <a:t>*Goedkeuring enkel nodig voor workshops/bijkomende coaching</a:t>
          </a:r>
        </a:p>
      </dsp:txBody>
      <dsp:txXfrm>
        <a:off x="992235" y="964724"/>
        <a:ext cx="2915090" cy="2655312"/>
      </dsp:txXfrm>
    </dsp:sp>
    <dsp:sp modelId="{22F5C91C-7446-4F66-8DCE-9EA3D352A983}">
      <dsp:nvSpPr>
        <dsp:cNvPr id="0" name=""/>
        <dsp:cNvSpPr/>
      </dsp:nvSpPr>
      <dsp:spPr>
        <a:xfrm>
          <a:off x="3876281" y="578965"/>
          <a:ext cx="6549488" cy="137840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218822" numCol="1" spcCol="1270" anchor="ctr" anchorCtr="0">
          <a:noAutofit/>
        </a:bodyPr>
        <a:lstStyle/>
        <a:p>
          <a:pPr marL="0" lvl="0" indent="0" algn="l" defTabSz="1155700">
            <a:lnSpc>
              <a:spcPct val="90000"/>
            </a:lnSpc>
            <a:spcBef>
              <a:spcPct val="0"/>
            </a:spcBef>
            <a:spcAft>
              <a:spcPct val="35000"/>
            </a:spcAft>
            <a:buNone/>
          </a:pPr>
          <a:r>
            <a:rPr lang="nl-BE" sz="2600" kern="1200"/>
            <a:t>2</a:t>
          </a:r>
          <a:r>
            <a:rPr lang="nl-BE" sz="2600" kern="1200" baseline="30000"/>
            <a:t>de</a:t>
          </a:r>
          <a:r>
            <a:rPr lang="nl-BE" sz="2600" kern="1200"/>
            <a:t> contactmoment</a:t>
          </a:r>
        </a:p>
      </dsp:txBody>
      <dsp:txXfrm>
        <a:off x="3876281" y="923566"/>
        <a:ext cx="6204887" cy="689201"/>
      </dsp:txXfrm>
    </dsp:sp>
    <dsp:sp modelId="{3E1D6720-3094-49A8-AEE9-11FE9A1925DD}">
      <dsp:nvSpPr>
        <dsp:cNvPr id="0" name=""/>
        <dsp:cNvSpPr/>
      </dsp:nvSpPr>
      <dsp:spPr>
        <a:xfrm>
          <a:off x="3907325" y="1533060"/>
          <a:ext cx="2915090" cy="265531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nl-BE" sz="2600" kern="1200"/>
            <a:t>Samenstellen modules</a:t>
          </a:r>
        </a:p>
        <a:p>
          <a:pPr marL="0" lvl="0" indent="0" algn="l" defTabSz="1155700">
            <a:lnSpc>
              <a:spcPct val="90000"/>
            </a:lnSpc>
            <a:spcBef>
              <a:spcPct val="0"/>
            </a:spcBef>
            <a:spcAft>
              <a:spcPct val="35000"/>
            </a:spcAft>
            <a:buNone/>
          </a:pPr>
          <a:r>
            <a:rPr lang="nl-BE" sz="2600" kern="1200"/>
            <a:t>Inschrijven workshops</a:t>
          </a:r>
        </a:p>
      </dsp:txBody>
      <dsp:txXfrm>
        <a:off x="3907325" y="1533060"/>
        <a:ext cx="2915090" cy="2655312"/>
      </dsp:txXfrm>
    </dsp:sp>
    <dsp:sp modelId="{3A60BE3C-FC0D-473D-9ABE-9102E4C2BC35}">
      <dsp:nvSpPr>
        <dsp:cNvPr id="0" name=""/>
        <dsp:cNvSpPr/>
      </dsp:nvSpPr>
      <dsp:spPr>
        <a:xfrm>
          <a:off x="6713529" y="1128263"/>
          <a:ext cx="3634398" cy="137840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218822" numCol="1" spcCol="1270" anchor="ctr" anchorCtr="0">
          <a:noAutofit/>
        </a:bodyPr>
        <a:lstStyle/>
        <a:p>
          <a:pPr marL="0" lvl="0" indent="0" algn="l" defTabSz="1155700">
            <a:lnSpc>
              <a:spcPct val="90000"/>
            </a:lnSpc>
            <a:spcBef>
              <a:spcPct val="0"/>
            </a:spcBef>
            <a:spcAft>
              <a:spcPct val="35000"/>
            </a:spcAft>
            <a:buNone/>
          </a:pPr>
          <a:r>
            <a:rPr lang="nl-BE" sz="2600" kern="1200"/>
            <a:t>Contacten op vraag</a:t>
          </a:r>
        </a:p>
      </dsp:txBody>
      <dsp:txXfrm>
        <a:off x="6713529" y="1472864"/>
        <a:ext cx="3289797" cy="689201"/>
      </dsp:txXfrm>
    </dsp:sp>
    <dsp:sp modelId="{DD602376-0A9C-4A32-8C13-3813F77BF794}">
      <dsp:nvSpPr>
        <dsp:cNvPr id="0" name=""/>
        <dsp:cNvSpPr/>
      </dsp:nvSpPr>
      <dsp:spPr>
        <a:xfrm>
          <a:off x="6746215" y="2003173"/>
          <a:ext cx="2915090" cy="261645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nl-BE" sz="2600" kern="1200"/>
        </a:p>
        <a:p>
          <a:pPr marL="0" lvl="0" indent="0" algn="l" defTabSz="1155700">
            <a:lnSpc>
              <a:spcPct val="90000"/>
            </a:lnSpc>
            <a:spcBef>
              <a:spcPct val="0"/>
            </a:spcBef>
            <a:spcAft>
              <a:spcPct val="35000"/>
            </a:spcAft>
            <a:buNone/>
          </a:pPr>
          <a:r>
            <a:rPr lang="nl-BE" sz="2600" kern="1200"/>
            <a:t>Aan de slag met de modules</a:t>
          </a:r>
        </a:p>
      </dsp:txBody>
      <dsp:txXfrm>
        <a:off x="6746215" y="2003173"/>
        <a:ext cx="2915090" cy="2616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D60CC-D4C7-4E4A-909C-D18DDCEDE1BA}">
      <dsp:nvSpPr>
        <dsp:cNvPr id="0" name=""/>
        <dsp:cNvSpPr/>
      </dsp:nvSpPr>
      <dsp:spPr>
        <a:xfrm>
          <a:off x="0" y="150766"/>
          <a:ext cx="10654019"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l-BE" sz="3300" kern="1200">
              <a:solidFill>
                <a:schemeClr val="tx1"/>
              </a:solidFill>
            </a:rPr>
            <a:t>Begeleiding en op weg zetten</a:t>
          </a:r>
        </a:p>
      </dsp:txBody>
      <dsp:txXfrm>
        <a:off x="38638" y="189404"/>
        <a:ext cx="10576743" cy="714229"/>
      </dsp:txXfrm>
    </dsp:sp>
    <dsp:sp modelId="{94EF32B1-6456-46BB-82D3-29915660CCA5}">
      <dsp:nvSpPr>
        <dsp:cNvPr id="0" name=""/>
        <dsp:cNvSpPr/>
      </dsp:nvSpPr>
      <dsp:spPr>
        <a:xfrm>
          <a:off x="0" y="942271"/>
          <a:ext cx="10654019" cy="1161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265"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nl-NL" sz="2600" kern="1200" err="1"/>
            <a:t>Mentoring</a:t>
          </a:r>
          <a:r>
            <a:rPr lang="nl-NL" sz="2600" kern="1200"/>
            <a:t> is een instrument met een brede toepassing in de maatschappij. Het is een vorm van begeleiding en netwerken en levert een wezenlijke bijdrage aan de groei en succes van een ander. </a:t>
          </a:r>
          <a:endParaRPr lang="nl-BE" sz="2600" kern="1200"/>
        </a:p>
      </dsp:txBody>
      <dsp:txXfrm>
        <a:off x="0" y="942271"/>
        <a:ext cx="10654019" cy="1161270"/>
      </dsp:txXfrm>
    </dsp:sp>
    <dsp:sp modelId="{95B4EEC2-7F97-440C-A930-8214A5B3049A}">
      <dsp:nvSpPr>
        <dsp:cNvPr id="0" name=""/>
        <dsp:cNvSpPr/>
      </dsp:nvSpPr>
      <dsp:spPr>
        <a:xfrm>
          <a:off x="0" y="2145000"/>
          <a:ext cx="10654019"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l-NL" sz="3300" kern="1200">
              <a:solidFill>
                <a:schemeClr val="tx1"/>
              </a:solidFill>
            </a:rPr>
            <a:t>Mentoring geeft erkenning en herkenning </a:t>
          </a:r>
          <a:endParaRPr lang="nl-BE" sz="3300" kern="1200">
            <a:solidFill>
              <a:schemeClr val="tx1"/>
            </a:solidFill>
          </a:endParaRPr>
        </a:p>
      </dsp:txBody>
      <dsp:txXfrm>
        <a:off x="38638" y="2183638"/>
        <a:ext cx="10576743" cy="714229"/>
      </dsp:txXfrm>
    </dsp:sp>
    <dsp:sp modelId="{4E6CB663-6AE4-40B0-A729-E38E171530BC}">
      <dsp:nvSpPr>
        <dsp:cNvPr id="0" name=""/>
        <dsp:cNvSpPr/>
      </dsp:nvSpPr>
      <dsp:spPr>
        <a:xfrm>
          <a:off x="0" y="2895046"/>
          <a:ext cx="10654019" cy="1878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265"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nl-NL" sz="2600" kern="1200"/>
            <a:t>Het biedt rolmodelschap, stimulans en een luisterend oor aan de deelnemers. De deelnemers – mentees – bereiken hun doelen sneller wanneer zij steun en stimulans krijgen van iemand die hetzelfde pad al eerder heeft afgelegd. Zij kunnen daarbij gebruik maken van de ervaringen van de mentor.</a:t>
          </a:r>
          <a:endParaRPr lang="nl-BE" sz="2600" kern="1200"/>
        </a:p>
      </dsp:txBody>
      <dsp:txXfrm>
        <a:off x="0" y="2895046"/>
        <a:ext cx="10654019" cy="18785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C6AF0-0F65-477E-A5B9-5E96ED4DC2CD}">
      <dsp:nvSpPr>
        <dsp:cNvPr id="0" name=""/>
        <dsp:cNvSpPr/>
      </dsp:nvSpPr>
      <dsp:spPr>
        <a:xfrm>
          <a:off x="3163076" y="-2804"/>
          <a:ext cx="5122897" cy="4599642"/>
        </a:xfrm>
        <a:prstGeom prst="circularArrow">
          <a:avLst>
            <a:gd name="adj1" fmla="val 5274"/>
            <a:gd name="adj2" fmla="val 312630"/>
            <a:gd name="adj3" fmla="val 14195995"/>
            <a:gd name="adj4" fmla="val 17145848"/>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BCC38F0-3B95-49FA-8D3B-8D60B9473AE4}">
      <dsp:nvSpPr>
        <dsp:cNvPr id="0" name=""/>
        <dsp:cNvSpPr/>
      </dsp:nvSpPr>
      <dsp:spPr>
        <a:xfrm>
          <a:off x="4834260" y="2422"/>
          <a:ext cx="1780528" cy="89026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a:t>1. Aanvraag </a:t>
          </a:r>
        </a:p>
      </dsp:txBody>
      <dsp:txXfrm>
        <a:off x="4877719" y="45881"/>
        <a:ext cx="1693610" cy="803346"/>
      </dsp:txXfrm>
    </dsp:sp>
    <dsp:sp modelId="{DC29909B-C229-4154-B1A9-8AFB44747C1F}">
      <dsp:nvSpPr>
        <dsp:cNvPr id="0" name=""/>
        <dsp:cNvSpPr/>
      </dsp:nvSpPr>
      <dsp:spPr>
        <a:xfrm>
          <a:off x="6467019" y="1136746"/>
          <a:ext cx="1780528" cy="89026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a:t>2. Matching </a:t>
          </a:r>
        </a:p>
      </dsp:txBody>
      <dsp:txXfrm>
        <a:off x="6510478" y="1180205"/>
        <a:ext cx="1693610" cy="803346"/>
      </dsp:txXfrm>
    </dsp:sp>
    <dsp:sp modelId="{0C770433-1A39-4CA6-879D-3CA1CB35C27F}">
      <dsp:nvSpPr>
        <dsp:cNvPr id="0" name=""/>
        <dsp:cNvSpPr/>
      </dsp:nvSpPr>
      <dsp:spPr>
        <a:xfrm>
          <a:off x="6450237" y="2600059"/>
          <a:ext cx="1780528" cy="89026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a:t>3. Intake </a:t>
          </a:r>
        </a:p>
      </dsp:txBody>
      <dsp:txXfrm>
        <a:off x="6493696" y="2643518"/>
        <a:ext cx="1693610" cy="803346"/>
      </dsp:txXfrm>
    </dsp:sp>
    <dsp:sp modelId="{B92309C7-10D2-4548-88AF-4EF9FFC16D1C}">
      <dsp:nvSpPr>
        <dsp:cNvPr id="0" name=""/>
        <dsp:cNvSpPr/>
      </dsp:nvSpPr>
      <dsp:spPr>
        <a:xfrm>
          <a:off x="4773776" y="3734383"/>
          <a:ext cx="1901497" cy="89026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a:t>4. Sessies executive mentoring</a:t>
          </a:r>
        </a:p>
      </dsp:txBody>
      <dsp:txXfrm>
        <a:off x="4817235" y="3777842"/>
        <a:ext cx="1814579" cy="803346"/>
      </dsp:txXfrm>
    </dsp:sp>
    <dsp:sp modelId="{367D9FCD-71AE-4142-A607-292849C4BDAF}">
      <dsp:nvSpPr>
        <dsp:cNvPr id="0" name=""/>
        <dsp:cNvSpPr/>
      </dsp:nvSpPr>
      <dsp:spPr>
        <a:xfrm>
          <a:off x="3209892" y="2541329"/>
          <a:ext cx="1780528" cy="89026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a:t>5. Afsluiting  </a:t>
          </a:r>
        </a:p>
      </dsp:txBody>
      <dsp:txXfrm>
        <a:off x="3253351" y="2584788"/>
        <a:ext cx="1693610" cy="803346"/>
      </dsp:txXfrm>
    </dsp:sp>
    <dsp:sp modelId="{D37ACFAC-8CA0-406B-9E3D-39A41382581B}">
      <dsp:nvSpPr>
        <dsp:cNvPr id="0" name=""/>
        <dsp:cNvSpPr/>
      </dsp:nvSpPr>
      <dsp:spPr>
        <a:xfrm>
          <a:off x="3218265" y="1119980"/>
          <a:ext cx="1780528" cy="89026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BE" sz="2000" b="1" kern="1200"/>
            <a:t>6. Evaluatie </a:t>
          </a:r>
        </a:p>
      </dsp:txBody>
      <dsp:txXfrm>
        <a:off x="3261724" y="1163439"/>
        <a:ext cx="1693610" cy="8033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699AE-ABED-465E-BA4A-39B81D16D18D}">
      <dsp:nvSpPr>
        <dsp:cNvPr id="0" name=""/>
        <dsp:cNvSpPr/>
      </dsp:nvSpPr>
      <dsp:spPr>
        <a:xfrm>
          <a:off x="1111321" y="732057"/>
          <a:ext cx="1196015" cy="11960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FDFA76-25B4-40BB-9E40-33ABFBF0C427}">
      <dsp:nvSpPr>
        <dsp:cNvPr id="0" name=""/>
        <dsp:cNvSpPr/>
      </dsp:nvSpPr>
      <dsp:spPr>
        <a:xfrm>
          <a:off x="735" y="2063760"/>
          <a:ext cx="3417187" cy="51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b="1"/>
          </a:pPr>
          <a:r>
            <a:rPr lang="nl-NL" sz="3300" kern="1200"/>
            <a:t>Week X</a:t>
          </a:r>
          <a:endParaRPr lang="en-US" sz="3300" kern="1200"/>
        </a:p>
      </dsp:txBody>
      <dsp:txXfrm>
        <a:off x="735" y="2063760"/>
        <a:ext cx="3417187" cy="512578"/>
      </dsp:txXfrm>
    </dsp:sp>
    <dsp:sp modelId="{690AE9BA-4133-4E9B-91A6-03D0B8C8F418}">
      <dsp:nvSpPr>
        <dsp:cNvPr id="0" name=""/>
        <dsp:cNvSpPr/>
      </dsp:nvSpPr>
      <dsp:spPr>
        <a:xfrm>
          <a:off x="735" y="2639448"/>
          <a:ext cx="3417187" cy="124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nl-NL" sz="1700" kern="1200"/>
            <a:t>Invullen webformulier voor aanvraag mentoring </a:t>
          </a:r>
          <a:endParaRPr lang="en-US" sz="1700" kern="1200"/>
        </a:p>
      </dsp:txBody>
      <dsp:txXfrm>
        <a:off x="735" y="2639448"/>
        <a:ext cx="3417187" cy="1248119"/>
      </dsp:txXfrm>
    </dsp:sp>
    <dsp:sp modelId="{0037A782-A66B-4872-95D7-FA0A4B1DFC3B}">
      <dsp:nvSpPr>
        <dsp:cNvPr id="0" name=""/>
        <dsp:cNvSpPr/>
      </dsp:nvSpPr>
      <dsp:spPr>
        <a:xfrm>
          <a:off x="5126517" y="732057"/>
          <a:ext cx="1196015" cy="11960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000AC3-332C-4568-AF04-C9563D7F8525}">
      <dsp:nvSpPr>
        <dsp:cNvPr id="0" name=""/>
        <dsp:cNvSpPr/>
      </dsp:nvSpPr>
      <dsp:spPr>
        <a:xfrm>
          <a:off x="4015931" y="2063760"/>
          <a:ext cx="3417187" cy="51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b="1"/>
          </a:pPr>
          <a:r>
            <a:rPr lang="nl-NL" sz="3300" kern="1200"/>
            <a:t>Week X+1</a:t>
          </a:r>
          <a:endParaRPr lang="en-US" sz="3300" kern="1200"/>
        </a:p>
      </dsp:txBody>
      <dsp:txXfrm>
        <a:off x="4015931" y="2063760"/>
        <a:ext cx="3417187" cy="512578"/>
      </dsp:txXfrm>
    </dsp:sp>
    <dsp:sp modelId="{30B8E5EE-6CC5-46F6-9E8D-C5E3FD391C3E}">
      <dsp:nvSpPr>
        <dsp:cNvPr id="0" name=""/>
        <dsp:cNvSpPr/>
      </dsp:nvSpPr>
      <dsp:spPr>
        <a:xfrm>
          <a:off x="4015931" y="2639448"/>
          <a:ext cx="3417187" cy="124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nl-NL" sz="1700" kern="1200"/>
            <a:t>30 min intakegesprek </a:t>
          </a:r>
          <a:endParaRPr lang="en-US" sz="1700" kern="1200"/>
        </a:p>
        <a:p>
          <a:pPr marL="0" lvl="0" indent="0" algn="ctr" defTabSz="755650">
            <a:lnSpc>
              <a:spcPct val="100000"/>
            </a:lnSpc>
            <a:spcBef>
              <a:spcPct val="0"/>
            </a:spcBef>
            <a:spcAft>
              <a:spcPct val="35000"/>
            </a:spcAft>
            <a:buNone/>
          </a:pPr>
          <a:r>
            <a:rPr lang="nl-NL" sz="1700" kern="1200"/>
            <a:t>Uitleg programma</a:t>
          </a:r>
          <a:endParaRPr lang="en-US" sz="1700" kern="1200"/>
        </a:p>
        <a:p>
          <a:pPr marL="0" lvl="0" indent="0" algn="ctr" defTabSz="755650">
            <a:lnSpc>
              <a:spcPct val="100000"/>
            </a:lnSpc>
            <a:spcBef>
              <a:spcPct val="0"/>
            </a:spcBef>
            <a:spcAft>
              <a:spcPct val="35000"/>
            </a:spcAft>
            <a:buNone/>
          </a:pPr>
          <a:r>
            <a:rPr lang="nl-NL" sz="1700" kern="1200"/>
            <a:t>Aftoetsen deelnemingsvoorwaarden, motivatie en verwachtingen</a:t>
          </a:r>
          <a:endParaRPr lang="en-US" sz="1700" kern="1200"/>
        </a:p>
      </dsp:txBody>
      <dsp:txXfrm>
        <a:off x="4015931" y="2639448"/>
        <a:ext cx="3417187" cy="1248119"/>
      </dsp:txXfrm>
    </dsp:sp>
    <dsp:sp modelId="{E2E02CA6-9B56-4948-A02C-C34100F6D0BD}">
      <dsp:nvSpPr>
        <dsp:cNvPr id="0" name=""/>
        <dsp:cNvSpPr/>
      </dsp:nvSpPr>
      <dsp:spPr>
        <a:xfrm>
          <a:off x="9141712" y="732057"/>
          <a:ext cx="1196015" cy="11960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C878D0-233B-4265-BFA4-0A6466C5479C}">
      <dsp:nvSpPr>
        <dsp:cNvPr id="0" name=""/>
        <dsp:cNvSpPr/>
      </dsp:nvSpPr>
      <dsp:spPr>
        <a:xfrm>
          <a:off x="8031126" y="2063760"/>
          <a:ext cx="3417187" cy="51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b="1"/>
          </a:pPr>
          <a:r>
            <a:rPr lang="nl-NL" sz="3300" kern="1200"/>
            <a:t>Week X+2</a:t>
          </a:r>
          <a:endParaRPr lang="en-US" sz="3300" kern="1200"/>
        </a:p>
      </dsp:txBody>
      <dsp:txXfrm>
        <a:off x="8031126" y="2063760"/>
        <a:ext cx="3417187" cy="512578"/>
      </dsp:txXfrm>
    </dsp:sp>
    <dsp:sp modelId="{AED9E581-8DFD-4D75-A5F1-B72E09A6B0DA}">
      <dsp:nvSpPr>
        <dsp:cNvPr id="0" name=""/>
        <dsp:cNvSpPr/>
      </dsp:nvSpPr>
      <dsp:spPr>
        <a:xfrm>
          <a:off x="8031126" y="2639448"/>
          <a:ext cx="3417187" cy="124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nl-NL" sz="1700" kern="1200"/>
            <a:t>Mentee neemt contact op met mentor</a:t>
          </a:r>
          <a:endParaRPr lang="en-US" sz="1700" kern="1200"/>
        </a:p>
      </dsp:txBody>
      <dsp:txXfrm>
        <a:off x="8031126" y="2639448"/>
        <a:ext cx="3417187" cy="12481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53E4C-51FD-4BA1-A103-F46A9B915188}">
      <dsp:nvSpPr>
        <dsp:cNvPr id="0" name=""/>
        <dsp:cNvSpPr/>
      </dsp:nvSpPr>
      <dsp:spPr>
        <a:xfrm>
          <a:off x="0" y="0"/>
          <a:ext cx="7568295" cy="1467234"/>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l-BE" sz="3100" kern="1200"/>
            <a:t>Mentee steeds gekoppeld aan mentor van andere entiteit</a:t>
          </a:r>
        </a:p>
      </dsp:txBody>
      <dsp:txXfrm>
        <a:off x="42974" y="42974"/>
        <a:ext cx="5985034" cy="1381286"/>
      </dsp:txXfrm>
    </dsp:sp>
    <dsp:sp modelId="{C9D5A1A3-D6BE-48B1-AA82-8CEAF61A1084}">
      <dsp:nvSpPr>
        <dsp:cNvPr id="0" name=""/>
        <dsp:cNvSpPr/>
      </dsp:nvSpPr>
      <dsp:spPr>
        <a:xfrm>
          <a:off x="667790" y="1711773"/>
          <a:ext cx="7568295" cy="1467234"/>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l-BE" sz="3100" kern="1200"/>
            <a:t>Koppeling (bij voorkeur) ook met mentor ander beleidsdomein</a:t>
          </a:r>
        </a:p>
      </dsp:txBody>
      <dsp:txXfrm>
        <a:off x="710764" y="1754747"/>
        <a:ext cx="5860854" cy="1381286"/>
      </dsp:txXfrm>
    </dsp:sp>
    <dsp:sp modelId="{BBFF0F17-72B9-4713-8C8F-53140B28669C}">
      <dsp:nvSpPr>
        <dsp:cNvPr id="0" name=""/>
        <dsp:cNvSpPr/>
      </dsp:nvSpPr>
      <dsp:spPr>
        <a:xfrm>
          <a:off x="1335581" y="3423547"/>
          <a:ext cx="7568295" cy="1467234"/>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l-BE" sz="3100" kern="1200"/>
            <a:t>Beschikbaarheid en complementariteit</a:t>
          </a:r>
        </a:p>
      </dsp:txBody>
      <dsp:txXfrm>
        <a:off x="1378555" y="3466521"/>
        <a:ext cx="5860854" cy="1381286"/>
      </dsp:txXfrm>
    </dsp:sp>
    <dsp:sp modelId="{60E583C3-3604-46CF-9375-F5AC9E37C2AF}">
      <dsp:nvSpPr>
        <dsp:cNvPr id="0" name=""/>
        <dsp:cNvSpPr/>
      </dsp:nvSpPr>
      <dsp:spPr>
        <a:xfrm>
          <a:off x="6614592" y="1112652"/>
          <a:ext cx="953702" cy="95370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nl-BE" sz="3600" kern="1200"/>
        </a:p>
      </dsp:txBody>
      <dsp:txXfrm>
        <a:off x="6829175" y="1112652"/>
        <a:ext cx="524536" cy="717661"/>
      </dsp:txXfrm>
    </dsp:sp>
    <dsp:sp modelId="{01F8EC20-2601-4BA0-A3B4-34F544AFE460}">
      <dsp:nvSpPr>
        <dsp:cNvPr id="0" name=""/>
        <dsp:cNvSpPr/>
      </dsp:nvSpPr>
      <dsp:spPr>
        <a:xfrm>
          <a:off x="7282383" y="2814645"/>
          <a:ext cx="953702" cy="953702"/>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nl-BE" sz="3600" kern="1200"/>
        </a:p>
      </dsp:txBody>
      <dsp:txXfrm>
        <a:off x="7496966" y="2814645"/>
        <a:ext cx="524536" cy="7176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F5047-4094-421B-B16A-96D10D551121}">
      <dsp:nvSpPr>
        <dsp:cNvPr id="0" name=""/>
        <dsp:cNvSpPr/>
      </dsp:nvSpPr>
      <dsp:spPr>
        <a:xfrm>
          <a:off x="0" y="1917"/>
          <a:ext cx="11449049" cy="9717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584ADC-E0A5-4512-8DA7-09691D40270F}">
      <dsp:nvSpPr>
        <dsp:cNvPr id="0" name=""/>
        <dsp:cNvSpPr/>
      </dsp:nvSpPr>
      <dsp:spPr>
        <a:xfrm>
          <a:off x="293952" y="220560"/>
          <a:ext cx="534459" cy="5344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E3A190-578F-42A5-8936-680E9EA50DA8}">
      <dsp:nvSpPr>
        <dsp:cNvPr id="0" name=""/>
        <dsp:cNvSpPr/>
      </dsp:nvSpPr>
      <dsp:spPr>
        <a:xfrm>
          <a:off x="1122365" y="1917"/>
          <a:ext cx="10326684" cy="971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43" tIns="102843" rIns="102843" bIns="102843" numCol="1" spcCol="1270" anchor="ctr" anchorCtr="0">
          <a:noAutofit/>
        </a:bodyPr>
        <a:lstStyle/>
        <a:p>
          <a:pPr marL="0" lvl="0" indent="0" algn="l" defTabSz="977900">
            <a:lnSpc>
              <a:spcPct val="100000"/>
            </a:lnSpc>
            <a:spcBef>
              <a:spcPct val="0"/>
            </a:spcBef>
            <a:spcAft>
              <a:spcPct val="35000"/>
            </a:spcAft>
            <a:buNone/>
          </a:pPr>
          <a:r>
            <a:rPr lang="nl-BE" sz="2200" kern="1200" err="1"/>
            <a:t>Mentee</a:t>
          </a:r>
          <a:r>
            <a:rPr lang="nl-BE" sz="2200" kern="1200"/>
            <a:t> plant intakegesprek met mentor</a:t>
          </a:r>
          <a:endParaRPr lang="en-US" sz="2200" kern="1200"/>
        </a:p>
      </dsp:txBody>
      <dsp:txXfrm>
        <a:off x="1122365" y="1917"/>
        <a:ext cx="10326684" cy="971745"/>
      </dsp:txXfrm>
    </dsp:sp>
    <dsp:sp modelId="{64AAA823-74B0-4251-86DF-39817035BBF3}">
      <dsp:nvSpPr>
        <dsp:cNvPr id="0" name=""/>
        <dsp:cNvSpPr/>
      </dsp:nvSpPr>
      <dsp:spPr>
        <a:xfrm>
          <a:off x="0" y="1216598"/>
          <a:ext cx="11449049" cy="9717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2936BB-02BD-4B6E-BA21-6E12AC4603BF}">
      <dsp:nvSpPr>
        <dsp:cNvPr id="0" name=""/>
        <dsp:cNvSpPr/>
      </dsp:nvSpPr>
      <dsp:spPr>
        <a:xfrm>
          <a:off x="293952" y="1435241"/>
          <a:ext cx="534459" cy="5344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64C371-85A0-4E00-8C29-F34FEA5D5954}">
      <dsp:nvSpPr>
        <dsp:cNvPr id="0" name=""/>
        <dsp:cNvSpPr/>
      </dsp:nvSpPr>
      <dsp:spPr>
        <a:xfrm>
          <a:off x="1122365" y="1216598"/>
          <a:ext cx="10326684" cy="971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43" tIns="102843" rIns="102843" bIns="102843" numCol="1" spcCol="1270" anchor="ctr" anchorCtr="0">
          <a:noAutofit/>
        </a:bodyPr>
        <a:lstStyle/>
        <a:p>
          <a:pPr marL="0" lvl="0" indent="0" algn="l" defTabSz="977900">
            <a:lnSpc>
              <a:spcPct val="100000"/>
            </a:lnSpc>
            <a:spcBef>
              <a:spcPct val="0"/>
            </a:spcBef>
            <a:spcAft>
              <a:spcPct val="35000"/>
            </a:spcAft>
            <a:buNone/>
          </a:pPr>
          <a:r>
            <a:rPr lang="nl-BE" sz="2200" kern="1200"/>
            <a:t>Kennismaking- en intakegesprek vindt plaats</a:t>
          </a:r>
          <a:endParaRPr lang="en-US" sz="2200" kern="1200"/>
        </a:p>
      </dsp:txBody>
      <dsp:txXfrm>
        <a:off x="1122365" y="1216598"/>
        <a:ext cx="10326684" cy="971745"/>
      </dsp:txXfrm>
    </dsp:sp>
    <dsp:sp modelId="{C69B62C0-EA4F-48C9-BC01-27347EAFF92D}">
      <dsp:nvSpPr>
        <dsp:cNvPr id="0" name=""/>
        <dsp:cNvSpPr/>
      </dsp:nvSpPr>
      <dsp:spPr>
        <a:xfrm>
          <a:off x="0" y="2431280"/>
          <a:ext cx="11449049" cy="9717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CE9D6C-1DE9-488B-92F7-799DF8CB54FA}">
      <dsp:nvSpPr>
        <dsp:cNvPr id="0" name=""/>
        <dsp:cNvSpPr/>
      </dsp:nvSpPr>
      <dsp:spPr>
        <a:xfrm>
          <a:off x="293952" y="2649923"/>
          <a:ext cx="534459" cy="5344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3EECAC-E38F-42A5-8F5B-07C9516BBB3E}">
      <dsp:nvSpPr>
        <dsp:cNvPr id="0" name=""/>
        <dsp:cNvSpPr/>
      </dsp:nvSpPr>
      <dsp:spPr>
        <a:xfrm>
          <a:off x="1122365" y="2431280"/>
          <a:ext cx="10326684" cy="971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43" tIns="102843" rIns="102843" bIns="102843" numCol="1" spcCol="1270" anchor="ctr" anchorCtr="0">
          <a:noAutofit/>
        </a:bodyPr>
        <a:lstStyle/>
        <a:p>
          <a:pPr marL="0" lvl="0" indent="0" algn="l" defTabSz="977900">
            <a:lnSpc>
              <a:spcPct val="100000"/>
            </a:lnSpc>
            <a:spcBef>
              <a:spcPct val="0"/>
            </a:spcBef>
            <a:spcAft>
              <a:spcPct val="35000"/>
            </a:spcAft>
            <a:buNone/>
          </a:pPr>
          <a:r>
            <a:rPr lang="nl-BE" sz="2200" kern="1200"/>
            <a:t>Verkenning doelstelling mentortraject</a:t>
          </a:r>
          <a:endParaRPr lang="en-US" sz="2200" kern="1200"/>
        </a:p>
      </dsp:txBody>
      <dsp:txXfrm>
        <a:off x="1122365" y="2431280"/>
        <a:ext cx="10326684" cy="971745"/>
      </dsp:txXfrm>
    </dsp:sp>
    <dsp:sp modelId="{E693B66D-D1D4-4281-B5AE-6CE73DE3A910}">
      <dsp:nvSpPr>
        <dsp:cNvPr id="0" name=""/>
        <dsp:cNvSpPr/>
      </dsp:nvSpPr>
      <dsp:spPr>
        <a:xfrm>
          <a:off x="0" y="3645962"/>
          <a:ext cx="11449049" cy="9717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8D746-17E2-427B-88A6-C6A24E8B52B7}">
      <dsp:nvSpPr>
        <dsp:cNvPr id="0" name=""/>
        <dsp:cNvSpPr/>
      </dsp:nvSpPr>
      <dsp:spPr>
        <a:xfrm>
          <a:off x="293952" y="3864605"/>
          <a:ext cx="534459" cy="5344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06B854-17DC-4218-B6D7-534115A1327F}">
      <dsp:nvSpPr>
        <dsp:cNvPr id="0" name=""/>
        <dsp:cNvSpPr/>
      </dsp:nvSpPr>
      <dsp:spPr>
        <a:xfrm>
          <a:off x="1122365" y="3645962"/>
          <a:ext cx="10326684" cy="971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43" tIns="102843" rIns="102843" bIns="102843" numCol="1" spcCol="1270" anchor="ctr" anchorCtr="0">
          <a:noAutofit/>
        </a:bodyPr>
        <a:lstStyle/>
        <a:p>
          <a:pPr marL="0" lvl="0" indent="0" algn="l" defTabSz="977900">
            <a:lnSpc>
              <a:spcPct val="100000"/>
            </a:lnSpc>
            <a:spcBef>
              <a:spcPct val="0"/>
            </a:spcBef>
            <a:spcAft>
              <a:spcPct val="35000"/>
            </a:spcAft>
            <a:buNone/>
          </a:pPr>
          <a:r>
            <a:rPr lang="nl-BE" sz="2200" kern="1200"/>
            <a:t>Akkoord om te starten</a:t>
          </a:r>
          <a:endParaRPr lang="en-US" sz="2200" kern="1200"/>
        </a:p>
      </dsp:txBody>
      <dsp:txXfrm>
        <a:off x="1122365" y="3645962"/>
        <a:ext cx="10326684" cy="9717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CBEBD-5BAA-4DAC-AAC1-7D18724212FC}">
      <dsp:nvSpPr>
        <dsp:cNvPr id="0" name=""/>
        <dsp:cNvSpPr/>
      </dsp:nvSpPr>
      <dsp:spPr>
        <a:xfrm>
          <a:off x="0" y="0"/>
          <a:ext cx="7893621" cy="13212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Font typeface="+mj-lt"/>
            <a:buNone/>
          </a:pPr>
          <a:r>
            <a:rPr lang="nl-BE" sz="3200" kern="1200"/>
            <a:t>Evaluatieformulier voor deelnemers (via online vragenlijst checkmarket)</a:t>
          </a:r>
        </a:p>
      </dsp:txBody>
      <dsp:txXfrm>
        <a:off x="38699" y="38699"/>
        <a:ext cx="6467871" cy="1243868"/>
      </dsp:txXfrm>
    </dsp:sp>
    <dsp:sp modelId="{A937B887-0DD4-481C-8DB7-CF2E019D8453}">
      <dsp:nvSpPr>
        <dsp:cNvPr id="0" name=""/>
        <dsp:cNvSpPr/>
      </dsp:nvSpPr>
      <dsp:spPr>
        <a:xfrm>
          <a:off x="696495" y="1541476"/>
          <a:ext cx="7893621" cy="13212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Font typeface="+mj-lt"/>
            <a:buNone/>
          </a:pPr>
          <a:r>
            <a:rPr lang="nl-BE" sz="3200" kern="1200"/>
            <a:t>Kort evaluatiegesprek tussen de coördinator en </a:t>
          </a:r>
          <a:r>
            <a:rPr lang="nl-BE" sz="3200" kern="1200" err="1"/>
            <a:t>mentee</a:t>
          </a:r>
          <a:endParaRPr lang="nl-BE" sz="3200" kern="1200"/>
        </a:p>
      </dsp:txBody>
      <dsp:txXfrm>
        <a:off x="735194" y="1580175"/>
        <a:ext cx="6260904" cy="1243868"/>
      </dsp:txXfrm>
    </dsp:sp>
    <dsp:sp modelId="{FFDF9429-4D97-480F-847B-385A6B1C7E4D}">
      <dsp:nvSpPr>
        <dsp:cNvPr id="0" name=""/>
        <dsp:cNvSpPr/>
      </dsp:nvSpPr>
      <dsp:spPr>
        <a:xfrm>
          <a:off x="1392991" y="3082953"/>
          <a:ext cx="7893621" cy="13212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Font typeface="+mj-lt"/>
            <a:buNone/>
          </a:pPr>
          <a:r>
            <a:rPr lang="nl-BE" sz="3200" kern="1200"/>
            <a:t>Jaarlijkse evaluatie van het programma executive </a:t>
          </a:r>
          <a:r>
            <a:rPr lang="nl-BE" sz="3200" kern="1200" err="1"/>
            <a:t>mentoring</a:t>
          </a:r>
          <a:endParaRPr lang="nl-BE" sz="3200" kern="1200"/>
        </a:p>
      </dsp:txBody>
      <dsp:txXfrm>
        <a:off x="1431690" y="3121652"/>
        <a:ext cx="6260904" cy="1243868"/>
      </dsp:txXfrm>
    </dsp:sp>
    <dsp:sp modelId="{8C4EF7EB-6D3E-48D7-8840-5D8566750091}">
      <dsp:nvSpPr>
        <dsp:cNvPr id="0" name=""/>
        <dsp:cNvSpPr/>
      </dsp:nvSpPr>
      <dsp:spPr>
        <a:xfrm>
          <a:off x="7034798" y="1001960"/>
          <a:ext cx="858822" cy="858822"/>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4">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nl-BE" sz="3600" kern="1200"/>
        </a:p>
      </dsp:txBody>
      <dsp:txXfrm>
        <a:off x="7228033" y="1001960"/>
        <a:ext cx="472352" cy="646264"/>
      </dsp:txXfrm>
    </dsp:sp>
    <dsp:sp modelId="{DC87215C-D08C-460B-8A66-6C3DA701E010}">
      <dsp:nvSpPr>
        <dsp:cNvPr id="0" name=""/>
        <dsp:cNvSpPr/>
      </dsp:nvSpPr>
      <dsp:spPr>
        <a:xfrm>
          <a:off x="7731294" y="2534628"/>
          <a:ext cx="858822" cy="858822"/>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4">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nl-BE" sz="3600" kern="1200"/>
        </a:p>
      </dsp:txBody>
      <dsp:txXfrm>
        <a:off x="7924529" y="2534628"/>
        <a:ext cx="472352" cy="6462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699AE-ABED-465E-BA4A-39B81D16D18D}">
      <dsp:nvSpPr>
        <dsp:cNvPr id="0" name=""/>
        <dsp:cNvSpPr/>
      </dsp:nvSpPr>
      <dsp:spPr>
        <a:xfrm>
          <a:off x="946512" y="1270396"/>
          <a:ext cx="1018828" cy="10188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FDFA76-25B4-40BB-9E40-33ABFBF0C427}">
      <dsp:nvSpPr>
        <dsp:cNvPr id="0" name=""/>
        <dsp:cNvSpPr/>
      </dsp:nvSpPr>
      <dsp:spPr>
        <a:xfrm>
          <a:off x="457" y="2378614"/>
          <a:ext cx="2910937" cy="43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err="1">
              <a:hlinkClick xmlns:r="http://schemas.openxmlformats.org/officeDocument/2006/relationships" r:id="rId3"/>
            </a:rPr>
            <a:t>Webpagina</a:t>
          </a:r>
          <a:endParaRPr lang="en-US" sz="2800" kern="1200"/>
        </a:p>
      </dsp:txBody>
      <dsp:txXfrm>
        <a:off x="457" y="2378614"/>
        <a:ext cx="2910937" cy="436640"/>
      </dsp:txXfrm>
    </dsp:sp>
    <dsp:sp modelId="{690AE9BA-4133-4E9B-91A6-03D0B8C8F418}">
      <dsp:nvSpPr>
        <dsp:cNvPr id="0" name=""/>
        <dsp:cNvSpPr/>
      </dsp:nvSpPr>
      <dsp:spPr>
        <a:xfrm>
          <a:off x="457" y="2856831"/>
          <a:ext cx="2910937" cy="492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err="1"/>
            <a:t>Dienstverlening</a:t>
          </a:r>
          <a:r>
            <a:rPr lang="en-US" sz="1700" kern="1200"/>
            <a:t> </a:t>
          </a:r>
          <a:r>
            <a:rPr lang="en-US" sz="1700" kern="1200" err="1"/>
            <a:t>leiderschap</a:t>
          </a:r>
          <a:endParaRPr lang="en-US" sz="1700" kern="1200"/>
        </a:p>
      </dsp:txBody>
      <dsp:txXfrm>
        <a:off x="457" y="2856831"/>
        <a:ext cx="2910937" cy="492396"/>
      </dsp:txXfrm>
    </dsp:sp>
    <dsp:sp modelId="{0037A782-A66B-4872-95D7-FA0A4B1DFC3B}">
      <dsp:nvSpPr>
        <dsp:cNvPr id="0" name=""/>
        <dsp:cNvSpPr/>
      </dsp:nvSpPr>
      <dsp:spPr>
        <a:xfrm>
          <a:off x="5078200" y="1158365"/>
          <a:ext cx="1292648" cy="134385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000AC3-332C-4568-AF04-C9563D7F8525}">
      <dsp:nvSpPr>
        <dsp:cNvPr id="0" name=""/>
        <dsp:cNvSpPr/>
      </dsp:nvSpPr>
      <dsp:spPr>
        <a:xfrm>
          <a:off x="4269056" y="2429096"/>
          <a:ext cx="2910937" cy="43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nl-NL" sz="2800" b="1" kern="1200">
              <a:solidFill>
                <a:srgbClr val="FFEB00"/>
              </a:solidFill>
              <a:latin typeface="Flanders Art Sans"/>
              <a:ea typeface="+mn-ea"/>
              <a:cs typeface="+mn-cs"/>
            </a:rPr>
            <a:t>Mailing 28 juni</a:t>
          </a:r>
          <a:endParaRPr lang="en-US" sz="2800" b="1" kern="1200">
            <a:solidFill>
              <a:srgbClr val="FFEB00"/>
            </a:solidFill>
            <a:latin typeface="Flanders Art Sans"/>
            <a:ea typeface="+mn-ea"/>
            <a:cs typeface="+mn-cs"/>
          </a:endParaRPr>
        </a:p>
      </dsp:txBody>
      <dsp:txXfrm>
        <a:off x="4269056" y="2429096"/>
        <a:ext cx="2910937" cy="436640"/>
      </dsp:txXfrm>
    </dsp:sp>
    <dsp:sp modelId="{30B8E5EE-6CC5-46F6-9E8D-C5E3FD391C3E}">
      <dsp:nvSpPr>
        <dsp:cNvPr id="0" name=""/>
        <dsp:cNvSpPr/>
      </dsp:nvSpPr>
      <dsp:spPr>
        <a:xfrm>
          <a:off x="3420809" y="2845764"/>
          <a:ext cx="4607431" cy="615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nl-NL" sz="1700" kern="1200"/>
            <a:t>Gericht naar middenkader </a:t>
          </a:r>
        </a:p>
        <a:p>
          <a:pPr marL="0" lvl="0" indent="0" algn="ctr" defTabSz="755650">
            <a:lnSpc>
              <a:spcPct val="100000"/>
            </a:lnSpc>
            <a:spcBef>
              <a:spcPct val="0"/>
            </a:spcBef>
            <a:spcAft>
              <a:spcPct val="35000"/>
            </a:spcAft>
            <a:buNone/>
          </a:pPr>
          <a:r>
            <a:rPr lang="nl-NL" sz="1700" kern="1200"/>
            <a:t>Vlaamse overheid</a:t>
          </a:r>
          <a:endParaRPr lang="en-US" sz="1700" kern="1200"/>
        </a:p>
      </dsp:txBody>
      <dsp:txXfrm>
        <a:off x="3420809" y="2845764"/>
        <a:ext cx="4607431" cy="615495"/>
      </dsp:txXfrm>
    </dsp:sp>
    <dsp:sp modelId="{E2E02CA6-9B56-4948-A02C-C34100F6D0BD}">
      <dsp:nvSpPr>
        <dsp:cNvPr id="0" name=""/>
        <dsp:cNvSpPr/>
      </dsp:nvSpPr>
      <dsp:spPr>
        <a:xfrm>
          <a:off x="9025827" y="1275806"/>
          <a:ext cx="1018828" cy="1018828"/>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C878D0-233B-4265-BFA4-0A6466C5479C}">
      <dsp:nvSpPr>
        <dsp:cNvPr id="0" name=""/>
        <dsp:cNvSpPr/>
      </dsp:nvSpPr>
      <dsp:spPr>
        <a:xfrm>
          <a:off x="8537654" y="2378614"/>
          <a:ext cx="2910937" cy="43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a:solidFill>
                <a:srgbClr val="FFEB00"/>
              </a:solidFill>
            </a:rPr>
            <a:t>HR </a:t>
          </a:r>
        </a:p>
      </dsp:txBody>
      <dsp:txXfrm>
        <a:off x="8537654" y="2378614"/>
        <a:ext cx="2910937" cy="436640"/>
      </dsp:txXfrm>
    </dsp:sp>
    <dsp:sp modelId="{AED9E581-8DFD-4D75-A5F1-B72E09A6B0DA}">
      <dsp:nvSpPr>
        <dsp:cNvPr id="0" name=""/>
        <dsp:cNvSpPr/>
      </dsp:nvSpPr>
      <dsp:spPr>
        <a:xfrm>
          <a:off x="8537654" y="2856831"/>
          <a:ext cx="2910937" cy="492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err="1"/>
            <a:t>Spreek</a:t>
          </a:r>
          <a:r>
            <a:rPr lang="en-US" sz="1700" kern="1200"/>
            <a:t> je </a:t>
          </a:r>
          <a:r>
            <a:rPr lang="en-US" sz="1700" kern="1200" err="1"/>
            <a:t>middenkader</a:t>
          </a:r>
          <a:r>
            <a:rPr lang="en-US" sz="1700" kern="1200"/>
            <a:t> </a:t>
          </a:r>
          <a:r>
            <a:rPr lang="en-US" sz="1700" kern="1200" err="1"/>
            <a:t>aan</a:t>
          </a:r>
          <a:endParaRPr lang="en-US" sz="1700" kern="1200"/>
        </a:p>
      </dsp:txBody>
      <dsp:txXfrm>
        <a:off x="8537654" y="2856831"/>
        <a:ext cx="2910937" cy="4923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709AB-A759-4744-8DE3-59628C88B5A6}">
      <dsp:nvSpPr>
        <dsp:cNvPr id="0" name=""/>
        <dsp:cNvSpPr/>
      </dsp:nvSpPr>
      <dsp:spPr>
        <a:xfrm>
          <a:off x="0" y="1917"/>
          <a:ext cx="11449049" cy="9717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75E18-207C-4BC0-9A24-825F4087ABCC}">
      <dsp:nvSpPr>
        <dsp:cNvPr id="0" name=""/>
        <dsp:cNvSpPr/>
      </dsp:nvSpPr>
      <dsp:spPr>
        <a:xfrm>
          <a:off x="293952" y="220560"/>
          <a:ext cx="534459" cy="5344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EDFEC5-498E-401E-B863-B583E31F3A21}">
      <dsp:nvSpPr>
        <dsp:cNvPr id="0" name=""/>
        <dsp:cNvSpPr/>
      </dsp:nvSpPr>
      <dsp:spPr>
        <a:xfrm>
          <a:off x="1122365" y="1917"/>
          <a:ext cx="10326684" cy="971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43" tIns="102843" rIns="102843" bIns="102843" numCol="1" spcCol="1270" anchor="ctr" anchorCtr="0">
          <a:noAutofit/>
        </a:bodyPr>
        <a:lstStyle/>
        <a:p>
          <a:pPr marL="0" lvl="0" indent="0" algn="l" defTabSz="977900">
            <a:lnSpc>
              <a:spcPct val="100000"/>
            </a:lnSpc>
            <a:spcBef>
              <a:spcPct val="0"/>
            </a:spcBef>
            <a:spcAft>
              <a:spcPct val="35000"/>
            </a:spcAft>
            <a:buNone/>
          </a:pPr>
          <a:r>
            <a:rPr lang="nl-BE" sz="2200" kern="1200"/>
            <a:t>MENSEN STERKER MAKEN </a:t>
          </a:r>
          <a:endParaRPr lang="en-US" sz="2200" kern="1200"/>
        </a:p>
      </dsp:txBody>
      <dsp:txXfrm>
        <a:off x="1122365" y="1917"/>
        <a:ext cx="10326684" cy="971745"/>
      </dsp:txXfrm>
    </dsp:sp>
    <dsp:sp modelId="{FD6CFCB7-DE57-4951-B67A-492F2F6A9B60}">
      <dsp:nvSpPr>
        <dsp:cNvPr id="0" name=""/>
        <dsp:cNvSpPr/>
      </dsp:nvSpPr>
      <dsp:spPr>
        <a:xfrm>
          <a:off x="0" y="1216598"/>
          <a:ext cx="11449049" cy="9717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9B4854-8FB2-42B3-B6F6-8F47FE831947}">
      <dsp:nvSpPr>
        <dsp:cNvPr id="0" name=""/>
        <dsp:cNvSpPr/>
      </dsp:nvSpPr>
      <dsp:spPr>
        <a:xfrm>
          <a:off x="293952" y="1435241"/>
          <a:ext cx="534459" cy="53445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E945C2-1169-4126-B4AC-253240DB7277}">
      <dsp:nvSpPr>
        <dsp:cNvPr id="0" name=""/>
        <dsp:cNvSpPr/>
      </dsp:nvSpPr>
      <dsp:spPr>
        <a:xfrm>
          <a:off x="1122365" y="1216598"/>
          <a:ext cx="10326684" cy="971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43" tIns="102843" rIns="102843" bIns="102843" numCol="1" spcCol="1270" anchor="ctr" anchorCtr="0">
          <a:noAutofit/>
        </a:bodyPr>
        <a:lstStyle/>
        <a:p>
          <a:pPr marL="0" lvl="0" indent="0" algn="l" defTabSz="977900">
            <a:lnSpc>
              <a:spcPct val="100000"/>
            </a:lnSpc>
            <a:spcBef>
              <a:spcPct val="0"/>
            </a:spcBef>
            <a:spcAft>
              <a:spcPct val="35000"/>
            </a:spcAft>
            <a:buNone/>
          </a:pPr>
          <a:r>
            <a:rPr lang="nl-BE" sz="2200" kern="1200"/>
            <a:t>ZODAT ZE HUN LOOPBAAN IN EIGEN HANDEN KUNNEN NEMEN </a:t>
          </a:r>
          <a:endParaRPr lang="en-US" sz="2200" kern="1200"/>
        </a:p>
      </dsp:txBody>
      <dsp:txXfrm>
        <a:off x="1122365" y="1216598"/>
        <a:ext cx="10326684" cy="971745"/>
      </dsp:txXfrm>
    </dsp:sp>
    <dsp:sp modelId="{82E8B1D6-9153-4F29-848C-ABE2A1D44C26}">
      <dsp:nvSpPr>
        <dsp:cNvPr id="0" name=""/>
        <dsp:cNvSpPr/>
      </dsp:nvSpPr>
      <dsp:spPr>
        <a:xfrm>
          <a:off x="0" y="2431280"/>
          <a:ext cx="11449049" cy="9717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E2E1D3-2AD5-4F8A-A8EB-8DC452B821DA}">
      <dsp:nvSpPr>
        <dsp:cNvPr id="0" name=""/>
        <dsp:cNvSpPr/>
      </dsp:nvSpPr>
      <dsp:spPr>
        <a:xfrm>
          <a:off x="293952" y="2649923"/>
          <a:ext cx="534459" cy="5344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E05524-37CB-431C-80F8-95F4A8C08C41}">
      <dsp:nvSpPr>
        <dsp:cNvPr id="0" name=""/>
        <dsp:cNvSpPr/>
      </dsp:nvSpPr>
      <dsp:spPr>
        <a:xfrm>
          <a:off x="1122365" y="2431280"/>
          <a:ext cx="10326684" cy="971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43" tIns="102843" rIns="102843" bIns="102843" numCol="1" spcCol="1270" anchor="ctr" anchorCtr="0">
          <a:noAutofit/>
        </a:bodyPr>
        <a:lstStyle/>
        <a:p>
          <a:pPr marL="0" lvl="0" indent="0" algn="l" defTabSz="977900">
            <a:lnSpc>
              <a:spcPct val="100000"/>
            </a:lnSpc>
            <a:spcBef>
              <a:spcPct val="0"/>
            </a:spcBef>
            <a:spcAft>
              <a:spcPct val="35000"/>
            </a:spcAft>
            <a:buNone/>
          </a:pPr>
          <a:r>
            <a:rPr lang="nl-BE" sz="2200" kern="1200"/>
            <a:t>EN ZODAT ZE DANKZIJ HUN TALENTEN </a:t>
          </a:r>
          <a:endParaRPr lang="en-US" sz="2200" kern="1200"/>
        </a:p>
      </dsp:txBody>
      <dsp:txXfrm>
        <a:off x="1122365" y="2431280"/>
        <a:ext cx="10326684" cy="971745"/>
      </dsp:txXfrm>
    </dsp:sp>
    <dsp:sp modelId="{95BC1518-476B-4EEB-A74C-626210C5796F}">
      <dsp:nvSpPr>
        <dsp:cNvPr id="0" name=""/>
        <dsp:cNvSpPr/>
      </dsp:nvSpPr>
      <dsp:spPr>
        <a:xfrm>
          <a:off x="0" y="3645962"/>
          <a:ext cx="11449049" cy="9717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7FF322-528B-4FFE-99E8-3F918367C978}">
      <dsp:nvSpPr>
        <dsp:cNvPr id="0" name=""/>
        <dsp:cNvSpPr/>
      </dsp:nvSpPr>
      <dsp:spPr>
        <a:xfrm>
          <a:off x="293952" y="3864605"/>
          <a:ext cx="534459" cy="5344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EEE80E-7342-48A8-A32A-F5D320C6628B}">
      <dsp:nvSpPr>
        <dsp:cNvPr id="0" name=""/>
        <dsp:cNvSpPr/>
      </dsp:nvSpPr>
      <dsp:spPr>
        <a:xfrm>
          <a:off x="1122365" y="3645962"/>
          <a:ext cx="10326684" cy="971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43" tIns="102843" rIns="102843" bIns="102843" numCol="1" spcCol="1270" anchor="ctr" anchorCtr="0">
          <a:noAutofit/>
        </a:bodyPr>
        <a:lstStyle/>
        <a:p>
          <a:pPr marL="0" lvl="0" indent="0" algn="l" defTabSz="977900">
            <a:lnSpc>
              <a:spcPct val="100000"/>
            </a:lnSpc>
            <a:spcBef>
              <a:spcPct val="0"/>
            </a:spcBef>
            <a:spcAft>
              <a:spcPct val="35000"/>
            </a:spcAft>
            <a:buNone/>
          </a:pPr>
          <a:r>
            <a:rPr lang="nl-BE" sz="2200" kern="1200"/>
            <a:t>HUN INZETBAARHEID VERGROTEN</a:t>
          </a:r>
          <a:endParaRPr lang="en-US" sz="2200" kern="1200"/>
        </a:p>
      </dsp:txBody>
      <dsp:txXfrm>
        <a:off x="1122365" y="3645962"/>
        <a:ext cx="10326684" cy="97174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28-6-2022</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28/06/2022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a:t>
            </a:fld>
            <a:endParaRPr lang="nl-BE"/>
          </a:p>
        </p:txBody>
      </p:sp>
    </p:spTree>
    <p:extLst>
      <p:ext uri="{BB962C8B-B14F-4D97-AF65-F5344CB8AC3E}">
        <p14:creationId xmlns:p14="http://schemas.microsoft.com/office/powerpoint/2010/main" val="4244334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1206634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2047495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4214826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428919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3270730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25</a:t>
            </a:fld>
            <a:endParaRPr lang="nl-BE"/>
          </a:p>
        </p:txBody>
      </p:sp>
    </p:spTree>
    <p:extLst>
      <p:ext uri="{BB962C8B-B14F-4D97-AF65-F5344CB8AC3E}">
        <p14:creationId xmlns:p14="http://schemas.microsoft.com/office/powerpoint/2010/main" val="2100491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Alles </a:t>
            </a:r>
            <a:r>
              <a:rPr lang="en-US" err="1">
                <a:cs typeface="Calibri"/>
              </a:rPr>
              <a:t>verandert</a:t>
            </a:r>
            <a:r>
              <a:rPr lang="en-US">
                <a:cs typeface="Calibri"/>
              </a:rPr>
              <a:t> </a:t>
            </a:r>
            <a:r>
              <a:rPr lang="en-US" err="1">
                <a:cs typeface="Calibri"/>
              </a:rPr>
              <a:t>rond</a:t>
            </a:r>
            <a:r>
              <a:rPr lang="en-US">
                <a:cs typeface="Calibri"/>
              </a:rPr>
              <a:t> </a:t>
            </a:r>
            <a:r>
              <a:rPr lang="en-US" err="1">
                <a:cs typeface="Calibri"/>
              </a:rPr>
              <a:t>ons</a:t>
            </a:r>
            <a:r>
              <a:rPr lang="en-US">
                <a:cs typeface="Calibri"/>
              </a:rPr>
              <a:t>. </a:t>
            </a:r>
            <a:r>
              <a:rPr lang="en-US" err="1">
                <a:cs typeface="Calibri"/>
              </a:rPr>
              <a:t>Loopbanen</a:t>
            </a:r>
            <a:r>
              <a:rPr lang="en-US">
                <a:cs typeface="Calibri"/>
              </a:rPr>
              <a:t> en de </a:t>
            </a:r>
            <a:r>
              <a:rPr lang="en-US" err="1">
                <a:cs typeface="Calibri"/>
              </a:rPr>
              <a:t>visie</a:t>
            </a:r>
            <a:r>
              <a:rPr lang="en-US">
                <a:cs typeface="Calibri"/>
              </a:rPr>
              <a:t> op </a:t>
            </a:r>
            <a:r>
              <a:rPr lang="en-US" err="1">
                <a:cs typeface="Calibri"/>
              </a:rPr>
              <a:t>loopbanen</a:t>
            </a:r>
            <a:r>
              <a:rPr lang="en-US">
                <a:cs typeface="Calibri"/>
              </a:rPr>
              <a:t> is </a:t>
            </a:r>
            <a:r>
              <a:rPr lang="en-US" err="1">
                <a:cs typeface="Calibri"/>
              </a:rPr>
              <a:t>veranderd</a:t>
            </a:r>
            <a:r>
              <a:rPr lang="en-US">
                <a:cs typeface="Calibri"/>
              </a:rPr>
              <a:t>. Daar neem </a:t>
            </a:r>
            <a:r>
              <a:rPr lang="en-US" err="1">
                <a:cs typeface="Calibri"/>
              </a:rPr>
              <a:t>ik</a:t>
            </a:r>
            <a:r>
              <a:rPr lang="en-US">
                <a:cs typeface="Calibri"/>
              </a:rPr>
              <a:t> </a:t>
            </a:r>
            <a:r>
              <a:rPr lang="en-US" err="1">
                <a:cs typeface="Calibri"/>
              </a:rPr>
              <a:t>jullie</a:t>
            </a:r>
            <a:r>
              <a:rPr lang="en-US">
                <a:cs typeface="Calibri"/>
              </a:rPr>
              <a:t> </a:t>
            </a:r>
            <a:r>
              <a:rPr lang="en-US" err="1">
                <a:cs typeface="Calibri"/>
              </a:rPr>
              <a:t>graag</a:t>
            </a:r>
            <a:r>
              <a:rPr lang="en-US">
                <a:cs typeface="Calibri"/>
              </a:rPr>
              <a:t> </a:t>
            </a:r>
            <a:r>
              <a:rPr lang="en-US" err="1">
                <a:cs typeface="Calibri"/>
              </a:rPr>
              <a:t>kort</a:t>
            </a:r>
            <a:r>
              <a:rPr lang="en-US">
                <a:cs typeface="Calibri"/>
              </a:rPr>
              <a:t> in mee</a:t>
            </a:r>
          </a:p>
          <a:p>
            <a:r>
              <a:rPr lang="en-US">
                <a:cs typeface="Calibri"/>
              </a:rPr>
              <a:t>2. Als je </a:t>
            </a:r>
            <a:r>
              <a:rPr lang="en-US" err="1">
                <a:cs typeface="Calibri"/>
              </a:rPr>
              <a:t>niets</a:t>
            </a:r>
            <a:r>
              <a:rPr lang="en-US">
                <a:cs typeface="Calibri"/>
              </a:rPr>
              <a:t> </a:t>
            </a:r>
            <a:r>
              <a:rPr lang="en-US" err="1">
                <a:cs typeface="Calibri"/>
              </a:rPr>
              <a:t>verandert</a:t>
            </a:r>
            <a:r>
              <a:rPr lang="en-US">
                <a:cs typeface="Calibri"/>
              </a:rPr>
              <a:t>, </a:t>
            </a:r>
            <a:r>
              <a:rPr lang="en-US" err="1">
                <a:cs typeface="Calibri"/>
              </a:rPr>
              <a:t>verandert</a:t>
            </a:r>
            <a:r>
              <a:rPr lang="en-US">
                <a:cs typeface="Calibri"/>
              </a:rPr>
              <a:t> er </a:t>
            </a:r>
            <a:r>
              <a:rPr lang="en-US" err="1">
                <a:cs typeface="Calibri"/>
              </a:rPr>
              <a:t>niets</a:t>
            </a:r>
            <a:r>
              <a:rPr lang="en-US">
                <a:cs typeface="Calibri"/>
              </a:rPr>
              <a:t> -&gt; wat is </a:t>
            </a:r>
            <a:r>
              <a:rPr lang="en-US" err="1">
                <a:cs typeface="Calibri"/>
              </a:rPr>
              <a:t>loopbaan</a:t>
            </a:r>
            <a:r>
              <a:rPr lang="en-US">
                <a:cs typeface="Calibri"/>
              </a:rPr>
              <a:t> in eigen handen</a:t>
            </a:r>
          </a:p>
          <a:p>
            <a:r>
              <a:rPr lang="en-US">
                <a:cs typeface="Calibri"/>
              </a:rPr>
              <a:t>3. In het </a:t>
            </a:r>
            <a:r>
              <a:rPr lang="en-US" err="1">
                <a:cs typeface="Calibri"/>
              </a:rPr>
              <a:t>derde</a:t>
            </a:r>
            <a:r>
              <a:rPr lang="en-US">
                <a:cs typeface="Calibri"/>
              </a:rPr>
              <a:t> </a:t>
            </a:r>
            <a:r>
              <a:rPr lang="en-US" err="1">
                <a:cs typeface="Calibri"/>
              </a:rPr>
              <a:t>luik</a:t>
            </a:r>
            <a:r>
              <a:rPr lang="en-US">
                <a:cs typeface="Calibri"/>
              </a:rPr>
              <a:t> van de </a:t>
            </a:r>
            <a:r>
              <a:rPr lang="en-US" err="1">
                <a:cs typeface="Calibri"/>
              </a:rPr>
              <a:t>presentatie</a:t>
            </a:r>
            <a:r>
              <a:rPr lang="en-US">
                <a:cs typeface="Calibri"/>
              </a:rPr>
              <a:t> </a:t>
            </a:r>
            <a:r>
              <a:rPr lang="en-US" err="1">
                <a:cs typeface="Calibri"/>
              </a:rPr>
              <a:t>vertel</a:t>
            </a:r>
            <a:r>
              <a:rPr lang="en-US">
                <a:cs typeface="Calibri"/>
              </a:rPr>
              <a:t> </a:t>
            </a:r>
            <a:r>
              <a:rPr lang="en-US" err="1">
                <a:cs typeface="Calibri"/>
              </a:rPr>
              <a:t>ik</a:t>
            </a:r>
            <a:r>
              <a:rPr lang="en-US">
                <a:cs typeface="Calibri"/>
              </a:rPr>
              <a:t> </a:t>
            </a:r>
            <a:r>
              <a:rPr lang="en-US" err="1">
                <a:cs typeface="Calibri"/>
              </a:rPr>
              <a:t>meer</a:t>
            </a:r>
            <a:r>
              <a:rPr lang="en-US">
                <a:cs typeface="Calibri"/>
              </a:rPr>
              <a:t> over </a:t>
            </a:r>
            <a:r>
              <a:rPr lang="en-US" err="1">
                <a:cs typeface="Calibri"/>
              </a:rPr>
              <a:t>onze</a:t>
            </a:r>
            <a:r>
              <a:rPr lang="en-US">
                <a:cs typeface="Calibri"/>
              </a:rPr>
              <a:t> </a:t>
            </a:r>
            <a:r>
              <a:rPr lang="en-US" err="1">
                <a:cs typeface="Calibri"/>
              </a:rPr>
              <a:t>dienstverlening</a:t>
            </a:r>
            <a:r>
              <a:rPr lang="en-US">
                <a:cs typeface="Calibri"/>
              </a:rPr>
              <a:t> </a:t>
            </a:r>
            <a:r>
              <a:rPr lang="en-US" err="1">
                <a:cs typeface="Calibri"/>
              </a:rPr>
              <a:t>en</a:t>
            </a:r>
            <a:r>
              <a:rPr lang="en-US">
                <a:cs typeface="Calibri"/>
              </a:rPr>
              <a:t> </a:t>
            </a:r>
            <a:r>
              <a:rPr lang="en-US" err="1">
                <a:cs typeface="Calibri"/>
              </a:rPr>
              <a:t>aanpak</a:t>
            </a:r>
            <a:r>
              <a:rPr lang="en-US">
                <a:cs typeface="Calibri"/>
              </a:rPr>
              <a:t> </a:t>
            </a:r>
            <a:r>
              <a:rPr lang="en-US" err="1">
                <a:cs typeface="Calibri"/>
              </a:rPr>
              <a:t>en</a:t>
            </a:r>
            <a:r>
              <a:rPr lang="en-US">
                <a:cs typeface="Calibri"/>
              </a:rPr>
              <a:t> hoe </a:t>
            </a:r>
            <a:r>
              <a:rPr lang="en-US" err="1">
                <a:cs typeface="Calibri"/>
              </a:rPr>
              <a:t>deze</a:t>
            </a:r>
            <a:r>
              <a:rPr lang="en-US">
                <a:cs typeface="Calibri"/>
              </a:rPr>
              <a:t> </a:t>
            </a:r>
            <a:r>
              <a:rPr lang="en-US" err="1">
                <a:cs typeface="Calibri"/>
              </a:rPr>
              <a:t>wijzigt</a:t>
            </a:r>
          </a:p>
        </p:txBody>
      </p:sp>
      <p:sp>
        <p:nvSpPr>
          <p:cNvPr id="4" name="Slide Number Placeholder 3"/>
          <p:cNvSpPr>
            <a:spLocks noGrp="1"/>
          </p:cNvSpPr>
          <p:nvPr>
            <p:ph type="sldNum" sz="quarter" idx="5"/>
          </p:nvPr>
        </p:nvSpPr>
        <p:spPr/>
        <p:txBody>
          <a:bodyPr/>
          <a:lstStyle/>
          <a:p>
            <a:fld id="{A15A0D9C-0CD0-4097-81EC-9B83965EC080}" type="slidenum">
              <a:rPr lang="nl-BE" smtClean="0"/>
              <a:pPr/>
              <a:t>26</a:t>
            </a:fld>
            <a:endParaRPr lang="nl-BE"/>
          </a:p>
        </p:txBody>
      </p:sp>
    </p:spTree>
    <p:extLst>
      <p:ext uri="{BB962C8B-B14F-4D97-AF65-F5344CB8AC3E}">
        <p14:creationId xmlns:p14="http://schemas.microsoft.com/office/powerpoint/2010/main" val="367487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arbeidsmarkt is in constante verandering (mondialisering, IT-ontwikkelingen, maatschappelijke invloeden). Om de huidige arbeidsmarkt te typeren, spreekt men vaak van een ‘</a:t>
            </a:r>
            <a:r>
              <a:rPr lang="nl-NL" err="1"/>
              <a:t>transitionele</a:t>
            </a:r>
            <a:r>
              <a:rPr lang="nl-NL"/>
              <a:t> arbeidsmarkt’. In het ‘traditionele’ arbeidsmarktmodel studeerden mensen voor een bepaald beroep en gingen ze dit beroep vervolgens uitoefenen tot ze uittraden uit de arbeidsmarkt. Door de snelle technologische en maatschappelijke ontwikkelingen zullen mensen vaker moeten bijscholen, </a:t>
            </a:r>
            <a:r>
              <a:rPr lang="nl-NL" err="1"/>
              <a:t>jobveranderingen</a:t>
            </a:r>
            <a:r>
              <a:rPr lang="nl-NL"/>
              <a:t> ondergaan, enz. Dit veronderstelt dat mensen vaker transities in hun loopbaan zullen ondergaan: van studeren naar werk, van inactiviteit naar activiteit, van de ene job naar de andere (Dillen, 2005). Onze loopbanen veranderen</a:t>
            </a: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27</a:t>
            </a:fld>
            <a:endParaRPr lang="nl-BE"/>
          </a:p>
        </p:txBody>
      </p:sp>
    </p:spTree>
    <p:extLst>
      <p:ext uri="{BB962C8B-B14F-4D97-AF65-F5344CB8AC3E}">
        <p14:creationId xmlns:p14="http://schemas.microsoft.com/office/powerpoint/2010/main" val="2806980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t>Onderzoek</a:t>
            </a:r>
            <a:r>
              <a:rPr lang="en-US"/>
              <a:t> </a:t>
            </a:r>
            <a:r>
              <a:rPr lang="en-US" err="1"/>
              <a:t>wijst</a:t>
            </a:r>
            <a:r>
              <a:rPr lang="en-US"/>
              <a:t> </a:t>
            </a:r>
            <a:r>
              <a:rPr lang="en-US" err="1"/>
              <a:t>uit</a:t>
            </a:r>
            <a:r>
              <a:rPr lang="en-US"/>
              <a:t> </a:t>
            </a:r>
            <a:r>
              <a:rPr lang="en-US" err="1"/>
              <a:t>dat</a:t>
            </a:r>
            <a:r>
              <a:rPr lang="en-US"/>
              <a:t> </a:t>
            </a:r>
            <a:r>
              <a:rPr lang="en-US" err="1"/>
              <a:t>loopbanen</a:t>
            </a:r>
            <a:r>
              <a:rPr lang="en-US"/>
              <a:t> steeds minder </a:t>
            </a:r>
            <a:r>
              <a:rPr lang="en-US" err="1"/>
              <a:t>lineair</a:t>
            </a:r>
            <a:r>
              <a:rPr lang="en-US"/>
              <a:t> </a:t>
            </a:r>
            <a:r>
              <a:rPr lang="en-US" err="1"/>
              <a:t>worden</a:t>
            </a:r>
            <a:r>
              <a:rPr lang="en-US"/>
              <a:t>, minder </a:t>
            </a:r>
            <a:r>
              <a:rPr lang="en-US" err="1"/>
              <a:t>hierarchisch</a:t>
            </a:r>
            <a:r>
              <a:rPr lang="en-US"/>
              <a:t> </a:t>
            </a:r>
            <a:r>
              <a:rPr lang="en-US" err="1"/>
              <a:t>en</a:t>
            </a:r>
            <a:r>
              <a:rPr lang="en-US"/>
              <a:t> net </a:t>
            </a:r>
            <a:r>
              <a:rPr lang="en-US" b="1" err="1"/>
              <a:t>dynamischer</a:t>
            </a:r>
            <a:r>
              <a:rPr lang="en-US" b="1"/>
              <a:t> </a:t>
            </a:r>
            <a:r>
              <a:rPr lang="en-US" err="1"/>
              <a:t>worden</a:t>
            </a:r>
            <a:r>
              <a:rPr lang="en-US"/>
              <a:t>. Door de </a:t>
            </a:r>
            <a:r>
              <a:rPr lang="en-US" err="1"/>
              <a:t>toenemende</a:t>
            </a:r>
            <a:r>
              <a:rPr lang="en-US"/>
              <a:t> </a:t>
            </a:r>
            <a:r>
              <a:rPr lang="en-US" err="1"/>
              <a:t>pensioensleeftijd</a:t>
            </a:r>
            <a:r>
              <a:rPr lang="en-US"/>
              <a:t> </a:t>
            </a:r>
            <a:r>
              <a:rPr lang="en-US" err="1"/>
              <a:t>worden</a:t>
            </a:r>
            <a:r>
              <a:rPr lang="en-US"/>
              <a:t> ze </a:t>
            </a:r>
            <a:r>
              <a:rPr lang="en-US" err="1"/>
              <a:t>bijgevolg</a:t>
            </a:r>
            <a:r>
              <a:rPr lang="en-US"/>
              <a:t> </a:t>
            </a:r>
            <a:r>
              <a:rPr lang="en-US" err="1"/>
              <a:t>ook</a:t>
            </a:r>
            <a:r>
              <a:rPr lang="en-US"/>
              <a:t> </a:t>
            </a:r>
            <a:r>
              <a:rPr lang="en-US" b="1" err="1"/>
              <a:t>langer</a:t>
            </a:r>
            <a:r>
              <a:rPr lang="en-US" b="1"/>
              <a:t>.</a:t>
            </a:r>
            <a:r>
              <a:rPr lang="en-US"/>
              <a:t> </a:t>
            </a:r>
          </a:p>
          <a:p>
            <a:r>
              <a:rPr lang="en-US" err="1">
                <a:cs typeface="Calibri"/>
              </a:rPr>
              <a:t>Wetenschappers</a:t>
            </a:r>
            <a:r>
              <a:rPr lang="en-US">
                <a:cs typeface="Calibri"/>
              </a:rPr>
              <a:t> </a:t>
            </a:r>
            <a:r>
              <a:rPr lang="en-US" err="1">
                <a:cs typeface="Calibri"/>
              </a:rPr>
              <a:t>concluderen</a:t>
            </a:r>
            <a:r>
              <a:rPr lang="en-US">
                <a:cs typeface="Calibri"/>
              </a:rPr>
              <a:t> </a:t>
            </a:r>
            <a:r>
              <a:rPr lang="en-US" err="1">
                <a:cs typeface="Calibri"/>
              </a:rPr>
              <a:t>dat</a:t>
            </a:r>
            <a:r>
              <a:rPr lang="en-US">
                <a:cs typeface="Calibri"/>
              </a:rPr>
              <a:t> de </a:t>
            </a:r>
            <a:r>
              <a:rPr lang="en-US" b="1" err="1">
                <a:cs typeface="Calibri"/>
              </a:rPr>
              <a:t>complexiteit</a:t>
            </a:r>
            <a:r>
              <a:rPr lang="en-US" b="1">
                <a:cs typeface="Calibri"/>
              </a:rPr>
              <a:t> van </a:t>
            </a:r>
            <a:r>
              <a:rPr lang="en-US" b="1" err="1">
                <a:cs typeface="Calibri"/>
              </a:rPr>
              <a:t>loopbanen</a:t>
            </a:r>
            <a:r>
              <a:rPr lang="en-US" b="1">
                <a:cs typeface="Calibri"/>
              </a:rPr>
              <a:t> in het </a:t>
            </a:r>
            <a:r>
              <a:rPr lang="en-US" b="1" err="1">
                <a:cs typeface="Calibri"/>
              </a:rPr>
              <a:t>algemeen</a:t>
            </a:r>
            <a:r>
              <a:rPr lang="en-US" b="1">
                <a:cs typeface="Calibri"/>
              </a:rPr>
              <a:t> </a:t>
            </a:r>
            <a:r>
              <a:rPr lang="en-US" b="1" err="1">
                <a:cs typeface="Calibri"/>
              </a:rPr>
              <a:t>dus</a:t>
            </a:r>
            <a:r>
              <a:rPr lang="en-US" b="1">
                <a:cs typeface="Calibri"/>
              </a:rPr>
              <a:t> </a:t>
            </a:r>
            <a:r>
              <a:rPr lang="en-US" b="1" err="1">
                <a:cs typeface="Calibri"/>
              </a:rPr>
              <a:t>toeneemt</a:t>
            </a:r>
            <a:r>
              <a:rPr lang="en-US" b="1">
                <a:cs typeface="Calibri"/>
              </a:rPr>
              <a:t>. </a:t>
            </a:r>
          </a:p>
          <a:p>
            <a:endParaRPr lang="en-US" b="1"/>
          </a:p>
          <a:p>
            <a:r>
              <a:rPr lang="en-US"/>
              <a:t>Dit </a:t>
            </a:r>
            <a:r>
              <a:rPr lang="en-US" err="1"/>
              <a:t>alles</a:t>
            </a:r>
            <a:r>
              <a:rPr lang="en-US"/>
              <a:t> </a:t>
            </a:r>
            <a:r>
              <a:rPr lang="en-US" err="1"/>
              <a:t>heeft</a:t>
            </a:r>
            <a:r>
              <a:rPr lang="en-US"/>
              <a:t> </a:t>
            </a:r>
            <a:r>
              <a:rPr lang="en-US" err="1"/>
              <a:t>geleid</a:t>
            </a:r>
            <a:r>
              <a:rPr lang="en-US"/>
              <a:t> tot </a:t>
            </a:r>
            <a:r>
              <a:rPr lang="en-US" err="1"/>
              <a:t>een</a:t>
            </a:r>
            <a:r>
              <a:rPr lang="en-US"/>
              <a:t> </a:t>
            </a:r>
            <a:r>
              <a:rPr lang="en-US" err="1"/>
              <a:t>debat</a:t>
            </a:r>
            <a:r>
              <a:rPr lang="en-US"/>
              <a:t> over de </a:t>
            </a:r>
            <a:r>
              <a:rPr lang="en-US" b="1" err="1"/>
              <a:t>duurzaamheid</a:t>
            </a:r>
            <a:r>
              <a:rPr lang="en-US" b="1"/>
              <a:t> van </a:t>
            </a:r>
            <a:r>
              <a:rPr lang="en-US" b="1" err="1"/>
              <a:t>loopbanen</a:t>
            </a:r>
            <a:r>
              <a:rPr lang="en-US"/>
              <a:t>. </a:t>
            </a:r>
            <a:endParaRPr lang="en-US">
              <a:cs typeface="Calibri"/>
            </a:endParaRPr>
          </a:p>
          <a:p>
            <a:r>
              <a:rPr lang="en-US"/>
              <a:t>Maar wat is </a:t>
            </a:r>
            <a:r>
              <a:rPr lang="en-US" err="1"/>
              <a:t>een</a:t>
            </a:r>
            <a:r>
              <a:rPr lang="en-US"/>
              <a:t> </a:t>
            </a:r>
            <a:r>
              <a:rPr lang="en-US" err="1"/>
              <a:t>duurzame</a:t>
            </a:r>
            <a:r>
              <a:rPr lang="en-US"/>
              <a:t> </a:t>
            </a:r>
            <a:r>
              <a:rPr lang="en-US" err="1"/>
              <a:t>loopbaan</a:t>
            </a:r>
            <a:r>
              <a:rPr lang="en-US"/>
              <a:t> nu </a:t>
            </a:r>
            <a:r>
              <a:rPr lang="en-US" err="1"/>
              <a:t>precies</a:t>
            </a:r>
            <a:r>
              <a:rPr lang="en-US"/>
              <a:t> </a:t>
            </a:r>
            <a:r>
              <a:rPr lang="en-US" err="1"/>
              <a:t>en</a:t>
            </a:r>
            <a:r>
              <a:rPr lang="en-US"/>
              <a:t> </a:t>
            </a:r>
            <a:r>
              <a:rPr lang="en-US" err="1"/>
              <a:t>waarom</a:t>
            </a:r>
            <a:r>
              <a:rPr lang="en-US"/>
              <a:t> is het zo </a:t>
            </a:r>
            <a:r>
              <a:rPr lang="en-US" err="1"/>
              <a:t>belangrijk</a:t>
            </a:r>
            <a:r>
              <a:rPr lang="en-US"/>
              <a:t>?    </a:t>
            </a:r>
            <a:endParaRPr lang="en-US">
              <a:cs typeface="Calibri"/>
            </a:endParaRPr>
          </a:p>
          <a:p>
            <a:r>
              <a:rPr lang="en-US"/>
              <a:t>  </a:t>
            </a:r>
            <a:endParaRPr lang="en-US">
              <a:cs typeface="Calibri"/>
            </a:endParaRPr>
          </a:p>
          <a:p>
            <a:r>
              <a:rPr lang="en-US" err="1"/>
              <a:t>Duurzame</a:t>
            </a:r>
            <a:r>
              <a:rPr lang="en-US"/>
              <a:t> </a:t>
            </a:r>
            <a:r>
              <a:rPr lang="en-US" err="1"/>
              <a:t>loopbanen</a:t>
            </a:r>
            <a:r>
              <a:rPr lang="en-US"/>
              <a:t> </a:t>
            </a:r>
            <a:r>
              <a:rPr lang="en-US" err="1"/>
              <a:t>worden</a:t>
            </a:r>
            <a:r>
              <a:rPr lang="en-US"/>
              <a:t> </a:t>
            </a:r>
            <a:r>
              <a:rPr lang="en-US" err="1"/>
              <a:t>gedefinieerd</a:t>
            </a:r>
            <a:r>
              <a:rPr lang="en-US"/>
              <a:t> </a:t>
            </a:r>
            <a:r>
              <a:rPr lang="en-US" err="1"/>
              <a:t>als</a:t>
            </a:r>
            <a:r>
              <a:rPr lang="en-US"/>
              <a:t> ….</a:t>
            </a:r>
            <a:endParaRPr lang="en-US">
              <a:cs typeface="Calibri"/>
            </a:endParaRPr>
          </a:p>
          <a:p>
            <a:endParaRPr lang="en-US">
              <a:cs typeface="Calibri"/>
            </a:endParaRPr>
          </a:p>
          <a:p>
            <a:endParaRPr lang="en-US">
              <a:cs typeface="Calibri"/>
            </a:endParaRPr>
          </a:p>
          <a:p>
            <a:endParaRPr lang="en-US">
              <a:cs typeface="Calibri"/>
            </a:endParaRPr>
          </a:p>
          <a:p>
            <a:r>
              <a:rPr lang="nl-BE">
                <a:cs typeface="Calibri"/>
              </a:rPr>
              <a:t>Definitie </a:t>
            </a:r>
            <a:r>
              <a:rPr lang="nl-BE" err="1">
                <a:cs typeface="Calibri"/>
              </a:rPr>
              <a:t>sustainable</a:t>
            </a:r>
            <a:r>
              <a:rPr lang="nl-BE">
                <a:cs typeface="Calibri"/>
              </a:rPr>
              <a:t> </a:t>
            </a:r>
            <a:r>
              <a:rPr lang="nl-BE" err="1">
                <a:cs typeface="Calibri"/>
              </a:rPr>
              <a:t>careers</a:t>
            </a:r>
            <a:r>
              <a:rPr lang="nl-BE">
                <a:cs typeface="Calibri"/>
              </a:rPr>
              <a:t>:</a:t>
            </a:r>
            <a:r>
              <a:rPr lang="nl-BE"/>
              <a:t> De Vos, A., Van der Heijden, B. I. J. M., &amp; Akkermans, J. (2020). </a:t>
            </a:r>
            <a:r>
              <a:rPr lang="en-GB"/>
              <a:t>Sustainable careers: Towards a conceptual model. </a:t>
            </a:r>
            <a:r>
              <a:rPr lang="en-GB" i="1"/>
              <a:t>Journal of Vocational </a:t>
            </a:r>
            <a:r>
              <a:rPr lang="en-GB" i="1" err="1"/>
              <a:t>Behavior</a:t>
            </a:r>
            <a:r>
              <a:rPr lang="en-GB"/>
              <a:t>, </a:t>
            </a:r>
            <a:r>
              <a:rPr lang="en-GB" i="1"/>
              <a:t>117</a:t>
            </a:r>
            <a:r>
              <a:rPr lang="en-GB"/>
              <a:t>(March 2018), 1–13.</a:t>
            </a:r>
            <a:endParaRPr lang="en-US">
              <a:cs typeface="Calibri"/>
            </a:endParaRPr>
          </a:p>
          <a:p>
            <a:endParaRPr lang="en-US">
              <a:cs typeface="Calibri"/>
            </a:endParaRPr>
          </a:p>
          <a:p>
            <a:endParaRPr lang="en-US"/>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28</a:t>
            </a:fld>
            <a:endParaRPr lang="nl-BE"/>
          </a:p>
        </p:txBody>
      </p:sp>
    </p:spTree>
    <p:extLst>
      <p:ext uri="{BB962C8B-B14F-4D97-AF65-F5344CB8AC3E}">
        <p14:creationId xmlns:p14="http://schemas.microsoft.com/office/powerpoint/2010/main" val="682846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Het </a:t>
            </a:r>
            <a:r>
              <a:rPr lang="en-US" err="1"/>
              <a:t>creëren</a:t>
            </a:r>
            <a:r>
              <a:rPr lang="en-US"/>
              <a:t> van </a:t>
            </a:r>
            <a:r>
              <a:rPr lang="en-US" err="1"/>
              <a:t>duurzame</a:t>
            </a:r>
            <a:r>
              <a:rPr lang="en-US"/>
              <a:t> </a:t>
            </a:r>
            <a:r>
              <a:rPr lang="en-US" err="1"/>
              <a:t>loopbanen</a:t>
            </a:r>
            <a:r>
              <a:rPr lang="en-US"/>
              <a:t> </a:t>
            </a:r>
            <a:r>
              <a:rPr lang="en-US" err="1"/>
              <a:t>zal</a:t>
            </a:r>
            <a:r>
              <a:rPr lang="en-US"/>
              <a:t> </a:t>
            </a:r>
            <a:r>
              <a:rPr lang="en-US" err="1"/>
              <a:t>dus</a:t>
            </a:r>
            <a:r>
              <a:rPr lang="en-US"/>
              <a:t> </a:t>
            </a:r>
            <a:r>
              <a:rPr lang="en-US" err="1"/>
              <a:t>voor</a:t>
            </a:r>
            <a:r>
              <a:rPr lang="en-US"/>
              <a:t> </a:t>
            </a:r>
            <a:r>
              <a:rPr lang="en-US" err="1"/>
              <a:t>elke</a:t>
            </a:r>
            <a:r>
              <a:rPr lang="en-US"/>
              <a:t> </a:t>
            </a:r>
            <a:r>
              <a:rPr lang="en-US" err="1"/>
              <a:t>organisatie</a:t>
            </a:r>
            <a:r>
              <a:rPr lang="en-US"/>
              <a:t> </a:t>
            </a:r>
            <a:r>
              <a:rPr lang="en-US" err="1"/>
              <a:t>ongetwijfeld</a:t>
            </a:r>
            <a:r>
              <a:rPr lang="en-US"/>
              <a:t> </a:t>
            </a:r>
            <a:r>
              <a:rPr lang="en-US" err="1"/>
              <a:t>tijd</a:t>
            </a:r>
            <a:r>
              <a:rPr lang="en-US"/>
              <a:t> en </a:t>
            </a:r>
            <a:r>
              <a:rPr lang="en-US" err="1"/>
              <a:t>moeite</a:t>
            </a:r>
            <a:r>
              <a:rPr lang="en-US"/>
              <a:t> met </a:t>
            </a:r>
            <a:r>
              <a:rPr lang="en-US" err="1"/>
              <a:t>zich</a:t>
            </a:r>
            <a:r>
              <a:rPr lang="en-US"/>
              <a:t> </a:t>
            </a:r>
            <a:r>
              <a:rPr lang="en-US" err="1"/>
              <a:t>meebrengen</a:t>
            </a:r>
            <a:r>
              <a:rPr lang="en-US"/>
              <a:t> maar uit de </a:t>
            </a:r>
            <a:r>
              <a:rPr lang="nl-BE"/>
              <a:t>literatuur blijkt dat een organisatie hier op lange termijn wel de vruchten plukt.  voldoende voordelen, zoals het welzijn van de werknemers en duurzame inzetbaarheid, vast te hangen aan het investeren in duurzame loopbaancompetenties. </a:t>
            </a:r>
            <a:endParaRPr lang="en-US"/>
          </a:p>
          <a:p>
            <a:r>
              <a:rPr lang="nl-BE"/>
              <a:t>In een notendop zorgen duurzame ervoor dat medewerkers </a:t>
            </a:r>
            <a:r>
              <a:rPr lang="nl-BE" b="1"/>
              <a:t>meer welzijn en tevredenheid ervaren </a:t>
            </a:r>
            <a:r>
              <a:rPr lang="nl-BE"/>
              <a:t>en heeft het een </a:t>
            </a:r>
            <a:r>
              <a:rPr lang="nl-BE" b="1"/>
              <a:t>positief effect op de inzetbaarheid van werknemers </a:t>
            </a:r>
            <a:r>
              <a:rPr lang="nl-BE"/>
              <a:t> (wat belangrijk is voor werknemers om aan het werk te kunnen blijven, zowel binnen de organisatie als er buiten). Daarnaast zorgt het ervoor dat </a:t>
            </a:r>
            <a:r>
              <a:rPr lang="nl-BE" err="1"/>
              <a:t>medewerkres</a:t>
            </a:r>
            <a:r>
              <a:rPr lang="nl-BE"/>
              <a:t> meer gemotiveerd zijn en verhoogt het ook de loyaliteit en de betrokkenheid van de medewerkers tegenover de organisatie. :</a:t>
            </a:r>
          </a:p>
          <a:p>
            <a:endParaRPr lang="nl-BE">
              <a:cs typeface="Calibri"/>
            </a:endParaRPr>
          </a:p>
          <a:p>
            <a:r>
              <a:rPr lang="nl-NL" b="0" i="0">
                <a:solidFill>
                  <a:srgbClr val="333333"/>
                </a:solidFill>
                <a:effectLst/>
                <a:latin typeface="flanders-sans"/>
              </a:rPr>
              <a:t>Ook </a:t>
            </a:r>
            <a:r>
              <a:rPr lang="nl-NL" b="0" i="1">
                <a:solidFill>
                  <a:srgbClr val="333333"/>
                </a:solidFill>
                <a:effectLst/>
                <a:latin typeface="inherit"/>
              </a:rPr>
              <a:t>organisaties </a:t>
            </a:r>
            <a:r>
              <a:rPr lang="nl-NL" b="0" i="0">
                <a:solidFill>
                  <a:srgbClr val="333333"/>
                </a:solidFill>
                <a:effectLst/>
                <a:latin typeface="flanders-sans"/>
              </a:rPr>
              <a:t>hebben baat bij inzetbaar personeel. In een dynamische economie is er nood aan flexibiliteit, waardoor investeringen in de inzetbaarheid van werknemers meerwaarde bieden voor de organisatie. </a:t>
            </a:r>
            <a:endParaRPr lang="nl-BE"/>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29</a:t>
            </a:fld>
            <a:endParaRPr lang="nl-BE"/>
          </a:p>
        </p:txBody>
      </p:sp>
    </p:spTree>
    <p:extLst>
      <p:ext uri="{BB962C8B-B14F-4D97-AF65-F5344CB8AC3E}">
        <p14:creationId xmlns:p14="http://schemas.microsoft.com/office/powerpoint/2010/main" val="1355049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Het is </a:t>
            </a:r>
            <a:r>
              <a:rPr lang="en-US" err="1">
                <a:cs typeface="Calibri"/>
              </a:rPr>
              <a:t>dus</a:t>
            </a:r>
            <a:r>
              <a:rPr lang="en-US">
                <a:cs typeface="Calibri"/>
              </a:rPr>
              <a:t> </a:t>
            </a:r>
            <a:r>
              <a:rPr lang="en-US" err="1">
                <a:cs typeface="Calibri"/>
              </a:rPr>
              <a:t>meer</a:t>
            </a:r>
            <a:r>
              <a:rPr lang="en-US">
                <a:cs typeface="Calibri"/>
              </a:rPr>
              <a:t> </a:t>
            </a:r>
            <a:r>
              <a:rPr lang="en-US" err="1">
                <a:cs typeface="Calibri"/>
              </a:rPr>
              <a:t>aan</a:t>
            </a:r>
            <a:r>
              <a:rPr lang="en-US">
                <a:cs typeface="Calibri"/>
              </a:rPr>
              <a:t> de </a:t>
            </a:r>
            <a:r>
              <a:rPr lang="en-US" err="1">
                <a:cs typeface="Calibri"/>
              </a:rPr>
              <a:t>medewerker</a:t>
            </a:r>
            <a:r>
              <a:rPr lang="en-US">
                <a:cs typeface="Calibri"/>
              </a:rPr>
              <a:t> </a:t>
            </a:r>
            <a:r>
              <a:rPr lang="en-US" err="1">
                <a:cs typeface="Calibri"/>
              </a:rPr>
              <a:t>zelf</a:t>
            </a:r>
            <a:r>
              <a:rPr lang="en-US">
                <a:cs typeface="Calibri"/>
              </a:rPr>
              <a:t> om </a:t>
            </a:r>
            <a:r>
              <a:rPr lang="en-US" err="1">
                <a:cs typeface="Calibri"/>
              </a:rPr>
              <a:t>zijn</a:t>
            </a:r>
            <a:r>
              <a:rPr lang="en-US">
                <a:cs typeface="Calibri"/>
              </a:rPr>
              <a:t> Loopbaan </a:t>
            </a:r>
            <a:r>
              <a:rPr lang="en-US" err="1">
                <a:cs typeface="Calibri"/>
              </a:rPr>
              <a:t>vorm</a:t>
            </a:r>
            <a:r>
              <a:rPr lang="en-US">
                <a:cs typeface="Calibri"/>
              </a:rPr>
              <a:t> </a:t>
            </a:r>
            <a:r>
              <a:rPr lang="en-US" err="1">
                <a:cs typeface="Calibri"/>
              </a:rPr>
              <a:t>te</a:t>
            </a:r>
            <a:r>
              <a:rPr lang="en-US">
                <a:cs typeface="Calibri"/>
              </a:rPr>
              <a:t> </a:t>
            </a:r>
            <a:r>
              <a:rPr lang="en-US" err="1">
                <a:cs typeface="Calibri"/>
              </a:rPr>
              <a:t>geven</a:t>
            </a:r>
            <a:r>
              <a:rPr lang="en-US">
                <a:cs typeface="Calibri"/>
              </a:rPr>
              <a:t>. Om </a:t>
            </a:r>
            <a:r>
              <a:rPr lang="en-US" err="1">
                <a:cs typeface="Calibri"/>
              </a:rPr>
              <a:t>zelf</a:t>
            </a:r>
            <a:r>
              <a:rPr lang="en-US">
                <a:cs typeface="Calibri"/>
              </a:rPr>
              <a:t> </a:t>
            </a:r>
            <a:r>
              <a:rPr lang="en-US" err="1">
                <a:cs typeface="Calibri"/>
              </a:rPr>
              <a:t>stil</a:t>
            </a:r>
            <a:r>
              <a:rPr lang="en-US">
                <a:cs typeface="Calibri"/>
              </a:rPr>
              <a:t> </a:t>
            </a:r>
            <a:r>
              <a:rPr lang="en-US" err="1">
                <a:cs typeface="Calibri"/>
              </a:rPr>
              <a:t>te</a:t>
            </a:r>
            <a:r>
              <a:rPr lang="en-US">
                <a:cs typeface="Calibri"/>
              </a:rPr>
              <a:t> </a:t>
            </a:r>
            <a:r>
              <a:rPr lang="en-US" err="1">
                <a:cs typeface="Calibri"/>
              </a:rPr>
              <a:t>staan</a:t>
            </a:r>
            <a:r>
              <a:rPr lang="en-US">
                <a:cs typeface="Calibri"/>
              </a:rPr>
              <a:t> </a:t>
            </a:r>
            <a:r>
              <a:rPr lang="en-US" err="1">
                <a:cs typeface="Calibri"/>
              </a:rPr>
              <a:t>bij</a:t>
            </a:r>
            <a:r>
              <a:rPr lang="en-US">
                <a:cs typeface="Calibri"/>
              </a:rPr>
              <a:t> wat </a:t>
            </a:r>
            <a:r>
              <a:rPr lang="en-US" err="1">
                <a:cs typeface="Calibri"/>
              </a:rPr>
              <a:t>hij</a:t>
            </a:r>
            <a:r>
              <a:rPr lang="en-US">
                <a:cs typeface="Calibri"/>
              </a:rPr>
              <a:t> </a:t>
            </a:r>
            <a:r>
              <a:rPr lang="en-US" err="1">
                <a:cs typeface="Calibri"/>
              </a:rPr>
              <a:t>aan</a:t>
            </a:r>
            <a:r>
              <a:rPr lang="en-US">
                <a:cs typeface="Calibri"/>
              </a:rPr>
              <a:t> het </a:t>
            </a:r>
            <a:r>
              <a:rPr lang="en-US" err="1">
                <a:cs typeface="Calibri"/>
              </a:rPr>
              <a:t>doen</a:t>
            </a:r>
            <a:r>
              <a:rPr lang="en-US">
                <a:cs typeface="Calibri"/>
              </a:rPr>
              <a:t> is en hoe </a:t>
            </a:r>
            <a:r>
              <a:rPr lang="en-US" err="1">
                <a:cs typeface="Calibri"/>
              </a:rPr>
              <a:t>hij</a:t>
            </a:r>
            <a:r>
              <a:rPr lang="en-US">
                <a:cs typeface="Calibri"/>
              </a:rPr>
              <a:t> </a:t>
            </a:r>
            <a:r>
              <a:rPr lang="en-US" err="1">
                <a:cs typeface="Calibri"/>
              </a:rPr>
              <a:t>zichzelf</a:t>
            </a:r>
            <a:r>
              <a:rPr lang="en-US">
                <a:cs typeface="Calibri"/>
              </a:rPr>
              <a:t> </a:t>
            </a:r>
            <a:r>
              <a:rPr lang="en-US" err="1">
                <a:cs typeface="Calibri"/>
              </a:rPr>
              <a:t>ziet</a:t>
            </a:r>
            <a:r>
              <a:rPr lang="en-US">
                <a:cs typeface="Calibri"/>
              </a:rPr>
              <a:t> </a:t>
            </a:r>
            <a:r>
              <a:rPr lang="en-US" err="1">
                <a:cs typeface="Calibri"/>
              </a:rPr>
              <a:t>evolueren</a:t>
            </a:r>
            <a:r>
              <a:rPr lang="en-US">
                <a:cs typeface="Calibri"/>
              </a:rPr>
              <a:t>. </a:t>
            </a:r>
          </a:p>
        </p:txBody>
      </p:sp>
      <p:sp>
        <p:nvSpPr>
          <p:cNvPr id="4" name="Slide Number Placeholder 3"/>
          <p:cNvSpPr>
            <a:spLocks noGrp="1"/>
          </p:cNvSpPr>
          <p:nvPr>
            <p:ph type="sldNum" sz="quarter" idx="5"/>
          </p:nvPr>
        </p:nvSpPr>
        <p:spPr/>
        <p:txBody>
          <a:bodyPr/>
          <a:lstStyle/>
          <a:p>
            <a:fld id="{A15A0D9C-0CD0-4097-81EC-9B83965EC080}" type="slidenum">
              <a:rPr lang="nl-BE" smtClean="0"/>
              <a:pPr/>
              <a:t>30</a:t>
            </a:fld>
            <a:endParaRPr lang="nl-BE"/>
          </a:p>
        </p:txBody>
      </p:sp>
    </p:spTree>
    <p:extLst>
      <p:ext uri="{BB962C8B-B14F-4D97-AF65-F5344CB8AC3E}">
        <p14:creationId xmlns:p14="http://schemas.microsoft.com/office/powerpoint/2010/main" val="4185517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boodschap die daaruit voortvloeit aan de andere kant is dan ook: al je niets verandert, verandert er ook niets.</a:t>
            </a:r>
            <a:br>
              <a:rPr lang="nl-BE"/>
            </a:b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31</a:t>
            </a:fld>
            <a:endParaRPr lang="nl-BE"/>
          </a:p>
        </p:txBody>
      </p:sp>
    </p:spTree>
    <p:extLst>
      <p:ext uri="{BB962C8B-B14F-4D97-AF65-F5344CB8AC3E}">
        <p14:creationId xmlns:p14="http://schemas.microsoft.com/office/powerpoint/2010/main" val="2164360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Dat</a:t>
            </a:r>
            <a:r>
              <a:rPr lang="en-US"/>
              <a:t> </a:t>
            </a:r>
            <a:r>
              <a:rPr lang="en-US" err="1"/>
              <a:t>brengt</a:t>
            </a:r>
            <a:r>
              <a:rPr lang="en-US"/>
              <a:t> </a:t>
            </a:r>
            <a:r>
              <a:rPr lang="en-US" err="1"/>
              <a:t>ons</a:t>
            </a:r>
            <a:r>
              <a:rPr lang="en-US"/>
              <a:t> </a:t>
            </a:r>
            <a:r>
              <a:rPr lang="en-US" err="1"/>
              <a:t>bij</a:t>
            </a:r>
            <a:r>
              <a:rPr lang="en-US"/>
              <a:t> de </a:t>
            </a:r>
            <a:r>
              <a:rPr lang="en-US" err="1"/>
              <a:t>missie</a:t>
            </a:r>
            <a:r>
              <a:rPr lang="en-US"/>
              <a:t> van Loopbaan in eigen handen. Even </a:t>
            </a:r>
            <a:r>
              <a:rPr lang="en-US" err="1"/>
              <a:t>recaptuleren</a:t>
            </a:r>
            <a:r>
              <a:rPr lang="en-US"/>
              <a:t> </a:t>
            </a:r>
            <a:r>
              <a:rPr lang="en-US" err="1"/>
              <a:t>waar</a:t>
            </a:r>
            <a:r>
              <a:rPr lang="en-US"/>
              <a:t> </a:t>
            </a:r>
            <a:r>
              <a:rPr lang="en-US" err="1"/>
              <a:t>loopbaan</a:t>
            </a:r>
            <a:r>
              <a:rPr lang="en-US"/>
              <a:t> in eigen handen </a:t>
            </a:r>
            <a:r>
              <a:rPr lang="en-US" err="1"/>
              <a:t>voor</a:t>
            </a:r>
            <a:r>
              <a:rPr lang="en-US"/>
              <a:t> </a:t>
            </a:r>
            <a:r>
              <a:rPr lang="en-US" err="1"/>
              <a:t>staat</a:t>
            </a:r>
            <a:r>
              <a:rPr lang="en-US"/>
              <a:t>.  Het is </a:t>
            </a:r>
            <a:r>
              <a:rPr lang="en-US" err="1"/>
              <a:t>onze</a:t>
            </a:r>
            <a:r>
              <a:rPr lang="en-US"/>
              <a:t> </a:t>
            </a:r>
            <a:r>
              <a:rPr lang="en-US" err="1"/>
              <a:t>missie</a:t>
            </a:r>
            <a:r>
              <a:rPr lang="en-US"/>
              <a:t> om </a:t>
            </a:r>
            <a:r>
              <a:rPr lang="en-US" err="1"/>
              <a:t>mensen</a:t>
            </a:r>
            <a:r>
              <a:rPr lang="en-US"/>
              <a:t> </a:t>
            </a:r>
            <a:r>
              <a:rPr lang="en-US" err="1"/>
              <a:t>sterker</a:t>
            </a:r>
            <a:r>
              <a:rPr lang="en-US"/>
              <a:t> </a:t>
            </a:r>
            <a:r>
              <a:rPr lang="en-US" err="1"/>
              <a:t>te</a:t>
            </a:r>
            <a:r>
              <a:rPr lang="en-US"/>
              <a:t> </a:t>
            </a:r>
            <a:r>
              <a:rPr lang="en-US" err="1"/>
              <a:t>maken</a:t>
            </a:r>
            <a:r>
              <a:rPr lang="en-US"/>
              <a:t> </a:t>
            </a:r>
            <a:r>
              <a:rPr lang="en-US" err="1"/>
              <a:t>zodat</a:t>
            </a:r>
            <a:r>
              <a:rPr lang="en-US"/>
              <a:t> </a:t>
            </a:r>
            <a:r>
              <a:rPr lang="en-US" err="1"/>
              <a:t>ze</a:t>
            </a:r>
            <a:r>
              <a:rPr lang="en-US"/>
              <a:t> </a:t>
            </a:r>
            <a:r>
              <a:rPr lang="en-US" err="1"/>
              <a:t>hun</a:t>
            </a:r>
            <a:r>
              <a:rPr lang="en-US"/>
              <a:t> </a:t>
            </a:r>
            <a:r>
              <a:rPr lang="en-US" err="1"/>
              <a:t>loopbaan</a:t>
            </a:r>
            <a:r>
              <a:rPr lang="en-US"/>
              <a:t> in eigen handen </a:t>
            </a:r>
            <a:r>
              <a:rPr lang="en-US" err="1"/>
              <a:t>kunnen</a:t>
            </a:r>
            <a:r>
              <a:rPr lang="en-US"/>
              <a:t> </a:t>
            </a:r>
            <a:r>
              <a:rPr lang="en-US" err="1"/>
              <a:t>nemen</a:t>
            </a:r>
            <a:r>
              <a:rPr lang="en-US"/>
              <a:t> en </a:t>
            </a:r>
            <a:r>
              <a:rPr lang="en-US" err="1"/>
              <a:t>zodat</a:t>
            </a:r>
            <a:r>
              <a:rPr lang="en-US"/>
              <a:t> </a:t>
            </a:r>
            <a:r>
              <a:rPr lang="en-US" err="1"/>
              <a:t>ze</a:t>
            </a:r>
            <a:r>
              <a:rPr lang="en-US"/>
              <a:t> </a:t>
            </a:r>
            <a:r>
              <a:rPr lang="en-US" err="1"/>
              <a:t>dankzij</a:t>
            </a:r>
            <a:r>
              <a:rPr lang="en-US"/>
              <a:t> </a:t>
            </a:r>
            <a:r>
              <a:rPr lang="en-US" err="1"/>
              <a:t>hun</a:t>
            </a:r>
            <a:r>
              <a:rPr lang="en-US"/>
              <a:t> </a:t>
            </a:r>
            <a:r>
              <a:rPr lang="en-US" err="1"/>
              <a:t>talenten</a:t>
            </a:r>
            <a:r>
              <a:rPr lang="en-US"/>
              <a:t> </a:t>
            </a:r>
            <a:r>
              <a:rPr lang="en-US" err="1"/>
              <a:t>hun</a:t>
            </a:r>
            <a:r>
              <a:rPr lang="en-US"/>
              <a:t> </a:t>
            </a:r>
            <a:r>
              <a:rPr lang="en-US" err="1"/>
              <a:t>inzetbaarheid</a:t>
            </a:r>
            <a:r>
              <a:rPr lang="en-US"/>
              <a:t> </a:t>
            </a:r>
            <a:r>
              <a:rPr lang="en-US" err="1"/>
              <a:t>vergroten</a:t>
            </a:r>
            <a:r>
              <a:rPr lang="en-US"/>
              <a:t>. Of </a:t>
            </a:r>
            <a:r>
              <a:rPr lang="en-US" err="1"/>
              <a:t>omgekeerd</a:t>
            </a:r>
            <a:r>
              <a:rPr lang="en-US"/>
              <a:t>: We </a:t>
            </a:r>
            <a:r>
              <a:rPr lang="en-US" err="1"/>
              <a:t>willen</a:t>
            </a:r>
            <a:r>
              <a:rPr lang="en-US"/>
              <a:t> </a:t>
            </a:r>
            <a:r>
              <a:rPr lang="en-US" err="1"/>
              <a:t>mensen</a:t>
            </a:r>
            <a:r>
              <a:rPr lang="en-US"/>
              <a:t> </a:t>
            </a:r>
            <a:r>
              <a:rPr lang="en-US" err="1"/>
              <a:t>hun</a:t>
            </a:r>
            <a:r>
              <a:rPr lang="en-US"/>
              <a:t> </a:t>
            </a:r>
            <a:r>
              <a:rPr lang="en-US" err="1"/>
              <a:t>inzetbaarheid</a:t>
            </a:r>
            <a:r>
              <a:rPr lang="en-US"/>
              <a:t> </a:t>
            </a:r>
            <a:r>
              <a:rPr lang="en-US" err="1"/>
              <a:t>verhogen</a:t>
            </a:r>
            <a:r>
              <a:rPr lang="en-US"/>
              <a:t> door hen </a:t>
            </a:r>
            <a:r>
              <a:rPr lang="en-US" err="1"/>
              <a:t>bewust</a:t>
            </a:r>
            <a:r>
              <a:rPr lang="en-US"/>
              <a:t> </a:t>
            </a:r>
            <a:r>
              <a:rPr lang="en-US" err="1"/>
              <a:t>te</a:t>
            </a:r>
            <a:r>
              <a:rPr lang="en-US"/>
              <a:t> </a:t>
            </a:r>
            <a:r>
              <a:rPr lang="en-US" err="1"/>
              <a:t>maken</a:t>
            </a:r>
            <a:r>
              <a:rPr lang="en-US"/>
              <a:t> van </a:t>
            </a:r>
            <a:r>
              <a:rPr lang="en-US" err="1"/>
              <a:t>hun</a:t>
            </a:r>
            <a:r>
              <a:rPr lang="en-US"/>
              <a:t> </a:t>
            </a:r>
            <a:r>
              <a:rPr lang="en-US" err="1"/>
              <a:t>talenten</a:t>
            </a:r>
            <a:r>
              <a:rPr lang="en-US"/>
              <a:t>. </a:t>
            </a:r>
            <a:r>
              <a:rPr lang="en-US" err="1"/>
              <a:t>Wanneer</a:t>
            </a:r>
            <a:r>
              <a:rPr lang="en-US"/>
              <a:t> je </a:t>
            </a:r>
            <a:r>
              <a:rPr lang="en-US" err="1"/>
              <a:t>weet</a:t>
            </a:r>
            <a:r>
              <a:rPr lang="en-US"/>
              <a:t> wat je </a:t>
            </a:r>
            <a:r>
              <a:rPr lang="en-US" err="1"/>
              <a:t>talenten</a:t>
            </a:r>
            <a:r>
              <a:rPr lang="en-US"/>
              <a:t> </a:t>
            </a:r>
            <a:r>
              <a:rPr lang="en-US" err="1"/>
              <a:t>zijn</a:t>
            </a:r>
            <a:r>
              <a:rPr lang="en-US"/>
              <a:t> en wat je </a:t>
            </a:r>
            <a:r>
              <a:rPr lang="en-US" err="1"/>
              <a:t>nodig</a:t>
            </a:r>
            <a:r>
              <a:rPr lang="en-US"/>
              <a:t> </a:t>
            </a:r>
            <a:r>
              <a:rPr lang="en-US" err="1"/>
              <a:t>hebt</a:t>
            </a:r>
            <a:r>
              <a:rPr lang="en-US"/>
              <a:t> in </a:t>
            </a:r>
            <a:r>
              <a:rPr lang="en-US" err="1"/>
              <a:t>een</a:t>
            </a:r>
            <a:r>
              <a:rPr lang="en-US"/>
              <a:t> job </a:t>
            </a:r>
            <a:r>
              <a:rPr lang="en-US" err="1"/>
              <a:t>kan</a:t>
            </a:r>
            <a:r>
              <a:rPr lang="en-US"/>
              <a:t> je </a:t>
            </a:r>
            <a:r>
              <a:rPr lang="en-US" err="1"/>
              <a:t>je</a:t>
            </a:r>
            <a:r>
              <a:rPr lang="en-US"/>
              <a:t> job en </a:t>
            </a:r>
            <a:r>
              <a:rPr lang="en-US" err="1"/>
              <a:t>takenpakket</a:t>
            </a:r>
            <a:r>
              <a:rPr lang="en-US"/>
              <a:t> </a:t>
            </a:r>
            <a:r>
              <a:rPr lang="en-US" err="1"/>
              <a:t>richting</a:t>
            </a:r>
            <a:r>
              <a:rPr lang="en-US"/>
              <a:t> </a:t>
            </a:r>
            <a:r>
              <a:rPr lang="en-US" err="1"/>
              <a:t>geven</a:t>
            </a:r>
            <a:r>
              <a:rPr lang="en-US"/>
              <a:t>. Door in </a:t>
            </a:r>
            <a:r>
              <a:rPr lang="en-US" err="1"/>
              <a:t>gesprek</a:t>
            </a:r>
            <a:r>
              <a:rPr lang="en-US"/>
              <a:t> </a:t>
            </a:r>
            <a:r>
              <a:rPr lang="en-US" err="1"/>
              <a:t>te</a:t>
            </a:r>
            <a:r>
              <a:rPr lang="en-US"/>
              <a:t> </a:t>
            </a:r>
            <a:r>
              <a:rPr lang="en-US" err="1"/>
              <a:t>gaan</a:t>
            </a:r>
            <a:r>
              <a:rPr lang="en-US"/>
              <a:t>, de focus </a:t>
            </a:r>
            <a:r>
              <a:rPr lang="en-US" err="1"/>
              <a:t>te</a:t>
            </a:r>
            <a:r>
              <a:rPr lang="en-US"/>
              <a:t> </a:t>
            </a:r>
            <a:r>
              <a:rPr lang="en-US" err="1"/>
              <a:t>verleggen</a:t>
            </a:r>
            <a:r>
              <a:rPr lang="en-US"/>
              <a:t>, </a:t>
            </a:r>
            <a:r>
              <a:rPr lang="en-US" err="1"/>
              <a:t>bewuste</a:t>
            </a:r>
            <a:r>
              <a:rPr lang="en-US"/>
              <a:t> </a:t>
            </a:r>
            <a:r>
              <a:rPr lang="en-US" err="1"/>
              <a:t>keuzes</a:t>
            </a:r>
            <a:r>
              <a:rPr lang="en-US"/>
              <a:t> </a:t>
            </a:r>
            <a:r>
              <a:rPr lang="en-US" err="1"/>
              <a:t>te</a:t>
            </a:r>
            <a:r>
              <a:rPr lang="en-US"/>
              <a:t> </a:t>
            </a:r>
            <a:r>
              <a:rPr lang="en-US" err="1"/>
              <a:t>maken</a:t>
            </a:r>
            <a:r>
              <a:rPr lang="en-US"/>
              <a:t> of </a:t>
            </a:r>
            <a:r>
              <a:rPr lang="en-US" err="1"/>
              <a:t>zelfs</a:t>
            </a:r>
            <a:r>
              <a:rPr lang="en-US"/>
              <a:t> </a:t>
            </a:r>
            <a:r>
              <a:rPr lang="en-US" err="1"/>
              <a:t>te</a:t>
            </a:r>
            <a:r>
              <a:rPr lang="en-US"/>
              <a:t> </a:t>
            </a:r>
            <a:r>
              <a:rPr lang="en-US" err="1"/>
              <a:t>kiezen</a:t>
            </a:r>
            <a:r>
              <a:rPr lang="en-US"/>
              <a:t> </a:t>
            </a:r>
            <a:r>
              <a:rPr lang="en-US" err="1"/>
              <a:t>voor</a:t>
            </a:r>
            <a:r>
              <a:rPr lang="en-US"/>
              <a:t> </a:t>
            </a:r>
            <a:r>
              <a:rPr lang="en-US" err="1"/>
              <a:t>een</a:t>
            </a:r>
            <a:r>
              <a:rPr lang="en-US"/>
              <a:t> </a:t>
            </a:r>
            <a:r>
              <a:rPr lang="en-US" err="1"/>
              <a:t>nieuwe</a:t>
            </a:r>
            <a:r>
              <a:rPr lang="en-US"/>
              <a:t> </a:t>
            </a:r>
            <a:r>
              <a:rPr lang="en-US" err="1"/>
              <a:t>uitdaging</a:t>
            </a:r>
            <a:r>
              <a:rPr lang="en-US"/>
              <a:t>. Ze </a:t>
            </a:r>
            <a:r>
              <a:rPr lang="en-US" err="1"/>
              <a:t>moeten</a:t>
            </a:r>
            <a:r>
              <a:rPr lang="en-US"/>
              <a:t> het </a:t>
            </a:r>
            <a:r>
              <a:rPr lang="en-US" err="1"/>
              <a:t>zelf</a:t>
            </a:r>
            <a:r>
              <a:rPr lang="en-US"/>
              <a:t> in handen </a:t>
            </a:r>
            <a:r>
              <a:rPr lang="en-US" err="1"/>
              <a:t>nemen</a:t>
            </a:r>
            <a:r>
              <a:rPr lang="en-US"/>
              <a:t> om </a:t>
            </a:r>
            <a:r>
              <a:rPr lang="en-US" err="1"/>
              <a:t>iets</a:t>
            </a:r>
            <a:r>
              <a:rPr lang="en-US"/>
              <a:t> </a:t>
            </a:r>
            <a:r>
              <a:rPr lang="en-US" err="1"/>
              <a:t>te</a:t>
            </a:r>
            <a:r>
              <a:rPr lang="en-US"/>
              <a:t> </a:t>
            </a:r>
            <a:r>
              <a:rPr lang="en-US" err="1"/>
              <a:t>veranderen</a:t>
            </a:r>
            <a:r>
              <a:rPr lang="en-US"/>
              <a:t> en </a:t>
            </a:r>
            <a:r>
              <a:rPr lang="en-US" err="1"/>
              <a:t>te</a:t>
            </a:r>
            <a:r>
              <a:rPr lang="en-US"/>
              <a:t> </a:t>
            </a:r>
            <a:r>
              <a:rPr lang="en-US" err="1"/>
              <a:t>kiezen</a:t>
            </a:r>
            <a:r>
              <a:rPr lang="en-US"/>
              <a:t> </a:t>
            </a:r>
            <a:r>
              <a:rPr lang="en-US" err="1"/>
              <a:t>voor</a:t>
            </a:r>
            <a:r>
              <a:rPr lang="en-US"/>
              <a:t> </a:t>
            </a:r>
            <a:r>
              <a:rPr lang="en-US" err="1"/>
              <a:t>hun</a:t>
            </a:r>
            <a:r>
              <a:rPr lang="en-US"/>
              <a:t> </a:t>
            </a:r>
            <a:r>
              <a:rPr lang="en-US" err="1"/>
              <a:t>werkgeluk</a:t>
            </a:r>
            <a:r>
              <a:rPr lang="en-US"/>
              <a:t>. </a:t>
            </a:r>
            <a:r>
              <a:rPr lang="en-US" err="1"/>
              <a:t>Dat</a:t>
            </a:r>
            <a:r>
              <a:rPr lang="en-US"/>
              <a:t> is </a:t>
            </a:r>
            <a:r>
              <a:rPr lang="en-US" err="1"/>
              <a:t>niet</a:t>
            </a:r>
            <a:r>
              <a:rPr lang="en-US"/>
              <a:t> </a:t>
            </a:r>
            <a:r>
              <a:rPr lang="en-US" err="1"/>
              <a:t>eenvoudig</a:t>
            </a:r>
            <a:r>
              <a:rPr lang="en-US"/>
              <a:t>. We </a:t>
            </a:r>
            <a:r>
              <a:rPr lang="en-US" err="1"/>
              <a:t>willen</a:t>
            </a:r>
            <a:r>
              <a:rPr lang="en-US"/>
              <a:t> </a:t>
            </a:r>
            <a:r>
              <a:rPr lang="en-US" err="1"/>
              <a:t>mensen</a:t>
            </a:r>
            <a:r>
              <a:rPr lang="en-US"/>
              <a:t> dan </a:t>
            </a:r>
            <a:r>
              <a:rPr lang="en-US" err="1"/>
              <a:t>ook</a:t>
            </a:r>
            <a:r>
              <a:rPr lang="en-US"/>
              <a:t> </a:t>
            </a:r>
            <a:r>
              <a:rPr lang="en-US" err="1"/>
              <a:t>sterker</a:t>
            </a:r>
            <a:r>
              <a:rPr lang="en-US"/>
              <a:t> </a:t>
            </a:r>
            <a:r>
              <a:rPr lang="en-US" err="1"/>
              <a:t>maken</a:t>
            </a:r>
            <a:r>
              <a:rPr lang="en-US"/>
              <a:t>, hen </a:t>
            </a:r>
            <a:r>
              <a:rPr lang="en-US" err="1"/>
              <a:t>versterken</a:t>
            </a:r>
            <a:r>
              <a:rPr lang="en-US"/>
              <a:t> in </a:t>
            </a:r>
            <a:r>
              <a:rPr lang="en-US" err="1"/>
              <a:t>hun</a:t>
            </a:r>
            <a:r>
              <a:rPr lang="en-US"/>
              <a:t> </a:t>
            </a:r>
            <a:r>
              <a:rPr lang="en-US" err="1"/>
              <a:t>loopbaancompetenties</a:t>
            </a:r>
            <a:r>
              <a:rPr lang="en-US"/>
              <a:t> </a:t>
            </a:r>
            <a:r>
              <a:rPr lang="en-US" err="1"/>
              <a:t>zodat</a:t>
            </a:r>
            <a:r>
              <a:rPr lang="en-US"/>
              <a:t> </a:t>
            </a:r>
            <a:r>
              <a:rPr lang="en-US" err="1"/>
              <a:t>ze</a:t>
            </a:r>
            <a:r>
              <a:rPr lang="en-US"/>
              <a:t> met </a:t>
            </a:r>
            <a:r>
              <a:rPr lang="en-US" err="1"/>
              <a:t>vertrouwen</a:t>
            </a:r>
            <a:r>
              <a:rPr lang="en-US"/>
              <a:t> </a:t>
            </a:r>
            <a:r>
              <a:rPr lang="en-US" err="1"/>
              <a:t>stappen</a:t>
            </a:r>
            <a:r>
              <a:rPr lang="en-US"/>
              <a:t> </a:t>
            </a:r>
            <a:r>
              <a:rPr lang="en-US" err="1"/>
              <a:t>kunnen</a:t>
            </a:r>
            <a:r>
              <a:rPr lang="en-US"/>
              <a:t> </a:t>
            </a:r>
            <a:r>
              <a:rPr lang="en-US" err="1"/>
              <a:t>zetten</a:t>
            </a:r>
            <a:r>
              <a:rPr lang="en-US"/>
              <a:t> </a:t>
            </a:r>
            <a:r>
              <a:rPr lang="en-US" err="1"/>
              <a:t>richting</a:t>
            </a:r>
            <a:r>
              <a:rPr lang="en-US"/>
              <a:t> </a:t>
            </a:r>
            <a:r>
              <a:rPr lang="en-US" err="1"/>
              <a:t>hun</a:t>
            </a:r>
            <a:r>
              <a:rPr lang="en-US"/>
              <a:t> </a:t>
            </a:r>
            <a:r>
              <a:rPr lang="en-US" err="1"/>
              <a:t>loopbaandoel</a:t>
            </a:r>
            <a:r>
              <a:rPr lang="en-US"/>
              <a:t>.</a:t>
            </a:r>
            <a:br>
              <a:rPr lang="en-US">
                <a:cs typeface="+mn-lt"/>
              </a:rPr>
            </a:br>
            <a:r>
              <a:rPr lang="en-US"/>
              <a:t> </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32</a:t>
            </a:fld>
            <a:endParaRPr lang="nl-BE"/>
          </a:p>
        </p:txBody>
      </p:sp>
    </p:spTree>
    <p:extLst>
      <p:ext uri="{BB962C8B-B14F-4D97-AF65-F5344CB8AC3E}">
        <p14:creationId xmlns:p14="http://schemas.microsoft.com/office/powerpoint/2010/main" val="1113138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Om hen te versterken hebben we een ondersteuningsaanbod uitgewerkt.</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33</a:t>
            </a:fld>
            <a:endParaRPr lang="nl-BE"/>
          </a:p>
        </p:txBody>
      </p:sp>
    </p:spTree>
    <p:extLst>
      <p:ext uri="{BB962C8B-B14F-4D97-AF65-F5344CB8AC3E}">
        <p14:creationId xmlns:p14="http://schemas.microsoft.com/office/powerpoint/2010/main" val="2390879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D89358E9-F646-4643-BC82-735B69B1715C}" type="slidenum">
              <a:rPr lang="nl-BE" smtClean="0"/>
              <a:t>36</a:t>
            </a:fld>
            <a:endParaRPr lang="nl-BE"/>
          </a:p>
        </p:txBody>
      </p:sp>
    </p:spTree>
    <p:extLst>
      <p:ext uri="{BB962C8B-B14F-4D97-AF65-F5344CB8AC3E}">
        <p14:creationId xmlns:p14="http://schemas.microsoft.com/office/powerpoint/2010/main" val="2697219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37</a:t>
            </a:fld>
            <a:endParaRPr lang="nl-BE"/>
          </a:p>
        </p:txBody>
      </p:sp>
    </p:spTree>
    <p:extLst>
      <p:ext uri="{BB962C8B-B14F-4D97-AF65-F5344CB8AC3E}">
        <p14:creationId xmlns:p14="http://schemas.microsoft.com/office/powerpoint/2010/main" val="3555766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 helpt/kan ondersteunend werken </a:t>
            </a:r>
          </a:p>
          <a:p>
            <a:r>
              <a:rPr lang="nl-BE"/>
              <a:t>Medewerkers gaan pas aan hun loopbaan werken wanneer ze het gevoel hebben dat dit ook kan binnen de organisatie. </a:t>
            </a:r>
          </a:p>
          <a:p>
            <a:r>
              <a:rPr lang="nl-BE"/>
              <a:t>Openheid voor is, ingebed in de cultuur</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38</a:t>
            </a:fld>
            <a:endParaRPr lang="nl-BE"/>
          </a:p>
        </p:txBody>
      </p:sp>
    </p:spTree>
    <p:extLst>
      <p:ext uri="{BB962C8B-B14F-4D97-AF65-F5344CB8AC3E}">
        <p14:creationId xmlns:p14="http://schemas.microsoft.com/office/powerpoint/2010/main" val="405783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39</a:t>
            </a:fld>
            <a:endParaRPr lang="nl-BE"/>
          </a:p>
        </p:txBody>
      </p:sp>
    </p:spTree>
    <p:extLst>
      <p:ext uri="{BB962C8B-B14F-4D97-AF65-F5344CB8AC3E}">
        <p14:creationId xmlns:p14="http://schemas.microsoft.com/office/powerpoint/2010/main" val="2650233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2839757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Rekruteringsacties: panelgesprek, podcasts, search, …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74919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3766433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359648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1522420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327073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1425583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28/06/2022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28/06/2022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28/06/2022</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kst &amp; afbeeldin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met afbeelding, 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hasCustomPrompt="1"/>
          </p:nvPr>
        </p:nvSpPr>
        <p:spPr>
          <a:xfrm>
            <a:off x="371475" y="1941513"/>
            <a:ext cx="11449050" cy="4619625"/>
          </a:xfrm>
        </p:spPr>
        <p:txBody>
          <a:bodyPr/>
          <a:lstStyle>
            <a:lvl1pPr>
              <a:defRPr/>
            </a:lvl1pPr>
            <a:lvl5pPr>
              <a:defRPr/>
            </a:lvl5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p>
          <a:p>
            <a:pPr lvl="0"/>
            <a:endParaRPr lang="nl-BE"/>
          </a:p>
        </p:txBody>
      </p:sp>
    </p:spTree>
    <p:extLst>
      <p:ext uri="{BB962C8B-B14F-4D97-AF65-F5344CB8AC3E}">
        <p14:creationId xmlns:p14="http://schemas.microsoft.com/office/powerpoint/2010/main" val="1307609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10856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6.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xml"/><Relationship Id="rId1" Type="http://schemas.openxmlformats.org/officeDocument/2006/relationships/slideLayout" Target="../slideLayouts/slideLayout39.xml"/><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28/06/2022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8">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0"/>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0"/>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0"/>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0"/>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0"/>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09" r:id="rId20"/>
    <p:sldLayoutId id="2147483710" r:id="rId21"/>
    <p:sldLayoutId id="2147483716" r:id="rId22"/>
    <p:sldLayoutId id="2147483717" r:id="rId23"/>
    <p:sldLayoutId id="2147483718" r:id="rId24"/>
    <p:sldLayoutId id="2147483721" r:id="rId25"/>
    <p:sldLayoutId id="2147483719" r:id="rId26"/>
    <p:sldLayoutId id="2147483720" r:id="rId27"/>
    <p:sldLayoutId id="2147483708" r:id="rId28"/>
    <p:sldLayoutId id="2147483693" r:id="rId29"/>
    <p:sldLayoutId id="2147483705" r:id="rId30"/>
    <p:sldLayoutId id="2147483706" r:id="rId31"/>
    <p:sldLayoutId id="2147483707" r:id="rId32"/>
    <p:sldLayoutId id="2147483698" r:id="rId33"/>
    <p:sldLayoutId id="2147483714" r:id="rId34"/>
    <p:sldLayoutId id="2147483725" r:id="rId35"/>
    <p:sldLayoutId id="2147483726" r:id="rId36"/>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28/06/2022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28/06/2022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8.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4.png"/><Relationship Id="rId7" Type="http://schemas.openxmlformats.org/officeDocument/2006/relationships/diagramQuickStyle" Target="../diagrams/quickStyle5.xml"/><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5.svg"/><Relationship Id="rId9" Type="http://schemas.microsoft.com/office/2007/relationships/diagramDrawing" Target="../diagrams/drawing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58.png"/><Relationship Id="rId7" Type="http://schemas.openxmlformats.org/officeDocument/2006/relationships/diagramQuickStyle" Target="../diagrams/quickStyle7.xml"/><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59.svg"/><Relationship Id="rId9" Type="http://schemas.microsoft.com/office/2007/relationships/diagramDrawing" Target="../diagrams/drawing7.xml"/></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3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75.sv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28-06-2022"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100.svg"/></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err="1">
                <a:latin typeface="Flanders Art Sans"/>
              </a:rPr>
              <a:t>Mentoring</a:t>
            </a:r>
            <a:endParaRPr lang="nl-BE" err="1"/>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US" err="1">
                <a:latin typeface="Flanders Art Sans"/>
              </a:rPr>
              <a:t>Loopbaan</a:t>
            </a:r>
            <a:r>
              <a:rPr lang="en-US">
                <a:latin typeface="Flanders Art Sans"/>
              </a:rPr>
              <a:t> in eigen </a:t>
            </a:r>
            <a:r>
              <a:rPr lang="en-US" err="1">
                <a:latin typeface="Flanders Art Sans"/>
              </a:rPr>
              <a:t>handen</a:t>
            </a: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err="1">
                <a:latin typeface="Flanders Art Sans"/>
              </a:rPr>
              <a:t>Vragen</a:t>
            </a:r>
            <a:r>
              <a:rPr lang="en-US">
                <a:latin typeface="Flanders Art Sans"/>
              </a:rPr>
              <a:t>?</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652930" y="3407871"/>
            <a:ext cx="372404" cy="360000"/>
            <a:chOff x="7254445" y="3680710"/>
            <a:chExt cx="445289" cy="433872"/>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381523" y="3821518"/>
              <a:ext cx="291264" cy="291008"/>
              <a:chOff x="7381523" y="3821518"/>
              <a:chExt cx="291264" cy="29100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6" name="Graphic 34">
                <a:extLst>
                  <a:ext uri="{FF2B5EF4-FFF2-40B4-BE49-F238E27FC236}">
                    <a16:creationId xmlns:a16="http://schemas.microsoft.com/office/drawing/2014/main" id="{B51C9636-79E7-4553-B29A-0A7064D43F11}"/>
                  </a:ext>
                </a:extLst>
              </p:cNvPr>
              <p:cNvGrpSpPr/>
              <p:nvPr/>
            </p:nvGrpSpPr>
            <p:grpSpPr>
              <a:xfrm>
                <a:off x="7381523" y="3821518"/>
                <a:ext cx="291264" cy="291008"/>
                <a:chOff x="7381523" y="3821518"/>
                <a:chExt cx="291264" cy="291008"/>
              </a:xfrm>
              <a:solidFill>
                <a:schemeClr val="accent1"/>
              </a:solidFill>
            </p:grpSpPr>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8" name="Vrije vorm: vorm 27">
                  <a:extLst>
                    <a:ext uri="{FF2B5EF4-FFF2-40B4-BE49-F238E27FC236}">
                      <a16:creationId xmlns:a16="http://schemas.microsoft.com/office/drawing/2014/main" id="{5966439C-9F4E-4BFD-AAF6-E0781D37E90E}"/>
                    </a:ext>
                  </a:extLst>
                </p:cNvPr>
                <p:cNvSpPr/>
                <p:nvPr/>
              </p:nvSpPr>
              <p:spPr>
                <a:xfrm>
                  <a:off x="7381523" y="3821518"/>
                  <a:ext cx="291264" cy="291008"/>
                </a:xfrm>
                <a:custGeom>
                  <a:avLst/>
                  <a:gdLst>
                    <a:gd name="connsiteX0" fmla="*/ 164186 w 291264"/>
                    <a:gd name="connsiteY0" fmla="*/ 131846 h 291008"/>
                    <a:gd name="connsiteX1" fmla="*/ 151969 w 291264"/>
                    <a:gd name="connsiteY1" fmla="*/ 144063 h 291008"/>
                    <a:gd name="connsiteX2" fmla="*/ 142264 w 291264"/>
                    <a:gd name="connsiteY2" fmla="*/ 134358 h 291008"/>
                    <a:gd name="connsiteX3" fmla="*/ 162245 w 291264"/>
                    <a:gd name="connsiteY3" fmla="*/ 81151 h 291008"/>
                    <a:gd name="connsiteX4" fmla="*/ 138496 w 291264"/>
                    <a:gd name="connsiteY4" fmla="*/ 23720 h 291008"/>
                    <a:gd name="connsiteX5" fmla="*/ 23749 w 291264"/>
                    <a:gd name="connsiteY5" fmla="*/ 23720 h 291008"/>
                    <a:gd name="connsiteX6" fmla="*/ 0 w 291264"/>
                    <a:gd name="connsiteY6" fmla="*/ 81037 h 291008"/>
                    <a:gd name="connsiteX7" fmla="*/ 23749 w 291264"/>
                    <a:gd name="connsiteY7" fmla="*/ 138468 h 291008"/>
                    <a:gd name="connsiteX8" fmla="*/ 81180 w 291264"/>
                    <a:gd name="connsiteY8" fmla="*/ 162217 h 291008"/>
                    <a:gd name="connsiteX9" fmla="*/ 134386 w 291264"/>
                    <a:gd name="connsiteY9" fmla="*/ 142350 h 291008"/>
                    <a:gd name="connsiteX10" fmla="*/ 144091 w 291264"/>
                    <a:gd name="connsiteY10" fmla="*/ 152055 h 291008"/>
                    <a:gd name="connsiteX11" fmla="*/ 131874 w 291264"/>
                    <a:gd name="connsiteY11" fmla="*/ 164272 h 291008"/>
                    <a:gd name="connsiteX12" fmla="*/ 258724 w 291264"/>
                    <a:gd name="connsiteY12" fmla="*/ 291008 h 291008"/>
                    <a:gd name="connsiteX13" fmla="*/ 291265 w 291264"/>
                    <a:gd name="connsiteY13" fmla="*/ 258468 h 291008"/>
                    <a:gd name="connsiteX14" fmla="*/ 164186 w 291264"/>
                    <a:gd name="connsiteY14" fmla="*/ 131846 h 291008"/>
                    <a:gd name="connsiteX15" fmla="*/ 130390 w 291264"/>
                    <a:gd name="connsiteY15" fmla="*/ 130590 h 291008"/>
                    <a:gd name="connsiteX16" fmla="*/ 31741 w 291264"/>
                    <a:gd name="connsiteY16" fmla="*/ 130590 h 291008"/>
                    <a:gd name="connsiteX17" fmla="*/ 11418 w 291264"/>
                    <a:gd name="connsiteY17" fmla="*/ 82750 h 291008"/>
                    <a:gd name="connsiteX18" fmla="*/ 11303 w 291264"/>
                    <a:gd name="connsiteY18" fmla="*/ 81265 h 291008"/>
                    <a:gd name="connsiteX19" fmla="*/ 13244 w 291264"/>
                    <a:gd name="connsiteY19" fmla="*/ 65052 h 291008"/>
                    <a:gd name="connsiteX20" fmla="*/ 31741 w 291264"/>
                    <a:gd name="connsiteY20" fmla="*/ 32055 h 291008"/>
                    <a:gd name="connsiteX21" fmla="*/ 57888 w 291264"/>
                    <a:gd name="connsiteY21" fmla="*/ 15842 h 291008"/>
                    <a:gd name="connsiteX22" fmla="*/ 73187 w 291264"/>
                    <a:gd name="connsiteY22" fmla="*/ 12417 h 291008"/>
                    <a:gd name="connsiteX23" fmla="*/ 81065 w 291264"/>
                    <a:gd name="connsiteY23" fmla="*/ 11617 h 291008"/>
                    <a:gd name="connsiteX24" fmla="*/ 94538 w 291264"/>
                    <a:gd name="connsiteY24" fmla="*/ 12873 h 291008"/>
                    <a:gd name="connsiteX25" fmla="*/ 111665 w 291264"/>
                    <a:gd name="connsiteY25" fmla="*/ 18925 h 291008"/>
                    <a:gd name="connsiteX26" fmla="*/ 116803 w 291264"/>
                    <a:gd name="connsiteY26" fmla="*/ 21665 h 291008"/>
                    <a:gd name="connsiteX27" fmla="*/ 127079 w 291264"/>
                    <a:gd name="connsiteY27" fmla="*/ 29201 h 291008"/>
                    <a:gd name="connsiteX28" fmla="*/ 130504 w 291264"/>
                    <a:gd name="connsiteY28" fmla="*/ 31941 h 291008"/>
                    <a:gd name="connsiteX29" fmla="*/ 150942 w 291264"/>
                    <a:gd name="connsiteY29" fmla="*/ 81265 h 291008"/>
                    <a:gd name="connsiteX30" fmla="*/ 130390 w 291264"/>
                    <a:gd name="connsiteY30" fmla="*/ 130590 h 291008"/>
                    <a:gd name="connsiteX31" fmla="*/ 164985 w 291264"/>
                    <a:gd name="connsiteY31" fmla="*/ 181627 h 291008"/>
                    <a:gd name="connsiteX32" fmla="*/ 160989 w 291264"/>
                    <a:gd name="connsiteY32" fmla="*/ 177631 h 291008"/>
                    <a:gd name="connsiteX33" fmla="*/ 156993 w 291264"/>
                    <a:gd name="connsiteY33" fmla="*/ 173634 h 291008"/>
                    <a:gd name="connsiteX34" fmla="*/ 147745 w 291264"/>
                    <a:gd name="connsiteY34" fmla="*/ 164386 h 291008"/>
                    <a:gd name="connsiteX35" fmla="*/ 164186 w 291264"/>
                    <a:gd name="connsiteY35" fmla="*/ 147945 h 291008"/>
                    <a:gd name="connsiteX36" fmla="*/ 173434 w 291264"/>
                    <a:gd name="connsiteY36" fmla="*/ 157193 h 291008"/>
                    <a:gd name="connsiteX37" fmla="*/ 177431 w 291264"/>
                    <a:gd name="connsiteY37" fmla="*/ 161189 h 291008"/>
                    <a:gd name="connsiteX38" fmla="*/ 181427 w 291264"/>
                    <a:gd name="connsiteY38" fmla="*/ 165185 h 291008"/>
                    <a:gd name="connsiteX39" fmla="*/ 274823 w 291264"/>
                    <a:gd name="connsiteY39" fmla="*/ 258582 h 291008"/>
                    <a:gd name="connsiteX40" fmla="*/ 258496 w 291264"/>
                    <a:gd name="connsiteY40" fmla="*/ 274909 h 291008"/>
                    <a:gd name="connsiteX41" fmla="*/ 164985 w 291264"/>
                    <a:gd name="connsiteY41" fmla="*/ 181627 h 29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1264" h="291008">
                      <a:moveTo>
                        <a:pt x="164186" y="131846"/>
                      </a:moveTo>
                      <a:lnTo>
                        <a:pt x="151969" y="144063"/>
                      </a:lnTo>
                      <a:lnTo>
                        <a:pt x="142264" y="134358"/>
                      </a:lnTo>
                      <a:cubicBezTo>
                        <a:pt x="155166" y="119629"/>
                        <a:pt x="162245" y="100904"/>
                        <a:pt x="162245" y="81151"/>
                      </a:cubicBezTo>
                      <a:cubicBezTo>
                        <a:pt x="162245" y="59458"/>
                        <a:pt x="153796" y="39134"/>
                        <a:pt x="138496" y="23720"/>
                      </a:cubicBezTo>
                      <a:cubicBezTo>
                        <a:pt x="106869" y="-7907"/>
                        <a:pt x="55376" y="-7907"/>
                        <a:pt x="23749" y="23720"/>
                      </a:cubicBezTo>
                      <a:cubicBezTo>
                        <a:pt x="8449" y="39020"/>
                        <a:pt x="0" y="59458"/>
                        <a:pt x="0" y="81037"/>
                      </a:cubicBezTo>
                      <a:cubicBezTo>
                        <a:pt x="0" y="102731"/>
                        <a:pt x="8449" y="123054"/>
                        <a:pt x="23749" y="138468"/>
                      </a:cubicBezTo>
                      <a:cubicBezTo>
                        <a:pt x="39619" y="154339"/>
                        <a:pt x="60399" y="162217"/>
                        <a:pt x="81180" y="162217"/>
                      </a:cubicBezTo>
                      <a:cubicBezTo>
                        <a:pt x="100133" y="162217"/>
                        <a:pt x="119086" y="155480"/>
                        <a:pt x="134386" y="142350"/>
                      </a:cubicBezTo>
                      <a:lnTo>
                        <a:pt x="144091" y="152055"/>
                      </a:lnTo>
                      <a:lnTo>
                        <a:pt x="131874" y="164272"/>
                      </a:lnTo>
                      <a:lnTo>
                        <a:pt x="258724" y="291008"/>
                      </a:lnTo>
                      <a:lnTo>
                        <a:pt x="291265" y="258468"/>
                      </a:lnTo>
                      <a:lnTo>
                        <a:pt x="164186" y="131846"/>
                      </a:lnTo>
                      <a:close/>
                      <a:moveTo>
                        <a:pt x="130390" y="130590"/>
                      </a:moveTo>
                      <a:cubicBezTo>
                        <a:pt x="103216" y="157764"/>
                        <a:pt x="58915" y="157764"/>
                        <a:pt x="31741" y="130590"/>
                      </a:cubicBezTo>
                      <a:cubicBezTo>
                        <a:pt x="18953" y="117802"/>
                        <a:pt x="11760" y="100790"/>
                        <a:pt x="11418" y="82750"/>
                      </a:cubicBezTo>
                      <a:cubicBezTo>
                        <a:pt x="11418" y="82293"/>
                        <a:pt x="11303" y="81722"/>
                        <a:pt x="11303" y="81265"/>
                      </a:cubicBezTo>
                      <a:cubicBezTo>
                        <a:pt x="11303" y="75671"/>
                        <a:pt x="11989" y="70304"/>
                        <a:pt x="13244" y="65052"/>
                      </a:cubicBezTo>
                      <a:cubicBezTo>
                        <a:pt x="16213" y="52607"/>
                        <a:pt x="22493" y="41303"/>
                        <a:pt x="31741" y="32055"/>
                      </a:cubicBezTo>
                      <a:cubicBezTo>
                        <a:pt x="39391" y="24405"/>
                        <a:pt x="48411" y="19153"/>
                        <a:pt x="57888" y="15842"/>
                      </a:cubicBezTo>
                      <a:cubicBezTo>
                        <a:pt x="62911" y="14129"/>
                        <a:pt x="67935" y="12988"/>
                        <a:pt x="73187" y="12417"/>
                      </a:cubicBezTo>
                      <a:cubicBezTo>
                        <a:pt x="75813" y="12074"/>
                        <a:pt x="78439" y="11617"/>
                        <a:pt x="81065" y="11617"/>
                      </a:cubicBezTo>
                      <a:cubicBezTo>
                        <a:pt x="85518" y="11617"/>
                        <a:pt x="90085" y="12074"/>
                        <a:pt x="94538" y="12873"/>
                      </a:cubicBezTo>
                      <a:cubicBezTo>
                        <a:pt x="100475" y="14015"/>
                        <a:pt x="106184" y="16185"/>
                        <a:pt x="111665" y="18925"/>
                      </a:cubicBezTo>
                      <a:cubicBezTo>
                        <a:pt x="113377" y="19724"/>
                        <a:pt x="115090" y="20637"/>
                        <a:pt x="116803" y="21665"/>
                      </a:cubicBezTo>
                      <a:cubicBezTo>
                        <a:pt x="120456" y="23834"/>
                        <a:pt x="123768" y="26346"/>
                        <a:pt x="127079" y="29201"/>
                      </a:cubicBezTo>
                      <a:cubicBezTo>
                        <a:pt x="128220" y="30114"/>
                        <a:pt x="129362" y="30913"/>
                        <a:pt x="130504" y="31941"/>
                      </a:cubicBezTo>
                      <a:cubicBezTo>
                        <a:pt x="143634" y="45071"/>
                        <a:pt x="150942" y="62655"/>
                        <a:pt x="150942" y="81265"/>
                      </a:cubicBezTo>
                      <a:cubicBezTo>
                        <a:pt x="150713" y="99876"/>
                        <a:pt x="143520" y="117345"/>
                        <a:pt x="130390" y="130590"/>
                      </a:cubicBezTo>
                      <a:close/>
                      <a:moveTo>
                        <a:pt x="164985" y="181627"/>
                      </a:moveTo>
                      <a:lnTo>
                        <a:pt x="160989" y="177631"/>
                      </a:lnTo>
                      <a:lnTo>
                        <a:pt x="156993" y="173634"/>
                      </a:lnTo>
                      <a:lnTo>
                        <a:pt x="147745" y="164386"/>
                      </a:lnTo>
                      <a:lnTo>
                        <a:pt x="164186" y="147945"/>
                      </a:lnTo>
                      <a:lnTo>
                        <a:pt x="173434" y="157193"/>
                      </a:lnTo>
                      <a:lnTo>
                        <a:pt x="177431" y="161189"/>
                      </a:lnTo>
                      <a:lnTo>
                        <a:pt x="181427" y="165185"/>
                      </a:lnTo>
                      <a:lnTo>
                        <a:pt x="274823" y="258582"/>
                      </a:lnTo>
                      <a:lnTo>
                        <a:pt x="258496" y="274909"/>
                      </a:lnTo>
                      <a:lnTo>
                        <a:pt x="164985" y="181627"/>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gr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0" name="Picture 2" descr="onderzoek">
            <a:extLst>
              <a:ext uri="{FF2B5EF4-FFF2-40B4-BE49-F238E27FC236}">
                <a16:creationId xmlns:a16="http://schemas.microsoft.com/office/drawing/2014/main" id="{885CA9D9-4622-46E2-93E3-F75153792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86" y="3833793"/>
            <a:ext cx="1043262" cy="1043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Tree>
    <p:extLst>
      <p:ext uri="{BB962C8B-B14F-4D97-AF65-F5344CB8AC3E}">
        <p14:creationId xmlns:p14="http://schemas.microsoft.com/office/powerpoint/2010/main" val="147926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45C06-0B96-400E-9994-9A931D0376C1}"/>
              </a:ext>
            </a:extLst>
          </p:cNvPr>
          <p:cNvSpPr>
            <a:spLocks noGrp="1"/>
          </p:cNvSpPr>
          <p:nvPr>
            <p:ph type="title"/>
          </p:nvPr>
        </p:nvSpPr>
        <p:spPr/>
        <p:txBody>
          <a:bodyPr anchor="ctr">
            <a:normAutofit/>
          </a:bodyPr>
          <a:lstStyle/>
          <a:p>
            <a:r>
              <a:rPr lang="nl-BE"/>
              <a:t>Context &amp; aanleiding </a:t>
            </a:r>
            <a:r>
              <a:rPr lang="nl-BE" err="1"/>
              <a:t>mentoring</a:t>
            </a:r>
            <a:r>
              <a:rPr lang="nl-BE"/>
              <a:t>  </a:t>
            </a:r>
          </a:p>
        </p:txBody>
      </p:sp>
      <p:sp>
        <p:nvSpPr>
          <p:cNvPr id="4" name="Tijdelijke aanduiding voor tekst 3">
            <a:extLst>
              <a:ext uri="{FF2B5EF4-FFF2-40B4-BE49-F238E27FC236}">
                <a16:creationId xmlns:a16="http://schemas.microsoft.com/office/drawing/2014/main" id="{7E76008E-BCB2-4822-8555-E1A10CC5D063}"/>
              </a:ext>
            </a:extLst>
          </p:cNvPr>
          <p:cNvSpPr>
            <a:spLocks noGrp="1"/>
          </p:cNvSpPr>
          <p:nvPr>
            <p:ph type="body" sz="quarter" idx="10"/>
          </p:nvPr>
        </p:nvSpPr>
        <p:spPr>
          <a:xfrm>
            <a:off x="371475" y="1476463"/>
            <a:ext cx="11449050" cy="5084676"/>
          </a:xfrm>
        </p:spPr>
        <p:txBody>
          <a:bodyPr/>
          <a:lstStyle/>
          <a:p>
            <a:pPr marL="454950" indent="-285750" fontAlgn="base">
              <a:buFont typeface="Wingdings" panose="05000000000000000000" pitchFamily="2" charset="2"/>
              <a:buChar char="Ø"/>
            </a:pPr>
            <a:r>
              <a:rPr lang="nl-BE"/>
              <a:t>Speerpunten meerjarenprogramma ‘Gender in topkader’</a:t>
            </a:r>
          </a:p>
          <a:p>
            <a:pPr marL="914400" lvl="1" indent="-457200" fontAlgn="base">
              <a:buFont typeface="+mj-lt"/>
              <a:buAutoNum type="arabicPeriod"/>
            </a:pPr>
            <a:r>
              <a:rPr lang="nl-NL"/>
              <a:t>Monitoring</a:t>
            </a:r>
          </a:p>
          <a:p>
            <a:pPr marL="914400" lvl="1" indent="-457200" fontAlgn="base">
              <a:buFont typeface="+mj-lt"/>
              <a:buAutoNum type="arabicPeriod"/>
            </a:pPr>
            <a:r>
              <a:rPr lang="nl-NL"/>
              <a:t>Sensibilisering</a:t>
            </a:r>
          </a:p>
          <a:p>
            <a:pPr marL="914400" lvl="1" indent="-457200" fontAlgn="base">
              <a:buFont typeface="+mj-lt"/>
              <a:buAutoNum type="arabicPeriod"/>
            </a:pPr>
            <a:r>
              <a:rPr lang="nl-NL"/>
              <a:t>Competentieversterking</a:t>
            </a:r>
          </a:p>
          <a:p>
            <a:pPr marL="914400" lvl="1" indent="-457200" fontAlgn="base">
              <a:buFont typeface="+mj-lt"/>
              <a:buAutoNum type="arabicPeriod"/>
            </a:pPr>
            <a:r>
              <a:rPr lang="nl-NL"/>
              <a:t>Selectieprocedures</a:t>
            </a:r>
          </a:p>
          <a:p>
            <a:pPr marL="914400" lvl="1" indent="-457200" fontAlgn="base">
              <a:buFont typeface="+mj-lt"/>
              <a:buAutoNum type="arabicPeriod"/>
            </a:pPr>
            <a:endParaRPr lang="nl-NL"/>
          </a:p>
          <a:p>
            <a:pPr marL="454950" indent="-285750" fontAlgn="base">
              <a:buFont typeface="Wingdings" panose="05000000000000000000" pitchFamily="2" charset="2"/>
              <a:buChar char="Ø"/>
            </a:pPr>
            <a:r>
              <a:rPr lang="nl-BE"/>
              <a:t>Acties meerjarenprogramma ‘Gender in topkader’</a:t>
            </a:r>
          </a:p>
          <a:p>
            <a:pPr marL="457200" lvl="1" indent="0" fontAlgn="base">
              <a:buNone/>
            </a:pPr>
            <a:r>
              <a:rPr lang="nl-BE" err="1"/>
              <a:t>Mentoring</a:t>
            </a:r>
            <a:r>
              <a:rPr lang="nl-BE"/>
              <a:t>, duurzaam leiderschapsnetwerk, rekruteringsacties, </a:t>
            </a:r>
            <a:r>
              <a:rPr lang="nl-BE" err="1"/>
              <a:t>kandidaatbevraging</a:t>
            </a:r>
            <a:r>
              <a:rPr lang="nl-BE"/>
              <a:t>, aanpassen selectieprocedure, traineeschip voor topkader, module diversiteit voor coaches, </a:t>
            </a:r>
            <a:r>
              <a:rPr lang="nl-BE" err="1"/>
              <a:t>enz</a:t>
            </a:r>
            <a:r>
              <a:rPr lang="nl-BE"/>
              <a:t>…</a:t>
            </a:r>
          </a:p>
          <a:p>
            <a:pPr marL="169200" indent="0" fontAlgn="base">
              <a:buNone/>
            </a:pPr>
            <a:endParaRPr lang="nl-BE"/>
          </a:p>
          <a:p>
            <a:pPr marL="626400" indent="-457200" fontAlgn="base">
              <a:buFont typeface="Wingdings" panose="05000000000000000000" pitchFamily="2" charset="2"/>
              <a:buChar char="Ø"/>
            </a:pPr>
            <a:r>
              <a:rPr lang="nl-BE"/>
              <a:t>Projectleider Louise Vandenberghe samen met Jolien Voorspoels </a:t>
            </a:r>
          </a:p>
          <a:p>
            <a:pPr marL="742950" lvl="1" indent="-285750" fontAlgn="base">
              <a:buFont typeface="Wingdings" panose="05000000000000000000" pitchFamily="2" charset="2"/>
              <a:buChar char="Ø"/>
            </a:pPr>
            <a:endParaRPr lang="nl-BE"/>
          </a:p>
          <a:p>
            <a:pPr marL="914400" lvl="1" indent="-457200" fontAlgn="base">
              <a:buFont typeface="+mj-lt"/>
              <a:buAutoNum type="arabicPeriod"/>
            </a:pPr>
            <a:endParaRPr lang="nl-NL"/>
          </a:p>
          <a:p>
            <a:pPr marL="914400" lvl="1" indent="-457200" fontAlgn="base">
              <a:buFont typeface="+mj-lt"/>
              <a:buAutoNum type="arabicPeriod"/>
            </a:pPr>
            <a:endParaRPr lang="nl-NL"/>
          </a:p>
          <a:p>
            <a:pPr marL="454950" indent="-285750" fontAlgn="base">
              <a:buFont typeface="Wingdings" panose="05000000000000000000" pitchFamily="2" charset="2"/>
              <a:buChar char="Ø"/>
            </a:pPr>
            <a:endParaRPr lang="nl-BE"/>
          </a:p>
          <a:p>
            <a:pPr marL="169200" indent="0" fontAlgn="base">
              <a:buNone/>
            </a:pPr>
            <a:endParaRPr lang="nl-BE"/>
          </a:p>
          <a:p>
            <a:pPr marL="742950" lvl="1" indent="-285750" fontAlgn="base">
              <a:buFont typeface="Wingdings" panose="05000000000000000000" pitchFamily="2" charset="2"/>
              <a:buChar char="Ø"/>
            </a:pPr>
            <a:endParaRPr lang="nl-BE" b="0" i="0">
              <a:solidFill>
                <a:srgbClr val="000000"/>
              </a:solidFill>
              <a:effectLst/>
            </a:endParaRPr>
          </a:p>
        </p:txBody>
      </p:sp>
    </p:spTree>
    <p:extLst>
      <p:ext uri="{BB962C8B-B14F-4D97-AF65-F5344CB8AC3E}">
        <p14:creationId xmlns:p14="http://schemas.microsoft.com/office/powerpoint/2010/main" val="78325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64B1F-4CC5-4CE2-A6CE-068E30A5A214}"/>
              </a:ext>
            </a:extLst>
          </p:cNvPr>
          <p:cNvSpPr>
            <a:spLocks noGrp="1"/>
          </p:cNvSpPr>
          <p:nvPr>
            <p:ph type="title"/>
          </p:nvPr>
        </p:nvSpPr>
        <p:spPr>
          <a:xfrm>
            <a:off x="371475" y="425302"/>
            <a:ext cx="11449050" cy="1215958"/>
          </a:xfrm>
        </p:spPr>
        <p:txBody>
          <a:bodyPr anchor="ctr">
            <a:normAutofit/>
          </a:bodyPr>
          <a:lstStyle/>
          <a:p>
            <a:r>
              <a:rPr lang="nl-BE"/>
              <a:t>Wanneer spreken we van </a:t>
            </a:r>
            <a:r>
              <a:rPr lang="nl-BE" err="1"/>
              <a:t>mentoring</a:t>
            </a:r>
            <a:r>
              <a:rPr lang="nl-BE"/>
              <a:t>?</a:t>
            </a:r>
          </a:p>
        </p:txBody>
      </p:sp>
      <p:graphicFrame>
        <p:nvGraphicFramePr>
          <p:cNvPr id="4" name="Diagram 3">
            <a:extLst>
              <a:ext uri="{FF2B5EF4-FFF2-40B4-BE49-F238E27FC236}">
                <a16:creationId xmlns:a16="http://schemas.microsoft.com/office/drawing/2014/main" id="{E1132DA3-2198-4062-84A6-C6486236C349}"/>
              </a:ext>
            </a:extLst>
          </p:cNvPr>
          <p:cNvGraphicFramePr/>
          <p:nvPr>
            <p:extLst>
              <p:ext uri="{D42A27DB-BD31-4B8C-83A1-F6EECF244321}">
                <p14:modId xmlns:p14="http://schemas.microsoft.com/office/powerpoint/2010/main" val="3336697069"/>
              </p:ext>
            </p:extLst>
          </p:nvPr>
        </p:nvGraphicFramePr>
        <p:xfrm>
          <a:off x="629174" y="1426128"/>
          <a:ext cx="10654019" cy="4924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9090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64B1F-4CC5-4CE2-A6CE-068E30A5A214}"/>
              </a:ext>
            </a:extLst>
          </p:cNvPr>
          <p:cNvSpPr>
            <a:spLocks noGrp="1"/>
          </p:cNvSpPr>
          <p:nvPr>
            <p:ph type="title"/>
          </p:nvPr>
        </p:nvSpPr>
        <p:spPr>
          <a:xfrm>
            <a:off x="1894840" y="609204"/>
            <a:ext cx="8402320" cy="738992"/>
          </a:xfrm>
        </p:spPr>
        <p:txBody>
          <a:bodyPr>
            <a:normAutofit fontScale="90000"/>
          </a:bodyPr>
          <a:lstStyle/>
          <a:p>
            <a:r>
              <a:rPr lang="nl-BE" err="1"/>
              <a:t>Mentoring</a:t>
            </a:r>
            <a:r>
              <a:rPr lang="nl-BE"/>
              <a:t> in deze dienstverlening</a:t>
            </a:r>
          </a:p>
        </p:txBody>
      </p:sp>
      <p:sp>
        <p:nvSpPr>
          <p:cNvPr id="3" name="Tijdelijke aanduiding voor tekst 2">
            <a:extLst>
              <a:ext uri="{FF2B5EF4-FFF2-40B4-BE49-F238E27FC236}">
                <a16:creationId xmlns:a16="http://schemas.microsoft.com/office/drawing/2014/main" id="{00033FF7-5D9F-4087-BEB2-AE5EB9BDC9BE}"/>
              </a:ext>
            </a:extLst>
          </p:cNvPr>
          <p:cNvSpPr>
            <a:spLocks noGrp="1"/>
          </p:cNvSpPr>
          <p:nvPr>
            <p:ph type="body" sz="quarter" idx="4294967295"/>
          </p:nvPr>
        </p:nvSpPr>
        <p:spPr>
          <a:xfrm>
            <a:off x="1770077" y="2231570"/>
            <a:ext cx="8527083" cy="2684477"/>
          </a:xfrm>
        </p:spPr>
        <p:txBody>
          <a:bodyPr/>
          <a:lstStyle/>
          <a:p>
            <a:pPr marL="0" indent="0" algn="ctr" fontAlgn="base">
              <a:buNone/>
            </a:pPr>
            <a:r>
              <a:rPr lang="nl-NL" sz="2400" err="1"/>
              <a:t>Mentoring</a:t>
            </a:r>
            <a:r>
              <a:rPr lang="nl-NL" sz="2400"/>
              <a:t> is het begeleiden van </a:t>
            </a:r>
            <a:r>
              <a:rPr lang="nl-NL" sz="2400" err="1"/>
              <a:t>mentees</a:t>
            </a:r>
            <a:r>
              <a:rPr lang="nl-NL" sz="2400"/>
              <a:t> binnen de Vlaamse overheid die interesse hebben om door te groeien naar de rol van leidend ambtenaar in het topkader. Deze </a:t>
            </a:r>
            <a:r>
              <a:rPr lang="nl-NL" sz="2400" err="1"/>
              <a:t>mentees</a:t>
            </a:r>
            <a:r>
              <a:rPr lang="nl-NL" sz="2400"/>
              <a:t> worden begeleid door een mentor die zelf al enkele jaren ervaring heeft in deze rol en het beschikbare en diverse talent in de Vlaamse overheid wil aanmoedigen om mee te doen aan sollicitatieprocedures voor topkader nu en in de toekomst.</a:t>
            </a:r>
          </a:p>
        </p:txBody>
      </p:sp>
    </p:spTree>
    <p:extLst>
      <p:ext uri="{BB962C8B-B14F-4D97-AF65-F5344CB8AC3E}">
        <p14:creationId xmlns:p14="http://schemas.microsoft.com/office/powerpoint/2010/main" val="2330212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9BEC28AB-9D59-464C-8500-431AB17E88A2}"/>
              </a:ext>
            </a:extLst>
          </p:cNvPr>
          <p:cNvSpPr>
            <a:spLocks noGrp="1"/>
          </p:cNvSpPr>
          <p:nvPr>
            <p:ph type="pic" sz="quarter" idx="10"/>
          </p:nvPr>
        </p:nvSpPr>
        <p:spPr/>
      </p:sp>
      <p:sp>
        <p:nvSpPr>
          <p:cNvPr id="14" name="Tijdelijke aanduiding voor tekst 13">
            <a:extLst>
              <a:ext uri="{FF2B5EF4-FFF2-40B4-BE49-F238E27FC236}">
                <a16:creationId xmlns:a16="http://schemas.microsoft.com/office/drawing/2014/main" id="{69E902CF-6E10-4F24-9CC8-1ACDE20956BF}"/>
              </a:ext>
            </a:extLst>
          </p:cNvPr>
          <p:cNvSpPr>
            <a:spLocks noGrp="1"/>
          </p:cNvSpPr>
          <p:nvPr>
            <p:ph type="body" sz="quarter" idx="11"/>
          </p:nvPr>
        </p:nvSpPr>
        <p:spPr/>
        <p:txBody>
          <a:bodyPr/>
          <a:lstStyle/>
          <a:p>
            <a:r>
              <a:rPr lang="nl-BE"/>
              <a:t>Inzicht in de rol van leidend ambtenaar doen vergroten</a:t>
            </a:r>
          </a:p>
        </p:txBody>
      </p:sp>
      <p:sp>
        <p:nvSpPr>
          <p:cNvPr id="15" name="Tijdelijke aanduiding voor tekst 14">
            <a:extLst>
              <a:ext uri="{FF2B5EF4-FFF2-40B4-BE49-F238E27FC236}">
                <a16:creationId xmlns:a16="http://schemas.microsoft.com/office/drawing/2014/main" id="{5DB9AA9B-BC13-4B39-8C29-66ECA3E51F70}"/>
              </a:ext>
            </a:extLst>
          </p:cNvPr>
          <p:cNvSpPr>
            <a:spLocks noGrp="1"/>
          </p:cNvSpPr>
          <p:nvPr>
            <p:ph type="body" sz="quarter" idx="12"/>
          </p:nvPr>
        </p:nvSpPr>
        <p:spPr/>
        <p:txBody>
          <a:bodyPr/>
          <a:lstStyle/>
          <a:p>
            <a:endParaRPr lang="nl-BE"/>
          </a:p>
        </p:txBody>
      </p:sp>
      <p:sp>
        <p:nvSpPr>
          <p:cNvPr id="16" name="Tijdelijke aanduiding voor tekst 15">
            <a:extLst>
              <a:ext uri="{FF2B5EF4-FFF2-40B4-BE49-F238E27FC236}">
                <a16:creationId xmlns:a16="http://schemas.microsoft.com/office/drawing/2014/main" id="{600CD12A-4925-4311-8888-17A513885E72}"/>
              </a:ext>
            </a:extLst>
          </p:cNvPr>
          <p:cNvSpPr>
            <a:spLocks noGrp="1"/>
          </p:cNvSpPr>
          <p:nvPr>
            <p:ph type="body" sz="quarter" idx="13"/>
          </p:nvPr>
        </p:nvSpPr>
        <p:spPr>
          <a:xfrm>
            <a:off x="4933022" y="2107813"/>
            <a:ext cx="2200405" cy="3996055"/>
          </a:xfrm>
        </p:spPr>
        <p:txBody>
          <a:bodyPr/>
          <a:lstStyle/>
          <a:p>
            <a:r>
              <a:rPr lang="nl-BE"/>
              <a:t>Verdere groei als leider stimuleren</a:t>
            </a:r>
          </a:p>
        </p:txBody>
      </p:sp>
      <p:sp>
        <p:nvSpPr>
          <p:cNvPr id="17" name="Tijdelijke aanduiding voor tekst 16">
            <a:extLst>
              <a:ext uri="{FF2B5EF4-FFF2-40B4-BE49-F238E27FC236}">
                <a16:creationId xmlns:a16="http://schemas.microsoft.com/office/drawing/2014/main" id="{D14A0074-78B3-46A2-A28A-1852343206A8}"/>
              </a:ext>
            </a:extLst>
          </p:cNvPr>
          <p:cNvSpPr>
            <a:spLocks noGrp="1"/>
          </p:cNvSpPr>
          <p:nvPr>
            <p:ph type="body" sz="quarter" idx="14"/>
          </p:nvPr>
        </p:nvSpPr>
        <p:spPr>
          <a:xfrm>
            <a:off x="5626199" y="4228108"/>
            <a:ext cx="939600" cy="36000"/>
          </a:xfrm>
        </p:spPr>
        <p:txBody>
          <a:bodyPr/>
          <a:lstStyle/>
          <a:p>
            <a:endParaRPr lang="nl-BE"/>
          </a:p>
        </p:txBody>
      </p:sp>
      <p:sp>
        <p:nvSpPr>
          <p:cNvPr id="18" name="Tijdelijke aanduiding voor tekst 17">
            <a:extLst>
              <a:ext uri="{FF2B5EF4-FFF2-40B4-BE49-F238E27FC236}">
                <a16:creationId xmlns:a16="http://schemas.microsoft.com/office/drawing/2014/main" id="{EDCC655F-BA98-4C05-AE68-02FB2DE15C8C}"/>
              </a:ext>
            </a:extLst>
          </p:cNvPr>
          <p:cNvSpPr>
            <a:spLocks noGrp="1"/>
          </p:cNvSpPr>
          <p:nvPr>
            <p:ph type="body" sz="quarter" idx="15"/>
          </p:nvPr>
        </p:nvSpPr>
        <p:spPr>
          <a:xfrm>
            <a:off x="8809320" y="2102485"/>
            <a:ext cx="2200405" cy="3996055"/>
          </a:xfrm>
        </p:spPr>
        <p:txBody>
          <a:bodyPr/>
          <a:lstStyle/>
          <a:p>
            <a:r>
              <a:rPr lang="nl-BE"/>
              <a:t>Aanmoedigen en persoonlijke ‘beren op de weg’ bespreekbaar maken</a:t>
            </a:r>
          </a:p>
        </p:txBody>
      </p:sp>
      <p:sp>
        <p:nvSpPr>
          <p:cNvPr id="19" name="Tijdelijke aanduiding voor tekst 18">
            <a:extLst>
              <a:ext uri="{FF2B5EF4-FFF2-40B4-BE49-F238E27FC236}">
                <a16:creationId xmlns:a16="http://schemas.microsoft.com/office/drawing/2014/main" id="{83716AB3-E347-4858-AB6D-3CACB007C845}"/>
              </a:ext>
            </a:extLst>
          </p:cNvPr>
          <p:cNvSpPr>
            <a:spLocks noGrp="1"/>
          </p:cNvSpPr>
          <p:nvPr>
            <p:ph type="body" sz="quarter" idx="16"/>
          </p:nvPr>
        </p:nvSpPr>
        <p:spPr>
          <a:xfrm>
            <a:off x="9439721" y="4346963"/>
            <a:ext cx="939600" cy="36000"/>
          </a:xfrm>
        </p:spPr>
        <p:txBody>
          <a:bodyPr/>
          <a:lstStyle/>
          <a:p>
            <a:endParaRPr lang="nl-BE"/>
          </a:p>
        </p:txBody>
      </p:sp>
      <p:pic>
        <p:nvPicPr>
          <p:cNvPr id="3" name="Tijdelijke aanduiding voor afbeelding 2" descr="3D-bril silhouet">
            <a:extLst>
              <a:ext uri="{FF2B5EF4-FFF2-40B4-BE49-F238E27FC236}">
                <a16:creationId xmlns:a16="http://schemas.microsoft.com/office/drawing/2014/main" id="{DA18917B-CCB2-406E-8D34-97B46C972939}"/>
              </a:ext>
            </a:extLst>
          </p:cNvPr>
          <p:cNvPicPr>
            <a:picLocks noGrp="1" noChangeAspect="1"/>
          </p:cNvPicPr>
          <p:nvPr>
            <p:ph type="pic" sz="quarter" idx="19"/>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p:pic>
      <p:pic>
        <p:nvPicPr>
          <p:cNvPr id="7" name="Tijdelijke aanduiding voor afbeelding 6" descr="Hart silhouet">
            <a:extLst>
              <a:ext uri="{FF2B5EF4-FFF2-40B4-BE49-F238E27FC236}">
                <a16:creationId xmlns:a16="http://schemas.microsoft.com/office/drawing/2014/main" id="{90242A46-4255-49E3-B68E-CC52F14C8E98}"/>
              </a:ext>
            </a:extLst>
          </p:cNvPr>
          <p:cNvPicPr>
            <a:picLocks noGrp="1" noChangeAspect="1"/>
          </p:cNvPicPr>
          <p:nvPr>
            <p:ph type="pic" sz="quarter" idx="21"/>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9407525" y="2789238"/>
            <a:ext cx="1004888" cy="1004887"/>
          </a:xfrm>
        </p:spPr>
      </p:pic>
      <p:sp>
        <p:nvSpPr>
          <p:cNvPr id="27" name="Titel 26">
            <a:extLst>
              <a:ext uri="{FF2B5EF4-FFF2-40B4-BE49-F238E27FC236}">
                <a16:creationId xmlns:a16="http://schemas.microsoft.com/office/drawing/2014/main" id="{2B31F890-34FF-49E9-B23B-F2FBB8DA881B}"/>
              </a:ext>
            </a:extLst>
          </p:cNvPr>
          <p:cNvSpPr>
            <a:spLocks noGrp="1"/>
          </p:cNvSpPr>
          <p:nvPr>
            <p:ph type="title"/>
          </p:nvPr>
        </p:nvSpPr>
        <p:spPr/>
        <p:txBody>
          <a:bodyPr/>
          <a:lstStyle/>
          <a:p>
            <a:r>
              <a:rPr lang="nl-BE"/>
              <a:t>Doelstelling mentorprogramma</a:t>
            </a:r>
          </a:p>
        </p:txBody>
      </p:sp>
      <p:pic>
        <p:nvPicPr>
          <p:cNvPr id="25" name="Tijdelijke aanduiding voor afbeelding 24">
            <a:extLst>
              <a:ext uri="{FF2B5EF4-FFF2-40B4-BE49-F238E27FC236}">
                <a16:creationId xmlns:a16="http://schemas.microsoft.com/office/drawing/2014/main" id="{ED65B7AF-0416-4237-AE8F-9BC873D0E2AF}"/>
              </a:ext>
            </a:extLst>
          </p:cNvPr>
          <p:cNvPicPr>
            <a:picLocks noGrp="1" noChangeAspect="1"/>
          </p:cNvPicPr>
          <p:nvPr>
            <p:ph type="pic" sz="quarter" idx="20"/>
          </p:nvPr>
        </p:nvPicPr>
        <p:blipFill>
          <a:blip r:embed="rId6">
            <a:extLst>
              <a:ext uri="{96DAC541-7B7A-43D3-8B79-37D633B846F1}">
                <asvg:svgBlip xmlns:asvg="http://schemas.microsoft.com/office/drawing/2016/SVG/main" r:embed="rId7"/>
              </a:ext>
            </a:extLst>
          </a:blip>
          <a:srcRect/>
          <a:stretch>
            <a:fillRect/>
          </a:stretch>
        </p:blipFill>
        <p:spPr>
          <a:xfrm>
            <a:off x="5516563" y="2789238"/>
            <a:ext cx="1004887" cy="1004887"/>
          </a:xfrm>
          <a:prstGeom prst="rect">
            <a:avLst/>
          </a:prstGeom>
        </p:spPr>
      </p:pic>
    </p:spTree>
    <p:extLst>
      <p:ext uri="{BB962C8B-B14F-4D97-AF65-F5344CB8AC3E}">
        <p14:creationId xmlns:p14="http://schemas.microsoft.com/office/powerpoint/2010/main" val="3503636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FFC50FC2-A861-4836-9AE1-90A41D550F72}"/>
              </a:ext>
            </a:extLst>
          </p:cNvPr>
          <p:cNvSpPr>
            <a:spLocks noGrp="1"/>
          </p:cNvSpPr>
          <p:nvPr>
            <p:ph type="pic" sz="quarter" idx="10"/>
          </p:nvPr>
        </p:nvSpPr>
        <p:spPr/>
      </p:sp>
      <p:sp>
        <p:nvSpPr>
          <p:cNvPr id="3" name="Tijdelijke aanduiding voor tekst 2">
            <a:extLst>
              <a:ext uri="{FF2B5EF4-FFF2-40B4-BE49-F238E27FC236}">
                <a16:creationId xmlns:a16="http://schemas.microsoft.com/office/drawing/2014/main" id="{0CC40B83-4965-4AE7-923F-3F49241AEF7C}"/>
              </a:ext>
            </a:extLst>
          </p:cNvPr>
          <p:cNvSpPr>
            <a:spLocks noGrp="1"/>
          </p:cNvSpPr>
          <p:nvPr>
            <p:ph type="body" sz="quarter" idx="11"/>
          </p:nvPr>
        </p:nvSpPr>
        <p:spPr/>
        <p:txBody>
          <a:bodyPr/>
          <a:lstStyle/>
          <a:p>
            <a:r>
              <a:rPr lang="nl-BE"/>
              <a:t>Middenkader </a:t>
            </a:r>
          </a:p>
          <a:p>
            <a:r>
              <a:rPr lang="nl-BE"/>
              <a:t>(3 jaar) actief</a:t>
            </a:r>
          </a:p>
          <a:p>
            <a:r>
              <a:rPr lang="nl-BE"/>
              <a:t>in de Vlaamse overheid</a:t>
            </a:r>
          </a:p>
          <a:p>
            <a:endParaRPr lang="nl-BE"/>
          </a:p>
        </p:txBody>
      </p:sp>
      <p:sp>
        <p:nvSpPr>
          <p:cNvPr id="4" name="Titel 3">
            <a:extLst>
              <a:ext uri="{FF2B5EF4-FFF2-40B4-BE49-F238E27FC236}">
                <a16:creationId xmlns:a16="http://schemas.microsoft.com/office/drawing/2014/main" id="{A5E34405-5CB9-40EB-B306-0D7C31601917}"/>
              </a:ext>
            </a:extLst>
          </p:cNvPr>
          <p:cNvSpPr>
            <a:spLocks noGrp="1"/>
          </p:cNvSpPr>
          <p:nvPr>
            <p:ph type="title"/>
          </p:nvPr>
        </p:nvSpPr>
        <p:spPr/>
        <p:txBody>
          <a:bodyPr/>
          <a:lstStyle/>
          <a:p>
            <a:r>
              <a:rPr lang="nl-BE"/>
              <a:t>Wie kan beroep doen op een mentor?</a:t>
            </a:r>
          </a:p>
        </p:txBody>
      </p:sp>
      <p:sp>
        <p:nvSpPr>
          <p:cNvPr id="5" name="Tijdelijke aanduiding voor tekst 4">
            <a:extLst>
              <a:ext uri="{FF2B5EF4-FFF2-40B4-BE49-F238E27FC236}">
                <a16:creationId xmlns:a16="http://schemas.microsoft.com/office/drawing/2014/main" id="{F95F18C9-F09C-433F-9CE3-31A4B4635F73}"/>
              </a:ext>
            </a:extLst>
          </p:cNvPr>
          <p:cNvSpPr>
            <a:spLocks noGrp="1"/>
          </p:cNvSpPr>
          <p:nvPr>
            <p:ph type="body" sz="quarter" idx="12"/>
          </p:nvPr>
        </p:nvSpPr>
        <p:spPr/>
        <p:txBody>
          <a:bodyPr/>
          <a:lstStyle/>
          <a:p>
            <a:endParaRPr lang="nl-BE"/>
          </a:p>
        </p:txBody>
      </p:sp>
      <p:sp>
        <p:nvSpPr>
          <p:cNvPr id="6" name="Tijdelijke aanduiding voor tekst 5">
            <a:extLst>
              <a:ext uri="{FF2B5EF4-FFF2-40B4-BE49-F238E27FC236}">
                <a16:creationId xmlns:a16="http://schemas.microsoft.com/office/drawing/2014/main" id="{9D397592-2C28-4519-9F83-A5FE0C0AC5A6}"/>
              </a:ext>
            </a:extLst>
          </p:cNvPr>
          <p:cNvSpPr>
            <a:spLocks noGrp="1"/>
          </p:cNvSpPr>
          <p:nvPr>
            <p:ph type="body" sz="quarter" idx="13"/>
          </p:nvPr>
        </p:nvSpPr>
        <p:spPr/>
        <p:txBody>
          <a:bodyPr/>
          <a:lstStyle/>
          <a:p>
            <a:r>
              <a:rPr lang="nl-BE"/>
              <a:t>Men denkt na </a:t>
            </a:r>
            <a:br>
              <a:rPr lang="nl-BE"/>
            </a:br>
            <a:r>
              <a:rPr lang="nl-BE"/>
              <a:t>over zijn/haar loopbaan of een volgende stap</a:t>
            </a:r>
          </a:p>
          <a:p>
            <a:endParaRPr lang="nl-BE"/>
          </a:p>
        </p:txBody>
      </p:sp>
      <p:sp>
        <p:nvSpPr>
          <p:cNvPr id="7" name="Tijdelijke aanduiding voor tekst 6">
            <a:extLst>
              <a:ext uri="{FF2B5EF4-FFF2-40B4-BE49-F238E27FC236}">
                <a16:creationId xmlns:a16="http://schemas.microsoft.com/office/drawing/2014/main" id="{A0E799F6-1FFA-4DCD-9BFD-D9A8D92E130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31C4496C-D305-471B-9CC6-CC52ED20F9DA}"/>
              </a:ext>
            </a:extLst>
          </p:cNvPr>
          <p:cNvSpPr>
            <a:spLocks noGrp="1"/>
          </p:cNvSpPr>
          <p:nvPr>
            <p:ph type="body" sz="quarter" idx="15"/>
          </p:nvPr>
        </p:nvSpPr>
        <p:spPr/>
        <p:txBody>
          <a:bodyPr/>
          <a:lstStyle/>
          <a:p>
            <a:pPr algn="ctr"/>
            <a:r>
              <a:rPr lang="nl-NL"/>
              <a:t>Men toont bereidheid tot zelfreflectie en openheid</a:t>
            </a:r>
          </a:p>
          <a:p>
            <a:endParaRPr lang="nl-BE"/>
          </a:p>
        </p:txBody>
      </p:sp>
      <p:sp>
        <p:nvSpPr>
          <p:cNvPr id="9" name="Tijdelijke aanduiding voor tekst 8">
            <a:extLst>
              <a:ext uri="{FF2B5EF4-FFF2-40B4-BE49-F238E27FC236}">
                <a16:creationId xmlns:a16="http://schemas.microsoft.com/office/drawing/2014/main" id="{DEE469A3-DD9A-4D8C-A6A0-D05625EA678F}"/>
              </a:ext>
            </a:extLst>
          </p:cNvPr>
          <p:cNvSpPr>
            <a:spLocks noGrp="1"/>
          </p:cNvSpPr>
          <p:nvPr>
            <p:ph type="body" sz="quarter" idx="16"/>
          </p:nvPr>
        </p:nvSpPr>
        <p:spPr/>
        <p:txBody>
          <a:bodyPr/>
          <a:lstStyle/>
          <a:p>
            <a:endParaRPr lang="nl-BE"/>
          </a:p>
        </p:txBody>
      </p:sp>
      <p:sp>
        <p:nvSpPr>
          <p:cNvPr id="13" name="Tijdelijke aanduiding voor tekst 12">
            <a:extLst>
              <a:ext uri="{FF2B5EF4-FFF2-40B4-BE49-F238E27FC236}">
                <a16:creationId xmlns:a16="http://schemas.microsoft.com/office/drawing/2014/main" id="{BA4F6B70-2D18-4371-820B-924E513F63D3}"/>
              </a:ext>
            </a:extLst>
          </p:cNvPr>
          <p:cNvSpPr>
            <a:spLocks noGrp="1"/>
          </p:cNvSpPr>
          <p:nvPr>
            <p:ph type="body" sz="quarter" idx="23"/>
          </p:nvPr>
        </p:nvSpPr>
        <p:spPr/>
        <p:txBody>
          <a:bodyPr/>
          <a:lstStyle/>
          <a:p>
            <a:endParaRPr lang="nl-BE"/>
          </a:p>
        </p:txBody>
      </p:sp>
      <p:sp>
        <p:nvSpPr>
          <p:cNvPr id="14" name="Tijdelijke aanduiding voor tekst 13">
            <a:extLst>
              <a:ext uri="{FF2B5EF4-FFF2-40B4-BE49-F238E27FC236}">
                <a16:creationId xmlns:a16="http://schemas.microsoft.com/office/drawing/2014/main" id="{CD08DEB5-FB4C-4997-BD96-F844228E7314}"/>
              </a:ext>
            </a:extLst>
          </p:cNvPr>
          <p:cNvSpPr>
            <a:spLocks noGrp="1"/>
          </p:cNvSpPr>
          <p:nvPr>
            <p:ph type="body" sz="quarter" idx="24"/>
          </p:nvPr>
        </p:nvSpPr>
        <p:spPr/>
        <p:txBody>
          <a:bodyPr/>
          <a:lstStyle/>
          <a:p>
            <a:endParaRPr lang="nl-BE"/>
          </a:p>
        </p:txBody>
      </p:sp>
      <p:pic>
        <p:nvPicPr>
          <p:cNvPr id="16" name="Tijdelijke aanduiding voor afbeelding 14" descr="Gedachte silhouet">
            <a:extLst>
              <a:ext uri="{FF2B5EF4-FFF2-40B4-BE49-F238E27FC236}">
                <a16:creationId xmlns:a16="http://schemas.microsoft.com/office/drawing/2014/main" id="{A5EC1B8B-EE6D-4A76-89A4-55B35745FE74}"/>
              </a:ext>
            </a:extLst>
          </p:cNvPr>
          <p:cNvPicPr>
            <a:picLocks noGrp="1" noChangeAspect="1"/>
          </p:cNvPicPr>
          <p:nvPr>
            <p:ph type="pic" sz="quarter" idx="20"/>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406835" y="2616704"/>
            <a:ext cx="1213421" cy="1213421"/>
          </a:xfrm>
        </p:spPr>
      </p:pic>
      <p:pic>
        <p:nvPicPr>
          <p:cNvPr id="17" name="Tijdelijke aanduiding voor afbeelding 16" descr="Ontkiemen van zaad silhouet">
            <a:extLst>
              <a:ext uri="{FF2B5EF4-FFF2-40B4-BE49-F238E27FC236}">
                <a16:creationId xmlns:a16="http://schemas.microsoft.com/office/drawing/2014/main" id="{7CC1371A-C7A4-4051-8CB5-EC617791B7FB}"/>
              </a:ext>
            </a:extLst>
          </p:cNvPr>
          <p:cNvPicPr>
            <a:picLocks noGrp="1" noChangeAspect="1"/>
          </p:cNvPicPr>
          <p:nvPr>
            <p:ph type="pic" sz="quarter" idx="21"/>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9197017" y="2565721"/>
            <a:ext cx="1228916" cy="1228915"/>
          </a:xfrm>
        </p:spPr>
      </p:pic>
      <p:pic>
        <p:nvPicPr>
          <p:cNvPr id="21" name="Tijdelijke aanduiding voor afbeelding 20">
            <a:extLst>
              <a:ext uri="{FF2B5EF4-FFF2-40B4-BE49-F238E27FC236}">
                <a16:creationId xmlns:a16="http://schemas.microsoft.com/office/drawing/2014/main" id="{EBD3B161-C2CF-4249-8517-2A8C940AE9FF}"/>
              </a:ext>
            </a:extLst>
          </p:cNvPr>
          <p:cNvPicPr>
            <a:picLocks noGrp="1" noChangeAspect="1"/>
          </p:cNvPicPr>
          <p:nvPr>
            <p:ph type="pic" sz="quarter" idx="19"/>
          </p:nvPr>
        </p:nvPicPr>
        <p:blipFill>
          <a:blip r:embed="rId6" cstate="screen">
            <a:extLst>
              <a:ext uri="{28A0092B-C50C-407E-A947-70E740481C1C}">
                <a14:useLocalDpi xmlns:a14="http://schemas.microsoft.com/office/drawing/2010/main"/>
              </a:ext>
            </a:extLst>
          </a:blip>
          <a:srcRect/>
          <a:stretch>
            <a:fillRect/>
          </a:stretch>
        </p:blipFill>
        <p:spPr>
          <a:xfrm>
            <a:off x="1601267" y="2690813"/>
            <a:ext cx="1103823" cy="1103823"/>
          </a:xfrm>
        </p:spPr>
      </p:pic>
    </p:spTree>
    <p:extLst>
      <p:ext uri="{BB962C8B-B14F-4D97-AF65-F5344CB8AC3E}">
        <p14:creationId xmlns:p14="http://schemas.microsoft.com/office/powerpoint/2010/main" val="1725581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B718DE-6D6E-4FD7-BAA9-D72E9B99A7E8}"/>
              </a:ext>
            </a:extLst>
          </p:cNvPr>
          <p:cNvSpPr>
            <a:spLocks noGrp="1"/>
          </p:cNvSpPr>
          <p:nvPr>
            <p:ph type="title"/>
          </p:nvPr>
        </p:nvSpPr>
        <p:spPr/>
        <p:txBody>
          <a:bodyPr/>
          <a:lstStyle/>
          <a:p>
            <a:r>
              <a:rPr lang="nl-BE"/>
              <a:t>Raamwerk </a:t>
            </a:r>
            <a:r>
              <a:rPr lang="nl-BE" err="1"/>
              <a:t>mentoring</a:t>
            </a:r>
            <a:endParaRPr lang="nl-BE"/>
          </a:p>
        </p:txBody>
      </p:sp>
      <p:sp>
        <p:nvSpPr>
          <p:cNvPr id="3" name="Tijdelijke aanduiding voor tekst 2">
            <a:extLst>
              <a:ext uri="{FF2B5EF4-FFF2-40B4-BE49-F238E27FC236}">
                <a16:creationId xmlns:a16="http://schemas.microsoft.com/office/drawing/2014/main" id="{0BA0681C-C24C-4783-B084-B3AE26042DD7}"/>
              </a:ext>
            </a:extLst>
          </p:cNvPr>
          <p:cNvSpPr>
            <a:spLocks noGrp="1"/>
          </p:cNvSpPr>
          <p:nvPr>
            <p:ph type="body" sz="quarter" idx="10"/>
          </p:nvPr>
        </p:nvSpPr>
        <p:spPr/>
        <p:txBody>
          <a:bodyPr/>
          <a:lstStyle/>
          <a:p>
            <a:pPr marL="285750" indent="-285750">
              <a:buFont typeface="Wingdings" panose="05000000000000000000" pitchFamily="2" charset="2"/>
              <a:buChar char="Ø"/>
            </a:pPr>
            <a:r>
              <a:rPr lang="nl-BE"/>
              <a:t>Welk kader hanteren we rond </a:t>
            </a:r>
            <a:r>
              <a:rPr lang="nl-BE" err="1"/>
              <a:t>mentoring</a:t>
            </a:r>
            <a:r>
              <a:rPr lang="nl-BE"/>
              <a:t>?</a:t>
            </a:r>
          </a:p>
          <a:p>
            <a:pPr marL="573750" lvl="1" indent="-285750">
              <a:buFont typeface="Wingdings" panose="05000000000000000000" pitchFamily="2" charset="2"/>
              <a:buChar char="Ø"/>
            </a:pPr>
            <a:r>
              <a:rPr lang="nl-BE"/>
              <a:t>Raamwerk van European </a:t>
            </a:r>
            <a:r>
              <a:rPr lang="nl-BE" err="1"/>
              <a:t>Mentoring</a:t>
            </a:r>
            <a:r>
              <a:rPr lang="nl-BE"/>
              <a:t> </a:t>
            </a:r>
            <a:r>
              <a:rPr lang="nl-BE" err="1"/>
              <a:t>and</a:t>
            </a:r>
            <a:r>
              <a:rPr lang="nl-BE"/>
              <a:t> Coaching Council</a:t>
            </a:r>
          </a:p>
          <a:p>
            <a:pPr marL="288000" lvl="1" indent="0">
              <a:buNone/>
            </a:pPr>
            <a:endParaRPr lang="nl-BE"/>
          </a:p>
          <a:p>
            <a:pPr marL="285750" indent="-285750">
              <a:buFont typeface="Wingdings" panose="05000000000000000000" pitchFamily="2" charset="2"/>
              <a:buChar char="Ø"/>
            </a:pPr>
            <a:r>
              <a:rPr lang="nl-BE"/>
              <a:t>Deskresearch </a:t>
            </a:r>
          </a:p>
          <a:p>
            <a:pPr marL="573750" lvl="1" indent="-285750">
              <a:buFont typeface="Wingdings" panose="05000000000000000000" pitchFamily="2" charset="2"/>
              <a:buChar char="Ø"/>
            </a:pPr>
            <a:r>
              <a:rPr lang="nl-BE"/>
              <a:t>Documentatie </a:t>
            </a:r>
          </a:p>
          <a:p>
            <a:pPr marL="573750" lvl="1" indent="-285750">
              <a:buFont typeface="Wingdings" panose="05000000000000000000" pitchFamily="2" charset="2"/>
              <a:buChar char="Ø"/>
            </a:pPr>
            <a:r>
              <a:rPr lang="nl-BE"/>
              <a:t>Literatuur </a:t>
            </a:r>
          </a:p>
          <a:p>
            <a:pPr marL="0" indent="0">
              <a:buNone/>
            </a:pPr>
            <a:r>
              <a:rPr lang="nl-BE"/>
              <a:t> </a:t>
            </a:r>
          </a:p>
          <a:p>
            <a:endParaRPr lang="nl-BE"/>
          </a:p>
        </p:txBody>
      </p:sp>
      <p:pic>
        <p:nvPicPr>
          <p:cNvPr id="1026" name="Picture 2">
            <a:extLst>
              <a:ext uri="{FF2B5EF4-FFF2-40B4-BE49-F238E27FC236}">
                <a16:creationId xmlns:a16="http://schemas.microsoft.com/office/drawing/2014/main" id="{27E772E6-7088-4E35-8D74-804C065F156B}"/>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7030994" y="2336949"/>
            <a:ext cx="5346357" cy="422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8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63C0A-2100-45F7-8FDC-B06BFC42A79B}"/>
              </a:ext>
            </a:extLst>
          </p:cNvPr>
          <p:cNvSpPr>
            <a:spLocks noGrp="1"/>
          </p:cNvSpPr>
          <p:nvPr>
            <p:ph type="title"/>
          </p:nvPr>
        </p:nvSpPr>
        <p:spPr/>
        <p:txBody>
          <a:bodyPr anchor="ctr">
            <a:normAutofit/>
          </a:bodyPr>
          <a:lstStyle/>
          <a:p>
            <a:r>
              <a:rPr lang="nl-BE"/>
              <a:t>Proces dienstverlening </a:t>
            </a:r>
            <a:r>
              <a:rPr lang="nl-BE" err="1"/>
              <a:t>mentoring</a:t>
            </a:r>
            <a:r>
              <a:rPr lang="nl-BE"/>
              <a:t>  </a:t>
            </a:r>
          </a:p>
        </p:txBody>
      </p:sp>
      <p:graphicFrame>
        <p:nvGraphicFramePr>
          <p:cNvPr id="4" name="Diagram 3">
            <a:extLst>
              <a:ext uri="{FF2B5EF4-FFF2-40B4-BE49-F238E27FC236}">
                <a16:creationId xmlns:a16="http://schemas.microsoft.com/office/drawing/2014/main" id="{FB743356-A415-4633-8734-45C81844EA0B}"/>
              </a:ext>
            </a:extLst>
          </p:cNvPr>
          <p:cNvGraphicFramePr/>
          <p:nvPr>
            <p:extLst>
              <p:ext uri="{D42A27DB-BD31-4B8C-83A1-F6EECF244321}">
                <p14:modId xmlns:p14="http://schemas.microsoft.com/office/powerpoint/2010/main" val="2370769691"/>
              </p:ext>
            </p:extLst>
          </p:nvPr>
        </p:nvGraphicFramePr>
        <p:xfrm>
          <a:off x="371475" y="1641260"/>
          <a:ext cx="11449050" cy="4627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2577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0A22B-DBB1-4EC0-BF53-4419852C0A21}"/>
              </a:ext>
            </a:extLst>
          </p:cNvPr>
          <p:cNvSpPr>
            <a:spLocks noGrp="1"/>
          </p:cNvSpPr>
          <p:nvPr>
            <p:ph type="title"/>
          </p:nvPr>
        </p:nvSpPr>
        <p:spPr>
          <a:xfrm>
            <a:off x="371475" y="425302"/>
            <a:ext cx="11449050" cy="1215958"/>
          </a:xfrm>
        </p:spPr>
        <p:txBody>
          <a:bodyPr anchor="ctr">
            <a:normAutofit/>
          </a:bodyPr>
          <a:lstStyle/>
          <a:p>
            <a:r>
              <a:rPr lang="nl-BE"/>
              <a:t>1. Aanvraag executive </a:t>
            </a:r>
            <a:r>
              <a:rPr lang="nl-BE" err="1"/>
              <a:t>mentoring</a:t>
            </a:r>
            <a:endParaRPr lang="nl-BE"/>
          </a:p>
        </p:txBody>
      </p:sp>
      <p:graphicFrame>
        <p:nvGraphicFramePr>
          <p:cNvPr id="5" name="Tijdelijke aanduiding voor tekst 2">
            <a:extLst>
              <a:ext uri="{FF2B5EF4-FFF2-40B4-BE49-F238E27FC236}">
                <a16:creationId xmlns:a16="http://schemas.microsoft.com/office/drawing/2014/main" id="{DD49A49C-2B3B-6482-70DD-32D8B0C82D2C}"/>
              </a:ext>
            </a:extLst>
          </p:cNvPr>
          <p:cNvGraphicFramePr/>
          <p:nvPr/>
        </p:nvGraphicFramePr>
        <p:xfrm>
          <a:off x="371475" y="1941513"/>
          <a:ext cx="11449050" cy="461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8534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C0AD0C-9115-4AA6-A80B-5CA064876A68}"/>
              </a:ext>
            </a:extLst>
          </p:cNvPr>
          <p:cNvSpPr>
            <a:spLocks noGrp="1"/>
          </p:cNvSpPr>
          <p:nvPr>
            <p:ph type="title"/>
          </p:nvPr>
        </p:nvSpPr>
        <p:spPr/>
        <p:txBody>
          <a:bodyPr/>
          <a:lstStyle/>
          <a:p>
            <a:r>
              <a:rPr lang="nl-BE"/>
              <a:t>2. Matching executive mentor en </a:t>
            </a:r>
            <a:r>
              <a:rPr lang="nl-BE" err="1"/>
              <a:t>mentee</a:t>
            </a:r>
            <a:endParaRPr lang="nl-BE"/>
          </a:p>
        </p:txBody>
      </p:sp>
      <p:pic>
        <p:nvPicPr>
          <p:cNvPr id="6" name="Graphic 5" descr="Puzzelstukjes met effen opvulling">
            <a:extLst>
              <a:ext uri="{FF2B5EF4-FFF2-40B4-BE49-F238E27FC236}">
                <a16:creationId xmlns:a16="http://schemas.microsoft.com/office/drawing/2014/main" id="{ADD4ABD0-AF52-484B-A91F-91B1D21CEB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7943" y="3913464"/>
            <a:ext cx="2217868" cy="2217868"/>
          </a:xfrm>
          <a:prstGeom prst="rect">
            <a:avLst/>
          </a:prstGeom>
        </p:spPr>
      </p:pic>
      <p:graphicFrame>
        <p:nvGraphicFramePr>
          <p:cNvPr id="4" name="Diagram 3">
            <a:extLst>
              <a:ext uri="{FF2B5EF4-FFF2-40B4-BE49-F238E27FC236}">
                <a16:creationId xmlns:a16="http://schemas.microsoft.com/office/drawing/2014/main" id="{EF29F997-266B-4477-86D3-81A79A9AA8A8}"/>
              </a:ext>
            </a:extLst>
          </p:cNvPr>
          <p:cNvGraphicFramePr/>
          <p:nvPr>
            <p:extLst>
              <p:ext uri="{D42A27DB-BD31-4B8C-83A1-F6EECF244321}">
                <p14:modId xmlns:p14="http://schemas.microsoft.com/office/powerpoint/2010/main" val="2754861139"/>
              </p:ext>
            </p:extLst>
          </p:nvPr>
        </p:nvGraphicFramePr>
        <p:xfrm>
          <a:off x="864066" y="1468073"/>
          <a:ext cx="8903877" cy="48907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79255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58252E-7ACE-44DB-9FE5-0BBD860AF601}"/>
              </a:ext>
            </a:extLst>
          </p:cNvPr>
          <p:cNvSpPr>
            <a:spLocks noGrp="1"/>
          </p:cNvSpPr>
          <p:nvPr>
            <p:ph type="title"/>
          </p:nvPr>
        </p:nvSpPr>
        <p:spPr>
          <a:xfrm>
            <a:off x="371475" y="425302"/>
            <a:ext cx="11449050" cy="1215958"/>
          </a:xfrm>
        </p:spPr>
        <p:txBody>
          <a:bodyPr anchor="ctr">
            <a:normAutofit/>
          </a:bodyPr>
          <a:lstStyle/>
          <a:p>
            <a:r>
              <a:rPr lang="nl-BE"/>
              <a:t>3. Intake tussen mentor - </a:t>
            </a:r>
            <a:r>
              <a:rPr lang="nl-BE" err="1"/>
              <a:t>mentee</a:t>
            </a:r>
            <a:endParaRPr lang="nl-BE"/>
          </a:p>
        </p:txBody>
      </p:sp>
      <p:graphicFrame>
        <p:nvGraphicFramePr>
          <p:cNvPr id="10" name="Tijdelijke aanduiding voor tekst 5">
            <a:extLst>
              <a:ext uri="{FF2B5EF4-FFF2-40B4-BE49-F238E27FC236}">
                <a16:creationId xmlns:a16="http://schemas.microsoft.com/office/drawing/2014/main" id="{F38A13A8-C3FF-0827-3C4A-CAAA19C08ADA}"/>
              </a:ext>
            </a:extLst>
          </p:cNvPr>
          <p:cNvGraphicFramePr/>
          <p:nvPr/>
        </p:nvGraphicFramePr>
        <p:xfrm>
          <a:off x="371475" y="1941513"/>
          <a:ext cx="11449050" cy="461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3211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984" b="8984"/>
          <a:stretch>
            <a:fillRect/>
          </a:stretch>
        </p:blipFill>
        <p:spPr/>
      </p:pic>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en-US">
                <a:latin typeface="Flanders Art Sans"/>
              </a:rPr>
              <a:t>HR-</a:t>
            </a:r>
            <a:r>
              <a:rPr lang="en-US" err="1">
                <a:latin typeface="Flanders Art Sans"/>
              </a:rPr>
              <a:t>netwerkevent</a:t>
            </a:r>
            <a:r>
              <a:rPr lang="en-US">
                <a:latin typeface="Flanders Art Sans"/>
              </a:rPr>
              <a:t> - Live</a:t>
            </a:r>
            <a:endParaRPr lang="en-US"/>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a:xfrm>
            <a:off x="371475" y="4469106"/>
            <a:ext cx="8640000" cy="576000"/>
          </a:xfrm>
        </p:spPr>
        <p:txBody>
          <a:bodyPr/>
          <a:lstStyle/>
          <a:p>
            <a:r>
              <a:rPr lang="nl-BE">
                <a:latin typeface="Flanders Art Sans"/>
              </a:rPr>
              <a:t>HR-infonetwerk - Digitaal</a:t>
            </a:r>
            <a:endParaRPr lang="nl-BE"/>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a:xfrm rot="5400000">
            <a:off x="1030421" y="4734624"/>
            <a:ext cx="360000" cy="36000"/>
          </a:xfrm>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a:xfrm>
            <a:off x="371475" y="5557383"/>
            <a:ext cx="8640000" cy="576000"/>
          </a:xfrm>
        </p:spPr>
        <p:txBody>
          <a:bodyPr/>
          <a:lstStyle/>
          <a:p>
            <a:endParaRPr lang="nl-BE">
              <a:latin typeface="Flanders Art Sans"/>
            </a:endParaRPr>
          </a:p>
          <a:p>
            <a:r>
              <a:rPr lang="nl-BE">
                <a:latin typeface="Flanders Art Sans"/>
              </a:rPr>
              <a:t>HRBP-netwerkdag - Live</a:t>
            </a:r>
            <a:endParaRPr lang="nl-BE"/>
          </a:p>
          <a:p>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12</a:t>
            </a:r>
          </a:p>
          <a:p>
            <a:pPr algn="ctr">
              <a:defRPr/>
            </a:pPr>
            <a:r>
              <a:rPr lang="nl-BE" sz="1200">
                <a:solidFill>
                  <a:srgbClr val="000000"/>
                </a:solidFill>
                <a:latin typeface="Flanders Art Sans"/>
              </a:rPr>
              <a:t>sep</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489986" y="4519272"/>
            <a:ext cx="652584" cy="461665"/>
          </a:xfrm>
          <a:prstGeom prst="rect">
            <a:avLst/>
          </a:prstGeom>
          <a:noFill/>
        </p:spPr>
        <p:txBody>
          <a:bodyPr wrap="square" lIns="91440" tIns="45720" rIns="91440" bIns="45720" rtlCol="0" anchor="t">
            <a:spAutoFit/>
          </a:bodyPr>
          <a:lstStyle/>
          <a:p>
            <a:pPr algn="ctr">
              <a:defRPr/>
            </a:pPr>
            <a:r>
              <a:rPr lang="nl-BE" sz="1200">
                <a:latin typeface="Flanders Art Sans"/>
              </a:rPr>
              <a:t>13</a:t>
            </a:r>
          </a:p>
          <a:p>
            <a:pPr algn="ctr">
              <a:defRPr/>
            </a:pPr>
            <a:r>
              <a:rPr lang="nl-BE" sz="1200">
                <a:latin typeface="Flanders Art Sans"/>
              </a:rPr>
              <a:t>sep</a:t>
            </a:r>
            <a:endParaRPr lang="nl-BE" sz="1200" b="0" i="0" u="none" strike="noStrike" kern="1200" cap="none" spc="0" normalizeH="0" baseline="0" noProof="0">
              <a:ln>
                <a:noFill/>
              </a:ln>
              <a:effectLst/>
              <a:uLnTx/>
              <a:uFillTx/>
              <a:latin typeface="Flanders Art Sans"/>
            </a:endParaRP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26</a:t>
            </a:r>
          </a:p>
          <a:p>
            <a:pPr algn="ctr">
              <a:defRPr/>
            </a:pPr>
            <a:r>
              <a:rPr lang="nl-BE" sz="1200"/>
              <a:t>okt</a:t>
            </a:r>
          </a:p>
        </p:txBody>
      </p:sp>
    </p:spTree>
    <p:extLst>
      <p:ext uri="{BB962C8B-B14F-4D97-AF65-F5344CB8AC3E}">
        <p14:creationId xmlns:p14="http://schemas.microsoft.com/office/powerpoint/2010/main" val="2895030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E18FF-EF12-4BA8-BA19-7782AF0CA4F2}"/>
              </a:ext>
            </a:extLst>
          </p:cNvPr>
          <p:cNvSpPr>
            <a:spLocks noGrp="1"/>
          </p:cNvSpPr>
          <p:nvPr>
            <p:ph type="title"/>
          </p:nvPr>
        </p:nvSpPr>
        <p:spPr/>
        <p:txBody>
          <a:bodyPr/>
          <a:lstStyle/>
          <a:p>
            <a:r>
              <a:rPr lang="nl-BE"/>
              <a:t>4. Uitvoering sessies </a:t>
            </a:r>
            <a:r>
              <a:rPr lang="nl-BE" err="1"/>
              <a:t>mentoring</a:t>
            </a:r>
            <a:endParaRPr lang="nl-BE"/>
          </a:p>
        </p:txBody>
      </p:sp>
      <p:sp>
        <p:nvSpPr>
          <p:cNvPr id="3" name="Tijdelijke aanduiding voor tekst 2">
            <a:extLst>
              <a:ext uri="{FF2B5EF4-FFF2-40B4-BE49-F238E27FC236}">
                <a16:creationId xmlns:a16="http://schemas.microsoft.com/office/drawing/2014/main" id="{8A106223-CA0B-4524-98A0-A5E796D16A67}"/>
              </a:ext>
            </a:extLst>
          </p:cNvPr>
          <p:cNvSpPr>
            <a:spLocks noGrp="1"/>
          </p:cNvSpPr>
          <p:nvPr>
            <p:ph type="body" sz="quarter" idx="10"/>
          </p:nvPr>
        </p:nvSpPr>
        <p:spPr/>
        <p:txBody>
          <a:bodyPr/>
          <a:lstStyle/>
          <a:p>
            <a:pPr>
              <a:buFont typeface="Wingdings" panose="05000000000000000000" pitchFamily="2" charset="2"/>
              <a:buChar char="Ø"/>
            </a:pPr>
            <a:r>
              <a:rPr lang="nl-BE"/>
              <a:t>Gemiddeld 3 sessies (bij voorkeur live)</a:t>
            </a:r>
          </a:p>
          <a:p>
            <a:pPr>
              <a:buFont typeface="Wingdings" panose="05000000000000000000" pitchFamily="2" charset="2"/>
              <a:buChar char="Ø"/>
            </a:pPr>
            <a:r>
              <a:rPr lang="nl-BE"/>
              <a:t>Rol </a:t>
            </a:r>
            <a:r>
              <a:rPr lang="nl-BE" err="1"/>
              <a:t>mentee</a:t>
            </a:r>
            <a:endParaRPr lang="nl-BE"/>
          </a:p>
          <a:p>
            <a:pPr lvl="1">
              <a:buFont typeface="Wingdings" panose="05000000000000000000" pitchFamily="2" charset="2"/>
              <a:buChar char="Ø"/>
            </a:pPr>
            <a:r>
              <a:rPr lang="nl-BE"/>
              <a:t>Nadenken en op voorhand doorsturen van mogelijke onderwerpen</a:t>
            </a:r>
          </a:p>
          <a:p>
            <a:pPr lvl="1">
              <a:buFont typeface="Wingdings" panose="05000000000000000000" pitchFamily="2" charset="2"/>
              <a:buChar char="Ø"/>
            </a:pPr>
            <a:r>
              <a:rPr lang="nl-BE"/>
              <a:t>Reflectie en kort verslag na elk gesprek doorsturen naar mentor</a:t>
            </a:r>
          </a:p>
          <a:p>
            <a:pPr>
              <a:buFont typeface="Wingdings" panose="05000000000000000000" pitchFamily="2" charset="2"/>
              <a:buChar char="Ø"/>
            </a:pPr>
            <a:r>
              <a:rPr lang="nl-BE"/>
              <a:t>Rol mentor</a:t>
            </a:r>
          </a:p>
          <a:p>
            <a:pPr lvl="1">
              <a:buFont typeface="Wingdings" panose="05000000000000000000" pitchFamily="2" charset="2"/>
              <a:buChar char="Ø"/>
            </a:pPr>
            <a:r>
              <a:rPr lang="nl-BE"/>
              <a:t>Gesprekken voeren en aanwezig zijn</a:t>
            </a:r>
          </a:p>
          <a:p>
            <a:pPr lvl="1">
              <a:buFont typeface="Wingdings" panose="05000000000000000000" pitchFamily="2" charset="2"/>
              <a:buChar char="Ø"/>
            </a:pPr>
            <a:r>
              <a:rPr lang="nl-BE"/>
              <a:t>Mee reflecteren, eventueel tussentijds ‘huiswerk’ formuleren</a:t>
            </a:r>
          </a:p>
          <a:p>
            <a:pPr lvl="1">
              <a:buFont typeface="Wingdings" panose="05000000000000000000" pitchFamily="2" charset="2"/>
              <a:buChar char="Ø"/>
            </a:pPr>
            <a:r>
              <a:rPr lang="nl-BE" err="1"/>
              <a:t>Mentees</a:t>
            </a:r>
            <a:r>
              <a:rPr lang="nl-BE"/>
              <a:t> stimuleren om aan zelfreflectie te doen </a:t>
            </a:r>
          </a:p>
          <a:p>
            <a:pPr>
              <a:buFont typeface="Wingdings" panose="05000000000000000000" pitchFamily="2" charset="2"/>
              <a:buChar char="Ø"/>
            </a:pPr>
            <a:r>
              <a:rPr lang="nl-BE"/>
              <a:t>Rol AgO</a:t>
            </a:r>
          </a:p>
          <a:p>
            <a:pPr lvl="1">
              <a:buFont typeface="Wingdings" panose="05000000000000000000" pitchFamily="2" charset="2"/>
              <a:buChar char="Ø"/>
            </a:pPr>
            <a:r>
              <a:rPr lang="nl-BE"/>
              <a:t>Aanspreekpunt </a:t>
            </a:r>
            <a:r>
              <a:rPr lang="nl-BE" err="1"/>
              <a:t>mentees</a:t>
            </a:r>
            <a:r>
              <a:rPr lang="nl-BE"/>
              <a:t> en mentoren met vragen, kwaliteitsbewaking, voortgang</a:t>
            </a:r>
          </a:p>
          <a:p>
            <a:pPr lvl="1">
              <a:buFont typeface="Wingdings" panose="05000000000000000000" pitchFamily="2" charset="2"/>
              <a:buChar char="Ø"/>
            </a:pPr>
            <a:r>
              <a:rPr lang="nl-BE"/>
              <a:t>Informeren over aanbod van AgO rond leiderschapsontwikkeling (bv. verkorte module ‘zelfinzicht’ uit raamcontract leiderschap, 360° feedback instrument, …) of extern aanbod</a:t>
            </a:r>
          </a:p>
        </p:txBody>
      </p:sp>
      <p:pic>
        <p:nvPicPr>
          <p:cNvPr id="5" name="Graphic 4" descr="Vergadering met effen opvulling">
            <a:extLst>
              <a:ext uri="{FF2B5EF4-FFF2-40B4-BE49-F238E27FC236}">
                <a16:creationId xmlns:a16="http://schemas.microsoft.com/office/drawing/2014/main" id="{16FEB5EA-54BD-4226-997D-87C87FBEAE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1956" y="1241601"/>
            <a:ext cx="1942020" cy="1942020"/>
          </a:xfrm>
          <a:prstGeom prst="rect">
            <a:avLst/>
          </a:prstGeom>
        </p:spPr>
      </p:pic>
    </p:spTree>
    <p:extLst>
      <p:ext uri="{BB962C8B-B14F-4D97-AF65-F5344CB8AC3E}">
        <p14:creationId xmlns:p14="http://schemas.microsoft.com/office/powerpoint/2010/main" val="411090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30C1D-ABA2-457B-BCD8-0DEEAB2C7546}"/>
              </a:ext>
            </a:extLst>
          </p:cNvPr>
          <p:cNvSpPr>
            <a:spLocks noGrp="1"/>
          </p:cNvSpPr>
          <p:nvPr>
            <p:ph type="title"/>
          </p:nvPr>
        </p:nvSpPr>
        <p:spPr/>
        <p:txBody>
          <a:bodyPr/>
          <a:lstStyle/>
          <a:p>
            <a:r>
              <a:rPr lang="nl-BE"/>
              <a:t>5. Afsluiting traject </a:t>
            </a:r>
            <a:r>
              <a:rPr lang="nl-BE" err="1"/>
              <a:t>mentoring</a:t>
            </a:r>
            <a:r>
              <a:rPr lang="nl-BE"/>
              <a:t> </a:t>
            </a:r>
          </a:p>
        </p:txBody>
      </p:sp>
      <p:sp>
        <p:nvSpPr>
          <p:cNvPr id="3" name="Tijdelijke aanduiding voor tekst 2">
            <a:extLst>
              <a:ext uri="{FF2B5EF4-FFF2-40B4-BE49-F238E27FC236}">
                <a16:creationId xmlns:a16="http://schemas.microsoft.com/office/drawing/2014/main" id="{3883D716-9579-4F94-B447-03BBF9D4B832}"/>
              </a:ext>
            </a:extLst>
          </p:cNvPr>
          <p:cNvSpPr>
            <a:spLocks noGrp="1"/>
          </p:cNvSpPr>
          <p:nvPr>
            <p:ph type="body" sz="quarter" idx="10"/>
          </p:nvPr>
        </p:nvSpPr>
        <p:spPr/>
        <p:txBody>
          <a:bodyPr/>
          <a:lstStyle/>
          <a:p>
            <a:r>
              <a:rPr lang="nl-BE"/>
              <a:t>Reflectiemoment op het einde van het traject tussen mentor-</a:t>
            </a:r>
            <a:r>
              <a:rPr lang="nl-BE" err="1"/>
              <a:t>mentee</a:t>
            </a:r>
            <a:endParaRPr lang="nl-BE"/>
          </a:p>
          <a:p>
            <a:pPr lvl="1"/>
            <a:r>
              <a:rPr lang="nl-NL"/>
              <a:t>Wat heb je geleerd</a:t>
            </a:r>
          </a:p>
          <a:p>
            <a:pPr lvl="1"/>
            <a:r>
              <a:rPr lang="nl-NL"/>
              <a:t>Welke stappen ga je ondernemen?</a:t>
            </a:r>
          </a:p>
          <a:p>
            <a:endParaRPr lang="nl-BE"/>
          </a:p>
          <a:p>
            <a:r>
              <a:rPr lang="nl-BE"/>
              <a:t>Opmaak Persoonlijk Ontwikkelplan (POP)</a:t>
            </a:r>
          </a:p>
          <a:p>
            <a:pPr lvl="1"/>
            <a:r>
              <a:rPr lang="nl-BE"/>
              <a:t>Welke verdere stappen ga ik ondernemen</a:t>
            </a:r>
          </a:p>
          <a:p>
            <a:pPr>
              <a:buFont typeface="Arial" panose="020B0604020202020204" pitchFamily="34" charset="0"/>
              <a:buChar char="•"/>
            </a:pPr>
            <a:endParaRPr lang="nl-BE"/>
          </a:p>
        </p:txBody>
      </p:sp>
      <p:pic>
        <p:nvPicPr>
          <p:cNvPr id="6" name="Graphic 5" descr="Zwart-wit geblokte vlag met effen opvulling">
            <a:extLst>
              <a:ext uri="{FF2B5EF4-FFF2-40B4-BE49-F238E27FC236}">
                <a16:creationId xmlns:a16="http://schemas.microsoft.com/office/drawing/2014/main" id="{DBB82C24-0037-46E4-8ABC-B76623A060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795" y="3002857"/>
            <a:ext cx="1252314" cy="1252314"/>
          </a:xfrm>
          <a:prstGeom prst="rect">
            <a:avLst/>
          </a:prstGeom>
        </p:spPr>
      </p:pic>
    </p:spTree>
    <p:extLst>
      <p:ext uri="{BB962C8B-B14F-4D97-AF65-F5344CB8AC3E}">
        <p14:creationId xmlns:p14="http://schemas.microsoft.com/office/powerpoint/2010/main" val="2871765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A7079-32FB-4214-A204-050E5120996E}"/>
              </a:ext>
            </a:extLst>
          </p:cNvPr>
          <p:cNvSpPr>
            <a:spLocks noGrp="1"/>
          </p:cNvSpPr>
          <p:nvPr>
            <p:ph type="title"/>
          </p:nvPr>
        </p:nvSpPr>
        <p:spPr/>
        <p:txBody>
          <a:bodyPr/>
          <a:lstStyle/>
          <a:p>
            <a:r>
              <a:rPr lang="nl-BE"/>
              <a:t>6. Evaluatie </a:t>
            </a:r>
            <a:r>
              <a:rPr lang="nl-BE" err="1"/>
              <a:t>mentoringtraject</a:t>
            </a:r>
            <a:r>
              <a:rPr lang="nl-BE"/>
              <a:t> </a:t>
            </a:r>
          </a:p>
        </p:txBody>
      </p:sp>
      <p:pic>
        <p:nvPicPr>
          <p:cNvPr id="5" name="Graphic 4" descr="Klembord met kruizen en vinkjes silhouet">
            <a:extLst>
              <a:ext uri="{FF2B5EF4-FFF2-40B4-BE49-F238E27FC236}">
                <a16:creationId xmlns:a16="http://schemas.microsoft.com/office/drawing/2014/main" id="{5B5B2C9C-60A4-48F4-ABBD-F71AB054B3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93855" y="4462255"/>
            <a:ext cx="1970443" cy="1970443"/>
          </a:xfrm>
          <a:prstGeom prst="rect">
            <a:avLst/>
          </a:prstGeom>
        </p:spPr>
      </p:pic>
      <p:graphicFrame>
        <p:nvGraphicFramePr>
          <p:cNvPr id="4" name="Diagram 3">
            <a:extLst>
              <a:ext uri="{FF2B5EF4-FFF2-40B4-BE49-F238E27FC236}">
                <a16:creationId xmlns:a16="http://schemas.microsoft.com/office/drawing/2014/main" id="{178002C3-F628-459D-A835-8B4B4F809403}"/>
              </a:ext>
            </a:extLst>
          </p:cNvPr>
          <p:cNvGraphicFramePr/>
          <p:nvPr/>
        </p:nvGraphicFramePr>
        <p:xfrm>
          <a:off x="914399" y="1879134"/>
          <a:ext cx="9286613" cy="4404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88734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0AAB5-C00F-43D2-BA4E-92CA79A9CCF5}"/>
              </a:ext>
            </a:extLst>
          </p:cNvPr>
          <p:cNvSpPr>
            <a:spLocks noGrp="1"/>
          </p:cNvSpPr>
          <p:nvPr>
            <p:ph type="title"/>
          </p:nvPr>
        </p:nvSpPr>
        <p:spPr/>
        <p:txBody>
          <a:bodyPr/>
          <a:lstStyle/>
          <a:p>
            <a:r>
              <a:rPr lang="nl-BE"/>
              <a:t>Pool mentors</a:t>
            </a:r>
          </a:p>
        </p:txBody>
      </p:sp>
      <p:pic>
        <p:nvPicPr>
          <p:cNvPr id="6" name="Afbeelding 5">
            <a:extLst>
              <a:ext uri="{FF2B5EF4-FFF2-40B4-BE49-F238E27FC236}">
                <a16:creationId xmlns:a16="http://schemas.microsoft.com/office/drawing/2014/main" id="{66353B73-5EBB-4EBF-B19E-904AB7A0D2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9695" y="4262430"/>
            <a:ext cx="1123953" cy="1123953"/>
          </a:xfrm>
          <a:prstGeom prst="rect">
            <a:avLst/>
          </a:prstGeom>
        </p:spPr>
      </p:pic>
      <p:pic>
        <p:nvPicPr>
          <p:cNvPr id="8" name="Afbeelding 7">
            <a:extLst>
              <a:ext uri="{FF2B5EF4-FFF2-40B4-BE49-F238E27FC236}">
                <a16:creationId xmlns:a16="http://schemas.microsoft.com/office/drawing/2014/main" id="{3538368F-8847-49A4-A75B-314C0D4B55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3811" y="1934138"/>
            <a:ext cx="1139838" cy="1139838"/>
          </a:xfrm>
          <a:prstGeom prst="rect">
            <a:avLst/>
          </a:prstGeom>
        </p:spPr>
      </p:pic>
      <p:pic>
        <p:nvPicPr>
          <p:cNvPr id="11" name="Afbeelding 10">
            <a:extLst>
              <a:ext uri="{FF2B5EF4-FFF2-40B4-BE49-F238E27FC236}">
                <a16:creationId xmlns:a16="http://schemas.microsoft.com/office/drawing/2014/main" id="{066AC59D-35CD-4996-932E-E40D1BF2AD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3653" y="1934143"/>
            <a:ext cx="1139837" cy="1139837"/>
          </a:xfrm>
          <a:prstGeom prst="rect">
            <a:avLst/>
          </a:prstGeom>
        </p:spPr>
      </p:pic>
      <p:pic>
        <p:nvPicPr>
          <p:cNvPr id="13" name="Afbeelding 12">
            <a:extLst>
              <a:ext uri="{FF2B5EF4-FFF2-40B4-BE49-F238E27FC236}">
                <a16:creationId xmlns:a16="http://schemas.microsoft.com/office/drawing/2014/main" id="{88CF4F83-41B8-4194-9586-F2ED0ED736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4619" y="1934143"/>
            <a:ext cx="1139837" cy="1139837"/>
          </a:xfrm>
          <a:prstGeom prst="rect">
            <a:avLst/>
          </a:prstGeom>
        </p:spPr>
      </p:pic>
      <p:pic>
        <p:nvPicPr>
          <p:cNvPr id="1032" name="Picture 8" descr="foto Joris Relaes">
            <a:extLst>
              <a:ext uri="{FF2B5EF4-FFF2-40B4-BE49-F238E27FC236}">
                <a16:creationId xmlns:a16="http://schemas.microsoft.com/office/drawing/2014/main" id="{5853156D-1981-49F6-861B-FE6BCB69001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14460" y="4262434"/>
            <a:ext cx="1123951" cy="11239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to Katrien Vereecken">
            <a:extLst>
              <a:ext uri="{FF2B5EF4-FFF2-40B4-BE49-F238E27FC236}">
                <a16:creationId xmlns:a16="http://schemas.microsoft.com/office/drawing/2014/main" id="{88E9EA59-A1DA-4F24-8EFE-55A276FCD83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19539" y="4262432"/>
            <a:ext cx="1123951" cy="11239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oto Peter Rabaey">
            <a:extLst>
              <a:ext uri="{FF2B5EF4-FFF2-40B4-BE49-F238E27FC236}">
                <a16:creationId xmlns:a16="http://schemas.microsoft.com/office/drawing/2014/main" id="{F3513E27-90FD-4FA1-877B-3606A204B09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24619" y="4262431"/>
            <a:ext cx="1123952" cy="11239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ver ons - Departement Buitenlandse Zaken">
            <a:extLst>
              <a:ext uri="{FF2B5EF4-FFF2-40B4-BE49-F238E27FC236}">
                <a16:creationId xmlns:a16="http://schemas.microsoft.com/office/drawing/2014/main" id="{DBC2FDDE-910A-439A-908E-29D6C3B884E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414460" y="1934143"/>
            <a:ext cx="1139837" cy="113983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98AB4B3-67E1-451A-841E-D6314ACBDB26}"/>
              </a:ext>
            </a:extLst>
          </p:cNvPr>
          <p:cNvSpPr txBox="1"/>
          <p:nvPr/>
        </p:nvSpPr>
        <p:spPr>
          <a:xfrm>
            <a:off x="447678" y="3350980"/>
            <a:ext cx="2904548" cy="646331"/>
          </a:xfrm>
          <a:prstGeom prst="rect">
            <a:avLst/>
          </a:prstGeom>
          <a:noFill/>
        </p:spPr>
        <p:txBody>
          <a:bodyPr wrap="square" rtlCol="0">
            <a:spAutoFit/>
          </a:bodyPr>
          <a:lstStyle/>
          <a:p>
            <a:pPr algn="ctr"/>
            <a:r>
              <a:rPr lang="nl-BE"/>
              <a:t>Julie Bynens</a:t>
            </a:r>
          </a:p>
          <a:p>
            <a:pPr algn="ctr"/>
            <a:r>
              <a:rPr lang="nl-BE"/>
              <a:t>(DKBUZA)</a:t>
            </a:r>
          </a:p>
        </p:txBody>
      </p:sp>
      <p:sp>
        <p:nvSpPr>
          <p:cNvPr id="12" name="Tekstvak 11">
            <a:extLst>
              <a:ext uri="{FF2B5EF4-FFF2-40B4-BE49-F238E27FC236}">
                <a16:creationId xmlns:a16="http://schemas.microsoft.com/office/drawing/2014/main" id="{67E718EA-81A5-42DD-8534-1376D3F43C87}"/>
              </a:ext>
            </a:extLst>
          </p:cNvPr>
          <p:cNvSpPr txBox="1"/>
          <p:nvPr/>
        </p:nvSpPr>
        <p:spPr>
          <a:xfrm>
            <a:off x="3352230" y="3350980"/>
            <a:ext cx="2258568" cy="923330"/>
          </a:xfrm>
          <a:prstGeom prst="rect">
            <a:avLst/>
          </a:prstGeom>
          <a:noFill/>
        </p:spPr>
        <p:txBody>
          <a:bodyPr wrap="square" rtlCol="0">
            <a:spAutoFit/>
          </a:bodyPr>
          <a:lstStyle/>
          <a:p>
            <a:pPr algn="ctr"/>
            <a:r>
              <a:rPr lang="nl-BE"/>
              <a:t>Katrien Verhegge (Opgroeien)</a:t>
            </a:r>
          </a:p>
          <a:p>
            <a:pPr algn="ctr"/>
            <a:endParaRPr lang="nl-BE"/>
          </a:p>
        </p:txBody>
      </p:sp>
      <p:sp>
        <p:nvSpPr>
          <p:cNvPr id="14" name="Tekstvak 13">
            <a:extLst>
              <a:ext uri="{FF2B5EF4-FFF2-40B4-BE49-F238E27FC236}">
                <a16:creationId xmlns:a16="http://schemas.microsoft.com/office/drawing/2014/main" id="{32D04318-EEF7-4677-AF49-BC5B9DFB01C9}"/>
              </a:ext>
            </a:extLst>
          </p:cNvPr>
          <p:cNvSpPr txBox="1"/>
          <p:nvPr/>
        </p:nvSpPr>
        <p:spPr>
          <a:xfrm>
            <a:off x="5857306" y="3350980"/>
            <a:ext cx="2258568" cy="923330"/>
          </a:xfrm>
          <a:prstGeom prst="rect">
            <a:avLst/>
          </a:prstGeom>
          <a:noFill/>
        </p:spPr>
        <p:txBody>
          <a:bodyPr wrap="square" rtlCol="0">
            <a:spAutoFit/>
          </a:bodyPr>
          <a:lstStyle/>
          <a:p>
            <a:pPr algn="ctr"/>
            <a:r>
              <a:rPr lang="nl-BE"/>
              <a:t>Toon Denys</a:t>
            </a:r>
          </a:p>
          <a:p>
            <a:pPr algn="ctr"/>
            <a:r>
              <a:rPr lang="nl-BE"/>
              <a:t>(VLM)</a:t>
            </a:r>
          </a:p>
          <a:p>
            <a:pPr algn="ctr"/>
            <a:endParaRPr lang="nl-BE"/>
          </a:p>
        </p:txBody>
      </p:sp>
      <p:sp>
        <p:nvSpPr>
          <p:cNvPr id="15" name="Tekstvak 14">
            <a:extLst>
              <a:ext uri="{FF2B5EF4-FFF2-40B4-BE49-F238E27FC236}">
                <a16:creationId xmlns:a16="http://schemas.microsoft.com/office/drawing/2014/main" id="{F6A90E7B-E5CF-4E47-92FE-BEBECFF52666}"/>
              </a:ext>
            </a:extLst>
          </p:cNvPr>
          <p:cNvSpPr txBox="1"/>
          <p:nvPr/>
        </p:nvSpPr>
        <p:spPr>
          <a:xfrm>
            <a:off x="8115874" y="3300982"/>
            <a:ext cx="2904552" cy="923330"/>
          </a:xfrm>
          <a:prstGeom prst="rect">
            <a:avLst/>
          </a:prstGeom>
          <a:noFill/>
        </p:spPr>
        <p:txBody>
          <a:bodyPr wrap="square" rtlCol="0">
            <a:spAutoFit/>
          </a:bodyPr>
          <a:lstStyle/>
          <a:p>
            <a:pPr algn="ctr"/>
            <a:r>
              <a:rPr lang="nl-BE"/>
              <a:t>Ann Verhaegen</a:t>
            </a:r>
          </a:p>
          <a:p>
            <a:pPr algn="ctr"/>
            <a:r>
              <a:rPr lang="nl-BE"/>
              <a:t>(Dep. Onderwijs)</a:t>
            </a:r>
          </a:p>
          <a:p>
            <a:pPr algn="ctr"/>
            <a:endParaRPr lang="nl-BE"/>
          </a:p>
        </p:txBody>
      </p:sp>
      <p:sp>
        <p:nvSpPr>
          <p:cNvPr id="16" name="Tekstvak 15">
            <a:extLst>
              <a:ext uri="{FF2B5EF4-FFF2-40B4-BE49-F238E27FC236}">
                <a16:creationId xmlns:a16="http://schemas.microsoft.com/office/drawing/2014/main" id="{9720EB19-559D-416E-AA24-55D5929A95FC}"/>
              </a:ext>
            </a:extLst>
          </p:cNvPr>
          <p:cNvSpPr txBox="1"/>
          <p:nvPr/>
        </p:nvSpPr>
        <p:spPr>
          <a:xfrm>
            <a:off x="1171574" y="5629273"/>
            <a:ext cx="1609725" cy="646331"/>
          </a:xfrm>
          <a:prstGeom prst="rect">
            <a:avLst/>
          </a:prstGeom>
          <a:noFill/>
        </p:spPr>
        <p:txBody>
          <a:bodyPr wrap="square" rtlCol="0">
            <a:spAutoFit/>
          </a:bodyPr>
          <a:lstStyle/>
          <a:p>
            <a:pPr algn="ctr"/>
            <a:r>
              <a:rPr lang="nl-BE"/>
              <a:t>Joris Relaes</a:t>
            </a:r>
          </a:p>
          <a:p>
            <a:pPr algn="ctr"/>
            <a:r>
              <a:rPr lang="nl-BE"/>
              <a:t>(ILVO)</a:t>
            </a:r>
          </a:p>
        </p:txBody>
      </p:sp>
      <p:sp>
        <p:nvSpPr>
          <p:cNvPr id="17" name="Tekstvak 16">
            <a:extLst>
              <a:ext uri="{FF2B5EF4-FFF2-40B4-BE49-F238E27FC236}">
                <a16:creationId xmlns:a16="http://schemas.microsoft.com/office/drawing/2014/main" id="{401A0DBB-1362-4778-BD73-8D5E37B10872}"/>
              </a:ext>
            </a:extLst>
          </p:cNvPr>
          <p:cNvSpPr txBox="1"/>
          <p:nvPr/>
        </p:nvSpPr>
        <p:spPr>
          <a:xfrm>
            <a:off x="3505196" y="5629273"/>
            <a:ext cx="1952636" cy="646331"/>
          </a:xfrm>
          <a:prstGeom prst="rect">
            <a:avLst/>
          </a:prstGeom>
          <a:noFill/>
        </p:spPr>
        <p:txBody>
          <a:bodyPr wrap="square" rtlCol="0">
            <a:spAutoFit/>
          </a:bodyPr>
          <a:lstStyle/>
          <a:p>
            <a:pPr algn="ctr"/>
            <a:r>
              <a:rPr lang="nl-BE"/>
              <a:t>Katrien Vereecke</a:t>
            </a:r>
          </a:p>
          <a:p>
            <a:pPr algn="ctr"/>
            <a:r>
              <a:rPr lang="nl-BE"/>
              <a:t>(VDAB)</a:t>
            </a:r>
          </a:p>
        </p:txBody>
      </p:sp>
      <p:sp>
        <p:nvSpPr>
          <p:cNvPr id="18" name="Tekstvak 17">
            <a:extLst>
              <a:ext uri="{FF2B5EF4-FFF2-40B4-BE49-F238E27FC236}">
                <a16:creationId xmlns:a16="http://schemas.microsoft.com/office/drawing/2014/main" id="{30D4B28E-D3A7-4A33-ABBA-34AC904ADBEE}"/>
              </a:ext>
            </a:extLst>
          </p:cNvPr>
          <p:cNvSpPr txBox="1"/>
          <p:nvPr/>
        </p:nvSpPr>
        <p:spPr>
          <a:xfrm>
            <a:off x="6010272" y="5629272"/>
            <a:ext cx="1952636" cy="646331"/>
          </a:xfrm>
          <a:prstGeom prst="rect">
            <a:avLst/>
          </a:prstGeom>
          <a:noFill/>
        </p:spPr>
        <p:txBody>
          <a:bodyPr wrap="square" rtlCol="0">
            <a:spAutoFit/>
          </a:bodyPr>
          <a:lstStyle/>
          <a:p>
            <a:pPr algn="ctr"/>
            <a:r>
              <a:rPr lang="nl-BE"/>
              <a:t>Peter </a:t>
            </a:r>
            <a:r>
              <a:rPr lang="nl-BE" err="1"/>
              <a:t>Rabaey</a:t>
            </a:r>
            <a:endParaRPr lang="nl-BE"/>
          </a:p>
          <a:p>
            <a:pPr algn="ctr"/>
            <a:r>
              <a:rPr lang="nl-BE"/>
              <a:t>(AgO)</a:t>
            </a:r>
          </a:p>
        </p:txBody>
      </p:sp>
      <p:sp>
        <p:nvSpPr>
          <p:cNvPr id="19" name="Tekstvak 18">
            <a:extLst>
              <a:ext uri="{FF2B5EF4-FFF2-40B4-BE49-F238E27FC236}">
                <a16:creationId xmlns:a16="http://schemas.microsoft.com/office/drawing/2014/main" id="{E3E03F26-EBFF-4DD4-8B41-06B0EFCC34C1}"/>
              </a:ext>
            </a:extLst>
          </p:cNvPr>
          <p:cNvSpPr txBox="1"/>
          <p:nvPr/>
        </p:nvSpPr>
        <p:spPr>
          <a:xfrm>
            <a:off x="8362384" y="5624594"/>
            <a:ext cx="2244656" cy="646331"/>
          </a:xfrm>
          <a:prstGeom prst="rect">
            <a:avLst/>
          </a:prstGeom>
          <a:noFill/>
        </p:spPr>
        <p:txBody>
          <a:bodyPr wrap="square" rtlCol="0">
            <a:spAutoFit/>
          </a:bodyPr>
          <a:lstStyle/>
          <a:p>
            <a:pPr algn="ctr"/>
            <a:r>
              <a:rPr lang="nl-BE"/>
              <a:t>Marleen </a:t>
            </a:r>
            <a:r>
              <a:rPr lang="nl-BE" err="1"/>
              <a:t>Evenepoel</a:t>
            </a:r>
            <a:endParaRPr lang="nl-BE"/>
          </a:p>
          <a:p>
            <a:pPr algn="ctr"/>
            <a:r>
              <a:rPr lang="nl-BE"/>
              <a:t>(ANB)</a:t>
            </a:r>
          </a:p>
        </p:txBody>
      </p:sp>
    </p:spTree>
    <p:extLst>
      <p:ext uri="{BB962C8B-B14F-4D97-AF65-F5344CB8AC3E}">
        <p14:creationId xmlns:p14="http://schemas.microsoft.com/office/powerpoint/2010/main" val="669821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0A22B-DBB1-4EC0-BF53-4419852C0A21}"/>
              </a:ext>
            </a:extLst>
          </p:cNvPr>
          <p:cNvSpPr>
            <a:spLocks noGrp="1"/>
          </p:cNvSpPr>
          <p:nvPr>
            <p:ph type="title"/>
          </p:nvPr>
        </p:nvSpPr>
        <p:spPr>
          <a:xfrm>
            <a:off x="371475" y="425302"/>
            <a:ext cx="11449050" cy="1215958"/>
          </a:xfrm>
        </p:spPr>
        <p:txBody>
          <a:bodyPr anchor="ctr">
            <a:normAutofit/>
          </a:bodyPr>
          <a:lstStyle/>
          <a:p>
            <a:r>
              <a:rPr lang="nl-BE"/>
              <a:t>Communicatie</a:t>
            </a:r>
          </a:p>
        </p:txBody>
      </p:sp>
      <p:graphicFrame>
        <p:nvGraphicFramePr>
          <p:cNvPr id="5" name="Tijdelijke aanduiding voor tekst 2">
            <a:extLst>
              <a:ext uri="{FF2B5EF4-FFF2-40B4-BE49-F238E27FC236}">
                <a16:creationId xmlns:a16="http://schemas.microsoft.com/office/drawing/2014/main" id="{DD49A49C-2B3B-6482-70DD-32D8B0C82D2C}"/>
              </a:ext>
            </a:extLst>
          </p:cNvPr>
          <p:cNvGraphicFramePr/>
          <p:nvPr>
            <p:extLst>
              <p:ext uri="{D42A27DB-BD31-4B8C-83A1-F6EECF244321}">
                <p14:modId xmlns:p14="http://schemas.microsoft.com/office/powerpoint/2010/main" val="4014774401"/>
              </p:ext>
            </p:extLst>
          </p:nvPr>
        </p:nvGraphicFramePr>
        <p:xfrm>
          <a:off x="371475" y="1941513"/>
          <a:ext cx="11449050" cy="461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Held, man silhouet">
            <a:extLst>
              <a:ext uri="{FF2B5EF4-FFF2-40B4-BE49-F238E27FC236}">
                <a16:creationId xmlns:a16="http://schemas.microsoft.com/office/drawing/2014/main" id="{C45C93B5-4132-4E9D-9C52-013E97B4BA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65981" y="3258878"/>
            <a:ext cx="914400" cy="914400"/>
          </a:xfrm>
          <a:prstGeom prst="rect">
            <a:avLst/>
          </a:prstGeom>
        </p:spPr>
      </p:pic>
    </p:spTree>
    <p:extLst>
      <p:ext uri="{BB962C8B-B14F-4D97-AF65-F5344CB8AC3E}">
        <p14:creationId xmlns:p14="http://schemas.microsoft.com/office/powerpoint/2010/main" val="776424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a:xfrm>
            <a:off x="5740029" y="1232700"/>
            <a:ext cx="5811383" cy="2648548"/>
          </a:xfrm>
        </p:spPr>
        <p:txBody>
          <a:bodyPr anchor="b">
            <a:normAutofit/>
          </a:bodyPr>
          <a:lstStyle/>
          <a:p>
            <a:r>
              <a:rPr lang="en-GB" err="1"/>
              <a:t>Loopbaan</a:t>
            </a:r>
            <a:r>
              <a:rPr lang="en-GB"/>
              <a:t> in eigen </a:t>
            </a:r>
            <a:r>
              <a:rPr lang="en-GB" err="1"/>
              <a:t>handen</a:t>
            </a:r>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rmAutofit/>
          </a:bodyPr>
          <a:lstStyle/>
          <a:p>
            <a:r>
              <a:rPr lang="en-GB" sz="1900"/>
              <a:t>Katrien </a:t>
            </a:r>
            <a:r>
              <a:rPr lang="en-GB" sz="1900" err="1"/>
              <a:t>Jansegers</a:t>
            </a:r>
          </a:p>
        </p:txBody>
      </p:sp>
      <p:sp>
        <p:nvSpPr>
          <p:cNvPr id="14" name="Date Placeholder 3">
            <a:extLst>
              <a:ext uri="{FF2B5EF4-FFF2-40B4-BE49-F238E27FC236}">
                <a16:creationId xmlns:a16="http://schemas.microsoft.com/office/drawing/2014/main" id="{5AA38E70-6251-A7A4-653E-546BE7E44260}"/>
              </a:ext>
            </a:extLst>
          </p:cNvPr>
          <p:cNvSpPr>
            <a:spLocks noGrp="1"/>
          </p:cNvSpPr>
          <p:nvPr>
            <p:ph type="dt" sz="half" idx="4294967295"/>
          </p:nvPr>
        </p:nvSpPr>
        <p:spPr>
          <a:xfrm>
            <a:off x="0" y="5032375"/>
            <a:ext cx="1816100" cy="322263"/>
          </a:xfrm>
        </p:spPr>
        <p:txBody>
          <a:bodyPr/>
          <a:lstStyle/>
          <a:p>
            <a:pPr>
              <a:spcAft>
                <a:spcPts val="600"/>
              </a:spcAft>
            </a:pPr>
            <a:fld id="{EC21C160-BABF-415D-B368-676E54930AE1}" type="datetime1">
              <a:pPr>
                <a:spcAft>
                  <a:spcPts val="600"/>
                </a:spcAft>
              </a:pPr>
              <a:t>6/28/2022</a:t>
            </a:fld>
            <a:endParaRPr lang="nl-BE"/>
          </a:p>
        </p:txBody>
      </p:sp>
      <p:sp>
        <p:nvSpPr>
          <p:cNvPr id="16" name="Text Placeholder 5">
            <a:extLst>
              <a:ext uri="{FF2B5EF4-FFF2-40B4-BE49-F238E27FC236}">
                <a16:creationId xmlns:a16="http://schemas.microsoft.com/office/drawing/2014/main" id="{947945CF-EC15-8CC0-104C-4A22848F4A97}"/>
              </a:ext>
            </a:extLst>
          </p:cNvPr>
          <p:cNvSpPr>
            <a:spLocks noGrp="1"/>
          </p:cNvSpPr>
          <p:nvPr>
            <p:ph type="body" sz="quarter" idx="4294967295"/>
          </p:nvPr>
        </p:nvSpPr>
        <p:spPr>
          <a:xfrm>
            <a:off x="0" y="4614863"/>
            <a:ext cx="6345238" cy="317500"/>
          </a:xfrm>
        </p:spPr>
        <p:txBody>
          <a:bodyPr vert="horz" lIns="0" tIns="0" rIns="0" bIns="45720" rtlCol="0" anchor="t">
            <a:noAutofit/>
          </a:bodyPr>
          <a:lstStyle/>
          <a:p>
            <a:r>
              <a:rPr lang="en-US"/>
              <a:t>Katrien </a:t>
            </a:r>
            <a:r>
              <a:rPr lang="en-US" err="1"/>
              <a:t>Jansegers</a:t>
            </a:r>
            <a:r>
              <a:rPr lang="en-US"/>
              <a:t> </a:t>
            </a:r>
          </a:p>
        </p:txBody>
      </p:sp>
      <p:sp>
        <p:nvSpPr>
          <p:cNvPr id="11" name="TextBox 10">
            <a:extLst>
              <a:ext uri="{FF2B5EF4-FFF2-40B4-BE49-F238E27FC236}">
                <a16:creationId xmlns:a16="http://schemas.microsoft.com/office/drawing/2014/main" id="{5E620CE1-C307-016C-1BB1-5BCFC4721B0D}"/>
              </a:ext>
            </a:extLst>
          </p:cNvPr>
          <p:cNvSpPr txBox="1"/>
          <p:nvPr/>
        </p:nvSpPr>
        <p:spPr>
          <a:xfrm>
            <a:off x="5744097" y="406352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Wat </a:t>
            </a:r>
            <a:r>
              <a:rPr lang="en-US" err="1"/>
              <a:t>verandert</a:t>
            </a:r>
            <a:r>
              <a:rPr lang="en-US"/>
              <a:t> er?</a:t>
            </a:r>
          </a:p>
        </p:txBody>
      </p:sp>
      <p:pic>
        <p:nvPicPr>
          <p:cNvPr id="15" name="Picture 16">
            <a:extLst>
              <a:ext uri="{FF2B5EF4-FFF2-40B4-BE49-F238E27FC236}">
                <a16:creationId xmlns:a16="http://schemas.microsoft.com/office/drawing/2014/main" id="{5FB8FC37-796E-B4E0-2627-E80F064777F5}"/>
              </a:ext>
            </a:extLst>
          </p:cNvPr>
          <p:cNvPicPr>
            <a:picLocks noGrp="1" noChangeAspect="1"/>
          </p:cNvPicPr>
          <p:nvPr>
            <p:ph type="pic" sz="quarter" idx="11"/>
          </p:nvPr>
        </p:nvPicPr>
        <p:blipFill rotWithShape="1">
          <a:blip r:embed="rId3"/>
          <a:srcRect l="30362" r="30362"/>
          <a:stretch/>
        </p:blipFill>
        <p:spPr>
          <a:xfrm>
            <a:off x="347076" y="295254"/>
            <a:ext cx="5747787" cy="6271200"/>
          </a:xfrm>
        </p:spPr>
      </p:pic>
    </p:spTree>
    <p:extLst>
      <p:ext uri="{BB962C8B-B14F-4D97-AF65-F5344CB8AC3E}">
        <p14:creationId xmlns:p14="http://schemas.microsoft.com/office/powerpoint/2010/main" val="643646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9BEC28AB-9D59-464C-8500-431AB17E88A2}"/>
              </a:ext>
            </a:extLst>
          </p:cNvPr>
          <p:cNvSpPr>
            <a:spLocks noGrp="1"/>
          </p:cNvSpPr>
          <p:nvPr>
            <p:ph type="pic" sz="quarter" idx="10"/>
          </p:nvPr>
        </p:nvSpPr>
        <p:spPr/>
      </p:sp>
      <p:sp>
        <p:nvSpPr>
          <p:cNvPr id="14" name="Tijdelijke aanduiding voor tekst 13">
            <a:extLst>
              <a:ext uri="{FF2B5EF4-FFF2-40B4-BE49-F238E27FC236}">
                <a16:creationId xmlns:a16="http://schemas.microsoft.com/office/drawing/2014/main" id="{69E902CF-6E10-4F24-9CC8-1ACDE20956BF}"/>
              </a:ext>
            </a:extLst>
          </p:cNvPr>
          <p:cNvSpPr>
            <a:spLocks noGrp="1"/>
          </p:cNvSpPr>
          <p:nvPr>
            <p:ph type="body" sz="quarter" idx="11"/>
          </p:nvPr>
        </p:nvSpPr>
        <p:spPr/>
        <p:txBody>
          <a:bodyPr vert="horz" lIns="180000" tIns="2556000" rIns="180000" bIns="45720" rtlCol="0" anchor="t">
            <a:noAutofit/>
          </a:bodyPr>
          <a:lstStyle/>
          <a:p>
            <a:r>
              <a:rPr lang="nl-BE" sz="3200">
                <a:latin typeface="Flanders Art Sans"/>
              </a:rPr>
              <a:t>Alles</a:t>
            </a:r>
            <a:endParaRPr lang="nl-BE" sz="3200"/>
          </a:p>
        </p:txBody>
      </p:sp>
      <p:sp>
        <p:nvSpPr>
          <p:cNvPr id="15" name="Tijdelijke aanduiding voor tekst 14">
            <a:extLst>
              <a:ext uri="{FF2B5EF4-FFF2-40B4-BE49-F238E27FC236}">
                <a16:creationId xmlns:a16="http://schemas.microsoft.com/office/drawing/2014/main" id="{5DB9AA9B-BC13-4B39-8C29-66ECA3E51F70}"/>
              </a:ext>
            </a:extLst>
          </p:cNvPr>
          <p:cNvSpPr>
            <a:spLocks noGrp="1"/>
          </p:cNvSpPr>
          <p:nvPr>
            <p:ph type="body" sz="quarter" idx="12"/>
          </p:nvPr>
        </p:nvSpPr>
        <p:spPr/>
        <p:txBody>
          <a:bodyPr/>
          <a:lstStyle/>
          <a:p>
            <a:endParaRPr lang="nl-BE"/>
          </a:p>
        </p:txBody>
      </p:sp>
      <p:sp>
        <p:nvSpPr>
          <p:cNvPr id="16" name="Tijdelijke aanduiding voor tekst 15">
            <a:extLst>
              <a:ext uri="{FF2B5EF4-FFF2-40B4-BE49-F238E27FC236}">
                <a16:creationId xmlns:a16="http://schemas.microsoft.com/office/drawing/2014/main" id="{600CD12A-4925-4311-8888-17A513885E72}"/>
              </a:ext>
            </a:extLst>
          </p:cNvPr>
          <p:cNvSpPr>
            <a:spLocks noGrp="1"/>
          </p:cNvSpPr>
          <p:nvPr>
            <p:ph type="body" sz="quarter" idx="13"/>
          </p:nvPr>
        </p:nvSpPr>
        <p:spPr>
          <a:xfrm>
            <a:off x="4933022" y="2107813"/>
            <a:ext cx="2200405" cy="3996055"/>
          </a:xfrm>
        </p:spPr>
        <p:txBody>
          <a:bodyPr vert="horz" lIns="180000" tIns="2556000" rIns="180000" bIns="45720" rtlCol="0" anchor="t">
            <a:noAutofit/>
          </a:bodyPr>
          <a:lstStyle/>
          <a:p>
            <a:r>
              <a:rPr lang="nl-BE" sz="3200">
                <a:latin typeface="Flanders Art Sans"/>
              </a:rPr>
              <a:t>Niets</a:t>
            </a:r>
            <a:endParaRPr lang="nl-BE" sz="3200"/>
          </a:p>
        </p:txBody>
      </p:sp>
      <p:sp>
        <p:nvSpPr>
          <p:cNvPr id="17" name="Tijdelijke aanduiding voor tekst 16">
            <a:extLst>
              <a:ext uri="{FF2B5EF4-FFF2-40B4-BE49-F238E27FC236}">
                <a16:creationId xmlns:a16="http://schemas.microsoft.com/office/drawing/2014/main" id="{D14A0074-78B3-46A2-A28A-1852343206A8}"/>
              </a:ext>
            </a:extLst>
          </p:cNvPr>
          <p:cNvSpPr>
            <a:spLocks noGrp="1"/>
          </p:cNvSpPr>
          <p:nvPr>
            <p:ph type="body" sz="quarter" idx="14"/>
          </p:nvPr>
        </p:nvSpPr>
        <p:spPr>
          <a:xfrm>
            <a:off x="5626199" y="4228108"/>
            <a:ext cx="939600" cy="36000"/>
          </a:xfrm>
        </p:spPr>
        <p:txBody>
          <a:bodyPr/>
          <a:lstStyle/>
          <a:p>
            <a:endParaRPr lang="nl-BE"/>
          </a:p>
        </p:txBody>
      </p:sp>
      <p:sp>
        <p:nvSpPr>
          <p:cNvPr id="18" name="Tijdelijke aanduiding voor tekst 17">
            <a:extLst>
              <a:ext uri="{FF2B5EF4-FFF2-40B4-BE49-F238E27FC236}">
                <a16:creationId xmlns:a16="http://schemas.microsoft.com/office/drawing/2014/main" id="{EDCC655F-BA98-4C05-AE68-02FB2DE15C8C}"/>
              </a:ext>
            </a:extLst>
          </p:cNvPr>
          <p:cNvSpPr>
            <a:spLocks noGrp="1"/>
          </p:cNvSpPr>
          <p:nvPr>
            <p:ph type="body" sz="quarter" idx="15"/>
          </p:nvPr>
        </p:nvSpPr>
        <p:spPr>
          <a:xfrm>
            <a:off x="8809320" y="2102485"/>
            <a:ext cx="2200405" cy="3996055"/>
          </a:xfrm>
        </p:spPr>
        <p:txBody>
          <a:bodyPr vert="horz" lIns="180000" tIns="2556000" rIns="180000" bIns="45720" rtlCol="0" anchor="t">
            <a:noAutofit/>
          </a:bodyPr>
          <a:lstStyle/>
          <a:p>
            <a:r>
              <a:rPr lang="nl-BE" sz="2800">
                <a:latin typeface="Flanders Art Sans"/>
              </a:rPr>
              <a:t>Onze aanpak</a:t>
            </a:r>
            <a:endParaRPr lang="nl-BE" sz="2800"/>
          </a:p>
        </p:txBody>
      </p:sp>
      <p:sp>
        <p:nvSpPr>
          <p:cNvPr id="19" name="Tijdelijke aanduiding voor tekst 18">
            <a:extLst>
              <a:ext uri="{FF2B5EF4-FFF2-40B4-BE49-F238E27FC236}">
                <a16:creationId xmlns:a16="http://schemas.microsoft.com/office/drawing/2014/main" id="{83716AB3-E347-4858-AB6D-3CACB007C845}"/>
              </a:ext>
            </a:extLst>
          </p:cNvPr>
          <p:cNvSpPr>
            <a:spLocks noGrp="1"/>
          </p:cNvSpPr>
          <p:nvPr>
            <p:ph type="body" sz="quarter" idx="16"/>
          </p:nvPr>
        </p:nvSpPr>
        <p:spPr>
          <a:xfrm>
            <a:off x="9439721" y="4346963"/>
            <a:ext cx="939600" cy="36000"/>
          </a:xfrm>
        </p:spPr>
        <p:txBody>
          <a:bodyPr/>
          <a:lstStyle/>
          <a:p>
            <a:endParaRPr lang="nl-BE"/>
          </a:p>
        </p:txBody>
      </p:sp>
      <p:sp>
        <p:nvSpPr>
          <p:cNvPr id="27" name="Titel 26">
            <a:extLst>
              <a:ext uri="{FF2B5EF4-FFF2-40B4-BE49-F238E27FC236}">
                <a16:creationId xmlns:a16="http://schemas.microsoft.com/office/drawing/2014/main" id="{2B31F890-34FF-49E9-B23B-F2FBB8DA881B}"/>
              </a:ext>
            </a:extLst>
          </p:cNvPr>
          <p:cNvSpPr>
            <a:spLocks noGrp="1"/>
          </p:cNvSpPr>
          <p:nvPr>
            <p:ph type="title"/>
          </p:nvPr>
        </p:nvSpPr>
        <p:spPr/>
        <p:txBody>
          <a:bodyPr/>
          <a:lstStyle/>
          <a:p>
            <a:r>
              <a:rPr lang="nl-BE">
                <a:latin typeface="FlandersArtSans-Bold"/>
              </a:rPr>
              <a:t>Wat verandert er?</a:t>
            </a:r>
            <a:endParaRPr lang="nl-BE"/>
          </a:p>
        </p:txBody>
      </p:sp>
      <p:pic>
        <p:nvPicPr>
          <p:cNvPr id="8" name="Graphic 8" descr="Cirkels met lijnen met effen opvulling">
            <a:extLst>
              <a:ext uri="{FF2B5EF4-FFF2-40B4-BE49-F238E27FC236}">
                <a16:creationId xmlns:a16="http://schemas.microsoft.com/office/drawing/2014/main" id="{9B447B5E-AB2B-AEA4-3141-D306E5A01BA2}"/>
              </a:ext>
            </a:extLst>
          </p:cNvPr>
          <p:cNvPicPr>
            <a:picLocks noGrp="1" noChangeAspect="1"/>
          </p:cNvPicPr>
          <p:nvPr>
            <p:ph type="pic" sz="quarter" idx="19"/>
          </p:nvPr>
        </p:nvPicPr>
        <p:blipFill rotWithShape="1">
          <a:blip r:embed="rId3">
            <a:extLst>
              <a:ext uri="{96DAC541-7B7A-43D3-8B79-37D633B846F1}">
                <asvg:svgBlip xmlns:asvg="http://schemas.microsoft.com/office/drawing/2016/SVG/main" r:embed="rId4"/>
              </a:ext>
            </a:extLst>
          </a:blip>
          <a:srcRect/>
          <a:stretch/>
        </p:blipFill>
        <p:spPr>
          <a:xfrm>
            <a:off x="1655247" y="2790513"/>
            <a:ext cx="1004887" cy="1004887"/>
          </a:xfrm>
        </p:spPr>
      </p:pic>
      <p:pic>
        <p:nvPicPr>
          <p:cNvPr id="11" name="Graphic 11" descr="Ethernet met effen opvulling">
            <a:extLst>
              <a:ext uri="{FF2B5EF4-FFF2-40B4-BE49-F238E27FC236}">
                <a16:creationId xmlns:a16="http://schemas.microsoft.com/office/drawing/2014/main" id="{C0D19C6E-4205-8C5E-C57B-915CBFD821A7}"/>
              </a:ext>
            </a:extLst>
          </p:cNvPr>
          <p:cNvPicPr>
            <a:picLocks noGrp="1" noChangeAspect="1"/>
          </p:cNvPicPr>
          <p:nvPr>
            <p:ph type="pic" sz="quarter" idx="20"/>
          </p:nvPr>
        </p:nvPicPr>
        <p:blipFill rotWithShape="1">
          <a:blip r:embed="rId5">
            <a:extLst>
              <a:ext uri="{96DAC541-7B7A-43D3-8B79-37D633B846F1}">
                <asvg:svgBlip xmlns:asvg="http://schemas.microsoft.com/office/drawing/2016/SVG/main" r:embed="rId6"/>
              </a:ext>
            </a:extLst>
          </a:blip>
          <a:srcRect/>
          <a:stretch/>
        </p:blipFill>
        <p:spPr>
          <a:xfrm>
            <a:off x="5517564" y="2790512"/>
            <a:ext cx="1004887" cy="1004887"/>
          </a:xfrm>
        </p:spPr>
      </p:pic>
      <p:pic>
        <p:nvPicPr>
          <p:cNvPr id="21" name="Graphic 21" descr="Pijlen in visgraatmotief met effen opvulling">
            <a:extLst>
              <a:ext uri="{FF2B5EF4-FFF2-40B4-BE49-F238E27FC236}">
                <a16:creationId xmlns:a16="http://schemas.microsoft.com/office/drawing/2014/main" id="{A54D1480-223B-C6CD-B62E-F99E05DED5DD}"/>
              </a:ext>
            </a:extLst>
          </p:cNvPr>
          <p:cNvPicPr>
            <a:picLocks noGrp="1" noChangeAspect="1"/>
          </p:cNvPicPr>
          <p:nvPr>
            <p:ph type="pic" sz="quarter" idx="21"/>
          </p:nvPr>
        </p:nvPicPr>
        <p:blipFill rotWithShape="1">
          <a:blip r:embed="rId7">
            <a:extLst>
              <a:ext uri="{96DAC541-7B7A-43D3-8B79-37D633B846F1}">
                <asvg:svgBlip xmlns:asvg="http://schemas.microsoft.com/office/drawing/2016/SVG/main" r:embed="rId8"/>
              </a:ext>
            </a:extLst>
          </a:blip>
          <a:srcRect/>
          <a:stretch/>
        </p:blipFill>
        <p:spPr>
          <a:xfrm>
            <a:off x="9487097" y="2790513"/>
            <a:ext cx="1004887" cy="1004887"/>
          </a:xfrm>
        </p:spPr>
      </p:pic>
    </p:spTree>
    <p:extLst>
      <p:ext uri="{BB962C8B-B14F-4D97-AF65-F5344CB8AC3E}">
        <p14:creationId xmlns:p14="http://schemas.microsoft.com/office/powerpoint/2010/main" val="1845675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tadslichten gefocust in een vergrootglas">
            <a:extLst>
              <a:ext uri="{FF2B5EF4-FFF2-40B4-BE49-F238E27FC236}">
                <a16:creationId xmlns:a16="http://schemas.microsoft.com/office/drawing/2014/main" id="{06D2FE40-0F95-F815-7AC7-8D24D53D7131}"/>
              </a:ext>
            </a:extLst>
          </p:cNvPr>
          <p:cNvPicPr>
            <a:picLocks noGrp="1" noChangeAspect="1"/>
          </p:cNvPicPr>
          <p:nvPr>
            <p:ph type="pic" sz="quarter" idx="11"/>
          </p:nvPr>
        </p:nvPicPr>
        <p:blipFill rotWithShape="1">
          <a:blip r:embed="rId3"/>
          <a:srcRect t="12534" b="3197"/>
          <a:stretch/>
        </p:blipFill>
        <p:spPr>
          <a:xfrm>
            <a:off x="20" y="10"/>
            <a:ext cx="12191980" cy="6857989"/>
          </a:xfrm>
          <a:noFill/>
        </p:spPr>
      </p:pic>
      <p:sp>
        <p:nvSpPr>
          <p:cNvPr id="9" name="Text Placeholder 2">
            <a:extLst>
              <a:ext uri="{FF2B5EF4-FFF2-40B4-BE49-F238E27FC236}">
                <a16:creationId xmlns:a16="http://schemas.microsoft.com/office/drawing/2014/main" id="{782240A5-FF78-4BB5-AF30-B44C98F90B7E}"/>
              </a:ext>
            </a:extLst>
          </p:cNvPr>
          <p:cNvSpPr>
            <a:spLocks noGrp="1"/>
          </p:cNvSpPr>
          <p:nvPr>
            <p:ph type="body" sz="quarter" idx="14"/>
          </p:nvPr>
        </p:nvSpPr>
        <p:spPr>
          <a:xfrm>
            <a:off x="10669941" y="6145067"/>
            <a:ext cx="1215273" cy="578957"/>
          </a:xfrm>
        </p:spPr>
        <p:txBody>
          <a:bodyPr/>
          <a:lstStyle/>
          <a:p>
            <a:endParaRPr lang="en-US"/>
          </a:p>
        </p:txBody>
      </p:sp>
      <p:sp>
        <p:nvSpPr>
          <p:cNvPr id="11" name="Text Placeholder 3">
            <a:extLst>
              <a:ext uri="{FF2B5EF4-FFF2-40B4-BE49-F238E27FC236}">
                <a16:creationId xmlns:a16="http://schemas.microsoft.com/office/drawing/2014/main" id="{199DE9C5-2BC0-23E3-20C5-9C6D1FE9A7E5}"/>
              </a:ext>
            </a:extLst>
          </p:cNvPr>
          <p:cNvSpPr>
            <a:spLocks noGrp="1"/>
          </p:cNvSpPr>
          <p:nvPr>
            <p:ph type="body" sz="quarter" idx="16"/>
          </p:nvPr>
        </p:nvSpPr>
        <p:spPr>
          <a:xfrm>
            <a:off x="371475" y="6305360"/>
            <a:ext cx="1302984" cy="254675"/>
          </a:xfrm>
        </p:spPr>
        <p:txBody>
          <a:bodyPr/>
          <a:lstStyle/>
          <a:p>
            <a:endParaRPr lang="en-US"/>
          </a:p>
        </p:txBody>
      </p:sp>
    </p:spTree>
    <p:extLst>
      <p:ext uri="{BB962C8B-B14F-4D97-AF65-F5344CB8AC3E}">
        <p14:creationId xmlns:p14="http://schemas.microsoft.com/office/powerpoint/2010/main" val="3024389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descr="Afbeelding met tekst&#10;&#10;Automatisch gegenereerde beschrijving">
            <a:extLst>
              <a:ext uri="{FF2B5EF4-FFF2-40B4-BE49-F238E27FC236}">
                <a16:creationId xmlns:a16="http://schemas.microsoft.com/office/drawing/2014/main" id="{098BA148-D8FE-48DB-A63D-CFA443D94BA5}"/>
              </a:ext>
            </a:extLst>
          </p:cNvPr>
          <p:cNvPicPr>
            <a:picLocks noGrp="1" noChangeAspect="1"/>
          </p:cNvPicPr>
          <p:nvPr>
            <p:ph sz="quarter" idx="11"/>
          </p:nvPr>
        </p:nvPicPr>
        <p:blipFill>
          <a:blip r:embed="rId3"/>
          <a:stretch>
            <a:fillRect/>
          </a:stretch>
        </p:blipFill>
        <p:spPr>
          <a:xfrm>
            <a:off x="10581522" y="5670884"/>
            <a:ext cx="1471990" cy="1471990"/>
          </a:xfrm>
        </p:spPr>
      </p:pic>
      <p:sp>
        <p:nvSpPr>
          <p:cNvPr id="2" name="Titel 1">
            <a:extLst>
              <a:ext uri="{FF2B5EF4-FFF2-40B4-BE49-F238E27FC236}">
                <a16:creationId xmlns:a16="http://schemas.microsoft.com/office/drawing/2014/main" id="{E0BDE3D0-0594-49DF-B736-3FF51E739157}"/>
              </a:ext>
            </a:extLst>
          </p:cNvPr>
          <p:cNvSpPr>
            <a:spLocks noGrp="1"/>
          </p:cNvSpPr>
          <p:nvPr>
            <p:ph type="title"/>
          </p:nvPr>
        </p:nvSpPr>
        <p:spPr>
          <a:xfrm>
            <a:off x="371475" y="425302"/>
            <a:ext cx="11449050" cy="1680301"/>
          </a:xfrm>
        </p:spPr>
        <p:txBody>
          <a:bodyPr/>
          <a:lstStyle/>
          <a:p>
            <a:r>
              <a:rPr lang="nl-BE" b="1">
                <a:solidFill>
                  <a:schemeClr val="bg2">
                    <a:lumMod val="75000"/>
                  </a:schemeClr>
                </a:solidFill>
                <a:latin typeface="FlandersArtSans-Bold"/>
              </a:rPr>
              <a:t>Duurzame loopbanen</a:t>
            </a:r>
            <a:endParaRPr lang="nl-NL"/>
          </a:p>
          <a:p>
            <a:endParaRPr lang="nl-NL" b="1">
              <a:solidFill>
                <a:schemeClr val="bg2">
                  <a:lumMod val="75000"/>
                </a:schemeClr>
              </a:solidFill>
            </a:endParaRPr>
          </a:p>
        </p:txBody>
      </p:sp>
      <p:sp>
        <p:nvSpPr>
          <p:cNvPr id="5" name="Tekstvak 4">
            <a:extLst>
              <a:ext uri="{FF2B5EF4-FFF2-40B4-BE49-F238E27FC236}">
                <a16:creationId xmlns:a16="http://schemas.microsoft.com/office/drawing/2014/main" id="{09F7B5AE-736F-4717-9157-9749D877B00E}"/>
              </a:ext>
            </a:extLst>
          </p:cNvPr>
          <p:cNvSpPr txBox="1"/>
          <p:nvPr/>
        </p:nvSpPr>
        <p:spPr>
          <a:xfrm>
            <a:off x="452065" y="1471910"/>
            <a:ext cx="116014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ea typeface="+mn-lt"/>
                <a:cs typeface="+mn-lt"/>
              </a:rPr>
              <a:t>Loopbanen worden</a:t>
            </a:r>
          </a:p>
          <a:p>
            <a:r>
              <a:rPr lang="nl-NL" sz="2000">
                <a:ea typeface="+mn-lt"/>
                <a:cs typeface="+mn-lt"/>
              </a:rPr>
              <a:t>-minder lineair, minder hiërarchisch</a:t>
            </a:r>
          </a:p>
          <a:p>
            <a:r>
              <a:rPr lang="nl-NL" sz="2000">
                <a:ea typeface="+mn-lt"/>
                <a:cs typeface="+mn-lt"/>
              </a:rPr>
              <a:t>- dynamischer, langer en complexer </a:t>
            </a:r>
            <a:br>
              <a:rPr lang="nl-NL" sz="2000">
                <a:ea typeface="+mn-lt"/>
                <a:cs typeface="+mn-lt"/>
              </a:rPr>
            </a:br>
            <a:r>
              <a:rPr lang="nl-NL" sz="2000">
                <a:solidFill>
                  <a:srgbClr val="FFEB00"/>
                </a:solidFill>
                <a:ea typeface="+mn-lt"/>
                <a:cs typeface="+mn-lt"/>
                <a:sym typeface="Wingdings" panose="05000000000000000000" pitchFamily="2" charset="2"/>
              </a:rPr>
              <a:t></a:t>
            </a:r>
            <a:r>
              <a:rPr lang="nl-NL" sz="2000">
                <a:ea typeface="+mn-lt"/>
                <a:cs typeface="+mn-lt"/>
                <a:sym typeface="Wingdings" panose="05000000000000000000" pitchFamily="2" charset="2"/>
              </a:rPr>
              <a:t> nieuwe werkgever-werknemer-relatie: </a:t>
            </a:r>
            <a:r>
              <a:rPr lang="nl-NL" sz="2000" err="1">
                <a:ea typeface="+mn-lt"/>
                <a:cs typeface="+mn-lt"/>
                <a:sym typeface="Wingdings" panose="05000000000000000000" pitchFamily="2" charset="2"/>
              </a:rPr>
              <a:t>jobzekerheid</a:t>
            </a:r>
            <a:r>
              <a:rPr lang="nl-NL" sz="2000">
                <a:ea typeface="+mn-lt"/>
                <a:cs typeface="+mn-lt"/>
                <a:sym typeface="Wingdings" panose="05000000000000000000" pitchFamily="2" charset="2"/>
              </a:rPr>
              <a:t> maakt plaats voor inzetbaarheid</a:t>
            </a:r>
          </a:p>
          <a:p>
            <a:r>
              <a:rPr lang="nl-NL" sz="2000">
                <a:solidFill>
                  <a:srgbClr val="FFEB00"/>
                </a:solidFill>
                <a:ea typeface="+mn-lt"/>
                <a:cs typeface="+mn-lt"/>
                <a:sym typeface="Wingdings" panose="05000000000000000000" pitchFamily="2" charset="2"/>
              </a:rPr>
              <a:t></a:t>
            </a:r>
            <a:r>
              <a:rPr lang="nl-NL" sz="2000">
                <a:ea typeface="+mn-lt"/>
                <a:cs typeface="+mn-lt"/>
                <a:sym typeface="Wingdings" panose="05000000000000000000" pitchFamily="2" charset="2"/>
              </a:rPr>
              <a:t> </a:t>
            </a:r>
            <a:r>
              <a:rPr lang="nl-NL" sz="2000">
                <a:ea typeface="+mn-lt"/>
                <a:cs typeface="+mn-lt"/>
              </a:rPr>
              <a:t>nood aan duurzamere loopbanen</a:t>
            </a:r>
          </a:p>
          <a:p>
            <a:endParaRPr lang="nl-NL" sz="2000">
              <a:ea typeface="+mn-lt"/>
              <a:cs typeface="+mn-lt"/>
            </a:endParaRPr>
          </a:p>
          <a:p>
            <a:endParaRPr lang="nl-NL" sz="2000">
              <a:ea typeface="+mn-lt"/>
              <a:cs typeface="+mn-lt"/>
            </a:endParaRPr>
          </a:p>
          <a:p>
            <a:r>
              <a:rPr lang="nl-NL" sz="2400" b="1">
                <a:ea typeface="+mn-lt"/>
                <a:cs typeface="+mn-lt"/>
              </a:rPr>
              <a:t>Definitie duurzame loopbanen</a:t>
            </a:r>
          </a:p>
          <a:p>
            <a:r>
              <a:rPr lang="nl-NL" sz="2000">
                <a:ea typeface="+mn-lt"/>
                <a:cs typeface="+mn-lt"/>
              </a:rPr>
              <a:t>"Een </a:t>
            </a:r>
            <a:r>
              <a:rPr lang="nl-NL" sz="2000" b="1">
                <a:ea typeface="+mn-lt"/>
                <a:cs typeface="+mn-lt"/>
              </a:rPr>
              <a:t>opeenvolging van loopbaanervaringen </a:t>
            </a:r>
            <a:r>
              <a:rPr lang="nl-NL" sz="2000">
                <a:ea typeface="+mn-lt"/>
                <a:cs typeface="+mn-lt"/>
              </a:rPr>
              <a:t>- jobs, maar </a:t>
            </a:r>
            <a:r>
              <a:rPr lang="nl-NL" sz="2000" b="1">
                <a:ea typeface="+mn-lt"/>
                <a:cs typeface="+mn-lt"/>
              </a:rPr>
              <a:t>ook andere relevante ervaringen</a:t>
            </a:r>
            <a:r>
              <a:rPr lang="nl-NL" sz="2000">
                <a:ea typeface="+mn-lt"/>
                <a:cs typeface="+mn-lt"/>
              </a:rPr>
              <a:t> - over een periode van</a:t>
            </a:r>
            <a:r>
              <a:rPr lang="nl-NL" sz="2000" b="1">
                <a:ea typeface="+mn-lt"/>
                <a:cs typeface="+mn-lt"/>
              </a:rPr>
              <a:t> tijd, </a:t>
            </a:r>
            <a:r>
              <a:rPr lang="nl-NL" sz="2000">
                <a:ea typeface="+mn-lt"/>
                <a:cs typeface="+mn-lt"/>
              </a:rPr>
              <a:t>(die verschillende sociale ruimten doorkruist).  Deze opeenvolging wordt gekenmerkt</a:t>
            </a:r>
            <a:r>
              <a:rPr lang="nl-NL" sz="2000" b="1">
                <a:ea typeface="+mn-lt"/>
                <a:cs typeface="+mn-lt"/>
              </a:rPr>
              <a:t> door individueel eigenaarschap</a:t>
            </a:r>
            <a:r>
              <a:rPr lang="nl-NL" sz="2000">
                <a:ea typeface="+mn-lt"/>
                <a:cs typeface="+mn-lt"/>
              </a:rPr>
              <a:t>, waardoor de loopbaan betekenisvol wordt voor het individu." </a:t>
            </a:r>
          </a:p>
          <a:p>
            <a:endParaRPr lang="nl-NL" sz="2000"/>
          </a:p>
          <a:p>
            <a:endParaRPr lang="nl-NL" sz="2000"/>
          </a:p>
        </p:txBody>
      </p:sp>
      <p:sp>
        <p:nvSpPr>
          <p:cNvPr id="3" name="Pijl: rechts 2">
            <a:extLst>
              <a:ext uri="{FF2B5EF4-FFF2-40B4-BE49-F238E27FC236}">
                <a16:creationId xmlns:a16="http://schemas.microsoft.com/office/drawing/2014/main" id="{9E2C2D8A-09F7-48B3-9200-E283E0D8D5EC}"/>
              </a:ext>
            </a:extLst>
          </p:cNvPr>
          <p:cNvSpPr/>
          <p:nvPr/>
        </p:nvSpPr>
        <p:spPr>
          <a:xfrm>
            <a:off x="5606796" y="3186683"/>
            <a:ext cx="978407" cy="484631"/>
          </a:xfrm>
          <a:prstGeom prst="rightArrow">
            <a:avLst/>
          </a:prstGeom>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nl-NL"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910617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EFEC28-40F2-4CC3-89EA-9C667F18C07B}"/>
              </a:ext>
            </a:extLst>
          </p:cNvPr>
          <p:cNvSpPr>
            <a:spLocks noGrp="1"/>
          </p:cNvSpPr>
          <p:nvPr>
            <p:ph type="title"/>
          </p:nvPr>
        </p:nvSpPr>
        <p:spPr/>
        <p:txBody>
          <a:bodyPr/>
          <a:lstStyle/>
          <a:p>
            <a:r>
              <a:rPr lang="nl-BE" b="1">
                <a:solidFill>
                  <a:schemeClr val="bg2">
                    <a:lumMod val="75000"/>
                  </a:schemeClr>
                </a:solidFill>
                <a:latin typeface="FlandersArtSans-Bold"/>
              </a:rPr>
              <a:t>Investeren in duurzame loopbanen loont</a:t>
            </a:r>
            <a:endParaRPr lang="nl-BE"/>
          </a:p>
        </p:txBody>
      </p:sp>
      <p:sp>
        <p:nvSpPr>
          <p:cNvPr id="3" name="Tijdelijke aanduiding voor inhoud 2">
            <a:extLst>
              <a:ext uri="{FF2B5EF4-FFF2-40B4-BE49-F238E27FC236}">
                <a16:creationId xmlns:a16="http://schemas.microsoft.com/office/drawing/2014/main" id="{E3A9153E-7DEC-4FC9-8FF2-7455E6DABDA6}"/>
              </a:ext>
            </a:extLst>
          </p:cNvPr>
          <p:cNvSpPr>
            <a:spLocks noGrp="1"/>
          </p:cNvSpPr>
          <p:nvPr>
            <p:ph sz="quarter" idx="11"/>
          </p:nvPr>
        </p:nvSpPr>
        <p:spPr/>
        <p:txBody>
          <a:bodyPr/>
          <a:lstStyle/>
          <a:p>
            <a:pPr marL="0" indent="0">
              <a:buNone/>
            </a:pPr>
            <a:endParaRPr lang="nl-NL"/>
          </a:p>
          <a:p>
            <a:pPr marL="0" indent="0">
              <a:buNone/>
            </a:pPr>
            <a:endParaRPr lang="nl-NL" sz="2800"/>
          </a:p>
          <a:p>
            <a:pPr marL="0" indent="0">
              <a:buNone/>
            </a:pPr>
            <a:r>
              <a:rPr lang="nl-NL" sz="2800">
                <a:ea typeface="+mn-lt"/>
                <a:cs typeface="+mn-lt"/>
              </a:rPr>
              <a:t>* Meer welzijn/tevredenheid van medewerkers (minder burn-out bv)</a:t>
            </a:r>
          </a:p>
          <a:p>
            <a:pPr marL="0" indent="0">
              <a:buNone/>
            </a:pPr>
            <a:r>
              <a:rPr lang="nl-NL" sz="2800">
                <a:ea typeface="+mn-lt"/>
                <a:cs typeface="+mn-lt"/>
              </a:rPr>
              <a:t>* Meer loyaliteit en betrokkenheid t.o.v. de organisatie</a:t>
            </a:r>
          </a:p>
          <a:p>
            <a:pPr marL="0" indent="0">
              <a:buNone/>
            </a:pPr>
            <a:r>
              <a:rPr lang="nl-NL" sz="2800">
                <a:ea typeface="+mn-lt"/>
                <a:cs typeface="+mn-lt"/>
              </a:rPr>
              <a:t>* Gemotiveerde medewerkers</a:t>
            </a:r>
            <a:endParaRPr lang="en-US" sz="2800">
              <a:ea typeface="+mn-lt"/>
              <a:cs typeface="+mn-lt"/>
            </a:endParaRPr>
          </a:p>
          <a:p>
            <a:pPr marL="0" indent="0">
              <a:buNone/>
            </a:pPr>
            <a:r>
              <a:rPr lang="nl-NL" sz="2800">
                <a:ea typeface="+mn-lt"/>
                <a:cs typeface="+mn-lt"/>
              </a:rPr>
              <a:t>* Hogere inzetbaarheid</a:t>
            </a:r>
            <a:endParaRPr lang="en-US" sz="2800">
              <a:ea typeface="+mn-lt"/>
              <a:cs typeface="+mn-lt"/>
            </a:endParaRPr>
          </a:p>
        </p:txBody>
      </p:sp>
      <p:pic>
        <p:nvPicPr>
          <p:cNvPr id="4" name="Afbeelding 7" descr="Afbeelding met tekst&#10;&#10;Automatisch gegenereerde beschrijving">
            <a:extLst>
              <a:ext uri="{FF2B5EF4-FFF2-40B4-BE49-F238E27FC236}">
                <a16:creationId xmlns:a16="http://schemas.microsoft.com/office/drawing/2014/main" id="{88F44035-AD74-4311-AFBF-618B9EAD65CB}"/>
              </a:ext>
            </a:extLst>
          </p:cNvPr>
          <p:cNvPicPr>
            <a:picLocks noChangeAspect="1"/>
          </p:cNvPicPr>
          <p:nvPr/>
        </p:nvPicPr>
        <p:blipFill>
          <a:blip r:embed="rId3"/>
          <a:stretch>
            <a:fillRect/>
          </a:stretch>
        </p:blipFill>
        <p:spPr>
          <a:xfrm>
            <a:off x="8896030" y="4447999"/>
            <a:ext cx="1409700" cy="1400175"/>
          </a:xfrm>
          <a:prstGeom prst="rect">
            <a:avLst/>
          </a:prstGeom>
        </p:spPr>
      </p:pic>
    </p:spTree>
    <p:extLst>
      <p:ext uri="{BB962C8B-B14F-4D97-AF65-F5344CB8AC3E}">
        <p14:creationId xmlns:p14="http://schemas.microsoft.com/office/powerpoint/2010/main" val="2605816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968696" cy="1290410"/>
          </a:xfrm>
        </p:spPr>
        <p:txBody>
          <a:bodyPr/>
          <a:lstStyle/>
          <a:p>
            <a:r>
              <a:rPr lang="nl-BE"/>
              <a:t>De PPT-presentatie komt op de site van dit netwerk: </a:t>
            </a:r>
            <a:endParaRPr lang="en-US"/>
          </a:p>
          <a:p>
            <a:r>
              <a:rPr lang="nl-BE">
                <a:ea typeface="+mn-lt"/>
                <a:cs typeface="+mn-lt"/>
                <a:hlinkClick r:id="rId3"/>
              </a:rPr>
              <a:t>https://www.vlaanderen.be/informatie-voor-hr-professionals/agenda/hr-infonetwerk/28-06-2022</a:t>
            </a:r>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8064713" cy="974725"/>
          </a:xfrm>
        </p:spPr>
        <p:txBody>
          <a:bodyPr/>
          <a:lstStyle/>
          <a:p>
            <a:r>
              <a:rPr lang="nl-BE">
                <a:ea typeface="+mn-lt"/>
                <a:cs typeface="+mn-lt"/>
              </a:rPr>
              <a:t>De vergadering wordt opgenomen en de opname is deze middag </a:t>
            </a:r>
            <a:endParaRPr lang="en-US"/>
          </a:p>
          <a:p>
            <a:r>
              <a:rPr lang="nl-BE">
                <a:ea typeface="+mn-lt"/>
                <a:cs typeface="+mn-lt"/>
              </a:rPr>
              <a:t>beschikbaar op:</a:t>
            </a:r>
            <a:endParaRPr lang="nl-BE"/>
          </a:p>
          <a:p>
            <a:r>
              <a:rPr lang="nl-BE">
                <a:ea typeface="+mn-lt"/>
                <a:cs typeface="+mn-lt"/>
                <a:hlinkClick r:id="rId3"/>
              </a:rPr>
              <a:t>https://www.vlaanderen.be/informatie-voor-hr-professionals/agenda/hr-infonetwerk/28-06-2022</a:t>
            </a:r>
            <a:endParaRPr lang="en-US"/>
          </a:p>
          <a:p>
            <a:endParaRPr lang="nl-BE"/>
          </a:p>
        </p:txBody>
      </p:sp>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1483429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anden die kleien op een pottenbakkersschijf">
            <a:extLst>
              <a:ext uri="{FF2B5EF4-FFF2-40B4-BE49-F238E27FC236}">
                <a16:creationId xmlns:a16="http://schemas.microsoft.com/office/drawing/2014/main" id="{17A851E0-894C-E4B7-4424-A039B4937276}"/>
              </a:ext>
            </a:extLst>
          </p:cNvPr>
          <p:cNvPicPr>
            <a:picLocks noGrp="1" noChangeAspect="1"/>
          </p:cNvPicPr>
          <p:nvPr>
            <p:ph type="pic" sz="quarter" idx="11"/>
          </p:nvPr>
        </p:nvPicPr>
        <p:blipFill rotWithShape="1">
          <a:blip r:embed="rId3"/>
          <a:srcRect t="5253" b="24435"/>
          <a:stretch/>
        </p:blipFill>
        <p:spPr>
          <a:xfrm>
            <a:off x="20" y="10"/>
            <a:ext cx="12191980" cy="6857989"/>
          </a:xfrm>
          <a:noFill/>
        </p:spPr>
      </p:pic>
      <p:sp>
        <p:nvSpPr>
          <p:cNvPr id="15" name="Text Placeholder 2">
            <a:extLst>
              <a:ext uri="{FF2B5EF4-FFF2-40B4-BE49-F238E27FC236}">
                <a16:creationId xmlns:a16="http://schemas.microsoft.com/office/drawing/2014/main" id="{B1117EEA-68EA-3185-02C8-51037418D75F}"/>
              </a:ext>
            </a:extLst>
          </p:cNvPr>
          <p:cNvSpPr>
            <a:spLocks noGrp="1"/>
          </p:cNvSpPr>
          <p:nvPr>
            <p:ph type="body" sz="quarter" idx="14"/>
          </p:nvPr>
        </p:nvSpPr>
        <p:spPr>
          <a:xfrm>
            <a:off x="10669941" y="6145067"/>
            <a:ext cx="1215273" cy="578957"/>
          </a:xfrm>
        </p:spPr>
        <p:txBody>
          <a:bodyPr/>
          <a:lstStyle/>
          <a:p>
            <a:endParaRPr lang="en-US"/>
          </a:p>
        </p:txBody>
      </p:sp>
      <p:sp>
        <p:nvSpPr>
          <p:cNvPr id="16" name="Text Placeholder 3">
            <a:extLst>
              <a:ext uri="{FF2B5EF4-FFF2-40B4-BE49-F238E27FC236}">
                <a16:creationId xmlns:a16="http://schemas.microsoft.com/office/drawing/2014/main" id="{11D24902-7081-F8B0-27DB-EAC347F60F7E}"/>
              </a:ext>
            </a:extLst>
          </p:cNvPr>
          <p:cNvSpPr>
            <a:spLocks noGrp="1"/>
          </p:cNvSpPr>
          <p:nvPr>
            <p:ph type="body" sz="quarter" idx="16"/>
          </p:nvPr>
        </p:nvSpPr>
        <p:spPr>
          <a:xfrm>
            <a:off x="371475" y="6305360"/>
            <a:ext cx="1302984" cy="254675"/>
          </a:xfrm>
        </p:spPr>
        <p:txBody>
          <a:bodyPr/>
          <a:lstStyle/>
          <a:p>
            <a:endParaRPr lang="en-US"/>
          </a:p>
        </p:txBody>
      </p:sp>
    </p:spTree>
    <p:extLst>
      <p:ext uri="{BB962C8B-B14F-4D97-AF65-F5344CB8AC3E}">
        <p14:creationId xmlns:p14="http://schemas.microsoft.com/office/powerpoint/2010/main" val="1555757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8B34241-F58B-4F56-BD11-E87C0A8B8FBA}"/>
              </a:ext>
            </a:extLst>
          </p:cNvPr>
          <p:cNvSpPr>
            <a:spLocks noGrp="1"/>
          </p:cNvSpPr>
          <p:nvPr>
            <p:ph type="body" sz="quarter" idx="14"/>
          </p:nvPr>
        </p:nvSpPr>
        <p:spPr/>
        <p:txBody>
          <a:bodyPr/>
          <a:lstStyle/>
          <a:p>
            <a:endParaRPr lang="nl-BE"/>
          </a:p>
        </p:txBody>
      </p:sp>
      <p:sp>
        <p:nvSpPr>
          <p:cNvPr id="4" name="Tijdelijke aanduiding voor tekst 3">
            <a:extLst>
              <a:ext uri="{FF2B5EF4-FFF2-40B4-BE49-F238E27FC236}">
                <a16:creationId xmlns:a16="http://schemas.microsoft.com/office/drawing/2014/main" id="{93B44563-88E4-4172-91A9-D994590C477B}"/>
              </a:ext>
            </a:extLst>
          </p:cNvPr>
          <p:cNvSpPr>
            <a:spLocks noGrp="1"/>
          </p:cNvSpPr>
          <p:nvPr>
            <p:ph type="body" sz="quarter" idx="16"/>
          </p:nvPr>
        </p:nvSpPr>
        <p:spPr/>
        <p:txBody>
          <a:bodyPr/>
          <a:lstStyle/>
          <a:p>
            <a:endParaRPr lang="nl-BE"/>
          </a:p>
        </p:txBody>
      </p:sp>
      <p:pic>
        <p:nvPicPr>
          <p:cNvPr id="6" name="Afbeelding 5">
            <a:extLst>
              <a:ext uri="{FF2B5EF4-FFF2-40B4-BE49-F238E27FC236}">
                <a16:creationId xmlns:a16="http://schemas.microsoft.com/office/drawing/2014/main" id="{E3D9A5D4-F80A-40B1-BD95-05EECAB02AC8}"/>
              </a:ext>
            </a:extLst>
          </p:cNvPr>
          <p:cNvPicPr>
            <a:picLocks noChangeAspect="1"/>
          </p:cNvPicPr>
          <p:nvPr/>
        </p:nvPicPr>
        <p:blipFill rotWithShape="1">
          <a:blip r:embed="rId3"/>
          <a:srcRect l="41750" t="31778" r="41750" b="27111"/>
          <a:stretch/>
        </p:blipFill>
        <p:spPr>
          <a:xfrm>
            <a:off x="4175760" y="259103"/>
            <a:ext cx="4495800" cy="6300932"/>
          </a:xfrm>
          <a:prstGeom prst="rect">
            <a:avLst/>
          </a:prstGeom>
        </p:spPr>
      </p:pic>
    </p:spTree>
    <p:extLst>
      <p:ext uri="{BB962C8B-B14F-4D97-AF65-F5344CB8AC3E}">
        <p14:creationId xmlns:p14="http://schemas.microsoft.com/office/powerpoint/2010/main" val="119949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4FB85-D4FB-464B-B45E-E7A1AD687F69}"/>
              </a:ext>
            </a:extLst>
          </p:cNvPr>
          <p:cNvSpPr>
            <a:spLocks noGrp="1"/>
          </p:cNvSpPr>
          <p:nvPr>
            <p:ph type="title"/>
          </p:nvPr>
        </p:nvSpPr>
        <p:spPr>
          <a:xfrm>
            <a:off x="371475" y="425302"/>
            <a:ext cx="11449050" cy="1215958"/>
          </a:xfrm>
        </p:spPr>
        <p:txBody>
          <a:bodyPr anchor="ctr">
            <a:normAutofit/>
          </a:bodyPr>
          <a:lstStyle/>
          <a:p>
            <a:r>
              <a:rPr lang="nl-BE"/>
              <a:t>Missie: onze waarom</a:t>
            </a:r>
          </a:p>
        </p:txBody>
      </p:sp>
      <p:graphicFrame>
        <p:nvGraphicFramePr>
          <p:cNvPr id="6" name="Tijdelijke aanduiding voor tekst 2">
            <a:extLst>
              <a:ext uri="{FF2B5EF4-FFF2-40B4-BE49-F238E27FC236}">
                <a16:creationId xmlns:a16="http://schemas.microsoft.com/office/drawing/2014/main" id="{C56D4ACB-1FE6-4593-BB1F-CD36F08175E8}"/>
              </a:ext>
            </a:extLst>
          </p:cNvPr>
          <p:cNvGraphicFramePr/>
          <p:nvPr>
            <p:extLst>
              <p:ext uri="{D42A27DB-BD31-4B8C-83A1-F6EECF244321}">
                <p14:modId xmlns:p14="http://schemas.microsoft.com/office/powerpoint/2010/main" val="4148753886"/>
              </p:ext>
            </p:extLst>
          </p:nvPr>
        </p:nvGraphicFramePr>
        <p:xfrm>
          <a:off x="371475" y="1941513"/>
          <a:ext cx="11449050" cy="461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7441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0FF7974-5B03-027F-B785-08CE5C15EBF4}"/>
              </a:ext>
            </a:extLst>
          </p:cNvPr>
          <p:cNvPicPr>
            <a:picLocks noGrp="1" noChangeAspect="1"/>
          </p:cNvPicPr>
          <p:nvPr>
            <p:ph type="pic" sz="quarter" idx="11"/>
          </p:nvPr>
        </p:nvPicPr>
        <p:blipFill rotWithShape="1">
          <a:blip r:embed="rId3"/>
          <a:srcRect/>
          <a:stretch/>
        </p:blipFill>
        <p:spPr>
          <a:xfrm>
            <a:off x="213725" y="38099"/>
            <a:ext cx="11404165" cy="6400408"/>
          </a:xfrm>
        </p:spPr>
      </p:pic>
      <p:sp>
        <p:nvSpPr>
          <p:cNvPr id="3" name="Text Placeholder 2">
            <a:extLst>
              <a:ext uri="{FF2B5EF4-FFF2-40B4-BE49-F238E27FC236}">
                <a16:creationId xmlns:a16="http://schemas.microsoft.com/office/drawing/2014/main" id="{E9895541-A386-DE7B-8B28-511AC19D3B88}"/>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2AC81304-9DF3-A285-FC91-289F4EF3DE7A}"/>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130225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B164609-D758-1A6B-A8C7-79EB7F2438C8}"/>
              </a:ext>
            </a:extLst>
          </p:cNvPr>
          <p:cNvPicPr>
            <a:picLocks noGrp="1" noChangeAspect="1"/>
          </p:cNvPicPr>
          <p:nvPr>
            <p:ph type="pic" sz="quarter" idx="11"/>
          </p:nvPr>
        </p:nvPicPr>
        <p:blipFill rotWithShape="1">
          <a:blip r:embed="rId2"/>
          <a:srcRect/>
          <a:stretch/>
        </p:blipFill>
        <p:spPr>
          <a:xfrm>
            <a:off x="751562" y="64588"/>
            <a:ext cx="11054218" cy="6238221"/>
          </a:xfrm>
        </p:spPr>
      </p:pic>
      <p:sp>
        <p:nvSpPr>
          <p:cNvPr id="3" name="Text Placeholder 2">
            <a:extLst>
              <a:ext uri="{FF2B5EF4-FFF2-40B4-BE49-F238E27FC236}">
                <a16:creationId xmlns:a16="http://schemas.microsoft.com/office/drawing/2014/main" id="{FCCFB7F6-D85C-CC18-4D70-04282306DC29}"/>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6AB654CA-A2B6-F1F8-920A-D8472D3C4199}"/>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822830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BE7B0F3-116D-F363-F227-2D0C58D603EA}"/>
              </a:ext>
            </a:extLst>
          </p:cNvPr>
          <p:cNvPicPr>
            <a:picLocks noGrp="1" noChangeAspect="1"/>
          </p:cNvPicPr>
          <p:nvPr>
            <p:ph sz="quarter" idx="11"/>
          </p:nvPr>
        </p:nvPicPr>
        <p:blipFill>
          <a:blip r:embed="rId2"/>
          <a:stretch>
            <a:fillRect/>
          </a:stretch>
        </p:blipFill>
        <p:spPr>
          <a:xfrm>
            <a:off x="1042093" y="260939"/>
            <a:ext cx="10587978" cy="5964871"/>
          </a:xfrm>
        </p:spPr>
      </p:pic>
    </p:spTree>
    <p:extLst>
      <p:ext uri="{BB962C8B-B14F-4D97-AF65-F5344CB8AC3E}">
        <p14:creationId xmlns:p14="http://schemas.microsoft.com/office/powerpoint/2010/main" val="982740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084C7-9672-47C6-8931-DB23904A5D77}"/>
              </a:ext>
            </a:extLst>
          </p:cNvPr>
          <p:cNvSpPr>
            <a:spLocks noGrp="1"/>
          </p:cNvSpPr>
          <p:nvPr>
            <p:ph type="title"/>
          </p:nvPr>
        </p:nvSpPr>
        <p:spPr/>
        <p:txBody>
          <a:bodyPr/>
          <a:lstStyle/>
          <a:p>
            <a:r>
              <a:rPr lang="nl-BE"/>
              <a:t>Naar</a:t>
            </a:r>
          </a:p>
        </p:txBody>
      </p:sp>
      <p:graphicFrame>
        <p:nvGraphicFramePr>
          <p:cNvPr id="4" name="Tijdelijke aanduiding voor inhoud 3">
            <a:extLst>
              <a:ext uri="{FF2B5EF4-FFF2-40B4-BE49-F238E27FC236}">
                <a16:creationId xmlns:a16="http://schemas.microsoft.com/office/drawing/2014/main" id="{3D9402BB-C1D1-4396-8AAB-E63132E69713}"/>
              </a:ext>
            </a:extLst>
          </p:cNvPr>
          <p:cNvGraphicFramePr>
            <a:graphicFrameLocks noGrp="1"/>
          </p:cNvGraphicFramePr>
          <p:nvPr>
            <p:ph sz="quarter" idx="11"/>
            <p:extLst>
              <p:ext uri="{D42A27DB-BD31-4B8C-83A1-F6EECF244321}">
                <p14:modId xmlns:p14="http://schemas.microsoft.com/office/powerpoint/2010/main" val="3573513078"/>
              </p:ext>
            </p:extLst>
          </p:nvPr>
        </p:nvGraphicFramePr>
        <p:xfrm>
          <a:off x="371475" y="1506085"/>
          <a:ext cx="11449050" cy="461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3084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BE729-F831-451A-8A8C-6A5947F66123}"/>
              </a:ext>
            </a:extLst>
          </p:cNvPr>
          <p:cNvSpPr>
            <a:spLocks noGrp="1"/>
          </p:cNvSpPr>
          <p:nvPr>
            <p:ph type="title"/>
          </p:nvPr>
        </p:nvSpPr>
        <p:spPr>
          <a:xfrm>
            <a:off x="371475" y="130446"/>
            <a:ext cx="11449050" cy="1215958"/>
          </a:xfrm>
        </p:spPr>
        <p:txBody>
          <a:bodyPr/>
          <a:lstStyle/>
          <a:p>
            <a:r>
              <a:rPr lang="nl-BE">
                <a:latin typeface="FlandersArtSans-Bold"/>
              </a:rPr>
              <a:t>Wanneer kan dit aanbod ondersteunen</a:t>
            </a:r>
          </a:p>
        </p:txBody>
      </p:sp>
      <p:sp>
        <p:nvSpPr>
          <p:cNvPr id="3" name="Tijdelijke aanduiding voor inhoud 2">
            <a:extLst>
              <a:ext uri="{FF2B5EF4-FFF2-40B4-BE49-F238E27FC236}">
                <a16:creationId xmlns:a16="http://schemas.microsoft.com/office/drawing/2014/main" id="{A2724698-5716-474E-9642-C7B10B95B578}"/>
              </a:ext>
            </a:extLst>
          </p:cNvPr>
          <p:cNvSpPr>
            <a:spLocks noGrp="1"/>
          </p:cNvSpPr>
          <p:nvPr>
            <p:ph sz="quarter" idx="11"/>
          </p:nvPr>
        </p:nvSpPr>
        <p:spPr>
          <a:xfrm>
            <a:off x="514350" y="1346404"/>
            <a:ext cx="11449050" cy="5086294"/>
          </a:xfrm>
        </p:spPr>
        <p:txBody>
          <a:bodyPr/>
          <a:lstStyle/>
          <a:p>
            <a:r>
              <a:rPr lang="nl-BE"/>
              <a:t>Loopbaanvragen rond zelfinzicht; wat wil ik, wat kan ik,.. Het definiëren van een volgende loopbaanstap</a:t>
            </a:r>
          </a:p>
          <a:p>
            <a:pPr lvl="1"/>
            <a:r>
              <a:rPr lang="nl-BE" err="1"/>
              <a:t>Doegidsen</a:t>
            </a:r>
            <a:endParaRPr lang="nl-BE"/>
          </a:p>
          <a:p>
            <a:pPr lvl="1"/>
            <a:r>
              <a:rPr lang="nl-BE"/>
              <a:t>Voor personeelsleden van niveau C en D: workshop ‘starten met loopbaan in eigen handen’</a:t>
            </a:r>
          </a:p>
          <a:p>
            <a:pPr lvl="1"/>
            <a:endParaRPr lang="nl-BE"/>
          </a:p>
          <a:p>
            <a:r>
              <a:rPr lang="nl-BE"/>
              <a:t>Medewerkers die moeite hebben met het zetten van die loopbaanstap</a:t>
            </a:r>
          </a:p>
          <a:p>
            <a:pPr lvl="1"/>
            <a:r>
              <a:rPr lang="nl-BE"/>
              <a:t>leertraject</a:t>
            </a:r>
          </a:p>
          <a:p>
            <a:pPr lvl="1"/>
            <a:endParaRPr lang="nl-BE"/>
          </a:p>
          <a:p>
            <a:r>
              <a:rPr lang="nl-BE"/>
              <a:t>Vanuit een (opkomende) organisatieverandering: </a:t>
            </a:r>
            <a:r>
              <a:rPr lang="nl-BE" err="1"/>
              <a:t>loopbaandenken</a:t>
            </a:r>
            <a:r>
              <a:rPr lang="nl-BE"/>
              <a:t> of loopbaancompetenties op de voorgrond plaatsen</a:t>
            </a:r>
          </a:p>
          <a:p>
            <a:endParaRPr lang="nl-BE"/>
          </a:p>
          <a:p>
            <a:r>
              <a:rPr lang="nl-BE"/>
              <a:t>Als onderdeel van een talentstrategie, leercultuur, loopbaanbeleid, welzijnsbeleid,..</a:t>
            </a:r>
          </a:p>
          <a:p>
            <a:endParaRPr lang="nl-BE"/>
          </a:p>
          <a:p>
            <a:endParaRPr lang="nl-BE"/>
          </a:p>
          <a:p>
            <a:endParaRPr lang="nl-BE"/>
          </a:p>
          <a:p>
            <a:endParaRPr lang="nl-BE"/>
          </a:p>
        </p:txBody>
      </p:sp>
    </p:spTree>
    <p:extLst>
      <p:ext uri="{BB962C8B-B14F-4D97-AF65-F5344CB8AC3E}">
        <p14:creationId xmlns:p14="http://schemas.microsoft.com/office/powerpoint/2010/main" val="2791513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CBA5D-E84E-45FA-8950-E0B297FDCB6C}"/>
              </a:ext>
            </a:extLst>
          </p:cNvPr>
          <p:cNvSpPr>
            <a:spLocks noGrp="1"/>
          </p:cNvSpPr>
          <p:nvPr>
            <p:ph type="title"/>
          </p:nvPr>
        </p:nvSpPr>
        <p:spPr/>
        <p:txBody>
          <a:bodyPr/>
          <a:lstStyle/>
          <a:p>
            <a:r>
              <a:rPr lang="nl-BE"/>
              <a:t>Randvoorwaarden?</a:t>
            </a:r>
          </a:p>
        </p:txBody>
      </p:sp>
      <p:sp>
        <p:nvSpPr>
          <p:cNvPr id="3" name="Tijdelijke aanduiding voor inhoud 2">
            <a:extLst>
              <a:ext uri="{FF2B5EF4-FFF2-40B4-BE49-F238E27FC236}">
                <a16:creationId xmlns:a16="http://schemas.microsoft.com/office/drawing/2014/main" id="{177871DF-B3E6-4DC9-8601-05C322D098CE}"/>
              </a:ext>
            </a:extLst>
          </p:cNvPr>
          <p:cNvSpPr>
            <a:spLocks noGrp="1"/>
          </p:cNvSpPr>
          <p:nvPr>
            <p:ph sz="quarter" idx="11"/>
          </p:nvPr>
        </p:nvSpPr>
        <p:spPr/>
        <p:txBody>
          <a:bodyPr vert="horz" lIns="0" tIns="0" rIns="0" bIns="45720" rtlCol="0" anchor="t">
            <a:noAutofit/>
          </a:bodyPr>
          <a:lstStyle/>
          <a:p>
            <a:pPr marL="287655" indent="-287655"/>
            <a:r>
              <a:rPr lang="nl-BE"/>
              <a:t>Medewerkers zijn meer geneigd actief met hun loopbaan aan de slag te gaan wanneer</a:t>
            </a:r>
            <a:endParaRPr lang="en-US"/>
          </a:p>
          <a:p>
            <a:pPr marL="575945" lvl="1" indent="-287655"/>
            <a:r>
              <a:rPr lang="nl-BE">
                <a:latin typeface="FlandersArtSans-Regular"/>
              </a:rPr>
              <a:t>Dit ‘ok’ gevonden wordt / gestimuleerd wordt = VISIE op talent / loopbanen</a:t>
            </a:r>
          </a:p>
          <a:p>
            <a:pPr marL="575945" lvl="1" indent="-287655"/>
            <a:r>
              <a:rPr lang="nl-BE">
                <a:latin typeface="FlandersArtSans-Regular"/>
              </a:rPr>
              <a:t>Er ook tijd en middelen voor voorzien worden</a:t>
            </a:r>
          </a:p>
          <a:p>
            <a:pPr marL="575945" lvl="1" indent="-287655"/>
            <a:r>
              <a:rPr lang="nl-BE">
                <a:latin typeface="FlandersArtSans-Regular"/>
              </a:rPr>
              <a:t>De ondersteunende tools toegankelijk zijn</a:t>
            </a:r>
          </a:p>
          <a:p>
            <a:pPr marL="575945" lvl="1" indent="-287655"/>
            <a:r>
              <a:rPr lang="nl-BE">
                <a:latin typeface="FlandersArtSans-Regular"/>
              </a:rPr>
              <a:t>Dit bespreekbaar gemaakt wordt = rol leidinggevende</a:t>
            </a:r>
          </a:p>
          <a:p>
            <a:pPr marL="575945" lvl="1" indent="-287655"/>
            <a:endParaRPr lang="nl-BE"/>
          </a:p>
          <a:p>
            <a:pPr marL="287655" indent="-287655"/>
            <a:endParaRPr lang="nl-BE"/>
          </a:p>
          <a:p>
            <a:pPr marL="287655" indent="-287655"/>
            <a:endParaRPr lang="nl-BE"/>
          </a:p>
          <a:p>
            <a:pPr marL="287655" indent="-287655"/>
            <a:endParaRPr lang="nl-BE"/>
          </a:p>
          <a:p>
            <a:pPr marL="287655" indent="-287655"/>
            <a:endParaRPr lang="nl-BE"/>
          </a:p>
          <a:p>
            <a:pPr marL="287655" indent="-287655"/>
            <a:endParaRPr lang="nl-BE"/>
          </a:p>
        </p:txBody>
      </p:sp>
      <p:pic>
        <p:nvPicPr>
          <p:cNvPr id="5" name="Tijdelijke aanduiding voor inhoud 3" descr="Kersenbloesem met effen opvulling">
            <a:extLst>
              <a:ext uri="{FF2B5EF4-FFF2-40B4-BE49-F238E27FC236}">
                <a16:creationId xmlns:a16="http://schemas.microsoft.com/office/drawing/2014/main" id="{488F7D2B-1345-483E-8AE9-3714A9E75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07929" y="4010995"/>
            <a:ext cx="1815820" cy="1815820"/>
          </a:xfrm>
          <a:prstGeom prst="rect">
            <a:avLst/>
          </a:prstGeom>
        </p:spPr>
      </p:pic>
    </p:spTree>
    <p:extLst>
      <p:ext uri="{BB962C8B-B14F-4D97-AF65-F5344CB8AC3E}">
        <p14:creationId xmlns:p14="http://schemas.microsoft.com/office/powerpoint/2010/main" val="1979726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Gele en blauwe symbolen">
            <a:extLst>
              <a:ext uri="{FF2B5EF4-FFF2-40B4-BE49-F238E27FC236}">
                <a16:creationId xmlns:a16="http://schemas.microsoft.com/office/drawing/2014/main" id="{6175E424-3B44-4EA7-A3A5-ADA70DFDC65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658" t="13018" r="29639" b="4882"/>
          <a:stretch/>
        </p:blipFill>
        <p:spPr>
          <a:xfrm>
            <a:off x="6981825" y="0"/>
            <a:ext cx="5362575" cy="6866820"/>
          </a:xfrm>
        </p:spPr>
      </p:pic>
      <p:sp>
        <p:nvSpPr>
          <p:cNvPr id="3" name="Titel 2">
            <a:extLst>
              <a:ext uri="{FF2B5EF4-FFF2-40B4-BE49-F238E27FC236}">
                <a16:creationId xmlns:a16="http://schemas.microsoft.com/office/drawing/2014/main" id="{252D5B85-204F-4A30-83A1-686571CDB8B4}"/>
              </a:ext>
            </a:extLst>
          </p:cNvPr>
          <p:cNvSpPr>
            <a:spLocks noGrp="1"/>
          </p:cNvSpPr>
          <p:nvPr>
            <p:ph type="ctrTitle"/>
          </p:nvPr>
        </p:nvSpPr>
        <p:spPr/>
        <p:txBody>
          <a:bodyPr/>
          <a:lstStyle/>
          <a:p>
            <a:r>
              <a:rPr lang="nl-BE" sz="4000"/>
              <a:t>Katrien Jansegers</a:t>
            </a:r>
            <a:br>
              <a:rPr lang="nl-BE"/>
            </a:br>
            <a:r>
              <a:rPr lang="nl-BE" sz="2400"/>
              <a:t>loopbaanineigenhanden@vlaanderen.be</a:t>
            </a:r>
            <a:endParaRPr lang="nl-BE"/>
          </a:p>
        </p:txBody>
      </p:sp>
      <p:sp>
        <p:nvSpPr>
          <p:cNvPr id="4" name="Tijdelijke aanduiding voor datum 3">
            <a:extLst>
              <a:ext uri="{FF2B5EF4-FFF2-40B4-BE49-F238E27FC236}">
                <a16:creationId xmlns:a16="http://schemas.microsoft.com/office/drawing/2014/main" id="{542FBA3D-AE09-431E-9B25-153B7D4A7D6E}"/>
              </a:ext>
            </a:extLst>
          </p:cNvPr>
          <p:cNvSpPr>
            <a:spLocks noGrp="1"/>
          </p:cNvSpPr>
          <p:nvPr>
            <p:ph type="dt" sz="half" idx="2"/>
          </p:nvPr>
        </p:nvSpPr>
        <p:spPr/>
        <p:txBody>
          <a:bodyPr/>
          <a:lstStyle/>
          <a:p>
            <a:fld id="{FE72C5A9-FD80-418D-8D1C-16D98B86BCDF}" type="datetime1">
              <a:rPr lang="nl-BE" smtClean="0"/>
              <a:t>28/06/2022</a:t>
            </a:fld>
            <a:endParaRPr lang="nl-BE"/>
          </a:p>
        </p:txBody>
      </p:sp>
    </p:spTree>
    <p:extLst>
      <p:ext uri="{BB962C8B-B14F-4D97-AF65-F5344CB8AC3E}">
        <p14:creationId xmlns:p14="http://schemas.microsoft.com/office/powerpoint/2010/main" val="3181278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11D808-C7DF-5A47-EE04-9DEEED0DE2C6}"/>
              </a:ext>
            </a:extLst>
          </p:cNvPr>
          <p:cNvSpPr>
            <a:spLocks noGrp="1"/>
          </p:cNvSpPr>
          <p:nvPr>
            <p:ph type="ctrTitle"/>
          </p:nvPr>
        </p:nvSpPr>
        <p:spPr>
          <a:xfrm>
            <a:off x="6508051" y="1164315"/>
            <a:ext cx="5811383" cy="2580164"/>
          </a:xfrm>
        </p:spPr>
        <p:txBody>
          <a:bodyPr/>
          <a:lstStyle/>
          <a:p>
            <a:r>
              <a:rPr lang="en-US" err="1">
                <a:latin typeface="FlandersArtSans-Bold"/>
              </a:rPr>
              <a:t>Aankondiging</a:t>
            </a:r>
            <a:endParaRPr lang="en-US" err="1"/>
          </a:p>
        </p:txBody>
      </p:sp>
      <p:pic>
        <p:nvPicPr>
          <p:cNvPr id="4" name="Picture 4">
            <a:extLst>
              <a:ext uri="{FF2B5EF4-FFF2-40B4-BE49-F238E27FC236}">
                <a16:creationId xmlns:a16="http://schemas.microsoft.com/office/drawing/2014/main" id="{4D092538-03FF-E75F-BC2F-6FE4CA014B5F}"/>
              </a:ext>
            </a:extLst>
          </p:cNvPr>
          <p:cNvPicPr>
            <a:picLocks noGrp="1" noChangeAspect="1"/>
          </p:cNvPicPr>
          <p:nvPr>
            <p:ph type="pic" sz="quarter" idx="11"/>
          </p:nvPr>
        </p:nvPicPr>
        <p:blipFill rotWithShape="1">
          <a:blip r:embed="rId2"/>
          <a:srcRect l="18516" r="12743"/>
          <a:stretch/>
        </p:blipFill>
        <p:spPr>
          <a:xfrm>
            <a:off x="377722" y="295254"/>
            <a:ext cx="6089710" cy="6261431"/>
          </a:xfrm>
          <a:noFill/>
        </p:spPr>
      </p:pic>
    </p:spTree>
    <p:extLst>
      <p:ext uri="{BB962C8B-B14F-4D97-AF65-F5344CB8AC3E}">
        <p14:creationId xmlns:p14="http://schemas.microsoft.com/office/powerpoint/2010/main" val="1453467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0A90E58-800F-4A26-AFDB-3182D22585BB}"/>
              </a:ext>
            </a:extLst>
          </p:cNvPr>
          <p:cNvSpPr>
            <a:spLocks noGrp="1"/>
          </p:cNvSpPr>
          <p:nvPr>
            <p:ph type="title"/>
          </p:nvPr>
        </p:nvSpPr>
        <p:spPr/>
        <p:txBody>
          <a:bodyPr/>
          <a:lstStyle/>
          <a:p>
            <a:r>
              <a:rPr lang="nl-BE">
                <a:latin typeface="FlandersArtSans-Bold"/>
              </a:rPr>
              <a:t>HR-netwerkevent 12 september </a:t>
            </a:r>
            <a:endParaRPr lang="nl-BE"/>
          </a:p>
        </p:txBody>
      </p:sp>
      <p:sp>
        <p:nvSpPr>
          <p:cNvPr id="8" name="Tijdelijke aanduiding voor tekst 7">
            <a:extLst>
              <a:ext uri="{FF2B5EF4-FFF2-40B4-BE49-F238E27FC236}">
                <a16:creationId xmlns:a16="http://schemas.microsoft.com/office/drawing/2014/main" id="{F27587D0-AE82-48CC-900F-7ABFD7A0138F}"/>
              </a:ext>
            </a:extLst>
          </p:cNvPr>
          <p:cNvSpPr>
            <a:spLocks noGrp="1"/>
          </p:cNvSpPr>
          <p:nvPr>
            <p:ph type="body" sz="quarter" idx="11"/>
          </p:nvPr>
        </p:nvSpPr>
        <p:spPr>
          <a:xfrm>
            <a:off x="1057274" y="2105416"/>
            <a:ext cx="4839366" cy="1928812"/>
          </a:xfrm>
        </p:spPr>
        <p:txBody>
          <a:bodyPr/>
          <a:lstStyle/>
          <a:p>
            <a:pPr marL="287655" indent="-287655"/>
            <a:r>
              <a:rPr lang="nl-BE">
                <a:cs typeface="Calibri Light"/>
              </a:rPr>
              <a:t>Informeel netwerken (broodjeslunch, glaasje bij het einde , … ) </a:t>
            </a:r>
            <a:endParaRPr lang="nl-BE"/>
          </a:p>
        </p:txBody>
      </p:sp>
      <p:sp>
        <p:nvSpPr>
          <p:cNvPr id="9" name="Tijdelijke aanduiding voor tekst 8">
            <a:extLst>
              <a:ext uri="{FF2B5EF4-FFF2-40B4-BE49-F238E27FC236}">
                <a16:creationId xmlns:a16="http://schemas.microsoft.com/office/drawing/2014/main" id="{93DD4E86-3F84-4F40-820A-C283BB58604B}"/>
              </a:ext>
            </a:extLst>
          </p:cNvPr>
          <p:cNvSpPr>
            <a:spLocks noGrp="1"/>
          </p:cNvSpPr>
          <p:nvPr>
            <p:ph type="body" sz="quarter" idx="12"/>
          </p:nvPr>
        </p:nvSpPr>
        <p:spPr>
          <a:xfrm>
            <a:off x="6333462" y="2108546"/>
            <a:ext cx="4839366" cy="1928812"/>
          </a:xfrm>
        </p:spPr>
        <p:txBody>
          <a:bodyPr/>
          <a:lstStyle/>
          <a:p>
            <a:pPr marL="287655" indent="-287655"/>
            <a:r>
              <a:rPr lang="nl-BE">
                <a:cs typeface="Calibri Light"/>
              </a:rPr>
              <a:t>3 inspirerende cases vanuit departementen en agentschappen (o.a. de virtuele administratieve pool van Dept LV)</a:t>
            </a:r>
            <a:endParaRPr lang="nl-BE"/>
          </a:p>
        </p:txBody>
      </p:sp>
      <p:sp>
        <p:nvSpPr>
          <p:cNvPr id="10" name="Tijdelijke aanduiding voor tekst 9">
            <a:extLst>
              <a:ext uri="{FF2B5EF4-FFF2-40B4-BE49-F238E27FC236}">
                <a16:creationId xmlns:a16="http://schemas.microsoft.com/office/drawing/2014/main" id="{CA6A26B2-61CA-40CB-A0CC-C0148E5AD012}"/>
              </a:ext>
            </a:extLst>
          </p:cNvPr>
          <p:cNvSpPr>
            <a:spLocks noGrp="1"/>
          </p:cNvSpPr>
          <p:nvPr>
            <p:ph type="body" sz="quarter" idx="14"/>
          </p:nvPr>
        </p:nvSpPr>
        <p:spPr>
          <a:xfrm>
            <a:off x="1057274" y="4160536"/>
            <a:ext cx="4839366" cy="1928812"/>
          </a:xfrm>
        </p:spPr>
        <p:txBody>
          <a:bodyPr/>
          <a:lstStyle/>
          <a:p>
            <a:pPr marL="287655" indent="-287655"/>
            <a:r>
              <a:rPr lang="nl-BE">
                <a:cs typeface="Calibri Light"/>
              </a:rPr>
              <a:t>Met "7 aan tafel" :  kennismaking en kennisdeling met collega's die op jouw thema werken</a:t>
            </a:r>
            <a:endParaRPr lang="nl-BE"/>
          </a:p>
        </p:txBody>
      </p:sp>
      <p:sp>
        <p:nvSpPr>
          <p:cNvPr id="11" name="Tijdelijke aanduiding voor tekst 10">
            <a:extLst>
              <a:ext uri="{FF2B5EF4-FFF2-40B4-BE49-F238E27FC236}">
                <a16:creationId xmlns:a16="http://schemas.microsoft.com/office/drawing/2014/main" id="{B1F16824-440C-4E9E-AC38-D79DA72A4653}"/>
              </a:ext>
            </a:extLst>
          </p:cNvPr>
          <p:cNvSpPr>
            <a:spLocks noGrp="1"/>
          </p:cNvSpPr>
          <p:nvPr>
            <p:ph type="body" sz="quarter" idx="15"/>
          </p:nvPr>
        </p:nvSpPr>
        <p:spPr/>
        <p:txBody>
          <a:bodyPr/>
          <a:lstStyle/>
          <a:p>
            <a:pPr marL="287655" indent="-287655"/>
            <a:r>
              <a:rPr lang="nl-BE">
                <a:cs typeface="Calibri Light"/>
              </a:rPr>
              <a:t>Kennismaking met </a:t>
            </a:r>
            <a:r>
              <a:rPr lang="nl-BE" err="1">
                <a:cs typeface="Calibri Light"/>
              </a:rPr>
              <a:t>AgO</a:t>
            </a:r>
            <a:r>
              <a:rPr lang="nl-BE">
                <a:cs typeface="Calibri Light"/>
              </a:rPr>
              <a:t>-thema's en </a:t>
            </a:r>
            <a:r>
              <a:rPr lang="nl-BE" err="1">
                <a:cs typeface="Calibri Light"/>
              </a:rPr>
              <a:t>AgO</a:t>
            </a:r>
            <a:r>
              <a:rPr lang="nl-BE">
                <a:cs typeface="Calibri Light"/>
              </a:rPr>
              <a:t>-verantwoordelijken</a:t>
            </a:r>
            <a:endParaRPr lang="nl-BE"/>
          </a:p>
        </p:txBody>
      </p:sp>
    </p:spTree>
    <p:extLst>
      <p:ext uri="{BB962C8B-B14F-4D97-AF65-F5344CB8AC3E}">
        <p14:creationId xmlns:p14="http://schemas.microsoft.com/office/powerpoint/2010/main" val="103534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35F2480E-435D-47DB-B112-1787BCFA964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9409" r="19409"/>
          <a:stretch>
            <a:fillRect/>
          </a:stretch>
        </p:blipFill>
        <p:spPr>
          <a:xfrm>
            <a:off x="348213" y="293400"/>
            <a:ext cx="5747787" cy="6271200"/>
          </a:xfrm>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a:latin typeface="FlandersArtSans-Bold"/>
              </a:rPr>
              <a:t>Mentoring</a:t>
            </a:r>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vert="horz" lIns="0" tIns="0" rIns="0" bIns="45720" rtlCol="0" anchor="t">
            <a:noAutofit/>
          </a:bodyPr>
          <a:lstStyle/>
          <a:p>
            <a:r>
              <a:rPr lang="en-GB"/>
              <a:t>Pieter Vissers</a:t>
            </a:r>
          </a:p>
        </p:txBody>
      </p:sp>
    </p:spTree>
    <p:extLst>
      <p:ext uri="{BB962C8B-B14F-4D97-AF65-F5344CB8AC3E}">
        <p14:creationId xmlns:p14="http://schemas.microsoft.com/office/powerpoint/2010/main" val="1188443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243F13-1745-4C8C-A874-092B7E2B8ADA}"/>
              </a:ext>
            </a:extLst>
          </p:cNvPr>
          <p:cNvSpPr>
            <a:spLocks noGrp="1"/>
          </p:cNvSpPr>
          <p:nvPr>
            <p:ph type="title"/>
          </p:nvPr>
        </p:nvSpPr>
        <p:spPr/>
        <p:txBody>
          <a:bodyPr/>
          <a:lstStyle/>
          <a:p>
            <a:r>
              <a:rPr lang="nl-BE"/>
              <a:t>Dienstverlening team leiderschap</a:t>
            </a:r>
          </a:p>
        </p:txBody>
      </p:sp>
      <p:pic>
        <p:nvPicPr>
          <p:cNvPr id="1026" name="Picture 2" descr="Afbeelding met tekst&#10;&#10;Automatisch gegenereerde beschrijving">
            <a:extLst>
              <a:ext uri="{FF2B5EF4-FFF2-40B4-BE49-F238E27FC236}">
                <a16:creationId xmlns:a16="http://schemas.microsoft.com/office/drawing/2014/main" id="{33ACEB5A-4BCE-4A8C-9E51-E40EE6C31224}"/>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754372" y="1728468"/>
            <a:ext cx="8889244" cy="495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065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E4B96-319A-4F34-9B22-12B80EBA6BAA}"/>
              </a:ext>
            </a:extLst>
          </p:cNvPr>
          <p:cNvSpPr>
            <a:spLocks noGrp="1"/>
          </p:cNvSpPr>
          <p:nvPr>
            <p:ph type="title"/>
          </p:nvPr>
        </p:nvSpPr>
        <p:spPr>
          <a:xfrm>
            <a:off x="371475" y="425302"/>
            <a:ext cx="11449050" cy="1215958"/>
          </a:xfrm>
        </p:spPr>
        <p:txBody>
          <a:bodyPr anchor="ctr">
            <a:normAutofit/>
          </a:bodyPr>
          <a:lstStyle/>
          <a:p>
            <a:r>
              <a:rPr lang="nl-BE"/>
              <a:t>Dienstverlening team leiderschap</a:t>
            </a:r>
          </a:p>
        </p:txBody>
      </p:sp>
      <p:graphicFrame>
        <p:nvGraphicFramePr>
          <p:cNvPr id="5" name="Tijdelijke aanduiding voor tekst 2">
            <a:extLst>
              <a:ext uri="{FF2B5EF4-FFF2-40B4-BE49-F238E27FC236}">
                <a16:creationId xmlns:a16="http://schemas.microsoft.com/office/drawing/2014/main" id="{ABB93175-7B4D-39BB-6AD2-557B32425B1C}"/>
              </a:ext>
            </a:extLst>
          </p:cNvPr>
          <p:cNvGraphicFramePr/>
          <p:nvPr>
            <p:extLst>
              <p:ext uri="{D42A27DB-BD31-4B8C-83A1-F6EECF244321}">
                <p14:modId xmlns:p14="http://schemas.microsoft.com/office/powerpoint/2010/main" val="1319048197"/>
              </p:ext>
            </p:extLst>
          </p:nvPr>
        </p:nvGraphicFramePr>
        <p:xfrm>
          <a:off x="371475" y="1554481"/>
          <a:ext cx="11449050" cy="5006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2039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45C06-0B96-400E-9994-9A931D0376C1}"/>
              </a:ext>
            </a:extLst>
          </p:cNvPr>
          <p:cNvSpPr>
            <a:spLocks noGrp="1"/>
          </p:cNvSpPr>
          <p:nvPr>
            <p:ph type="title"/>
          </p:nvPr>
        </p:nvSpPr>
        <p:spPr/>
        <p:txBody>
          <a:bodyPr anchor="ctr">
            <a:normAutofit/>
          </a:bodyPr>
          <a:lstStyle/>
          <a:p>
            <a:r>
              <a:rPr lang="nl-BE"/>
              <a:t>Context &amp; aanleiding </a:t>
            </a:r>
            <a:r>
              <a:rPr lang="nl-BE" err="1"/>
              <a:t>mentoring</a:t>
            </a:r>
            <a:r>
              <a:rPr lang="nl-BE"/>
              <a:t>  </a:t>
            </a:r>
          </a:p>
        </p:txBody>
      </p:sp>
      <p:sp>
        <p:nvSpPr>
          <p:cNvPr id="4" name="Tijdelijke aanduiding voor tekst 3">
            <a:extLst>
              <a:ext uri="{FF2B5EF4-FFF2-40B4-BE49-F238E27FC236}">
                <a16:creationId xmlns:a16="http://schemas.microsoft.com/office/drawing/2014/main" id="{7E76008E-BCB2-4822-8555-E1A10CC5D063}"/>
              </a:ext>
            </a:extLst>
          </p:cNvPr>
          <p:cNvSpPr>
            <a:spLocks noGrp="1"/>
          </p:cNvSpPr>
          <p:nvPr>
            <p:ph type="body" sz="quarter" idx="10"/>
          </p:nvPr>
        </p:nvSpPr>
        <p:spPr>
          <a:xfrm>
            <a:off x="371475" y="1501629"/>
            <a:ext cx="11449050" cy="5059509"/>
          </a:xfrm>
        </p:spPr>
        <p:txBody>
          <a:bodyPr vert="horz" lIns="0" tIns="0" rIns="0" bIns="45720" rtlCol="0" anchor="t">
            <a:noAutofit/>
          </a:bodyPr>
          <a:lstStyle/>
          <a:p>
            <a:pPr marL="285750" indent="-285750" fontAlgn="base">
              <a:buFont typeface="Wingdings" panose="05000000000000000000" pitchFamily="2" charset="2"/>
              <a:buChar char="Ø"/>
            </a:pPr>
            <a:r>
              <a:rPr lang="nl-BE"/>
              <a:t>Vorige regeerperiode </a:t>
            </a:r>
          </a:p>
          <a:p>
            <a:pPr marL="742950" lvl="1" indent="-285750" fontAlgn="base">
              <a:buFont typeface="Wingdings" panose="05000000000000000000" pitchFamily="2" charset="2"/>
              <a:buChar char="Ø"/>
            </a:pPr>
            <a:r>
              <a:rPr lang="nl-BE"/>
              <a:t>Enkele initiatieven om meer vrouwen in het middenkader te krijgen</a:t>
            </a:r>
          </a:p>
          <a:p>
            <a:pPr marL="742950" lvl="1" indent="-285750" fontAlgn="base">
              <a:buFont typeface="Wingdings" panose="05000000000000000000" pitchFamily="2" charset="2"/>
              <a:buChar char="Ø"/>
            </a:pPr>
            <a:r>
              <a:rPr lang="nl-BE"/>
              <a:t>Binnen ‘aanlooptraject middenkader’ ook de focus op gender via bijvoorbeeld:</a:t>
            </a:r>
          </a:p>
          <a:p>
            <a:pPr marL="1030605" lvl="2" indent="-285750" fontAlgn="base">
              <a:buFont typeface="Wingdings" panose="05000000000000000000" pitchFamily="2" charset="2"/>
              <a:buChar char="Ø"/>
            </a:pPr>
            <a:r>
              <a:rPr lang="nl-BE"/>
              <a:t>We-</a:t>
            </a:r>
            <a:r>
              <a:rPr lang="nl-BE" err="1"/>
              <a:t>Mentoring</a:t>
            </a:r>
            <a:endParaRPr lang="nl-BE"/>
          </a:p>
          <a:p>
            <a:pPr marL="1030605" lvl="2" indent="-285750" fontAlgn="base">
              <a:buFont typeface="Wingdings" panose="05000000000000000000" pitchFamily="2" charset="2"/>
              <a:buChar char="Ø"/>
            </a:pPr>
            <a:r>
              <a:rPr lang="nl-BE"/>
              <a:t>Boost</a:t>
            </a:r>
          </a:p>
          <a:p>
            <a:pPr marL="742950" lvl="1" indent="-285750" fontAlgn="base">
              <a:buFont typeface="Wingdings" panose="05000000000000000000" pitchFamily="2" charset="2"/>
              <a:buChar char="Ø"/>
            </a:pPr>
            <a:r>
              <a:rPr lang="nl-BE"/>
              <a:t>Project en resultaten ‘positief beoordeeld’ maar vaak stopgezet</a:t>
            </a:r>
          </a:p>
          <a:p>
            <a:pPr marL="457200" lvl="1" indent="0" fontAlgn="base">
              <a:buNone/>
            </a:pPr>
            <a:endParaRPr lang="nl-BE"/>
          </a:p>
          <a:p>
            <a:pPr marL="454660" indent="-285750" fontAlgn="base">
              <a:buFont typeface="Wingdings" panose="05000000000000000000" pitchFamily="2" charset="2"/>
              <a:buChar char="Ø"/>
            </a:pPr>
            <a:r>
              <a:rPr lang="nl-BE"/>
              <a:t>Huidige regeerperiode </a:t>
            </a:r>
          </a:p>
          <a:p>
            <a:pPr marL="742950" lvl="1" indent="-285750" fontAlgn="base">
              <a:buFont typeface="Wingdings" panose="05000000000000000000" pitchFamily="2" charset="2"/>
              <a:buChar char="Ø"/>
            </a:pPr>
            <a:r>
              <a:rPr lang="nl-BE"/>
              <a:t>Uit de beleidsbrief 2019-2024</a:t>
            </a:r>
          </a:p>
          <a:p>
            <a:pPr marL="1030605" lvl="2" indent="-285750" fontAlgn="base">
              <a:buFont typeface="Wingdings" panose="05000000000000000000" pitchFamily="2" charset="2"/>
              <a:buChar char="Ø"/>
            </a:pPr>
            <a:r>
              <a:rPr lang="nl-BE"/>
              <a:t>Experimenteren met </a:t>
            </a:r>
            <a:r>
              <a:rPr lang="nl-BE" err="1"/>
              <a:t>mentoring</a:t>
            </a:r>
            <a:r>
              <a:rPr lang="nl-BE"/>
              <a:t> rond leiderschapsontwikkeling</a:t>
            </a:r>
          </a:p>
          <a:p>
            <a:pPr marL="1030605" lvl="2" indent="-285750" fontAlgn="base">
              <a:buFont typeface="Wingdings" panose="05000000000000000000" pitchFamily="2" charset="2"/>
              <a:buChar char="Ø"/>
            </a:pPr>
            <a:r>
              <a:rPr lang="nl-BE">
                <a:latin typeface="FlandersArtSans-Regular"/>
              </a:rPr>
              <a:t>Streven naar groter genderevenwicht binnen het topkader (40% vrouwen)</a:t>
            </a:r>
          </a:p>
          <a:p>
            <a:pPr marL="742950" lvl="1" indent="-285750" fontAlgn="base">
              <a:buFont typeface="Wingdings" panose="05000000000000000000" pitchFamily="2" charset="2"/>
              <a:buChar char="Ø"/>
            </a:pPr>
            <a:r>
              <a:rPr lang="nl-BE"/>
              <a:t>Alle acties en initiatieven geïntegreerd in een meerjarenprogramma ‘Gender in topkader’</a:t>
            </a:r>
            <a:endParaRPr lang="nl-BE" b="0" i="0">
              <a:solidFill>
                <a:srgbClr val="000000"/>
              </a:solidFill>
              <a:effectLst/>
            </a:endParaRPr>
          </a:p>
        </p:txBody>
      </p:sp>
    </p:spTree>
    <p:extLst>
      <p:ext uri="{BB962C8B-B14F-4D97-AF65-F5344CB8AC3E}">
        <p14:creationId xmlns:p14="http://schemas.microsoft.com/office/powerpoint/2010/main" val="38902167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2022</Jaartal>
    <Vergaderdatum xmlns="7693f7e5-d3ab-4a3c-9cbf-b4be16ee537c">2022-06-27T22:00:00+00:00</Vergaderdatum>
    <Documenttype xmlns="7693f7e5-d3ab-4a3c-9cbf-b4be16ee537c" xsi:nil="true"/>
  </documentManagement>
</p:properties>
</file>

<file path=customXml/itemProps1.xml><?xml version="1.0" encoding="utf-8"?>
<ds:datastoreItem xmlns:ds="http://schemas.openxmlformats.org/officeDocument/2006/customXml" ds:itemID="{6A85289F-4BF0-4A18-9DD8-988F31919646}">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3.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Vlaanderen_Template_V3</Template>
  <Application>Microsoft Office PowerPoint</Application>
  <PresentationFormat>Widescreen</PresentationFormat>
  <Slides>40</Slides>
  <Notes>27</Notes>
  <HiddenSlides>2</HiddenSlide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Vlaanderen: AgO</vt:lpstr>
      <vt:lpstr>1_Vlaanmse Overheid: AgO</vt:lpstr>
      <vt:lpstr>Vlaanmse Overheid: AgO</vt:lpstr>
      <vt:lpstr>Agenda</vt:lpstr>
      <vt:lpstr>HR-agenda vooruitzicht</vt:lpstr>
      <vt:lpstr>Spelregels</vt:lpstr>
      <vt:lpstr>Aankondiging</vt:lpstr>
      <vt:lpstr>HR-netwerkevent 12 september </vt:lpstr>
      <vt:lpstr>Mentoring</vt:lpstr>
      <vt:lpstr>Dienstverlening team leiderschap</vt:lpstr>
      <vt:lpstr>Dienstverlening team leiderschap</vt:lpstr>
      <vt:lpstr>Context &amp; aanleiding mentoring  </vt:lpstr>
      <vt:lpstr>Context &amp; aanleiding mentoring  </vt:lpstr>
      <vt:lpstr>Wanneer spreken we van mentoring?</vt:lpstr>
      <vt:lpstr>Mentoring in deze dienstverlening</vt:lpstr>
      <vt:lpstr>Doelstelling mentorprogramma</vt:lpstr>
      <vt:lpstr>Wie kan beroep doen op een mentor?</vt:lpstr>
      <vt:lpstr>Raamwerk mentoring</vt:lpstr>
      <vt:lpstr>Proces dienstverlening mentoring  </vt:lpstr>
      <vt:lpstr>1. Aanvraag executive mentoring</vt:lpstr>
      <vt:lpstr>2. Matching executive mentor en mentee</vt:lpstr>
      <vt:lpstr>3. Intake tussen mentor - mentee</vt:lpstr>
      <vt:lpstr>4. Uitvoering sessies mentoring</vt:lpstr>
      <vt:lpstr>5. Afsluiting traject mentoring </vt:lpstr>
      <vt:lpstr>6. Evaluatie mentoringtraject </vt:lpstr>
      <vt:lpstr>Pool mentors</vt:lpstr>
      <vt:lpstr>Communicatie</vt:lpstr>
      <vt:lpstr>Loopbaan in eigen handen</vt:lpstr>
      <vt:lpstr>Wat verandert er?</vt:lpstr>
      <vt:lpstr>PowerPoint Presentation</vt:lpstr>
      <vt:lpstr>Duurzame loopbanen </vt:lpstr>
      <vt:lpstr>Investeren in duurzame loopbanen loont</vt:lpstr>
      <vt:lpstr>PowerPoint Presentation</vt:lpstr>
      <vt:lpstr>PowerPoint Presentation</vt:lpstr>
      <vt:lpstr>Missie: onze waarom</vt:lpstr>
      <vt:lpstr>PowerPoint Presentation</vt:lpstr>
      <vt:lpstr>PowerPoint Presentation</vt:lpstr>
      <vt:lpstr>PowerPoint Presentation</vt:lpstr>
      <vt:lpstr>Naar</vt:lpstr>
      <vt:lpstr>Wanneer kan dit aanbod ondersteunen</vt:lpstr>
      <vt:lpstr>Randvoorwaarden?</vt:lpstr>
      <vt:lpstr>Katrien Jansegers loopbaanineigenhanden@vlaanderen.be</vt:lpstr>
      <vt:lpstr>PowerPoint Presentation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2022-06-28 - HR-infonetwerken-sjabloon powerpoint.pptx</dc:title>
  <dc:subject>TEMPLATE BY SMARTPRESENTATIONS</dc:subject>
  <dc:creator>Alewaters Hilde</dc:creator>
  <cp:revision>2</cp:revision>
  <dcterms:created xsi:type="dcterms:W3CDTF">2021-09-21T07:47:15Z</dcterms:created>
  <dcterms:modified xsi:type="dcterms:W3CDTF">2022-06-28T08:07:25Z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