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5"/>
  </p:sldMasterIdLst>
  <p:notesMasterIdLst>
    <p:notesMasterId r:id="rId35"/>
  </p:notesMasterIdLst>
  <p:handoutMasterIdLst>
    <p:handoutMasterId r:id="rId36"/>
  </p:handoutMasterIdLst>
  <p:sldIdLst>
    <p:sldId id="448" r:id="rId6"/>
    <p:sldId id="444" r:id="rId7"/>
    <p:sldId id="423" r:id="rId8"/>
    <p:sldId id="11504" r:id="rId9"/>
    <p:sldId id="11506" r:id="rId10"/>
    <p:sldId id="413" r:id="rId11"/>
    <p:sldId id="414" r:id="rId12"/>
    <p:sldId id="421" r:id="rId13"/>
    <p:sldId id="415" r:id="rId14"/>
    <p:sldId id="445" r:id="rId15"/>
    <p:sldId id="440" r:id="rId16"/>
    <p:sldId id="452" r:id="rId17"/>
    <p:sldId id="437" r:id="rId18"/>
    <p:sldId id="11513" r:id="rId19"/>
    <p:sldId id="442" r:id="rId20"/>
    <p:sldId id="458" r:id="rId21"/>
    <p:sldId id="300" r:id="rId22"/>
    <p:sldId id="11508" r:id="rId23"/>
    <p:sldId id="436" r:id="rId24"/>
    <p:sldId id="11510" r:id="rId25"/>
    <p:sldId id="11511" r:id="rId26"/>
    <p:sldId id="11512" r:id="rId27"/>
    <p:sldId id="11507" r:id="rId28"/>
    <p:sldId id="426" r:id="rId29"/>
    <p:sldId id="450" r:id="rId30"/>
    <p:sldId id="11509" r:id="rId31"/>
    <p:sldId id="11514" r:id="rId32"/>
    <p:sldId id="449" r:id="rId33"/>
    <p:sldId id="393" r:id="rId34"/>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Flanders Art Sans" panose="020B0604020202020204" charset="0"/>
      <p:regular r:id="rId43"/>
      <p:bold r:id="rId44"/>
      <p:italic r:id="rId45"/>
    </p:embeddedFont>
    <p:embeddedFont>
      <p:font typeface="Flanders Art Sans Bold" panose="020B0604020202020204" charset="0"/>
      <p:bold r:id="rId46"/>
      <p:italic r:id="rId47"/>
      <p:boldItalic r:id="rId48"/>
    </p:embeddedFont>
    <p:embeddedFont>
      <p:font typeface="FlandersArtSans-Bold" panose="00000800000000000000" pitchFamily="2" charset="0"/>
      <p:bold r:id="rId49"/>
    </p:embeddedFont>
    <p:embeddedFont>
      <p:font typeface="FlandersArtSans-Regular" panose="00000500000000000000" pitchFamily="2" charset="0"/>
      <p:regular r:id="rId50"/>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7673" userDrawn="1">
          <p15:clr>
            <a:srgbClr val="A4A3A4"/>
          </p15:clr>
        </p15:guide>
        <p15:guide id="5" userDrawn="1">
          <p15:clr>
            <a:srgbClr val="A4A3A4"/>
          </p15:clr>
        </p15:guide>
        <p15:guide id="6" pos="234" userDrawn="1">
          <p15:clr>
            <a:srgbClr val="A4A3A4"/>
          </p15:clr>
        </p15:guide>
        <p15:guide id="7" orient="horz" pos="175" userDrawn="1">
          <p15:clr>
            <a:srgbClr val="A4A3A4"/>
          </p15:clr>
        </p15:guide>
        <p15:guide id="9" orient="horz" pos="4320" userDrawn="1">
          <p15:clr>
            <a:srgbClr val="A4A3A4"/>
          </p15:clr>
        </p15:guide>
        <p15:guide id="13" pos="3840" userDrawn="1">
          <p15:clr>
            <a:srgbClr val="A4A3A4"/>
          </p15:clr>
        </p15:guide>
        <p15:guide id="24" pos="7446" userDrawn="1">
          <p15:clr>
            <a:srgbClr val="A4A3A4"/>
          </p15:clr>
        </p15:guide>
        <p15:guide id="27" orient="horz" pos="2160" userDrawn="1">
          <p15:clr>
            <a:srgbClr val="A4A3A4"/>
          </p15:clr>
        </p15:guide>
        <p15:guide id="34" orient="horz" pos="413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waters Hilde" initials="AH" lastIdx="15" clrIdx="0">
    <p:extLst>
      <p:ext uri="{19B8F6BF-5375-455C-9EA6-DF929625EA0E}">
        <p15:presenceInfo xmlns:p15="http://schemas.microsoft.com/office/powerpoint/2012/main" userId="S::hilde.alewaters@vlaanderen.be::9956719c-eeda-4115-b637-f3759cd9d540" providerId="AD"/>
      </p:ext>
    </p:extLst>
  </p:cmAuthor>
  <p:cmAuthor id="2" name="Meskens Shari" initials="MS" lastIdx="9" clrIdx="1">
    <p:extLst>
      <p:ext uri="{19B8F6BF-5375-455C-9EA6-DF929625EA0E}">
        <p15:presenceInfo xmlns:p15="http://schemas.microsoft.com/office/powerpoint/2012/main" userId="S::shari.meskens@vlaanderen.be::23311a40-2cff-4038-b995-542d0d10fe0a" providerId="AD"/>
      </p:ext>
    </p:extLst>
  </p:cmAuthor>
  <p:cmAuthor id="3" name="Laevers Lauren" initials="LL" lastIdx="2" clrIdx="2">
    <p:extLst>
      <p:ext uri="{19B8F6BF-5375-455C-9EA6-DF929625EA0E}">
        <p15:presenceInfo xmlns:p15="http://schemas.microsoft.com/office/powerpoint/2012/main" userId="S::lauren.laevers@vlaanderen.be::602d9b4b-1440-494b-beff-416da65f54df" providerId="AD"/>
      </p:ext>
    </p:extLst>
  </p:cmAuthor>
  <p:cmAuthor id="4" name="Sys Justine" initials="SJ" lastIdx="27" clrIdx="3">
    <p:extLst>
      <p:ext uri="{19B8F6BF-5375-455C-9EA6-DF929625EA0E}">
        <p15:presenceInfo xmlns:p15="http://schemas.microsoft.com/office/powerpoint/2012/main" userId="S::justine.sys@vlaanderen.be::28ba3ee8-b130-4d0e-9ee2-84c0a983cb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9B"/>
    <a:srgbClr val="D9D9D9"/>
    <a:srgbClr val="FFEB00"/>
    <a:srgbClr val="CB1F85"/>
    <a:srgbClr val="FFFF00"/>
    <a:srgbClr val="717171"/>
    <a:srgbClr val="646464"/>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5DD3CC-1A26-4A20-AA90-DFB6E2AF7519}" v="2" dt="2022-06-20T05:50:06.919"/>
    <p1510:client id="{D5C9466B-F815-4A5C-8BB2-2859C1932B74}" v="1831" dt="2022-06-20T06:59:15.376"/>
    <p1510:client id="{EF40D80D-0679-4F68-B00A-BED134D31559}" v="1600" dt="2022-06-20T06:41:51.492"/>
  </p1510:revLst>
</p1510:revInfo>
</file>

<file path=ppt/tableStyles.xml><?xml version="1.0" encoding="utf-8"?>
<a:tblStyleLst xmlns:a="http://schemas.openxmlformats.org/drawingml/2006/main" def="{69012ECD-51FC-41F1-AA8D-1B2483CD663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589" y="48"/>
      </p:cViewPr>
      <p:guideLst>
        <p:guide pos="7673"/>
        <p:guide/>
        <p:guide pos="234"/>
        <p:guide orient="horz" pos="175"/>
        <p:guide orient="horz" pos="4320"/>
        <p:guide pos="3840"/>
        <p:guide pos="7446"/>
        <p:guide orient="horz" pos="2160"/>
        <p:guide orient="horz" pos="4133"/>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49" Type="http://schemas.openxmlformats.org/officeDocument/2006/relationships/font" Target="fonts/font1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vlaamseoverheid-my.sharepoint.com/personal/ellen_haak_vlaanderen_be/Documents/20210506/Analyses/Werken%20voor%20Vlaanderen/Bereik%20WerkenvoorVlaanderen_analysejanuari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vlaamseoverheid-my.sharepoint.com/personal/ellen_haak_vlaanderen_be/Documents/20210506/Analyses/Werken%20voor%20Vlaanderen/Bereik%20WerkenvoorVlaanderen_analysejanuari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Blad1!$B$1</c:f>
              <c:strCache>
                <c:ptCount val="1"/>
                <c:pt idx="0">
                  <c:v>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Aantal selectieprocedures</c:v>
                </c:pt>
              </c:strCache>
            </c:strRef>
          </c:cat>
          <c:val>
            <c:numRef>
              <c:f>Blad1!$B$2</c:f>
              <c:numCache>
                <c:formatCode>General</c:formatCode>
                <c:ptCount val="1"/>
                <c:pt idx="0">
                  <c:v>507</c:v>
                </c:pt>
              </c:numCache>
            </c:numRef>
          </c:val>
          <c:extLst>
            <c:ext xmlns:c16="http://schemas.microsoft.com/office/drawing/2014/chart" uri="{C3380CC4-5D6E-409C-BE32-E72D297353CC}">
              <c16:uniqueId val="{00000000-CC1D-4D1C-96D9-F0C2C136E4AC}"/>
            </c:ext>
          </c:extLst>
        </c:ser>
        <c:ser>
          <c:idx val="1"/>
          <c:order val="1"/>
          <c:tx>
            <c:strRef>
              <c:f>Blad1!$C$1</c:f>
              <c:strCache>
                <c:ptCount val="1"/>
                <c:pt idx="0">
                  <c:v>2018</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Aantal selectieprocedures</c:v>
                </c:pt>
              </c:strCache>
            </c:strRef>
          </c:cat>
          <c:val>
            <c:numRef>
              <c:f>Blad1!$C$2</c:f>
              <c:numCache>
                <c:formatCode>General</c:formatCode>
                <c:ptCount val="1"/>
                <c:pt idx="0">
                  <c:v>792</c:v>
                </c:pt>
              </c:numCache>
            </c:numRef>
          </c:val>
          <c:extLst>
            <c:ext xmlns:c16="http://schemas.microsoft.com/office/drawing/2014/chart" uri="{C3380CC4-5D6E-409C-BE32-E72D297353CC}">
              <c16:uniqueId val="{00000001-CC1D-4D1C-96D9-F0C2C136E4AC}"/>
            </c:ext>
          </c:extLst>
        </c:ser>
        <c:ser>
          <c:idx val="2"/>
          <c:order val="2"/>
          <c:tx>
            <c:strRef>
              <c:f>Blad1!$D$1</c:f>
              <c:strCache>
                <c:ptCount val="1"/>
                <c:pt idx="0">
                  <c:v>2019</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Aantal selectieprocedures</c:v>
                </c:pt>
              </c:strCache>
            </c:strRef>
          </c:cat>
          <c:val>
            <c:numRef>
              <c:f>Blad1!$D$2</c:f>
              <c:numCache>
                <c:formatCode>General</c:formatCode>
                <c:ptCount val="1"/>
                <c:pt idx="0">
                  <c:v>765</c:v>
                </c:pt>
              </c:numCache>
            </c:numRef>
          </c:val>
          <c:extLst>
            <c:ext xmlns:c16="http://schemas.microsoft.com/office/drawing/2014/chart" uri="{C3380CC4-5D6E-409C-BE32-E72D297353CC}">
              <c16:uniqueId val="{00000002-CC1D-4D1C-96D9-F0C2C136E4AC}"/>
            </c:ext>
          </c:extLst>
        </c:ser>
        <c:ser>
          <c:idx val="3"/>
          <c:order val="3"/>
          <c:tx>
            <c:strRef>
              <c:f>Blad1!$E$1</c:f>
              <c:strCache>
                <c:ptCount val="1"/>
                <c:pt idx="0">
                  <c:v>2020</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Aantal selectieprocedures</c:v>
                </c:pt>
              </c:strCache>
            </c:strRef>
          </c:cat>
          <c:val>
            <c:numRef>
              <c:f>Blad1!$E$2</c:f>
              <c:numCache>
                <c:formatCode>General</c:formatCode>
                <c:ptCount val="1"/>
                <c:pt idx="0">
                  <c:v>649</c:v>
                </c:pt>
              </c:numCache>
            </c:numRef>
          </c:val>
          <c:extLst>
            <c:ext xmlns:c16="http://schemas.microsoft.com/office/drawing/2014/chart" uri="{C3380CC4-5D6E-409C-BE32-E72D297353CC}">
              <c16:uniqueId val="{00000003-CC1D-4D1C-96D9-F0C2C136E4AC}"/>
            </c:ext>
          </c:extLst>
        </c:ser>
        <c:ser>
          <c:idx val="4"/>
          <c:order val="4"/>
          <c:tx>
            <c:strRef>
              <c:f>Blad1!$F$1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Aantal selectieprocedures</c:v>
                </c:pt>
              </c:strCache>
            </c:strRef>
          </c:cat>
          <c:val>
            <c:numRef>
              <c:f>Blad1!$F$2</c:f>
              <c:numCache>
                <c:formatCode>General</c:formatCode>
                <c:ptCount val="1"/>
                <c:pt idx="0">
                  <c:v>917</c:v>
                </c:pt>
              </c:numCache>
            </c:numRef>
          </c:val>
          <c:extLst>
            <c:ext xmlns:c16="http://schemas.microsoft.com/office/drawing/2014/chart" uri="{C3380CC4-5D6E-409C-BE32-E72D297353CC}">
              <c16:uniqueId val="{00000004-CC1D-4D1C-96D9-F0C2C136E4AC}"/>
            </c:ext>
          </c:extLst>
        </c:ser>
        <c:dLbls>
          <c:dLblPos val="outEnd"/>
          <c:showLegendKey val="0"/>
          <c:showVal val="1"/>
          <c:showCatName val="0"/>
          <c:showSerName val="0"/>
          <c:showPercent val="0"/>
          <c:showBubbleSize val="0"/>
        </c:dLbls>
        <c:gapWidth val="219"/>
        <c:overlap val="-27"/>
        <c:axId val="507997984"/>
        <c:axId val="508003864"/>
      </c:barChart>
      <c:catAx>
        <c:axId val="507997984"/>
        <c:scaling>
          <c:orientation val="minMax"/>
        </c:scaling>
        <c:delete val="1"/>
        <c:axPos val="b"/>
        <c:numFmt formatCode="General" sourceLinked="1"/>
        <c:majorTickMark val="none"/>
        <c:minorTickMark val="none"/>
        <c:tickLblPos val="nextTo"/>
        <c:crossAx val="508003864"/>
        <c:crosses val="autoZero"/>
        <c:auto val="1"/>
        <c:lblAlgn val="ctr"/>
        <c:lblOffset val="100"/>
        <c:noMultiLvlLbl val="0"/>
      </c:catAx>
      <c:valAx>
        <c:axId val="508003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50799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7331249624331314E-2"/>
          <c:y val="5.3238303974889725E-2"/>
          <c:w val="0.88447379107752189"/>
          <c:h val="0.83523727575290208"/>
        </c:manualLayout>
      </c:layout>
      <c:barChart>
        <c:barDir val="col"/>
        <c:grouping val="clustered"/>
        <c:varyColors val="0"/>
        <c:ser>
          <c:idx val="0"/>
          <c:order val="0"/>
          <c:tx>
            <c:strRef>
              <c:f>Blad1!$B$1</c:f>
              <c:strCache>
                <c:ptCount val="1"/>
                <c:pt idx="0">
                  <c:v>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Aantal selectieprocedures</c:v>
                </c:pt>
              </c:strCache>
            </c:strRef>
          </c:cat>
          <c:val>
            <c:numRef>
              <c:f>Blad1!$B$2</c:f>
              <c:numCache>
                <c:formatCode>General</c:formatCode>
                <c:ptCount val="1"/>
                <c:pt idx="0">
                  <c:v>656</c:v>
                </c:pt>
              </c:numCache>
            </c:numRef>
          </c:val>
          <c:extLst>
            <c:ext xmlns:c16="http://schemas.microsoft.com/office/drawing/2014/chart" uri="{C3380CC4-5D6E-409C-BE32-E72D297353CC}">
              <c16:uniqueId val="{00000000-B0CE-41A5-9F86-CC93452748B2}"/>
            </c:ext>
          </c:extLst>
        </c:ser>
        <c:ser>
          <c:idx val="1"/>
          <c:order val="1"/>
          <c:tx>
            <c:strRef>
              <c:f>Blad1!$C$1</c:f>
              <c:strCache>
                <c:ptCount val="1"/>
                <c:pt idx="0">
                  <c:v>2018</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Aantal selectieprocedures</c:v>
                </c:pt>
              </c:strCache>
            </c:strRef>
          </c:cat>
          <c:val>
            <c:numRef>
              <c:f>Blad1!$C$2</c:f>
              <c:numCache>
                <c:formatCode>General</c:formatCode>
                <c:ptCount val="1"/>
                <c:pt idx="0">
                  <c:v>970</c:v>
                </c:pt>
              </c:numCache>
            </c:numRef>
          </c:val>
          <c:extLst>
            <c:ext xmlns:c16="http://schemas.microsoft.com/office/drawing/2014/chart" uri="{C3380CC4-5D6E-409C-BE32-E72D297353CC}">
              <c16:uniqueId val="{00000001-B0CE-41A5-9F86-CC93452748B2}"/>
            </c:ext>
          </c:extLst>
        </c:ser>
        <c:ser>
          <c:idx val="2"/>
          <c:order val="2"/>
          <c:tx>
            <c:strRef>
              <c:f>Blad1!$D$1</c:f>
              <c:strCache>
                <c:ptCount val="1"/>
                <c:pt idx="0">
                  <c:v>2019</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Aantal selectieprocedures</c:v>
                </c:pt>
              </c:strCache>
            </c:strRef>
          </c:cat>
          <c:val>
            <c:numRef>
              <c:f>Blad1!$D$2</c:f>
              <c:numCache>
                <c:formatCode>General</c:formatCode>
                <c:ptCount val="1"/>
                <c:pt idx="0">
                  <c:v>1042</c:v>
                </c:pt>
              </c:numCache>
            </c:numRef>
          </c:val>
          <c:extLst>
            <c:ext xmlns:c16="http://schemas.microsoft.com/office/drawing/2014/chart" uri="{C3380CC4-5D6E-409C-BE32-E72D297353CC}">
              <c16:uniqueId val="{00000002-B0CE-41A5-9F86-CC93452748B2}"/>
            </c:ext>
          </c:extLst>
        </c:ser>
        <c:ser>
          <c:idx val="3"/>
          <c:order val="3"/>
          <c:tx>
            <c:strRef>
              <c:f>Blad1!$E$1</c:f>
              <c:strCache>
                <c:ptCount val="1"/>
                <c:pt idx="0">
                  <c:v>2020</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Aantal selectieprocedures</c:v>
                </c:pt>
              </c:strCache>
            </c:strRef>
          </c:cat>
          <c:val>
            <c:numRef>
              <c:f>Blad1!$E$2</c:f>
              <c:numCache>
                <c:formatCode>General</c:formatCode>
                <c:ptCount val="1"/>
                <c:pt idx="0">
                  <c:v>875</c:v>
                </c:pt>
              </c:numCache>
            </c:numRef>
          </c:val>
          <c:extLst>
            <c:ext xmlns:c16="http://schemas.microsoft.com/office/drawing/2014/chart" uri="{C3380CC4-5D6E-409C-BE32-E72D297353CC}">
              <c16:uniqueId val="{00000003-B0CE-41A5-9F86-CC93452748B2}"/>
            </c:ext>
          </c:extLst>
        </c:ser>
        <c:ser>
          <c:idx val="4"/>
          <c:order val="4"/>
          <c:tx>
            <c:strRef>
              <c:f>Blad1!$F$1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Aantal selectieprocedures</c:v>
                </c:pt>
              </c:strCache>
            </c:strRef>
          </c:cat>
          <c:val>
            <c:numRef>
              <c:f>Blad1!$F$2</c:f>
              <c:numCache>
                <c:formatCode>General</c:formatCode>
                <c:ptCount val="1"/>
                <c:pt idx="0">
                  <c:v>1290</c:v>
                </c:pt>
              </c:numCache>
            </c:numRef>
          </c:val>
          <c:extLst>
            <c:ext xmlns:c16="http://schemas.microsoft.com/office/drawing/2014/chart" uri="{C3380CC4-5D6E-409C-BE32-E72D297353CC}">
              <c16:uniqueId val="{00000004-B0CE-41A5-9F86-CC93452748B2}"/>
            </c:ext>
          </c:extLst>
        </c:ser>
        <c:dLbls>
          <c:dLblPos val="outEnd"/>
          <c:showLegendKey val="0"/>
          <c:showVal val="1"/>
          <c:showCatName val="0"/>
          <c:showSerName val="0"/>
          <c:showPercent val="0"/>
          <c:showBubbleSize val="0"/>
        </c:dLbls>
        <c:gapWidth val="219"/>
        <c:overlap val="-27"/>
        <c:axId val="507997984"/>
        <c:axId val="508003864"/>
      </c:barChart>
      <c:catAx>
        <c:axId val="507997984"/>
        <c:scaling>
          <c:orientation val="minMax"/>
        </c:scaling>
        <c:delete val="1"/>
        <c:axPos val="b"/>
        <c:numFmt formatCode="General" sourceLinked="1"/>
        <c:majorTickMark val="none"/>
        <c:minorTickMark val="none"/>
        <c:tickLblPos val="nextTo"/>
        <c:crossAx val="508003864"/>
        <c:crosses val="autoZero"/>
        <c:auto val="1"/>
        <c:lblAlgn val="ctr"/>
        <c:lblOffset val="100"/>
        <c:noMultiLvlLbl val="0"/>
      </c:catAx>
      <c:valAx>
        <c:axId val="508003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50799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a:t>Aantal sollicitanten (zonder jobstudenten)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Blad1!$B$1</c:f>
              <c:strCache>
                <c:ptCount val="1"/>
                <c:pt idx="0">
                  <c:v>2017</c:v>
                </c:pt>
              </c:strCache>
            </c:strRef>
          </c:tx>
          <c:spPr>
            <a:solidFill>
              <a:schemeClr val="bg1">
                <a:lumMod val="75000"/>
              </a:schemeClr>
            </a:solidFill>
            <a:ln>
              <a:noFill/>
            </a:ln>
            <a:effectLst/>
          </c:spPr>
          <c:invertIfNegative val="0"/>
          <c:dLbls>
            <c:spPr>
              <a:noFill/>
              <a:ln>
                <a:noFill/>
              </a:ln>
              <a:effectLst/>
            </c:spPr>
            <c:txPr>
              <a:bodyPr rot="-27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Aantal sollicitanten</c:v>
                </c:pt>
              </c:strCache>
            </c:strRef>
          </c:cat>
          <c:val>
            <c:numRef>
              <c:f>Blad1!$B$2</c:f>
              <c:numCache>
                <c:formatCode>General</c:formatCode>
                <c:ptCount val="1"/>
                <c:pt idx="0">
                  <c:v>4052</c:v>
                </c:pt>
              </c:numCache>
            </c:numRef>
          </c:val>
          <c:extLst>
            <c:ext xmlns:c16="http://schemas.microsoft.com/office/drawing/2014/chart" uri="{C3380CC4-5D6E-409C-BE32-E72D297353CC}">
              <c16:uniqueId val="{00000000-AD54-45A4-98B4-86683DEF4641}"/>
            </c:ext>
          </c:extLst>
        </c:ser>
        <c:ser>
          <c:idx val="1"/>
          <c:order val="1"/>
          <c:tx>
            <c:strRef>
              <c:f>Blad1!$C$1</c:f>
              <c:strCache>
                <c:ptCount val="1"/>
                <c:pt idx="0">
                  <c:v>2018</c:v>
                </c:pt>
              </c:strCache>
            </c:strRef>
          </c:tx>
          <c:spPr>
            <a:solidFill>
              <a:schemeClr val="bg1">
                <a:lumMod val="85000"/>
              </a:schemeClr>
            </a:solidFill>
            <a:ln>
              <a:noFill/>
            </a:ln>
            <a:effectLst/>
          </c:spPr>
          <c:invertIfNegative val="0"/>
          <c:dLbls>
            <c:spPr>
              <a:noFill/>
              <a:ln>
                <a:noFill/>
              </a:ln>
              <a:effectLst/>
            </c:spPr>
            <c:txPr>
              <a:bodyPr rot="-27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Aantal sollicitanten</c:v>
                </c:pt>
              </c:strCache>
            </c:strRef>
          </c:cat>
          <c:val>
            <c:numRef>
              <c:f>Blad1!$C$2</c:f>
              <c:numCache>
                <c:formatCode>General</c:formatCode>
                <c:ptCount val="1"/>
                <c:pt idx="0">
                  <c:v>6356</c:v>
                </c:pt>
              </c:numCache>
            </c:numRef>
          </c:val>
          <c:extLst>
            <c:ext xmlns:c16="http://schemas.microsoft.com/office/drawing/2014/chart" uri="{C3380CC4-5D6E-409C-BE32-E72D297353CC}">
              <c16:uniqueId val="{00000001-AD54-45A4-98B4-86683DEF4641}"/>
            </c:ext>
          </c:extLst>
        </c:ser>
        <c:ser>
          <c:idx val="2"/>
          <c:order val="2"/>
          <c:tx>
            <c:strRef>
              <c:f>Blad1!$D$1</c:f>
              <c:strCache>
                <c:ptCount val="1"/>
                <c:pt idx="0">
                  <c:v>2019</c:v>
                </c:pt>
              </c:strCache>
            </c:strRef>
          </c:tx>
          <c:spPr>
            <a:solidFill>
              <a:schemeClr val="accent4"/>
            </a:solidFill>
            <a:ln>
              <a:noFill/>
            </a:ln>
            <a:effectLst/>
          </c:spPr>
          <c:invertIfNegative val="0"/>
          <c:dLbls>
            <c:dLbl>
              <c:idx val="0"/>
              <c:layout>
                <c:manualLayout>
                  <c:x val="-8.3904446441870897E-17"/>
                  <c:y val="1.76678445229681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54-45A4-98B4-86683DEF4641}"/>
                </c:ext>
              </c:extLst>
            </c:dLbl>
            <c:spPr>
              <a:noFill/>
              <a:ln>
                <a:noFill/>
              </a:ln>
              <a:effectLst/>
            </c:spPr>
            <c:txPr>
              <a:bodyPr rot="-27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Aantal sollicitanten</c:v>
                </c:pt>
              </c:strCache>
            </c:strRef>
          </c:cat>
          <c:val>
            <c:numRef>
              <c:f>Blad1!$D$2</c:f>
              <c:numCache>
                <c:formatCode>General</c:formatCode>
                <c:ptCount val="1"/>
                <c:pt idx="0">
                  <c:v>4997</c:v>
                </c:pt>
              </c:numCache>
            </c:numRef>
          </c:val>
          <c:extLst>
            <c:ext xmlns:c16="http://schemas.microsoft.com/office/drawing/2014/chart" uri="{C3380CC4-5D6E-409C-BE32-E72D297353CC}">
              <c16:uniqueId val="{00000003-AD54-45A4-98B4-86683DEF4641}"/>
            </c:ext>
          </c:extLst>
        </c:ser>
        <c:ser>
          <c:idx val="3"/>
          <c:order val="3"/>
          <c:tx>
            <c:strRef>
              <c:f>Blad1!$E$1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Aantal sollicitanten</c:v>
                </c:pt>
              </c:strCache>
            </c:strRef>
          </c:cat>
          <c:val>
            <c:numRef>
              <c:f>Blad1!$E$2</c:f>
              <c:numCache>
                <c:formatCode>General</c:formatCode>
                <c:ptCount val="1"/>
                <c:pt idx="0">
                  <c:v>7933</c:v>
                </c:pt>
              </c:numCache>
            </c:numRef>
          </c:val>
          <c:extLst>
            <c:ext xmlns:c16="http://schemas.microsoft.com/office/drawing/2014/chart" uri="{C3380CC4-5D6E-409C-BE32-E72D297353CC}">
              <c16:uniqueId val="{00000004-AD54-45A4-98B4-86683DEF4641}"/>
            </c:ext>
          </c:extLst>
        </c:ser>
        <c:ser>
          <c:idx val="4"/>
          <c:order val="4"/>
          <c:tx>
            <c:strRef>
              <c:f>Blad1!$F$1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Aantal sollicitanten</c:v>
                </c:pt>
              </c:strCache>
            </c:strRef>
          </c:cat>
          <c:val>
            <c:numRef>
              <c:f>Blad1!$F$2</c:f>
              <c:numCache>
                <c:formatCode>General</c:formatCode>
                <c:ptCount val="1"/>
                <c:pt idx="0">
                  <c:v>8603</c:v>
                </c:pt>
              </c:numCache>
            </c:numRef>
          </c:val>
          <c:extLst>
            <c:ext xmlns:c16="http://schemas.microsoft.com/office/drawing/2014/chart" uri="{C3380CC4-5D6E-409C-BE32-E72D297353CC}">
              <c16:uniqueId val="{00000005-AD54-45A4-98B4-86683DEF4641}"/>
            </c:ext>
          </c:extLst>
        </c:ser>
        <c:dLbls>
          <c:dLblPos val="outEnd"/>
          <c:showLegendKey val="0"/>
          <c:showVal val="1"/>
          <c:showCatName val="0"/>
          <c:showSerName val="0"/>
          <c:showPercent val="0"/>
          <c:showBubbleSize val="0"/>
        </c:dLbls>
        <c:gapWidth val="219"/>
        <c:overlap val="-27"/>
        <c:axId val="660016768"/>
        <c:axId val="660014800"/>
      </c:barChart>
      <c:catAx>
        <c:axId val="66001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660014800"/>
        <c:crosses val="autoZero"/>
        <c:auto val="1"/>
        <c:lblAlgn val="ctr"/>
        <c:lblOffset val="100"/>
        <c:noMultiLvlLbl val="0"/>
      </c:catAx>
      <c:valAx>
        <c:axId val="660014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660016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0"/>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a:t>Percentage niet ingevulde vacatures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tx>
            <c:strRef>
              <c:f>Blad1!$B$1</c:f>
              <c:strCache>
                <c:ptCount val="1"/>
                <c:pt idx="0">
                  <c:v>2017</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c:f>
              <c:numCache>
                <c:formatCode>General</c:formatCode>
                <c:ptCount val="1"/>
              </c:numCache>
            </c:numRef>
          </c:cat>
          <c:val>
            <c:numRef>
              <c:f>Blad1!$B$2</c:f>
              <c:numCache>
                <c:formatCode>0%</c:formatCode>
                <c:ptCount val="1"/>
                <c:pt idx="0">
                  <c:v>0.1</c:v>
                </c:pt>
              </c:numCache>
            </c:numRef>
          </c:val>
          <c:extLst>
            <c:ext xmlns:c16="http://schemas.microsoft.com/office/drawing/2014/chart" uri="{C3380CC4-5D6E-409C-BE32-E72D297353CC}">
              <c16:uniqueId val="{00000000-2FA9-4C2C-860D-719E73C9A5D7}"/>
            </c:ext>
          </c:extLst>
        </c:ser>
        <c:ser>
          <c:idx val="1"/>
          <c:order val="1"/>
          <c:tx>
            <c:strRef>
              <c:f>Blad1!$C$1</c:f>
              <c:strCache>
                <c:ptCount val="1"/>
                <c:pt idx="0">
                  <c:v>2018</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c:f>
              <c:numCache>
                <c:formatCode>General</c:formatCode>
                <c:ptCount val="1"/>
              </c:numCache>
            </c:numRef>
          </c:cat>
          <c:val>
            <c:numRef>
              <c:f>Blad1!$C$2</c:f>
              <c:numCache>
                <c:formatCode>0%</c:formatCode>
                <c:ptCount val="1"/>
                <c:pt idx="0">
                  <c:v>0.2</c:v>
                </c:pt>
              </c:numCache>
            </c:numRef>
          </c:val>
          <c:extLst>
            <c:ext xmlns:c16="http://schemas.microsoft.com/office/drawing/2014/chart" uri="{C3380CC4-5D6E-409C-BE32-E72D297353CC}">
              <c16:uniqueId val="{00000001-2FA9-4C2C-860D-719E73C9A5D7}"/>
            </c:ext>
          </c:extLst>
        </c:ser>
        <c:ser>
          <c:idx val="2"/>
          <c:order val="2"/>
          <c:tx>
            <c:strRef>
              <c:f>Blad1!$D$1</c:f>
              <c:strCache>
                <c:ptCount val="1"/>
                <c:pt idx="0">
                  <c:v>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c:f>
              <c:numCache>
                <c:formatCode>General</c:formatCode>
                <c:ptCount val="1"/>
              </c:numCache>
            </c:numRef>
          </c:cat>
          <c:val>
            <c:numRef>
              <c:f>Blad1!$D$2</c:f>
              <c:numCache>
                <c:formatCode>0%</c:formatCode>
                <c:ptCount val="1"/>
                <c:pt idx="0">
                  <c:v>0.16</c:v>
                </c:pt>
              </c:numCache>
            </c:numRef>
          </c:val>
          <c:extLst>
            <c:ext xmlns:c16="http://schemas.microsoft.com/office/drawing/2014/chart" uri="{C3380CC4-5D6E-409C-BE32-E72D297353CC}">
              <c16:uniqueId val="{00000002-2FA9-4C2C-860D-719E73C9A5D7}"/>
            </c:ext>
          </c:extLst>
        </c:ser>
        <c:ser>
          <c:idx val="3"/>
          <c:order val="3"/>
          <c:tx>
            <c:strRef>
              <c:f>Blad1!$E$1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c:f>
              <c:numCache>
                <c:formatCode>General</c:formatCode>
                <c:ptCount val="1"/>
              </c:numCache>
            </c:numRef>
          </c:cat>
          <c:val>
            <c:numRef>
              <c:f>Blad1!$E$2</c:f>
              <c:numCache>
                <c:formatCode>0%</c:formatCode>
                <c:ptCount val="1"/>
                <c:pt idx="0">
                  <c:v>0.17</c:v>
                </c:pt>
              </c:numCache>
            </c:numRef>
          </c:val>
          <c:extLst>
            <c:ext xmlns:c16="http://schemas.microsoft.com/office/drawing/2014/chart" uri="{C3380CC4-5D6E-409C-BE32-E72D297353CC}">
              <c16:uniqueId val="{00000003-2FA9-4C2C-860D-719E73C9A5D7}"/>
            </c:ext>
          </c:extLst>
        </c:ser>
        <c:ser>
          <c:idx val="4"/>
          <c:order val="4"/>
          <c:tx>
            <c:strRef>
              <c:f>Blad1!$F$1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c:f>
              <c:numCache>
                <c:formatCode>General</c:formatCode>
                <c:ptCount val="1"/>
              </c:numCache>
            </c:numRef>
          </c:cat>
          <c:val>
            <c:numRef>
              <c:f>Blad1!$F$2</c:f>
              <c:numCache>
                <c:formatCode>0%</c:formatCode>
                <c:ptCount val="1"/>
                <c:pt idx="0">
                  <c:v>0.23</c:v>
                </c:pt>
              </c:numCache>
            </c:numRef>
          </c:val>
          <c:extLst>
            <c:ext xmlns:c16="http://schemas.microsoft.com/office/drawing/2014/chart" uri="{C3380CC4-5D6E-409C-BE32-E72D297353CC}">
              <c16:uniqueId val="{00000004-2FA9-4C2C-860D-719E73C9A5D7}"/>
            </c:ext>
          </c:extLst>
        </c:ser>
        <c:dLbls>
          <c:dLblPos val="outEnd"/>
          <c:showLegendKey val="0"/>
          <c:showVal val="1"/>
          <c:showCatName val="0"/>
          <c:showSerName val="0"/>
          <c:showPercent val="0"/>
          <c:showBubbleSize val="0"/>
        </c:dLbls>
        <c:gapWidth val="219"/>
        <c:overlap val="-27"/>
        <c:axId val="742770032"/>
        <c:axId val="742773312"/>
      </c:barChart>
      <c:catAx>
        <c:axId val="74277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742773312"/>
        <c:crosses val="autoZero"/>
        <c:auto val="1"/>
        <c:lblAlgn val="ctr"/>
        <c:lblOffset val="100"/>
        <c:noMultiLvlLbl val="0"/>
      </c:catAx>
      <c:valAx>
        <c:axId val="742773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742770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a:t>bezoekers aan vacatureoverzicht</a:t>
            </a:r>
            <a:r>
              <a:rPr lang="nl-BE" baseline="0"/>
              <a:t> tm dec/21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lineChart>
        <c:grouping val="standard"/>
        <c:varyColors val="0"/>
        <c:ser>
          <c:idx val="0"/>
          <c:order val="0"/>
          <c:spPr>
            <a:ln w="28575" cap="rnd">
              <a:solidFill>
                <a:schemeClr val="accent1"/>
              </a:solidFill>
              <a:round/>
            </a:ln>
            <a:effectLst/>
          </c:spPr>
          <c:marker>
            <c:symbol val="none"/>
          </c:marker>
          <c:cat>
            <c:numRef>
              <c:f>vacatureoverzicht!$B$2:$BI$2</c:f>
              <c:numCache>
                <c:formatCode>mmm\-yy</c:formatCode>
                <c:ptCount val="6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numCache>
            </c:numRef>
          </c:cat>
          <c:val>
            <c:numRef>
              <c:f>vacatureoverzicht!$B$3:$BI$3</c:f>
              <c:numCache>
                <c:formatCode>0</c:formatCode>
                <c:ptCount val="60"/>
                <c:pt idx="0">
                  <c:v>4480</c:v>
                </c:pt>
                <c:pt idx="1">
                  <c:v>35673</c:v>
                </c:pt>
                <c:pt idx="2">
                  <c:v>33786</c:v>
                </c:pt>
                <c:pt idx="3">
                  <c:v>35317</c:v>
                </c:pt>
                <c:pt idx="4">
                  <c:v>37919</c:v>
                </c:pt>
                <c:pt idx="5">
                  <c:v>25318</c:v>
                </c:pt>
                <c:pt idx="6">
                  <c:v>20865</c:v>
                </c:pt>
                <c:pt idx="7">
                  <c:v>26255</c:v>
                </c:pt>
                <c:pt idx="8">
                  <c:v>25488</c:v>
                </c:pt>
                <c:pt idx="9">
                  <c:v>26801</c:v>
                </c:pt>
                <c:pt idx="10">
                  <c:v>25975</c:v>
                </c:pt>
                <c:pt idx="11">
                  <c:v>21764</c:v>
                </c:pt>
                <c:pt idx="12">
                  <c:v>34187</c:v>
                </c:pt>
                <c:pt idx="13">
                  <c:v>28746</c:v>
                </c:pt>
                <c:pt idx="14">
                  <c:v>34926</c:v>
                </c:pt>
                <c:pt idx="15">
                  <c:v>30150</c:v>
                </c:pt>
                <c:pt idx="16">
                  <c:v>27473</c:v>
                </c:pt>
                <c:pt idx="17">
                  <c:v>26238</c:v>
                </c:pt>
                <c:pt idx="18">
                  <c:v>24290</c:v>
                </c:pt>
                <c:pt idx="19">
                  <c:v>30464</c:v>
                </c:pt>
                <c:pt idx="20">
                  <c:v>31107</c:v>
                </c:pt>
                <c:pt idx="21">
                  <c:v>33591</c:v>
                </c:pt>
                <c:pt idx="22">
                  <c:v>31720</c:v>
                </c:pt>
                <c:pt idx="23">
                  <c:v>29217</c:v>
                </c:pt>
                <c:pt idx="24">
                  <c:v>39664</c:v>
                </c:pt>
                <c:pt idx="25">
                  <c:v>31548</c:v>
                </c:pt>
                <c:pt idx="26">
                  <c:v>40101</c:v>
                </c:pt>
                <c:pt idx="27">
                  <c:v>48026</c:v>
                </c:pt>
                <c:pt idx="28">
                  <c:v>51472</c:v>
                </c:pt>
                <c:pt idx="29">
                  <c:v>44418</c:v>
                </c:pt>
                <c:pt idx="30">
                  <c:v>40553</c:v>
                </c:pt>
                <c:pt idx="31">
                  <c:v>48261</c:v>
                </c:pt>
                <c:pt idx="32">
                  <c:v>53338</c:v>
                </c:pt>
                <c:pt idx="33">
                  <c:v>59560</c:v>
                </c:pt>
                <c:pt idx="34">
                  <c:v>48930</c:v>
                </c:pt>
                <c:pt idx="35">
                  <c:v>41891</c:v>
                </c:pt>
                <c:pt idx="36">
                  <c:v>57705</c:v>
                </c:pt>
                <c:pt idx="37">
                  <c:v>52948</c:v>
                </c:pt>
                <c:pt idx="38">
                  <c:v>46175</c:v>
                </c:pt>
                <c:pt idx="39">
                  <c:v>54167</c:v>
                </c:pt>
                <c:pt idx="40">
                  <c:v>55258</c:v>
                </c:pt>
                <c:pt idx="41">
                  <c:v>58219</c:v>
                </c:pt>
                <c:pt idx="42">
                  <c:v>51657</c:v>
                </c:pt>
                <c:pt idx="43">
                  <c:v>48361</c:v>
                </c:pt>
                <c:pt idx="44">
                  <c:v>53940</c:v>
                </c:pt>
                <c:pt idx="45">
                  <c:v>60869</c:v>
                </c:pt>
                <c:pt idx="46">
                  <c:v>50617</c:v>
                </c:pt>
                <c:pt idx="47">
                  <c:v>46205</c:v>
                </c:pt>
                <c:pt idx="48">
                  <c:v>58415</c:v>
                </c:pt>
                <c:pt idx="49">
                  <c:v>58235</c:v>
                </c:pt>
                <c:pt idx="50">
                  <c:v>57653</c:v>
                </c:pt>
                <c:pt idx="51">
                  <c:v>45573</c:v>
                </c:pt>
                <c:pt idx="52">
                  <c:v>41949</c:v>
                </c:pt>
                <c:pt idx="53">
                  <c:v>39180</c:v>
                </c:pt>
                <c:pt idx="54">
                  <c:v>34530</c:v>
                </c:pt>
                <c:pt idx="55">
                  <c:v>40050</c:v>
                </c:pt>
                <c:pt idx="56">
                  <c:v>43545</c:v>
                </c:pt>
                <c:pt idx="57" formatCode="#,##0">
                  <c:v>38126</c:v>
                </c:pt>
                <c:pt idx="58" formatCode="#,##0">
                  <c:v>35148</c:v>
                </c:pt>
                <c:pt idx="59" formatCode="#,##0">
                  <c:v>26673</c:v>
                </c:pt>
              </c:numCache>
            </c:numRef>
          </c:val>
          <c:smooth val="0"/>
          <c:extLst>
            <c:ext xmlns:c16="http://schemas.microsoft.com/office/drawing/2014/chart" uri="{C3380CC4-5D6E-409C-BE32-E72D297353CC}">
              <c16:uniqueId val="{00000000-0C91-46B3-A6A8-DBDB94F3C9EB}"/>
            </c:ext>
          </c:extLst>
        </c:ser>
        <c:dLbls>
          <c:showLegendKey val="0"/>
          <c:showVal val="0"/>
          <c:showCatName val="0"/>
          <c:showSerName val="0"/>
          <c:showPercent val="0"/>
          <c:showBubbleSize val="0"/>
        </c:dLbls>
        <c:smooth val="0"/>
        <c:axId val="740304688"/>
        <c:axId val="740305016"/>
      </c:lineChart>
      <c:dateAx>
        <c:axId val="74030468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740305016"/>
        <c:crosses val="autoZero"/>
        <c:auto val="1"/>
        <c:lblOffset val="100"/>
        <c:baseTimeUnit val="months"/>
      </c:dateAx>
      <c:valAx>
        <c:axId val="740305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740304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a:t>Unieke bezoekers vacatures tm</a:t>
            </a:r>
            <a:r>
              <a:rPr lang="nl-BE" baseline="0"/>
              <a:t> dec/21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areaChart>
        <c:grouping val="stacked"/>
        <c:varyColors val="0"/>
        <c:ser>
          <c:idx val="0"/>
          <c:order val="0"/>
          <c:spPr>
            <a:solidFill>
              <a:schemeClr val="accent1"/>
            </a:solidFill>
            <a:ln>
              <a:noFill/>
            </a:ln>
            <a:effectLst/>
          </c:spPr>
          <c:cat>
            <c:strRef>
              <c:f>'allpages vacatures'!$B$3:$AB$3</c:f>
              <c:strCache>
                <c:ptCount val="27"/>
                <c:pt idx="0">
                  <c:v>okt/19</c:v>
                </c:pt>
                <c:pt idx="1">
                  <c:v>nov/19</c:v>
                </c:pt>
                <c:pt idx="2">
                  <c:v>dec/19</c:v>
                </c:pt>
                <c:pt idx="3">
                  <c:v>jan/20</c:v>
                </c:pt>
                <c:pt idx="4">
                  <c:v>feb/20</c:v>
                </c:pt>
                <c:pt idx="5">
                  <c:v>mrt-20</c:v>
                </c:pt>
                <c:pt idx="6">
                  <c:v>apr/20</c:v>
                </c:pt>
                <c:pt idx="7">
                  <c:v>mei/20</c:v>
                </c:pt>
                <c:pt idx="8">
                  <c:v>jun/20</c:v>
                </c:pt>
                <c:pt idx="9">
                  <c:v>jul/20</c:v>
                </c:pt>
                <c:pt idx="10">
                  <c:v>aug/20</c:v>
                </c:pt>
                <c:pt idx="11">
                  <c:v>sep/20</c:v>
                </c:pt>
                <c:pt idx="12">
                  <c:v>okt/20</c:v>
                </c:pt>
                <c:pt idx="13">
                  <c:v>nov/20</c:v>
                </c:pt>
                <c:pt idx="14">
                  <c:v>dec/20</c:v>
                </c:pt>
                <c:pt idx="15">
                  <c:v>jan/21</c:v>
                </c:pt>
                <c:pt idx="16">
                  <c:v>feb/21</c:v>
                </c:pt>
                <c:pt idx="17">
                  <c:v>mrt-21</c:v>
                </c:pt>
                <c:pt idx="18">
                  <c:v>apr/21</c:v>
                </c:pt>
                <c:pt idx="19">
                  <c:v>mei/21</c:v>
                </c:pt>
                <c:pt idx="20">
                  <c:v>jun/21</c:v>
                </c:pt>
                <c:pt idx="21">
                  <c:v>jul/21</c:v>
                </c:pt>
                <c:pt idx="22">
                  <c:v>aug/21</c:v>
                </c:pt>
                <c:pt idx="23">
                  <c:v>sep/21</c:v>
                </c:pt>
                <c:pt idx="24">
                  <c:v>okt/21</c:v>
                </c:pt>
                <c:pt idx="25">
                  <c:v>nov/21</c:v>
                </c:pt>
                <c:pt idx="26">
                  <c:v>dec/21</c:v>
                </c:pt>
              </c:strCache>
            </c:strRef>
          </c:cat>
          <c:val>
            <c:numRef>
              <c:f>'allpages vacatures'!$B$4:$AB$4</c:f>
              <c:numCache>
                <c:formatCode>#,##0</c:formatCode>
                <c:ptCount val="27"/>
                <c:pt idx="0">
                  <c:v>154513</c:v>
                </c:pt>
                <c:pt idx="1">
                  <c:v>143056</c:v>
                </c:pt>
                <c:pt idx="2">
                  <c:v>115279</c:v>
                </c:pt>
                <c:pt idx="3" formatCode="General">
                  <c:v>166086</c:v>
                </c:pt>
                <c:pt idx="4">
                  <c:v>150201</c:v>
                </c:pt>
                <c:pt idx="5" formatCode="General">
                  <c:v>142173</c:v>
                </c:pt>
                <c:pt idx="6">
                  <c:v>168791</c:v>
                </c:pt>
                <c:pt idx="7" formatCode="General">
                  <c:v>164170</c:v>
                </c:pt>
                <c:pt idx="8" formatCode="General">
                  <c:v>149825</c:v>
                </c:pt>
                <c:pt idx="9" formatCode="General">
                  <c:v>149467</c:v>
                </c:pt>
                <c:pt idx="10">
                  <c:v>119330</c:v>
                </c:pt>
                <c:pt idx="11">
                  <c:v>197315</c:v>
                </c:pt>
                <c:pt idx="12">
                  <c:v>232761</c:v>
                </c:pt>
                <c:pt idx="13">
                  <c:v>172819</c:v>
                </c:pt>
                <c:pt idx="14">
                  <c:v>190306</c:v>
                </c:pt>
                <c:pt idx="15">
                  <c:v>210711</c:v>
                </c:pt>
                <c:pt idx="16">
                  <c:v>218053</c:v>
                </c:pt>
                <c:pt idx="17">
                  <c:v>228447</c:v>
                </c:pt>
                <c:pt idx="18">
                  <c:v>138033</c:v>
                </c:pt>
                <c:pt idx="19">
                  <c:v>133822</c:v>
                </c:pt>
                <c:pt idx="20">
                  <c:v>114890</c:v>
                </c:pt>
                <c:pt idx="21">
                  <c:v>95350</c:v>
                </c:pt>
                <c:pt idx="22">
                  <c:v>104245</c:v>
                </c:pt>
                <c:pt idx="23">
                  <c:v>124830</c:v>
                </c:pt>
                <c:pt idx="24">
                  <c:v>115940</c:v>
                </c:pt>
                <c:pt idx="25">
                  <c:v>108502</c:v>
                </c:pt>
                <c:pt idx="26">
                  <c:v>77665</c:v>
                </c:pt>
              </c:numCache>
            </c:numRef>
          </c:val>
          <c:extLst>
            <c:ext xmlns:c16="http://schemas.microsoft.com/office/drawing/2014/chart" uri="{C3380CC4-5D6E-409C-BE32-E72D297353CC}">
              <c16:uniqueId val="{00000000-8D1E-4376-B994-9C92F270D630}"/>
            </c:ext>
          </c:extLst>
        </c:ser>
        <c:dLbls>
          <c:showLegendKey val="0"/>
          <c:showVal val="0"/>
          <c:showCatName val="0"/>
          <c:showSerName val="0"/>
          <c:showPercent val="0"/>
          <c:showBubbleSize val="0"/>
        </c:dLbls>
        <c:axId val="601589008"/>
        <c:axId val="601588024"/>
      </c:areaChart>
      <c:catAx>
        <c:axId val="6015890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601588024"/>
        <c:crosses val="autoZero"/>
        <c:auto val="1"/>
        <c:lblAlgn val="ctr"/>
        <c:lblOffset val="100"/>
        <c:noMultiLvlLbl val="0"/>
      </c:catAx>
      <c:valAx>
        <c:axId val="601588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601589008"/>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nl-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a:t>Actieve volgers tm dec21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areaChart>
        <c:grouping val="stacked"/>
        <c:varyColors val="0"/>
        <c:ser>
          <c:idx val="0"/>
          <c:order val="0"/>
          <c:tx>
            <c:strRef>
              <c:f>'nieuwsbrief &amp; volgers'!$A$4</c:f>
              <c:strCache>
                <c:ptCount val="1"/>
                <c:pt idx="0">
                  <c:v>nieuwsbrief</c:v>
                </c:pt>
              </c:strCache>
            </c:strRef>
          </c:tx>
          <c:spPr>
            <a:solidFill>
              <a:schemeClr val="accent1"/>
            </a:solidFill>
            <a:ln>
              <a:noFill/>
            </a:ln>
            <a:effectLst/>
          </c:spPr>
          <c:cat>
            <c:strRef>
              <c:f>'nieuwsbrief &amp; volgers'!$B$3:$BI$3</c:f>
              <c:strCache>
                <c:ptCount val="60"/>
                <c:pt idx="0">
                  <c:v>jan/17</c:v>
                </c:pt>
                <c:pt idx="1">
                  <c:v>feb/17</c:v>
                </c:pt>
                <c:pt idx="2">
                  <c:v>mrt/17</c:v>
                </c:pt>
                <c:pt idx="3">
                  <c:v>apr/17</c:v>
                </c:pt>
                <c:pt idx="4">
                  <c:v>mei/17</c:v>
                </c:pt>
                <c:pt idx="5">
                  <c:v>jun/17</c:v>
                </c:pt>
                <c:pt idx="6">
                  <c:v>jul/17</c:v>
                </c:pt>
                <c:pt idx="7">
                  <c:v>aug/17</c:v>
                </c:pt>
                <c:pt idx="8">
                  <c:v>sep/17</c:v>
                </c:pt>
                <c:pt idx="9">
                  <c:v>okt/17</c:v>
                </c:pt>
                <c:pt idx="10">
                  <c:v>nov/17</c:v>
                </c:pt>
                <c:pt idx="11">
                  <c:v>dec/17</c:v>
                </c:pt>
                <c:pt idx="12">
                  <c:v>jan/18</c:v>
                </c:pt>
                <c:pt idx="13">
                  <c:v>feb/18</c:v>
                </c:pt>
                <c:pt idx="14">
                  <c:v>mrt/18</c:v>
                </c:pt>
                <c:pt idx="15">
                  <c:v>apr/18</c:v>
                </c:pt>
                <c:pt idx="16">
                  <c:v>mei/18</c:v>
                </c:pt>
                <c:pt idx="17">
                  <c:v>jun/18</c:v>
                </c:pt>
                <c:pt idx="18">
                  <c:v>jul/18</c:v>
                </c:pt>
                <c:pt idx="19">
                  <c:v>aug/18</c:v>
                </c:pt>
                <c:pt idx="20">
                  <c:v>sep/18</c:v>
                </c:pt>
                <c:pt idx="21">
                  <c:v>okt/18</c:v>
                </c:pt>
                <c:pt idx="22">
                  <c:v>nov/18</c:v>
                </c:pt>
                <c:pt idx="23">
                  <c:v>dec/18</c:v>
                </c:pt>
                <c:pt idx="24">
                  <c:v>jan/19</c:v>
                </c:pt>
                <c:pt idx="25">
                  <c:v>feb/19</c:v>
                </c:pt>
                <c:pt idx="26">
                  <c:v>mrt/19</c:v>
                </c:pt>
                <c:pt idx="27">
                  <c:v>apr/19</c:v>
                </c:pt>
                <c:pt idx="28">
                  <c:v>mei/19</c:v>
                </c:pt>
                <c:pt idx="29">
                  <c:v>jun/19</c:v>
                </c:pt>
                <c:pt idx="30">
                  <c:v>jul/19</c:v>
                </c:pt>
                <c:pt idx="31">
                  <c:v>aug/19</c:v>
                </c:pt>
                <c:pt idx="32">
                  <c:v>sep/19</c:v>
                </c:pt>
                <c:pt idx="33">
                  <c:v>okt/19</c:v>
                </c:pt>
                <c:pt idx="34">
                  <c:v>nov/19</c:v>
                </c:pt>
                <c:pt idx="35">
                  <c:v>dec/19</c:v>
                </c:pt>
                <c:pt idx="36">
                  <c:v>jan/20</c:v>
                </c:pt>
                <c:pt idx="37">
                  <c:v>feb/20</c:v>
                </c:pt>
                <c:pt idx="38">
                  <c:v>mrt-20</c:v>
                </c:pt>
                <c:pt idx="39">
                  <c:v>apr/20</c:v>
                </c:pt>
                <c:pt idx="40">
                  <c:v>mei/20</c:v>
                </c:pt>
                <c:pt idx="41">
                  <c:v>jun/20</c:v>
                </c:pt>
                <c:pt idx="42">
                  <c:v>jul/20</c:v>
                </c:pt>
                <c:pt idx="43">
                  <c:v>aug/20</c:v>
                </c:pt>
                <c:pt idx="44">
                  <c:v>sep/20</c:v>
                </c:pt>
                <c:pt idx="45">
                  <c:v>okt/20</c:v>
                </c:pt>
                <c:pt idx="46">
                  <c:v>nov/20</c:v>
                </c:pt>
                <c:pt idx="47">
                  <c:v>dec/20</c:v>
                </c:pt>
                <c:pt idx="48">
                  <c:v>jan/21</c:v>
                </c:pt>
                <c:pt idx="49">
                  <c:v>feb/21</c:v>
                </c:pt>
                <c:pt idx="50">
                  <c:v>mrt-21</c:v>
                </c:pt>
                <c:pt idx="51">
                  <c:v>apr/21</c:v>
                </c:pt>
                <c:pt idx="52">
                  <c:v>mei/21</c:v>
                </c:pt>
                <c:pt idx="53">
                  <c:v>jun/21</c:v>
                </c:pt>
                <c:pt idx="54">
                  <c:v>jul/21</c:v>
                </c:pt>
                <c:pt idx="55">
                  <c:v>aug/21</c:v>
                </c:pt>
                <c:pt idx="56">
                  <c:v>sep/21</c:v>
                </c:pt>
                <c:pt idx="57">
                  <c:v>okt/21</c:v>
                </c:pt>
                <c:pt idx="58">
                  <c:v>nov/21</c:v>
                </c:pt>
                <c:pt idx="59">
                  <c:v>dec/21</c:v>
                </c:pt>
              </c:strCache>
            </c:strRef>
          </c:cat>
          <c:val>
            <c:numRef>
              <c:f>'nieuwsbrief &amp; volgers'!$B$4:$BI$4</c:f>
              <c:numCache>
                <c:formatCode>0</c:formatCode>
                <c:ptCount val="60"/>
                <c:pt idx="0">
                  <c:v>0</c:v>
                </c:pt>
                <c:pt idx="1">
                  <c:v>1574</c:v>
                </c:pt>
                <c:pt idx="2">
                  <c:v>2843</c:v>
                </c:pt>
                <c:pt idx="3">
                  <c:v>4599</c:v>
                </c:pt>
                <c:pt idx="4">
                  <c:v>6797</c:v>
                </c:pt>
                <c:pt idx="5">
                  <c:v>7741</c:v>
                </c:pt>
                <c:pt idx="6">
                  <c:v>8251</c:v>
                </c:pt>
                <c:pt idx="7">
                  <c:v>8845</c:v>
                </c:pt>
                <c:pt idx="8">
                  <c:v>9209</c:v>
                </c:pt>
                <c:pt idx="9">
                  <c:v>9930</c:v>
                </c:pt>
                <c:pt idx="10" formatCode="#,##0">
                  <c:v>10463</c:v>
                </c:pt>
                <c:pt idx="11" formatCode="#,##0">
                  <c:v>11014</c:v>
                </c:pt>
                <c:pt idx="12" formatCode="#,##0">
                  <c:v>11921</c:v>
                </c:pt>
                <c:pt idx="13" formatCode="#,##0">
                  <c:v>12430</c:v>
                </c:pt>
                <c:pt idx="14" formatCode="#,##0">
                  <c:v>13549</c:v>
                </c:pt>
                <c:pt idx="15" formatCode="#,##0">
                  <c:v>14255</c:v>
                </c:pt>
                <c:pt idx="16" formatCode="#,##0">
                  <c:v>14927</c:v>
                </c:pt>
                <c:pt idx="17" formatCode="#,##0">
                  <c:v>15607</c:v>
                </c:pt>
                <c:pt idx="18" formatCode="#,##0">
                  <c:v>16316</c:v>
                </c:pt>
                <c:pt idx="19" formatCode="#,##0">
                  <c:v>17044</c:v>
                </c:pt>
                <c:pt idx="20" formatCode="#,##0">
                  <c:v>17949</c:v>
                </c:pt>
                <c:pt idx="21" formatCode="#,##0">
                  <c:v>19060</c:v>
                </c:pt>
                <c:pt idx="22" formatCode="#,##0">
                  <c:v>19770</c:v>
                </c:pt>
                <c:pt idx="23">
                  <c:v>20581</c:v>
                </c:pt>
                <c:pt idx="24" formatCode="#,##0">
                  <c:v>21644</c:v>
                </c:pt>
                <c:pt idx="25" formatCode="#,##0">
                  <c:v>22315</c:v>
                </c:pt>
                <c:pt idx="26" formatCode="#,##0">
                  <c:v>23296</c:v>
                </c:pt>
                <c:pt idx="27" formatCode="#,##0">
                  <c:v>23026</c:v>
                </c:pt>
                <c:pt idx="28" formatCode="#,##0">
                  <c:v>23248</c:v>
                </c:pt>
                <c:pt idx="29" formatCode="#,##0">
                  <c:v>23704</c:v>
                </c:pt>
                <c:pt idx="30" formatCode="#,##0">
                  <c:v>24128</c:v>
                </c:pt>
                <c:pt idx="31" formatCode="#,##0">
                  <c:v>24538</c:v>
                </c:pt>
                <c:pt idx="32">
                  <c:v>25743</c:v>
                </c:pt>
                <c:pt idx="33">
                  <c:v>26204</c:v>
                </c:pt>
                <c:pt idx="34" formatCode="#,##0">
                  <c:v>26691</c:v>
                </c:pt>
                <c:pt idx="35">
                  <c:v>27022</c:v>
                </c:pt>
                <c:pt idx="36">
                  <c:v>27641</c:v>
                </c:pt>
                <c:pt idx="37">
                  <c:v>28003</c:v>
                </c:pt>
                <c:pt idx="38">
                  <c:v>28190</c:v>
                </c:pt>
                <c:pt idx="39">
                  <c:v>28734</c:v>
                </c:pt>
                <c:pt idx="40">
                  <c:v>28937</c:v>
                </c:pt>
                <c:pt idx="41">
                  <c:v>29335</c:v>
                </c:pt>
                <c:pt idx="42">
                  <c:v>29783</c:v>
                </c:pt>
                <c:pt idx="43">
                  <c:v>30547</c:v>
                </c:pt>
                <c:pt idx="44">
                  <c:v>30547</c:v>
                </c:pt>
                <c:pt idx="45" formatCode="General">
                  <c:v>29097</c:v>
                </c:pt>
                <c:pt idx="46" formatCode="General">
                  <c:v>31732</c:v>
                </c:pt>
                <c:pt idx="47">
                  <c:v>32072</c:v>
                </c:pt>
                <c:pt idx="48">
                  <c:v>32567</c:v>
                </c:pt>
                <c:pt idx="49">
                  <c:v>33000</c:v>
                </c:pt>
                <c:pt idx="50">
                  <c:v>33610</c:v>
                </c:pt>
                <c:pt idx="51">
                  <c:v>34040</c:v>
                </c:pt>
                <c:pt idx="52">
                  <c:v>34355</c:v>
                </c:pt>
                <c:pt idx="53">
                  <c:v>34542</c:v>
                </c:pt>
                <c:pt idx="54">
                  <c:v>34603</c:v>
                </c:pt>
                <c:pt idx="55">
                  <c:v>34851</c:v>
                </c:pt>
                <c:pt idx="56">
                  <c:v>35593</c:v>
                </c:pt>
                <c:pt idx="57" formatCode="#,##0">
                  <c:v>35596</c:v>
                </c:pt>
                <c:pt idx="58" formatCode="#,##0">
                  <c:v>35848</c:v>
                </c:pt>
                <c:pt idx="59" formatCode="#,##0">
                  <c:v>36300</c:v>
                </c:pt>
              </c:numCache>
            </c:numRef>
          </c:val>
          <c:extLst>
            <c:ext xmlns:c16="http://schemas.microsoft.com/office/drawing/2014/chart" uri="{C3380CC4-5D6E-409C-BE32-E72D297353CC}">
              <c16:uniqueId val="{00000000-1F3A-415A-8B7A-A4133FE09E63}"/>
            </c:ext>
          </c:extLst>
        </c:ser>
        <c:ser>
          <c:idx val="1"/>
          <c:order val="1"/>
          <c:tx>
            <c:strRef>
              <c:f>'nieuwsbrief &amp; volgers'!$A$5</c:f>
              <c:strCache>
                <c:ptCount val="1"/>
                <c:pt idx="0">
                  <c:v>LinkedIn</c:v>
                </c:pt>
              </c:strCache>
            </c:strRef>
          </c:tx>
          <c:spPr>
            <a:solidFill>
              <a:schemeClr val="accent1">
                <a:lumMod val="75000"/>
              </a:schemeClr>
            </a:solidFill>
            <a:ln>
              <a:noFill/>
            </a:ln>
            <a:effectLst/>
          </c:spPr>
          <c:cat>
            <c:strRef>
              <c:f>'nieuwsbrief &amp; volgers'!$B$3:$BI$3</c:f>
              <c:strCache>
                <c:ptCount val="60"/>
                <c:pt idx="0">
                  <c:v>jan/17</c:v>
                </c:pt>
                <c:pt idx="1">
                  <c:v>feb/17</c:v>
                </c:pt>
                <c:pt idx="2">
                  <c:v>mrt/17</c:v>
                </c:pt>
                <c:pt idx="3">
                  <c:v>apr/17</c:v>
                </c:pt>
                <c:pt idx="4">
                  <c:v>mei/17</c:v>
                </c:pt>
                <c:pt idx="5">
                  <c:v>jun/17</c:v>
                </c:pt>
                <c:pt idx="6">
                  <c:v>jul/17</c:v>
                </c:pt>
                <c:pt idx="7">
                  <c:v>aug/17</c:v>
                </c:pt>
                <c:pt idx="8">
                  <c:v>sep/17</c:v>
                </c:pt>
                <c:pt idx="9">
                  <c:v>okt/17</c:v>
                </c:pt>
                <c:pt idx="10">
                  <c:v>nov/17</c:v>
                </c:pt>
                <c:pt idx="11">
                  <c:v>dec/17</c:v>
                </c:pt>
                <c:pt idx="12">
                  <c:v>jan/18</c:v>
                </c:pt>
                <c:pt idx="13">
                  <c:v>feb/18</c:v>
                </c:pt>
                <c:pt idx="14">
                  <c:v>mrt/18</c:v>
                </c:pt>
                <c:pt idx="15">
                  <c:v>apr/18</c:v>
                </c:pt>
                <c:pt idx="16">
                  <c:v>mei/18</c:v>
                </c:pt>
                <c:pt idx="17">
                  <c:v>jun/18</c:v>
                </c:pt>
                <c:pt idx="18">
                  <c:v>jul/18</c:v>
                </c:pt>
                <c:pt idx="19">
                  <c:v>aug/18</c:v>
                </c:pt>
                <c:pt idx="20">
                  <c:v>sep/18</c:v>
                </c:pt>
                <c:pt idx="21">
                  <c:v>okt/18</c:v>
                </c:pt>
                <c:pt idx="22">
                  <c:v>nov/18</c:v>
                </c:pt>
                <c:pt idx="23">
                  <c:v>dec/18</c:v>
                </c:pt>
                <c:pt idx="24">
                  <c:v>jan/19</c:v>
                </c:pt>
                <c:pt idx="25">
                  <c:v>feb/19</c:v>
                </c:pt>
                <c:pt idx="26">
                  <c:v>mrt/19</c:v>
                </c:pt>
                <c:pt idx="27">
                  <c:v>apr/19</c:v>
                </c:pt>
                <c:pt idx="28">
                  <c:v>mei/19</c:v>
                </c:pt>
                <c:pt idx="29">
                  <c:v>jun/19</c:v>
                </c:pt>
                <c:pt idx="30">
                  <c:v>jul/19</c:v>
                </c:pt>
                <c:pt idx="31">
                  <c:v>aug/19</c:v>
                </c:pt>
                <c:pt idx="32">
                  <c:v>sep/19</c:v>
                </c:pt>
                <c:pt idx="33">
                  <c:v>okt/19</c:v>
                </c:pt>
                <c:pt idx="34">
                  <c:v>nov/19</c:v>
                </c:pt>
                <c:pt idx="35">
                  <c:v>dec/19</c:v>
                </c:pt>
                <c:pt idx="36">
                  <c:v>jan/20</c:v>
                </c:pt>
                <c:pt idx="37">
                  <c:v>feb/20</c:v>
                </c:pt>
                <c:pt idx="38">
                  <c:v>mrt-20</c:v>
                </c:pt>
                <c:pt idx="39">
                  <c:v>apr/20</c:v>
                </c:pt>
                <c:pt idx="40">
                  <c:v>mei/20</c:v>
                </c:pt>
                <c:pt idx="41">
                  <c:v>jun/20</c:v>
                </c:pt>
                <c:pt idx="42">
                  <c:v>jul/20</c:v>
                </c:pt>
                <c:pt idx="43">
                  <c:v>aug/20</c:v>
                </c:pt>
                <c:pt idx="44">
                  <c:v>sep/20</c:v>
                </c:pt>
                <c:pt idx="45">
                  <c:v>okt/20</c:v>
                </c:pt>
                <c:pt idx="46">
                  <c:v>nov/20</c:v>
                </c:pt>
                <c:pt idx="47">
                  <c:v>dec/20</c:v>
                </c:pt>
                <c:pt idx="48">
                  <c:v>jan/21</c:v>
                </c:pt>
                <c:pt idx="49">
                  <c:v>feb/21</c:v>
                </c:pt>
                <c:pt idx="50">
                  <c:v>mrt-21</c:v>
                </c:pt>
                <c:pt idx="51">
                  <c:v>apr/21</c:v>
                </c:pt>
                <c:pt idx="52">
                  <c:v>mei/21</c:v>
                </c:pt>
                <c:pt idx="53">
                  <c:v>jun/21</c:v>
                </c:pt>
                <c:pt idx="54">
                  <c:v>jul/21</c:v>
                </c:pt>
                <c:pt idx="55">
                  <c:v>aug/21</c:v>
                </c:pt>
                <c:pt idx="56">
                  <c:v>sep/21</c:v>
                </c:pt>
                <c:pt idx="57">
                  <c:v>okt/21</c:v>
                </c:pt>
                <c:pt idx="58">
                  <c:v>nov/21</c:v>
                </c:pt>
                <c:pt idx="59">
                  <c:v>dec/21</c:v>
                </c:pt>
              </c:strCache>
            </c:strRef>
          </c:cat>
          <c:val>
            <c:numRef>
              <c:f>'nieuwsbrief &amp; volgers'!$B$5:$BI$5</c:f>
              <c:numCache>
                <c:formatCode>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20764</c:v>
                </c:pt>
                <c:pt idx="22" formatCode="#,##0">
                  <c:v>21632</c:v>
                </c:pt>
                <c:pt idx="23">
                  <c:v>22423</c:v>
                </c:pt>
                <c:pt idx="24" formatCode="#,##0">
                  <c:v>24164</c:v>
                </c:pt>
                <c:pt idx="25" formatCode="#,##0">
                  <c:v>26220</c:v>
                </c:pt>
                <c:pt idx="26" formatCode="#,##0">
                  <c:v>27932</c:v>
                </c:pt>
                <c:pt idx="27" formatCode="#,##0">
                  <c:v>29313</c:v>
                </c:pt>
                <c:pt idx="28" formatCode="#,##0">
                  <c:v>30666</c:v>
                </c:pt>
                <c:pt idx="29" formatCode="#,##0">
                  <c:v>31944</c:v>
                </c:pt>
                <c:pt idx="30" formatCode="#,##0">
                  <c:v>33206</c:v>
                </c:pt>
                <c:pt idx="31" formatCode="#,##0">
                  <c:v>34567</c:v>
                </c:pt>
                <c:pt idx="32">
                  <c:v>35495</c:v>
                </c:pt>
                <c:pt idx="33">
                  <c:v>37089</c:v>
                </c:pt>
                <c:pt idx="34" formatCode="#,##0">
                  <c:v>38008</c:v>
                </c:pt>
                <c:pt idx="35">
                  <c:v>39289</c:v>
                </c:pt>
                <c:pt idx="36">
                  <c:v>41122</c:v>
                </c:pt>
                <c:pt idx="37">
                  <c:v>42963</c:v>
                </c:pt>
                <c:pt idx="38">
                  <c:v>44978</c:v>
                </c:pt>
                <c:pt idx="39">
                  <c:v>47289</c:v>
                </c:pt>
                <c:pt idx="40">
                  <c:v>48379</c:v>
                </c:pt>
                <c:pt idx="41">
                  <c:v>49569</c:v>
                </c:pt>
                <c:pt idx="42">
                  <c:v>51322</c:v>
                </c:pt>
                <c:pt idx="43">
                  <c:v>53110</c:v>
                </c:pt>
                <c:pt idx="44">
                  <c:v>53850</c:v>
                </c:pt>
                <c:pt idx="45">
                  <c:v>55904</c:v>
                </c:pt>
                <c:pt idx="46">
                  <c:v>57367</c:v>
                </c:pt>
                <c:pt idx="47">
                  <c:v>58631</c:v>
                </c:pt>
                <c:pt idx="48">
                  <c:v>60055</c:v>
                </c:pt>
                <c:pt idx="49" formatCode="General">
                  <c:v>60887</c:v>
                </c:pt>
                <c:pt idx="50" formatCode="General">
                  <c:v>62171</c:v>
                </c:pt>
                <c:pt idx="51" formatCode="General">
                  <c:v>63513</c:v>
                </c:pt>
                <c:pt idx="52" formatCode="General">
                  <c:v>64353</c:v>
                </c:pt>
                <c:pt idx="53" formatCode="General">
                  <c:v>65106</c:v>
                </c:pt>
                <c:pt idx="54">
                  <c:v>65789</c:v>
                </c:pt>
                <c:pt idx="55">
                  <c:v>66244</c:v>
                </c:pt>
                <c:pt idx="56">
                  <c:v>66568</c:v>
                </c:pt>
                <c:pt idx="57" formatCode="#,##0">
                  <c:v>67231</c:v>
                </c:pt>
                <c:pt idx="58" formatCode="#,##0">
                  <c:v>67947</c:v>
                </c:pt>
                <c:pt idx="59" formatCode="#,##0">
                  <c:v>68081</c:v>
                </c:pt>
              </c:numCache>
            </c:numRef>
          </c:val>
          <c:extLst>
            <c:ext xmlns:c16="http://schemas.microsoft.com/office/drawing/2014/chart" uri="{C3380CC4-5D6E-409C-BE32-E72D297353CC}">
              <c16:uniqueId val="{00000001-1F3A-415A-8B7A-A4133FE09E63}"/>
            </c:ext>
          </c:extLst>
        </c:ser>
        <c:dLbls>
          <c:showLegendKey val="0"/>
          <c:showVal val="0"/>
          <c:showCatName val="0"/>
          <c:showSerName val="0"/>
          <c:showPercent val="0"/>
          <c:showBubbleSize val="0"/>
        </c:dLbls>
        <c:axId val="740338144"/>
        <c:axId val="740341424"/>
      </c:areaChart>
      <c:catAx>
        <c:axId val="7403381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740341424"/>
        <c:crosses val="autoZero"/>
        <c:auto val="1"/>
        <c:lblAlgn val="ctr"/>
        <c:lblOffset val="100"/>
        <c:noMultiLvlLbl val="0"/>
      </c:catAx>
      <c:valAx>
        <c:axId val="740341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7403381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legend>
    <c:plotVisOnly val="1"/>
    <c:dispBlanksAs val="zero"/>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21-6-2022</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21/06/2022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15</a:t>
            </a:fld>
            <a:endParaRPr lang="nl-BE"/>
          </a:p>
        </p:txBody>
      </p:sp>
    </p:spTree>
    <p:extLst>
      <p:ext uri="{BB962C8B-B14F-4D97-AF65-F5344CB8AC3E}">
        <p14:creationId xmlns:p14="http://schemas.microsoft.com/office/powerpoint/2010/main" val="2330936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cs typeface="Calibri"/>
            </a:endParaRP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16</a:t>
            </a:fld>
            <a:endParaRPr lang="nl-BE"/>
          </a:p>
        </p:txBody>
      </p:sp>
    </p:spTree>
    <p:extLst>
      <p:ext uri="{BB962C8B-B14F-4D97-AF65-F5344CB8AC3E}">
        <p14:creationId xmlns:p14="http://schemas.microsoft.com/office/powerpoint/2010/main" val="3188324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a:t>Die conclusies zijn gebaseerd op dit onderzoek, maar worden ook onderstreept door de resultaten van de personeelspeiling (ze komen daar ook mooi naar voor). Ook in eerder onderzoek (werknemer in de toekomst of corporate identiteitsoefening) komt dit terug.</a:t>
            </a:r>
          </a:p>
          <a:p>
            <a:pPr marL="171450" indent="-171450">
              <a:buFont typeface="Arial" panose="020B0604020202020204" pitchFamily="34" charset="0"/>
              <a:buChar char="•"/>
            </a:pPr>
            <a:endParaRPr lang="nl-BE"/>
          </a:p>
          <a:p>
            <a:pPr marL="171450" indent="-171450">
              <a:buFont typeface="Arial" panose="020B0604020202020204" pitchFamily="34" charset="0"/>
              <a:buChar char="•"/>
            </a:pPr>
            <a:r>
              <a:rPr lang="nl-BE"/>
              <a:t>Ook al bleek uit de personeelspeilingen van 2016 en 2018 dat trots en VO aanbevelen als WG in dalende lijn zat; deze oefening toont dat er wel veel trots is en ambassadeurs zijn. Dat blijkt ook uit de recente personeelspeiling. </a:t>
            </a:r>
          </a:p>
          <a:p>
            <a:pPr marL="171450" lvl="0" indent="-171450" algn="l" rtl="0">
              <a:spcBef>
                <a:spcPts val="0"/>
              </a:spcBef>
              <a:spcAft>
                <a:spcPts val="0"/>
              </a:spcAft>
              <a:buFont typeface="Arial" panose="020B0604020202020204" pitchFamily="34" charset="0"/>
              <a:buChar char="•"/>
            </a:pPr>
            <a:r>
              <a:rPr lang="nl-BE" b="0"/>
              <a:t>Sessies gaven energie, waren boeiende gesprekken en waren een mooi netwerkmoment. MW die we spraken: veel echte ambassadeurs en wie kritisch was, was kritisch constructief en blijft trouw aan de organisatie. Het zijn mensen die heel bewust voor een rol als </a:t>
            </a:r>
            <a:r>
              <a:rPr lang="nl-BE" b="0" err="1"/>
              <a:t>civil</a:t>
            </a:r>
            <a:r>
              <a:rPr lang="nl-BE" b="0"/>
              <a:t> </a:t>
            </a:r>
            <a:r>
              <a:rPr lang="nl-BE" b="0" err="1"/>
              <a:t>servant</a:t>
            </a:r>
            <a:r>
              <a:rPr lang="nl-BE" b="0"/>
              <a:t> gekozen hebben! </a:t>
            </a:r>
          </a:p>
          <a:p>
            <a:pPr marL="628650" lvl="1" indent="-171450" algn="l" rtl="0">
              <a:spcBef>
                <a:spcPts val="0"/>
              </a:spcBef>
              <a:spcAft>
                <a:spcPts val="0"/>
              </a:spcAft>
              <a:buFont typeface="Arial" panose="020B0604020202020204" pitchFamily="34" charset="0"/>
              <a:buChar char="•"/>
            </a:pPr>
            <a:r>
              <a:rPr lang="nl-BE" b="0"/>
              <a:t>Mensen verwachten wel dat iets met de resultaten kan gebeuren.</a:t>
            </a:r>
            <a:endParaRPr lang="nl-BE"/>
          </a:p>
          <a:p>
            <a:pPr marL="171450" indent="-171450">
              <a:buFont typeface="Arial" panose="020B0604020202020204" pitchFamily="34" charset="0"/>
              <a:buChar char="•"/>
            </a:pPr>
            <a:endParaRPr lang="nl-BE"/>
          </a:p>
          <a:p>
            <a:pPr marL="171450" indent="-171450">
              <a:buFont typeface="Arial" panose="020B0604020202020204" pitchFamily="34" charset="0"/>
              <a:buChar char="•"/>
            </a:pPr>
            <a:r>
              <a:rPr lang="nl-BE"/>
              <a:t>De sterke punten spelen we vandaag ook al uit in onze overkoepelende huidige </a:t>
            </a:r>
            <a:r>
              <a:rPr lang="nl-BE" err="1"/>
              <a:t>employer</a:t>
            </a:r>
            <a:r>
              <a:rPr lang="nl-BE"/>
              <a:t> brand acties en kunnen we in de toekomst ook mee verder.</a:t>
            </a:r>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smtClean="0">
                <a:solidFill>
                  <a:schemeClr val="dk1"/>
                </a:solidFill>
                <a:latin typeface="Calibri"/>
                <a:ea typeface="Calibri"/>
                <a:cs typeface="Calibri"/>
                <a:sym typeface="Calibri"/>
              </a:rPr>
              <a:t>17</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051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19</a:t>
            </a:fld>
            <a:endParaRPr lang="nl-BE"/>
          </a:p>
        </p:txBody>
      </p:sp>
    </p:spTree>
    <p:extLst>
      <p:ext uri="{BB962C8B-B14F-4D97-AF65-F5344CB8AC3E}">
        <p14:creationId xmlns:p14="http://schemas.microsoft.com/office/powerpoint/2010/main" val="129201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20</a:t>
            </a:fld>
            <a:endParaRPr lang="nl-BE"/>
          </a:p>
        </p:txBody>
      </p:sp>
    </p:spTree>
    <p:extLst>
      <p:ext uri="{BB962C8B-B14F-4D97-AF65-F5344CB8AC3E}">
        <p14:creationId xmlns:p14="http://schemas.microsoft.com/office/powerpoint/2010/main" val="2002940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23</a:t>
            </a:fld>
            <a:endParaRPr lang="nl-BE"/>
          </a:p>
        </p:txBody>
      </p:sp>
    </p:spTree>
    <p:extLst>
      <p:ext uri="{BB962C8B-B14F-4D97-AF65-F5344CB8AC3E}">
        <p14:creationId xmlns:p14="http://schemas.microsoft.com/office/powerpoint/2010/main" val="3397151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24</a:t>
            </a:fld>
            <a:endParaRPr lang="nl-BE"/>
          </a:p>
        </p:txBody>
      </p:sp>
    </p:spTree>
    <p:extLst>
      <p:ext uri="{BB962C8B-B14F-4D97-AF65-F5344CB8AC3E}">
        <p14:creationId xmlns:p14="http://schemas.microsoft.com/office/powerpoint/2010/main" val="2535341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25</a:t>
            </a:fld>
            <a:endParaRPr lang="nl-BE"/>
          </a:p>
        </p:txBody>
      </p:sp>
    </p:spTree>
    <p:extLst>
      <p:ext uri="{BB962C8B-B14F-4D97-AF65-F5344CB8AC3E}">
        <p14:creationId xmlns:p14="http://schemas.microsoft.com/office/powerpoint/2010/main" val="2168757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27</a:t>
            </a:fld>
            <a:endParaRPr lang="nl-BE"/>
          </a:p>
        </p:txBody>
      </p:sp>
    </p:spTree>
    <p:extLst>
      <p:ext uri="{BB962C8B-B14F-4D97-AF65-F5344CB8AC3E}">
        <p14:creationId xmlns:p14="http://schemas.microsoft.com/office/powerpoint/2010/main" val="3304624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28</a:t>
            </a:fld>
            <a:endParaRPr lang="nl-BE"/>
          </a:p>
        </p:txBody>
      </p:sp>
    </p:spTree>
    <p:extLst>
      <p:ext uri="{BB962C8B-B14F-4D97-AF65-F5344CB8AC3E}">
        <p14:creationId xmlns:p14="http://schemas.microsoft.com/office/powerpoint/2010/main" val="369584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304494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174875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Context Vlaamse overheid : besparingen – hoge werkdruk</a:t>
            </a:r>
          </a:p>
          <a:p>
            <a:r>
              <a:rPr lang="nl-NL"/>
              <a:t>Belangrijkste HR –trends  algemeen  ’22 </a:t>
            </a:r>
          </a:p>
          <a:p>
            <a:endParaRPr lang="nl-NL"/>
          </a:p>
          <a:p>
            <a:r>
              <a:rPr lang="nl-NL"/>
              <a:t>1. War </a:t>
            </a:r>
            <a:r>
              <a:rPr lang="nl-NL" err="1"/>
              <a:t>for</a:t>
            </a:r>
            <a:r>
              <a:rPr lang="nl-NL"/>
              <a:t> talent</a:t>
            </a:r>
          </a:p>
          <a:p>
            <a:pPr marL="171450" indent="-171450">
              <a:buFontTx/>
              <a:buChar char="-"/>
            </a:pPr>
            <a:r>
              <a:rPr lang="nl-NL"/>
              <a:t>Aantrekken van nieuw talent op één bij de grootste </a:t>
            </a:r>
            <a:r>
              <a:rPr lang="nl-NL" err="1"/>
              <a:t>hr</a:t>
            </a:r>
            <a:r>
              <a:rPr lang="nl-NL"/>
              <a:t>-uitdagingen voor 2022. </a:t>
            </a:r>
          </a:p>
          <a:p>
            <a:pPr marL="171450" indent="-171450">
              <a:buFontTx/>
              <a:buChar char="-"/>
            </a:pPr>
            <a:r>
              <a:rPr lang="nl-NL"/>
              <a:t>Veel knelpuntfuncties, zoals zorg- en technische jobs. </a:t>
            </a:r>
          </a:p>
          <a:p>
            <a:pPr marL="171450" indent="-171450">
              <a:buFontTx/>
              <a:buChar char="-"/>
            </a:pPr>
            <a:r>
              <a:rPr lang="nl-NL"/>
              <a:t>Demografische evolutie: meer mensen met pensioen.</a:t>
            </a:r>
          </a:p>
          <a:p>
            <a:endParaRPr lang="nl-NL"/>
          </a:p>
          <a:p>
            <a:r>
              <a:rPr lang="nl-NL"/>
              <a:t>2. Welzijn voorop</a:t>
            </a:r>
          </a:p>
          <a:p>
            <a:pPr marL="171450" indent="-171450">
              <a:buFontTx/>
              <a:buChar char="-"/>
            </a:pPr>
            <a:r>
              <a:rPr lang="nl-NL"/>
              <a:t>Werkgevers besteden heel veel aandacht aan welzijn en gezondheid, zowel fysiek als mentaal. Werknemers verwachten dat ook. Dat gaat heel breed, zoals de mentale relatie met de leidinggevende en binnen het team.</a:t>
            </a:r>
          </a:p>
          <a:p>
            <a:pPr marL="171450" indent="-171450">
              <a:buFontTx/>
              <a:buChar char="-"/>
            </a:pPr>
            <a:r>
              <a:rPr lang="nl-NL"/>
              <a:t>Ook andere initiatieven, zoals ergonomische bureaus en leasefietsen, bevestigen de aandacht voor welzijn.</a:t>
            </a:r>
          </a:p>
          <a:p>
            <a:pPr marL="171450" indent="-171450">
              <a:buFontTx/>
              <a:buChar char="-"/>
            </a:pPr>
            <a:r>
              <a:rPr lang="nl-NL"/>
              <a:t>Met aantrekken van talent en welzijn als topprioriteiten verschuift de aandacht opnieuw naar de mensen zelf. Bedrijven geven, meer dan ooit, om hun mensen.</a:t>
            </a:r>
          </a:p>
          <a:p>
            <a:pPr marL="171450" indent="-171450">
              <a:buFontTx/>
              <a:buChar char="-"/>
            </a:pPr>
            <a:endParaRPr lang="nl-NL"/>
          </a:p>
          <a:p>
            <a:pPr marL="0" indent="0">
              <a:buFontTx/>
              <a:buNone/>
            </a:pPr>
            <a:r>
              <a:rPr lang="nl-NL"/>
              <a:t>3. Evenwichtsoefening tussen virtueel en fysiek</a:t>
            </a:r>
          </a:p>
          <a:p>
            <a:pPr marL="171450" indent="-171450">
              <a:buFontTx/>
              <a:buChar char="-"/>
            </a:pPr>
            <a:r>
              <a:rPr lang="nl-NL"/>
              <a:t>Zowel werknemer, sollicitant als werkgever zullen ook volgend jaar een evenwicht (moeten) blijven zoeken tussen het fysieke en het virtuele. Denk aan telewerk versus de aanwezigheid op kantoor. </a:t>
            </a:r>
          </a:p>
          <a:p>
            <a:pPr marL="171450" indent="-171450">
              <a:buFontTx/>
              <a:buChar char="-"/>
            </a:pPr>
            <a:r>
              <a:rPr lang="nl-NL"/>
              <a:t>Maar die evenwichtsoefening is er ook op het vlak van solliciteren. Hoe belangrijk blijven in 2022 bijvoorbeeld online </a:t>
            </a:r>
            <a:r>
              <a:rPr lang="nl-NL" err="1"/>
              <a:t>jobinterviews</a:t>
            </a:r>
            <a:r>
              <a:rPr lang="nl-NL"/>
              <a:t>? En wat met jobbeurzen: zullen online jobbeurzen of de klassieke fysieke variant de dienst uitmaken?</a:t>
            </a:r>
          </a:p>
          <a:p>
            <a:pPr marL="171450" indent="-171450">
              <a:buFontTx/>
              <a:buChar char="-"/>
            </a:pPr>
            <a:endParaRPr lang="nl-NL"/>
          </a:p>
          <a:p>
            <a:pPr marL="0" indent="0">
              <a:buFontTx/>
              <a:buNone/>
            </a:pPr>
            <a:r>
              <a:rPr lang="nl-NL"/>
              <a:t>4. Verander van job, niet van werkgever</a:t>
            </a:r>
          </a:p>
          <a:p>
            <a:pPr marL="171450" indent="-171450">
              <a:buFontTx/>
              <a:buChar char="-"/>
            </a:pPr>
            <a:r>
              <a:rPr lang="nl-NL"/>
              <a:t>Als de zogenaamde witte raaf niet bestaat, dan moet je die als werkgever zelf creëren en opleiden. </a:t>
            </a:r>
          </a:p>
          <a:p>
            <a:pPr marL="171450" indent="-171450">
              <a:buFontTx/>
              <a:buChar char="-"/>
            </a:pPr>
            <a:r>
              <a:rPr lang="nl-NL"/>
              <a:t>En ook intern van job laten veranderen. </a:t>
            </a:r>
          </a:p>
          <a:p>
            <a:pPr marL="0" indent="0">
              <a:buFontTx/>
              <a:buNone/>
            </a:pPr>
            <a:endParaRPr lang="nl-NL"/>
          </a:p>
          <a:p>
            <a:pPr marL="0" indent="0">
              <a:buFontTx/>
              <a:buNone/>
            </a:pPr>
            <a:r>
              <a:rPr lang="nl-NL"/>
              <a:t>5. Anders rekruteren</a:t>
            </a:r>
          </a:p>
          <a:p>
            <a:pPr marL="171450" indent="-171450">
              <a:buFontTx/>
              <a:buChar char="-"/>
            </a:pPr>
            <a:r>
              <a:rPr lang="nl-NL"/>
              <a:t>Meer dan klassieke rekrutering zijn ook elementen als employer branding van tel: waar sta ik voor als werkgever? Bedrijven voeren dan bijvoorbeeld medewerkers op als ambassadeurs, om bij sollicitanten het verschil te maken. Een authentiek verhaal, in woord en beeld, is dan zeker een troef.</a:t>
            </a:r>
          </a:p>
          <a:p>
            <a:pPr marL="171450" indent="-171450">
              <a:buFontTx/>
              <a:buChar char="-"/>
            </a:pPr>
            <a:r>
              <a:rPr lang="nl-NL"/>
              <a:t>Bedrijven zullen ook noodgedwongen moeten afstappen van hun klassieke maatstaven voor ideale medewerkers</a:t>
            </a:r>
          </a:p>
          <a:p>
            <a:pPr marL="171450" indent="-171450">
              <a:buFontTx/>
              <a:buChar char="-"/>
            </a:pPr>
            <a:r>
              <a:rPr lang="nl-NL"/>
              <a:t>Meer inclusief gaan rekruteren, met name mensen uitnodigen of omarmen die niet 100 procent aan de voorwaarden voldoen</a:t>
            </a:r>
          </a:p>
          <a:p>
            <a:pPr marL="0" indent="0">
              <a:buFontTx/>
              <a:buNone/>
            </a:pPr>
            <a:endParaRPr lang="nl-NL"/>
          </a:p>
          <a:p>
            <a:pPr marL="0" indent="0">
              <a:buFontTx/>
              <a:buNone/>
            </a:pPr>
            <a:endParaRPr lang="nl-NL"/>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4221250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401027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2115333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12</a:t>
            </a:fld>
            <a:endParaRPr lang="nl-BE"/>
          </a:p>
        </p:txBody>
      </p:sp>
    </p:spTree>
    <p:extLst>
      <p:ext uri="{BB962C8B-B14F-4D97-AF65-F5344CB8AC3E}">
        <p14:creationId xmlns:p14="http://schemas.microsoft.com/office/powerpoint/2010/main" val="2765354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2608151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1966812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sv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1446174"/>
            <a:ext cx="6354847" cy="2648548"/>
          </a:xfrm>
        </p:spPr>
        <p:txBody>
          <a:bodyPr anchor="b"/>
          <a:lstStyle>
            <a:lvl1pPr algn="l">
              <a:lnSpc>
                <a:spcPts val="5400"/>
              </a:lnSpc>
              <a:defRPr sz="5400" baseline="0"/>
            </a:lvl1pPr>
          </a:lstStyle>
          <a:p>
            <a:r>
              <a:rPr lang="nl-BE"/>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5032264"/>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21/06/2022</a:t>
            </a:fld>
            <a:endParaRPr lang="nl-BE"/>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4198940"/>
            <a:ext cx="6344840" cy="316637"/>
          </a:xfrm>
        </p:spPr>
        <p:txBody>
          <a:bodyPr/>
          <a:lstStyle>
            <a:lvl1pPr marL="0" indent="0">
              <a:buNone/>
              <a:defRPr sz="2200"/>
            </a:lvl1pPr>
          </a:lstStyle>
          <a:p>
            <a:pPr lvl="0"/>
            <a:r>
              <a:rPr lang="nl-NL"/>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4615602"/>
            <a:ext cx="6344840" cy="316637"/>
          </a:xfrm>
        </p:spPr>
        <p:txBody>
          <a:bodyPr/>
          <a:lstStyle>
            <a:lvl1pPr marL="0" indent="0">
              <a:buNone/>
              <a:defRPr sz="2200"/>
            </a:lvl1pPr>
          </a:lstStyle>
          <a:p>
            <a:pPr lvl="0"/>
            <a:r>
              <a:rPr lang="nl-NL"/>
              <a:t>Overlegorgaan/ entiteit/ afdeling/ team</a:t>
            </a:r>
          </a:p>
        </p:txBody>
      </p:sp>
      <p:grpSp>
        <p:nvGrpSpPr>
          <p:cNvPr id="11" name="Groep 10">
            <a:extLst>
              <a:ext uri="{FF2B5EF4-FFF2-40B4-BE49-F238E27FC236}">
                <a16:creationId xmlns:a16="http://schemas.microsoft.com/office/drawing/2014/main" id="{9FCADFC6-A564-47D6-85B6-B37AC29B33AD}"/>
              </a:ext>
            </a:extLst>
          </p:cNvPr>
          <p:cNvGrpSpPr/>
          <p:nvPr userDrawn="1"/>
        </p:nvGrpSpPr>
        <p:grpSpPr>
          <a:xfrm>
            <a:off x="-6865737" y="267572"/>
            <a:ext cx="3385298" cy="3438922"/>
            <a:chOff x="-3549710" y="1276353"/>
            <a:chExt cx="3385298" cy="3438922"/>
          </a:xfrm>
        </p:grpSpPr>
        <p:grpSp>
          <p:nvGrpSpPr>
            <p:cNvPr id="12" name="Groep 11">
              <a:extLst>
                <a:ext uri="{FF2B5EF4-FFF2-40B4-BE49-F238E27FC236}">
                  <a16:creationId xmlns:a16="http://schemas.microsoft.com/office/drawing/2014/main" id="{53B5CE23-9028-4B90-9C76-2F04506F63DC}"/>
                </a:ext>
              </a:extLst>
            </p:cNvPr>
            <p:cNvGrpSpPr/>
            <p:nvPr userDrawn="1"/>
          </p:nvGrpSpPr>
          <p:grpSpPr>
            <a:xfrm>
              <a:off x="-3549709" y="1276353"/>
              <a:ext cx="3385297" cy="2604244"/>
              <a:chOff x="-3549709" y="1276351"/>
              <a:chExt cx="3385297" cy="2604244"/>
            </a:xfrm>
          </p:grpSpPr>
          <p:sp>
            <p:nvSpPr>
              <p:cNvPr id="16" name="Rechthoek 15">
                <a:extLst>
                  <a:ext uri="{FF2B5EF4-FFF2-40B4-BE49-F238E27FC236}">
                    <a16:creationId xmlns:a16="http://schemas.microsoft.com/office/drawing/2014/main" id="{6E762A7A-21CA-48C6-A40E-FD4A88AFAA17}"/>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7" name="Textfield placeholder">
                <a:extLst>
                  <a:ext uri="{FF2B5EF4-FFF2-40B4-BE49-F238E27FC236}">
                    <a16:creationId xmlns:a16="http://schemas.microsoft.com/office/drawing/2014/main" id="{B498101E-300C-443E-B9D8-1D8002337F56}"/>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8" name="Textfield placeholder">
                <a:extLst>
                  <a:ext uri="{FF2B5EF4-FFF2-40B4-BE49-F238E27FC236}">
                    <a16:creationId xmlns:a16="http://schemas.microsoft.com/office/drawing/2014/main" id="{20CD6A78-B434-4319-BE0D-FC26E8CCC45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9" name="Rechte verbindingslijn 18">
                <a:extLst>
                  <a:ext uri="{FF2B5EF4-FFF2-40B4-BE49-F238E27FC236}">
                    <a16:creationId xmlns:a16="http://schemas.microsoft.com/office/drawing/2014/main" id="{DBB521CE-77F2-4E1F-A82A-68FA14F85ECB}"/>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0" name="Rechthoek 19">
                <a:extLst>
                  <a:ext uri="{FF2B5EF4-FFF2-40B4-BE49-F238E27FC236}">
                    <a16:creationId xmlns:a16="http://schemas.microsoft.com/office/drawing/2014/main" id="{078D4D5F-F3EA-4ED4-9D6A-C7B88B11DC82}"/>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1" name="Picture 2">
                <a:extLst>
                  <a:ext uri="{FF2B5EF4-FFF2-40B4-BE49-F238E27FC236}">
                    <a16:creationId xmlns:a16="http://schemas.microsoft.com/office/drawing/2014/main" id="{13ADECE0-2189-431C-826C-BC27B1E39A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a:extLst>
                  <a:ext uri="{FF2B5EF4-FFF2-40B4-BE49-F238E27FC236}">
                    <a16:creationId xmlns:a16="http://schemas.microsoft.com/office/drawing/2014/main" id="{F055B54D-978B-4A05-B9A0-3725EA280A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hthoek 22">
                <a:extLst>
                  <a:ext uri="{FF2B5EF4-FFF2-40B4-BE49-F238E27FC236}">
                    <a16:creationId xmlns:a16="http://schemas.microsoft.com/office/drawing/2014/main" id="{5AF16D05-34CF-4C02-8E52-C3AD14248C4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4" name="Rechthoek 23">
                <a:extLst>
                  <a:ext uri="{FF2B5EF4-FFF2-40B4-BE49-F238E27FC236}">
                    <a16:creationId xmlns:a16="http://schemas.microsoft.com/office/drawing/2014/main" id="{C4876AA8-DB78-4F7C-9322-E013BCB4C254}"/>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08789F00-9738-4666-9356-E21A32702F68}"/>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A7375513-59CF-4303-8478-D76F38F4DFB7}"/>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795D30B2-B53C-4290-AC94-8B20D16CB54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8" name="Groep 27">
                <a:extLst>
                  <a:ext uri="{FF2B5EF4-FFF2-40B4-BE49-F238E27FC236}">
                    <a16:creationId xmlns:a16="http://schemas.microsoft.com/office/drawing/2014/main" id="{B9B9F5DC-8658-4931-B716-AC3110B958DF}"/>
                  </a:ext>
                </a:extLst>
              </p:cNvPr>
              <p:cNvGrpSpPr/>
              <p:nvPr/>
            </p:nvGrpSpPr>
            <p:grpSpPr>
              <a:xfrm>
                <a:off x="-3226194" y="2414273"/>
                <a:ext cx="60967" cy="103132"/>
                <a:chOff x="-2796392" y="1123442"/>
                <a:chExt cx="120832" cy="104889"/>
              </a:xfrm>
            </p:grpSpPr>
            <p:sp>
              <p:nvSpPr>
                <p:cNvPr id="68" name="Rechthoek 67">
                  <a:extLst>
                    <a:ext uri="{FF2B5EF4-FFF2-40B4-BE49-F238E27FC236}">
                      <a16:creationId xmlns:a16="http://schemas.microsoft.com/office/drawing/2014/main" id="{5925AFDC-AEA6-47D4-8544-E45BD3A0ECD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7E00783E-117B-4EA2-83E3-A1B8CFE9502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B74E35F4-1CAC-4796-A78A-4CAE52552F94}"/>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530F1BAA-9534-479D-A949-E6581269176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BDB700B-BB73-40B3-8BF6-F488D73BDAAB}"/>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9" name="Groep 28">
                <a:extLst>
                  <a:ext uri="{FF2B5EF4-FFF2-40B4-BE49-F238E27FC236}">
                    <a16:creationId xmlns:a16="http://schemas.microsoft.com/office/drawing/2014/main" id="{98823704-48AD-4FFA-A8E3-330F7D0FA01C}"/>
                  </a:ext>
                </a:extLst>
              </p:cNvPr>
              <p:cNvGrpSpPr/>
              <p:nvPr/>
            </p:nvGrpSpPr>
            <p:grpSpPr>
              <a:xfrm>
                <a:off x="-3155473" y="2414273"/>
                <a:ext cx="60967" cy="103132"/>
                <a:chOff x="-2796392" y="1123442"/>
                <a:chExt cx="120832" cy="104889"/>
              </a:xfrm>
            </p:grpSpPr>
            <p:sp>
              <p:nvSpPr>
                <p:cNvPr id="63" name="Rechthoek 62">
                  <a:extLst>
                    <a:ext uri="{FF2B5EF4-FFF2-40B4-BE49-F238E27FC236}">
                      <a16:creationId xmlns:a16="http://schemas.microsoft.com/office/drawing/2014/main" id="{77145DF4-411B-416B-BCB2-C82F6407AC7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BBC1089E-EEBF-46F9-AF5D-B83F30FB724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98A79625-32BD-444E-B8FE-3C7F9B869CF3}"/>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D713622E-4704-4F0B-82D2-0E2421250AAC}"/>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5874B237-850C-4D96-829D-B8057C6B5C1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0" name="Afgeronde rechthoek 69">
                <a:extLst>
                  <a:ext uri="{FF2B5EF4-FFF2-40B4-BE49-F238E27FC236}">
                    <a16:creationId xmlns:a16="http://schemas.microsoft.com/office/drawing/2014/main" id="{E80911CB-A800-4995-A8B8-9CC52051E3F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CB0D7043-41AF-42B1-942E-B710F7A18598}"/>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7C670CA-37B0-4DC1-A46B-2E8D49334432}"/>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642982AF-45E3-4090-A343-8D4262EFD2AF}"/>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C424106B-D78B-4C88-9EBD-5E52F60F0DB4}"/>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28821884-456D-48D5-A483-9EBD1589E3F5}"/>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CE59E41A-0622-437F-9F2B-81D3D79C728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F7008230-B629-4D96-A801-9D5F6D75363A}"/>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933BDB22-94D2-4813-B62D-842A7AFD9630}"/>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4BD9D0F-D5D3-4248-9FC4-7A1FD856762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B9CD7808-2E4A-4C78-B109-88C51DF1986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Vrije vorm 81">
                <a:extLst>
                  <a:ext uri="{FF2B5EF4-FFF2-40B4-BE49-F238E27FC236}">
                    <a16:creationId xmlns:a16="http://schemas.microsoft.com/office/drawing/2014/main" id="{713E9CF2-F41E-4CD2-A5E3-35C5518382C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2" name="Rechte verbindingslijn 41">
                <a:extLst>
                  <a:ext uri="{FF2B5EF4-FFF2-40B4-BE49-F238E27FC236}">
                    <a16:creationId xmlns:a16="http://schemas.microsoft.com/office/drawing/2014/main" id="{0903BEF3-1F23-4F6F-8C09-EB0DFF482918}"/>
                  </a:ext>
                </a:extLst>
              </p:cNvPr>
              <p:cNvCxnSpPr>
                <a:cxnSpLocks/>
                <a:stCxn id="22" idx="2"/>
                <a:endCxn id="30"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3" name="Rechte verbindingslijn 42">
                <a:extLst>
                  <a:ext uri="{FF2B5EF4-FFF2-40B4-BE49-F238E27FC236}">
                    <a16:creationId xmlns:a16="http://schemas.microsoft.com/office/drawing/2014/main" id="{4FA5A8E4-2E0B-4B62-AC68-7398C932841B}"/>
                  </a:ext>
                </a:extLst>
              </p:cNvPr>
              <p:cNvCxnSpPr>
                <a:cxnSpLocks/>
                <a:stCxn id="21"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4" name="Textfield placeholder">
                <a:extLst>
                  <a:ext uri="{FF2B5EF4-FFF2-40B4-BE49-F238E27FC236}">
                    <a16:creationId xmlns:a16="http://schemas.microsoft.com/office/drawing/2014/main" id="{61020EBA-189C-4F93-8895-F832AEB49F34}"/>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5" name="Textfield placeholder">
                <a:extLst>
                  <a:ext uri="{FF2B5EF4-FFF2-40B4-BE49-F238E27FC236}">
                    <a16:creationId xmlns:a16="http://schemas.microsoft.com/office/drawing/2014/main" id="{6BBD5744-A496-4814-B7E1-BB125DB6E84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6" name="Textfield placeholder">
                <a:extLst>
                  <a:ext uri="{FF2B5EF4-FFF2-40B4-BE49-F238E27FC236}">
                    <a16:creationId xmlns:a16="http://schemas.microsoft.com/office/drawing/2014/main" id="{EC7FF97A-81F4-4A72-B61F-03F9C7DD5102}"/>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7" name="Afgeronde rechthoek 67">
                <a:extLst>
                  <a:ext uri="{FF2B5EF4-FFF2-40B4-BE49-F238E27FC236}">
                    <a16:creationId xmlns:a16="http://schemas.microsoft.com/office/drawing/2014/main" id="{0200154E-C40D-4429-A5AD-BAB9C6CCF4B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8" name="Vrije vorm 68">
                <a:extLst>
                  <a:ext uri="{FF2B5EF4-FFF2-40B4-BE49-F238E27FC236}">
                    <a16:creationId xmlns:a16="http://schemas.microsoft.com/office/drawing/2014/main" id="{3103E651-DE1F-4AD3-9AC5-4CD01F18770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9" name="Rechte verbindingslijn 48">
                <a:extLst>
                  <a:ext uri="{FF2B5EF4-FFF2-40B4-BE49-F238E27FC236}">
                    <a16:creationId xmlns:a16="http://schemas.microsoft.com/office/drawing/2014/main" id="{8F59E749-EBC4-4521-87DC-3660149F8CB5}"/>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0" name="Groep 49">
                <a:extLst>
                  <a:ext uri="{FF2B5EF4-FFF2-40B4-BE49-F238E27FC236}">
                    <a16:creationId xmlns:a16="http://schemas.microsoft.com/office/drawing/2014/main" id="{0F68879A-DD65-49AD-B47E-5627E9FEF4F2}"/>
                  </a:ext>
                </a:extLst>
              </p:cNvPr>
              <p:cNvGrpSpPr/>
              <p:nvPr userDrawn="1"/>
            </p:nvGrpSpPr>
            <p:grpSpPr>
              <a:xfrm flipH="1">
                <a:off x="-2613177" y="1836300"/>
                <a:ext cx="313472" cy="324076"/>
                <a:chOff x="-2613177" y="1836300"/>
                <a:chExt cx="313472" cy="324076"/>
              </a:xfrm>
            </p:grpSpPr>
            <p:sp>
              <p:nvSpPr>
                <p:cNvPr id="51" name="Afgeronde rechthoek 69">
                  <a:extLst>
                    <a:ext uri="{FF2B5EF4-FFF2-40B4-BE49-F238E27FC236}">
                      <a16:creationId xmlns:a16="http://schemas.microsoft.com/office/drawing/2014/main" id="{73EDEAE5-8DDA-4E9E-95B9-01F5E32C086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32A527A0-94CD-4A41-8BA7-8E8AB28E0577}"/>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38968B53-59A0-4E4C-BB6A-8AE6AD4A78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F8C5B7E6-A373-40DA-A50C-DDB065FEDB0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CBD3AD97-2252-41C2-9A0E-4BEABD7638EF}"/>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BDC4D47-5C64-4629-A1D9-1CED50195D6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C57C39F-CD1A-4DA5-9479-3582E3BF3971}"/>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0D2F3D5B-5C0D-4F42-97CB-E1E3CF87053A}"/>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0E8B0BA7-F6D8-4012-A721-CEF5388A40D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A135BDFC-CC58-4CD3-98DF-47EB0D0CCD4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FB05D9DB-C1E9-4E88-9E77-85DC9563BD31}"/>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Vrije vorm 81">
                  <a:extLst>
                    <a:ext uri="{FF2B5EF4-FFF2-40B4-BE49-F238E27FC236}">
                      <a16:creationId xmlns:a16="http://schemas.microsoft.com/office/drawing/2014/main" id="{3F66E3EC-4CFB-4EF4-BC64-D6A5ADD665C0}"/>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4" name="Tijdelijke aanduiding voor tekst 2">
              <a:extLst>
                <a:ext uri="{FF2B5EF4-FFF2-40B4-BE49-F238E27FC236}">
                  <a16:creationId xmlns:a16="http://schemas.microsoft.com/office/drawing/2014/main" id="{57515742-AF55-4194-8066-0D934CBED39E}"/>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43244AF6-435F-463E-9806-26B8A77BFC73}"/>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3" name="Groep 72">
            <a:extLst>
              <a:ext uri="{FF2B5EF4-FFF2-40B4-BE49-F238E27FC236}">
                <a16:creationId xmlns:a16="http://schemas.microsoft.com/office/drawing/2014/main" id="{9427EB57-DA3C-42F1-9BD7-0027858C6DEF}"/>
              </a:ext>
            </a:extLst>
          </p:cNvPr>
          <p:cNvGrpSpPr/>
          <p:nvPr userDrawn="1"/>
        </p:nvGrpSpPr>
        <p:grpSpPr>
          <a:xfrm>
            <a:off x="-3553318" y="330222"/>
            <a:ext cx="3385296" cy="4365191"/>
            <a:chOff x="-3553318" y="1861361"/>
            <a:chExt cx="3385296" cy="4365191"/>
          </a:xfrm>
        </p:grpSpPr>
        <p:sp>
          <p:nvSpPr>
            <p:cNvPr id="74" name="Rechthoek 73">
              <a:extLst>
                <a:ext uri="{FF2B5EF4-FFF2-40B4-BE49-F238E27FC236}">
                  <a16:creationId xmlns:a16="http://schemas.microsoft.com/office/drawing/2014/main" id="{1ED79AEC-A435-4E4B-9F1A-9FC673E71F8C}"/>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1A9870CA-068F-4FB8-90D5-CB0EBB2F96C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53386580-7C99-41DE-8B4B-260842A23BB1}"/>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7" name="Groep 76">
            <a:extLst>
              <a:ext uri="{FF2B5EF4-FFF2-40B4-BE49-F238E27FC236}">
                <a16:creationId xmlns:a16="http://schemas.microsoft.com/office/drawing/2014/main" id="{A5BDB9E2-C8BA-44A6-B102-3E53CC013113}"/>
              </a:ext>
            </a:extLst>
          </p:cNvPr>
          <p:cNvGrpSpPr/>
          <p:nvPr userDrawn="1"/>
        </p:nvGrpSpPr>
        <p:grpSpPr>
          <a:xfrm>
            <a:off x="-7105998" y="3972162"/>
            <a:ext cx="3523487" cy="3209847"/>
            <a:chOff x="-7285957" y="3972162"/>
            <a:chExt cx="3523487" cy="3209847"/>
          </a:xfrm>
        </p:grpSpPr>
        <p:sp>
          <p:nvSpPr>
            <p:cNvPr id="78" name="Rechthoek 77">
              <a:extLst>
                <a:ext uri="{FF2B5EF4-FFF2-40B4-BE49-F238E27FC236}">
                  <a16:creationId xmlns:a16="http://schemas.microsoft.com/office/drawing/2014/main" id="{C3799496-AE73-4DFC-9585-4E7FD4D727EE}"/>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een afbeelding of film toe</a:t>
              </a:r>
              <a:endParaRPr lang="nl-NL" sz="1400" b="0" i="0" u="none" kern="1200" noProof="0">
                <a:solidFill>
                  <a:schemeClr val="tx1"/>
                </a:solidFill>
                <a:latin typeface="+mn-lt"/>
                <a:ea typeface="+mn-ea"/>
                <a:cs typeface="+mn-cs"/>
              </a:endParaRPr>
            </a:p>
          </p:txBody>
        </p:sp>
        <p:cxnSp>
          <p:nvCxnSpPr>
            <p:cNvPr id="79" name="Rechte verbindingslijn 78">
              <a:extLst>
                <a:ext uri="{FF2B5EF4-FFF2-40B4-BE49-F238E27FC236}">
                  <a16:creationId xmlns:a16="http://schemas.microsoft.com/office/drawing/2014/main" id="{7E70E29B-720F-4AB2-A590-C19B205537B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0" name="Tekstvak 79">
              <a:extLst>
                <a:ext uri="{FF2B5EF4-FFF2-40B4-BE49-F238E27FC236}">
                  <a16:creationId xmlns:a16="http://schemas.microsoft.com/office/drawing/2014/main" id="{A6E58B83-C0F8-4842-B907-614BFC232AE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1" name="Tekstvak 80">
              <a:extLst>
                <a:ext uri="{FF2B5EF4-FFF2-40B4-BE49-F238E27FC236}">
                  <a16:creationId xmlns:a16="http://schemas.microsoft.com/office/drawing/2014/main" id="{07995678-D2A7-4CCF-99D8-C18AB8196369}"/>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2" name="Tekstvak 81">
              <a:extLst>
                <a:ext uri="{FF2B5EF4-FFF2-40B4-BE49-F238E27FC236}">
                  <a16:creationId xmlns:a16="http://schemas.microsoft.com/office/drawing/2014/main" id="{B2BC2FA5-BA57-4D6F-9203-92B3DEFAFFC2}"/>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3" name="Tekstvak 82">
              <a:extLst>
                <a:ext uri="{FF2B5EF4-FFF2-40B4-BE49-F238E27FC236}">
                  <a16:creationId xmlns:a16="http://schemas.microsoft.com/office/drawing/2014/main" id="{2088F818-B17B-475A-B572-40F481FE3FB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fill or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4" name="Groep 83">
              <a:extLst>
                <a:ext uri="{FF2B5EF4-FFF2-40B4-BE49-F238E27FC236}">
                  <a16:creationId xmlns:a16="http://schemas.microsoft.com/office/drawing/2014/main" id="{28CE0430-4BC3-486F-AEA8-9480413906EC}"/>
                </a:ext>
              </a:extLst>
            </p:cNvPr>
            <p:cNvGrpSpPr/>
            <p:nvPr userDrawn="1"/>
          </p:nvGrpSpPr>
          <p:grpSpPr>
            <a:xfrm>
              <a:off x="-5020889" y="4423058"/>
              <a:ext cx="250379" cy="249771"/>
              <a:chOff x="-706740" y="145633"/>
              <a:chExt cx="250379" cy="249771"/>
            </a:xfrm>
          </p:grpSpPr>
          <p:sp>
            <p:nvSpPr>
              <p:cNvPr id="103" name="Rechthoek 102">
                <a:extLst>
                  <a:ext uri="{FF2B5EF4-FFF2-40B4-BE49-F238E27FC236}">
                    <a16:creationId xmlns:a16="http://schemas.microsoft.com/office/drawing/2014/main" id="{D2A0D8BE-78A5-446C-A51B-04C1A712045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Gelijkbenige driehoek 128">
                <a:extLst>
                  <a:ext uri="{FF2B5EF4-FFF2-40B4-BE49-F238E27FC236}">
                    <a16:creationId xmlns:a16="http://schemas.microsoft.com/office/drawing/2014/main" id="{94001645-502C-4BBC-B381-DB53F62291BB}"/>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Ovaal 104">
                <a:extLst>
                  <a:ext uri="{FF2B5EF4-FFF2-40B4-BE49-F238E27FC236}">
                    <a16:creationId xmlns:a16="http://schemas.microsoft.com/office/drawing/2014/main" id="{FABDA58B-036A-4EC3-A732-BBE26C8FD40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80E6F033-2EBF-4BB4-A413-0398CEFFF2D8}"/>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7" name="Rechte verbindingslijn 106">
                <a:extLst>
                  <a:ext uri="{FF2B5EF4-FFF2-40B4-BE49-F238E27FC236}">
                    <a16:creationId xmlns:a16="http://schemas.microsoft.com/office/drawing/2014/main" id="{6ED57544-0B5F-4BB1-9D60-B193D2AB67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5" name="Groep 84">
              <a:extLst>
                <a:ext uri="{FF2B5EF4-FFF2-40B4-BE49-F238E27FC236}">
                  <a16:creationId xmlns:a16="http://schemas.microsoft.com/office/drawing/2014/main" id="{F2947903-726B-4F59-ACAF-D2FC3E19B2DC}"/>
                </a:ext>
              </a:extLst>
            </p:cNvPr>
            <p:cNvGrpSpPr/>
            <p:nvPr userDrawn="1"/>
          </p:nvGrpSpPr>
          <p:grpSpPr>
            <a:xfrm>
              <a:off x="-4668802" y="4423057"/>
              <a:ext cx="252000" cy="216024"/>
              <a:chOff x="-932185" y="5325334"/>
              <a:chExt cx="252000" cy="216024"/>
            </a:xfrm>
          </p:grpSpPr>
          <p:sp>
            <p:nvSpPr>
              <p:cNvPr id="86" name="Rechthoek 85">
                <a:extLst>
                  <a:ext uri="{FF2B5EF4-FFF2-40B4-BE49-F238E27FC236}">
                    <a16:creationId xmlns:a16="http://schemas.microsoft.com/office/drawing/2014/main" id="{0876396D-E11F-4AC8-84CA-10FAE41A828D}"/>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7" name="Groep 86">
                <a:extLst>
                  <a:ext uri="{FF2B5EF4-FFF2-40B4-BE49-F238E27FC236}">
                    <a16:creationId xmlns:a16="http://schemas.microsoft.com/office/drawing/2014/main" id="{3E325E1D-4D1E-47E1-B412-E2AF60BD81F4}"/>
                  </a:ext>
                </a:extLst>
              </p:cNvPr>
              <p:cNvGrpSpPr/>
              <p:nvPr userDrawn="1"/>
            </p:nvGrpSpPr>
            <p:grpSpPr>
              <a:xfrm>
                <a:off x="-925512" y="5325900"/>
                <a:ext cx="241658" cy="36000"/>
                <a:chOff x="-964435" y="5325900"/>
                <a:chExt cx="241658" cy="36000"/>
              </a:xfrm>
            </p:grpSpPr>
            <p:sp>
              <p:nvSpPr>
                <p:cNvPr id="96" name="Rechthoek 95">
                  <a:extLst>
                    <a:ext uri="{FF2B5EF4-FFF2-40B4-BE49-F238E27FC236}">
                      <a16:creationId xmlns:a16="http://schemas.microsoft.com/office/drawing/2014/main" id="{E93F8102-6483-4B45-B462-800C0DFA2D3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95A6463A-65E4-4791-AC59-0BA11F091B1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E32B74EB-7BCA-44BA-B0AE-8E101849932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1F112DD-1030-474C-98CA-4FF30B38D46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0F23E747-36AF-4D1C-9D20-D580ECA35AB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4D11E06D-5790-49ED-9660-20323B51628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9AB845A-FCB6-4F12-AA0E-DBE9378F723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8" name="Groep 87">
                <a:extLst>
                  <a:ext uri="{FF2B5EF4-FFF2-40B4-BE49-F238E27FC236}">
                    <a16:creationId xmlns:a16="http://schemas.microsoft.com/office/drawing/2014/main" id="{374DF1A1-6010-415B-936E-AC70E2EAE020}"/>
                  </a:ext>
                </a:extLst>
              </p:cNvPr>
              <p:cNvGrpSpPr/>
              <p:nvPr userDrawn="1"/>
            </p:nvGrpSpPr>
            <p:grpSpPr>
              <a:xfrm>
                <a:off x="-925512" y="5502593"/>
                <a:ext cx="241658" cy="36000"/>
                <a:chOff x="-964435" y="5325900"/>
                <a:chExt cx="241658" cy="36000"/>
              </a:xfrm>
            </p:grpSpPr>
            <p:sp>
              <p:nvSpPr>
                <p:cNvPr id="89" name="Rechthoek 88">
                  <a:extLst>
                    <a:ext uri="{FF2B5EF4-FFF2-40B4-BE49-F238E27FC236}">
                      <a16:creationId xmlns:a16="http://schemas.microsoft.com/office/drawing/2014/main" id="{8CE5A8E4-97DE-487E-837B-A93AA262FAB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A9F65C3B-9763-4AA7-A6B3-A9E15045235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D7BF91C7-DECB-402A-80AD-7C5263DA84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A2A2E748-5F7C-4945-9C7E-A922A02AC08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8D980E-B96A-436F-AD36-E0154850A0A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6AAC4F3-629B-4B3E-9E11-F47020B467EC}"/>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E7DF529F-8105-4135-945E-2A20FF9F593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810392458"/>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5" name="Tijdelijke aanduiding voor inhoud 4">
            <a:extLst>
              <a:ext uri="{FF2B5EF4-FFF2-40B4-BE49-F238E27FC236}">
                <a16:creationId xmlns:a16="http://schemas.microsoft.com/office/drawing/2014/main" id="{F8D14B3A-F78D-4053-812B-B314115FD4A0}"/>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466525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 &amp; afbeeldin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p:nvPr>
        </p:nvSpPr>
        <p:spPr>
          <a:xfrm>
            <a:off x="371475" y="1941513"/>
            <a:ext cx="5822848" cy="4619625"/>
          </a:xfrm>
          <a:solidFill>
            <a:schemeClr val="bg1">
              <a:lumMod val="95000"/>
            </a:schemeClr>
          </a:solidFill>
        </p:spPr>
        <p:txBody>
          <a:bodyPr anchor="ctr"/>
          <a:lstStyle>
            <a:lvl1pPr marL="0" indent="0" algn="ctr">
              <a:buFont typeface="Arial" panose="020B0604020202020204" pitchFamily="34" charset="0"/>
              <a:buNone/>
              <a:defRPr/>
            </a:lvl1pPr>
          </a:lstStyle>
          <a:p>
            <a:r>
              <a:rPr lang="nl-NL"/>
              <a:t>Klik op het pictogram als u een afbeelding wilt toevoegen</a:t>
            </a:r>
            <a:endParaRPr lang="nl-BE"/>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 name="Tijdelijke aanduiding voor tekst 11">
            <a:extLst>
              <a:ext uri="{FF2B5EF4-FFF2-40B4-BE49-F238E27FC236}">
                <a16:creationId xmlns:a16="http://schemas.microsoft.com/office/drawing/2014/main" id="{1B5EEC3A-0943-4DF2-B3BD-91A33A0A800A}"/>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6" name="Tijdelijke aanduiding voor tekst 11">
            <a:extLst>
              <a:ext uri="{FF2B5EF4-FFF2-40B4-BE49-F238E27FC236}">
                <a16:creationId xmlns:a16="http://schemas.microsoft.com/office/drawing/2014/main" id="{3B7F6697-A68A-4875-A05F-7369458B9D4D}"/>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7" name="Groep 6">
            <a:extLst>
              <a:ext uri="{FF2B5EF4-FFF2-40B4-BE49-F238E27FC236}">
                <a16:creationId xmlns:a16="http://schemas.microsoft.com/office/drawing/2014/main" id="{E74B9DEB-1AD8-4DC2-8369-E04FA56FE9A6}"/>
              </a:ext>
            </a:extLst>
          </p:cNvPr>
          <p:cNvGrpSpPr/>
          <p:nvPr userDrawn="1"/>
        </p:nvGrpSpPr>
        <p:grpSpPr>
          <a:xfrm>
            <a:off x="-6865737" y="267572"/>
            <a:ext cx="3385298" cy="3438922"/>
            <a:chOff x="-3549710" y="1276353"/>
            <a:chExt cx="3385298" cy="3438922"/>
          </a:xfrm>
        </p:grpSpPr>
        <p:grpSp>
          <p:nvGrpSpPr>
            <p:cNvPr id="8" name="Groep 7">
              <a:extLst>
                <a:ext uri="{FF2B5EF4-FFF2-40B4-BE49-F238E27FC236}">
                  <a16:creationId xmlns:a16="http://schemas.microsoft.com/office/drawing/2014/main" id="{4C72D735-8B2B-4099-A86B-E1B56823ECB6}"/>
                </a:ext>
              </a:extLst>
            </p:cNvPr>
            <p:cNvGrpSpPr/>
            <p:nvPr userDrawn="1"/>
          </p:nvGrpSpPr>
          <p:grpSpPr>
            <a:xfrm>
              <a:off x="-3549709" y="1276353"/>
              <a:ext cx="3385297" cy="2604244"/>
              <a:chOff x="-3549709" y="1276351"/>
              <a:chExt cx="3385297" cy="2604244"/>
            </a:xfrm>
          </p:grpSpPr>
          <p:sp>
            <p:nvSpPr>
              <p:cNvPr id="11" name="Rechthoek 10">
                <a:extLst>
                  <a:ext uri="{FF2B5EF4-FFF2-40B4-BE49-F238E27FC236}">
                    <a16:creationId xmlns:a16="http://schemas.microsoft.com/office/drawing/2014/main" id="{EA16029A-6AB5-4286-9B81-FDC884D92D2A}"/>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2" name="Textfield placeholder">
                <a:extLst>
                  <a:ext uri="{FF2B5EF4-FFF2-40B4-BE49-F238E27FC236}">
                    <a16:creationId xmlns:a16="http://schemas.microsoft.com/office/drawing/2014/main" id="{2A24B374-55B3-4104-94FF-46C82A36F2CE}"/>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3" name="Textfield placeholder">
                <a:extLst>
                  <a:ext uri="{FF2B5EF4-FFF2-40B4-BE49-F238E27FC236}">
                    <a16:creationId xmlns:a16="http://schemas.microsoft.com/office/drawing/2014/main" id="{A602B26F-3F03-4E66-ABE6-954AA0DE9A2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4" name="Rechte verbindingslijn 13">
                <a:extLst>
                  <a:ext uri="{FF2B5EF4-FFF2-40B4-BE49-F238E27FC236}">
                    <a16:creationId xmlns:a16="http://schemas.microsoft.com/office/drawing/2014/main" id="{BACAD8A0-FF23-49D5-8D1D-A3B68A44E968}"/>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5" name="Rechthoek 14">
                <a:extLst>
                  <a:ext uri="{FF2B5EF4-FFF2-40B4-BE49-F238E27FC236}">
                    <a16:creationId xmlns:a16="http://schemas.microsoft.com/office/drawing/2014/main" id="{05CD4006-FDC1-471C-A9FA-EA257F87718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6" name="Picture 2">
                <a:extLst>
                  <a:ext uri="{FF2B5EF4-FFF2-40B4-BE49-F238E27FC236}">
                    <a16:creationId xmlns:a16="http://schemas.microsoft.com/office/drawing/2014/main" id="{FF103A3C-9881-40DA-8957-0ECFBE1FCB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CBE5E8AF-0E62-4B9C-8BF8-0E48C3B7D6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hoek 17">
                <a:extLst>
                  <a:ext uri="{FF2B5EF4-FFF2-40B4-BE49-F238E27FC236}">
                    <a16:creationId xmlns:a16="http://schemas.microsoft.com/office/drawing/2014/main" id="{A387BBE7-0074-46E7-BD37-82076B2E51F6}"/>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9" name="Rechthoek 18">
                <a:extLst>
                  <a:ext uri="{FF2B5EF4-FFF2-40B4-BE49-F238E27FC236}">
                    <a16:creationId xmlns:a16="http://schemas.microsoft.com/office/drawing/2014/main" id="{F3EEDB4F-51A3-4727-B154-25CA1E30B6C6}"/>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2C769600-A4A2-479C-8CC1-9670455DD170}"/>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7200497C-AA6F-4BBF-857F-79DBC59CBF36}"/>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2" name="Rechthoek 21">
                <a:extLst>
                  <a:ext uri="{FF2B5EF4-FFF2-40B4-BE49-F238E27FC236}">
                    <a16:creationId xmlns:a16="http://schemas.microsoft.com/office/drawing/2014/main" id="{9DD609C5-0F7E-4FF4-8941-EB71FE62ADD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3" name="Groep 22">
                <a:extLst>
                  <a:ext uri="{FF2B5EF4-FFF2-40B4-BE49-F238E27FC236}">
                    <a16:creationId xmlns:a16="http://schemas.microsoft.com/office/drawing/2014/main" id="{4A8210D2-788E-4926-90C4-08662946E09F}"/>
                  </a:ext>
                </a:extLst>
              </p:cNvPr>
              <p:cNvGrpSpPr/>
              <p:nvPr/>
            </p:nvGrpSpPr>
            <p:grpSpPr>
              <a:xfrm>
                <a:off x="-3226194" y="2414273"/>
                <a:ext cx="60967" cy="103132"/>
                <a:chOff x="-2796392" y="1123442"/>
                <a:chExt cx="120832" cy="104889"/>
              </a:xfrm>
            </p:grpSpPr>
            <p:sp>
              <p:nvSpPr>
                <p:cNvPr id="63" name="Rechthoek 62">
                  <a:extLst>
                    <a:ext uri="{FF2B5EF4-FFF2-40B4-BE49-F238E27FC236}">
                      <a16:creationId xmlns:a16="http://schemas.microsoft.com/office/drawing/2014/main" id="{9322695B-258C-4FBE-B3FB-0C355CE6F8A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5946191F-8FB7-4373-8C3C-C07B84E30132}"/>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6015AC7C-1615-4D5F-813A-0EEF686F209E}"/>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C0E3D82-C993-4DB9-B54D-80D4D6CD3999}"/>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16D88FC-C487-4563-A28E-C376ABE40FE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4" name="Groep 23">
                <a:extLst>
                  <a:ext uri="{FF2B5EF4-FFF2-40B4-BE49-F238E27FC236}">
                    <a16:creationId xmlns:a16="http://schemas.microsoft.com/office/drawing/2014/main" id="{7E7C6947-35E9-4EAC-B6F1-326DDA300960}"/>
                  </a:ext>
                </a:extLst>
              </p:cNvPr>
              <p:cNvGrpSpPr/>
              <p:nvPr/>
            </p:nvGrpSpPr>
            <p:grpSpPr>
              <a:xfrm>
                <a:off x="-3155473" y="2414273"/>
                <a:ext cx="60967" cy="103132"/>
                <a:chOff x="-2796392" y="1123442"/>
                <a:chExt cx="120832" cy="104889"/>
              </a:xfrm>
            </p:grpSpPr>
            <p:sp>
              <p:nvSpPr>
                <p:cNvPr id="58" name="Rechthoek 57">
                  <a:extLst>
                    <a:ext uri="{FF2B5EF4-FFF2-40B4-BE49-F238E27FC236}">
                      <a16:creationId xmlns:a16="http://schemas.microsoft.com/office/drawing/2014/main" id="{0383C681-DD14-41E8-957D-B29F2C44A1F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770E6A7D-B5EE-4187-B3B7-A36DF750663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E95EE987-4B2E-4F58-AC58-2360DAB387E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3D1F106F-75AB-4120-B755-7DBE350E0E1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58DF1F59-2DA0-4F23-976A-16CBCC5D122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5" name="Afgeronde rechthoek 69">
                <a:extLst>
                  <a:ext uri="{FF2B5EF4-FFF2-40B4-BE49-F238E27FC236}">
                    <a16:creationId xmlns:a16="http://schemas.microsoft.com/office/drawing/2014/main" id="{6AE8B097-3462-4B85-B288-8CB97F105DA5}"/>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F6D23267-3F45-4E4C-89F5-9B6AFE342FF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A61BC117-DB9B-4242-A6E9-01CDA5D96AA7}"/>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D8143652-54C6-476D-8C75-1F4CD0E94099}"/>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45EEF545-DE40-40D6-873E-FED926969312}"/>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101F9986-E9EC-4520-85A2-108D9006E861}"/>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53AE045B-4DA3-4313-9678-6C06FFDE6D1B}"/>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303145F5-25D0-4D6D-B8B3-27624D45311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C75322B8-5BDF-4521-80B9-90890DD0FA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77C35D2B-E12D-4CBA-93E1-BD09597A41FF}"/>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FD80E06E-B7E3-43B8-A29F-A7A62104B8F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Vrije vorm 81">
                <a:extLst>
                  <a:ext uri="{FF2B5EF4-FFF2-40B4-BE49-F238E27FC236}">
                    <a16:creationId xmlns:a16="http://schemas.microsoft.com/office/drawing/2014/main" id="{3030E018-4C7F-4C91-BFD0-FDCAC2CF12A7}"/>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C00A550E-5518-49F4-ACE2-40C917C30718}"/>
                  </a:ext>
                </a:extLst>
              </p:cNvPr>
              <p:cNvCxnSpPr>
                <a:cxnSpLocks/>
                <a:stCxn id="17" idx="2"/>
                <a:endCxn id="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8" name="Rechte verbindingslijn 37">
                <a:extLst>
                  <a:ext uri="{FF2B5EF4-FFF2-40B4-BE49-F238E27FC236}">
                    <a16:creationId xmlns:a16="http://schemas.microsoft.com/office/drawing/2014/main" id="{A5E557B4-E843-4C32-BE4E-C4756AEC0FA1}"/>
                  </a:ext>
                </a:extLst>
              </p:cNvPr>
              <p:cNvCxnSpPr>
                <a:cxnSpLocks/>
                <a:stCxn id="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39" name="Textfield placeholder">
                <a:extLst>
                  <a:ext uri="{FF2B5EF4-FFF2-40B4-BE49-F238E27FC236}">
                    <a16:creationId xmlns:a16="http://schemas.microsoft.com/office/drawing/2014/main" id="{C483A0A6-BEEB-4D4B-AA20-CDDC8166EFBD}"/>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0" name="Textfield placeholder">
                <a:extLst>
                  <a:ext uri="{FF2B5EF4-FFF2-40B4-BE49-F238E27FC236}">
                    <a16:creationId xmlns:a16="http://schemas.microsoft.com/office/drawing/2014/main" id="{599BE0A9-0FDA-40D2-B562-1ED111980E7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1" name="Textfield placeholder">
                <a:extLst>
                  <a:ext uri="{FF2B5EF4-FFF2-40B4-BE49-F238E27FC236}">
                    <a16:creationId xmlns:a16="http://schemas.microsoft.com/office/drawing/2014/main" id="{2BA5F8AA-0D8F-4537-9924-00F75D071BA4}"/>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2" name="Afgeronde rechthoek 67">
                <a:extLst>
                  <a:ext uri="{FF2B5EF4-FFF2-40B4-BE49-F238E27FC236}">
                    <a16:creationId xmlns:a16="http://schemas.microsoft.com/office/drawing/2014/main" id="{D7404D93-7C44-4E3B-83E8-60F5E0C1628F}"/>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3" name="Vrije vorm 68">
                <a:extLst>
                  <a:ext uri="{FF2B5EF4-FFF2-40B4-BE49-F238E27FC236}">
                    <a16:creationId xmlns:a16="http://schemas.microsoft.com/office/drawing/2014/main" id="{33A44D8A-438A-499B-B740-B0008C354CC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4" name="Rechte verbindingslijn 43">
                <a:extLst>
                  <a:ext uri="{FF2B5EF4-FFF2-40B4-BE49-F238E27FC236}">
                    <a16:creationId xmlns:a16="http://schemas.microsoft.com/office/drawing/2014/main" id="{E233A79B-02B0-479A-9C40-D9288B1E4DE6}"/>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45" name="Groep 44">
                <a:extLst>
                  <a:ext uri="{FF2B5EF4-FFF2-40B4-BE49-F238E27FC236}">
                    <a16:creationId xmlns:a16="http://schemas.microsoft.com/office/drawing/2014/main" id="{A780CD98-A458-4A17-980C-F7B242EE21C5}"/>
                  </a:ext>
                </a:extLst>
              </p:cNvPr>
              <p:cNvGrpSpPr/>
              <p:nvPr userDrawn="1"/>
            </p:nvGrpSpPr>
            <p:grpSpPr>
              <a:xfrm flipH="1">
                <a:off x="-2613177" y="1836300"/>
                <a:ext cx="313472" cy="324076"/>
                <a:chOff x="-2613177" y="1836300"/>
                <a:chExt cx="313472" cy="324076"/>
              </a:xfrm>
            </p:grpSpPr>
            <p:sp>
              <p:nvSpPr>
                <p:cNvPr id="46" name="Afgeronde rechthoek 69">
                  <a:extLst>
                    <a:ext uri="{FF2B5EF4-FFF2-40B4-BE49-F238E27FC236}">
                      <a16:creationId xmlns:a16="http://schemas.microsoft.com/office/drawing/2014/main" id="{915BFC46-1C77-46F3-9BB1-6EC818931139}"/>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7" name="Rechthoek 46">
                  <a:extLst>
                    <a:ext uri="{FF2B5EF4-FFF2-40B4-BE49-F238E27FC236}">
                      <a16:creationId xmlns:a16="http://schemas.microsoft.com/office/drawing/2014/main" id="{7B744D0F-68C1-4E99-99E9-DDEB708B48D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8" name="Rechthoek 47">
                  <a:extLst>
                    <a:ext uri="{FF2B5EF4-FFF2-40B4-BE49-F238E27FC236}">
                      <a16:creationId xmlns:a16="http://schemas.microsoft.com/office/drawing/2014/main" id="{4E40C54B-DFB7-41ED-903E-1FDDCD72FF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9" name="Rechthoek 48">
                  <a:extLst>
                    <a:ext uri="{FF2B5EF4-FFF2-40B4-BE49-F238E27FC236}">
                      <a16:creationId xmlns:a16="http://schemas.microsoft.com/office/drawing/2014/main" id="{00639F44-C424-49B6-B30D-6264338E247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0" name="Rechthoek 49">
                  <a:extLst>
                    <a:ext uri="{FF2B5EF4-FFF2-40B4-BE49-F238E27FC236}">
                      <a16:creationId xmlns:a16="http://schemas.microsoft.com/office/drawing/2014/main" id="{E564E4B9-B523-47A2-B99A-67604563FB6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1" name="Rechthoek 50">
                  <a:extLst>
                    <a:ext uri="{FF2B5EF4-FFF2-40B4-BE49-F238E27FC236}">
                      <a16:creationId xmlns:a16="http://schemas.microsoft.com/office/drawing/2014/main" id="{AADEEB73-1758-4818-9989-42AC4BD8F714}"/>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56445A81-D62D-4006-ADE5-699B8E3EDC0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5D0700A8-D722-44D9-85FD-3F8EF53408CD}"/>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2DF38AA6-11E1-4713-B8B1-D38EA1BA77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692D3384-1731-4209-B027-1E6CBEED6A4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7B858702-BC3A-4D67-8697-EBC1FCCF346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Vrije vorm 81">
                  <a:extLst>
                    <a:ext uri="{FF2B5EF4-FFF2-40B4-BE49-F238E27FC236}">
                      <a16:creationId xmlns:a16="http://schemas.microsoft.com/office/drawing/2014/main" id="{5C19B6C9-1067-482A-84AE-3CF8E5428AE3}"/>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9" name="Tijdelijke aanduiding voor tekst 2">
              <a:extLst>
                <a:ext uri="{FF2B5EF4-FFF2-40B4-BE49-F238E27FC236}">
                  <a16:creationId xmlns:a16="http://schemas.microsoft.com/office/drawing/2014/main" id="{A5C72CDC-B4D6-4F08-A544-9C05D59F6C46}"/>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0" name="Tijdelijke aanduiding voor tekst 2">
              <a:extLst>
                <a:ext uri="{FF2B5EF4-FFF2-40B4-BE49-F238E27FC236}">
                  <a16:creationId xmlns:a16="http://schemas.microsoft.com/office/drawing/2014/main" id="{D1FC45FE-7B64-4523-89EB-9B78BF56D698}"/>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68" name="Groep 67">
            <a:extLst>
              <a:ext uri="{FF2B5EF4-FFF2-40B4-BE49-F238E27FC236}">
                <a16:creationId xmlns:a16="http://schemas.microsoft.com/office/drawing/2014/main" id="{888FB92E-869C-486C-9FE3-4DD4D31CE530}"/>
              </a:ext>
            </a:extLst>
          </p:cNvPr>
          <p:cNvGrpSpPr/>
          <p:nvPr userDrawn="1"/>
        </p:nvGrpSpPr>
        <p:grpSpPr>
          <a:xfrm>
            <a:off x="-3553318" y="330222"/>
            <a:ext cx="3385296" cy="4365191"/>
            <a:chOff x="-3553318" y="1861361"/>
            <a:chExt cx="3385296" cy="4365191"/>
          </a:xfrm>
        </p:grpSpPr>
        <p:sp>
          <p:nvSpPr>
            <p:cNvPr id="69" name="Rechthoek 68">
              <a:extLst>
                <a:ext uri="{FF2B5EF4-FFF2-40B4-BE49-F238E27FC236}">
                  <a16:creationId xmlns:a16="http://schemas.microsoft.com/office/drawing/2014/main" id="{D54514F8-E7AC-4F42-B751-C7F9BA33FC3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0" name="Rechte verbindingslijn 69">
              <a:extLst>
                <a:ext uri="{FF2B5EF4-FFF2-40B4-BE49-F238E27FC236}">
                  <a16:creationId xmlns:a16="http://schemas.microsoft.com/office/drawing/2014/main" id="{442499E4-565E-43CC-8F1A-BECFEA2C29DC}"/>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1" name="Tekstvak 70">
              <a:extLst>
                <a:ext uri="{FF2B5EF4-FFF2-40B4-BE49-F238E27FC236}">
                  <a16:creationId xmlns:a16="http://schemas.microsoft.com/office/drawing/2014/main" id="{838F9236-69F8-4451-BA75-C1B904450CA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2" name="Groep 71">
            <a:extLst>
              <a:ext uri="{FF2B5EF4-FFF2-40B4-BE49-F238E27FC236}">
                <a16:creationId xmlns:a16="http://schemas.microsoft.com/office/drawing/2014/main" id="{40F8BA39-2793-41FD-A60E-529B56F58D54}"/>
              </a:ext>
            </a:extLst>
          </p:cNvPr>
          <p:cNvGrpSpPr/>
          <p:nvPr userDrawn="1"/>
        </p:nvGrpSpPr>
        <p:grpSpPr>
          <a:xfrm>
            <a:off x="-7105998" y="3972162"/>
            <a:ext cx="3523487" cy="3209847"/>
            <a:chOff x="-7285957" y="3972162"/>
            <a:chExt cx="3523487" cy="3209847"/>
          </a:xfrm>
        </p:grpSpPr>
        <p:sp>
          <p:nvSpPr>
            <p:cNvPr id="73" name="Rechthoek 72">
              <a:extLst>
                <a:ext uri="{FF2B5EF4-FFF2-40B4-BE49-F238E27FC236}">
                  <a16:creationId xmlns:a16="http://schemas.microsoft.com/office/drawing/2014/main" id="{1625963A-C10A-4F5E-9EB1-FD039C12637B}"/>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een afbeelding of film toe</a:t>
              </a:r>
              <a:endParaRPr lang="nl-NL" sz="1400" b="0" i="0" u="none" kern="1200" noProof="0">
                <a:solidFill>
                  <a:schemeClr val="tx1"/>
                </a:solidFill>
                <a:latin typeface="+mn-lt"/>
                <a:ea typeface="+mn-ea"/>
                <a:cs typeface="+mn-cs"/>
              </a:endParaRPr>
            </a:p>
          </p:txBody>
        </p:sp>
        <p:cxnSp>
          <p:nvCxnSpPr>
            <p:cNvPr id="74" name="Rechte verbindingslijn 73">
              <a:extLst>
                <a:ext uri="{FF2B5EF4-FFF2-40B4-BE49-F238E27FC236}">
                  <a16:creationId xmlns:a16="http://schemas.microsoft.com/office/drawing/2014/main" id="{63A15683-BA53-4AA7-BB71-793210C7C1C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5" name="Tekstvak 74">
              <a:extLst>
                <a:ext uri="{FF2B5EF4-FFF2-40B4-BE49-F238E27FC236}">
                  <a16:creationId xmlns:a16="http://schemas.microsoft.com/office/drawing/2014/main" id="{EBBB602B-BA6D-407C-AEE6-1A1689A38B40}"/>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76" name="Tekstvak 75">
              <a:extLst>
                <a:ext uri="{FF2B5EF4-FFF2-40B4-BE49-F238E27FC236}">
                  <a16:creationId xmlns:a16="http://schemas.microsoft.com/office/drawing/2014/main" id="{55C0A65E-740E-469D-B6CD-A895B1BF7497}"/>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77" name="Tekstvak 76">
              <a:extLst>
                <a:ext uri="{FF2B5EF4-FFF2-40B4-BE49-F238E27FC236}">
                  <a16:creationId xmlns:a16="http://schemas.microsoft.com/office/drawing/2014/main" id="{020FE968-18E1-41A7-80C0-1E3B01D96C24}"/>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78" name="Tekstvak 77">
              <a:extLst>
                <a:ext uri="{FF2B5EF4-FFF2-40B4-BE49-F238E27FC236}">
                  <a16:creationId xmlns:a16="http://schemas.microsoft.com/office/drawing/2014/main" id="{56B3D65C-A838-4208-BBC2-087D5BDA9ED4}"/>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fill or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79" name="Groep 78">
              <a:extLst>
                <a:ext uri="{FF2B5EF4-FFF2-40B4-BE49-F238E27FC236}">
                  <a16:creationId xmlns:a16="http://schemas.microsoft.com/office/drawing/2014/main" id="{7EC5E416-6460-42E8-89C4-56E42F24FB34}"/>
                </a:ext>
              </a:extLst>
            </p:cNvPr>
            <p:cNvGrpSpPr/>
            <p:nvPr userDrawn="1"/>
          </p:nvGrpSpPr>
          <p:grpSpPr>
            <a:xfrm>
              <a:off x="-5020889" y="4423058"/>
              <a:ext cx="250379" cy="249771"/>
              <a:chOff x="-706740" y="145633"/>
              <a:chExt cx="250379" cy="249771"/>
            </a:xfrm>
          </p:grpSpPr>
          <p:sp>
            <p:nvSpPr>
              <p:cNvPr id="98" name="Rechthoek 97">
                <a:extLst>
                  <a:ext uri="{FF2B5EF4-FFF2-40B4-BE49-F238E27FC236}">
                    <a16:creationId xmlns:a16="http://schemas.microsoft.com/office/drawing/2014/main" id="{28336563-80CE-46E7-A30E-B8AF1AE3D58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Gelijkbenige driehoek 128">
                <a:extLst>
                  <a:ext uri="{FF2B5EF4-FFF2-40B4-BE49-F238E27FC236}">
                    <a16:creationId xmlns:a16="http://schemas.microsoft.com/office/drawing/2014/main" id="{F6D0343D-D7BA-471F-A08E-71570F337B73}"/>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Ovaal 99">
                <a:extLst>
                  <a:ext uri="{FF2B5EF4-FFF2-40B4-BE49-F238E27FC236}">
                    <a16:creationId xmlns:a16="http://schemas.microsoft.com/office/drawing/2014/main" id="{879573A1-D711-4E6F-B0F1-4D3B90899681}"/>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01BF4CDD-36F4-4DFF-B3D7-8C72209199C5}"/>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2" name="Rechte verbindingslijn 101">
                <a:extLst>
                  <a:ext uri="{FF2B5EF4-FFF2-40B4-BE49-F238E27FC236}">
                    <a16:creationId xmlns:a16="http://schemas.microsoft.com/office/drawing/2014/main" id="{913C6F3D-0276-41D8-8A23-5D368F1E3DF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0" name="Groep 79">
              <a:extLst>
                <a:ext uri="{FF2B5EF4-FFF2-40B4-BE49-F238E27FC236}">
                  <a16:creationId xmlns:a16="http://schemas.microsoft.com/office/drawing/2014/main" id="{25A17959-0BB0-41C3-88AB-4C38A15D8C33}"/>
                </a:ext>
              </a:extLst>
            </p:cNvPr>
            <p:cNvGrpSpPr/>
            <p:nvPr userDrawn="1"/>
          </p:nvGrpSpPr>
          <p:grpSpPr>
            <a:xfrm>
              <a:off x="-4668802" y="4423057"/>
              <a:ext cx="252000" cy="216024"/>
              <a:chOff x="-932185" y="5325334"/>
              <a:chExt cx="252000" cy="216024"/>
            </a:xfrm>
          </p:grpSpPr>
          <p:sp>
            <p:nvSpPr>
              <p:cNvPr id="81" name="Rechthoek 80">
                <a:extLst>
                  <a:ext uri="{FF2B5EF4-FFF2-40B4-BE49-F238E27FC236}">
                    <a16:creationId xmlns:a16="http://schemas.microsoft.com/office/drawing/2014/main" id="{517F911A-6A28-4468-823D-73D86C58661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2" name="Groep 81">
                <a:extLst>
                  <a:ext uri="{FF2B5EF4-FFF2-40B4-BE49-F238E27FC236}">
                    <a16:creationId xmlns:a16="http://schemas.microsoft.com/office/drawing/2014/main" id="{ECC1EFC9-ADF9-4727-B1DD-07065016FC56}"/>
                  </a:ext>
                </a:extLst>
              </p:cNvPr>
              <p:cNvGrpSpPr/>
              <p:nvPr userDrawn="1"/>
            </p:nvGrpSpPr>
            <p:grpSpPr>
              <a:xfrm>
                <a:off x="-925512" y="5325900"/>
                <a:ext cx="241658" cy="36000"/>
                <a:chOff x="-964435" y="5325900"/>
                <a:chExt cx="241658" cy="36000"/>
              </a:xfrm>
            </p:grpSpPr>
            <p:sp>
              <p:nvSpPr>
                <p:cNvPr id="91" name="Rechthoek 90">
                  <a:extLst>
                    <a:ext uri="{FF2B5EF4-FFF2-40B4-BE49-F238E27FC236}">
                      <a16:creationId xmlns:a16="http://schemas.microsoft.com/office/drawing/2014/main" id="{40AEC62C-9ED8-4256-9541-E3124E91F35E}"/>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9925747C-C81B-48BE-9FA6-EF89EE7051A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67772A50-0D0A-4D5F-824E-762C9BBAC74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C5F42461-2C41-42AE-9250-E7CF9DEE0A6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D369F13F-C370-48F5-8D26-995D3CB49D15}"/>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4DD418A0-F528-4809-B70D-6C2E36DF38B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FC3F2581-9FC7-431C-90D3-0BC20384C84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3" name="Groep 82">
                <a:extLst>
                  <a:ext uri="{FF2B5EF4-FFF2-40B4-BE49-F238E27FC236}">
                    <a16:creationId xmlns:a16="http://schemas.microsoft.com/office/drawing/2014/main" id="{58D207B4-FDC4-4D90-96F6-59AD032F73B3}"/>
                  </a:ext>
                </a:extLst>
              </p:cNvPr>
              <p:cNvGrpSpPr/>
              <p:nvPr userDrawn="1"/>
            </p:nvGrpSpPr>
            <p:grpSpPr>
              <a:xfrm>
                <a:off x="-925512" y="5502593"/>
                <a:ext cx="241658" cy="36000"/>
                <a:chOff x="-964435" y="5325900"/>
                <a:chExt cx="241658" cy="36000"/>
              </a:xfrm>
            </p:grpSpPr>
            <p:sp>
              <p:nvSpPr>
                <p:cNvPr id="84" name="Rechthoek 83">
                  <a:extLst>
                    <a:ext uri="{FF2B5EF4-FFF2-40B4-BE49-F238E27FC236}">
                      <a16:creationId xmlns:a16="http://schemas.microsoft.com/office/drawing/2014/main" id="{E3D66120-EDF4-4F16-8806-65DEA7AE7E23}"/>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5" name="Rechthoek 84">
                  <a:extLst>
                    <a:ext uri="{FF2B5EF4-FFF2-40B4-BE49-F238E27FC236}">
                      <a16:creationId xmlns:a16="http://schemas.microsoft.com/office/drawing/2014/main" id="{45A59CA4-5A8F-4678-B48D-522030D0BEFF}"/>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6" name="Rechthoek 85">
                  <a:extLst>
                    <a:ext uri="{FF2B5EF4-FFF2-40B4-BE49-F238E27FC236}">
                      <a16:creationId xmlns:a16="http://schemas.microsoft.com/office/drawing/2014/main" id="{A8E3325B-C3D0-4D4D-811A-93C7F2A080C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7" name="Rechthoek 86">
                  <a:extLst>
                    <a:ext uri="{FF2B5EF4-FFF2-40B4-BE49-F238E27FC236}">
                      <a16:creationId xmlns:a16="http://schemas.microsoft.com/office/drawing/2014/main" id="{42805B4B-9575-4243-8C7C-9DF7E2F35927}"/>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8" name="Rechthoek 87">
                  <a:extLst>
                    <a:ext uri="{FF2B5EF4-FFF2-40B4-BE49-F238E27FC236}">
                      <a16:creationId xmlns:a16="http://schemas.microsoft.com/office/drawing/2014/main" id="{CA1F97C0-C5FD-4310-909D-EB3EB11FC085}"/>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9" name="Rechthoek 88">
                  <a:extLst>
                    <a:ext uri="{FF2B5EF4-FFF2-40B4-BE49-F238E27FC236}">
                      <a16:creationId xmlns:a16="http://schemas.microsoft.com/office/drawing/2014/main" id="{A0F12E64-F748-43AB-A259-B0DC47B1AD90}"/>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CE69177A-FC76-4E1D-B87B-0680E31AD4F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3" name="Tijdelijke aanduiding voor inhoud 4">
            <a:extLst>
              <a:ext uri="{FF2B5EF4-FFF2-40B4-BE49-F238E27FC236}">
                <a16:creationId xmlns:a16="http://schemas.microsoft.com/office/drawing/2014/main" id="{A2693CB0-7A00-47B5-AC8A-218FEA18DBFE}"/>
              </a:ext>
            </a:extLst>
          </p:cNvPr>
          <p:cNvSpPr>
            <a:spLocks noGrp="1"/>
          </p:cNvSpPr>
          <p:nvPr>
            <p:ph sz="quarter" idx="17"/>
          </p:nvPr>
        </p:nvSpPr>
        <p:spPr>
          <a:xfrm>
            <a:off x="6420465" y="1941513"/>
            <a:ext cx="5400060" cy="46185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10359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nhoud">
    <p:spTree>
      <p:nvGrpSpPr>
        <p:cNvPr id="1" name=""/>
        <p:cNvGrpSpPr/>
        <p:nvPr/>
      </p:nvGrpSpPr>
      <p:grpSpPr>
        <a:xfrm>
          <a:off x="0" y="0"/>
          <a:ext cx="0" cy="0"/>
          <a:chOff x="0" y="0"/>
          <a:chExt cx="0" cy="0"/>
        </a:xfrm>
      </p:grpSpPr>
      <p:sp>
        <p:nvSpPr>
          <p:cNvPr id="7" name="Tijdelijke aanduiding voor media 6">
            <a:extLst>
              <a:ext uri="{FF2B5EF4-FFF2-40B4-BE49-F238E27FC236}">
                <a16:creationId xmlns:a16="http://schemas.microsoft.com/office/drawing/2014/main" id="{2EE04D79-F169-4182-BDE3-7D79D8A0A6FD}"/>
              </a:ext>
            </a:extLst>
          </p:cNvPr>
          <p:cNvSpPr>
            <a:spLocks noGrp="1"/>
          </p:cNvSpPr>
          <p:nvPr>
            <p:ph type="media" sz="quarter" idx="10" hasCustomPrompt="1"/>
          </p:nvPr>
        </p:nvSpPr>
        <p:spPr>
          <a:xfrm>
            <a:off x="371475" y="361156"/>
            <a:ext cx="11449050" cy="6135688"/>
          </a:xfrm>
        </p:spPr>
        <p:txBody>
          <a:bodyPr lIns="1800000" rIns="1800000" anchor="b"/>
          <a:lstStyle>
            <a:lvl1pPr marL="0" indent="0" algn="ctr">
              <a:buNone/>
              <a:defRPr sz="1800"/>
            </a:lvl1pPr>
          </a:lstStyle>
          <a:p>
            <a:r>
              <a:rPr lang="en-GB"/>
              <a:t>Klik op het icoon om een filmpje toe te voegen. Wanneer je in presentatiemodus op deze slide komt, klik je gewoon door met je pijltjes: eerst zal het pijltje weggaan, klik je nog eens, zal het filmpje </a:t>
            </a:r>
            <a:r>
              <a:rPr lang="en-GB" err="1"/>
              <a:t>beginnen</a:t>
            </a:r>
            <a:r>
              <a:rPr lang="en-GB"/>
              <a:t> spleen.</a:t>
            </a:r>
          </a:p>
        </p:txBody>
      </p:sp>
      <p:sp>
        <p:nvSpPr>
          <p:cNvPr id="8" name="Tijdelijke aanduiding voor tekst 7">
            <a:extLst>
              <a:ext uri="{FF2B5EF4-FFF2-40B4-BE49-F238E27FC236}">
                <a16:creationId xmlns:a16="http://schemas.microsoft.com/office/drawing/2014/main" id="{B146BBC9-A11F-4503-850C-7A9B9E4A072A}"/>
              </a:ext>
            </a:extLst>
          </p:cNvPr>
          <p:cNvSpPr>
            <a:spLocks noGrp="1"/>
          </p:cNvSpPr>
          <p:nvPr>
            <p:ph type="body" sz="quarter" idx="11"/>
          </p:nvPr>
        </p:nvSpPr>
        <p:spPr>
          <a:xfrm>
            <a:off x="5617949" y="3480558"/>
            <a:ext cx="956106" cy="956104"/>
          </a:xfrm>
          <a:prstGeom prst="ellipse">
            <a:avLst/>
          </a:prstGeom>
          <a:blipFill>
            <a:blip r:embed="rId2">
              <a:extLst>
                <a:ext uri="{96DAC541-7B7A-43D3-8B79-37D633B846F1}">
                  <asvg:svgBlip xmlns:asvg="http://schemas.microsoft.com/office/drawing/2016/SVG/main" r:embed="rId3"/>
                </a:ext>
              </a:extLst>
            </a:blip>
            <a:stretch>
              <a:fillRect/>
            </a:stretch>
          </a:blipFill>
          <a:ln>
            <a:solidFill>
              <a:schemeClr val="tx2"/>
            </a:solidFill>
          </a:ln>
        </p:spPr>
        <p:txBody>
          <a:bodyPr/>
          <a:lstStyle>
            <a:lvl1pPr marL="0" indent="0" algn="ctr">
              <a:buNone/>
              <a:defRPr sz="133">
                <a:noFill/>
              </a:defRPr>
            </a:lvl1pPr>
          </a:lstStyle>
          <a:p>
            <a:pPr lvl="0"/>
            <a:r>
              <a:rPr lang="nl-NL"/>
              <a:t>Klikken om de tekststijl van het model te bewerken</a:t>
            </a:r>
          </a:p>
        </p:txBody>
      </p:sp>
      <p:sp>
        <p:nvSpPr>
          <p:cNvPr id="9" name="Tijdelijke aanduiding voor tekst 9">
            <a:extLst>
              <a:ext uri="{FF2B5EF4-FFF2-40B4-BE49-F238E27FC236}">
                <a16:creationId xmlns:a16="http://schemas.microsoft.com/office/drawing/2014/main" id="{5A71ACB4-7E03-400A-BBE0-F394116FC616}"/>
              </a:ext>
            </a:extLst>
          </p:cNvPr>
          <p:cNvSpPr>
            <a:spLocks noGrp="1"/>
          </p:cNvSpPr>
          <p:nvPr>
            <p:ph type="body" sz="quarter" idx="12"/>
          </p:nvPr>
        </p:nvSpPr>
        <p:spPr>
          <a:xfrm>
            <a:off x="420284" y="3958610"/>
            <a:ext cx="5040000" cy="36000"/>
          </a:xfrm>
          <a:solidFill>
            <a:schemeClr val="tx2"/>
          </a:solidFill>
          <a:ln w="3175">
            <a:solidFill>
              <a:schemeClr val="tx2"/>
            </a:solidFill>
          </a:ln>
        </p:spPr>
        <p:txBody>
          <a:bodyPr/>
          <a:lstStyle>
            <a:lvl1pPr marL="0" indent="0">
              <a:buNone/>
              <a:defRPr sz="133">
                <a:noFill/>
              </a:defRPr>
            </a:lvl1pPr>
            <a:lvl2pPr marL="457189" indent="0">
              <a:buNone/>
              <a:defRPr/>
            </a:lvl2pPr>
          </a:lstStyle>
          <a:p>
            <a:pPr lvl="0"/>
            <a:r>
              <a:rPr lang="nl-NL"/>
              <a:t>Klikken om de tekststijl van het model te bewerken</a:t>
            </a:r>
          </a:p>
        </p:txBody>
      </p:sp>
      <p:sp>
        <p:nvSpPr>
          <p:cNvPr id="10" name="Tijdelijke aanduiding voor tekst 9">
            <a:extLst>
              <a:ext uri="{FF2B5EF4-FFF2-40B4-BE49-F238E27FC236}">
                <a16:creationId xmlns:a16="http://schemas.microsoft.com/office/drawing/2014/main" id="{0252142D-0BF0-46E4-9E3E-A5718429DE60}"/>
              </a:ext>
            </a:extLst>
          </p:cNvPr>
          <p:cNvSpPr>
            <a:spLocks noGrp="1"/>
          </p:cNvSpPr>
          <p:nvPr>
            <p:ph type="body" sz="quarter" idx="13"/>
          </p:nvPr>
        </p:nvSpPr>
        <p:spPr>
          <a:xfrm>
            <a:off x="6731716" y="3958610"/>
            <a:ext cx="5040000" cy="36000"/>
          </a:xfrm>
          <a:solidFill>
            <a:schemeClr val="tx2"/>
          </a:solidFill>
          <a:ln w="3175">
            <a:solidFill>
              <a:schemeClr val="tx2"/>
            </a:solidFill>
          </a:ln>
        </p:spPr>
        <p:txBody>
          <a:bodyPr/>
          <a:lstStyle>
            <a:lvl1pPr marL="0" indent="0">
              <a:buNone/>
              <a:defRPr sz="133">
                <a:noFill/>
              </a:defRPr>
            </a:lvl1pPr>
            <a:lvl2pPr marL="457189" indent="0">
              <a:buNone/>
              <a:defRPr/>
            </a:lvl2pPr>
          </a:lstStyle>
          <a:p>
            <a:pPr lvl="0"/>
            <a:r>
              <a:rPr lang="nl-NL"/>
              <a:t>Klikken om de tekststijl van het model te bewerken</a:t>
            </a:r>
          </a:p>
        </p:txBody>
      </p:sp>
      <p:sp>
        <p:nvSpPr>
          <p:cNvPr id="11" name="Tijdelijke aanduiding voor tekst 11">
            <a:extLst>
              <a:ext uri="{FF2B5EF4-FFF2-40B4-BE49-F238E27FC236}">
                <a16:creationId xmlns:a16="http://schemas.microsoft.com/office/drawing/2014/main" id="{1F90D8D6-423B-45EB-A51E-E12C8FCEB6F1}"/>
              </a:ext>
            </a:extLst>
          </p:cNvPr>
          <p:cNvSpPr>
            <a:spLocks noGrp="1"/>
          </p:cNvSpPr>
          <p:nvPr>
            <p:ph type="body" sz="quarter" idx="14"/>
          </p:nvPr>
        </p:nvSpPr>
        <p:spPr>
          <a:xfrm>
            <a:off x="10669941" y="6145067"/>
            <a:ext cx="1215273" cy="578957"/>
          </a:xfrm>
          <a:blipFill>
            <a:blip r:embed="rId4"/>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3B11C059-7827-42C2-A1B2-E9ACF1143C55}"/>
              </a:ext>
            </a:extLst>
          </p:cNvPr>
          <p:cNvSpPr>
            <a:spLocks noGrp="1"/>
          </p:cNvSpPr>
          <p:nvPr>
            <p:ph type="body" sz="quarter" idx="16"/>
          </p:nvPr>
        </p:nvSpPr>
        <p:spPr>
          <a:xfrm>
            <a:off x="371475" y="6305360"/>
            <a:ext cx="1302984" cy="254675"/>
          </a:xfrm>
          <a:blipFill>
            <a:blip r:embed="rId5"/>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13" name="Groep 12">
            <a:extLst>
              <a:ext uri="{FF2B5EF4-FFF2-40B4-BE49-F238E27FC236}">
                <a16:creationId xmlns:a16="http://schemas.microsoft.com/office/drawing/2014/main" id="{0B3B874A-B0CD-4DD5-B3B9-5C3FE64B009C}"/>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B325AC0A-DD87-4AE9-AC2E-79CCF1349C5B}"/>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74B947AF-79FF-4686-BEB7-4B203B3CA7DC}"/>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24BDC5CE-7F6A-4AE5-B791-88143E68CCB9}"/>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CB538C04-FBD9-42AA-A08B-B847FB8FB700}"/>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BBE82A5A-78FF-4D0F-8C35-3D459A2B277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5C8F6E48-9372-48E6-B5E5-95616E550FA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EDF88F84-F29B-42EE-B898-56BD483939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BC72FD9F-201E-4C3A-8C4C-58B765CAEE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D4DE9AE4-6CF1-404A-8955-93E2F530C1B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4AD80795-0EB0-426D-8072-842882DF329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61A483B3-B3AF-4FD2-AD66-1CE3D8097E23}"/>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349776CE-081B-42B3-BA79-A554E9924100}"/>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2C5A0719-7858-4161-8162-DFA269AF45F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12BFF4FF-9AF2-47D6-A6BA-C99872E31804}"/>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5838A157-F8AF-4391-B1BB-2567CB5EC12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67D38183-9FAE-40D2-9969-611A5382CB0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988BF521-03AC-47CA-AE92-86AB18BA6FF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5D90A8F9-99DC-4EF8-9527-8B45E1E0968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A9D5326A-BB55-4DE3-93DA-6D79D038E77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838A5D7A-1AA4-405E-B2B3-4577313775C0}"/>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C66D9FA-5E51-4DF2-A55B-D1A52589564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B516CCE-46FA-41C9-91E7-82F72737304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46AED9B9-F96F-44C6-BF60-9F01B69723E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A146F7AE-2304-4B1F-AA48-4A42191AEB0A}"/>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7BB516-A7FB-46E4-8961-5FF996A6F9CA}"/>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E9DEACC9-44D9-4A5E-BE43-62C5B5D69A6F}"/>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D7D58D1-B646-4DC7-9DD3-BBBFFB28730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02E9C06A-8CE0-4A72-BFAA-670DFA767931}"/>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2ACB069D-CAD0-496C-93CC-8E4E9275E611}"/>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7267807-8B8B-48A0-A058-645B1302DCC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7BB59263-8182-4E50-8F0A-A8EE619F399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E8CF9775-AEB5-4960-9FB1-B60593CC8908}"/>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2E546A54-9334-4A5E-A99F-517A4358156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A0B14BD-1549-4127-B82A-BE5A842BEE4E}"/>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76E3949-C6EF-49C5-B355-C27E1CB83C09}"/>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F03F07F8-10DD-4172-8057-FEECAABD2FF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6422596A-08AF-46C4-A2EA-6DE1DBF262B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C96B80B1-C9E9-4247-A24F-D9539C5B141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373E250-699E-4C3D-8C45-761C3A80B226}"/>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2D675C3-605B-4D82-B6C8-00CCD65E7C7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AB8B12F4-2583-4D22-9972-A2038155E8CF}"/>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10BD1148-E8AB-40A1-9954-B6DDE7E1858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FBB85A5-EC91-4C8B-96B7-9E02B0818621}"/>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D50D8DA6-03BA-459F-A89C-1E813991A4F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8E22EAA5-97F1-494E-826C-F0576E8E47A2}"/>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033079AC-ABBD-4F3E-B02A-066EA10A82E5}"/>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D722C9B8-626E-4FAA-B8F5-8ACA89047AA3}"/>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CCBFB409-E295-4841-A8BA-8DDADE39734F}"/>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9BF4F442-3E30-459D-BD05-5682F69FC3C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3509BD32-1ED7-457A-A1C6-0FA2403E63F4}"/>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0E4D9DB8-6DB3-4151-8C36-3B4B25C57517}"/>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9048E7F-D620-46B0-B3DC-28AB9D79BEC9}"/>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26BC2824-3141-48F8-889C-B4547CA5658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2A7C87B7-5E3C-4ED8-9CC4-8D3C7BC6CC22}"/>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3F26228-BADA-4041-83FA-204F72C855B7}"/>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AE7AC60D-80B0-493C-A02A-A2B0EE2D926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0624A8EB-75BD-4442-84C2-F9A9AAE92030}"/>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1946947B-9AD0-4859-BDE4-08919FC6546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A1550411-01DC-4DDB-97FA-0DD1232DF5BC}"/>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32D19D3F-CBB5-429E-8EFA-B7CF62B1DC8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52037C00-EEB7-4A8A-B77B-7687D1217000}"/>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810A6AFE-6377-4B35-9DCD-1B049C41D87A}"/>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F30B9B29-1222-4E88-AB5D-B64B8CF5A968}"/>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F75AE6C3-0F71-4002-A15C-F1597D86BBE7}"/>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C9CA870B-F1E1-4B44-958B-01D262CED894}"/>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56D81419-FEF3-49A1-B335-A9637B409D52}"/>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een afbeelding of film toe</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76816F71-63CF-48F6-B005-FEB63F7C0BFA}"/>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1A7801B3-2FDC-48FA-8D48-297EE5DA47A7}"/>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51F48606-1911-49F8-A777-D0694A6CCB2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B003B746-91C6-493B-9115-AEBB63B693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A60EB468-C639-4126-9145-11ACF7321DAB}"/>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fill or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00B7C85B-E1D6-4B2A-9F1F-17992419E8F0}"/>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8BCBBA9A-A4CA-43F3-B9B4-F9035DD4A5B1}"/>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2E02C6CE-4A15-42D9-91E2-B775DDE83A7C}"/>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BD96F65C-28E6-420E-81CF-F9CFEDDC6858}"/>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CC00C9D8-C7BE-4B38-B515-85876F8915C9}"/>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381EF6BA-5300-4B33-BE23-E16A558EE444}"/>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6922E916-9CCE-4058-8B8E-49AF602D8966}"/>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2B33C10D-A7A7-4A35-A4ED-BE9C0FF2F56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1B78F191-F41B-45FC-967D-CBED427EE7B4}"/>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8C26EF55-B6FB-4E67-82A5-6ABF19D38F9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601DA90A-84C8-4962-BF7D-C2C5911EA135}"/>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BAE35D5E-AD3C-4CC3-B49A-B8A1CFA09E9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A652531B-1290-4AE2-81BA-5D10AB297F47}"/>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5B6123FD-04A0-4FCF-A343-FFD4F531D9C1}"/>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B1DC6701-06A0-4D00-8B19-07C66FEFBA0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4B6F4AFD-1486-4446-AC80-91E938DD4208}"/>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9C8A2654-5706-486F-893B-76344A18E706}"/>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5F602F36-8F9E-4CE3-BB9B-0945D1CB7FD1}"/>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FAAB8406-6C1E-4728-8B4C-0C2A98FE6AB1}"/>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23CE75A5-9C22-4A16-AADA-93FAD574D24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548C91-EF00-438C-A0E6-AB730CEBEFC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E5F1A01-4831-4BC9-AE29-7D2140E98C01}"/>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738A8723-2287-4E21-AEAE-F19C54906EB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5510FE09-1DB1-4EFC-A8DB-E12646A0E91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3699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 calcmode="lin" valueType="num">
                                      <p:cBhvr>
                                        <p:cTn id="8" dur="500"/>
                                        <p:tgtEl>
                                          <p:spTgt spid="8"/>
                                        </p:tgtEl>
                                        <p:attrNameLst>
                                          <p:attrName>style.rotation</p:attrName>
                                        </p:attrNameLst>
                                      </p:cBhvr>
                                      <p:tavLst>
                                        <p:tav tm="0">
                                          <p:val>
                                            <p:fltVal val="0"/>
                                          </p:val>
                                        </p:tav>
                                        <p:tav tm="100000">
                                          <p:val>
                                            <p:fltVal val="90"/>
                                          </p:val>
                                        </p:tav>
                                      </p:tavLst>
                                    </p:anim>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22" presetClass="exit" presetSubtype="2" fill="hold" grpId="0" nodeType="withEffect">
                                  <p:stCondLst>
                                    <p:cond delay="0"/>
                                  </p:stCondLst>
                                  <p:childTnLst>
                                    <p:animEffect transition="out" filter="wipe(right)">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22" presetClass="exit" presetSubtype="8" fill="hold" grpId="0" nodeType="withEffect">
                                  <p:stCondLst>
                                    <p:cond delay="0"/>
                                  </p:stCondLst>
                                  <p:childTnLst>
                                    <p:animEffect transition="out" filter="wipe(left)">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tmplLst>
          <p:tmpl>
            <p:tnLst>
              <p:par>
                <p:cTn presetID="31" presetClass="exit" presetSubtype="0" fill="hold" nodeType="clickEffect">
                  <p:stCondLst>
                    <p:cond delay="0"/>
                  </p:stCondLst>
                  <p:childTnLst>
                    <p:anim calcmode="lin" valueType="num">
                      <p:cBhvr>
                        <p:cTn dur="500"/>
                        <p:tgtEl>
                          <p:spTgt spid="8"/>
                        </p:tgtEl>
                        <p:attrNameLst>
                          <p:attrName>ppt_w</p:attrName>
                        </p:attrNameLst>
                      </p:cBhvr>
                      <p:tavLst>
                        <p:tav tm="0">
                          <p:val>
                            <p:strVal val="ppt_w"/>
                          </p:val>
                        </p:tav>
                        <p:tav tm="100000">
                          <p:val>
                            <p:fltVal val="0"/>
                          </p:val>
                        </p:tav>
                      </p:tavLst>
                    </p:anim>
                    <p:anim calcmode="lin" valueType="num">
                      <p:cBhvr>
                        <p:cTn dur="500"/>
                        <p:tgtEl>
                          <p:spTgt spid="8"/>
                        </p:tgtEl>
                        <p:attrNameLst>
                          <p:attrName>ppt_h</p:attrName>
                        </p:attrNameLst>
                      </p:cBhvr>
                      <p:tavLst>
                        <p:tav tm="0">
                          <p:val>
                            <p:strVal val="ppt_h"/>
                          </p:val>
                        </p:tav>
                        <p:tav tm="100000">
                          <p:val>
                            <p:fltVal val="0"/>
                          </p:val>
                        </p:tav>
                      </p:tavLst>
                    </p:anim>
                    <p:anim calcmode="lin" valueType="num">
                      <p:cBhvr>
                        <p:cTn dur="500"/>
                        <p:tgtEl>
                          <p:spTgt spid="8"/>
                        </p:tgtEl>
                        <p:attrNameLst>
                          <p:attrName>style.rotation</p:attrName>
                        </p:attrNameLst>
                      </p:cBhvr>
                      <p:tavLst>
                        <p:tav tm="0">
                          <p:val>
                            <p:fltVal val="0"/>
                          </p:val>
                        </p:tav>
                        <p:tav tm="100000">
                          <p:val>
                            <p:fltVal val="90"/>
                          </p:val>
                        </p:tav>
                      </p:tavLst>
                    </p:anim>
                    <p:animEffect transition="out" filter="fade">
                      <p:cBhvr>
                        <p:cTn dur="500"/>
                        <p:tgtEl>
                          <p:spTgt spid="8"/>
                        </p:tgtEl>
                      </p:cBhvr>
                    </p:animEffect>
                    <p:set>
                      <p:cBhvr>
                        <p:cTn dur="1" fill="hold">
                          <p:stCondLst>
                            <p:cond delay="499"/>
                          </p:stCondLst>
                        </p:cTn>
                        <p:tgtEl>
                          <p:spTgt spid="8"/>
                        </p:tgtEl>
                        <p:attrNameLst>
                          <p:attrName>style.visibility</p:attrName>
                        </p:attrNameLst>
                      </p:cBhvr>
                      <p:to>
                        <p:strVal val="hidden"/>
                      </p:to>
                    </p:set>
                  </p:childTnLst>
                </p:cTn>
              </p:par>
            </p:tnLst>
          </p:tmpl>
        </p:tmplLst>
      </p:bldP>
      <p:bldP spid="9" grpId="0" animBg="1">
        <p:tmplLst>
          <p:tmpl>
            <p:tnLst>
              <p:par>
                <p:cTn presetID="22" presetClass="exit" presetSubtype="2" fill="hold" nodeType="withEffect">
                  <p:stCondLst>
                    <p:cond delay="0"/>
                  </p:stCondLst>
                  <p:childTnLst>
                    <p:animEffect transition="out" filter="wipe(right)">
                      <p:cBhvr>
                        <p:cTn dur="500"/>
                        <p:tgtEl>
                          <p:spTgt spid="9"/>
                        </p:tgtEl>
                      </p:cBhvr>
                    </p:animEffect>
                    <p:set>
                      <p:cBhvr>
                        <p:cTn dur="1" fill="hold">
                          <p:stCondLst>
                            <p:cond delay="499"/>
                          </p:stCondLst>
                        </p:cTn>
                        <p:tgtEl>
                          <p:spTgt spid="9"/>
                        </p:tgtEl>
                        <p:attrNameLst>
                          <p:attrName>style.visibility</p:attrName>
                        </p:attrNameLst>
                      </p:cBhvr>
                      <p:to>
                        <p:strVal val="hidden"/>
                      </p:to>
                    </p:set>
                  </p:childTnLst>
                </p:cTn>
              </p:par>
            </p:tnLst>
          </p:tmpl>
        </p:tmplLst>
      </p:bldP>
      <p:bldP spid="10" grpId="0" animBg="1">
        <p:tmplLst>
          <p:tmpl>
            <p:tnLst>
              <p:par>
                <p:cTn presetID="22" presetClass="exit" presetSubtype="8" fill="hold" nodeType="withEffect">
                  <p:stCondLst>
                    <p:cond delay="0"/>
                  </p:stCondLst>
                  <p:childTnLst>
                    <p:animEffect transition="out" filter="wipe(left)">
                      <p:cBhvr>
                        <p:cTn dur="500"/>
                        <p:tgtEl>
                          <p:spTgt spid="10"/>
                        </p:tgtEl>
                      </p:cBhvr>
                    </p:animEffect>
                    <p:set>
                      <p:cBhvr>
                        <p:cTn dur="1" fill="hold">
                          <p:stCondLst>
                            <p:cond delay="499"/>
                          </p:stCondLst>
                        </p:cTn>
                        <p:tgtEl>
                          <p:spTgt spid="10"/>
                        </p:tgtEl>
                        <p:attrNameLst>
                          <p:attrName>style.visibility</p:attrName>
                        </p:attrNameLst>
                      </p:cBhvr>
                      <p:to>
                        <p:strVal val="hidden"/>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4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4" y="197206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6333460" y="197206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1019174" y="416053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33462" y="416053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4140935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5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2784180"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20744"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25524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6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1019175"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4555739"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AAC55F0C-CF5F-4A28-A4BB-5CC311B45142}"/>
              </a:ext>
            </a:extLst>
          </p:cNvPr>
          <p:cNvSpPr>
            <a:spLocks noGrp="1"/>
          </p:cNvSpPr>
          <p:nvPr>
            <p:ph type="body" sz="quarter" idx="16"/>
          </p:nvPr>
        </p:nvSpPr>
        <p:spPr>
          <a:xfrm>
            <a:off x="8092303"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2944684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hasCustomPrompt="1"/>
          </p:nvPr>
        </p:nvSpPr>
        <p:spPr>
          <a:xfrm>
            <a:off x="0" y="0"/>
            <a:ext cx="12192000" cy="6857999"/>
          </a:xfrm>
          <a:solidFill>
            <a:schemeClr val="bg1">
              <a:lumMod val="95000"/>
            </a:schemeClr>
          </a:solidFill>
        </p:spPr>
        <p:txBody>
          <a:bodyPr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p:txBody>
      </p:sp>
      <p:sp>
        <p:nvSpPr>
          <p:cNvPr id="3" name="Tijdelijke aanduiding voor tekst 11">
            <a:extLst>
              <a:ext uri="{FF2B5EF4-FFF2-40B4-BE49-F238E27FC236}">
                <a16:creationId xmlns:a16="http://schemas.microsoft.com/office/drawing/2014/main" id="{319F3F12-C3F5-4CDA-930B-ECCC8B8D2783}"/>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4" name="Tijdelijke aanduiding voor tekst 11">
            <a:extLst>
              <a:ext uri="{FF2B5EF4-FFF2-40B4-BE49-F238E27FC236}">
                <a16:creationId xmlns:a16="http://schemas.microsoft.com/office/drawing/2014/main" id="{F6D0EA1E-6DFA-4696-87AF-CD7BF77B59DB}"/>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62524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_4">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3375705"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6368483"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9361261"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93452"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4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9345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338272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637199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9361261"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664010"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563345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862851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4216657744"/>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_5">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741706"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510048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745926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9818610"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5858"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5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743481"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5101669"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7459857"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9818045"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16305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452479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688348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924226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1653836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70" userDrawn="1">
          <p15:clr>
            <a:srgbClr val="FBAE40"/>
          </p15:clr>
        </p15:guide>
        <p15:guide id="3" pos="731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_6">
    <p:spTree>
      <p:nvGrpSpPr>
        <p:cNvPr id="1" name=""/>
        <p:cNvGrpSpPr/>
        <p:nvPr/>
      </p:nvGrpSpPr>
      <p:grpSpPr>
        <a:xfrm>
          <a:off x="0" y="0"/>
          <a:ext cx="0" cy="0"/>
          <a:chOff x="0" y="0"/>
          <a:chExt cx="0" cy="0"/>
        </a:xfrm>
      </p:grpSpPr>
      <p:sp>
        <p:nvSpPr>
          <p:cNvPr id="17" name="Tijdelijke aanduiding voor tekst 47">
            <a:extLst>
              <a:ext uri="{FF2B5EF4-FFF2-40B4-BE49-F238E27FC236}">
                <a16:creationId xmlns:a16="http://schemas.microsoft.com/office/drawing/2014/main" id="{19503EA8-70F5-4B81-BA91-57B2227C0D53}"/>
              </a:ext>
            </a:extLst>
          </p:cNvPr>
          <p:cNvSpPr>
            <a:spLocks noGrp="1"/>
          </p:cNvSpPr>
          <p:nvPr>
            <p:ph type="body" sz="quarter" idx="27"/>
          </p:nvPr>
        </p:nvSpPr>
        <p:spPr>
          <a:xfrm>
            <a:off x="10076959"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320910"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4258894"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6196878"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8134862"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2926"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6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324100"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4262907"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6201714"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8140521"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190931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384871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5788117"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772751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18" name="Tijdelijke aanduiding voor tekst 45">
            <a:extLst>
              <a:ext uri="{FF2B5EF4-FFF2-40B4-BE49-F238E27FC236}">
                <a16:creationId xmlns:a16="http://schemas.microsoft.com/office/drawing/2014/main" id="{CDC7F973-1215-4136-9B1D-BCAD78C25A82}"/>
              </a:ext>
            </a:extLst>
          </p:cNvPr>
          <p:cNvSpPr>
            <a:spLocks noGrp="1"/>
          </p:cNvSpPr>
          <p:nvPr>
            <p:ph type="body" sz="quarter" idx="28"/>
          </p:nvPr>
        </p:nvSpPr>
        <p:spPr>
          <a:xfrm>
            <a:off x="10079326"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19" name="Tijdelijke aanduiding voor tekst 3">
            <a:extLst>
              <a:ext uri="{FF2B5EF4-FFF2-40B4-BE49-F238E27FC236}">
                <a16:creationId xmlns:a16="http://schemas.microsoft.com/office/drawing/2014/main" id="{A53BD620-8384-450D-B278-D558F207D337}"/>
              </a:ext>
            </a:extLst>
          </p:cNvPr>
          <p:cNvSpPr>
            <a:spLocks noGrp="1"/>
          </p:cNvSpPr>
          <p:nvPr>
            <p:ph type="body" sz="quarter" idx="29"/>
          </p:nvPr>
        </p:nvSpPr>
        <p:spPr>
          <a:xfrm>
            <a:off x="966692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118758696"/>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F6106860-672F-464C-9B56-B6542BE282EF}"/>
              </a:ext>
            </a:extLst>
          </p:cNvPr>
          <p:cNvSpPr>
            <a:spLocks noGrp="1"/>
          </p:cNvSpPr>
          <p:nvPr>
            <p:ph type="pic" sz="quarter" idx="13"/>
          </p:nvPr>
        </p:nvSpPr>
        <p:spPr>
          <a:xfrm>
            <a:off x="-3751" y="3160816"/>
            <a:ext cx="12195751" cy="3697184"/>
          </a:xfrm>
          <a:custGeom>
            <a:avLst/>
            <a:gdLst>
              <a:gd name="connsiteX0" fmla="*/ 0 w 12192000"/>
              <a:gd name="connsiteY0" fmla="*/ 0 h 3685646"/>
              <a:gd name="connsiteX1" fmla="*/ 12192000 w 12192000"/>
              <a:gd name="connsiteY1" fmla="*/ 0 h 3685646"/>
              <a:gd name="connsiteX2" fmla="*/ 12192000 w 12192000"/>
              <a:gd name="connsiteY2" fmla="*/ 0 h 3685646"/>
              <a:gd name="connsiteX3" fmla="*/ 12192000 w 12192000"/>
              <a:gd name="connsiteY3" fmla="*/ 3685646 h 3685646"/>
              <a:gd name="connsiteX4" fmla="*/ 0 w 12192000"/>
              <a:gd name="connsiteY4" fmla="*/ 3685646 h 3685646"/>
              <a:gd name="connsiteX5" fmla="*/ 0 w 12192000"/>
              <a:gd name="connsiteY5" fmla="*/ 0 h 3685646"/>
              <a:gd name="connsiteX0" fmla="*/ 32084 w 12224084"/>
              <a:gd name="connsiteY0" fmla="*/ 0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6" fmla="*/ 32084 w 12224084"/>
              <a:gd name="connsiteY6" fmla="*/ 0 h 3685646"/>
              <a:gd name="connsiteX0" fmla="*/ 0 w 12224084"/>
              <a:gd name="connsiteY0" fmla="*/ 962526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0" fmla="*/ 0 w 12195751"/>
              <a:gd name="connsiteY0" fmla="*/ 962526 h 3685646"/>
              <a:gd name="connsiteX1" fmla="*/ 12195751 w 12195751"/>
              <a:gd name="connsiteY1" fmla="*/ 0 h 3685646"/>
              <a:gd name="connsiteX2" fmla="*/ 12195751 w 12195751"/>
              <a:gd name="connsiteY2" fmla="*/ 0 h 3685646"/>
              <a:gd name="connsiteX3" fmla="*/ 12195751 w 12195751"/>
              <a:gd name="connsiteY3" fmla="*/ 3685646 h 3685646"/>
              <a:gd name="connsiteX4" fmla="*/ 3751 w 12195751"/>
              <a:gd name="connsiteY4" fmla="*/ 3685646 h 3685646"/>
              <a:gd name="connsiteX5" fmla="*/ 0 w 12195751"/>
              <a:gd name="connsiteY5" fmla="*/ 962526 h 36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751" h="3685646">
                <a:moveTo>
                  <a:pt x="0" y="962526"/>
                </a:moveTo>
                <a:lnTo>
                  <a:pt x="12195751" y="0"/>
                </a:lnTo>
                <a:lnTo>
                  <a:pt x="12195751" y="0"/>
                </a:lnTo>
                <a:lnTo>
                  <a:pt x="12195751" y="3685646"/>
                </a:lnTo>
                <a:lnTo>
                  <a:pt x="3751" y="3685646"/>
                </a:lnTo>
                <a:cubicBezTo>
                  <a:pt x="2501" y="2777939"/>
                  <a:pt x="1250" y="1870233"/>
                  <a:pt x="0" y="962526"/>
                </a:cubicBezTo>
                <a:close/>
              </a:path>
            </a:pathLst>
          </a:custGeom>
          <a:solidFill>
            <a:schemeClr val="bg2"/>
          </a:solidFill>
        </p:spPr>
        <p:txBody>
          <a:bodyPr anchor="ctr"/>
          <a:lstStyle>
            <a:lvl1pPr marL="0" indent="0" algn="ctr">
              <a:buNone/>
              <a:defRPr/>
            </a:lvl1pPr>
          </a:lstStyle>
          <a:p>
            <a:r>
              <a:rPr lang="nl-NL"/>
              <a:t>Klik op het pictogram als u een afbeelding wilt toevoegen</a:t>
            </a:r>
            <a:endParaRPr lang="en-GB"/>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5" y="594931"/>
            <a:ext cx="10182432" cy="1623660"/>
          </a:xfrm>
        </p:spPr>
        <p:txBody>
          <a:bodyPr anchor="b"/>
          <a:lstStyle>
            <a:lvl1pPr algn="l">
              <a:lnSpc>
                <a:spcPts val="5400"/>
              </a:lnSpc>
              <a:defRPr sz="5400" baseline="0"/>
            </a:lvl1pPr>
          </a:lstStyle>
          <a:p>
            <a:r>
              <a:rPr lang="nl-BE"/>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3260841"/>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21/06/2022</a:t>
            </a:fld>
            <a:endParaRPr lang="nl-BE"/>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2427517"/>
            <a:ext cx="6344840" cy="316637"/>
          </a:xfrm>
        </p:spPr>
        <p:txBody>
          <a:bodyPr/>
          <a:lstStyle>
            <a:lvl1pPr marL="0" indent="0">
              <a:buNone/>
              <a:defRPr sz="2200"/>
            </a:lvl1pPr>
          </a:lstStyle>
          <a:p>
            <a:pPr lvl="0"/>
            <a:r>
              <a:rPr lang="nl-NL"/>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2844179"/>
            <a:ext cx="6344840" cy="316637"/>
          </a:xfrm>
        </p:spPr>
        <p:txBody>
          <a:bodyPr/>
          <a:lstStyle>
            <a:lvl1pPr marL="0" indent="0">
              <a:buNone/>
              <a:defRPr sz="2200"/>
            </a:lvl1pPr>
          </a:lstStyle>
          <a:p>
            <a:pPr lvl="0"/>
            <a:r>
              <a:rPr lang="nl-NL"/>
              <a:t>Overlegorgaan/ entiteit/ afdeling/ team</a:t>
            </a:r>
          </a:p>
        </p:txBody>
      </p:sp>
      <p:sp>
        <p:nvSpPr>
          <p:cNvPr id="14" name="Tijdelijke aanduiding voor tekst 11">
            <a:extLst>
              <a:ext uri="{FF2B5EF4-FFF2-40B4-BE49-F238E27FC236}">
                <a16:creationId xmlns:a16="http://schemas.microsoft.com/office/drawing/2014/main" id="{07C37E9D-A48B-487D-9E97-0660AB7B7EAB}"/>
              </a:ext>
            </a:extLst>
          </p:cNvPr>
          <p:cNvSpPr>
            <a:spLocks noGrp="1"/>
          </p:cNvSpPr>
          <p:nvPr>
            <p:ph type="body" sz="quarter" idx="14"/>
          </p:nvPr>
        </p:nvSpPr>
        <p:spPr>
          <a:xfrm>
            <a:off x="1026289" y="5778793"/>
            <a:ext cx="1620838" cy="772169"/>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6" name="Tijdelijke aanduiding voor tekst 11">
            <a:extLst>
              <a:ext uri="{FF2B5EF4-FFF2-40B4-BE49-F238E27FC236}">
                <a16:creationId xmlns:a16="http://schemas.microsoft.com/office/drawing/2014/main" id="{DD178694-AE67-49F7-ACAB-C99ADFC00CD3}"/>
              </a:ext>
            </a:extLst>
          </p:cNvPr>
          <p:cNvSpPr>
            <a:spLocks noGrp="1"/>
          </p:cNvSpPr>
          <p:nvPr>
            <p:ph type="body" sz="quarter" idx="16"/>
          </p:nvPr>
        </p:nvSpPr>
        <p:spPr>
          <a:xfrm>
            <a:off x="9591796" y="6023910"/>
            <a:ext cx="1620000" cy="31663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9" name="Groep 8">
            <a:extLst>
              <a:ext uri="{FF2B5EF4-FFF2-40B4-BE49-F238E27FC236}">
                <a16:creationId xmlns:a16="http://schemas.microsoft.com/office/drawing/2014/main" id="{5AF79CE4-6B23-4417-9A54-485B964EDFA7}"/>
              </a:ext>
            </a:extLst>
          </p:cNvPr>
          <p:cNvGrpSpPr/>
          <p:nvPr userDrawn="1"/>
        </p:nvGrpSpPr>
        <p:grpSpPr>
          <a:xfrm>
            <a:off x="-6865737" y="267572"/>
            <a:ext cx="3385298" cy="3438922"/>
            <a:chOff x="-3549710" y="1276353"/>
            <a:chExt cx="3385298" cy="3438922"/>
          </a:xfrm>
        </p:grpSpPr>
        <p:grpSp>
          <p:nvGrpSpPr>
            <p:cNvPr id="11" name="Groep 10">
              <a:extLst>
                <a:ext uri="{FF2B5EF4-FFF2-40B4-BE49-F238E27FC236}">
                  <a16:creationId xmlns:a16="http://schemas.microsoft.com/office/drawing/2014/main" id="{CB9E39F3-A248-413E-85EE-21404872C946}"/>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C1E5353A-42CA-4646-BC42-3F911AF89E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EB6DEFAE-0418-4881-8D18-0631033623F7}"/>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8BAE2A86-80F3-49D6-9D82-C96E03F8FDFD}"/>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F80B3880-C530-463E-8279-F727FE84C1D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82002D69-85D9-428A-BB09-58E12605810F}"/>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BCF80170-C532-4621-BE8E-FA50A1BA6C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A37B10E1-4DD1-44FB-9F1D-3B145B5184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792C44E4-5680-460B-AC54-0CBF643E39B3}"/>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6424707A-F280-4404-A6A9-4C097F613F9C}"/>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33E5ACCE-FFA5-4E31-A9B1-EFBCB3ABF176}"/>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B90E999D-8D08-4BAA-8131-BF945B79C6B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B1763B7D-0DDD-452D-BB11-F56990818346}"/>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EEF5D88D-1A94-4198-ABE7-5141B3F890CA}"/>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56777E7-F0B0-41F1-B91F-2FB8F6A8206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0DBCFFCD-12DD-4B7F-A6D3-D2294E8E323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A4090A3B-5E4E-48A9-9479-D7A9151F842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4DF8415C-1104-4178-92E1-E573151958D2}"/>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659473F7-D587-4B1E-9F4C-0E7531056D6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498E847B-6792-45C0-8EF9-8CC0A66640F1}"/>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3636EE5B-2C4E-461D-B42E-76C72593642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199B19C-81EE-411F-80CF-1B3E7240474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8EC920E-3A88-4B5D-88EE-DC85B0B5C227}"/>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8C83483D-94AC-407C-99C6-CB60EE8C645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204C9C7-8722-4CB7-B23F-6603A9D7AA2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308AFA46-13DA-4501-8EF8-7EC3A13520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8D412DD5-57B7-4F01-96A0-1FD4C388D4C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47457D25-38DA-4CE1-B423-1DB798C695B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66028CF-BE44-4BAC-A1D2-B71A08465DA6}"/>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B6E43B8-2E25-4379-BCD4-BF3236C9E0A7}"/>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411B5C15-57F4-467D-B71C-07BC711E3E82}"/>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5827BC9E-79F7-4212-9095-FE4A6C5B0673}"/>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0C534265-E5FB-45A2-9094-726A773733C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FF6EEF-F518-4DC7-866B-8363A8E7534D}"/>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9160142-D26E-4428-892E-A2CCF9D80B5E}"/>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A74C904F-D2C3-4661-9E7F-F9DC255ED1F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D0EE4903-8B95-4F9D-BBB1-B7357980674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70170099-EB93-4FD0-B037-14E878F08870}"/>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1D29379-E407-4458-8ACC-99FA7AE346B5}"/>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23E9FA52-B93F-45B2-990A-7B3F342D7CF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60209E20-9216-43E5-AF61-4F8741A0EAD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52025338-9BA9-4B75-95DC-A5CA277AA8D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0DF29BB-7E8D-4017-BCD0-871370A1ED6D}"/>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B8FD592D-5F2E-410F-8AE3-6D301C53BB8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1E18D00C-AAA5-4F63-BD17-A509FCE2C6D8}"/>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57D4C74C-DD63-47A8-9FB8-CF1BE33C693C}"/>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0CE5EC25-5833-4677-9AF0-BD6EF0E173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07A413E1-F715-4A10-8039-01B376D5B6C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7DF924FA-76B8-4402-8724-3AA92540FA72}"/>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A3C1C1A8-842F-4731-A00D-8A4BC4B497A6}"/>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38253F5-369D-4688-B8B3-6BAD73677CBD}"/>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01A46908-D33B-497B-B364-7EEF794A4A5E}"/>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E5ACFC3E-A3CE-4F8D-A6B4-927545A32EE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91773A2F-ACA9-4D3F-B2FA-199ADE45EB4C}"/>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766B0088-7651-4790-AC8C-2F6202E54C05}"/>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68804DD9-7C30-4AE7-9344-C7C114E90547}"/>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9E447AE8-08C5-49D3-B3CF-D40500A6D20C}"/>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C4D34406-9511-4ED7-B93C-310155E3FF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 name="Tijdelijke aanduiding voor tekst 2">
              <a:extLst>
                <a:ext uri="{FF2B5EF4-FFF2-40B4-BE49-F238E27FC236}">
                  <a16:creationId xmlns:a16="http://schemas.microsoft.com/office/drawing/2014/main" id="{ACFFE5C8-AA63-49D1-B410-92CCAE18C552}"/>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7E16BBF6-19B4-4D4B-B58A-310D4A23FCCD}"/>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27EF3CD9-91F3-4B3B-97A1-3FC59A92B2EC}"/>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456384D4-1BB1-439F-8CBE-06967B00B4E8}"/>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0129BA54-FC8A-44C9-A9FA-58C5DFAAF823}"/>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189FB989-F318-405F-8CC1-924C3E369489}"/>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55CAEAFF-66A2-48A5-90EA-26FABD61139C}"/>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22002DAD-EF4E-4C13-81D7-B0758FE82597}"/>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een afbeelding of film toe</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0BBC905D-F3A9-4C51-8DF9-5B3B1AD52A0D}"/>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9F03024D-832B-4972-A17E-1C774A9F24C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D9449159-F2C7-487C-BCC8-9E88D0540105}"/>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14478D1B-6603-4989-BF7A-E67DD65928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ECCD23E2-1FE4-43D2-8352-B69D91502B08}"/>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fill or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A0A3F954-3B82-4C3B-ADED-E60D09D932F2}"/>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418C5897-F90F-4E3F-9FB8-422089803DCA}"/>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0972FEE2-EA9B-484D-9CD1-D436F2AC3A3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7086C859-CD46-4297-A7B8-D0E9D9EF48F7}"/>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007625F9-0CE8-4110-ABE8-4FF35734F6BA}"/>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4790DF7B-ECAC-4CC5-9189-0F5A8FD3DBCD}"/>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BC570768-ACB3-4A8B-B331-08D9810DC45C}"/>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832FFB08-6720-4277-A060-D0B7D18FDFB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9BE078D6-853F-4B94-B7CA-351B8C7304DC}"/>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30CD4F59-AB0E-415F-AD55-7DFFC999CE9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732DC47-6416-43B9-8A04-941D16682B20}"/>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00526621-07F1-4A52-912D-99546696B28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B3CAD027-38EF-4922-8AEB-0E5E5F970D0E}"/>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30E423F3-4823-462A-82E5-3EDB7FD8EDC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AC1CAAA0-7750-4B99-938B-57199DF103E9}"/>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E2C824F5-32AD-439D-846F-0DA023454060}"/>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03F039B5-2DE0-4E1A-8016-323B2807A087}"/>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6D679CB0-7AE0-43AD-BB10-B2C351B45E2F}"/>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9155D2F4-99F5-44E7-B8AF-5E9EC5DDA449}"/>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C88E3028-D030-4029-ABE7-B1312C94816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FCFF02C5-13EE-4CA9-8C3F-EDE0B7E77F0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48EC1B5A-4174-4128-9F90-21C0B7A564C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5023AC7E-1E07-42DD-A794-6F9EED31EB2A}"/>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857EDC5D-7AA1-45BE-A275-D1012A38A00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138077386"/>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agram_2">
    <p:spTree>
      <p:nvGrpSpPr>
        <p:cNvPr id="1" name=""/>
        <p:cNvGrpSpPr/>
        <p:nvPr/>
      </p:nvGrpSpPr>
      <p:grpSpPr>
        <a:xfrm>
          <a:off x="0" y="0"/>
          <a:ext cx="0" cy="0"/>
          <a:chOff x="0" y="0"/>
          <a:chExt cx="0" cy="0"/>
        </a:xfrm>
      </p:grpSpPr>
      <p:cxnSp>
        <p:nvCxnSpPr>
          <p:cNvPr id="2" name="Rechte verbindingslijn 1">
            <a:extLst>
              <a:ext uri="{FF2B5EF4-FFF2-40B4-BE49-F238E27FC236}">
                <a16:creationId xmlns:a16="http://schemas.microsoft.com/office/drawing/2014/main" id="{4DF08A44-852A-40C4-B7B3-3F02AC43F730}"/>
              </a:ext>
            </a:extLst>
          </p:cNvPr>
          <p:cNvCxnSpPr>
            <a:cxnSpLocks/>
          </p:cNvCxnSpPr>
          <p:nvPr userDrawn="1"/>
        </p:nvCxnSpPr>
        <p:spPr>
          <a:xfrm flipH="1">
            <a:off x="2570672" y="5274468"/>
            <a:ext cx="9034898"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4" name="Vrije vorm: vorm 3">
            <a:extLst>
              <a:ext uri="{FF2B5EF4-FFF2-40B4-BE49-F238E27FC236}">
                <a16:creationId xmlns:a16="http://schemas.microsoft.com/office/drawing/2014/main" id="{A35267B2-EA73-408F-9697-DB8F6E0EAA90}"/>
              </a:ext>
            </a:extLst>
          </p:cNvPr>
          <p:cNvSpPr/>
          <p:nvPr/>
        </p:nvSpPr>
        <p:spPr>
          <a:xfrm>
            <a:off x="0" y="1952625"/>
            <a:ext cx="3315132" cy="4423909"/>
          </a:xfrm>
          <a:custGeom>
            <a:avLst/>
            <a:gdLst>
              <a:gd name="connsiteX0" fmla="*/ 0 w 5155475"/>
              <a:gd name="connsiteY0" fmla="*/ 0 h 6879772"/>
              <a:gd name="connsiteX1" fmla="*/ 2751909 w 5155475"/>
              <a:gd name="connsiteY1" fmla="*/ 0 h 6879772"/>
              <a:gd name="connsiteX2" fmla="*/ 5155475 w 5155475"/>
              <a:gd name="connsiteY2" fmla="*/ 6879772 h 6879772"/>
              <a:gd name="connsiteX3" fmla="*/ 0 w 5155475"/>
              <a:gd name="connsiteY3" fmla="*/ 6879772 h 6879772"/>
              <a:gd name="connsiteX4" fmla="*/ 0 w 5155475"/>
              <a:gd name="connsiteY4" fmla="*/ 0 h 687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475" h="6879772">
                <a:moveTo>
                  <a:pt x="0" y="0"/>
                </a:moveTo>
                <a:lnTo>
                  <a:pt x="2751909" y="0"/>
                </a:lnTo>
                <a:lnTo>
                  <a:pt x="5155475" y="6879772"/>
                </a:lnTo>
                <a:lnTo>
                  <a:pt x="0" y="6879772"/>
                </a:lnTo>
                <a:lnTo>
                  <a:pt x="0" y="0"/>
                </a:lnTo>
                <a:close/>
              </a:path>
            </a:pathLst>
          </a:cu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cxnSp>
        <p:nvCxnSpPr>
          <p:cNvPr id="6" name="Rechte verbindingslijn 5">
            <a:extLst>
              <a:ext uri="{FF2B5EF4-FFF2-40B4-BE49-F238E27FC236}">
                <a16:creationId xmlns:a16="http://schemas.microsoft.com/office/drawing/2014/main" id="{D514BC5A-7F4B-484F-A534-62AE2EB86D0D}"/>
              </a:ext>
            </a:extLst>
          </p:cNvPr>
          <p:cNvCxnSpPr>
            <a:cxnSpLocks/>
          </p:cNvCxnSpPr>
          <p:nvPr userDrawn="1"/>
        </p:nvCxnSpPr>
        <p:spPr>
          <a:xfrm flipH="1">
            <a:off x="1940943" y="3059906"/>
            <a:ext cx="9664627"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DEA84E2-7187-4496-958A-0E90D9C32288}"/>
              </a:ext>
            </a:extLst>
          </p:cNvPr>
          <p:cNvCxnSpPr>
            <a:cxnSpLocks/>
          </p:cNvCxnSpPr>
          <p:nvPr userDrawn="1"/>
        </p:nvCxnSpPr>
        <p:spPr>
          <a:xfrm flipH="1">
            <a:off x="2380891" y="4167187"/>
            <a:ext cx="9224680"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16" name="Titel 2">
            <a:extLst>
              <a:ext uri="{FF2B5EF4-FFF2-40B4-BE49-F238E27FC236}">
                <a16:creationId xmlns:a16="http://schemas.microsoft.com/office/drawing/2014/main" id="{D297F54C-C9F7-464E-AEF1-A51A8F5FC6D1}"/>
              </a:ext>
            </a:extLst>
          </p:cNvPr>
          <p:cNvSpPr>
            <a:spLocks noGrp="1"/>
          </p:cNvSpPr>
          <p:nvPr>
            <p:ph type="title" hasCustomPrompt="1"/>
          </p:nvPr>
        </p:nvSpPr>
        <p:spPr>
          <a:xfrm>
            <a:off x="371475" y="425302"/>
            <a:ext cx="11449050" cy="1215958"/>
          </a:xfrm>
        </p:spPr>
        <p:txBody>
          <a:bodyPr/>
          <a:lstStyle>
            <a:lvl1pPr>
              <a:defRPr/>
            </a:lvl1pPr>
          </a:lstStyle>
          <a:p>
            <a:r>
              <a:rPr lang="nl-NL"/>
              <a:t>Dit is een diagramslide om een idee toe te lichten, klik om de titel te bewerken</a:t>
            </a:r>
            <a:endParaRPr lang="nl-BE"/>
          </a:p>
        </p:txBody>
      </p:sp>
      <p:sp>
        <p:nvSpPr>
          <p:cNvPr id="26" name="Tijdelijke aanduiding voor tekst 17">
            <a:extLst>
              <a:ext uri="{FF2B5EF4-FFF2-40B4-BE49-F238E27FC236}">
                <a16:creationId xmlns:a16="http://schemas.microsoft.com/office/drawing/2014/main" id="{ECD1362A-505D-4AF3-9345-2D88FE7DAA35}"/>
              </a:ext>
            </a:extLst>
          </p:cNvPr>
          <p:cNvSpPr>
            <a:spLocks noGrp="1"/>
          </p:cNvSpPr>
          <p:nvPr>
            <p:ph type="body" sz="quarter" idx="20"/>
          </p:nvPr>
        </p:nvSpPr>
        <p:spPr>
          <a:xfrm>
            <a:off x="4224702" y="1992787"/>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27" name="Tijdelijke aanduiding voor afbeelding 3">
            <a:extLst>
              <a:ext uri="{FF2B5EF4-FFF2-40B4-BE49-F238E27FC236}">
                <a16:creationId xmlns:a16="http://schemas.microsoft.com/office/drawing/2014/main" id="{4683C165-2D5D-4E25-8A8A-DE593EC621F5}"/>
              </a:ext>
            </a:extLst>
          </p:cNvPr>
          <p:cNvSpPr>
            <a:spLocks noGrp="1"/>
          </p:cNvSpPr>
          <p:nvPr>
            <p:ph type="pic" sz="quarter" idx="22" hasCustomPrompt="1"/>
          </p:nvPr>
        </p:nvSpPr>
        <p:spPr>
          <a:xfrm>
            <a:off x="3408630" y="215254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28" name="Tijdelijke aanduiding voor afbeelding 3">
            <a:extLst>
              <a:ext uri="{FF2B5EF4-FFF2-40B4-BE49-F238E27FC236}">
                <a16:creationId xmlns:a16="http://schemas.microsoft.com/office/drawing/2014/main" id="{985387BB-2C26-4383-AD25-150E83B34CD9}"/>
              </a:ext>
            </a:extLst>
          </p:cNvPr>
          <p:cNvSpPr>
            <a:spLocks noGrp="1"/>
          </p:cNvSpPr>
          <p:nvPr>
            <p:ph type="pic" sz="quarter" idx="23" hasCustomPrompt="1"/>
          </p:nvPr>
        </p:nvSpPr>
        <p:spPr>
          <a:xfrm>
            <a:off x="3408630" y="325982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29" name="Tijdelijke aanduiding voor afbeelding 3">
            <a:extLst>
              <a:ext uri="{FF2B5EF4-FFF2-40B4-BE49-F238E27FC236}">
                <a16:creationId xmlns:a16="http://schemas.microsoft.com/office/drawing/2014/main" id="{43245A56-AAAB-4777-8A58-381E85CBA3BF}"/>
              </a:ext>
            </a:extLst>
          </p:cNvPr>
          <p:cNvSpPr>
            <a:spLocks noGrp="1"/>
          </p:cNvSpPr>
          <p:nvPr>
            <p:ph type="pic" sz="quarter" idx="24" hasCustomPrompt="1"/>
          </p:nvPr>
        </p:nvSpPr>
        <p:spPr>
          <a:xfrm>
            <a:off x="3408630" y="436710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30" name="Tijdelijke aanduiding voor afbeelding 3">
            <a:extLst>
              <a:ext uri="{FF2B5EF4-FFF2-40B4-BE49-F238E27FC236}">
                <a16:creationId xmlns:a16="http://schemas.microsoft.com/office/drawing/2014/main" id="{BB75A8E2-DA2E-4257-8148-736CB012013B}"/>
              </a:ext>
            </a:extLst>
          </p:cNvPr>
          <p:cNvSpPr>
            <a:spLocks noGrp="1"/>
          </p:cNvSpPr>
          <p:nvPr>
            <p:ph type="pic" sz="quarter" idx="25" hasCustomPrompt="1"/>
          </p:nvPr>
        </p:nvSpPr>
        <p:spPr>
          <a:xfrm>
            <a:off x="3408630" y="5459258"/>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tekst 17">
            <a:extLst>
              <a:ext uri="{FF2B5EF4-FFF2-40B4-BE49-F238E27FC236}">
                <a16:creationId xmlns:a16="http://schemas.microsoft.com/office/drawing/2014/main" id="{1DB854DC-5E19-4387-A992-867134CFE761}"/>
              </a:ext>
            </a:extLst>
          </p:cNvPr>
          <p:cNvSpPr>
            <a:spLocks noGrp="1"/>
          </p:cNvSpPr>
          <p:nvPr>
            <p:ph type="body" sz="quarter" idx="26"/>
          </p:nvPr>
        </p:nvSpPr>
        <p:spPr>
          <a:xfrm>
            <a:off x="4224702" y="313374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32" name="Tijdelijke aanduiding voor tekst 17">
            <a:extLst>
              <a:ext uri="{FF2B5EF4-FFF2-40B4-BE49-F238E27FC236}">
                <a16:creationId xmlns:a16="http://schemas.microsoft.com/office/drawing/2014/main" id="{AA2A20D3-115B-45F5-83A1-5A6D556285EE}"/>
              </a:ext>
            </a:extLst>
          </p:cNvPr>
          <p:cNvSpPr>
            <a:spLocks noGrp="1"/>
          </p:cNvSpPr>
          <p:nvPr>
            <p:ph type="body" sz="quarter" idx="27"/>
          </p:nvPr>
        </p:nvSpPr>
        <p:spPr>
          <a:xfrm>
            <a:off x="4224702" y="424102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33" name="Tijdelijke aanduiding voor tekst 17">
            <a:extLst>
              <a:ext uri="{FF2B5EF4-FFF2-40B4-BE49-F238E27FC236}">
                <a16:creationId xmlns:a16="http://schemas.microsoft.com/office/drawing/2014/main" id="{FF3478C0-ACD0-46E7-9C5F-E92473C0A427}"/>
              </a:ext>
            </a:extLst>
          </p:cNvPr>
          <p:cNvSpPr>
            <a:spLocks noGrp="1"/>
          </p:cNvSpPr>
          <p:nvPr>
            <p:ph type="body" sz="quarter" idx="28"/>
          </p:nvPr>
        </p:nvSpPr>
        <p:spPr>
          <a:xfrm>
            <a:off x="4224702" y="533650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pic>
        <p:nvPicPr>
          <p:cNvPr id="15" name="Graphic 11">
            <a:extLst>
              <a:ext uri="{FF2B5EF4-FFF2-40B4-BE49-F238E27FC236}">
                <a16:creationId xmlns:a16="http://schemas.microsoft.com/office/drawing/2014/main" id="{02B0B2B6-DF7A-4F31-A98F-3DFE663AFC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7" name="Afbeelding 16">
            <a:extLst>
              <a:ext uri="{FF2B5EF4-FFF2-40B4-BE49-F238E27FC236}">
                <a16:creationId xmlns:a16="http://schemas.microsoft.com/office/drawing/2014/main" id="{6A81D1C8-1366-49B5-974B-3D698168DF5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25" name="Groep 124">
            <a:extLst>
              <a:ext uri="{FF2B5EF4-FFF2-40B4-BE49-F238E27FC236}">
                <a16:creationId xmlns:a16="http://schemas.microsoft.com/office/drawing/2014/main" id="{53AD3380-E565-4911-992A-DCB26814EE22}"/>
              </a:ext>
            </a:extLst>
          </p:cNvPr>
          <p:cNvGrpSpPr/>
          <p:nvPr userDrawn="1"/>
        </p:nvGrpSpPr>
        <p:grpSpPr>
          <a:xfrm>
            <a:off x="-6865737" y="267572"/>
            <a:ext cx="3385298" cy="3438922"/>
            <a:chOff x="-3549710" y="1276353"/>
            <a:chExt cx="3385298" cy="3438922"/>
          </a:xfrm>
        </p:grpSpPr>
        <p:grpSp>
          <p:nvGrpSpPr>
            <p:cNvPr id="126" name="Groep 125">
              <a:extLst>
                <a:ext uri="{FF2B5EF4-FFF2-40B4-BE49-F238E27FC236}">
                  <a16:creationId xmlns:a16="http://schemas.microsoft.com/office/drawing/2014/main" id="{895FE37E-AC19-4E71-A86D-9551511C9299}"/>
                </a:ext>
              </a:extLst>
            </p:cNvPr>
            <p:cNvGrpSpPr/>
            <p:nvPr userDrawn="1"/>
          </p:nvGrpSpPr>
          <p:grpSpPr>
            <a:xfrm>
              <a:off x="-3549709" y="1276353"/>
              <a:ext cx="3385297" cy="2604244"/>
              <a:chOff x="-3549709" y="1276351"/>
              <a:chExt cx="3385297" cy="2604244"/>
            </a:xfrm>
          </p:grpSpPr>
          <p:sp>
            <p:nvSpPr>
              <p:cNvPr id="129" name="Rechthoek 128">
                <a:extLst>
                  <a:ext uri="{FF2B5EF4-FFF2-40B4-BE49-F238E27FC236}">
                    <a16:creationId xmlns:a16="http://schemas.microsoft.com/office/drawing/2014/main" id="{8948FCD9-59B3-42F1-A627-8CC0E42461CA}"/>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30" name="Textfield placeholder">
                <a:extLst>
                  <a:ext uri="{FF2B5EF4-FFF2-40B4-BE49-F238E27FC236}">
                    <a16:creationId xmlns:a16="http://schemas.microsoft.com/office/drawing/2014/main" id="{FEFB4F8A-1F9E-4E89-B62C-4E2961FD27F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31" name="Textfield placeholder">
                <a:extLst>
                  <a:ext uri="{FF2B5EF4-FFF2-40B4-BE49-F238E27FC236}">
                    <a16:creationId xmlns:a16="http://schemas.microsoft.com/office/drawing/2014/main" id="{5B410CF5-CAC9-40B9-8FA7-C248C4B4288F}"/>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32" name="Rechte verbindingslijn 131">
                <a:extLst>
                  <a:ext uri="{FF2B5EF4-FFF2-40B4-BE49-F238E27FC236}">
                    <a16:creationId xmlns:a16="http://schemas.microsoft.com/office/drawing/2014/main" id="{96EAE927-5140-449C-A6D8-42C5E69E64E5}"/>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33" name="Rechthoek 132">
                <a:extLst>
                  <a:ext uri="{FF2B5EF4-FFF2-40B4-BE49-F238E27FC236}">
                    <a16:creationId xmlns:a16="http://schemas.microsoft.com/office/drawing/2014/main" id="{5327AEC7-5F85-46A2-B847-37785141072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34" name="Picture 2">
                <a:extLst>
                  <a:ext uri="{FF2B5EF4-FFF2-40B4-BE49-F238E27FC236}">
                    <a16:creationId xmlns:a16="http://schemas.microsoft.com/office/drawing/2014/main" id="{B596AB43-21C0-4903-B164-5F0AF1DD1E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3">
                <a:extLst>
                  <a:ext uri="{FF2B5EF4-FFF2-40B4-BE49-F238E27FC236}">
                    <a16:creationId xmlns:a16="http://schemas.microsoft.com/office/drawing/2014/main" id="{1CA8EFB8-9620-42A9-B563-E7B4B0C7B7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Rechthoek 135">
                <a:extLst>
                  <a:ext uri="{FF2B5EF4-FFF2-40B4-BE49-F238E27FC236}">
                    <a16:creationId xmlns:a16="http://schemas.microsoft.com/office/drawing/2014/main" id="{CE291DA7-FEB2-476F-88E1-993CBC15FAC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Rechthoek 136">
                <a:extLst>
                  <a:ext uri="{FF2B5EF4-FFF2-40B4-BE49-F238E27FC236}">
                    <a16:creationId xmlns:a16="http://schemas.microsoft.com/office/drawing/2014/main" id="{6BA35104-3D95-49A1-8676-F23FC3CA171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8" name="Rechthoek 137">
                <a:extLst>
                  <a:ext uri="{FF2B5EF4-FFF2-40B4-BE49-F238E27FC236}">
                    <a16:creationId xmlns:a16="http://schemas.microsoft.com/office/drawing/2014/main" id="{0030644C-FDDC-4FF8-B3F6-D56A02194260}"/>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9" name="Rechthoek 138">
                <a:extLst>
                  <a:ext uri="{FF2B5EF4-FFF2-40B4-BE49-F238E27FC236}">
                    <a16:creationId xmlns:a16="http://schemas.microsoft.com/office/drawing/2014/main" id="{66A020BF-D7C2-4317-9EBD-22540B009E6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0" name="Rechthoek 139">
                <a:extLst>
                  <a:ext uri="{FF2B5EF4-FFF2-40B4-BE49-F238E27FC236}">
                    <a16:creationId xmlns:a16="http://schemas.microsoft.com/office/drawing/2014/main" id="{465AD5BB-CC22-4FD1-B5BE-D1915B082A1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41" name="Groep 140">
                <a:extLst>
                  <a:ext uri="{FF2B5EF4-FFF2-40B4-BE49-F238E27FC236}">
                    <a16:creationId xmlns:a16="http://schemas.microsoft.com/office/drawing/2014/main" id="{C1F7ED98-4D89-4A8D-8599-CC1B58C90990}"/>
                  </a:ext>
                </a:extLst>
              </p:cNvPr>
              <p:cNvGrpSpPr/>
              <p:nvPr/>
            </p:nvGrpSpPr>
            <p:grpSpPr>
              <a:xfrm>
                <a:off x="-3226194" y="2414273"/>
                <a:ext cx="60967" cy="103132"/>
                <a:chOff x="-2796392" y="1123442"/>
                <a:chExt cx="120832" cy="104889"/>
              </a:xfrm>
            </p:grpSpPr>
            <p:sp>
              <p:nvSpPr>
                <p:cNvPr id="181" name="Rechthoek 180">
                  <a:extLst>
                    <a:ext uri="{FF2B5EF4-FFF2-40B4-BE49-F238E27FC236}">
                      <a16:creationId xmlns:a16="http://schemas.microsoft.com/office/drawing/2014/main" id="{1431651F-F548-4A08-9591-FEE4EA077B1B}"/>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2" name="Rechthoek 181">
                  <a:extLst>
                    <a:ext uri="{FF2B5EF4-FFF2-40B4-BE49-F238E27FC236}">
                      <a16:creationId xmlns:a16="http://schemas.microsoft.com/office/drawing/2014/main" id="{44941DB3-53D6-4FEC-863B-294B69823A9E}"/>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3" name="Rechthoek 182">
                  <a:extLst>
                    <a:ext uri="{FF2B5EF4-FFF2-40B4-BE49-F238E27FC236}">
                      <a16:creationId xmlns:a16="http://schemas.microsoft.com/office/drawing/2014/main" id="{C3BE6F22-6189-461E-9D93-5DDBC694E7A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4" name="Rechthoek 183">
                  <a:extLst>
                    <a:ext uri="{FF2B5EF4-FFF2-40B4-BE49-F238E27FC236}">
                      <a16:creationId xmlns:a16="http://schemas.microsoft.com/office/drawing/2014/main" id="{3CC86B6E-D28C-4082-9513-5DD2816DBF7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5" name="Rechthoek 184">
                  <a:extLst>
                    <a:ext uri="{FF2B5EF4-FFF2-40B4-BE49-F238E27FC236}">
                      <a16:creationId xmlns:a16="http://schemas.microsoft.com/office/drawing/2014/main" id="{CF6E7984-6F45-42FB-9F82-98E448249174}"/>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42" name="Groep 141">
                <a:extLst>
                  <a:ext uri="{FF2B5EF4-FFF2-40B4-BE49-F238E27FC236}">
                    <a16:creationId xmlns:a16="http://schemas.microsoft.com/office/drawing/2014/main" id="{82F2A3ED-21E7-42F9-8B5D-72D277077437}"/>
                  </a:ext>
                </a:extLst>
              </p:cNvPr>
              <p:cNvGrpSpPr/>
              <p:nvPr/>
            </p:nvGrpSpPr>
            <p:grpSpPr>
              <a:xfrm>
                <a:off x="-3155473" y="2414273"/>
                <a:ext cx="60967" cy="103132"/>
                <a:chOff x="-2796392" y="1123442"/>
                <a:chExt cx="120832" cy="104889"/>
              </a:xfrm>
            </p:grpSpPr>
            <p:sp>
              <p:nvSpPr>
                <p:cNvPr id="176" name="Rechthoek 175">
                  <a:extLst>
                    <a:ext uri="{FF2B5EF4-FFF2-40B4-BE49-F238E27FC236}">
                      <a16:creationId xmlns:a16="http://schemas.microsoft.com/office/drawing/2014/main" id="{6A49CDBE-D64C-4947-A189-D1764925C14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7" name="Rechthoek 176">
                  <a:extLst>
                    <a:ext uri="{FF2B5EF4-FFF2-40B4-BE49-F238E27FC236}">
                      <a16:creationId xmlns:a16="http://schemas.microsoft.com/office/drawing/2014/main" id="{B0BC5D3D-E6D6-4C50-AE9D-2DA3438B659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8" name="Rechthoek 177">
                  <a:extLst>
                    <a:ext uri="{FF2B5EF4-FFF2-40B4-BE49-F238E27FC236}">
                      <a16:creationId xmlns:a16="http://schemas.microsoft.com/office/drawing/2014/main" id="{6D8D45D1-F5B2-4FC6-8117-4D4E13D7615C}"/>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9" name="Rechthoek 178">
                  <a:extLst>
                    <a:ext uri="{FF2B5EF4-FFF2-40B4-BE49-F238E27FC236}">
                      <a16:creationId xmlns:a16="http://schemas.microsoft.com/office/drawing/2014/main" id="{6E3258FF-5BF8-477E-B2DA-1E3F1F496DCD}"/>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0" name="Rechthoek 179">
                  <a:extLst>
                    <a:ext uri="{FF2B5EF4-FFF2-40B4-BE49-F238E27FC236}">
                      <a16:creationId xmlns:a16="http://schemas.microsoft.com/office/drawing/2014/main" id="{82472276-FEB2-4357-87CD-EC665C39F7F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43" name="Afgeronde rechthoek 69">
                <a:extLst>
                  <a:ext uri="{FF2B5EF4-FFF2-40B4-BE49-F238E27FC236}">
                    <a16:creationId xmlns:a16="http://schemas.microsoft.com/office/drawing/2014/main" id="{6466B489-27F4-4B33-B633-BB0BB7FBDA9F}"/>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4" name="Rechthoek 143">
                <a:extLst>
                  <a:ext uri="{FF2B5EF4-FFF2-40B4-BE49-F238E27FC236}">
                    <a16:creationId xmlns:a16="http://schemas.microsoft.com/office/drawing/2014/main" id="{4FD89CDE-8006-423A-94BC-3A6429CF0A2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5" name="Rechthoek 144">
                <a:extLst>
                  <a:ext uri="{FF2B5EF4-FFF2-40B4-BE49-F238E27FC236}">
                    <a16:creationId xmlns:a16="http://schemas.microsoft.com/office/drawing/2014/main" id="{C9D4039B-8B91-49BE-A922-EF6DDE8DFF39}"/>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6" name="Rechthoek 145">
                <a:extLst>
                  <a:ext uri="{FF2B5EF4-FFF2-40B4-BE49-F238E27FC236}">
                    <a16:creationId xmlns:a16="http://schemas.microsoft.com/office/drawing/2014/main" id="{EA0204BD-68AD-4F48-B5A4-294278D6B678}"/>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DDE376A4-68CA-4C25-9C43-75CF618777D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0F016335-565C-4331-9946-A59DCEB2EE5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6EEE842D-CA00-46CC-B058-4534A1A51EA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A7EBAAC0-2873-47FE-9718-7685ED53F64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3EE94747-4711-4CCB-932E-170D573929C2}"/>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240613B2-E6C2-4827-9747-C39F0E4479B0}"/>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2DCA393C-970C-42C0-B668-3915278D0BB1}"/>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Vrije vorm 81">
                <a:extLst>
                  <a:ext uri="{FF2B5EF4-FFF2-40B4-BE49-F238E27FC236}">
                    <a16:creationId xmlns:a16="http://schemas.microsoft.com/office/drawing/2014/main" id="{D2741F07-B73A-4745-A0B5-84C48FFE213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55" name="Rechte verbindingslijn 154">
                <a:extLst>
                  <a:ext uri="{FF2B5EF4-FFF2-40B4-BE49-F238E27FC236}">
                    <a16:creationId xmlns:a16="http://schemas.microsoft.com/office/drawing/2014/main" id="{8ED97EDB-E82B-4DDE-8AEB-C529D69820D4}"/>
                  </a:ext>
                </a:extLst>
              </p:cNvPr>
              <p:cNvCxnSpPr>
                <a:cxnSpLocks/>
                <a:stCxn id="135" idx="2"/>
                <a:endCxn id="143"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56" name="Rechte verbindingslijn 155">
                <a:extLst>
                  <a:ext uri="{FF2B5EF4-FFF2-40B4-BE49-F238E27FC236}">
                    <a16:creationId xmlns:a16="http://schemas.microsoft.com/office/drawing/2014/main" id="{1355E7E5-2076-4AAC-AA7E-14849295E390}"/>
                  </a:ext>
                </a:extLst>
              </p:cNvPr>
              <p:cNvCxnSpPr>
                <a:cxnSpLocks/>
                <a:stCxn id="134"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57" name="Textfield placeholder">
                <a:extLst>
                  <a:ext uri="{FF2B5EF4-FFF2-40B4-BE49-F238E27FC236}">
                    <a16:creationId xmlns:a16="http://schemas.microsoft.com/office/drawing/2014/main" id="{F3B6A836-6E4D-4E41-9623-7C65F27B89FC}"/>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58" name="Textfield placeholder">
                <a:extLst>
                  <a:ext uri="{FF2B5EF4-FFF2-40B4-BE49-F238E27FC236}">
                    <a16:creationId xmlns:a16="http://schemas.microsoft.com/office/drawing/2014/main" id="{08C16106-C4B5-4ECD-B82A-055C583B292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59" name="Textfield placeholder">
                <a:extLst>
                  <a:ext uri="{FF2B5EF4-FFF2-40B4-BE49-F238E27FC236}">
                    <a16:creationId xmlns:a16="http://schemas.microsoft.com/office/drawing/2014/main" id="{68000817-974D-47C9-8BD9-916B9F8B042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60" name="Afgeronde rechthoek 67">
                <a:extLst>
                  <a:ext uri="{FF2B5EF4-FFF2-40B4-BE49-F238E27FC236}">
                    <a16:creationId xmlns:a16="http://schemas.microsoft.com/office/drawing/2014/main" id="{9F3F39AE-2FA9-4DC4-9C76-40A0794C7339}"/>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61" name="Vrije vorm 68">
                <a:extLst>
                  <a:ext uri="{FF2B5EF4-FFF2-40B4-BE49-F238E27FC236}">
                    <a16:creationId xmlns:a16="http://schemas.microsoft.com/office/drawing/2014/main" id="{9674D148-6724-402D-9D9E-BAAF73B187E7}"/>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62" name="Rechte verbindingslijn 161">
                <a:extLst>
                  <a:ext uri="{FF2B5EF4-FFF2-40B4-BE49-F238E27FC236}">
                    <a16:creationId xmlns:a16="http://schemas.microsoft.com/office/drawing/2014/main" id="{282DB56C-05A6-46D2-9775-1AD7DE2512F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36832B2E-59E5-47F8-A78F-0FCA0CB6DB62}"/>
                  </a:ext>
                </a:extLst>
              </p:cNvPr>
              <p:cNvGrpSpPr/>
              <p:nvPr userDrawn="1"/>
            </p:nvGrpSpPr>
            <p:grpSpPr>
              <a:xfrm flipH="1">
                <a:off x="-2613177" y="1836300"/>
                <a:ext cx="313472" cy="324076"/>
                <a:chOff x="-2613177" y="1836300"/>
                <a:chExt cx="313472" cy="324076"/>
              </a:xfrm>
            </p:grpSpPr>
            <p:sp>
              <p:nvSpPr>
                <p:cNvPr id="164" name="Afgeronde rechthoek 69">
                  <a:extLst>
                    <a:ext uri="{FF2B5EF4-FFF2-40B4-BE49-F238E27FC236}">
                      <a16:creationId xmlns:a16="http://schemas.microsoft.com/office/drawing/2014/main" id="{DEAFF403-9E61-4688-B3A6-4D9E76652CE6}"/>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3EA23B44-80DE-4AFA-9CC4-4F083F459726}"/>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17F088C8-DFE4-4663-8A79-32D693882D29}"/>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28BE994-EB07-472F-B6CB-2A0FC091B3C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94DA2248-CAF0-40B2-9C6C-DF2D4D882D5A}"/>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9" name="Rechthoek 168">
                  <a:extLst>
                    <a:ext uri="{FF2B5EF4-FFF2-40B4-BE49-F238E27FC236}">
                      <a16:creationId xmlns:a16="http://schemas.microsoft.com/office/drawing/2014/main" id="{171FBC85-9C22-49F3-86C8-D850739DCD9C}"/>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0" name="Rechthoek 169">
                  <a:extLst>
                    <a:ext uri="{FF2B5EF4-FFF2-40B4-BE49-F238E27FC236}">
                      <a16:creationId xmlns:a16="http://schemas.microsoft.com/office/drawing/2014/main" id="{E0B2A9FB-33F4-465F-BBC6-80E55AAAB0FA}"/>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1" name="Rechthoek 170">
                  <a:extLst>
                    <a:ext uri="{FF2B5EF4-FFF2-40B4-BE49-F238E27FC236}">
                      <a16:creationId xmlns:a16="http://schemas.microsoft.com/office/drawing/2014/main" id="{4FE8CC12-B43B-4787-9DF8-9D8AFCFEC8CB}"/>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2" name="Rechthoek 171">
                  <a:extLst>
                    <a:ext uri="{FF2B5EF4-FFF2-40B4-BE49-F238E27FC236}">
                      <a16:creationId xmlns:a16="http://schemas.microsoft.com/office/drawing/2014/main" id="{53259344-AB4D-4C58-8EBD-8717853016E2}"/>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3" name="Rechthoek 172">
                  <a:extLst>
                    <a:ext uri="{FF2B5EF4-FFF2-40B4-BE49-F238E27FC236}">
                      <a16:creationId xmlns:a16="http://schemas.microsoft.com/office/drawing/2014/main" id="{D6875FFE-FA43-4858-AAD2-3F623326B1D2}"/>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4" name="Rechthoek 173">
                  <a:extLst>
                    <a:ext uri="{FF2B5EF4-FFF2-40B4-BE49-F238E27FC236}">
                      <a16:creationId xmlns:a16="http://schemas.microsoft.com/office/drawing/2014/main" id="{486C6F5F-C32B-45B3-9707-B4286C181C0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5" name="Vrije vorm 81">
                  <a:extLst>
                    <a:ext uri="{FF2B5EF4-FFF2-40B4-BE49-F238E27FC236}">
                      <a16:creationId xmlns:a16="http://schemas.microsoft.com/office/drawing/2014/main" id="{141FCB42-8E39-4E56-A0FA-D3AABF22458A}"/>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7" name="Tijdelijke aanduiding voor tekst 2">
              <a:extLst>
                <a:ext uri="{FF2B5EF4-FFF2-40B4-BE49-F238E27FC236}">
                  <a16:creationId xmlns:a16="http://schemas.microsoft.com/office/drawing/2014/main" id="{0148E091-2FD4-44A5-B63A-205764AD4AB9}"/>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28" name="Tijdelijke aanduiding voor tekst 2">
              <a:extLst>
                <a:ext uri="{FF2B5EF4-FFF2-40B4-BE49-F238E27FC236}">
                  <a16:creationId xmlns:a16="http://schemas.microsoft.com/office/drawing/2014/main" id="{A9323656-4EFC-4E8C-828D-C150286262B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86" name="Groep 185">
            <a:extLst>
              <a:ext uri="{FF2B5EF4-FFF2-40B4-BE49-F238E27FC236}">
                <a16:creationId xmlns:a16="http://schemas.microsoft.com/office/drawing/2014/main" id="{A516C794-AD48-4209-BA28-CE6CE29D3F9A}"/>
              </a:ext>
            </a:extLst>
          </p:cNvPr>
          <p:cNvGrpSpPr/>
          <p:nvPr userDrawn="1"/>
        </p:nvGrpSpPr>
        <p:grpSpPr>
          <a:xfrm>
            <a:off x="-3553318" y="330222"/>
            <a:ext cx="3385296" cy="4365191"/>
            <a:chOff x="-3553318" y="1861361"/>
            <a:chExt cx="3385296" cy="4365191"/>
          </a:xfrm>
        </p:grpSpPr>
        <p:sp>
          <p:nvSpPr>
            <p:cNvPr id="187" name="Rechthoek 186">
              <a:extLst>
                <a:ext uri="{FF2B5EF4-FFF2-40B4-BE49-F238E27FC236}">
                  <a16:creationId xmlns:a16="http://schemas.microsoft.com/office/drawing/2014/main" id="{E6307E88-B6F3-4397-A4BC-E6322587ECA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88" name="Rechte verbindingslijn 187">
              <a:extLst>
                <a:ext uri="{FF2B5EF4-FFF2-40B4-BE49-F238E27FC236}">
                  <a16:creationId xmlns:a16="http://schemas.microsoft.com/office/drawing/2014/main" id="{D2FE1729-4839-4245-975D-CB208E6F3B16}"/>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89" name="Tekstvak 188">
              <a:extLst>
                <a:ext uri="{FF2B5EF4-FFF2-40B4-BE49-F238E27FC236}">
                  <a16:creationId xmlns:a16="http://schemas.microsoft.com/office/drawing/2014/main" id="{6987993E-22B3-44B6-8242-58ECB65E49B6}"/>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90" name="Groep 189">
            <a:extLst>
              <a:ext uri="{FF2B5EF4-FFF2-40B4-BE49-F238E27FC236}">
                <a16:creationId xmlns:a16="http://schemas.microsoft.com/office/drawing/2014/main" id="{0296D21A-2BFC-42BC-8E02-F01DBEB1FBF9}"/>
              </a:ext>
            </a:extLst>
          </p:cNvPr>
          <p:cNvGrpSpPr/>
          <p:nvPr userDrawn="1"/>
        </p:nvGrpSpPr>
        <p:grpSpPr>
          <a:xfrm>
            <a:off x="-7105998" y="3972162"/>
            <a:ext cx="3523487" cy="3209847"/>
            <a:chOff x="-7285957" y="3972162"/>
            <a:chExt cx="3523487" cy="3209847"/>
          </a:xfrm>
        </p:grpSpPr>
        <p:sp>
          <p:nvSpPr>
            <p:cNvPr id="191" name="Rechthoek 190">
              <a:extLst>
                <a:ext uri="{FF2B5EF4-FFF2-40B4-BE49-F238E27FC236}">
                  <a16:creationId xmlns:a16="http://schemas.microsoft.com/office/drawing/2014/main" id="{94EB15F2-1A30-48B4-9895-026C1BDFAB0A}"/>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een afbeelding of film toe</a:t>
              </a:r>
              <a:endParaRPr lang="nl-NL" sz="1400" b="0" i="0" u="none" kern="1200" noProof="0">
                <a:solidFill>
                  <a:schemeClr val="tx1"/>
                </a:solidFill>
                <a:latin typeface="+mn-lt"/>
                <a:ea typeface="+mn-ea"/>
                <a:cs typeface="+mn-cs"/>
              </a:endParaRPr>
            </a:p>
          </p:txBody>
        </p:sp>
        <p:cxnSp>
          <p:nvCxnSpPr>
            <p:cNvPr id="192" name="Rechte verbindingslijn 191">
              <a:extLst>
                <a:ext uri="{FF2B5EF4-FFF2-40B4-BE49-F238E27FC236}">
                  <a16:creationId xmlns:a16="http://schemas.microsoft.com/office/drawing/2014/main" id="{964070E0-BADC-424A-96EF-083295B85D05}"/>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93" name="Tekstvak 192">
              <a:extLst>
                <a:ext uri="{FF2B5EF4-FFF2-40B4-BE49-F238E27FC236}">
                  <a16:creationId xmlns:a16="http://schemas.microsoft.com/office/drawing/2014/main" id="{F4803457-D188-425B-8F41-F248F331377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94" name="Tekstvak 193">
              <a:extLst>
                <a:ext uri="{FF2B5EF4-FFF2-40B4-BE49-F238E27FC236}">
                  <a16:creationId xmlns:a16="http://schemas.microsoft.com/office/drawing/2014/main" id="{5A2765FA-262B-4A78-8E98-AED4F140969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95" name="Tekstvak 194">
              <a:extLst>
                <a:ext uri="{FF2B5EF4-FFF2-40B4-BE49-F238E27FC236}">
                  <a16:creationId xmlns:a16="http://schemas.microsoft.com/office/drawing/2014/main" id="{592DA3B8-2D77-4D87-BCC3-841F46C0ECD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96" name="Tekstvak 195">
              <a:extLst>
                <a:ext uri="{FF2B5EF4-FFF2-40B4-BE49-F238E27FC236}">
                  <a16:creationId xmlns:a16="http://schemas.microsoft.com/office/drawing/2014/main" id="{18147A9B-F491-4161-AB4C-BB8BB15C766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fill or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97" name="Groep 196">
              <a:extLst>
                <a:ext uri="{FF2B5EF4-FFF2-40B4-BE49-F238E27FC236}">
                  <a16:creationId xmlns:a16="http://schemas.microsoft.com/office/drawing/2014/main" id="{C7C21318-86E6-4C61-9604-6E290E40AC5B}"/>
                </a:ext>
              </a:extLst>
            </p:cNvPr>
            <p:cNvGrpSpPr/>
            <p:nvPr userDrawn="1"/>
          </p:nvGrpSpPr>
          <p:grpSpPr>
            <a:xfrm>
              <a:off x="-5020889" y="4423058"/>
              <a:ext cx="250379" cy="249771"/>
              <a:chOff x="-706740" y="145633"/>
              <a:chExt cx="250379" cy="249771"/>
            </a:xfrm>
          </p:grpSpPr>
          <p:sp>
            <p:nvSpPr>
              <p:cNvPr id="216" name="Rechthoek 215">
                <a:extLst>
                  <a:ext uri="{FF2B5EF4-FFF2-40B4-BE49-F238E27FC236}">
                    <a16:creationId xmlns:a16="http://schemas.microsoft.com/office/drawing/2014/main" id="{EB68F6DA-E732-45EF-ADFC-5947AD798739}"/>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7" name="Gelijkbenige driehoek 128">
                <a:extLst>
                  <a:ext uri="{FF2B5EF4-FFF2-40B4-BE49-F238E27FC236}">
                    <a16:creationId xmlns:a16="http://schemas.microsoft.com/office/drawing/2014/main" id="{5B9F5219-E1F9-4409-B534-5750ACA49020}"/>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8" name="Ovaal 217">
                <a:extLst>
                  <a:ext uri="{FF2B5EF4-FFF2-40B4-BE49-F238E27FC236}">
                    <a16:creationId xmlns:a16="http://schemas.microsoft.com/office/drawing/2014/main" id="{A7D39AE5-3978-4086-8AA1-1460491CBD2F}"/>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9" name="Rechthoek 218">
                <a:extLst>
                  <a:ext uri="{FF2B5EF4-FFF2-40B4-BE49-F238E27FC236}">
                    <a16:creationId xmlns:a16="http://schemas.microsoft.com/office/drawing/2014/main" id="{2A1D90B0-78A4-4F71-856C-651CEFEAB48F}"/>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20" name="Rechte verbindingslijn 219">
                <a:extLst>
                  <a:ext uri="{FF2B5EF4-FFF2-40B4-BE49-F238E27FC236}">
                    <a16:creationId xmlns:a16="http://schemas.microsoft.com/office/drawing/2014/main" id="{C2CDCEEF-971F-478A-8FC6-47C5BAC6A38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98" name="Groep 197">
              <a:extLst>
                <a:ext uri="{FF2B5EF4-FFF2-40B4-BE49-F238E27FC236}">
                  <a16:creationId xmlns:a16="http://schemas.microsoft.com/office/drawing/2014/main" id="{D6387A0D-17EB-4A42-A164-184E29B7ABFD}"/>
                </a:ext>
              </a:extLst>
            </p:cNvPr>
            <p:cNvGrpSpPr/>
            <p:nvPr userDrawn="1"/>
          </p:nvGrpSpPr>
          <p:grpSpPr>
            <a:xfrm>
              <a:off x="-4668802" y="4423057"/>
              <a:ext cx="252000" cy="216024"/>
              <a:chOff x="-932185" y="5325334"/>
              <a:chExt cx="252000" cy="216024"/>
            </a:xfrm>
          </p:grpSpPr>
          <p:sp>
            <p:nvSpPr>
              <p:cNvPr id="199" name="Rechthoek 198">
                <a:extLst>
                  <a:ext uri="{FF2B5EF4-FFF2-40B4-BE49-F238E27FC236}">
                    <a16:creationId xmlns:a16="http://schemas.microsoft.com/office/drawing/2014/main" id="{1E727A59-7EA1-4058-B1A0-D139C18AF49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00" name="Groep 199">
                <a:extLst>
                  <a:ext uri="{FF2B5EF4-FFF2-40B4-BE49-F238E27FC236}">
                    <a16:creationId xmlns:a16="http://schemas.microsoft.com/office/drawing/2014/main" id="{5CE9CCDD-FEE3-4F35-A42B-2799D5D3B839}"/>
                  </a:ext>
                </a:extLst>
              </p:cNvPr>
              <p:cNvGrpSpPr/>
              <p:nvPr userDrawn="1"/>
            </p:nvGrpSpPr>
            <p:grpSpPr>
              <a:xfrm>
                <a:off x="-925512" y="5325900"/>
                <a:ext cx="241658" cy="36000"/>
                <a:chOff x="-964435" y="5325900"/>
                <a:chExt cx="241658" cy="36000"/>
              </a:xfrm>
            </p:grpSpPr>
            <p:sp>
              <p:nvSpPr>
                <p:cNvPr id="209" name="Rechthoek 208">
                  <a:extLst>
                    <a:ext uri="{FF2B5EF4-FFF2-40B4-BE49-F238E27FC236}">
                      <a16:creationId xmlns:a16="http://schemas.microsoft.com/office/drawing/2014/main" id="{D69B4F6F-4934-45C6-84AA-1919691A116D}"/>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0" name="Rechthoek 209">
                  <a:extLst>
                    <a:ext uri="{FF2B5EF4-FFF2-40B4-BE49-F238E27FC236}">
                      <a16:creationId xmlns:a16="http://schemas.microsoft.com/office/drawing/2014/main" id="{DCA0ED53-8E28-4517-8758-8128A955018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1" name="Rechthoek 210">
                  <a:extLst>
                    <a:ext uri="{FF2B5EF4-FFF2-40B4-BE49-F238E27FC236}">
                      <a16:creationId xmlns:a16="http://schemas.microsoft.com/office/drawing/2014/main" id="{B19BCFE3-3BC4-4F2B-ADCB-8D53406C1F29}"/>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2" name="Rechthoek 211">
                  <a:extLst>
                    <a:ext uri="{FF2B5EF4-FFF2-40B4-BE49-F238E27FC236}">
                      <a16:creationId xmlns:a16="http://schemas.microsoft.com/office/drawing/2014/main" id="{B090147B-9308-46E7-AD5C-D2DF8BC3A964}"/>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3" name="Rechthoek 212">
                  <a:extLst>
                    <a:ext uri="{FF2B5EF4-FFF2-40B4-BE49-F238E27FC236}">
                      <a16:creationId xmlns:a16="http://schemas.microsoft.com/office/drawing/2014/main" id="{32873B1C-B86E-4F3E-BE51-92CF1CCCA02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4" name="Rechthoek 213">
                  <a:extLst>
                    <a:ext uri="{FF2B5EF4-FFF2-40B4-BE49-F238E27FC236}">
                      <a16:creationId xmlns:a16="http://schemas.microsoft.com/office/drawing/2014/main" id="{E91CE423-55F4-4125-BC86-D557BAEA718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5" name="Rechthoek 214">
                  <a:extLst>
                    <a:ext uri="{FF2B5EF4-FFF2-40B4-BE49-F238E27FC236}">
                      <a16:creationId xmlns:a16="http://schemas.microsoft.com/office/drawing/2014/main" id="{E74A8F28-2C82-47A4-8570-46B684B5F0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01" name="Groep 200">
                <a:extLst>
                  <a:ext uri="{FF2B5EF4-FFF2-40B4-BE49-F238E27FC236}">
                    <a16:creationId xmlns:a16="http://schemas.microsoft.com/office/drawing/2014/main" id="{548F4CFA-E49E-4897-BA95-5C2AF1811101}"/>
                  </a:ext>
                </a:extLst>
              </p:cNvPr>
              <p:cNvGrpSpPr/>
              <p:nvPr userDrawn="1"/>
            </p:nvGrpSpPr>
            <p:grpSpPr>
              <a:xfrm>
                <a:off x="-925512" y="5502593"/>
                <a:ext cx="241658" cy="36000"/>
                <a:chOff x="-964435" y="5325900"/>
                <a:chExt cx="241658" cy="36000"/>
              </a:xfrm>
            </p:grpSpPr>
            <p:sp>
              <p:nvSpPr>
                <p:cNvPr id="202" name="Rechthoek 201">
                  <a:extLst>
                    <a:ext uri="{FF2B5EF4-FFF2-40B4-BE49-F238E27FC236}">
                      <a16:creationId xmlns:a16="http://schemas.microsoft.com/office/drawing/2014/main" id="{A8EBB5F8-5501-4ACB-931D-02145E8B0F2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3" name="Rechthoek 202">
                  <a:extLst>
                    <a:ext uri="{FF2B5EF4-FFF2-40B4-BE49-F238E27FC236}">
                      <a16:creationId xmlns:a16="http://schemas.microsoft.com/office/drawing/2014/main" id="{2488B0DA-DD58-45E0-A063-CCA32F8BAF0B}"/>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4" name="Rechthoek 203">
                  <a:extLst>
                    <a:ext uri="{FF2B5EF4-FFF2-40B4-BE49-F238E27FC236}">
                      <a16:creationId xmlns:a16="http://schemas.microsoft.com/office/drawing/2014/main" id="{803EEB54-9B8B-438F-BFBB-37CD0373A0F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5" name="Rechthoek 204">
                  <a:extLst>
                    <a:ext uri="{FF2B5EF4-FFF2-40B4-BE49-F238E27FC236}">
                      <a16:creationId xmlns:a16="http://schemas.microsoft.com/office/drawing/2014/main" id="{9BCAF12A-411D-43BE-8FD6-75FB51362055}"/>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6" name="Rechthoek 205">
                  <a:extLst>
                    <a:ext uri="{FF2B5EF4-FFF2-40B4-BE49-F238E27FC236}">
                      <a16:creationId xmlns:a16="http://schemas.microsoft.com/office/drawing/2014/main" id="{FB5687D5-4280-4118-BBD4-71E394AF8AE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7" name="Rechthoek 206">
                  <a:extLst>
                    <a:ext uri="{FF2B5EF4-FFF2-40B4-BE49-F238E27FC236}">
                      <a16:creationId xmlns:a16="http://schemas.microsoft.com/office/drawing/2014/main" id="{BE3FA8DE-45D4-4A51-B31C-E06075C43243}"/>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8" name="Rechthoek 207">
                  <a:extLst>
                    <a:ext uri="{FF2B5EF4-FFF2-40B4-BE49-F238E27FC236}">
                      <a16:creationId xmlns:a16="http://schemas.microsoft.com/office/drawing/2014/main" id="{86406E85-7190-4EC3-B901-D640DB3FDED1}"/>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3241094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_3">
    <p:spTree>
      <p:nvGrpSpPr>
        <p:cNvPr id="1" name=""/>
        <p:cNvGrpSpPr/>
        <p:nvPr/>
      </p:nvGrpSpPr>
      <p:grpSpPr>
        <a:xfrm>
          <a:off x="0" y="0"/>
          <a:ext cx="0" cy="0"/>
          <a:chOff x="0" y="0"/>
          <a:chExt cx="0" cy="0"/>
        </a:xfrm>
      </p:grpSpPr>
      <p:sp>
        <p:nvSpPr>
          <p:cNvPr id="32" name="Tijdelijke aanduiding voor tekst 47">
            <a:extLst>
              <a:ext uri="{FF2B5EF4-FFF2-40B4-BE49-F238E27FC236}">
                <a16:creationId xmlns:a16="http://schemas.microsoft.com/office/drawing/2014/main" id="{36BD7837-AAF8-4A72-A1CE-F38799F29651}"/>
              </a:ext>
            </a:extLst>
          </p:cNvPr>
          <p:cNvSpPr>
            <a:spLocks noGrp="1"/>
          </p:cNvSpPr>
          <p:nvPr>
            <p:ph type="body" sz="quarter" idx="24"/>
          </p:nvPr>
        </p:nvSpPr>
        <p:spPr>
          <a:xfrm rot="20042220">
            <a:off x="3833130"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3" name="Tijdelijke aanduiding voor tekst 47">
            <a:extLst>
              <a:ext uri="{FF2B5EF4-FFF2-40B4-BE49-F238E27FC236}">
                <a16:creationId xmlns:a16="http://schemas.microsoft.com/office/drawing/2014/main" id="{3098A632-74C6-4CD5-B586-E2BDDE64393A}"/>
              </a:ext>
            </a:extLst>
          </p:cNvPr>
          <p:cNvSpPr>
            <a:spLocks noGrp="1"/>
          </p:cNvSpPr>
          <p:nvPr>
            <p:ph type="body" sz="quarter" idx="25"/>
          </p:nvPr>
        </p:nvSpPr>
        <p:spPr>
          <a:xfrm rot="1557780" flipH="1">
            <a:off x="6250746"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B7F3416A-E50F-4F43-A5C4-FBF41A4923CC}"/>
              </a:ext>
            </a:extLst>
          </p:cNvPr>
          <p:cNvSpPr>
            <a:spLocks noGrp="1"/>
          </p:cNvSpPr>
          <p:nvPr>
            <p:ph type="body" sz="quarter" idx="11"/>
          </p:nvPr>
        </p:nvSpPr>
        <p:spPr>
          <a:xfrm>
            <a:off x="2543175" y="1894758"/>
            <a:ext cx="7116763" cy="1545606"/>
          </a:xfrm>
          <a:solidFill>
            <a:schemeClr val="tx2"/>
          </a:solidFill>
          <a:ln w="28575" cap="flat" cmpd="sng" algn="ctr">
            <a:noFill/>
            <a:prstDash val="solid"/>
            <a:miter lim="800000"/>
          </a:ln>
          <a:effectLst/>
        </p:spPr>
        <p:txBody>
          <a:bodyPr lIns="108000" rIns="108000" bIns="0" rtlCol="0" anchor="ctr" anchorCtr="0"/>
          <a:lstStyle>
            <a:lvl1pPr marL="0" indent="0" algn="ctr">
              <a:buNone/>
              <a:defRPr kumimoji="0" lang="nl-NL" sz="24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cxnSp>
        <p:nvCxnSpPr>
          <p:cNvPr id="14" name="Rechte verbindingslijn 13">
            <a:extLst>
              <a:ext uri="{FF2B5EF4-FFF2-40B4-BE49-F238E27FC236}">
                <a16:creationId xmlns:a16="http://schemas.microsoft.com/office/drawing/2014/main" id="{F5F0B5CB-DE64-4B9E-B5A3-CAF2A0BE9990}"/>
              </a:ext>
            </a:extLst>
          </p:cNvPr>
          <p:cNvCxnSpPr/>
          <p:nvPr userDrawn="1"/>
        </p:nvCxnSpPr>
        <p:spPr>
          <a:xfrm flipH="1">
            <a:off x="3935413" y="3441700"/>
            <a:ext cx="1916112" cy="9239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B8649D1-C84C-488E-96F2-B3AA885B3BF2}"/>
              </a:ext>
            </a:extLst>
          </p:cNvPr>
          <p:cNvCxnSpPr>
            <a:cxnSpLocks/>
          </p:cNvCxnSpPr>
          <p:nvPr userDrawn="1"/>
        </p:nvCxnSpPr>
        <p:spPr>
          <a:xfrm>
            <a:off x="6348413" y="3441700"/>
            <a:ext cx="1916112" cy="9239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 name="Tijdelijke aanduiding voor tekst 47">
            <a:extLst>
              <a:ext uri="{FF2B5EF4-FFF2-40B4-BE49-F238E27FC236}">
                <a16:creationId xmlns:a16="http://schemas.microsoft.com/office/drawing/2014/main" id="{9866F96E-BFA8-44B5-95B6-704006C03179}"/>
              </a:ext>
            </a:extLst>
          </p:cNvPr>
          <p:cNvSpPr>
            <a:spLocks noGrp="1"/>
          </p:cNvSpPr>
          <p:nvPr>
            <p:ph type="body" sz="quarter" idx="12"/>
          </p:nvPr>
        </p:nvSpPr>
        <p:spPr>
          <a:xfrm>
            <a:off x="2647554" y="4370941"/>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898C5208-EBC4-48B3-8310-98CF9EE66469}"/>
              </a:ext>
            </a:extLst>
          </p:cNvPr>
          <p:cNvSpPr>
            <a:spLocks noGrp="1"/>
          </p:cNvSpPr>
          <p:nvPr>
            <p:ph type="body" sz="quarter" idx="13"/>
          </p:nvPr>
        </p:nvSpPr>
        <p:spPr>
          <a:xfrm>
            <a:off x="2156221"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28" name="Tijdelijke aanduiding voor tekst 47">
            <a:extLst>
              <a:ext uri="{FF2B5EF4-FFF2-40B4-BE49-F238E27FC236}">
                <a16:creationId xmlns:a16="http://schemas.microsoft.com/office/drawing/2014/main" id="{0B72702E-7DA0-4097-9DCF-FB0BCB400BB3}"/>
              </a:ext>
            </a:extLst>
          </p:cNvPr>
          <p:cNvSpPr>
            <a:spLocks noGrp="1"/>
          </p:cNvSpPr>
          <p:nvPr>
            <p:ph type="body" sz="quarter" idx="14"/>
          </p:nvPr>
        </p:nvSpPr>
        <p:spPr>
          <a:xfrm>
            <a:off x="6968730" y="4370941"/>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431A0C62-C738-4C98-BD94-986B257E73D6}"/>
              </a:ext>
            </a:extLst>
          </p:cNvPr>
          <p:cNvSpPr>
            <a:spLocks noGrp="1"/>
          </p:cNvSpPr>
          <p:nvPr>
            <p:ph type="body" sz="quarter" idx="15"/>
          </p:nvPr>
        </p:nvSpPr>
        <p:spPr>
          <a:xfrm>
            <a:off x="6477397"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0" name="Tijdelijke aanduiding voor afbeelding 3">
            <a:extLst>
              <a:ext uri="{FF2B5EF4-FFF2-40B4-BE49-F238E27FC236}">
                <a16:creationId xmlns:a16="http://schemas.microsoft.com/office/drawing/2014/main" id="{24CDCB20-409E-4273-B80D-251636FE27A4}"/>
              </a:ext>
            </a:extLst>
          </p:cNvPr>
          <p:cNvSpPr>
            <a:spLocks noGrp="1"/>
          </p:cNvSpPr>
          <p:nvPr>
            <p:ph type="pic" sz="quarter" idx="19" hasCustomPrompt="1"/>
          </p:nvPr>
        </p:nvSpPr>
        <p:spPr>
          <a:xfrm>
            <a:off x="3440906"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afbeelding 3">
            <a:extLst>
              <a:ext uri="{FF2B5EF4-FFF2-40B4-BE49-F238E27FC236}">
                <a16:creationId xmlns:a16="http://schemas.microsoft.com/office/drawing/2014/main" id="{55AD5EF3-4D9C-437A-91B4-9BDDEFBC2416}"/>
              </a:ext>
            </a:extLst>
          </p:cNvPr>
          <p:cNvSpPr>
            <a:spLocks noGrp="1"/>
          </p:cNvSpPr>
          <p:nvPr>
            <p:ph type="pic" sz="quarter" idx="20" hasCustomPrompt="1"/>
          </p:nvPr>
        </p:nvSpPr>
        <p:spPr>
          <a:xfrm>
            <a:off x="7762081" y="4431621"/>
            <a:ext cx="1004887" cy="1004887"/>
          </a:xfrm>
        </p:spPr>
        <p:txBody>
          <a:bodyPr anchor="ctr"/>
          <a:lstStyle>
            <a:lvl1pPr marL="0" indent="0" algn="ctr">
              <a:buFont typeface="Arial" panose="020B0604020202020204" pitchFamily="34" charset="0"/>
              <a:buNone/>
              <a:defRPr sz="2000"/>
            </a:lvl1pPr>
          </a:lstStyle>
          <a:p>
            <a:r>
              <a:rPr lang="nl-BE"/>
              <a:t>Icoon</a:t>
            </a:r>
          </a:p>
        </p:txBody>
      </p:sp>
    </p:spTree>
    <p:extLst>
      <p:ext uri="{BB962C8B-B14F-4D97-AF65-F5344CB8AC3E}">
        <p14:creationId xmlns:p14="http://schemas.microsoft.com/office/powerpoint/2010/main" val="32158331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_4">
    <p:spTree>
      <p:nvGrpSpPr>
        <p:cNvPr id="1" name=""/>
        <p:cNvGrpSpPr/>
        <p:nvPr/>
      </p:nvGrpSpPr>
      <p:grpSpPr>
        <a:xfrm>
          <a:off x="0" y="0"/>
          <a:ext cx="0" cy="0"/>
          <a:chOff x="0" y="0"/>
          <a:chExt cx="0" cy="0"/>
        </a:xfrm>
      </p:grpSpPr>
      <p:sp>
        <p:nvSpPr>
          <p:cNvPr id="18" name="Tijdelijke aanduiding voor tekst 47">
            <a:extLst>
              <a:ext uri="{FF2B5EF4-FFF2-40B4-BE49-F238E27FC236}">
                <a16:creationId xmlns:a16="http://schemas.microsoft.com/office/drawing/2014/main" id="{6D194261-EC13-4EEC-A5C9-4B8A136F72B0}"/>
              </a:ext>
            </a:extLst>
          </p:cNvPr>
          <p:cNvSpPr>
            <a:spLocks noGrp="1"/>
          </p:cNvSpPr>
          <p:nvPr>
            <p:ph type="body" sz="quarter" idx="24"/>
          </p:nvPr>
        </p:nvSpPr>
        <p:spPr>
          <a:xfrm rot="20042220">
            <a:off x="2347310"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9" name="Tijdelijke aanduiding voor tekst 47">
            <a:extLst>
              <a:ext uri="{FF2B5EF4-FFF2-40B4-BE49-F238E27FC236}">
                <a16:creationId xmlns:a16="http://schemas.microsoft.com/office/drawing/2014/main" id="{75800691-4CAF-4670-A7A0-E6FA8DD459B5}"/>
              </a:ext>
            </a:extLst>
          </p:cNvPr>
          <p:cNvSpPr>
            <a:spLocks noGrp="1"/>
          </p:cNvSpPr>
          <p:nvPr>
            <p:ph type="body" sz="quarter" idx="25"/>
          </p:nvPr>
        </p:nvSpPr>
        <p:spPr>
          <a:xfrm rot="1557780" flipH="1">
            <a:off x="7762193"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0" name="Tijdelijke aanduiding voor tekst 47">
            <a:extLst>
              <a:ext uri="{FF2B5EF4-FFF2-40B4-BE49-F238E27FC236}">
                <a16:creationId xmlns:a16="http://schemas.microsoft.com/office/drawing/2014/main" id="{A4B32FC4-48E0-481E-86EB-6B1016294594}"/>
              </a:ext>
            </a:extLst>
          </p:cNvPr>
          <p:cNvSpPr>
            <a:spLocks noGrp="1"/>
          </p:cNvSpPr>
          <p:nvPr>
            <p:ph type="body" sz="quarter" idx="26"/>
          </p:nvPr>
        </p:nvSpPr>
        <p:spPr>
          <a:xfrm rot="5400000" flipH="1">
            <a:off x="5641243" y="3893400"/>
            <a:ext cx="936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26" name="Tijdelijke aanduiding voor tekst 47">
            <a:extLst>
              <a:ext uri="{FF2B5EF4-FFF2-40B4-BE49-F238E27FC236}">
                <a16:creationId xmlns:a16="http://schemas.microsoft.com/office/drawing/2014/main" id="{9866F96E-BFA8-44B5-95B6-704006C03179}"/>
              </a:ext>
            </a:extLst>
          </p:cNvPr>
          <p:cNvSpPr>
            <a:spLocks noGrp="1"/>
          </p:cNvSpPr>
          <p:nvPr>
            <p:ph type="body" sz="quarter" idx="12"/>
          </p:nvPr>
        </p:nvSpPr>
        <p:spPr>
          <a:xfrm>
            <a:off x="1150038"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898C5208-EBC4-48B3-8310-98CF9EE66469}"/>
              </a:ext>
            </a:extLst>
          </p:cNvPr>
          <p:cNvSpPr>
            <a:spLocks noGrp="1"/>
          </p:cNvSpPr>
          <p:nvPr>
            <p:ph type="body" sz="quarter" idx="13"/>
          </p:nvPr>
        </p:nvSpPr>
        <p:spPr>
          <a:xfrm>
            <a:off x="658705"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28" name="Tijdelijke aanduiding voor tekst 47">
            <a:extLst>
              <a:ext uri="{FF2B5EF4-FFF2-40B4-BE49-F238E27FC236}">
                <a16:creationId xmlns:a16="http://schemas.microsoft.com/office/drawing/2014/main" id="{0B72702E-7DA0-4097-9DCF-FB0BCB400BB3}"/>
              </a:ext>
            </a:extLst>
          </p:cNvPr>
          <p:cNvSpPr>
            <a:spLocks noGrp="1"/>
          </p:cNvSpPr>
          <p:nvPr>
            <p:ph type="body" sz="quarter" idx="14"/>
          </p:nvPr>
        </p:nvSpPr>
        <p:spPr>
          <a:xfrm>
            <a:off x="8492732"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431A0C62-C738-4C98-BD94-986B257E73D6}"/>
              </a:ext>
            </a:extLst>
          </p:cNvPr>
          <p:cNvSpPr>
            <a:spLocks noGrp="1"/>
          </p:cNvSpPr>
          <p:nvPr>
            <p:ph type="body" sz="quarter" idx="15"/>
          </p:nvPr>
        </p:nvSpPr>
        <p:spPr>
          <a:xfrm>
            <a:off x="8001399"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0" name="Tijdelijke aanduiding voor afbeelding 3">
            <a:extLst>
              <a:ext uri="{FF2B5EF4-FFF2-40B4-BE49-F238E27FC236}">
                <a16:creationId xmlns:a16="http://schemas.microsoft.com/office/drawing/2014/main" id="{24CDCB20-409E-4273-B80D-251636FE27A4}"/>
              </a:ext>
            </a:extLst>
          </p:cNvPr>
          <p:cNvSpPr>
            <a:spLocks noGrp="1"/>
          </p:cNvSpPr>
          <p:nvPr>
            <p:ph type="pic" sz="quarter" idx="19" hasCustomPrompt="1"/>
          </p:nvPr>
        </p:nvSpPr>
        <p:spPr>
          <a:xfrm>
            <a:off x="1943390"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afbeelding 3">
            <a:extLst>
              <a:ext uri="{FF2B5EF4-FFF2-40B4-BE49-F238E27FC236}">
                <a16:creationId xmlns:a16="http://schemas.microsoft.com/office/drawing/2014/main" id="{55AD5EF3-4D9C-437A-91B4-9BDDEFBC2416}"/>
              </a:ext>
            </a:extLst>
          </p:cNvPr>
          <p:cNvSpPr>
            <a:spLocks noGrp="1"/>
          </p:cNvSpPr>
          <p:nvPr>
            <p:ph type="pic" sz="quarter" idx="20" hasCustomPrompt="1"/>
          </p:nvPr>
        </p:nvSpPr>
        <p:spPr>
          <a:xfrm>
            <a:off x="9286083"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3" name="Tijdelijke aanduiding voor tekst 47">
            <a:extLst>
              <a:ext uri="{FF2B5EF4-FFF2-40B4-BE49-F238E27FC236}">
                <a16:creationId xmlns:a16="http://schemas.microsoft.com/office/drawing/2014/main" id="{76EC871B-2D05-4BAD-A42D-270CECEBE584}"/>
              </a:ext>
            </a:extLst>
          </p:cNvPr>
          <p:cNvSpPr>
            <a:spLocks noGrp="1"/>
          </p:cNvSpPr>
          <p:nvPr>
            <p:ph type="body" sz="quarter" idx="21"/>
          </p:nvPr>
        </p:nvSpPr>
        <p:spPr>
          <a:xfrm>
            <a:off x="4821385"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6" name="Tijdelijke aanduiding voor tekst 47">
            <a:extLst>
              <a:ext uri="{FF2B5EF4-FFF2-40B4-BE49-F238E27FC236}">
                <a16:creationId xmlns:a16="http://schemas.microsoft.com/office/drawing/2014/main" id="{710173FF-A05A-4DF1-935C-4C6E2A413BDE}"/>
              </a:ext>
            </a:extLst>
          </p:cNvPr>
          <p:cNvSpPr>
            <a:spLocks noGrp="1"/>
          </p:cNvSpPr>
          <p:nvPr>
            <p:ph type="body" sz="quarter" idx="22"/>
          </p:nvPr>
        </p:nvSpPr>
        <p:spPr>
          <a:xfrm>
            <a:off x="4330052"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17" name="Tijdelijke aanduiding voor afbeelding 3">
            <a:extLst>
              <a:ext uri="{FF2B5EF4-FFF2-40B4-BE49-F238E27FC236}">
                <a16:creationId xmlns:a16="http://schemas.microsoft.com/office/drawing/2014/main" id="{095E87F1-DA0C-40FA-B5CB-B2872E2C4006}"/>
              </a:ext>
            </a:extLst>
          </p:cNvPr>
          <p:cNvSpPr>
            <a:spLocks noGrp="1"/>
          </p:cNvSpPr>
          <p:nvPr>
            <p:ph type="pic" sz="quarter" idx="23" hasCustomPrompt="1"/>
          </p:nvPr>
        </p:nvSpPr>
        <p:spPr>
          <a:xfrm>
            <a:off x="5614737"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25" name="Tijdelijke aanduiding voor tekst 47">
            <a:extLst>
              <a:ext uri="{FF2B5EF4-FFF2-40B4-BE49-F238E27FC236}">
                <a16:creationId xmlns:a16="http://schemas.microsoft.com/office/drawing/2014/main" id="{B7F3416A-E50F-4F43-A5C4-FBF41A4923CC}"/>
              </a:ext>
            </a:extLst>
          </p:cNvPr>
          <p:cNvSpPr>
            <a:spLocks noGrp="1"/>
          </p:cNvSpPr>
          <p:nvPr>
            <p:ph type="body" sz="quarter" idx="11"/>
          </p:nvPr>
        </p:nvSpPr>
        <p:spPr>
          <a:xfrm>
            <a:off x="2537619" y="1894758"/>
            <a:ext cx="7116763" cy="1545606"/>
          </a:xfrm>
          <a:solidFill>
            <a:schemeClr val="tx2"/>
          </a:solidFill>
          <a:ln w="28575" cap="flat" cmpd="sng" algn="ctr">
            <a:noFill/>
            <a:prstDash val="solid"/>
            <a:miter lim="800000"/>
          </a:ln>
          <a:effectLst/>
        </p:spPr>
        <p:txBody>
          <a:bodyPr lIns="108000" rIns="108000" bIns="0" rtlCol="0" anchor="ctr" anchorCtr="0"/>
          <a:lstStyle>
            <a:lvl1pPr marL="0" indent="0" algn="ctr">
              <a:buNone/>
              <a:defRPr kumimoji="0" lang="nl-NL" sz="24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Tree>
    <p:extLst>
      <p:ext uri="{BB962C8B-B14F-4D97-AF65-F5344CB8AC3E}">
        <p14:creationId xmlns:p14="http://schemas.microsoft.com/office/powerpoint/2010/main" val="37357749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_5">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61F25B2-3B39-4EE3-B54B-F0A946787053}"/>
              </a:ext>
            </a:extLst>
          </p:cNvPr>
          <p:cNvSpPr>
            <a:spLocks noGrp="1"/>
          </p:cNvSpPr>
          <p:nvPr>
            <p:ph type="body" sz="quarter" idx="10"/>
          </p:nvPr>
        </p:nvSpPr>
        <p:spPr>
          <a:xfrm>
            <a:off x="5305425" y="1797050"/>
            <a:ext cx="6475413" cy="3429000"/>
          </a:xfrm>
          <a:solidFill>
            <a:schemeClr val="tx2"/>
          </a:solidFill>
          <a:ln>
            <a:solidFill>
              <a:schemeClr val="accent1"/>
            </a:solidFill>
          </a:ln>
        </p:spPr>
        <p:txBody>
          <a:bodyPr lIns="540000" tIns="432000" rIns="684000" bIns="432000" anchor="ctr"/>
          <a:lstStyle>
            <a:lvl1pPr marL="0" indent="0" algn="r">
              <a:buNone/>
              <a:defRPr sz="3600"/>
            </a:lvl1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B75FA140-3B45-46CB-BBAE-44BF1411E4C8}"/>
              </a:ext>
            </a:extLst>
          </p:cNvPr>
          <p:cNvSpPr>
            <a:spLocks noGrp="1"/>
          </p:cNvSpPr>
          <p:nvPr>
            <p:ph type="body" sz="quarter" idx="13"/>
          </p:nvPr>
        </p:nvSpPr>
        <p:spPr>
          <a:xfrm>
            <a:off x="4360111" y="3536535"/>
            <a:ext cx="1285200" cy="1285200"/>
          </a:xfrm>
          <a:prstGeom prst="rect">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49" name="Tijdelijke aanduiding voor tekst 47">
            <a:extLst>
              <a:ext uri="{FF2B5EF4-FFF2-40B4-BE49-F238E27FC236}">
                <a16:creationId xmlns:a16="http://schemas.microsoft.com/office/drawing/2014/main" id="{099E4B92-63FC-4733-A454-C24A51085C3D}"/>
              </a:ext>
            </a:extLst>
          </p:cNvPr>
          <p:cNvSpPr>
            <a:spLocks noGrp="1"/>
          </p:cNvSpPr>
          <p:nvPr>
            <p:ph type="body" sz="quarter" idx="14"/>
          </p:nvPr>
        </p:nvSpPr>
        <p:spPr>
          <a:xfrm>
            <a:off x="4360111" y="5032400"/>
            <a:ext cx="1285200" cy="1285200"/>
          </a:xfrm>
          <a:prstGeom prst="rect">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7" name="Tijdelijke aanduiding voor tekst 47">
            <a:extLst>
              <a:ext uri="{FF2B5EF4-FFF2-40B4-BE49-F238E27FC236}">
                <a16:creationId xmlns:a16="http://schemas.microsoft.com/office/drawing/2014/main" id="{01704F2D-5AE7-41CC-95B2-1B3E94395878}"/>
              </a:ext>
            </a:extLst>
          </p:cNvPr>
          <p:cNvSpPr>
            <a:spLocks noGrp="1"/>
          </p:cNvSpPr>
          <p:nvPr>
            <p:ph type="body" sz="quarter" idx="12"/>
          </p:nvPr>
        </p:nvSpPr>
        <p:spPr>
          <a:xfrm>
            <a:off x="4360111" y="2040670"/>
            <a:ext cx="1285200" cy="1285200"/>
          </a:xfrm>
          <a:custGeom>
            <a:avLst/>
            <a:gdLst>
              <a:gd name="connsiteX0" fmla="*/ 0 w 1285200"/>
              <a:gd name="connsiteY0" fmla="*/ 0 h 1285200"/>
              <a:gd name="connsiteX1" fmla="*/ 1285200 w 1285200"/>
              <a:gd name="connsiteY1" fmla="*/ 0 h 1285200"/>
              <a:gd name="connsiteX2" fmla="*/ 1285200 w 1285200"/>
              <a:gd name="connsiteY2" fmla="*/ 1285200 h 1285200"/>
              <a:gd name="connsiteX3" fmla="*/ 0 w 1285200"/>
              <a:gd name="connsiteY3" fmla="*/ 1285200 h 1285200"/>
              <a:gd name="connsiteX4" fmla="*/ 0 w 1285200"/>
              <a:gd name="connsiteY4" fmla="*/ 0 h 1285200"/>
              <a:gd name="connsiteX0" fmla="*/ 0 w 1285200"/>
              <a:gd name="connsiteY0" fmla="*/ 0 h 1285200"/>
              <a:gd name="connsiteX1" fmla="*/ 1000526 w 1285200"/>
              <a:gd name="connsiteY1" fmla="*/ 355 h 1285200"/>
              <a:gd name="connsiteX2" fmla="*/ 1285200 w 1285200"/>
              <a:gd name="connsiteY2" fmla="*/ 0 h 1285200"/>
              <a:gd name="connsiteX3" fmla="*/ 1285200 w 1285200"/>
              <a:gd name="connsiteY3" fmla="*/ 1285200 h 1285200"/>
              <a:gd name="connsiteX4" fmla="*/ 0 w 1285200"/>
              <a:gd name="connsiteY4" fmla="*/ 1285200 h 1285200"/>
              <a:gd name="connsiteX5" fmla="*/ 0 w 1285200"/>
              <a:gd name="connsiteY5" fmla="*/ 0 h 1285200"/>
              <a:gd name="connsiteX0" fmla="*/ 0 w 1285200"/>
              <a:gd name="connsiteY0" fmla="*/ 0 h 1285200"/>
              <a:gd name="connsiteX1" fmla="*/ 1000526 w 1285200"/>
              <a:gd name="connsiteY1" fmla="*/ 355 h 1285200"/>
              <a:gd name="connsiteX2" fmla="*/ 1285200 w 1285200"/>
              <a:gd name="connsiteY2" fmla="*/ 0 h 1285200"/>
              <a:gd name="connsiteX3" fmla="*/ 1283492 w 1285200"/>
              <a:gd name="connsiteY3" fmla="*/ 796852 h 1285200"/>
              <a:gd name="connsiteX4" fmla="*/ 1285200 w 1285200"/>
              <a:gd name="connsiteY4" fmla="*/ 1285200 h 1285200"/>
              <a:gd name="connsiteX5" fmla="*/ 0 w 1285200"/>
              <a:gd name="connsiteY5" fmla="*/ 1285200 h 1285200"/>
              <a:gd name="connsiteX6" fmla="*/ 0 w 1285200"/>
              <a:gd name="connsiteY6" fmla="*/ 0 h 1285200"/>
              <a:gd name="connsiteX0" fmla="*/ 0 w 1285200"/>
              <a:gd name="connsiteY0" fmla="*/ 0 h 1285200"/>
              <a:gd name="connsiteX1" fmla="*/ 1000526 w 1285200"/>
              <a:gd name="connsiteY1" fmla="*/ 355 h 1285200"/>
              <a:gd name="connsiteX2" fmla="*/ 1283492 w 1285200"/>
              <a:gd name="connsiteY2" fmla="*/ 796852 h 1285200"/>
              <a:gd name="connsiteX3" fmla="*/ 1285200 w 1285200"/>
              <a:gd name="connsiteY3" fmla="*/ 1285200 h 1285200"/>
              <a:gd name="connsiteX4" fmla="*/ 0 w 1285200"/>
              <a:gd name="connsiteY4" fmla="*/ 1285200 h 1285200"/>
              <a:gd name="connsiteX5" fmla="*/ 0 w 1285200"/>
              <a:gd name="connsiteY5" fmla="*/ 0 h 12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00" h="1285200">
                <a:moveTo>
                  <a:pt x="0" y="0"/>
                </a:moveTo>
                <a:lnTo>
                  <a:pt x="1000526" y="355"/>
                </a:lnTo>
                <a:lnTo>
                  <a:pt x="1283492" y="796852"/>
                </a:lnTo>
                <a:cubicBezTo>
                  <a:pt x="1284061" y="959635"/>
                  <a:pt x="1284631" y="1122417"/>
                  <a:pt x="1285200" y="1285200"/>
                </a:cubicBezTo>
                <a:lnTo>
                  <a:pt x="0" y="1285200"/>
                </a:lnTo>
                <a:lnTo>
                  <a:pt x="0" y="0"/>
                </a:lnTo>
                <a:close/>
              </a:path>
            </a:pathLst>
          </a:cu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50" name="Tijdelijke aanduiding voor tekst 47">
            <a:extLst>
              <a:ext uri="{FF2B5EF4-FFF2-40B4-BE49-F238E27FC236}">
                <a16:creationId xmlns:a16="http://schemas.microsoft.com/office/drawing/2014/main" id="{0BA0BF50-CFAE-4248-B680-184DD29EEDEF}"/>
              </a:ext>
            </a:extLst>
          </p:cNvPr>
          <p:cNvSpPr>
            <a:spLocks noGrp="1"/>
          </p:cNvSpPr>
          <p:nvPr>
            <p:ph type="body" sz="quarter" idx="24"/>
          </p:nvPr>
        </p:nvSpPr>
        <p:spPr>
          <a:xfrm rot="15026108">
            <a:off x="3312322"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 name="Tijdelijke aanduiding voor tekst 5">
            <a:extLst>
              <a:ext uri="{FF2B5EF4-FFF2-40B4-BE49-F238E27FC236}">
                <a16:creationId xmlns:a16="http://schemas.microsoft.com/office/drawing/2014/main" id="{CCB98684-30C5-4428-A4E7-CE2240ACDCCD}"/>
              </a:ext>
            </a:extLst>
          </p:cNvPr>
          <p:cNvSpPr>
            <a:spLocks noGrp="1"/>
          </p:cNvSpPr>
          <p:nvPr>
            <p:ph type="body" sz="quarter" idx="25"/>
          </p:nvPr>
        </p:nvSpPr>
        <p:spPr>
          <a:xfrm>
            <a:off x="371475" y="2151178"/>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2" name="Tijdelijke aanduiding voor tekst 5">
            <a:extLst>
              <a:ext uri="{FF2B5EF4-FFF2-40B4-BE49-F238E27FC236}">
                <a16:creationId xmlns:a16="http://schemas.microsoft.com/office/drawing/2014/main" id="{20642D43-BB17-4F69-9E77-685518BFD40A}"/>
              </a:ext>
            </a:extLst>
          </p:cNvPr>
          <p:cNvSpPr>
            <a:spLocks noGrp="1"/>
          </p:cNvSpPr>
          <p:nvPr>
            <p:ph type="body" sz="quarter" idx="26"/>
          </p:nvPr>
        </p:nvSpPr>
        <p:spPr>
          <a:xfrm>
            <a:off x="371475" y="3647043"/>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3" name="Tijdelijke aanduiding voor tekst 5">
            <a:extLst>
              <a:ext uri="{FF2B5EF4-FFF2-40B4-BE49-F238E27FC236}">
                <a16:creationId xmlns:a16="http://schemas.microsoft.com/office/drawing/2014/main" id="{E3188A0B-C029-4AB0-AE0F-08C59E536AAC}"/>
              </a:ext>
            </a:extLst>
          </p:cNvPr>
          <p:cNvSpPr>
            <a:spLocks noGrp="1"/>
          </p:cNvSpPr>
          <p:nvPr>
            <p:ph type="body" sz="quarter" idx="27"/>
          </p:nvPr>
        </p:nvSpPr>
        <p:spPr>
          <a:xfrm>
            <a:off x="371475" y="5142908"/>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4" name="Tijdelijke aanduiding voor afbeelding 3">
            <a:extLst>
              <a:ext uri="{FF2B5EF4-FFF2-40B4-BE49-F238E27FC236}">
                <a16:creationId xmlns:a16="http://schemas.microsoft.com/office/drawing/2014/main" id="{A08E5C05-8B6B-4B34-88ED-938EA490007D}"/>
              </a:ext>
            </a:extLst>
          </p:cNvPr>
          <p:cNvSpPr>
            <a:spLocks noGrp="1"/>
          </p:cNvSpPr>
          <p:nvPr>
            <p:ph type="pic" sz="quarter" idx="19" hasCustomPrompt="1"/>
          </p:nvPr>
        </p:nvSpPr>
        <p:spPr>
          <a:xfrm>
            <a:off x="4500267" y="2196314"/>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55" name="Tijdelijke aanduiding voor afbeelding 3">
            <a:extLst>
              <a:ext uri="{FF2B5EF4-FFF2-40B4-BE49-F238E27FC236}">
                <a16:creationId xmlns:a16="http://schemas.microsoft.com/office/drawing/2014/main" id="{9B119E2C-8C8C-4B2C-BB47-48A71F86E249}"/>
              </a:ext>
            </a:extLst>
          </p:cNvPr>
          <p:cNvSpPr>
            <a:spLocks noGrp="1"/>
          </p:cNvSpPr>
          <p:nvPr>
            <p:ph type="pic" sz="quarter" idx="28" hasCustomPrompt="1"/>
          </p:nvPr>
        </p:nvSpPr>
        <p:spPr>
          <a:xfrm>
            <a:off x="4500267" y="367669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56" name="Tijdelijke aanduiding voor afbeelding 3">
            <a:extLst>
              <a:ext uri="{FF2B5EF4-FFF2-40B4-BE49-F238E27FC236}">
                <a16:creationId xmlns:a16="http://schemas.microsoft.com/office/drawing/2014/main" id="{E820CFD6-4929-44FB-8E3D-759B5EB10272}"/>
              </a:ext>
            </a:extLst>
          </p:cNvPr>
          <p:cNvSpPr>
            <a:spLocks noGrp="1"/>
          </p:cNvSpPr>
          <p:nvPr>
            <p:ph type="pic" sz="quarter" idx="29" hasCustomPrompt="1"/>
          </p:nvPr>
        </p:nvSpPr>
        <p:spPr>
          <a:xfrm>
            <a:off x="4500267" y="5188220"/>
            <a:ext cx="1004887" cy="1004887"/>
          </a:xfrm>
        </p:spPr>
        <p:txBody>
          <a:bodyPr anchor="ctr"/>
          <a:lstStyle>
            <a:lvl1pPr marL="0" indent="0" algn="ctr">
              <a:buFont typeface="Arial" panose="020B0604020202020204" pitchFamily="34" charset="0"/>
              <a:buNone/>
              <a:defRPr sz="2000"/>
            </a:lvl1pPr>
          </a:lstStyle>
          <a:p>
            <a:r>
              <a:rPr lang="nl-BE"/>
              <a:t>Icoon</a:t>
            </a:r>
          </a:p>
        </p:txBody>
      </p:sp>
    </p:spTree>
    <p:extLst>
      <p:ext uri="{BB962C8B-B14F-4D97-AF65-F5344CB8AC3E}">
        <p14:creationId xmlns:p14="http://schemas.microsoft.com/office/powerpoint/2010/main" val="872626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_6">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5" y="2005549"/>
            <a:ext cx="6439975" cy="2846902"/>
          </a:xfrm>
          <a:solidFill>
            <a:schemeClr val="tx2"/>
          </a:solidFill>
          <a:ln>
            <a:solidFill>
              <a:schemeClr val="tx2"/>
            </a:solidFill>
          </a:ln>
        </p:spPr>
        <p:txBody>
          <a:bodyPr lIns="540000" tIns="432000" rIns="684000" bIns="432000" anchor="ctr"/>
          <a:lstStyle>
            <a:lvl1pPr marL="0" indent="0" algn="l">
              <a:buNone/>
              <a:defRPr sz="3600"/>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4" name="Tijdelijke aanduiding voor tekst 3">
            <a:extLst>
              <a:ext uri="{FF2B5EF4-FFF2-40B4-BE49-F238E27FC236}">
                <a16:creationId xmlns:a16="http://schemas.microsoft.com/office/drawing/2014/main" id="{B45C1769-122C-4B0C-9DCA-8E6AF6F476DD}"/>
              </a:ext>
            </a:extLst>
          </p:cNvPr>
          <p:cNvSpPr>
            <a:spLocks noGrp="1"/>
          </p:cNvSpPr>
          <p:nvPr>
            <p:ph type="body" sz="quarter" idx="26"/>
          </p:nvPr>
        </p:nvSpPr>
        <p:spPr>
          <a:xfrm>
            <a:off x="6280823" y="2257425"/>
            <a:ext cx="5539701" cy="374572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561503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_7">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5" y="2863850"/>
            <a:ext cx="6439975" cy="2846902"/>
          </a:xfrm>
          <a:solidFill>
            <a:schemeClr val="bg2"/>
          </a:solidFill>
          <a:ln>
            <a:solidFill>
              <a:schemeClr val="bg2"/>
            </a:solidFill>
          </a:ln>
        </p:spPr>
        <p:txBody>
          <a:bodyPr lIns="540000" tIns="432000" rIns="684000" bIns="432000" anchor="ctr"/>
          <a:lstStyle>
            <a:lvl1pPr marL="0" indent="0" algn="l">
              <a:buNone/>
              <a:defRPr sz="3600"/>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5" name="Tijdelijke aanduiding voor tekst 47">
            <a:extLst>
              <a:ext uri="{FF2B5EF4-FFF2-40B4-BE49-F238E27FC236}">
                <a16:creationId xmlns:a16="http://schemas.microsoft.com/office/drawing/2014/main" id="{6CB7910D-1356-459E-9E9F-13FD840A765E}"/>
              </a:ext>
            </a:extLst>
          </p:cNvPr>
          <p:cNvSpPr>
            <a:spLocks noGrp="1"/>
          </p:cNvSpPr>
          <p:nvPr>
            <p:ph type="body" sz="quarter" idx="13"/>
          </p:nvPr>
        </p:nvSpPr>
        <p:spPr>
          <a:xfrm>
            <a:off x="6525896" y="3536535"/>
            <a:ext cx="1285200" cy="1285200"/>
          </a:xfrm>
          <a:prstGeom prst="rect">
            <a:avLst/>
          </a:pr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6" name="Tijdelijke aanduiding voor tekst 47">
            <a:extLst>
              <a:ext uri="{FF2B5EF4-FFF2-40B4-BE49-F238E27FC236}">
                <a16:creationId xmlns:a16="http://schemas.microsoft.com/office/drawing/2014/main" id="{ED494A43-126B-48B9-B79A-CBF78D12D7BD}"/>
              </a:ext>
            </a:extLst>
          </p:cNvPr>
          <p:cNvSpPr>
            <a:spLocks noGrp="1"/>
          </p:cNvSpPr>
          <p:nvPr>
            <p:ph type="body" sz="quarter" idx="14"/>
          </p:nvPr>
        </p:nvSpPr>
        <p:spPr>
          <a:xfrm>
            <a:off x="6525896" y="2065134"/>
            <a:ext cx="1285200" cy="1285200"/>
          </a:xfrm>
          <a:prstGeom prst="rect">
            <a:avLst/>
          </a:pr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7" name="Tijdelijke aanduiding voor tekst 47">
            <a:extLst>
              <a:ext uri="{FF2B5EF4-FFF2-40B4-BE49-F238E27FC236}">
                <a16:creationId xmlns:a16="http://schemas.microsoft.com/office/drawing/2014/main" id="{9E65CA7D-BED0-4D2D-A4CF-DEDE49428EE5}"/>
              </a:ext>
            </a:extLst>
          </p:cNvPr>
          <p:cNvSpPr>
            <a:spLocks noGrp="1"/>
          </p:cNvSpPr>
          <p:nvPr>
            <p:ph type="body" sz="quarter" idx="12"/>
          </p:nvPr>
        </p:nvSpPr>
        <p:spPr>
          <a:xfrm rot="10800000">
            <a:off x="6525896" y="5039180"/>
            <a:ext cx="1285200" cy="1285200"/>
          </a:xfrm>
          <a:custGeom>
            <a:avLst/>
            <a:gdLst>
              <a:gd name="connsiteX0" fmla="*/ 0 w 1285200"/>
              <a:gd name="connsiteY0" fmla="*/ 0 h 1285200"/>
              <a:gd name="connsiteX1" fmla="*/ 1285200 w 1285200"/>
              <a:gd name="connsiteY1" fmla="*/ 0 h 1285200"/>
              <a:gd name="connsiteX2" fmla="*/ 1285200 w 1285200"/>
              <a:gd name="connsiteY2" fmla="*/ 1285200 h 1285200"/>
              <a:gd name="connsiteX3" fmla="*/ 0 w 1285200"/>
              <a:gd name="connsiteY3" fmla="*/ 1285200 h 1285200"/>
              <a:gd name="connsiteX4" fmla="*/ 0 w 1285200"/>
              <a:gd name="connsiteY4" fmla="*/ 0 h 1285200"/>
              <a:gd name="connsiteX0" fmla="*/ 0 w 1285200"/>
              <a:gd name="connsiteY0" fmla="*/ 0 h 1285200"/>
              <a:gd name="connsiteX1" fmla="*/ 1000526 w 1285200"/>
              <a:gd name="connsiteY1" fmla="*/ 355 h 1285200"/>
              <a:gd name="connsiteX2" fmla="*/ 1285200 w 1285200"/>
              <a:gd name="connsiteY2" fmla="*/ 0 h 1285200"/>
              <a:gd name="connsiteX3" fmla="*/ 1285200 w 1285200"/>
              <a:gd name="connsiteY3" fmla="*/ 1285200 h 1285200"/>
              <a:gd name="connsiteX4" fmla="*/ 0 w 1285200"/>
              <a:gd name="connsiteY4" fmla="*/ 1285200 h 1285200"/>
              <a:gd name="connsiteX5" fmla="*/ 0 w 1285200"/>
              <a:gd name="connsiteY5" fmla="*/ 0 h 1285200"/>
              <a:gd name="connsiteX0" fmla="*/ 0 w 1285200"/>
              <a:gd name="connsiteY0" fmla="*/ 0 h 1285200"/>
              <a:gd name="connsiteX1" fmla="*/ 1000526 w 1285200"/>
              <a:gd name="connsiteY1" fmla="*/ 355 h 1285200"/>
              <a:gd name="connsiteX2" fmla="*/ 1285200 w 1285200"/>
              <a:gd name="connsiteY2" fmla="*/ 0 h 1285200"/>
              <a:gd name="connsiteX3" fmla="*/ 1283492 w 1285200"/>
              <a:gd name="connsiteY3" fmla="*/ 796852 h 1285200"/>
              <a:gd name="connsiteX4" fmla="*/ 1285200 w 1285200"/>
              <a:gd name="connsiteY4" fmla="*/ 1285200 h 1285200"/>
              <a:gd name="connsiteX5" fmla="*/ 0 w 1285200"/>
              <a:gd name="connsiteY5" fmla="*/ 1285200 h 1285200"/>
              <a:gd name="connsiteX6" fmla="*/ 0 w 1285200"/>
              <a:gd name="connsiteY6" fmla="*/ 0 h 1285200"/>
              <a:gd name="connsiteX0" fmla="*/ 0 w 1285200"/>
              <a:gd name="connsiteY0" fmla="*/ 0 h 1285200"/>
              <a:gd name="connsiteX1" fmla="*/ 1000526 w 1285200"/>
              <a:gd name="connsiteY1" fmla="*/ 355 h 1285200"/>
              <a:gd name="connsiteX2" fmla="*/ 1283492 w 1285200"/>
              <a:gd name="connsiteY2" fmla="*/ 796852 h 1285200"/>
              <a:gd name="connsiteX3" fmla="*/ 1285200 w 1285200"/>
              <a:gd name="connsiteY3" fmla="*/ 1285200 h 1285200"/>
              <a:gd name="connsiteX4" fmla="*/ 0 w 1285200"/>
              <a:gd name="connsiteY4" fmla="*/ 1285200 h 1285200"/>
              <a:gd name="connsiteX5" fmla="*/ 0 w 1285200"/>
              <a:gd name="connsiteY5" fmla="*/ 0 h 12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00" h="1285200">
                <a:moveTo>
                  <a:pt x="0" y="0"/>
                </a:moveTo>
                <a:lnTo>
                  <a:pt x="1000526" y="355"/>
                </a:lnTo>
                <a:lnTo>
                  <a:pt x="1283492" y="796852"/>
                </a:lnTo>
                <a:cubicBezTo>
                  <a:pt x="1284061" y="959635"/>
                  <a:pt x="1284631" y="1122417"/>
                  <a:pt x="1285200" y="1285200"/>
                </a:cubicBezTo>
                <a:lnTo>
                  <a:pt x="0" y="1285200"/>
                </a:lnTo>
                <a:lnTo>
                  <a:pt x="0" y="0"/>
                </a:lnTo>
                <a:close/>
              </a:path>
            </a:pathLst>
          </a:cu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8" name="Tijdelijke aanduiding voor afbeelding 3">
            <a:extLst>
              <a:ext uri="{FF2B5EF4-FFF2-40B4-BE49-F238E27FC236}">
                <a16:creationId xmlns:a16="http://schemas.microsoft.com/office/drawing/2014/main" id="{506BB0EB-5F12-48A5-BC1F-5EEE9170E10F}"/>
              </a:ext>
            </a:extLst>
          </p:cNvPr>
          <p:cNvSpPr>
            <a:spLocks noGrp="1"/>
          </p:cNvSpPr>
          <p:nvPr>
            <p:ph type="pic" sz="quarter" idx="19" hasCustomPrompt="1"/>
          </p:nvPr>
        </p:nvSpPr>
        <p:spPr>
          <a:xfrm>
            <a:off x="6666052" y="2196314"/>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69" name="Tijdelijke aanduiding voor afbeelding 3">
            <a:extLst>
              <a:ext uri="{FF2B5EF4-FFF2-40B4-BE49-F238E27FC236}">
                <a16:creationId xmlns:a16="http://schemas.microsoft.com/office/drawing/2014/main" id="{4C41BD19-ACC1-490A-B894-7168EFE511FC}"/>
              </a:ext>
            </a:extLst>
          </p:cNvPr>
          <p:cNvSpPr>
            <a:spLocks noGrp="1"/>
          </p:cNvSpPr>
          <p:nvPr>
            <p:ph type="pic" sz="quarter" idx="28" hasCustomPrompt="1"/>
          </p:nvPr>
        </p:nvSpPr>
        <p:spPr>
          <a:xfrm>
            <a:off x="6666052" y="367669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70" name="Tijdelijke aanduiding voor afbeelding 3">
            <a:extLst>
              <a:ext uri="{FF2B5EF4-FFF2-40B4-BE49-F238E27FC236}">
                <a16:creationId xmlns:a16="http://schemas.microsoft.com/office/drawing/2014/main" id="{2072EB46-EB3A-440D-AF94-39AE43D53A0E}"/>
              </a:ext>
            </a:extLst>
          </p:cNvPr>
          <p:cNvSpPr>
            <a:spLocks noGrp="1"/>
          </p:cNvSpPr>
          <p:nvPr>
            <p:ph type="pic" sz="quarter" idx="29" hasCustomPrompt="1"/>
          </p:nvPr>
        </p:nvSpPr>
        <p:spPr>
          <a:xfrm>
            <a:off x="6666052" y="5188220"/>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71" name="Tijdelijke aanduiding voor tekst 5">
            <a:extLst>
              <a:ext uri="{FF2B5EF4-FFF2-40B4-BE49-F238E27FC236}">
                <a16:creationId xmlns:a16="http://schemas.microsoft.com/office/drawing/2014/main" id="{81FDEBF5-3E16-4DF5-886F-A5BE304C5411}"/>
              </a:ext>
            </a:extLst>
          </p:cNvPr>
          <p:cNvSpPr>
            <a:spLocks noGrp="1"/>
          </p:cNvSpPr>
          <p:nvPr>
            <p:ph type="body" sz="quarter" idx="25"/>
          </p:nvPr>
        </p:nvSpPr>
        <p:spPr>
          <a:xfrm>
            <a:off x="8275638" y="2185730"/>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
        <p:nvSpPr>
          <p:cNvPr id="72" name="Tijdelijke aanduiding voor tekst 5">
            <a:extLst>
              <a:ext uri="{FF2B5EF4-FFF2-40B4-BE49-F238E27FC236}">
                <a16:creationId xmlns:a16="http://schemas.microsoft.com/office/drawing/2014/main" id="{D9375397-6521-4589-842A-AF0D07B8750F}"/>
              </a:ext>
            </a:extLst>
          </p:cNvPr>
          <p:cNvSpPr>
            <a:spLocks noGrp="1"/>
          </p:cNvSpPr>
          <p:nvPr>
            <p:ph type="body" sz="quarter" idx="26"/>
          </p:nvPr>
        </p:nvSpPr>
        <p:spPr>
          <a:xfrm>
            <a:off x="8275638" y="3681595"/>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
        <p:nvSpPr>
          <p:cNvPr id="73" name="Tijdelijke aanduiding voor tekst 5">
            <a:extLst>
              <a:ext uri="{FF2B5EF4-FFF2-40B4-BE49-F238E27FC236}">
                <a16:creationId xmlns:a16="http://schemas.microsoft.com/office/drawing/2014/main" id="{D449DCFE-B682-4FBF-AE20-19B0108F5366}"/>
              </a:ext>
            </a:extLst>
          </p:cNvPr>
          <p:cNvSpPr>
            <a:spLocks noGrp="1"/>
          </p:cNvSpPr>
          <p:nvPr>
            <p:ph type="body" sz="quarter" idx="27"/>
          </p:nvPr>
        </p:nvSpPr>
        <p:spPr>
          <a:xfrm>
            <a:off x="8275638" y="5177460"/>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Tree>
    <p:extLst>
      <p:ext uri="{BB962C8B-B14F-4D97-AF65-F5344CB8AC3E}">
        <p14:creationId xmlns:p14="http://schemas.microsoft.com/office/powerpoint/2010/main" val="39389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gram_8">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4" y="2606674"/>
            <a:ext cx="6315075" cy="3451225"/>
          </a:xfrm>
          <a:custGeom>
            <a:avLst/>
            <a:gdLst>
              <a:gd name="connsiteX0" fmla="*/ 0 w 6315075"/>
              <a:gd name="connsiteY0" fmla="*/ 0 h 3451225"/>
              <a:gd name="connsiteX1" fmla="*/ 6315075 w 6315075"/>
              <a:gd name="connsiteY1" fmla="*/ 0 h 3451225"/>
              <a:gd name="connsiteX2" fmla="*/ 6315075 w 6315075"/>
              <a:gd name="connsiteY2" fmla="*/ 0 h 3451225"/>
              <a:gd name="connsiteX3" fmla="*/ 6315075 w 6315075"/>
              <a:gd name="connsiteY3" fmla="*/ 3451225 h 3451225"/>
              <a:gd name="connsiteX4" fmla="*/ 0 w 6315075"/>
              <a:gd name="connsiteY4" fmla="*/ 3451225 h 3451225"/>
              <a:gd name="connsiteX5" fmla="*/ 0 w 6315075"/>
              <a:gd name="connsiteY5" fmla="*/ 0 h 3451225"/>
              <a:gd name="connsiteX0" fmla="*/ 0 w 6315075"/>
              <a:gd name="connsiteY0" fmla="*/ 0 h 3451225"/>
              <a:gd name="connsiteX1" fmla="*/ 5095876 w 6315075"/>
              <a:gd name="connsiteY1" fmla="*/ 3176 h 3451225"/>
              <a:gd name="connsiteX2" fmla="*/ 6315075 w 6315075"/>
              <a:gd name="connsiteY2" fmla="*/ 0 h 3451225"/>
              <a:gd name="connsiteX3" fmla="*/ 6315075 w 6315075"/>
              <a:gd name="connsiteY3" fmla="*/ 0 h 3451225"/>
              <a:gd name="connsiteX4" fmla="*/ 6315075 w 6315075"/>
              <a:gd name="connsiteY4" fmla="*/ 3451225 h 3451225"/>
              <a:gd name="connsiteX5" fmla="*/ 0 w 6315075"/>
              <a:gd name="connsiteY5" fmla="*/ 3451225 h 3451225"/>
              <a:gd name="connsiteX6" fmla="*/ 0 w 6315075"/>
              <a:gd name="connsiteY6" fmla="*/ 0 h 3451225"/>
              <a:gd name="connsiteX0" fmla="*/ 0 w 6315075"/>
              <a:gd name="connsiteY0" fmla="*/ 0 h 3451225"/>
              <a:gd name="connsiteX1" fmla="*/ 5095876 w 6315075"/>
              <a:gd name="connsiteY1" fmla="*/ 3176 h 3451225"/>
              <a:gd name="connsiteX2" fmla="*/ 6315075 w 6315075"/>
              <a:gd name="connsiteY2" fmla="*/ 0 h 3451225"/>
              <a:gd name="connsiteX3" fmla="*/ 6315075 w 6315075"/>
              <a:gd name="connsiteY3" fmla="*/ 3451225 h 3451225"/>
              <a:gd name="connsiteX4" fmla="*/ 0 w 6315075"/>
              <a:gd name="connsiteY4" fmla="*/ 3451225 h 3451225"/>
              <a:gd name="connsiteX5" fmla="*/ 0 w 6315075"/>
              <a:gd name="connsiteY5" fmla="*/ 0 h 3451225"/>
              <a:gd name="connsiteX0" fmla="*/ 0 w 6315075"/>
              <a:gd name="connsiteY0" fmla="*/ 0 h 3451225"/>
              <a:gd name="connsiteX1" fmla="*/ 5095876 w 6315075"/>
              <a:gd name="connsiteY1" fmla="*/ 3176 h 3451225"/>
              <a:gd name="connsiteX2" fmla="*/ 6315075 w 6315075"/>
              <a:gd name="connsiteY2" fmla="*/ 3451225 h 3451225"/>
              <a:gd name="connsiteX3" fmla="*/ 0 w 6315075"/>
              <a:gd name="connsiteY3" fmla="*/ 3451225 h 3451225"/>
              <a:gd name="connsiteX4" fmla="*/ 0 w 6315075"/>
              <a:gd name="connsiteY4" fmla="*/ 0 h 345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075" h="3451225">
                <a:moveTo>
                  <a:pt x="0" y="0"/>
                </a:moveTo>
                <a:lnTo>
                  <a:pt x="5095876" y="3176"/>
                </a:lnTo>
                <a:lnTo>
                  <a:pt x="6315075" y="3451225"/>
                </a:lnTo>
                <a:lnTo>
                  <a:pt x="0" y="3451225"/>
                </a:lnTo>
                <a:lnTo>
                  <a:pt x="0" y="0"/>
                </a:lnTo>
                <a:close/>
              </a:path>
            </a:pathLst>
          </a:custGeom>
          <a:solidFill>
            <a:schemeClr val="bg2"/>
          </a:solidFill>
          <a:ln>
            <a:solidFill>
              <a:schemeClr val="bg2"/>
            </a:solidFill>
          </a:ln>
        </p:spPr>
        <p:txBody>
          <a:bodyPr lIns="540000" tIns="432000" rIns="684000" bIns="432000" anchor="ctr"/>
          <a:lstStyle>
            <a:lvl1pPr marL="0" indent="0" algn="l">
              <a:buNone/>
              <a:defRPr sz="100">
                <a:noFill/>
              </a:defRPr>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71" name="Tijdelijke aanduiding voor tekst 5">
            <a:extLst>
              <a:ext uri="{FF2B5EF4-FFF2-40B4-BE49-F238E27FC236}">
                <a16:creationId xmlns:a16="http://schemas.microsoft.com/office/drawing/2014/main" id="{81FDEBF5-3E16-4DF5-886F-A5BE304C5411}"/>
              </a:ext>
            </a:extLst>
          </p:cNvPr>
          <p:cNvSpPr>
            <a:spLocks noGrp="1"/>
          </p:cNvSpPr>
          <p:nvPr>
            <p:ph type="body" sz="quarter" idx="25"/>
          </p:nvPr>
        </p:nvSpPr>
        <p:spPr>
          <a:xfrm>
            <a:off x="5338012" y="2196642"/>
            <a:ext cx="4788568" cy="822783"/>
          </a:xfrm>
          <a:custGeom>
            <a:avLst/>
            <a:gdLst>
              <a:gd name="connsiteX0" fmla="*/ 0 w 4788568"/>
              <a:gd name="connsiteY0" fmla="*/ 0 h 820066"/>
              <a:gd name="connsiteX1" fmla="*/ 4788568 w 4788568"/>
              <a:gd name="connsiteY1" fmla="*/ 0 h 820066"/>
              <a:gd name="connsiteX2" fmla="*/ 4788568 w 4788568"/>
              <a:gd name="connsiteY2" fmla="*/ 0 h 820066"/>
              <a:gd name="connsiteX3" fmla="*/ 4788568 w 4788568"/>
              <a:gd name="connsiteY3" fmla="*/ 820066 h 820066"/>
              <a:gd name="connsiteX4" fmla="*/ 0 w 4788568"/>
              <a:gd name="connsiteY4" fmla="*/ 820066 h 820066"/>
              <a:gd name="connsiteX5" fmla="*/ 0 w 4788568"/>
              <a:gd name="connsiteY5" fmla="*/ 0 h 820066"/>
              <a:gd name="connsiteX0" fmla="*/ 0 w 4788568"/>
              <a:gd name="connsiteY0" fmla="*/ 0 h 822783"/>
              <a:gd name="connsiteX1" fmla="*/ 4788568 w 4788568"/>
              <a:gd name="connsiteY1" fmla="*/ 0 h 822783"/>
              <a:gd name="connsiteX2" fmla="*/ 4788568 w 4788568"/>
              <a:gd name="connsiteY2" fmla="*/ 0 h 822783"/>
              <a:gd name="connsiteX3" fmla="*/ 4788568 w 4788568"/>
              <a:gd name="connsiteY3" fmla="*/ 820066 h 822783"/>
              <a:gd name="connsiteX4" fmla="*/ 291263 w 4788568"/>
              <a:gd name="connsiteY4" fmla="*/ 822783 h 822783"/>
              <a:gd name="connsiteX5" fmla="*/ 0 w 4788568"/>
              <a:gd name="connsiteY5" fmla="*/ 820066 h 822783"/>
              <a:gd name="connsiteX6" fmla="*/ 0 w 4788568"/>
              <a:gd name="connsiteY6" fmla="*/ 0 h 822783"/>
              <a:gd name="connsiteX0" fmla="*/ 0 w 4788568"/>
              <a:gd name="connsiteY0" fmla="*/ 0 h 822783"/>
              <a:gd name="connsiteX1" fmla="*/ 4788568 w 4788568"/>
              <a:gd name="connsiteY1" fmla="*/ 0 h 822783"/>
              <a:gd name="connsiteX2" fmla="*/ 4788568 w 4788568"/>
              <a:gd name="connsiteY2" fmla="*/ 0 h 822783"/>
              <a:gd name="connsiteX3" fmla="*/ 4788568 w 4788568"/>
              <a:gd name="connsiteY3" fmla="*/ 820066 h 822783"/>
              <a:gd name="connsiteX4" fmla="*/ 291263 w 4788568"/>
              <a:gd name="connsiteY4" fmla="*/ 822783 h 822783"/>
              <a:gd name="connsiteX5" fmla="*/ 0 w 4788568"/>
              <a:gd name="connsiteY5" fmla="*/ 0 h 82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8568" h="822783">
                <a:moveTo>
                  <a:pt x="0" y="0"/>
                </a:moveTo>
                <a:lnTo>
                  <a:pt x="4788568" y="0"/>
                </a:lnTo>
                <a:lnTo>
                  <a:pt x="4788568" y="0"/>
                </a:lnTo>
                <a:lnTo>
                  <a:pt x="4788568" y="820066"/>
                </a:lnTo>
                <a:lnTo>
                  <a:pt x="291263" y="822783"/>
                </a:lnTo>
                <a:lnTo>
                  <a:pt x="0" y="0"/>
                </a:lnTo>
                <a:close/>
              </a:path>
            </a:pathLst>
          </a:custGeom>
          <a:solidFill>
            <a:schemeClr val="tx2"/>
          </a:solidFill>
          <a:ln>
            <a:solidFill>
              <a:schemeClr val="tx2"/>
            </a:solidFill>
          </a:ln>
        </p:spPr>
        <p:txBody>
          <a:bodyPr lIns="252000" anchor="ctr"/>
          <a:lstStyle>
            <a:lvl1pPr marL="0" indent="0" algn="l">
              <a:buNone/>
              <a:defRPr sz="1800">
                <a:latin typeface="+mj-lt"/>
              </a:defRPr>
            </a:lvl1pPr>
            <a:lvl2pPr marL="288000" indent="0">
              <a:buNone/>
              <a:defRPr/>
            </a:lvl2pPr>
          </a:lstStyle>
          <a:p>
            <a:pPr lvl="0"/>
            <a:r>
              <a:rPr lang="nl-NL"/>
              <a:t>Klikken om de tekststijl van het model te bewerken</a:t>
            </a:r>
          </a:p>
        </p:txBody>
      </p:sp>
      <p:sp>
        <p:nvSpPr>
          <p:cNvPr id="7" name="Tijdelijke aanduiding voor inhoud 6">
            <a:extLst>
              <a:ext uri="{FF2B5EF4-FFF2-40B4-BE49-F238E27FC236}">
                <a16:creationId xmlns:a16="http://schemas.microsoft.com/office/drawing/2014/main" id="{E53DA837-10CF-4DB6-83A9-B2CFAA35A450}"/>
              </a:ext>
            </a:extLst>
          </p:cNvPr>
          <p:cNvSpPr>
            <a:spLocks noGrp="1"/>
          </p:cNvSpPr>
          <p:nvPr>
            <p:ph sz="quarter" idx="27"/>
          </p:nvPr>
        </p:nvSpPr>
        <p:spPr>
          <a:xfrm>
            <a:off x="504825" y="2743200"/>
            <a:ext cx="6181724" cy="3181350"/>
          </a:xfrm>
        </p:spPr>
        <p:txBody>
          <a:bodyPr/>
          <a:lstStyle>
            <a:lvl1pPr>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21A2CE14-AEA1-419C-A12B-CEE472686BE7}"/>
              </a:ext>
            </a:extLst>
          </p:cNvPr>
          <p:cNvSpPr>
            <a:spLocks noGrp="1"/>
          </p:cNvSpPr>
          <p:nvPr>
            <p:ph type="body" sz="quarter" idx="26"/>
          </p:nvPr>
        </p:nvSpPr>
        <p:spPr>
          <a:xfrm>
            <a:off x="6280823" y="3248025"/>
            <a:ext cx="5539701" cy="26765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619506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21B5395-EF28-4695-908E-6C2A4A009F8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Vrije vorm: vorm 3">
            <a:extLst>
              <a:ext uri="{FF2B5EF4-FFF2-40B4-BE49-F238E27FC236}">
                <a16:creationId xmlns:a16="http://schemas.microsoft.com/office/drawing/2014/main" id="{9F965BE0-DE29-41FE-B1A2-4C504CB9832E}"/>
              </a:ext>
            </a:extLst>
          </p:cNvPr>
          <p:cNvSpPr/>
          <p:nvPr userDrawn="1"/>
        </p:nvSpPr>
        <p:spPr>
          <a:xfrm>
            <a:off x="2020186" y="-21265"/>
            <a:ext cx="10185991" cy="6911163"/>
          </a:xfrm>
          <a:custGeom>
            <a:avLst/>
            <a:gdLst>
              <a:gd name="connsiteX0" fmla="*/ 0 w 10185991"/>
              <a:gd name="connsiteY0" fmla="*/ 0 h 6911163"/>
              <a:gd name="connsiteX1" fmla="*/ 2445488 w 10185991"/>
              <a:gd name="connsiteY1" fmla="*/ 6911163 h 6911163"/>
              <a:gd name="connsiteX2" fmla="*/ 10185991 w 10185991"/>
              <a:gd name="connsiteY2" fmla="*/ 6911163 h 6911163"/>
              <a:gd name="connsiteX3" fmla="*/ 10185991 w 10185991"/>
              <a:gd name="connsiteY3" fmla="*/ 10632 h 6911163"/>
              <a:gd name="connsiteX4" fmla="*/ 0 w 10185991"/>
              <a:gd name="connsiteY4" fmla="*/ 0 h 691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5991" h="6911163">
                <a:moveTo>
                  <a:pt x="0" y="0"/>
                </a:moveTo>
                <a:lnTo>
                  <a:pt x="2445488" y="6911163"/>
                </a:lnTo>
                <a:lnTo>
                  <a:pt x="10185991" y="6911163"/>
                </a:lnTo>
                <a:lnTo>
                  <a:pt x="10185991" y="10632"/>
                </a:lnTo>
                <a:lnTo>
                  <a:pt x="0" y="0"/>
                </a:lnTo>
                <a:close/>
              </a:path>
            </a:pathLst>
          </a:custGeom>
          <a:solidFill>
            <a:schemeClr val="bg1"/>
          </a:solidFill>
        </p:spPr>
        <p:txBody>
          <a:bodyPr wrap="non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5" name="Tijdelijke aanduiding voor tekst 47">
            <a:extLst>
              <a:ext uri="{FF2B5EF4-FFF2-40B4-BE49-F238E27FC236}">
                <a16:creationId xmlns:a16="http://schemas.microsoft.com/office/drawing/2014/main" id="{AE1A76FD-2ED8-4F66-BAFB-FA73CD58F151}"/>
              </a:ext>
            </a:extLst>
          </p:cNvPr>
          <p:cNvSpPr>
            <a:spLocks noGrp="1"/>
          </p:cNvSpPr>
          <p:nvPr>
            <p:ph type="body" sz="quarter" idx="11" hasCustomPrompt="1"/>
          </p:nvPr>
        </p:nvSpPr>
        <p:spPr>
          <a:xfrm>
            <a:off x="1571071" y="800742"/>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0" indent="0" algn="ctr">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6" name="Tijdelijke aanduiding voor tekst 47">
            <a:extLst>
              <a:ext uri="{FF2B5EF4-FFF2-40B4-BE49-F238E27FC236}">
                <a16:creationId xmlns:a16="http://schemas.microsoft.com/office/drawing/2014/main" id="{26234CD6-63B3-4945-9E87-F0FAF2E25995}"/>
              </a:ext>
            </a:extLst>
          </p:cNvPr>
          <p:cNvSpPr>
            <a:spLocks noGrp="1"/>
          </p:cNvSpPr>
          <p:nvPr>
            <p:ph type="body" sz="quarter" idx="12" hasCustomPrompt="1"/>
          </p:nvPr>
        </p:nvSpPr>
        <p:spPr>
          <a:xfrm>
            <a:off x="1571071" y="2647141"/>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288000" indent="-288000" algn="ctr">
              <a:lnSpc>
                <a:spcPct val="100000"/>
              </a:lnSpc>
              <a:spcBef>
                <a:spcPts val="0"/>
              </a:spcBef>
              <a:buSzTx/>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7" name="Tijdelijke aanduiding voor tekst 47">
            <a:extLst>
              <a:ext uri="{FF2B5EF4-FFF2-40B4-BE49-F238E27FC236}">
                <a16:creationId xmlns:a16="http://schemas.microsoft.com/office/drawing/2014/main" id="{0ACB44FC-7906-4FE8-A06B-40BEF15BEFB6}"/>
              </a:ext>
            </a:extLst>
          </p:cNvPr>
          <p:cNvSpPr>
            <a:spLocks noGrp="1"/>
          </p:cNvSpPr>
          <p:nvPr>
            <p:ph type="body" sz="quarter" idx="13" hasCustomPrompt="1"/>
          </p:nvPr>
        </p:nvSpPr>
        <p:spPr>
          <a:xfrm>
            <a:off x="1571071" y="4493540"/>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288000" indent="-288000" algn="ctr">
              <a:lnSpc>
                <a:spcPct val="100000"/>
              </a:lnSpc>
              <a:spcBef>
                <a:spcPts val="0"/>
              </a:spcBef>
              <a:buSzTx/>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8" name="Tijdelijke aanduiding voor tekst 47">
            <a:extLst>
              <a:ext uri="{FF2B5EF4-FFF2-40B4-BE49-F238E27FC236}">
                <a16:creationId xmlns:a16="http://schemas.microsoft.com/office/drawing/2014/main" id="{CFF76BE7-F142-49A2-8D3D-78C2A3916ED2}"/>
              </a:ext>
            </a:extLst>
          </p:cNvPr>
          <p:cNvSpPr>
            <a:spLocks noGrp="1"/>
          </p:cNvSpPr>
          <p:nvPr>
            <p:ph type="body" sz="quarter" idx="14" hasCustomPrompt="1"/>
          </p:nvPr>
        </p:nvSpPr>
        <p:spPr>
          <a:xfrm>
            <a:off x="1578160" y="1085242"/>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9" name="Tijdelijke aanduiding voor tekst 47">
            <a:extLst>
              <a:ext uri="{FF2B5EF4-FFF2-40B4-BE49-F238E27FC236}">
                <a16:creationId xmlns:a16="http://schemas.microsoft.com/office/drawing/2014/main" id="{B9CF8D82-DDA5-4B0F-9805-219015571079}"/>
              </a:ext>
            </a:extLst>
          </p:cNvPr>
          <p:cNvSpPr>
            <a:spLocks noGrp="1"/>
          </p:cNvSpPr>
          <p:nvPr>
            <p:ph type="body" sz="quarter" idx="15" hasCustomPrompt="1"/>
          </p:nvPr>
        </p:nvSpPr>
        <p:spPr>
          <a:xfrm>
            <a:off x="1578160" y="2901363"/>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10" name="Tijdelijke aanduiding voor tekst 47">
            <a:extLst>
              <a:ext uri="{FF2B5EF4-FFF2-40B4-BE49-F238E27FC236}">
                <a16:creationId xmlns:a16="http://schemas.microsoft.com/office/drawing/2014/main" id="{F43C8AD4-16A8-441A-B9D9-75E7A617171B}"/>
              </a:ext>
            </a:extLst>
          </p:cNvPr>
          <p:cNvSpPr>
            <a:spLocks noGrp="1"/>
          </p:cNvSpPr>
          <p:nvPr>
            <p:ph type="body" sz="quarter" idx="16" hasCustomPrompt="1"/>
          </p:nvPr>
        </p:nvSpPr>
        <p:spPr>
          <a:xfrm>
            <a:off x="1578160" y="4756995"/>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11" name="Tijdelijke aanduiding voor tekst 11">
            <a:extLst>
              <a:ext uri="{FF2B5EF4-FFF2-40B4-BE49-F238E27FC236}">
                <a16:creationId xmlns:a16="http://schemas.microsoft.com/office/drawing/2014/main" id="{8F1E9B37-9FFC-439A-A6CF-310698FF4D20}"/>
              </a:ext>
            </a:extLst>
          </p:cNvPr>
          <p:cNvSpPr>
            <a:spLocks noGrp="1"/>
          </p:cNvSpPr>
          <p:nvPr>
            <p:ph type="body" sz="quarter" idx="17"/>
          </p:nvPr>
        </p:nvSpPr>
        <p:spPr>
          <a:xfrm>
            <a:off x="10669941" y="6145067"/>
            <a:ext cx="1215273" cy="57895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94FF0DA3-C041-458B-9FB8-243FF0A7EC58}"/>
              </a:ext>
            </a:extLst>
          </p:cNvPr>
          <p:cNvSpPr>
            <a:spLocks noGrp="1"/>
          </p:cNvSpPr>
          <p:nvPr>
            <p:ph type="body" sz="quarter" idx="18"/>
          </p:nvPr>
        </p:nvSpPr>
        <p:spPr>
          <a:xfrm>
            <a:off x="371475" y="6305360"/>
            <a:ext cx="1302984" cy="254675"/>
          </a:xfrm>
          <a:blipFill>
            <a:blip r:embed="rId4"/>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67794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raag">
    <p:bg>
      <p:bgPr>
        <a:solidFill>
          <a:schemeClr val="tx2"/>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vraag in</a:t>
            </a:r>
            <a:endParaRPr lang="nl-BE"/>
          </a:p>
        </p:txBody>
      </p:sp>
      <p:sp>
        <p:nvSpPr>
          <p:cNvPr id="18" name="Tekstvak 17">
            <a:extLst>
              <a:ext uri="{FF2B5EF4-FFF2-40B4-BE49-F238E27FC236}">
                <a16:creationId xmlns:a16="http://schemas.microsoft.com/office/drawing/2014/main" id="{9CC8E1F9-7486-476F-9382-6AA36A9F0685}"/>
              </a:ext>
            </a:extLst>
          </p:cNvPr>
          <p:cNvSpPr txBox="1"/>
          <p:nvPr userDrawn="1"/>
        </p:nvSpPr>
        <p:spPr>
          <a:xfrm>
            <a:off x="5867400" y="1698625"/>
            <a:ext cx="457200" cy="49244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ctr"/>
            <a:r>
              <a:rPr lang="nl-BE" sz="3200">
                <a:latin typeface="FlandersArtSans-Bold" panose="00000800000000000000" pitchFamily="50" charset="0"/>
              </a:rPr>
              <a:t>?</a:t>
            </a:r>
            <a:endParaRPr lang="en-BE" sz="3200">
              <a:latin typeface="FlandersArtSans-Bold" panose="00000800000000000000" pitchFamily="50" charset="0"/>
            </a:endParaRPr>
          </a:p>
        </p:txBody>
      </p:sp>
      <p:cxnSp>
        <p:nvCxnSpPr>
          <p:cNvPr id="19" name="Rechte verbindingslijn 18">
            <a:extLst>
              <a:ext uri="{FF2B5EF4-FFF2-40B4-BE49-F238E27FC236}">
                <a16:creationId xmlns:a16="http://schemas.microsoft.com/office/drawing/2014/main" id="{7D03A297-5187-490B-8752-2A95F798CE50}"/>
              </a:ext>
            </a:extLst>
          </p:cNvPr>
          <p:cNvCxnSpPr/>
          <p:nvPr userDrawn="1"/>
        </p:nvCxnSpPr>
        <p:spPr>
          <a:xfrm>
            <a:off x="6357620" y="1944846"/>
            <a:ext cx="3939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1455017D-1E2C-4706-B1C0-9814864A9122}"/>
              </a:ext>
            </a:extLst>
          </p:cNvPr>
          <p:cNvCxnSpPr/>
          <p:nvPr userDrawn="1"/>
        </p:nvCxnSpPr>
        <p:spPr>
          <a:xfrm>
            <a:off x="1892300" y="1944846"/>
            <a:ext cx="3939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9470"/>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D03A297-5187-490B-8752-2A95F798CE50}"/>
              </a:ext>
            </a:extLst>
          </p:cNvPr>
          <p:cNvCxnSpPr>
            <a:cxnSpLocks/>
          </p:cNvCxnSpPr>
          <p:nvPr userDrawn="1"/>
        </p:nvCxnSpPr>
        <p:spPr>
          <a:xfrm>
            <a:off x="1892300" y="1944846"/>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091523E1-64D2-47FC-A4C6-E7D79E120299}"/>
              </a:ext>
            </a:extLst>
          </p:cNvPr>
          <p:cNvSpPr txBox="1"/>
          <p:nvPr userDrawn="1"/>
        </p:nvSpPr>
        <p:spPr>
          <a:xfrm>
            <a:off x="1892300" y="1608631"/>
            <a:ext cx="585430" cy="923330"/>
          </a:xfrm>
          <a:prstGeom prst="rect">
            <a:avLst/>
          </a:prstGeom>
          <a:solidFill>
            <a:schemeClr val="tx2"/>
          </a:solidFill>
        </p:spPr>
        <p:txBody>
          <a:bodyPr vert="horz" wrap="square" lIns="0" tIns="0" rIns="0" bIns="0" rtlCol="0">
            <a:spAutoFit/>
          </a:bodyPr>
          <a:lstStyle/>
          <a:p>
            <a:pPr algn="l"/>
            <a:r>
              <a:rPr lang="nl-BE" sz="6000">
                <a:latin typeface="FlandersArtSans-Bold" panose="00000800000000000000" pitchFamily="50" charset="0"/>
              </a:rPr>
              <a:t>“</a:t>
            </a:r>
            <a:endParaRPr lang="en-BE" sz="6000">
              <a:latin typeface="FlandersArtSans-Bold" panose="00000800000000000000" pitchFamily="50" charset="0"/>
            </a:endParaRPr>
          </a:p>
        </p:txBody>
      </p:sp>
      <p:sp>
        <p:nvSpPr>
          <p:cNvPr id="12" name="Tekstvak 11">
            <a:extLst>
              <a:ext uri="{FF2B5EF4-FFF2-40B4-BE49-F238E27FC236}">
                <a16:creationId xmlns:a16="http://schemas.microsoft.com/office/drawing/2014/main" id="{44BE58EF-3084-43EE-9B64-6353072C2143}"/>
              </a:ext>
            </a:extLst>
          </p:cNvPr>
          <p:cNvSpPr txBox="1"/>
          <p:nvPr userDrawn="1"/>
        </p:nvSpPr>
        <p:spPr>
          <a:xfrm rot="10800000">
            <a:off x="9711730" y="4283466"/>
            <a:ext cx="585430" cy="923330"/>
          </a:xfrm>
          <a:prstGeom prst="rect">
            <a:avLst/>
          </a:prstGeom>
          <a:solidFill>
            <a:schemeClr val="tx2"/>
          </a:solidFill>
        </p:spPr>
        <p:txBody>
          <a:bodyPr vert="horz" wrap="square" lIns="0" tIns="0" rIns="0" bIns="0" rtlCol="0">
            <a:spAutoFit/>
          </a:bodyPr>
          <a:lstStyle/>
          <a:p>
            <a:pPr algn="l"/>
            <a:r>
              <a:rPr lang="nl-BE" sz="6000">
                <a:latin typeface="FlandersArtSans-Bold" panose="00000800000000000000" pitchFamily="50" charset="0"/>
              </a:rPr>
              <a:t>“</a:t>
            </a:r>
            <a:endParaRPr lang="en-BE" sz="6000">
              <a:latin typeface="FlandersArtSans-Bold" panose="00000800000000000000" pitchFamily="50" charset="0"/>
            </a:endParaRP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quote in</a:t>
            </a:r>
            <a:endParaRPr lang="nl-BE"/>
          </a:p>
        </p:txBody>
      </p:sp>
    </p:spTree>
    <p:extLst>
      <p:ext uri="{BB962C8B-B14F-4D97-AF65-F5344CB8AC3E}">
        <p14:creationId xmlns:p14="http://schemas.microsoft.com/office/powerpoint/2010/main" val="3630500399"/>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ussentitel">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199F4B0B-926F-4B14-9603-58FB1F4ADA56}"/>
              </a:ext>
            </a:extLst>
          </p:cNvPr>
          <p:cNvSpPr/>
          <p:nvPr userDrawn="1"/>
        </p:nvSpPr>
        <p:spPr>
          <a:xfrm>
            <a:off x="371474" y="296174"/>
            <a:ext cx="11449051" cy="62649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Graphic 11">
            <a:extLst>
              <a:ext uri="{FF2B5EF4-FFF2-40B4-BE49-F238E27FC236}">
                <a16:creationId xmlns:a16="http://schemas.microsoft.com/office/drawing/2014/main" id="{D7C5FEC1-CC49-434F-A0A4-94BAD43372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9538189" y="5802074"/>
            <a:ext cx="1620830" cy="316637"/>
          </a:xfrm>
          <a:prstGeom prst="rect">
            <a:avLst/>
          </a:prstGeom>
        </p:spPr>
      </p:pic>
      <p:pic>
        <p:nvPicPr>
          <p:cNvPr id="12" name="Afbeelding 11">
            <a:extLst>
              <a:ext uri="{FF2B5EF4-FFF2-40B4-BE49-F238E27FC236}">
                <a16:creationId xmlns:a16="http://schemas.microsoft.com/office/drawing/2014/main" id="{DE76FD03-1144-46FB-BF4C-7D066D616A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4561657" y="5550971"/>
            <a:ext cx="1620829" cy="772169"/>
          </a:xfrm>
          <a:prstGeom prst="rect">
            <a:avLst/>
          </a:prstGeom>
        </p:spPr>
      </p:pic>
      <p:sp>
        <p:nvSpPr>
          <p:cNvPr id="15" name="Titel 1">
            <a:extLst>
              <a:ext uri="{FF2B5EF4-FFF2-40B4-BE49-F238E27FC236}">
                <a16:creationId xmlns:a16="http://schemas.microsoft.com/office/drawing/2014/main" id="{BED3C351-19E5-4EBA-888F-E2D214DF02BD}"/>
              </a:ext>
            </a:extLst>
          </p:cNvPr>
          <p:cNvSpPr>
            <a:spLocks noGrp="1"/>
          </p:cNvSpPr>
          <p:nvPr>
            <p:ph type="ctrTitle" hasCustomPrompt="1"/>
          </p:nvPr>
        </p:nvSpPr>
        <p:spPr>
          <a:xfrm>
            <a:off x="5833974" y="1994700"/>
            <a:ext cx="5811383" cy="2648548"/>
          </a:xfrm>
        </p:spPr>
        <p:txBody>
          <a:bodyPr anchor="b"/>
          <a:lstStyle>
            <a:lvl1pPr algn="l">
              <a:lnSpc>
                <a:spcPts val="5400"/>
              </a:lnSpc>
              <a:defRPr sz="4800" baseline="0"/>
            </a:lvl1pPr>
          </a:lstStyle>
          <a:p>
            <a:r>
              <a:rPr lang="nl-BE"/>
              <a:t>Dit is een tussentitelslide, klik om de titel toe te voegen</a:t>
            </a:r>
          </a:p>
        </p:txBody>
      </p:sp>
      <p:sp>
        <p:nvSpPr>
          <p:cNvPr id="8" name="Ondertitel 2">
            <a:extLst>
              <a:ext uri="{FF2B5EF4-FFF2-40B4-BE49-F238E27FC236}">
                <a16:creationId xmlns:a16="http://schemas.microsoft.com/office/drawing/2014/main" id="{F36A17E7-7725-4FEE-8181-CA992AB6D742}"/>
              </a:ext>
            </a:extLst>
          </p:cNvPr>
          <p:cNvSpPr>
            <a:spLocks noGrp="1"/>
          </p:cNvSpPr>
          <p:nvPr>
            <p:ph type="subTitle" idx="1" hasCustomPrompt="1"/>
          </p:nvPr>
        </p:nvSpPr>
        <p:spPr>
          <a:xfrm>
            <a:off x="5347635" y="4812858"/>
            <a:ext cx="5811384" cy="316637"/>
          </a:xfrm>
        </p:spPr>
        <p:txBody>
          <a:bodyPr/>
          <a:lstStyle>
            <a:lvl1pPr marL="0" indent="0" algn="r">
              <a:buFont typeface="Arial" panose="020B0604020202020204" pitchFamily="34" charset="0"/>
              <a:buNone/>
              <a:defRPr baseline="0"/>
            </a:lvl1pPr>
          </a:lstStyle>
          <a:p>
            <a:r>
              <a:rPr lang="nl-BE"/>
              <a:t>Klik om de ondertitel toe te voegen</a:t>
            </a:r>
          </a:p>
        </p:txBody>
      </p:sp>
      <p:pic>
        <p:nvPicPr>
          <p:cNvPr id="13" name="Graphic 12">
            <a:extLst>
              <a:ext uri="{FF2B5EF4-FFF2-40B4-BE49-F238E27FC236}">
                <a16:creationId xmlns:a16="http://schemas.microsoft.com/office/drawing/2014/main" id="{1298D5E9-896D-432A-AEBF-91BD459D482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621" b="74979"/>
          <a:stretch/>
        </p:blipFill>
        <p:spPr>
          <a:xfrm>
            <a:off x="8479578" y="296174"/>
            <a:ext cx="3340947" cy="6264275"/>
          </a:xfrm>
          <a:prstGeom prst="rect">
            <a:avLst/>
          </a:prstGeom>
        </p:spPr>
      </p:pic>
      <p:pic>
        <p:nvPicPr>
          <p:cNvPr id="16" name="Graphic 15">
            <a:extLst>
              <a:ext uri="{FF2B5EF4-FFF2-40B4-BE49-F238E27FC236}">
                <a16:creationId xmlns:a16="http://schemas.microsoft.com/office/drawing/2014/main" id="{A87F6FC0-9A5D-4EA0-8F33-13315F6B79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5178125" y="292370"/>
            <a:ext cx="3302147" cy="6255340"/>
          </a:xfrm>
          <a:prstGeom prst="rect">
            <a:avLst/>
          </a:prstGeom>
        </p:spPr>
      </p:pic>
      <p:pic>
        <p:nvPicPr>
          <p:cNvPr id="17" name="Graphic 16">
            <a:extLst>
              <a:ext uri="{FF2B5EF4-FFF2-40B4-BE49-F238E27FC236}">
                <a16:creationId xmlns:a16="http://schemas.microsoft.com/office/drawing/2014/main" id="{29DC8926-0D75-42C8-985E-786848EFB7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1875282" y="295253"/>
            <a:ext cx="3302147" cy="6264965"/>
          </a:xfrm>
          <a:prstGeom prst="rect">
            <a:avLst/>
          </a:prstGeom>
        </p:spPr>
      </p:pic>
      <p:sp>
        <p:nvSpPr>
          <p:cNvPr id="5" name="Tijdelijke aanduiding voor afbeelding 4">
            <a:extLst>
              <a:ext uri="{FF2B5EF4-FFF2-40B4-BE49-F238E27FC236}">
                <a16:creationId xmlns:a16="http://schemas.microsoft.com/office/drawing/2014/main" id="{E55984FC-6B1D-4818-A78C-D5825C03F383}"/>
              </a:ext>
            </a:extLst>
          </p:cNvPr>
          <p:cNvSpPr>
            <a:spLocks noGrp="1"/>
          </p:cNvSpPr>
          <p:nvPr>
            <p:ph type="pic" sz="quarter" idx="11" hasCustomPrompt="1"/>
          </p:nvPr>
        </p:nvSpPr>
        <p:spPr>
          <a:xfrm>
            <a:off x="367953" y="295254"/>
            <a:ext cx="5747787" cy="6271200"/>
          </a:xfrm>
          <a:custGeom>
            <a:avLst/>
            <a:gdLst>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0 w 5735483"/>
              <a:gd name="connsiteY4" fmla="*/ 6264275 h 6264275"/>
              <a:gd name="connsiteX5" fmla="*/ 0 w 5735483"/>
              <a:gd name="connsiteY5" fmla="*/ 0 h 6264275"/>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3358044 w 5735483"/>
              <a:gd name="connsiteY4" fmla="*/ 6259429 h 6264275"/>
              <a:gd name="connsiteX5" fmla="*/ 0 w 5735483"/>
              <a:gd name="connsiteY5" fmla="*/ 6264275 h 6264275"/>
              <a:gd name="connsiteX6" fmla="*/ 0 w 5735483"/>
              <a:gd name="connsiteY6" fmla="*/ 0 h 6264275"/>
              <a:gd name="connsiteX0" fmla="*/ 0 w 5735483"/>
              <a:gd name="connsiteY0" fmla="*/ 0 h 6264275"/>
              <a:gd name="connsiteX1" fmla="*/ 5735483 w 5735483"/>
              <a:gd name="connsiteY1" fmla="*/ 0 h 6264275"/>
              <a:gd name="connsiteX2" fmla="*/ 5735483 w 5735483"/>
              <a:gd name="connsiteY2" fmla="*/ 0 h 6264275"/>
              <a:gd name="connsiteX3" fmla="*/ 3358044 w 5735483"/>
              <a:gd name="connsiteY3" fmla="*/ 6259429 h 6264275"/>
              <a:gd name="connsiteX4" fmla="*/ 0 w 5735483"/>
              <a:gd name="connsiteY4" fmla="*/ 6264275 h 6264275"/>
              <a:gd name="connsiteX5" fmla="*/ 0 w 5735483"/>
              <a:gd name="connsiteY5" fmla="*/ 0 h 62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5483" h="6264275">
                <a:moveTo>
                  <a:pt x="0" y="0"/>
                </a:moveTo>
                <a:lnTo>
                  <a:pt x="5735483" y="0"/>
                </a:lnTo>
                <a:lnTo>
                  <a:pt x="5735483" y="0"/>
                </a:lnTo>
                <a:lnTo>
                  <a:pt x="3358044" y="6259429"/>
                </a:lnTo>
                <a:lnTo>
                  <a:pt x="0" y="6264275"/>
                </a:lnTo>
                <a:lnTo>
                  <a:pt x="0" y="0"/>
                </a:lnTo>
                <a:close/>
              </a:path>
            </a:pathLst>
          </a:custGeom>
          <a:solidFill>
            <a:schemeClr val="bg2"/>
          </a:solidFill>
        </p:spPr>
        <p:txBody>
          <a:bodyPr lIns="360000" rIns="1800000" anchor="ctr"/>
          <a:lstStyle>
            <a:lvl1pPr marL="0" indent="0" algn="ctr">
              <a:buNone/>
              <a:defRPr sz="2000"/>
            </a:lvl1pPr>
          </a:lstStyle>
          <a:p>
            <a:r>
              <a:rPr lang="nl-BE"/>
              <a:t>Klik op het icoon om een afbeelding toe te voegen of klik bovenaan op ‘Invoegen’ &gt; ‘Afbeeldingen’. Om een nieuwe foto in te voegen, verwijder je best de huidige en begin je terug bij stap één.</a:t>
            </a:r>
          </a:p>
          <a:p>
            <a:endParaRPr lang="en-GB"/>
          </a:p>
        </p:txBody>
      </p:sp>
      <p:grpSp>
        <p:nvGrpSpPr>
          <p:cNvPr id="11" name="Groep 10">
            <a:extLst>
              <a:ext uri="{FF2B5EF4-FFF2-40B4-BE49-F238E27FC236}">
                <a16:creationId xmlns:a16="http://schemas.microsoft.com/office/drawing/2014/main" id="{16D9828F-CDE6-4DCA-ABEE-289E7F69524E}"/>
              </a:ext>
            </a:extLst>
          </p:cNvPr>
          <p:cNvGrpSpPr/>
          <p:nvPr userDrawn="1"/>
        </p:nvGrpSpPr>
        <p:grpSpPr>
          <a:xfrm>
            <a:off x="-6865737" y="267572"/>
            <a:ext cx="3385298" cy="3438922"/>
            <a:chOff x="-3549710" y="1276353"/>
            <a:chExt cx="3385298" cy="3438922"/>
          </a:xfrm>
        </p:grpSpPr>
        <p:grpSp>
          <p:nvGrpSpPr>
            <p:cNvPr id="18" name="Groep 17">
              <a:extLst>
                <a:ext uri="{FF2B5EF4-FFF2-40B4-BE49-F238E27FC236}">
                  <a16:creationId xmlns:a16="http://schemas.microsoft.com/office/drawing/2014/main" id="{C9F07322-6588-4BAA-A886-0A9754805A06}"/>
                </a:ext>
              </a:extLst>
            </p:cNvPr>
            <p:cNvGrpSpPr/>
            <p:nvPr userDrawn="1"/>
          </p:nvGrpSpPr>
          <p:grpSpPr>
            <a:xfrm>
              <a:off x="-3549709" y="1276353"/>
              <a:ext cx="3385297" cy="2604244"/>
              <a:chOff x="-3549709" y="1276351"/>
              <a:chExt cx="3385297" cy="2604244"/>
            </a:xfrm>
          </p:grpSpPr>
          <p:sp>
            <p:nvSpPr>
              <p:cNvPr id="21" name="Rechthoek 20">
                <a:extLst>
                  <a:ext uri="{FF2B5EF4-FFF2-40B4-BE49-F238E27FC236}">
                    <a16:creationId xmlns:a16="http://schemas.microsoft.com/office/drawing/2014/main" id="{A8C73ED9-8DCB-45E8-8363-8974FCD26E83}"/>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22" name="Textfield placeholder">
                <a:extLst>
                  <a:ext uri="{FF2B5EF4-FFF2-40B4-BE49-F238E27FC236}">
                    <a16:creationId xmlns:a16="http://schemas.microsoft.com/office/drawing/2014/main" id="{90DE53D7-100C-4049-A08C-38D76BCA905F}"/>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23" name="Textfield placeholder">
                <a:extLst>
                  <a:ext uri="{FF2B5EF4-FFF2-40B4-BE49-F238E27FC236}">
                    <a16:creationId xmlns:a16="http://schemas.microsoft.com/office/drawing/2014/main" id="{B15C8AB2-57F6-4878-B3F2-896E172CFD15}"/>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4" name="Rechte verbindingslijn 23">
                <a:extLst>
                  <a:ext uri="{FF2B5EF4-FFF2-40B4-BE49-F238E27FC236}">
                    <a16:creationId xmlns:a16="http://schemas.microsoft.com/office/drawing/2014/main" id="{B79BC667-E64C-43F6-9B21-B9954A5230CA}"/>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5" name="Rechthoek 24">
                <a:extLst>
                  <a:ext uri="{FF2B5EF4-FFF2-40B4-BE49-F238E27FC236}">
                    <a16:creationId xmlns:a16="http://schemas.microsoft.com/office/drawing/2014/main" id="{2D95EE79-9456-4C5C-A647-A06EA520DB2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6" name="Picture 2">
                <a:extLst>
                  <a:ext uri="{FF2B5EF4-FFF2-40B4-BE49-F238E27FC236}">
                    <a16:creationId xmlns:a16="http://schemas.microsoft.com/office/drawing/2014/main" id="{3D955C5F-9818-4C13-A468-3EA2578754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2AAF02DC-2D87-4258-971A-F3B0222FBF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hthoek 27">
                <a:extLst>
                  <a:ext uri="{FF2B5EF4-FFF2-40B4-BE49-F238E27FC236}">
                    <a16:creationId xmlns:a16="http://schemas.microsoft.com/office/drawing/2014/main" id="{DA2EA00E-9D14-4834-8DDF-D7F6AEAE5782}"/>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8AFA2218-6974-4998-9DD8-9424B44390D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60370E0E-9C4F-43D7-98C4-2C32E685F8A2}"/>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BB4ABD2E-352B-445A-B7DE-74830F8742A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655D1FD4-BA13-4CEB-A100-38C6B4D8A3C0}"/>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33" name="Groep 32">
                <a:extLst>
                  <a:ext uri="{FF2B5EF4-FFF2-40B4-BE49-F238E27FC236}">
                    <a16:creationId xmlns:a16="http://schemas.microsoft.com/office/drawing/2014/main" id="{E433E269-3BFF-4731-9FEA-E494CF8874F3}"/>
                  </a:ext>
                </a:extLst>
              </p:cNvPr>
              <p:cNvGrpSpPr/>
              <p:nvPr/>
            </p:nvGrpSpPr>
            <p:grpSpPr>
              <a:xfrm>
                <a:off x="-3226194" y="2414273"/>
                <a:ext cx="60967" cy="103132"/>
                <a:chOff x="-2796392" y="1123442"/>
                <a:chExt cx="120832" cy="104889"/>
              </a:xfrm>
            </p:grpSpPr>
            <p:sp>
              <p:nvSpPr>
                <p:cNvPr id="73" name="Rechthoek 72">
                  <a:extLst>
                    <a:ext uri="{FF2B5EF4-FFF2-40B4-BE49-F238E27FC236}">
                      <a16:creationId xmlns:a16="http://schemas.microsoft.com/office/drawing/2014/main" id="{34E27BE2-2C78-48E6-81BB-4CC2460F98A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4" name="Rechthoek 73">
                  <a:extLst>
                    <a:ext uri="{FF2B5EF4-FFF2-40B4-BE49-F238E27FC236}">
                      <a16:creationId xmlns:a16="http://schemas.microsoft.com/office/drawing/2014/main" id="{DE68F677-05E1-48E2-892F-F788ED8EC0B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5" name="Rechthoek 74">
                  <a:extLst>
                    <a:ext uri="{FF2B5EF4-FFF2-40B4-BE49-F238E27FC236}">
                      <a16:creationId xmlns:a16="http://schemas.microsoft.com/office/drawing/2014/main" id="{6619831C-F77F-4867-9ECC-BB0EEDB74212}"/>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6" name="Rechthoek 75">
                  <a:extLst>
                    <a:ext uri="{FF2B5EF4-FFF2-40B4-BE49-F238E27FC236}">
                      <a16:creationId xmlns:a16="http://schemas.microsoft.com/office/drawing/2014/main" id="{CE3E2B55-0F7A-43EC-A75A-F646815826F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7" name="Rechthoek 76">
                  <a:extLst>
                    <a:ext uri="{FF2B5EF4-FFF2-40B4-BE49-F238E27FC236}">
                      <a16:creationId xmlns:a16="http://schemas.microsoft.com/office/drawing/2014/main" id="{87C34BFE-5EA3-4CD6-B9CD-71E9F2BCC75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4" name="Groep 33">
                <a:extLst>
                  <a:ext uri="{FF2B5EF4-FFF2-40B4-BE49-F238E27FC236}">
                    <a16:creationId xmlns:a16="http://schemas.microsoft.com/office/drawing/2014/main" id="{BFC59167-60BA-4526-AED4-5439A05D883A}"/>
                  </a:ext>
                </a:extLst>
              </p:cNvPr>
              <p:cNvGrpSpPr/>
              <p:nvPr/>
            </p:nvGrpSpPr>
            <p:grpSpPr>
              <a:xfrm>
                <a:off x="-3155473" y="2414273"/>
                <a:ext cx="60967" cy="103132"/>
                <a:chOff x="-2796392" y="1123442"/>
                <a:chExt cx="120832" cy="104889"/>
              </a:xfrm>
            </p:grpSpPr>
            <p:sp>
              <p:nvSpPr>
                <p:cNvPr id="68" name="Rechthoek 67">
                  <a:extLst>
                    <a:ext uri="{FF2B5EF4-FFF2-40B4-BE49-F238E27FC236}">
                      <a16:creationId xmlns:a16="http://schemas.microsoft.com/office/drawing/2014/main" id="{36B44068-57B0-433E-9304-AD132651DFF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98ECE626-3B8A-48EE-ACE7-DDBF3A84F81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10BB2E14-2D0E-444E-9E85-A76FC8EE9A0F}"/>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1820C690-8AA0-46CF-BF23-AC6120196806}"/>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0F15EFAA-B943-4C34-A409-C95C8D448DA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5" name="Afgeronde rechthoek 69">
                <a:extLst>
                  <a:ext uri="{FF2B5EF4-FFF2-40B4-BE49-F238E27FC236}">
                    <a16:creationId xmlns:a16="http://schemas.microsoft.com/office/drawing/2014/main" id="{4B3A4AA0-923E-4AC9-A592-DFDCED2429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267F81CE-BCF5-4F42-A1CB-E3D032DEC31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46EDEB9B-9DEE-4F06-AF54-0A7CB9D0054A}"/>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ACCFF85C-81DD-4854-82A3-94B32951C264}"/>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CDE7B641-C354-4258-9B92-3AC045EB49B8}"/>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69CD7957-4811-46D5-A9D3-40219F47D41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45205B85-601E-43A3-B3C4-6F55DA31D2E9}"/>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Rechthoek 41">
                <a:extLst>
                  <a:ext uri="{FF2B5EF4-FFF2-40B4-BE49-F238E27FC236}">
                    <a16:creationId xmlns:a16="http://schemas.microsoft.com/office/drawing/2014/main" id="{18F7CF0D-EB92-4C93-8375-51821A99A721}"/>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3" name="Rechthoek 42">
                <a:extLst>
                  <a:ext uri="{FF2B5EF4-FFF2-40B4-BE49-F238E27FC236}">
                    <a16:creationId xmlns:a16="http://schemas.microsoft.com/office/drawing/2014/main" id="{A9A3CC25-E90A-4AED-B39F-3D48A2129F1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4" name="Rechthoek 43">
                <a:extLst>
                  <a:ext uri="{FF2B5EF4-FFF2-40B4-BE49-F238E27FC236}">
                    <a16:creationId xmlns:a16="http://schemas.microsoft.com/office/drawing/2014/main" id="{91CD19B7-DB69-422F-9628-BC4C776D892B}"/>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5" name="Rechthoek 44">
                <a:extLst>
                  <a:ext uri="{FF2B5EF4-FFF2-40B4-BE49-F238E27FC236}">
                    <a16:creationId xmlns:a16="http://schemas.microsoft.com/office/drawing/2014/main" id="{B813DDAE-9A0B-461A-B963-3CCFF038D47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6" name="Vrije vorm 81">
                <a:extLst>
                  <a:ext uri="{FF2B5EF4-FFF2-40B4-BE49-F238E27FC236}">
                    <a16:creationId xmlns:a16="http://schemas.microsoft.com/office/drawing/2014/main" id="{58207764-1271-43FA-8373-3D842D512AE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7" name="Rechte verbindingslijn 46">
                <a:extLst>
                  <a:ext uri="{FF2B5EF4-FFF2-40B4-BE49-F238E27FC236}">
                    <a16:creationId xmlns:a16="http://schemas.microsoft.com/office/drawing/2014/main" id="{66DBDFA0-7A15-47DE-A2AB-A46A622D0F6A}"/>
                  </a:ext>
                </a:extLst>
              </p:cNvPr>
              <p:cNvCxnSpPr>
                <a:cxnSpLocks/>
                <a:stCxn id="27" idx="2"/>
                <a:endCxn id="3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8" name="Rechte verbindingslijn 47">
                <a:extLst>
                  <a:ext uri="{FF2B5EF4-FFF2-40B4-BE49-F238E27FC236}">
                    <a16:creationId xmlns:a16="http://schemas.microsoft.com/office/drawing/2014/main" id="{724A3BBB-A3F0-45F7-BD90-27609D18639D}"/>
                  </a:ext>
                </a:extLst>
              </p:cNvPr>
              <p:cNvCxnSpPr>
                <a:cxnSpLocks/>
                <a:stCxn id="2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9" name="Textfield placeholder">
                <a:extLst>
                  <a:ext uri="{FF2B5EF4-FFF2-40B4-BE49-F238E27FC236}">
                    <a16:creationId xmlns:a16="http://schemas.microsoft.com/office/drawing/2014/main" id="{234ACB00-1C8E-44C8-BFA0-64D461884F3E}"/>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50" name="Textfield placeholder">
                <a:extLst>
                  <a:ext uri="{FF2B5EF4-FFF2-40B4-BE49-F238E27FC236}">
                    <a16:creationId xmlns:a16="http://schemas.microsoft.com/office/drawing/2014/main" id="{BD0F8523-0D2B-4311-81E9-A72728F08A59}"/>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51" name="Textfield placeholder">
                <a:extLst>
                  <a:ext uri="{FF2B5EF4-FFF2-40B4-BE49-F238E27FC236}">
                    <a16:creationId xmlns:a16="http://schemas.microsoft.com/office/drawing/2014/main" id="{0F92D617-19BB-4B12-97F2-55B987318BDF}"/>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52" name="Afgeronde rechthoek 67">
                <a:extLst>
                  <a:ext uri="{FF2B5EF4-FFF2-40B4-BE49-F238E27FC236}">
                    <a16:creationId xmlns:a16="http://schemas.microsoft.com/office/drawing/2014/main" id="{56D97E1C-0841-4478-9ACA-C2C5418BEDF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3" name="Vrije vorm 68">
                <a:extLst>
                  <a:ext uri="{FF2B5EF4-FFF2-40B4-BE49-F238E27FC236}">
                    <a16:creationId xmlns:a16="http://schemas.microsoft.com/office/drawing/2014/main" id="{8618A33F-A23A-4679-8EC0-03C58C06B9D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4" name="Rechte verbindingslijn 53">
                <a:extLst>
                  <a:ext uri="{FF2B5EF4-FFF2-40B4-BE49-F238E27FC236}">
                    <a16:creationId xmlns:a16="http://schemas.microsoft.com/office/drawing/2014/main" id="{E8CB818D-DCB1-43FA-ACA8-5C65B19724F3}"/>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5" name="Groep 54">
                <a:extLst>
                  <a:ext uri="{FF2B5EF4-FFF2-40B4-BE49-F238E27FC236}">
                    <a16:creationId xmlns:a16="http://schemas.microsoft.com/office/drawing/2014/main" id="{0C41AC19-1F9B-4657-A625-658E218556AF}"/>
                  </a:ext>
                </a:extLst>
              </p:cNvPr>
              <p:cNvGrpSpPr/>
              <p:nvPr userDrawn="1"/>
            </p:nvGrpSpPr>
            <p:grpSpPr>
              <a:xfrm flipH="1">
                <a:off x="-2613177" y="1836300"/>
                <a:ext cx="313472" cy="324076"/>
                <a:chOff x="-2613177" y="1836300"/>
                <a:chExt cx="313472" cy="324076"/>
              </a:xfrm>
            </p:grpSpPr>
            <p:sp>
              <p:nvSpPr>
                <p:cNvPr id="56" name="Afgeronde rechthoek 69">
                  <a:extLst>
                    <a:ext uri="{FF2B5EF4-FFF2-40B4-BE49-F238E27FC236}">
                      <a16:creationId xmlns:a16="http://schemas.microsoft.com/office/drawing/2014/main" id="{F206E81B-9F94-4ACD-8C78-8A9550FF79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573E9F87-4A3C-432B-BB39-60D650A152E5}"/>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40F21560-5D35-4A4B-BF0D-3DA38068D438}"/>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E3A9D023-2A6D-487A-A7F8-E9E2CF384C08}"/>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1E66E27-874F-40EB-98B8-3EB7C357EBE5}"/>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97C5E41E-5EEA-4D51-90E8-D21F5BD593E3}"/>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60BB7193-C235-4C9D-B277-4BB3684EF17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CB86CB5E-4FD1-42F5-B1F9-85045A1C1FE8}"/>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D890F177-CBED-43A6-9EAE-98301147D5E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AF374CF-2A83-4DFD-AB06-FE6AABAF15C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22C04EA2-92A0-402C-B223-888DF1FCF84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Vrije vorm 81">
                  <a:extLst>
                    <a:ext uri="{FF2B5EF4-FFF2-40B4-BE49-F238E27FC236}">
                      <a16:creationId xmlns:a16="http://schemas.microsoft.com/office/drawing/2014/main" id="{603CBE2D-EFB5-4A96-A836-CADF29AB327B}"/>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9" name="Tijdelijke aanduiding voor tekst 2">
              <a:extLst>
                <a:ext uri="{FF2B5EF4-FFF2-40B4-BE49-F238E27FC236}">
                  <a16:creationId xmlns:a16="http://schemas.microsoft.com/office/drawing/2014/main" id="{274A5F4D-092D-4088-B6C8-4E3BC5658B84}"/>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20" name="Tijdelijke aanduiding voor tekst 2">
              <a:extLst>
                <a:ext uri="{FF2B5EF4-FFF2-40B4-BE49-F238E27FC236}">
                  <a16:creationId xmlns:a16="http://schemas.microsoft.com/office/drawing/2014/main" id="{9072B596-17D2-48F5-8297-ECBF90FA200F}"/>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8" name="Groep 77">
            <a:extLst>
              <a:ext uri="{FF2B5EF4-FFF2-40B4-BE49-F238E27FC236}">
                <a16:creationId xmlns:a16="http://schemas.microsoft.com/office/drawing/2014/main" id="{DBA9D62F-5FBC-44E5-A3B9-C9C6A8222158}"/>
              </a:ext>
            </a:extLst>
          </p:cNvPr>
          <p:cNvGrpSpPr/>
          <p:nvPr userDrawn="1"/>
        </p:nvGrpSpPr>
        <p:grpSpPr>
          <a:xfrm>
            <a:off x="-3553318" y="330222"/>
            <a:ext cx="3385296" cy="4365191"/>
            <a:chOff x="-3553318" y="1861361"/>
            <a:chExt cx="3385296" cy="4365191"/>
          </a:xfrm>
        </p:grpSpPr>
        <p:sp>
          <p:nvSpPr>
            <p:cNvPr id="79" name="Rechthoek 78">
              <a:extLst>
                <a:ext uri="{FF2B5EF4-FFF2-40B4-BE49-F238E27FC236}">
                  <a16:creationId xmlns:a16="http://schemas.microsoft.com/office/drawing/2014/main" id="{220F97A9-2E3B-4F70-AC94-1D1730EC0F5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6B3A8337-0CEA-4BA6-954A-CECA4C7D0D3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26B826EC-74BB-4776-B30A-5C96FF44604A}"/>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82" name="Groep 81">
            <a:extLst>
              <a:ext uri="{FF2B5EF4-FFF2-40B4-BE49-F238E27FC236}">
                <a16:creationId xmlns:a16="http://schemas.microsoft.com/office/drawing/2014/main" id="{309EF4DD-C818-499B-B7DC-840A55A8D8E5}"/>
              </a:ext>
            </a:extLst>
          </p:cNvPr>
          <p:cNvGrpSpPr/>
          <p:nvPr userDrawn="1"/>
        </p:nvGrpSpPr>
        <p:grpSpPr>
          <a:xfrm>
            <a:off x="-7105998" y="3972162"/>
            <a:ext cx="3523487" cy="3209847"/>
            <a:chOff x="-7285957" y="3972162"/>
            <a:chExt cx="3523487" cy="3209847"/>
          </a:xfrm>
        </p:grpSpPr>
        <p:sp>
          <p:nvSpPr>
            <p:cNvPr id="83" name="Rechthoek 82">
              <a:extLst>
                <a:ext uri="{FF2B5EF4-FFF2-40B4-BE49-F238E27FC236}">
                  <a16:creationId xmlns:a16="http://schemas.microsoft.com/office/drawing/2014/main" id="{3E2A9F4F-D7C3-428A-8007-93D695DB6B86}"/>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een afbeelding of film toe</a:t>
              </a:r>
              <a:endParaRPr lang="nl-NL" sz="1400" b="0" i="0" u="none" kern="1200" noProof="0">
                <a:solidFill>
                  <a:schemeClr val="tx1"/>
                </a:solidFill>
                <a:latin typeface="+mn-lt"/>
                <a:ea typeface="+mn-ea"/>
                <a:cs typeface="+mn-cs"/>
              </a:endParaRPr>
            </a:p>
          </p:txBody>
        </p:sp>
        <p:cxnSp>
          <p:nvCxnSpPr>
            <p:cNvPr id="84" name="Rechte verbindingslijn 83">
              <a:extLst>
                <a:ext uri="{FF2B5EF4-FFF2-40B4-BE49-F238E27FC236}">
                  <a16:creationId xmlns:a16="http://schemas.microsoft.com/office/drawing/2014/main" id="{02E5A385-EED0-4BB1-8F86-96200FBDB212}"/>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5" name="Tekstvak 84">
              <a:extLst>
                <a:ext uri="{FF2B5EF4-FFF2-40B4-BE49-F238E27FC236}">
                  <a16:creationId xmlns:a16="http://schemas.microsoft.com/office/drawing/2014/main" id="{C1C03B55-AE69-4718-9994-39D777AF455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6" name="Tekstvak 85">
              <a:extLst>
                <a:ext uri="{FF2B5EF4-FFF2-40B4-BE49-F238E27FC236}">
                  <a16:creationId xmlns:a16="http://schemas.microsoft.com/office/drawing/2014/main" id="{FA9E3AAA-85CC-4256-B550-A7005A0277A8}"/>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7" name="Tekstvak 86">
              <a:extLst>
                <a:ext uri="{FF2B5EF4-FFF2-40B4-BE49-F238E27FC236}">
                  <a16:creationId xmlns:a16="http://schemas.microsoft.com/office/drawing/2014/main" id="{B40E3765-FD32-490D-AF0D-738AFEFE9379}"/>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8" name="Tekstvak 87">
              <a:extLst>
                <a:ext uri="{FF2B5EF4-FFF2-40B4-BE49-F238E27FC236}">
                  <a16:creationId xmlns:a16="http://schemas.microsoft.com/office/drawing/2014/main" id="{0A6D5C43-19EF-4C2D-B509-386C60A4BED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fill or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9" name="Groep 88">
              <a:extLst>
                <a:ext uri="{FF2B5EF4-FFF2-40B4-BE49-F238E27FC236}">
                  <a16:creationId xmlns:a16="http://schemas.microsoft.com/office/drawing/2014/main" id="{D0942294-6A0E-418E-A679-B3FE3B8E1918}"/>
                </a:ext>
              </a:extLst>
            </p:cNvPr>
            <p:cNvGrpSpPr/>
            <p:nvPr userDrawn="1"/>
          </p:nvGrpSpPr>
          <p:grpSpPr>
            <a:xfrm>
              <a:off x="-5020889" y="4423058"/>
              <a:ext cx="250379" cy="249771"/>
              <a:chOff x="-706740" y="145633"/>
              <a:chExt cx="250379" cy="249771"/>
            </a:xfrm>
          </p:grpSpPr>
          <p:sp>
            <p:nvSpPr>
              <p:cNvPr id="108" name="Rechthoek 107">
                <a:extLst>
                  <a:ext uri="{FF2B5EF4-FFF2-40B4-BE49-F238E27FC236}">
                    <a16:creationId xmlns:a16="http://schemas.microsoft.com/office/drawing/2014/main" id="{569C2EDB-1F56-4286-8BA4-6FDB7541D0A2}"/>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9" name="Gelijkbenige driehoek 128">
                <a:extLst>
                  <a:ext uri="{FF2B5EF4-FFF2-40B4-BE49-F238E27FC236}">
                    <a16:creationId xmlns:a16="http://schemas.microsoft.com/office/drawing/2014/main" id="{B0560033-AB69-4AE1-8837-A4EF19CAEA98}"/>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0" name="Ovaal 109">
                <a:extLst>
                  <a:ext uri="{FF2B5EF4-FFF2-40B4-BE49-F238E27FC236}">
                    <a16:creationId xmlns:a16="http://schemas.microsoft.com/office/drawing/2014/main" id="{E58B0789-6FBA-454B-9802-2F72A7777CE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1" name="Rechthoek 110">
                <a:extLst>
                  <a:ext uri="{FF2B5EF4-FFF2-40B4-BE49-F238E27FC236}">
                    <a16:creationId xmlns:a16="http://schemas.microsoft.com/office/drawing/2014/main" id="{54DE39FD-AC21-4C06-9DB7-5455CE66E746}"/>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12" name="Rechte verbindingslijn 111">
                <a:extLst>
                  <a:ext uri="{FF2B5EF4-FFF2-40B4-BE49-F238E27FC236}">
                    <a16:creationId xmlns:a16="http://schemas.microsoft.com/office/drawing/2014/main" id="{EEC458CD-979B-4854-8132-9F3584097F10}"/>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90" name="Groep 89">
              <a:extLst>
                <a:ext uri="{FF2B5EF4-FFF2-40B4-BE49-F238E27FC236}">
                  <a16:creationId xmlns:a16="http://schemas.microsoft.com/office/drawing/2014/main" id="{487EBAB1-1CF0-4A9A-9DB9-FA198C4DC329}"/>
                </a:ext>
              </a:extLst>
            </p:cNvPr>
            <p:cNvGrpSpPr/>
            <p:nvPr userDrawn="1"/>
          </p:nvGrpSpPr>
          <p:grpSpPr>
            <a:xfrm>
              <a:off x="-4668802" y="4423057"/>
              <a:ext cx="252000" cy="216024"/>
              <a:chOff x="-932185" y="5325334"/>
              <a:chExt cx="252000" cy="216024"/>
            </a:xfrm>
          </p:grpSpPr>
          <p:sp>
            <p:nvSpPr>
              <p:cNvPr id="91" name="Rechthoek 90">
                <a:extLst>
                  <a:ext uri="{FF2B5EF4-FFF2-40B4-BE49-F238E27FC236}">
                    <a16:creationId xmlns:a16="http://schemas.microsoft.com/office/drawing/2014/main" id="{16BD5C04-E20A-4027-A38D-853CDC193B5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92" name="Groep 91">
                <a:extLst>
                  <a:ext uri="{FF2B5EF4-FFF2-40B4-BE49-F238E27FC236}">
                    <a16:creationId xmlns:a16="http://schemas.microsoft.com/office/drawing/2014/main" id="{2769BD23-214F-4D2F-974B-EEA6B6D211DF}"/>
                  </a:ext>
                </a:extLst>
              </p:cNvPr>
              <p:cNvGrpSpPr/>
              <p:nvPr userDrawn="1"/>
            </p:nvGrpSpPr>
            <p:grpSpPr>
              <a:xfrm>
                <a:off x="-925512" y="5325900"/>
                <a:ext cx="241658" cy="36000"/>
                <a:chOff x="-964435" y="5325900"/>
                <a:chExt cx="241658" cy="36000"/>
              </a:xfrm>
            </p:grpSpPr>
            <p:sp>
              <p:nvSpPr>
                <p:cNvPr id="101" name="Rechthoek 100">
                  <a:extLst>
                    <a:ext uri="{FF2B5EF4-FFF2-40B4-BE49-F238E27FC236}">
                      <a16:creationId xmlns:a16="http://schemas.microsoft.com/office/drawing/2014/main" id="{B1C318BA-A1BC-4C06-BFC4-751C8F77B5B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B9179F2-0B94-49D1-8CBE-3B02D285BE63}"/>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8196FB30-9427-44B1-B512-6CDC29FA76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Rechthoek 103">
                  <a:extLst>
                    <a:ext uri="{FF2B5EF4-FFF2-40B4-BE49-F238E27FC236}">
                      <a16:creationId xmlns:a16="http://schemas.microsoft.com/office/drawing/2014/main" id="{A8D601A8-7138-407B-87C7-C2879C7FA03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Rechthoek 104">
                  <a:extLst>
                    <a:ext uri="{FF2B5EF4-FFF2-40B4-BE49-F238E27FC236}">
                      <a16:creationId xmlns:a16="http://schemas.microsoft.com/office/drawing/2014/main" id="{57C922A7-432E-4FA1-B780-D62E8A2BEE4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7513AB5D-6A08-440C-AE17-80AB14A5C3B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1D49EF06-AE37-4405-995E-138C695A3E8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93" name="Groep 92">
                <a:extLst>
                  <a:ext uri="{FF2B5EF4-FFF2-40B4-BE49-F238E27FC236}">
                    <a16:creationId xmlns:a16="http://schemas.microsoft.com/office/drawing/2014/main" id="{50034975-9D92-44B2-86F3-5F8B87BBBDCD}"/>
                  </a:ext>
                </a:extLst>
              </p:cNvPr>
              <p:cNvGrpSpPr/>
              <p:nvPr userDrawn="1"/>
            </p:nvGrpSpPr>
            <p:grpSpPr>
              <a:xfrm>
                <a:off x="-925512" y="5502593"/>
                <a:ext cx="241658" cy="36000"/>
                <a:chOff x="-964435" y="5325900"/>
                <a:chExt cx="241658" cy="36000"/>
              </a:xfrm>
            </p:grpSpPr>
            <p:sp>
              <p:nvSpPr>
                <p:cNvPr id="94" name="Rechthoek 93">
                  <a:extLst>
                    <a:ext uri="{FF2B5EF4-FFF2-40B4-BE49-F238E27FC236}">
                      <a16:creationId xmlns:a16="http://schemas.microsoft.com/office/drawing/2014/main" id="{1747A63B-5585-4F14-AD3C-8D394CF564C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3970D870-2F55-4AB1-B0B6-8EFDF951AB72}"/>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F04615CE-6DE5-4FA9-84B4-13334648893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00CA9C74-98DF-4D8D-8ACE-6057DFF1421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F8634F2-0DA3-48C7-B441-6CDA7831C6B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B9E53EE-EB77-4146-9E77-F3FAFFC33B21}"/>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43244669-6A1E-4A3F-BFB3-50184E5F1A8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470558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_2">
    <p:bg>
      <p:bgPr>
        <a:solidFill>
          <a:schemeClr val="tx2"/>
        </a:solidFill>
        <a:effectLst/>
      </p:bgPr>
    </p:bg>
    <p:spTree>
      <p:nvGrpSpPr>
        <p:cNvPr id="1" name=""/>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D03A297-5187-490B-8752-2A95F798CE50}"/>
              </a:ext>
            </a:extLst>
          </p:cNvPr>
          <p:cNvCxnSpPr>
            <a:cxnSpLocks/>
          </p:cNvCxnSpPr>
          <p:nvPr userDrawn="1"/>
        </p:nvCxnSpPr>
        <p:spPr>
          <a:xfrm>
            <a:off x="1892300" y="1944846"/>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tekst in</a:t>
            </a:r>
            <a:endParaRPr lang="nl-BE"/>
          </a:p>
        </p:txBody>
      </p:sp>
    </p:spTree>
    <p:extLst>
      <p:ext uri="{BB962C8B-B14F-4D97-AF65-F5344CB8AC3E}">
        <p14:creationId xmlns:p14="http://schemas.microsoft.com/office/powerpoint/2010/main" val="1797182457"/>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edank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a:p>
            <a:endParaRPr lang="nl-BE"/>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2264736"/>
            <a:ext cx="6354847" cy="2648548"/>
          </a:xfrm>
        </p:spPr>
        <p:txBody>
          <a:bodyPr anchor="b"/>
          <a:lstStyle>
            <a:lvl1pPr algn="l">
              <a:lnSpc>
                <a:spcPts val="5400"/>
              </a:lnSpc>
              <a:defRPr sz="5400" baseline="0"/>
            </a:lvl1pPr>
          </a:lstStyle>
          <a:p>
            <a:r>
              <a:rPr lang="nl-BE"/>
              <a:t>Dit is de laatste, slide, voeg je naam en contactgegevens toe</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39371" y="5148235"/>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21/06/2022</a:t>
            </a:fld>
            <a:endParaRPr lang="nl-BE"/>
          </a:p>
        </p:txBody>
      </p:sp>
    </p:spTree>
    <p:extLst>
      <p:ext uri="{BB962C8B-B14F-4D97-AF65-F5344CB8AC3E}">
        <p14:creationId xmlns:p14="http://schemas.microsoft.com/office/powerpoint/2010/main" val="2606377638"/>
      </p:ext>
    </p:extLst>
  </p:cSld>
  <p:clrMapOvr>
    <a:masterClrMapping/>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4" name="Afbeelding 3" descr="Afbeelding met gebouw, buiten, lucht, groot&#10;&#10;Automatisch gegenereerde beschrijving">
            <a:extLst>
              <a:ext uri="{FF2B5EF4-FFF2-40B4-BE49-F238E27FC236}">
                <a16:creationId xmlns:a16="http://schemas.microsoft.com/office/drawing/2014/main" id="{19519453-66AA-481C-B49A-B784C20F25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160" t="1589" r="21958" b="4349"/>
          <a:stretch/>
        </p:blipFill>
        <p:spPr>
          <a:xfrm>
            <a:off x="5207997" y="0"/>
            <a:ext cx="6984004" cy="6858000"/>
          </a:xfrm>
          <a:prstGeom prst="rect">
            <a:avLst/>
          </a:prstGeom>
        </p:spPr>
      </p:pic>
      <p:grpSp>
        <p:nvGrpSpPr>
          <p:cNvPr id="6" name="Groeperen 15">
            <a:extLst>
              <a:ext uri="{FF2B5EF4-FFF2-40B4-BE49-F238E27FC236}">
                <a16:creationId xmlns:a16="http://schemas.microsoft.com/office/drawing/2014/main" id="{97654D8D-C91E-4F4F-A206-06DFD2B499BE}"/>
              </a:ext>
            </a:extLst>
          </p:cNvPr>
          <p:cNvGrpSpPr/>
          <p:nvPr userDrawn="1"/>
        </p:nvGrpSpPr>
        <p:grpSpPr>
          <a:xfrm>
            <a:off x="0" y="-1"/>
            <a:ext cx="8204430" cy="6858002"/>
            <a:chOff x="871872" y="493166"/>
            <a:chExt cx="5310151" cy="5918271"/>
          </a:xfrm>
          <a:solidFill>
            <a:schemeClr val="tx2"/>
          </a:solidFill>
        </p:grpSpPr>
        <p:sp>
          <p:nvSpPr>
            <p:cNvPr id="7" name="Rechthoek 6">
              <a:extLst>
                <a:ext uri="{FF2B5EF4-FFF2-40B4-BE49-F238E27FC236}">
                  <a16:creationId xmlns:a16="http://schemas.microsoft.com/office/drawing/2014/main" id="{28BD7919-2265-465C-8284-7EF4D65656F0}"/>
                </a:ext>
              </a:extLst>
            </p:cNvPr>
            <p:cNvSpPr>
              <a:spLocks/>
            </p:cNvSpPr>
            <p:nvPr userDrawn="1"/>
          </p:nvSpPr>
          <p:spPr>
            <a:xfrm>
              <a:off x="871872" y="493167"/>
              <a:ext cx="3524646" cy="591827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sp>
          <p:nvSpPr>
            <p:cNvPr id="8" name="Rechthoekige driehoek 7">
              <a:extLst>
                <a:ext uri="{FF2B5EF4-FFF2-40B4-BE49-F238E27FC236}">
                  <a16:creationId xmlns:a16="http://schemas.microsoft.com/office/drawing/2014/main" id="{135F743C-9113-440B-B726-07FDB058A09E}"/>
                </a:ext>
              </a:extLst>
            </p:cNvPr>
            <p:cNvSpPr/>
            <p:nvPr userDrawn="1"/>
          </p:nvSpPr>
          <p:spPr>
            <a:xfrm>
              <a:off x="4396517" y="493166"/>
              <a:ext cx="1785506" cy="591827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grpSp>
      <p:sp>
        <p:nvSpPr>
          <p:cNvPr id="10" name="Titel 1">
            <a:extLst>
              <a:ext uri="{FF2B5EF4-FFF2-40B4-BE49-F238E27FC236}">
                <a16:creationId xmlns:a16="http://schemas.microsoft.com/office/drawing/2014/main" id="{E7F5D211-3AA3-44C3-8A0A-929A29173478}"/>
              </a:ext>
            </a:extLst>
          </p:cNvPr>
          <p:cNvSpPr txBox="1">
            <a:spLocks/>
          </p:cNvSpPr>
          <p:nvPr userDrawn="1"/>
        </p:nvSpPr>
        <p:spPr>
          <a:xfrm>
            <a:off x="968129" y="3018725"/>
            <a:ext cx="4477611" cy="692560"/>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FlandersArtSans-Bold" panose="00000800000000000000" pitchFamily="2" charset="0"/>
                <a:ea typeface="+mj-ea"/>
              </a:rPr>
              <a:t>WEBSITE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vlaanderen.be/intern/</a:t>
            </a:r>
            <a:r>
              <a:rPr kumimoji="0" lang="nl-NL" sz="2000" b="0" i="0" u="none" strike="noStrike" kern="1200" cap="none" spc="0" normalizeH="0" baseline="0" noProof="0" err="1">
                <a:ln>
                  <a:noFill/>
                </a:ln>
                <a:solidFill>
                  <a:prstClr val="black"/>
                </a:solidFill>
                <a:effectLst/>
                <a:uLnTx/>
                <a:uFillTx/>
                <a:latin typeface="Flanders Art Sans" panose="00000500000000000000" pitchFamily="50" charset="0"/>
                <a:ea typeface="+mj-ea"/>
                <a:cs typeface="Calibri Light" panose="020F0302020204030204" pitchFamily="34" charset="0"/>
              </a:rPr>
              <a:t>ago</a:t>
            </a:r>
            <a:endPar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endParaRPr>
          </a:p>
        </p:txBody>
      </p:sp>
      <p:sp>
        <p:nvSpPr>
          <p:cNvPr id="11" name="Titel 1">
            <a:extLst>
              <a:ext uri="{FF2B5EF4-FFF2-40B4-BE49-F238E27FC236}">
                <a16:creationId xmlns:a16="http://schemas.microsoft.com/office/drawing/2014/main" id="{2BB3671A-138D-4857-ADBF-CCBC52C3F3D3}"/>
              </a:ext>
            </a:extLst>
          </p:cNvPr>
          <p:cNvSpPr txBox="1">
            <a:spLocks/>
          </p:cNvSpPr>
          <p:nvPr userDrawn="1"/>
        </p:nvSpPr>
        <p:spPr>
          <a:xfrm>
            <a:off x="968129" y="5281018"/>
            <a:ext cx="6167189" cy="734458"/>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endParaRPr>
          </a:p>
        </p:txBody>
      </p:sp>
      <p:sp>
        <p:nvSpPr>
          <p:cNvPr id="12" name="Titel 1">
            <a:extLst>
              <a:ext uri="{FF2B5EF4-FFF2-40B4-BE49-F238E27FC236}">
                <a16:creationId xmlns:a16="http://schemas.microsoft.com/office/drawing/2014/main" id="{D21479C2-2CA3-4E01-8F4B-6C191D066301}"/>
              </a:ext>
            </a:extLst>
          </p:cNvPr>
          <p:cNvSpPr txBox="1">
            <a:spLocks/>
          </p:cNvSpPr>
          <p:nvPr userDrawn="1"/>
        </p:nvSpPr>
        <p:spPr>
          <a:xfrm>
            <a:off x="968129" y="3935046"/>
            <a:ext cx="4477611" cy="1253174"/>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FlandersArtSans-Bold" panose="00000800000000000000" pitchFamily="2" charset="0"/>
                <a:ea typeface="+mj-ea"/>
              </a:rPr>
              <a:t>ADRES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Herman Teirlinckgebouw</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Havenlaan 88 - bus 50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1000 Brussel - België</a:t>
            </a:r>
          </a:p>
        </p:txBody>
      </p:sp>
      <p:pic>
        <p:nvPicPr>
          <p:cNvPr id="13" name="Graphic 11">
            <a:extLst>
              <a:ext uri="{FF2B5EF4-FFF2-40B4-BE49-F238E27FC236}">
                <a16:creationId xmlns:a16="http://schemas.microsoft.com/office/drawing/2014/main" id="{36BC3F9A-4D98-475B-AC3A-289944375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5683485" y="6054571"/>
            <a:ext cx="1620830" cy="316637"/>
          </a:xfrm>
          <a:prstGeom prst="rect">
            <a:avLst/>
          </a:prstGeom>
        </p:spPr>
      </p:pic>
      <p:pic>
        <p:nvPicPr>
          <p:cNvPr id="14" name="Afbeelding 13">
            <a:extLst>
              <a:ext uri="{FF2B5EF4-FFF2-40B4-BE49-F238E27FC236}">
                <a16:creationId xmlns:a16="http://schemas.microsoft.com/office/drawing/2014/main" id="{64871195-C78B-47F7-90F2-994D303E8A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Tree>
    <p:extLst>
      <p:ext uri="{BB962C8B-B14F-4D97-AF65-F5344CB8AC3E}">
        <p14:creationId xmlns:p14="http://schemas.microsoft.com/office/powerpoint/2010/main" val="1440947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ankondiging">
    <p:bg>
      <p:bgPr>
        <a:solidFill>
          <a:schemeClr val="tx2"/>
        </a:solidFill>
        <a:effectLst/>
      </p:bgPr>
    </p:bg>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9921B9CC-ED42-43BB-B161-6EEB646CA0E8}"/>
              </a:ext>
            </a:extLst>
          </p:cNvPr>
          <p:cNvSpPr>
            <a:spLocks noGrp="1"/>
          </p:cNvSpPr>
          <p:nvPr>
            <p:ph type="pic" sz="quarter" idx="11" hasCustomPrompt="1"/>
          </p:nvPr>
        </p:nvSpPr>
        <p:spPr>
          <a:xfrm>
            <a:off x="1903035" y="-11112"/>
            <a:ext cx="10288965" cy="6873396"/>
          </a:xfrm>
          <a:custGeom>
            <a:avLst/>
            <a:gdLst>
              <a:gd name="connsiteX0" fmla="*/ 0 w 10288965"/>
              <a:gd name="connsiteY0" fmla="*/ 0 h 6873396"/>
              <a:gd name="connsiteX1" fmla="*/ 5610225 w 10288965"/>
              <a:gd name="connsiteY1" fmla="*/ 0 h 6873396"/>
              <a:gd name="connsiteX2" fmla="*/ 5610225 w 10288965"/>
              <a:gd name="connsiteY2" fmla="*/ 11112 h 6873396"/>
              <a:gd name="connsiteX3" fmla="*/ 10288965 w 10288965"/>
              <a:gd name="connsiteY3" fmla="*/ 11112 h 6873396"/>
              <a:gd name="connsiteX4" fmla="*/ 10288965 w 10288965"/>
              <a:gd name="connsiteY4" fmla="*/ 6869112 h 6873396"/>
              <a:gd name="connsiteX5" fmla="*/ 5610225 w 10288965"/>
              <a:gd name="connsiteY5" fmla="*/ 6869112 h 6873396"/>
              <a:gd name="connsiteX6" fmla="*/ 5610225 w 10288965"/>
              <a:gd name="connsiteY6" fmla="*/ 6872355 h 6873396"/>
              <a:gd name="connsiteX7" fmla="*/ 2413591 w 10288965"/>
              <a:gd name="connsiteY7" fmla="*/ 6873396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8965" h="6873396">
                <a:moveTo>
                  <a:pt x="0" y="0"/>
                </a:moveTo>
                <a:lnTo>
                  <a:pt x="5610225" y="0"/>
                </a:lnTo>
                <a:lnTo>
                  <a:pt x="5610225" y="11112"/>
                </a:lnTo>
                <a:lnTo>
                  <a:pt x="10288965" y="11112"/>
                </a:lnTo>
                <a:lnTo>
                  <a:pt x="10288965" y="6869112"/>
                </a:lnTo>
                <a:lnTo>
                  <a:pt x="5610225" y="6869112"/>
                </a:lnTo>
                <a:lnTo>
                  <a:pt x="5610225" y="6872355"/>
                </a:lnTo>
                <a:lnTo>
                  <a:pt x="2413591" y="6873396"/>
                </a:lnTo>
                <a:close/>
              </a:path>
            </a:pathLst>
          </a:custGeom>
          <a:solidFill>
            <a:schemeClr val="bg1">
              <a:lumMod val="95000"/>
            </a:schemeClr>
          </a:solidFill>
        </p:spPr>
        <p:txBody>
          <a:bodyPr wrap="square" rIns="1800000" anchor="b">
            <a:noAutofit/>
          </a:bodyPr>
          <a:lstStyle>
            <a:lvl1pPr marL="0" indent="0" algn="ctr">
              <a:buFont typeface="Arial" panose="020B0604020202020204" pitchFamily="34" charset="0"/>
              <a:buNone/>
              <a:defRPr sz="2000"/>
            </a:lvl1pPr>
          </a:lstStyle>
          <a:p>
            <a:r>
              <a:rPr lang="nl-BE"/>
              <a:t>Klik op het icoon om een afbeelding toe te voege. Trek de aandacht van je publiek door een interessant feit, een vraag of een verhaal</a:t>
            </a:r>
          </a:p>
        </p:txBody>
      </p:sp>
      <p:sp>
        <p:nvSpPr>
          <p:cNvPr id="22" name="Tijdelijke aanduiding voor tekst 2">
            <a:extLst>
              <a:ext uri="{FF2B5EF4-FFF2-40B4-BE49-F238E27FC236}">
                <a16:creationId xmlns:a16="http://schemas.microsoft.com/office/drawing/2014/main" id="{9EF3E56C-4860-4284-BD01-23F08F4D59E0}"/>
              </a:ext>
            </a:extLst>
          </p:cNvPr>
          <p:cNvSpPr>
            <a:spLocks noGrp="1"/>
          </p:cNvSpPr>
          <p:nvPr>
            <p:ph type="body" sz="quarter" idx="17" hasCustomPrompt="1"/>
          </p:nvPr>
        </p:nvSpPr>
        <p:spPr>
          <a:xfrm>
            <a:off x="3574743" y="3088320"/>
            <a:ext cx="7525647" cy="760529"/>
          </a:xfrm>
        </p:spPr>
        <p:txBody>
          <a:bodyPr anchor="ctr"/>
          <a:lstStyle>
            <a:lvl1pPr marL="0" indent="0">
              <a:buNone/>
              <a:defRPr sz="6600">
                <a:latin typeface="+mj-lt"/>
              </a:defRPr>
            </a:lvl1pPr>
          </a:lstStyle>
          <a:p>
            <a:pPr lvl="0"/>
            <a:r>
              <a:rPr lang="nl-NL"/>
              <a:t>AANKONDIGING</a:t>
            </a:r>
          </a:p>
        </p:txBody>
      </p:sp>
      <p:sp>
        <p:nvSpPr>
          <p:cNvPr id="4" name="Tijdelijke aanduiding voor tekst 11">
            <a:extLst>
              <a:ext uri="{FF2B5EF4-FFF2-40B4-BE49-F238E27FC236}">
                <a16:creationId xmlns:a16="http://schemas.microsoft.com/office/drawing/2014/main" id="{617D5497-88C2-4669-A39B-8A81ED8B7658}"/>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5" name="Tijdelijke aanduiding voor tekst 11">
            <a:extLst>
              <a:ext uri="{FF2B5EF4-FFF2-40B4-BE49-F238E27FC236}">
                <a16:creationId xmlns:a16="http://schemas.microsoft.com/office/drawing/2014/main" id="{6ED222AE-2A04-4736-97AB-2DFCC0E216DE}"/>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6" name="Groep 5">
            <a:extLst>
              <a:ext uri="{FF2B5EF4-FFF2-40B4-BE49-F238E27FC236}">
                <a16:creationId xmlns:a16="http://schemas.microsoft.com/office/drawing/2014/main" id="{28DDB16A-5355-4281-B17D-87E29E2A0618}"/>
              </a:ext>
            </a:extLst>
          </p:cNvPr>
          <p:cNvGrpSpPr/>
          <p:nvPr userDrawn="1"/>
        </p:nvGrpSpPr>
        <p:grpSpPr>
          <a:xfrm>
            <a:off x="-6865737" y="267572"/>
            <a:ext cx="3385298" cy="3438922"/>
            <a:chOff x="-3549710" y="1276353"/>
            <a:chExt cx="3385298" cy="3438922"/>
          </a:xfrm>
        </p:grpSpPr>
        <p:grpSp>
          <p:nvGrpSpPr>
            <p:cNvPr id="7" name="Groep 6">
              <a:extLst>
                <a:ext uri="{FF2B5EF4-FFF2-40B4-BE49-F238E27FC236}">
                  <a16:creationId xmlns:a16="http://schemas.microsoft.com/office/drawing/2014/main" id="{D8773476-DB32-4709-80EF-67D7222FA3E4}"/>
                </a:ext>
              </a:extLst>
            </p:cNvPr>
            <p:cNvGrpSpPr/>
            <p:nvPr userDrawn="1"/>
          </p:nvGrpSpPr>
          <p:grpSpPr>
            <a:xfrm>
              <a:off x="-3549709" y="1276353"/>
              <a:ext cx="3385297" cy="2604244"/>
              <a:chOff x="-3549709" y="1276351"/>
              <a:chExt cx="3385297" cy="2604244"/>
            </a:xfrm>
          </p:grpSpPr>
          <p:sp>
            <p:nvSpPr>
              <p:cNvPr id="10" name="Rechthoek 9">
                <a:extLst>
                  <a:ext uri="{FF2B5EF4-FFF2-40B4-BE49-F238E27FC236}">
                    <a16:creationId xmlns:a16="http://schemas.microsoft.com/office/drawing/2014/main" id="{B0CC1F5B-3BAE-49DB-86F9-C27201D287BC}"/>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 name="Textfield placeholder">
                <a:extLst>
                  <a:ext uri="{FF2B5EF4-FFF2-40B4-BE49-F238E27FC236}">
                    <a16:creationId xmlns:a16="http://schemas.microsoft.com/office/drawing/2014/main" id="{0F37B338-96DB-4019-B698-537428989DCA}"/>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2" name="Textfield placeholder">
                <a:extLst>
                  <a:ext uri="{FF2B5EF4-FFF2-40B4-BE49-F238E27FC236}">
                    <a16:creationId xmlns:a16="http://schemas.microsoft.com/office/drawing/2014/main" id="{667CB4C1-3695-4D6B-A3BD-C1A0A33BC80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3" name="Rechte verbindingslijn 12">
                <a:extLst>
                  <a:ext uri="{FF2B5EF4-FFF2-40B4-BE49-F238E27FC236}">
                    <a16:creationId xmlns:a16="http://schemas.microsoft.com/office/drawing/2014/main" id="{7E59A06D-F5CF-47C6-B204-65959BF01373}"/>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4" name="Rechthoek 13">
                <a:extLst>
                  <a:ext uri="{FF2B5EF4-FFF2-40B4-BE49-F238E27FC236}">
                    <a16:creationId xmlns:a16="http://schemas.microsoft.com/office/drawing/2014/main" id="{AC0F4342-94B4-44F8-8580-79D84662BB6D}"/>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5" name="Picture 2">
                <a:extLst>
                  <a:ext uri="{FF2B5EF4-FFF2-40B4-BE49-F238E27FC236}">
                    <a16:creationId xmlns:a16="http://schemas.microsoft.com/office/drawing/2014/main" id="{C90C6A3D-8B74-4DE9-B9CC-5FCAECF919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28FFE353-7338-440A-A396-1FC8B819F1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hoek 16">
                <a:extLst>
                  <a:ext uri="{FF2B5EF4-FFF2-40B4-BE49-F238E27FC236}">
                    <a16:creationId xmlns:a16="http://schemas.microsoft.com/office/drawing/2014/main" id="{82020666-D05A-4FB1-96E8-5B44E2EDD51A}"/>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 name="Rechthoek 17">
                <a:extLst>
                  <a:ext uri="{FF2B5EF4-FFF2-40B4-BE49-F238E27FC236}">
                    <a16:creationId xmlns:a16="http://schemas.microsoft.com/office/drawing/2014/main" id="{1CFFE266-E87F-4E72-80D2-8E9DAAB181C2}"/>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9" name="Rechthoek 18">
                <a:extLst>
                  <a:ext uri="{FF2B5EF4-FFF2-40B4-BE49-F238E27FC236}">
                    <a16:creationId xmlns:a16="http://schemas.microsoft.com/office/drawing/2014/main" id="{1225A9AD-5873-4470-A536-6F0E0A14576A}"/>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DC544819-CAFE-406C-894B-2D10B3596C11}"/>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27F00C9F-6142-4BFE-B0B1-88D78F49CE75}"/>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3" name="Groep 22">
                <a:extLst>
                  <a:ext uri="{FF2B5EF4-FFF2-40B4-BE49-F238E27FC236}">
                    <a16:creationId xmlns:a16="http://schemas.microsoft.com/office/drawing/2014/main" id="{8611D9A6-9E12-4C1F-A8F4-5EAC18697033}"/>
                  </a:ext>
                </a:extLst>
              </p:cNvPr>
              <p:cNvGrpSpPr/>
              <p:nvPr/>
            </p:nvGrpSpPr>
            <p:grpSpPr>
              <a:xfrm>
                <a:off x="-3226194" y="2414273"/>
                <a:ext cx="60967" cy="103132"/>
                <a:chOff x="-2796392" y="1123442"/>
                <a:chExt cx="120832" cy="104889"/>
              </a:xfrm>
            </p:grpSpPr>
            <p:sp>
              <p:nvSpPr>
                <p:cNvPr id="64" name="Rechthoek 63">
                  <a:extLst>
                    <a:ext uri="{FF2B5EF4-FFF2-40B4-BE49-F238E27FC236}">
                      <a16:creationId xmlns:a16="http://schemas.microsoft.com/office/drawing/2014/main" id="{E5E5C4D4-19DA-4E21-BFF4-7935CA0CA88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9BDFD6E-4330-42BF-8102-BAA80141935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C27CC730-0095-49A9-83E4-2F9BD9C3037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E67F7A19-F6A4-4091-BAF5-0734E88D3D3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37A80B82-17B4-47D7-9350-C0466A60929A}"/>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4" name="Groep 23">
                <a:extLst>
                  <a:ext uri="{FF2B5EF4-FFF2-40B4-BE49-F238E27FC236}">
                    <a16:creationId xmlns:a16="http://schemas.microsoft.com/office/drawing/2014/main" id="{DA0D9649-DDBD-400E-98ED-7591FFF5EBAE}"/>
                  </a:ext>
                </a:extLst>
              </p:cNvPr>
              <p:cNvGrpSpPr/>
              <p:nvPr/>
            </p:nvGrpSpPr>
            <p:grpSpPr>
              <a:xfrm>
                <a:off x="-3155473" y="2414273"/>
                <a:ext cx="60967" cy="103132"/>
                <a:chOff x="-2796392" y="1123442"/>
                <a:chExt cx="120832" cy="104889"/>
              </a:xfrm>
            </p:grpSpPr>
            <p:sp>
              <p:nvSpPr>
                <p:cNvPr id="59" name="Rechthoek 58">
                  <a:extLst>
                    <a:ext uri="{FF2B5EF4-FFF2-40B4-BE49-F238E27FC236}">
                      <a16:creationId xmlns:a16="http://schemas.microsoft.com/office/drawing/2014/main" id="{7BE5308E-36AD-4027-A26B-9CD6F1EB6AE0}"/>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3976F8AA-3C46-42F5-B010-0EBAF2421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42742E91-F0FE-49DA-8568-1CAC6AC7CF18}"/>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13F08AD5-48B4-4FF6-81AB-42050A5BBBD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529C08ED-C00F-4ED7-A55F-6040DF6AC4CD}"/>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5" name="Afgeronde rechthoek 69">
                <a:extLst>
                  <a:ext uri="{FF2B5EF4-FFF2-40B4-BE49-F238E27FC236}">
                    <a16:creationId xmlns:a16="http://schemas.microsoft.com/office/drawing/2014/main" id="{26A5CCAE-348D-4E1D-8F7D-AA5823D7D914}"/>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06A9FD19-E394-4322-858C-30030CA15D89}"/>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E9E95765-1E79-4AD0-AA46-215972920161}"/>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BD98C815-CAE3-4C23-8D04-90188D7CE805}"/>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0051BFD8-5CD7-4B5B-8E74-977E542C9A1E}"/>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F0E21C5E-B2B0-402D-A5DE-9C28FA54FC33}"/>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361F26BD-B04D-4C9B-8198-3C97AB9B069D}"/>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57E7F680-4FDC-4D89-A450-6C18E6B1DAB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169E0D4-B6F7-415B-9256-FC1D55A45D2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D8F5ABDA-2A5D-4316-9BDD-44696A4937B4}"/>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5D3746FA-0BFE-4ECB-8BE3-E00568CEEE24}"/>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Vrije vorm 81">
                <a:extLst>
                  <a:ext uri="{FF2B5EF4-FFF2-40B4-BE49-F238E27FC236}">
                    <a16:creationId xmlns:a16="http://schemas.microsoft.com/office/drawing/2014/main" id="{4BC1CD8E-9231-49F5-873C-540442FE9B1C}"/>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8" name="Rechte verbindingslijn 37">
                <a:extLst>
                  <a:ext uri="{FF2B5EF4-FFF2-40B4-BE49-F238E27FC236}">
                    <a16:creationId xmlns:a16="http://schemas.microsoft.com/office/drawing/2014/main" id="{5807C672-B718-496F-88C8-B448426F577C}"/>
                  </a:ext>
                </a:extLst>
              </p:cNvPr>
              <p:cNvCxnSpPr>
                <a:cxnSpLocks/>
                <a:stCxn id="16" idx="2"/>
                <a:endCxn id="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189782EB-73DC-45AA-A66F-54209804702B}"/>
                  </a:ext>
                </a:extLst>
              </p:cNvPr>
              <p:cNvCxnSpPr>
                <a:cxnSpLocks/>
                <a:stCxn id="15"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0" name="Textfield placeholder">
                <a:extLst>
                  <a:ext uri="{FF2B5EF4-FFF2-40B4-BE49-F238E27FC236}">
                    <a16:creationId xmlns:a16="http://schemas.microsoft.com/office/drawing/2014/main" id="{F7FF2F58-0430-40AB-BFAE-10F2C97E20A7}"/>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1" name="Textfield placeholder">
                <a:extLst>
                  <a:ext uri="{FF2B5EF4-FFF2-40B4-BE49-F238E27FC236}">
                    <a16:creationId xmlns:a16="http://schemas.microsoft.com/office/drawing/2014/main" id="{3B9939BA-9532-4EF1-A3CE-34D76EA8BDFD}"/>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2" name="Textfield placeholder">
                <a:extLst>
                  <a:ext uri="{FF2B5EF4-FFF2-40B4-BE49-F238E27FC236}">
                    <a16:creationId xmlns:a16="http://schemas.microsoft.com/office/drawing/2014/main" id="{852C5FA1-E586-44FE-AC4C-9010380D986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3" name="Afgeronde rechthoek 67">
                <a:extLst>
                  <a:ext uri="{FF2B5EF4-FFF2-40B4-BE49-F238E27FC236}">
                    <a16:creationId xmlns:a16="http://schemas.microsoft.com/office/drawing/2014/main" id="{47183E05-7E78-404D-AC78-0C6479F76DEB}"/>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4" name="Vrije vorm 68">
                <a:extLst>
                  <a:ext uri="{FF2B5EF4-FFF2-40B4-BE49-F238E27FC236}">
                    <a16:creationId xmlns:a16="http://schemas.microsoft.com/office/drawing/2014/main" id="{58C1F76E-7D00-498E-AD98-9BED7CF796D3}"/>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5" name="Rechte verbindingslijn 44">
                <a:extLst>
                  <a:ext uri="{FF2B5EF4-FFF2-40B4-BE49-F238E27FC236}">
                    <a16:creationId xmlns:a16="http://schemas.microsoft.com/office/drawing/2014/main" id="{402B1D4B-17D6-4368-8129-969618F36CEF}"/>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46" name="Groep 45">
                <a:extLst>
                  <a:ext uri="{FF2B5EF4-FFF2-40B4-BE49-F238E27FC236}">
                    <a16:creationId xmlns:a16="http://schemas.microsoft.com/office/drawing/2014/main" id="{E00C4E9D-8C2E-45DC-967C-1A925F031854}"/>
                  </a:ext>
                </a:extLst>
              </p:cNvPr>
              <p:cNvGrpSpPr/>
              <p:nvPr userDrawn="1"/>
            </p:nvGrpSpPr>
            <p:grpSpPr>
              <a:xfrm flipH="1">
                <a:off x="-2613177" y="1836300"/>
                <a:ext cx="313472" cy="324076"/>
                <a:chOff x="-2613177" y="1836300"/>
                <a:chExt cx="313472" cy="324076"/>
              </a:xfrm>
            </p:grpSpPr>
            <p:sp>
              <p:nvSpPr>
                <p:cNvPr id="47" name="Afgeronde rechthoek 69">
                  <a:extLst>
                    <a:ext uri="{FF2B5EF4-FFF2-40B4-BE49-F238E27FC236}">
                      <a16:creationId xmlns:a16="http://schemas.microsoft.com/office/drawing/2014/main" id="{3B4DD133-C6C2-40D3-9202-7325949468ED}"/>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8" name="Rechthoek 47">
                  <a:extLst>
                    <a:ext uri="{FF2B5EF4-FFF2-40B4-BE49-F238E27FC236}">
                      <a16:creationId xmlns:a16="http://schemas.microsoft.com/office/drawing/2014/main" id="{DDD9B0C8-9BED-4EAF-BB17-E364044736FF}"/>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9" name="Rechthoek 48">
                  <a:extLst>
                    <a:ext uri="{FF2B5EF4-FFF2-40B4-BE49-F238E27FC236}">
                      <a16:creationId xmlns:a16="http://schemas.microsoft.com/office/drawing/2014/main" id="{A0712967-1E3F-4E63-B08D-A2809519A540}"/>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0" name="Rechthoek 49">
                  <a:extLst>
                    <a:ext uri="{FF2B5EF4-FFF2-40B4-BE49-F238E27FC236}">
                      <a16:creationId xmlns:a16="http://schemas.microsoft.com/office/drawing/2014/main" id="{81727C69-EA7B-4D91-ABB0-24B41B7D482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1" name="Rechthoek 50">
                  <a:extLst>
                    <a:ext uri="{FF2B5EF4-FFF2-40B4-BE49-F238E27FC236}">
                      <a16:creationId xmlns:a16="http://schemas.microsoft.com/office/drawing/2014/main" id="{24AE8A33-EB16-4FF0-B93C-F6D8D5B3C3D4}"/>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8EA114CC-552E-450F-9CA8-01F4C17A955D}"/>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394D2DE-54A8-487F-8C5C-61343928D24E}"/>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C8424887-8401-4C99-B4B6-156E3636AA83}"/>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76726924-02CB-4274-AF06-3A648841CA4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9556F953-25C1-4FD5-AE67-3EA14F11FF84}"/>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1639A616-89D4-4CA9-943C-3E0DFAAF4EE0}"/>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Vrije vorm 81">
                  <a:extLst>
                    <a:ext uri="{FF2B5EF4-FFF2-40B4-BE49-F238E27FC236}">
                      <a16:creationId xmlns:a16="http://schemas.microsoft.com/office/drawing/2014/main" id="{BA384A48-5EC0-45CB-AD97-F51B76B16C87}"/>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8" name="Tijdelijke aanduiding voor tekst 2">
              <a:extLst>
                <a:ext uri="{FF2B5EF4-FFF2-40B4-BE49-F238E27FC236}">
                  <a16:creationId xmlns:a16="http://schemas.microsoft.com/office/drawing/2014/main" id="{80FE36C0-9649-4F8F-BADD-E9C9762DD62F}"/>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9" name="Tijdelijke aanduiding voor tekst 2">
              <a:extLst>
                <a:ext uri="{FF2B5EF4-FFF2-40B4-BE49-F238E27FC236}">
                  <a16:creationId xmlns:a16="http://schemas.microsoft.com/office/drawing/2014/main" id="{2285D18C-11E6-40AD-981A-A0ECCD69CB9E}"/>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69" name="Groep 68">
            <a:extLst>
              <a:ext uri="{FF2B5EF4-FFF2-40B4-BE49-F238E27FC236}">
                <a16:creationId xmlns:a16="http://schemas.microsoft.com/office/drawing/2014/main" id="{93C3697D-1DC2-4298-9664-3018648692A6}"/>
              </a:ext>
            </a:extLst>
          </p:cNvPr>
          <p:cNvGrpSpPr/>
          <p:nvPr userDrawn="1"/>
        </p:nvGrpSpPr>
        <p:grpSpPr>
          <a:xfrm>
            <a:off x="-3553318" y="330222"/>
            <a:ext cx="3385296" cy="4365191"/>
            <a:chOff x="-3553318" y="1861361"/>
            <a:chExt cx="3385296" cy="4365191"/>
          </a:xfrm>
        </p:grpSpPr>
        <p:sp>
          <p:nvSpPr>
            <p:cNvPr id="70" name="Rechthoek 69">
              <a:extLst>
                <a:ext uri="{FF2B5EF4-FFF2-40B4-BE49-F238E27FC236}">
                  <a16:creationId xmlns:a16="http://schemas.microsoft.com/office/drawing/2014/main" id="{2DA02B95-6D9F-4934-8600-E447248586CF}"/>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1" name="Rechte verbindingslijn 70">
              <a:extLst>
                <a:ext uri="{FF2B5EF4-FFF2-40B4-BE49-F238E27FC236}">
                  <a16:creationId xmlns:a16="http://schemas.microsoft.com/office/drawing/2014/main" id="{EB6D6B00-C420-41EF-B86B-7B2A660FA51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2" name="Tekstvak 71">
              <a:extLst>
                <a:ext uri="{FF2B5EF4-FFF2-40B4-BE49-F238E27FC236}">
                  <a16:creationId xmlns:a16="http://schemas.microsoft.com/office/drawing/2014/main" id="{607B4353-DECB-4F89-8FB8-130233E07720}"/>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3" name="Groep 72">
            <a:extLst>
              <a:ext uri="{FF2B5EF4-FFF2-40B4-BE49-F238E27FC236}">
                <a16:creationId xmlns:a16="http://schemas.microsoft.com/office/drawing/2014/main" id="{BE9378CA-414A-4A13-8B46-AB66A5BFF534}"/>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8B95D381-F23E-49FD-B33E-F0848886E73D}"/>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een afbeelding of film toe</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31DAEDEE-D660-462C-B8DC-4B3C8B8A20C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6D62BFB4-75F3-4C4E-A6B1-618BB01218B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77" name="Tekstvak 76">
              <a:extLst>
                <a:ext uri="{FF2B5EF4-FFF2-40B4-BE49-F238E27FC236}">
                  <a16:creationId xmlns:a16="http://schemas.microsoft.com/office/drawing/2014/main" id="{D71402A5-8E89-4539-8F64-CECEE4BD564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78" name="Tekstvak 77">
              <a:extLst>
                <a:ext uri="{FF2B5EF4-FFF2-40B4-BE49-F238E27FC236}">
                  <a16:creationId xmlns:a16="http://schemas.microsoft.com/office/drawing/2014/main" id="{9A315A65-3DBC-4FF7-9948-59804EB25814}"/>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79" name="Tekstvak 78">
              <a:extLst>
                <a:ext uri="{FF2B5EF4-FFF2-40B4-BE49-F238E27FC236}">
                  <a16:creationId xmlns:a16="http://schemas.microsoft.com/office/drawing/2014/main" id="{51A9F57F-2E5B-4476-9DEE-A67BFEF494D9}"/>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fill or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0" name="Groep 79">
              <a:extLst>
                <a:ext uri="{FF2B5EF4-FFF2-40B4-BE49-F238E27FC236}">
                  <a16:creationId xmlns:a16="http://schemas.microsoft.com/office/drawing/2014/main" id="{F3823F1E-6426-402F-9386-249F24D6097E}"/>
                </a:ext>
              </a:extLst>
            </p:cNvPr>
            <p:cNvGrpSpPr/>
            <p:nvPr userDrawn="1"/>
          </p:nvGrpSpPr>
          <p:grpSpPr>
            <a:xfrm>
              <a:off x="-5020889" y="4423058"/>
              <a:ext cx="250379" cy="249771"/>
              <a:chOff x="-706740" y="145633"/>
              <a:chExt cx="250379" cy="249771"/>
            </a:xfrm>
          </p:grpSpPr>
          <p:sp>
            <p:nvSpPr>
              <p:cNvPr id="99" name="Rechthoek 98">
                <a:extLst>
                  <a:ext uri="{FF2B5EF4-FFF2-40B4-BE49-F238E27FC236}">
                    <a16:creationId xmlns:a16="http://schemas.microsoft.com/office/drawing/2014/main" id="{41FFE626-40CA-47A4-828F-A5BC3EE0F58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Gelijkbenige driehoek 128">
                <a:extLst>
                  <a:ext uri="{FF2B5EF4-FFF2-40B4-BE49-F238E27FC236}">
                    <a16:creationId xmlns:a16="http://schemas.microsoft.com/office/drawing/2014/main" id="{35AF8891-E260-4D71-897B-B4ED6C9F63DC}"/>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Ovaal 100">
                <a:extLst>
                  <a:ext uri="{FF2B5EF4-FFF2-40B4-BE49-F238E27FC236}">
                    <a16:creationId xmlns:a16="http://schemas.microsoft.com/office/drawing/2014/main" id="{80EC0D7D-1BA1-4104-8E5E-B0EA6067E31A}"/>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901489A2-FF6A-4C8A-8BCF-6E12C9433AA3}"/>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3" name="Rechte verbindingslijn 102">
                <a:extLst>
                  <a:ext uri="{FF2B5EF4-FFF2-40B4-BE49-F238E27FC236}">
                    <a16:creationId xmlns:a16="http://schemas.microsoft.com/office/drawing/2014/main" id="{D70AFA8D-AE58-4B3E-8143-75E3F4AAE6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1" name="Groep 80">
              <a:extLst>
                <a:ext uri="{FF2B5EF4-FFF2-40B4-BE49-F238E27FC236}">
                  <a16:creationId xmlns:a16="http://schemas.microsoft.com/office/drawing/2014/main" id="{CF4E0C8D-41EE-4E3E-AED6-595FFCB055B7}"/>
                </a:ext>
              </a:extLst>
            </p:cNvPr>
            <p:cNvGrpSpPr/>
            <p:nvPr userDrawn="1"/>
          </p:nvGrpSpPr>
          <p:grpSpPr>
            <a:xfrm>
              <a:off x="-4668802" y="4423057"/>
              <a:ext cx="252000" cy="216024"/>
              <a:chOff x="-932185" y="5325334"/>
              <a:chExt cx="252000" cy="216024"/>
            </a:xfrm>
          </p:grpSpPr>
          <p:sp>
            <p:nvSpPr>
              <p:cNvPr id="82" name="Rechthoek 81">
                <a:extLst>
                  <a:ext uri="{FF2B5EF4-FFF2-40B4-BE49-F238E27FC236}">
                    <a16:creationId xmlns:a16="http://schemas.microsoft.com/office/drawing/2014/main" id="{5F7213CB-441A-4744-92D8-F7BAD057B2D2}"/>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3" name="Groep 82">
                <a:extLst>
                  <a:ext uri="{FF2B5EF4-FFF2-40B4-BE49-F238E27FC236}">
                    <a16:creationId xmlns:a16="http://schemas.microsoft.com/office/drawing/2014/main" id="{3CF0B679-9264-4106-829C-93F477D64A28}"/>
                  </a:ext>
                </a:extLst>
              </p:cNvPr>
              <p:cNvGrpSpPr/>
              <p:nvPr userDrawn="1"/>
            </p:nvGrpSpPr>
            <p:grpSpPr>
              <a:xfrm>
                <a:off x="-925512" y="5325900"/>
                <a:ext cx="241658" cy="36000"/>
                <a:chOff x="-964435" y="5325900"/>
                <a:chExt cx="241658" cy="36000"/>
              </a:xfrm>
            </p:grpSpPr>
            <p:sp>
              <p:nvSpPr>
                <p:cNvPr id="92" name="Rechthoek 91">
                  <a:extLst>
                    <a:ext uri="{FF2B5EF4-FFF2-40B4-BE49-F238E27FC236}">
                      <a16:creationId xmlns:a16="http://schemas.microsoft.com/office/drawing/2014/main" id="{3FFBB85C-078F-4DF5-A788-BCD2BF754965}"/>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945D06D8-9BFD-4BA7-95AA-DE140501C7E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34CFA69-FCFE-4142-8224-54147AB9BAB7}"/>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99056417-3201-46D9-83F1-C5B1F9EFE935}"/>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229CADE5-C692-4BC5-B661-25524C41884C}"/>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BBF395A5-AA3E-49BC-8C97-A384C8E5655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3F8BFF0-2DA6-4FBD-810F-F0F4222862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4" name="Groep 83">
                <a:extLst>
                  <a:ext uri="{FF2B5EF4-FFF2-40B4-BE49-F238E27FC236}">
                    <a16:creationId xmlns:a16="http://schemas.microsoft.com/office/drawing/2014/main" id="{8178D10A-65CD-4D91-85BC-2283759A8C07}"/>
                  </a:ext>
                </a:extLst>
              </p:cNvPr>
              <p:cNvGrpSpPr/>
              <p:nvPr userDrawn="1"/>
            </p:nvGrpSpPr>
            <p:grpSpPr>
              <a:xfrm>
                <a:off x="-925512" y="5502593"/>
                <a:ext cx="241658" cy="36000"/>
                <a:chOff x="-964435" y="5325900"/>
                <a:chExt cx="241658" cy="36000"/>
              </a:xfrm>
            </p:grpSpPr>
            <p:sp>
              <p:nvSpPr>
                <p:cNvPr id="85" name="Rechthoek 84">
                  <a:extLst>
                    <a:ext uri="{FF2B5EF4-FFF2-40B4-BE49-F238E27FC236}">
                      <a16:creationId xmlns:a16="http://schemas.microsoft.com/office/drawing/2014/main" id="{C0953F2C-971D-4432-9ADE-A2218290177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6" name="Rechthoek 85">
                  <a:extLst>
                    <a:ext uri="{FF2B5EF4-FFF2-40B4-BE49-F238E27FC236}">
                      <a16:creationId xmlns:a16="http://schemas.microsoft.com/office/drawing/2014/main" id="{716A0000-5AD4-4FF1-981E-DB1241A03141}"/>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7" name="Rechthoek 86">
                  <a:extLst>
                    <a:ext uri="{FF2B5EF4-FFF2-40B4-BE49-F238E27FC236}">
                      <a16:creationId xmlns:a16="http://schemas.microsoft.com/office/drawing/2014/main" id="{15B948F7-CC66-4A46-970D-D24C77E6E0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8" name="Rechthoek 87">
                  <a:extLst>
                    <a:ext uri="{FF2B5EF4-FFF2-40B4-BE49-F238E27FC236}">
                      <a16:creationId xmlns:a16="http://schemas.microsoft.com/office/drawing/2014/main" id="{780D72FE-1A69-4FF9-ABE9-3E5990CAA509}"/>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9" name="Rechthoek 88">
                  <a:extLst>
                    <a:ext uri="{FF2B5EF4-FFF2-40B4-BE49-F238E27FC236}">
                      <a16:creationId xmlns:a16="http://schemas.microsoft.com/office/drawing/2014/main" id="{15E9ADF0-3E7C-46EC-975C-187EBDB8F9F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233C62C8-CF72-4793-8BBF-E974EC0ACBA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0C759279-6EB7-444C-B8C6-EEDE29BF0AC1}"/>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48684569"/>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Elementen (5)">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a:t>
            </a:r>
            <a:r>
              <a:rPr lang="nl-NL" err="1"/>
              <a:t>elementendia</a:t>
            </a:r>
            <a:r>
              <a:rPr lang="nl-NL"/>
              <a:t> met 5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14324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hasCustomPrompt="1"/>
          </p:nvPr>
        </p:nvSpPr>
        <p:spPr>
          <a:xfrm>
            <a:off x="1019175" y="210854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ctr" anchorCtr="0"/>
          <a:lstStyle>
            <a:lvl1pPr marL="0" indent="0" algn="ctr">
              <a:lnSpc>
                <a:spcPct val="100000"/>
              </a:lnSpc>
              <a:spcBef>
                <a:spcPts val="0"/>
              </a:spcBef>
              <a:buSzTx/>
              <a:buFontTx/>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 om de tekst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hasCustomPrompt="1"/>
          </p:nvPr>
        </p:nvSpPr>
        <p:spPr>
          <a:xfrm>
            <a:off x="4555739" y="210854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ctr" anchorCtr="0"/>
          <a:lstStyle>
            <a:lvl1pPr marL="0" indent="0" algn="ctr">
              <a:lnSpc>
                <a:spcPct val="100000"/>
              </a:lnSpc>
              <a:spcBef>
                <a:spcPts val="0"/>
              </a:spcBef>
              <a:buSzTx/>
              <a:buFontTx/>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 om de tekst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hasCustomPrompt="1"/>
          </p:nvPr>
        </p:nvSpPr>
        <p:spPr>
          <a:xfrm>
            <a:off x="8092303" y="210854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ctr" anchorCtr="0"/>
          <a:lstStyle>
            <a:lvl1pPr marL="0" indent="0" algn="ctr">
              <a:lnSpc>
                <a:spcPct val="100000"/>
              </a:lnSpc>
              <a:spcBef>
                <a:spcPts val="0"/>
              </a:spcBef>
              <a:buSzTx/>
              <a:buFontTx/>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 om de tekst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hasCustomPrompt="1"/>
          </p:nvPr>
        </p:nvSpPr>
        <p:spPr>
          <a:xfrm>
            <a:off x="2784180" y="429701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ctr" anchorCtr="0"/>
          <a:lstStyle>
            <a:lvl1pPr marL="0" indent="0" algn="ctr">
              <a:lnSpc>
                <a:spcPct val="100000"/>
              </a:lnSpc>
              <a:spcBef>
                <a:spcPts val="0"/>
              </a:spcBef>
              <a:buSzTx/>
              <a:buFontTx/>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 om de tekst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hasCustomPrompt="1"/>
          </p:nvPr>
        </p:nvSpPr>
        <p:spPr>
          <a:xfrm>
            <a:off x="6320744" y="429701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ctr" anchorCtr="0"/>
          <a:lstStyle>
            <a:lvl1pPr marL="0" indent="0" algn="ctr">
              <a:lnSpc>
                <a:spcPct val="100000"/>
              </a:lnSpc>
              <a:spcBef>
                <a:spcPts val="0"/>
              </a:spcBef>
              <a:buSzTx/>
              <a:buFontTx/>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 om de tekst te bewerken</a:t>
            </a:r>
          </a:p>
        </p:txBody>
      </p:sp>
    </p:spTree>
    <p:extLst>
      <p:ext uri="{BB962C8B-B14F-4D97-AF65-F5344CB8AC3E}">
        <p14:creationId xmlns:p14="http://schemas.microsoft.com/office/powerpoint/2010/main" val="1145093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Afbeeldin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hasCustomPrompt="1"/>
          </p:nvPr>
        </p:nvSpPr>
        <p:spPr>
          <a:xfrm>
            <a:off x="0" y="0"/>
            <a:ext cx="12192000" cy="6857999"/>
          </a:xfrm>
          <a:solidFill>
            <a:schemeClr val="bg1">
              <a:lumMod val="95000"/>
            </a:schemeClr>
          </a:solidFill>
        </p:spPr>
        <p:txBody>
          <a:bodyPr anchor="ctr"/>
          <a:lstStyle>
            <a:lvl1pPr marL="0" indent="0" algn="ctr">
              <a:buFont typeface="Arial" panose="020B0604020202020204" pitchFamily="34" charset="0"/>
              <a:buNone/>
              <a:defRPr sz="2000"/>
            </a:lvl1pPr>
          </a:lstStyle>
          <a:p>
            <a:r>
              <a:rPr lang="nl-BE"/>
              <a:t>Dit is een </a:t>
            </a:r>
            <a:r>
              <a:rPr lang="nl-BE" err="1"/>
              <a:t>afbeeldingsdia</a:t>
            </a:r>
            <a:r>
              <a:rPr lang="nl-BE"/>
              <a:t>.</a:t>
            </a:r>
          </a:p>
          <a:p>
            <a:r>
              <a:rPr lang="nl-BE"/>
              <a:t>Klik op het afbeeldingsicoon om een afbeelding toe te voegen of klik bovenaan op ‘Invoegen’ &gt; ‘Afbeeldingen’. Om een nieuwe foto in te voegen, verwijder je best de huidige en begin je terug bij stap 1.</a:t>
            </a:r>
          </a:p>
        </p:txBody>
      </p:sp>
    </p:spTree>
    <p:extLst>
      <p:ext uri="{BB962C8B-B14F-4D97-AF65-F5344CB8AC3E}">
        <p14:creationId xmlns:p14="http://schemas.microsoft.com/office/powerpoint/2010/main" val="25199933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Elementen (5)">
  <p:cSld name="1_Elementen (5)">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71475" y="425302"/>
            <a:ext cx="11449050" cy="1215958"/>
          </a:xfrm>
          <a:prstGeom prst="rect">
            <a:avLst/>
          </a:prstGeom>
          <a:noFill/>
          <a:ln>
            <a:noFill/>
          </a:ln>
        </p:spPr>
        <p:txBody>
          <a:bodyPr spcFirstLastPara="1" wrap="square" lIns="0" tIns="0" rIns="0" bIns="0" anchor="ctr" anchorCtr="0">
            <a:noAutofit/>
          </a:bodyPr>
          <a:lstStyle>
            <a:lvl1pPr lvl="0" algn="ctr">
              <a:lnSpc>
                <a:spcPct val="86363"/>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1"/>
          <p:cNvSpPr/>
          <p:nvPr/>
        </p:nvSpPr>
        <p:spPr>
          <a:xfrm>
            <a:off x="0" y="3143242"/>
            <a:ext cx="12192000" cy="2047890"/>
          </a:xfrm>
          <a:prstGeom prst="rect">
            <a:avLst/>
          </a:prstGeom>
          <a:solidFill>
            <a:srgbClr val="FFEB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2" name="Google Shape;132;p21"/>
          <p:cNvSpPr txBox="1">
            <a:spLocks noGrp="1"/>
          </p:cNvSpPr>
          <p:nvPr>
            <p:ph type="body" idx="1"/>
          </p:nvPr>
        </p:nvSpPr>
        <p:spPr>
          <a:xfrm>
            <a:off x="1019175" y="2108546"/>
            <a:ext cx="3080522" cy="1928812"/>
          </a:xfrm>
          <a:prstGeom prst="rect">
            <a:avLst/>
          </a:prstGeom>
          <a:solidFill>
            <a:srgbClr val="FFFFFF"/>
          </a:solidFill>
          <a:ln w="28575" cap="flat" cmpd="sng">
            <a:solidFill>
              <a:srgbClr val="FFEB00"/>
            </a:solidFill>
            <a:prstDash val="solid"/>
            <a:miter lim="800000"/>
            <a:headEnd type="none" w="sm" len="sm"/>
            <a:tailEnd type="none" w="sm" len="sm"/>
          </a:ln>
        </p:spPr>
        <p:txBody>
          <a:bodyPr spcFirstLastPara="1" wrap="square" lIns="108000" tIns="0" rIns="108000" bIns="180000" anchor="ctr" anchorCtr="0">
            <a:noAutofit/>
          </a:bodyPr>
          <a:lstStyle>
            <a:lvl1pPr marL="457200" lvl="0" indent="-228600" algn="ctr">
              <a:lnSpc>
                <a:spcPct val="100000"/>
              </a:lnSpc>
              <a:spcBef>
                <a:spcPts val="0"/>
              </a:spcBef>
              <a:spcAft>
                <a:spcPts val="0"/>
              </a:spcAft>
              <a:buSzPts val="1800"/>
              <a:buFont typeface="Arial"/>
              <a:buNone/>
              <a:defRPr sz="1800" b="0" i="0" u="none" strike="noStrike">
                <a:solidFill>
                  <a:schemeClr val="dk1"/>
                </a:solidFill>
                <a:latin typeface="Arial"/>
                <a:ea typeface="Arial"/>
                <a:cs typeface="Arial"/>
                <a:sym typeface="Arial"/>
              </a:defRPr>
            </a:lvl1pPr>
            <a:lvl2pPr marL="914400" lvl="1" indent="-342900" algn="l">
              <a:lnSpc>
                <a:spcPct val="90000"/>
              </a:lnSpc>
              <a:spcBef>
                <a:spcPts val="300"/>
              </a:spcBef>
              <a:spcAft>
                <a:spcPts val="0"/>
              </a:spcAft>
              <a:buSzPts val="1800"/>
              <a:buChar char="•"/>
              <a:defRPr/>
            </a:lvl2pPr>
            <a:lvl3pPr marL="1371600" lvl="2" indent="-297180" algn="l">
              <a:lnSpc>
                <a:spcPct val="90000"/>
              </a:lnSpc>
              <a:spcBef>
                <a:spcPts val="300"/>
              </a:spcBef>
              <a:spcAft>
                <a:spcPts val="0"/>
              </a:spcAft>
              <a:buClr>
                <a:srgbClr val="3F3F3F"/>
              </a:buClr>
              <a:buSzPts val="1080"/>
              <a:buChar char="•"/>
              <a:defRPr/>
            </a:lvl3pPr>
            <a:lvl4pPr marL="1828800" lvl="3" indent="-314325" algn="l">
              <a:lnSpc>
                <a:spcPct val="90000"/>
              </a:lnSpc>
              <a:spcBef>
                <a:spcPts val="300"/>
              </a:spcBef>
              <a:spcAft>
                <a:spcPts val="0"/>
              </a:spcAft>
              <a:buSzPts val="1350"/>
              <a:buChar char="›"/>
              <a:defRPr/>
            </a:lvl4pPr>
            <a:lvl5pPr marL="2286000" lvl="4" indent="-331470" algn="l">
              <a:lnSpc>
                <a:spcPct val="90000"/>
              </a:lnSpc>
              <a:spcBef>
                <a:spcPts val="300"/>
              </a:spcBef>
              <a:spcAft>
                <a:spcPts val="0"/>
              </a:spcAft>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21"/>
          <p:cNvSpPr txBox="1">
            <a:spLocks noGrp="1"/>
          </p:cNvSpPr>
          <p:nvPr>
            <p:ph type="body" idx="2"/>
          </p:nvPr>
        </p:nvSpPr>
        <p:spPr>
          <a:xfrm>
            <a:off x="4555739" y="2108546"/>
            <a:ext cx="3080522" cy="1928812"/>
          </a:xfrm>
          <a:prstGeom prst="rect">
            <a:avLst/>
          </a:prstGeom>
          <a:solidFill>
            <a:srgbClr val="FFFFFF"/>
          </a:solidFill>
          <a:ln w="28575" cap="flat" cmpd="sng">
            <a:solidFill>
              <a:srgbClr val="FFEB00"/>
            </a:solidFill>
            <a:prstDash val="solid"/>
            <a:miter lim="800000"/>
            <a:headEnd type="none" w="sm" len="sm"/>
            <a:tailEnd type="none" w="sm" len="sm"/>
          </a:ln>
        </p:spPr>
        <p:txBody>
          <a:bodyPr spcFirstLastPara="1" wrap="square" lIns="108000" tIns="0" rIns="108000" bIns="180000" anchor="ctr" anchorCtr="0">
            <a:noAutofit/>
          </a:bodyPr>
          <a:lstStyle>
            <a:lvl1pPr marL="457200" lvl="0" indent="-228600" algn="ctr">
              <a:lnSpc>
                <a:spcPct val="100000"/>
              </a:lnSpc>
              <a:spcBef>
                <a:spcPts val="0"/>
              </a:spcBef>
              <a:spcAft>
                <a:spcPts val="0"/>
              </a:spcAft>
              <a:buSzPts val="1800"/>
              <a:buFont typeface="Arial"/>
              <a:buNone/>
              <a:defRPr sz="1800" b="0" i="0" u="none" strike="noStrike">
                <a:solidFill>
                  <a:schemeClr val="dk1"/>
                </a:solidFill>
                <a:latin typeface="Arial"/>
                <a:ea typeface="Arial"/>
                <a:cs typeface="Arial"/>
                <a:sym typeface="Arial"/>
              </a:defRPr>
            </a:lvl1pPr>
            <a:lvl2pPr marL="914400" lvl="1" indent="-342900" algn="l">
              <a:lnSpc>
                <a:spcPct val="90000"/>
              </a:lnSpc>
              <a:spcBef>
                <a:spcPts val="300"/>
              </a:spcBef>
              <a:spcAft>
                <a:spcPts val="0"/>
              </a:spcAft>
              <a:buSzPts val="1800"/>
              <a:buChar char="•"/>
              <a:defRPr/>
            </a:lvl2pPr>
            <a:lvl3pPr marL="1371600" lvl="2" indent="-297180" algn="l">
              <a:lnSpc>
                <a:spcPct val="90000"/>
              </a:lnSpc>
              <a:spcBef>
                <a:spcPts val="300"/>
              </a:spcBef>
              <a:spcAft>
                <a:spcPts val="0"/>
              </a:spcAft>
              <a:buClr>
                <a:srgbClr val="3F3F3F"/>
              </a:buClr>
              <a:buSzPts val="1080"/>
              <a:buChar char="•"/>
              <a:defRPr/>
            </a:lvl3pPr>
            <a:lvl4pPr marL="1828800" lvl="3" indent="-314325" algn="l">
              <a:lnSpc>
                <a:spcPct val="90000"/>
              </a:lnSpc>
              <a:spcBef>
                <a:spcPts val="300"/>
              </a:spcBef>
              <a:spcAft>
                <a:spcPts val="0"/>
              </a:spcAft>
              <a:buSzPts val="1350"/>
              <a:buChar char="›"/>
              <a:defRPr/>
            </a:lvl4pPr>
            <a:lvl5pPr marL="2286000" lvl="4" indent="-331470" algn="l">
              <a:lnSpc>
                <a:spcPct val="90000"/>
              </a:lnSpc>
              <a:spcBef>
                <a:spcPts val="300"/>
              </a:spcBef>
              <a:spcAft>
                <a:spcPts val="0"/>
              </a:spcAft>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21"/>
          <p:cNvSpPr txBox="1">
            <a:spLocks noGrp="1"/>
          </p:cNvSpPr>
          <p:nvPr>
            <p:ph type="body" idx="3"/>
          </p:nvPr>
        </p:nvSpPr>
        <p:spPr>
          <a:xfrm>
            <a:off x="8092303" y="2108546"/>
            <a:ext cx="3080522" cy="1928812"/>
          </a:xfrm>
          <a:prstGeom prst="rect">
            <a:avLst/>
          </a:prstGeom>
          <a:solidFill>
            <a:srgbClr val="FFFFFF"/>
          </a:solidFill>
          <a:ln w="28575" cap="flat" cmpd="sng">
            <a:solidFill>
              <a:srgbClr val="FFEB00"/>
            </a:solidFill>
            <a:prstDash val="solid"/>
            <a:miter lim="800000"/>
            <a:headEnd type="none" w="sm" len="sm"/>
            <a:tailEnd type="none" w="sm" len="sm"/>
          </a:ln>
        </p:spPr>
        <p:txBody>
          <a:bodyPr spcFirstLastPara="1" wrap="square" lIns="108000" tIns="0" rIns="108000" bIns="180000" anchor="ctr" anchorCtr="0">
            <a:noAutofit/>
          </a:bodyPr>
          <a:lstStyle>
            <a:lvl1pPr marL="457200" lvl="0" indent="-228600" algn="ctr">
              <a:lnSpc>
                <a:spcPct val="100000"/>
              </a:lnSpc>
              <a:spcBef>
                <a:spcPts val="0"/>
              </a:spcBef>
              <a:spcAft>
                <a:spcPts val="0"/>
              </a:spcAft>
              <a:buSzPts val="1800"/>
              <a:buFont typeface="Arial"/>
              <a:buNone/>
              <a:defRPr sz="1800" b="0" i="0" u="none" strike="noStrike">
                <a:solidFill>
                  <a:schemeClr val="dk1"/>
                </a:solidFill>
                <a:latin typeface="Arial"/>
                <a:ea typeface="Arial"/>
                <a:cs typeface="Arial"/>
                <a:sym typeface="Arial"/>
              </a:defRPr>
            </a:lvl1pPr>
            <a:lvl2pPr marL="914400" lvl="1" indent="-342900" algn="l">
              <a:lnSpc>
                <a:spcPct val="90000"/>
              </a:lnSpc>
              <a:spcBef>
                <a:spcPts val="300"/>
              </a:spcBef>
              <a:spcAft>
                <a:spcPts val="0"/>
              </a:spcAft>
              <a:buSzPts val="1800"/>
              <a:buChar char="•"/>
              <a:defRPr/>
            </a:lvl2pPr>
            <a:lvl3pPr marL="1371600" lvl="2" indent="-297180" algn="l">
              <a:lnSpc>
                <a:spcPct val="90000"/>
              </a:lnSpc>
              <a:spcBef>
                <a:spcPts val="300"/>
              </a:spcBef>
              <a:spcAft>
                <a:spcPts val="0"/>
              </a:spcAft>
              <a:buClr>
                <a:srgbClr val="3F3F3F"/>
              </a:buClr>
              <a:buSzPts val="1080"/>
              <a:buChar char="•"/>
              <a:defRPr/>
            </a:lvl3pPr>
            <a:lvl4pPr marL="1828800" lvl="3" indent="-314325" algn="l">
              <a:lnSpc>
                <a:spcPct val="90000"/>
              </a:lnSpc>
              <a:spcBef>
                <a:spcPts val="300"/>
              </a:spcBef>
              <a:spcAft>
                <a:spcPts val="0"/>
              </a:spcAft>
              <a:buSzPts val="1350"/>
              <a:buChar char="›"/>
              <a:defRPr/>
            </a:lvl4pPr>
            <a:lvl5pPr marL="2286000" lvl="4" indent="-331470" algn="l">
              <a:lnSpc>
                <a:spcPct val="90000"/>
              </a:lnSpc>
              <a:spcBef>
                <a:spcPts val="300"/>
              </a:spcBef>
              <a:spcAft>
                <a:spcPts val="0"/>
              </a:spcAft>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21"/>
          <p:cNvSpPr txBox="1">
            <a:spLocks noGrp="1"/>
          </p:cNvSpPr>
          <p:nvPr>
            <p:ph type="body" idx="4"/>
          </p:nvPr>
        </p:nvSpPr>
        <p:spPr>
          <a:xfrm>
            <a:off x="2784180" y="4297016"/>
            <a:ext cx="3080522" cy="1928812"/>
          </a:xfrm>
          <a:prstGeom prst="rect">
            <a:avLst/>
          </a:prstGeom>
          <a:solidFill>
            <a:srgbClr val="FFFFFF"/>
          </a:solidFill>
          <a:ln w="28575" cap="flat" cmpd="sng">
            <a:solidFill>
              <a:srgbClr val="FFEB00"/>
            </a:solidFill>
            <a:prstDash val="solid"/>
            <a:miter lim="800000"/>
            <a:headEnd type="none" w="sm" len="sm"/>
            <a:tailEnd type="none" w="sm" len="sm"/>
          </a:ln>
        </p:spPr>
        <p:txBody>
          <a:bodyPr spcFirstLastPara="1" wrap="square" lIns="108000" tIns="0" rIns="108000" bIns="180000" anchor="ctr" anchorCtr="0">
            <a:noAutofit/>
          </a:bodyPr>
          <a:lstStyle>
            <a:lvl1pPr marL="457200" lvl="0" indent="-228600" algn="ctr">
              <a:lnSpc>
                <a:spcPct val="100000"/>
              </a:lnSpc>
              <a:spcBef>
                <a:spcPts val="0"/>
              </a:spcBef>
              <a:spcAft>
                <a:spcPts val="0"/>
              </a:spcAft>
              <a:buSzPts val="1800"/>
              <a:buFont typeface="Arial"/>
              <a:buNone/>
              <a:defRPr sz="1800" b="0" i="0" u="none" strike="noStrike">
                <a:solidFill>
                  <a:schemeClr val="dk1"/>
                </a:solidFill>
                <a:latin typeface="Arial"/>
                <a:ea typeface="Arial"/>
                <a:cs typeface="Arial"/>
                <a:sym typeface="Arial"/>
              </a:defRPr>
            </a:lvl1pPr>
            <a:lvl2pPr marL="914400" lvl="1" indent="-342900" algn="l">
              <a:lnSpc>
                <a:spcPct val="90000"/>
              </a:lnSpc>
              <a:spcBef>
                <a:spcPts val="300"/>
              </a:spcBef>
              <a:spcAft>
                <a:spcPts val="0"/>
              </a:spcAft>
              <a:buSzPts val="1800"/>
              <a:buChar char="•"/>
              <a:defRPr/>
            </a:lvl2pPr>
            <a:lvl3pPr marL="1371600" lvl="2" indent="-297180" algn="l">
              <a:lnSpc>
                <a:spcPct val="90000"/>
              </a:lnSpc>
              <a:spcBef>
                <a:spcPts val="300"/>
              </a:spcBef>
              <a:spcAft>
                <a:spcPts val="0"/>
              </a:spcAft>
              <a:buClr>
                <a:srgbClr val="3F3F3F"/>
              </a:buClr>
              <a:buSzPts val="1080"/>
              <a:buChar char="•"/>
              <a:defRPr/>
            </a:lvl3pPr>
            <a:lvl4pPr marL="1828800" lvl="3" indent="-314325" algn="l">
              <a:lnSpc>
                <a:spcPct val="90000"/>
              </a:lnSpc>
              <a:spcBef>
                <a:spcPts val="300"/>
              </a:spcBef>
              <a:spcAft>
                <a:spcPts val="0"/>
              </a:spcAft>
              <a:buSzPts val="1350"/>
              <a:buChar char="›"/>
              <a:defRPr/>
            </a:lvl4pPr>
            <a:lvl5pPr marL="2286000" lvl="4" indent="-331470" algn="l">
              <a:lnSpc>
                <a:spcPct val="90000"/>
              </a:lnSpc>
              <a:spcBef>
                <a:spcPts val="300"/>
              </a:spcBef>
              <a:spcAft>
                <a:spcPts val="0"/>
              </a:spcAft>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21"/>
          <p:cNvSpPr txBox="1">
            <a:spLocks noGrp="1"/>
          </p:cNvSpPr>
          <p:nvPr>
            <p:ph type="body" idx="5"/>
          </p:nvPr>
        </p:nvSpPr>
        <p:spPr>
          <a:xfrm>
            <a:off x="6320744" y="4297016"/>
            <a:ext cx="3080522" cy="1928812"/>
          </a:xfrm>
          <a:prstGeom prst="rect">
            <a:avLst/>
          </a:prstGeom>
          <a:solidFill>
            <a:srgbClr val="FFFFFF"/>
          </a:solidFill>
          <a:ln w="28575" cap="flat" cmpd="sng">
            <a:solidFill>
              <a:srgbClr val="FFEB00"/>
            </a:solidFill>
            <a:prstDash val="solid"/>
            <a:miter lim="800000"/>
            <a:headEnd type="none" w="sm" len="sm"/>
            <a:tailEnd type="none" w="sm" len="sm"/>
          </a:ln>
        </p:spPr>
        <p:txBody>
          <a:bodyPr spcFirstLastPara="1" wrap="square" lIns="108000" tIns="0" rIns="108000" bIns="180000" anchor="ctr" anchorCtr="0">
            <a:noAutofit/>
          </a:bodyPr>
          <a:lstStyle>
            <a:lvl1pPr marL="457200" lvl="0" indent="-228600" algn="ctr">
              <a:lnSpc>
                <a:spcPct val="100000"/>
              </a:lnSpc>
              <a:spcBef>
                <a:spcPts val="0"/>
              </a:spcBef>
              <a:spcAft>
                <a:spcPts val="0"/>
              </a:spcAft>
              <a:buSzPts val="1800"/>
              <a:buFont typeface="Arial"/>
              <a:buNone/>
              <a:defRPr sz="1800" b="0" i="0" u="none" strike="noStrike">
                <a:solidFill>
                  <a:schemeClr val="dk1"/>
                </a:solidFill>
                <a:latin typeface="Arial"/>
                <a:ea typeface="Arial"/>
                <a:cs typeface="Arial"/>
                <a:sym typeface="Arial"/>
              </a:defRPr>
            </a:lvl1pPr>
            <a:lvl2pPr marL="914400" lvl="1" indent="-342900" algn="l">
              <a:lnSpc>
                <a:spcPct val="90000"/>
              </a:lnSpc>
              <a:spcBef>
                <a:spcPts val="300"/>
              </a:spcBef>
              <a:spcAft>
                <a:spcPts val="0"/>
              </a:spcAft>
              <a:buSzPts val="1800"/>
              <a:buChar char="•"/>
              <a:defRPr/>
            </a:lvl2pPr>
            <a:lvl3pPr marL="1371600" lvl="2" indent="-297180" algn="l">
              <a:lnSpc>
                <a:spcPct val="90000"/>
              </a:lnSpc>
              <a:spcBef>
                <a:spcPts val="300"/>
              </a:spcBef>
              <a:spcAft>
                <a:spcPts val="0"/>
              </a:spcAft>
              <a:buClr>
                <a:srgbClr val="3F3F3F"/>
              </a:buClr>
              <a:buSzPts val="1080"/>
              <a:buChar char="•"/>
              <a:defRPr/>
            </a:lvl3pPr>
            <a:lvl4pPr marL="1828800" lvl="3" indent="-314325" algn="l">
              <a:lnSpc>
                <a:spcPct val="90000"/>
              </a:lnSpc>
              <a:spcBef>
                <a:spcPts val="300"/>
              </a:spcBef>
              <a:spcAft>
                <a:spcPts val="0"/>
              </a:spcAft>
              <a:buSzPts val="1350"/>
              <a:buChar char="›"/>
              <a:defRPr/>
            </a:lvl4pPr>
            <a:lvl5pPr marL="2286000" lvl="4" indent="-331470" algn="l">
              <a:lnSpc>
                <a:spcPct val="90000"/>
              </a:lnSpc>
              <a:spcBef>
                <a:spcPts val="300"/>
              </a:spcBef>
              <a:spcAft>
                <a:spcPts val="0"/>
              </a:spcAft>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59727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icoon om een afbeelding toe te voegen of klik bovenaan op ‘Invoegen’ &gt; ‘Afbeeldingen’.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1056725"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687127" y="4259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4919042" y="2102484"/>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5552590" y="4277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8782067"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9486333" y="4211689"/>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0A96C44E-73DC-4282-B661-8E59BBAE7320}"/>
              </a:ext>
            </a:extLst>
          </p:cNvPr>
          <p:cNvSpPr>
            <a:spLocks noGrp="1"/>
          </p:cNvSpPr>
          <p:nvPr>
            <p:ph type="pic" sz="quarter" idx="19" hasCustomPrompt="1"/>
          </p:nvPr>
        </p:nvSpPr>
        <p:spPr>
          <a:xfrm>
            <a:off x="1654483"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4" name="Tijdelijke aanduiding voor afbeelding 3">
            <a:extLst>
              <a:ext uri="{FF2B5EF4-FFF2-40B4-BE49-F238E27FC236}">
                <a16:creationId xmlns:a16="http://schemas.microsoft.com/office/drawing/2014/main" id="{649FDC80-848D-438C-9A44-C31962BD2038}"/>
              </a:ext>
            </a:extLst>
          </p:cNvPr>
          <p:cNvSpPr>
            <a:spLocks noGrp="1"/>
          </p:cNvSpPr>
          <p:nvPr>
            <p:ph type="pic" sz="quarter" idx="20" hasCustomPrompt="1"/>
          </p:nvPr>
        </p:nvSpPr>
        <p:spPr>
          <a:xfrm>
            <a:off x="5516800" y="2789748"/>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5" name="Tijdelijke aanduiding voor afbeelding 3">
            <a:extLst>
              <a:ext uri="{FF2B5EF4-FFF2-40B4-BE49-F238E27FC236}">
                <a16:creationId xmlns:a16="http://schemas.microsoft.com/office/drawing/2014/main" id="{9FF4E0B8-4B1A-4F6C-9FD8-EA79736BF8D7}"/>
              </a:ext>
            </a:extLst>
          </p:cNvPr>
          <p:cNvSpPr>
            <a:spLocks noGrp="1"/>
          </p:cNvSpPr>
          <p:nvPr>
            <p:ph type="pic" sz="quarter" idx="21" hasCustomPrompt="1"/>
          </p:nvPr>
        </p:nvSpPr>
        <p:spPr>
          <a:xfrm>
            <a:off x="9486333"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8" name="Rechthoek 17">
            <a:extLst>
              <a:ext uri="{FF2B5EF4-FFF2-40B4-BE49-F238E27FC236}">
                <a16:creationId xmlns:a16="http://schemas.microsoft.com/office/drawing/2014/main" id="{E8E0580E-2006-4D5F-A75E-0B0B3816E44F}"/>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19" name="Rechte verbindingslijn 18">
            <a:extLst>
              <a:ext uri="{FF2B5EF4-FFF2-40B4-BE49-F238E27FC236}">
                <a16:creationId xmlns:a16="http://schemas.microsoft.com/office/drawing/2014/main" id="{AEAC69DF-E9E3-46C4-8E31-B6920A7CE9F5}"/>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0" name="Tekstvak 19">
            <a:extLst>
              <a:ext uri="{FF2B5EF4-FFF2-40B4-BE49-F238E27FC236}">
                <a16:creationId xmlns:a16="http://schemas.microsoft.com/office/drawing/2014/main" id="{56C69634-2331-420A-83D9-B36800145E33}"/>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1" name="Tijdelijke aanduiding voor tekst 11">
            <a:extLst>
              <a:ext uri="{FF2B5EF4-FFF2-40B4-BE49-F238E27FC236}">
                <a16:creationId xmlns:a16="http://schemas.microsoft.com/office/drawing/2014/main" id="{9B923CEF-F0EE-4FE6-BC26-BC28CE15739B}"/>
              </a:ext>
            </a:extLst>
          </p:cNvPr>
          <p:cNvSpPr>
            <a:spLocks noGrp="1"/>
          </p:cNvSpPr>
          <p:nvPr>
            <p:ph type="body" sz="quarter" idx="23"/>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22" name="Tijdelijke aanduiding voor tekst 11">
            <a:extLst>
              <a:ext uri="{FF2B5EF4-FFF2-40B4-BE49-F238E27FC236}">
                <a16:creationId xmlns:a16="http://schemas.microsoft.com/office/drawing/2014/main" id="{9C6881B5-DD8B-41F9-99F3-F811419D1D0A}"/>
              </a:ext>
            </a:extLst>
          </p:cNvPr>
          <p:cNvSpPr>
            <a:spLocks noGrp="1"/>
          </p:cNvSpPr>
          <p:nvPr>
            <p:ph type="body" sz="quarter" idx="24"/>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724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indent="0" algn="ctr">
              <a:buFont typeface="Arial" panose="020B0604020202020204" pitchFamily="34" charset="0"/>
              <a:buNone/>
              <a:defRPr sz="1800"/>
            </a:lvl1pPr>
          </a:lstStyle>
          <a:p>
            <a:r>
              <a:rPr lang="nl-BE"/>
              <a:t>Klik bovenaan op ‘Invoegen’ &gt; ‘Afbeeldingen’ en je voegt automatisch een foto in die op de juiste plaats komt te staan.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001877"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2735757"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3366159"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5100039"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5730441"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4" name="Tijdelijke aanduiding voor tekst 47">
            <a:extLst>
              <a:ext uri="{FF2B5EF4-FFF2-40B4-BE49-F238E27FC236}">
                <a16:creationId xmlns:a16="http://schemas.microsoft.com/office/drawing/2014/main" id="{3BDEFB6F-A0F5-43F4-AE2F-BD63AE225B19}"/>
              </a:ext>
            </a:extLst>
          </p:cNvPr>
          <p:cNvSpPr>
            <a:spLocks noGrp="1"/>
          </p:cNvSpPr>
          <p:nvPr>
            <p:ph type="body" sz="quarter" idx="17" hasCustomPrompt="1"/>
          </p:nvPr>
        </p:nvSpPr>
        <p:spPr>
          <a:xfrm>
            <a:off x="9828602"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6" name="Tijdelijke aanduiding voor tekst 47">
            <a:extLst>
              <a:ext uri="{FF2B5EF4-FFF2-40B4-BE49-F238E27FC236}">
                <a16:creationId xmlns:a16="http://schemas.microsoft.com/office/drawing/2014/main" id="{D9829AFC-1ADF-47E5-A971-675830CE6DCA}"/>
              </a:ext>
            </a:extLst>
          </p:cNvPr>
          <p:cNvSpPr>
            <a:spLocks noGrp="1"/>
          </p:cNvSpPr>
          <p:nvPr>
            <p:ph type="body" sz="quarter" idx="18"/>
          </p:nvPr>
        </p:nvSpPr>
        <p:spPr>
          <a:xfrm>
            <a:off x="10459004"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2" name="Tijdelijke aanduiding voor tekst 47">
            <a:extLst>
              <a:ext uri="{FF2B5EF4-FFF2-40B4-BE49-F238E27FC236}">
                <a16:creationId xmlns:a16="http://schemas.microsoft.com/office/drawing/2014/main" id="{D51457A1-5266-47B0-B3C7-D41DA2202F07}"/>
              </a:ext>
            </a:extLst>
          </p:cNvPr>
          <p:cNvSpPr>
            <a:spLocks noGrp="1"/>
          </p:cNvSpPr>
          <p:nvPr>
            <p:ph type="body" sz="quarter" idx="19" hasCustomPrompt="1"/>
          </p:nvPr>
        </p:nvSpPr>
        <p:spPr>
          <a:xfrm>
            <a:off x="7464321"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3" name="Tijdelijke aanduiding voor tekst 47">
            <a:extLst>
              <a:ext uri="{FF2B5EF4-FFF2-40B4-BE49-F238E27FC236}">
                <a16:creationId xmlns:a16="http://schemas.microsoft.com/office/drawing/2014/main" id="{5F3F4C04-D91C-46CD-BE0C-29BCE261EB5A}"/>
              </a:ext>
            </a:extLst>
          </p:cNvPr>
          <p:cNvSpPr>
            <a:spLocks noGrp="1"/>
          </p:cNvSpPr>
          <p:nvPr>
            <p:ph type="body" sz="quarter" idx="20"/>
          </p:nvPr>
        </p:nvSpPr>
        <p:spPr>
          <a:xfrm>
            <a:off x="8094723"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4" name="Tijdelijke aanduiding voor afbeelding 3">
            <a:extLst>
              <a:ext uri="{FF2B5EF4-FFF2-40B4-BE49-F238E27FC236}">
                <a16:creationId xmlns:a16="http://schemas.microsoft.com/office/drawing/2014/main" id="{BBCA8AA2-9610-48A2-8ABE-8C8846D184DA}"/>
              </a:ext>
            </a:extLst>
          </p:cNvPr>
          <p:cNvSpPr>
            <a:spLocks noGrp="1"/>
          </p:cNvSpPr>
          <p:nvPr>
            <p:ph type="pic" sz="quarter" idx="21" hasCustomPrompt="1"/>
          </p:nvPr>
        </p:nvSpPr>
        <p:spPr>
          <a:xfrm>
            <a:off x="92472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5" name="Tijdelijke aanduiding voor afbeelding 3">
            <a:extLst>
              <a:ext uri="{FF2B5EF4-FFF2-40B4-BE49-F238E27FC236}">
                <a16:creationId xmlns:a16="http://schemas.microsoft.com/office/drawing/2014/main" id="{A31557D3-A87B-4548-AE9A-128670EA1FB2}"/>
              </a:ext>
            </a:extLst>
          </p:cNvPr>
          <p:cNvSpPr>
            <a:spLocks noGrp="1"/>
          </p:cNvSpPr>
          <p:nvPr>
            <p:ph type="pic" sz="quarter" idx="22" hasCustomPrompt="1"/>
          </p:nvPr>
        </p:nvSpPr>
        <p:spPr>
          <a:xfrm>
            <a:off x="327407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6" name="Tijdelijke aanduiding voor afbeelding 3">
            <a:extLst>
              <a:ext uri="{FF2B5EF4-FFF2-40B4-BE49-F238E27FC236}">
                <a16:creationId xmlns:a16="http://schemas.microsoft.com/office/drawing/2014/main" id="{24CC6FF0-FE60-4896-A829-EEE4355CF6DE}"/>
              </a:ext>
            </a:extLst>
          </p:cNvPr>
          <p:cNvSpPr>
            <a:spLocks noGrp="1"/>
          </p:cNvSpPr>
          <p:nvPr>
            <p:ph type="pic" sz="quarter" idx="23" hasCustomPrompt="1"/>
          </p:nvPr>
        </p:nvSpPr>
        <p:spPr>
          <a:xfrm>
            <a:off x="562342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7" name="Tijdelijke aanduiding voor afbeelding 3">
            <a:extLst>
              <a:ext uri="{FF2B5EF4-FFF2-40B4-BE49-F238E27FC236}">
                <a16:creationId xmlns:a16="http://schemas.microsoft.com/office/drawing/2014/main" id="{0584A170-0596-4484-A7AC-B61EA0853E27}"/>
              </a:ext>
            </a:extLst>
          </p:cNvPr>
          <p:cNvSpPr>
            <a:spLocks noGrp="1"/>
          </p:cNvSpPr>
          <p:nvPr>
            <p:ph type="pic" sz="quarter" idx="24" hasCustomPrompt="1"/>
          </p:nvPr>
        </p:nvSpPr>
        <p:spPr>
          <a:xfrm>
            <a:off x="797277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8" name="Tijdelijke aanduiding voor afbeelding 3">
            <a:extLst>
              <a:ext uri="{FF2B5EF4-FFF2-40B4-BE49-F238E27FC236}">
                <a16:creationId xmlns:a16="http://schemas.microsoft.com/office/drawing/2014/main" id="{252E4F65-2D8A-49E1-9439-B398E58485C6}"/>
              </a:ext>
            </a:extLst>
          </p:cNvPr>
          <p:cNvSpPr>
            <a:spLocks noGrp="1"/>
          </p:cNvSpPr>
          <p:nvPr>
            <p:ph type="pic" sz="quarter" idx="25" hasCustomPrompt="1"/>
          </p:nvPr>
        </p:nvSpPr>
        <p:spPr>
          <a:xfrm>
            <a:off x="10322120"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22" name="Rechthoek 21">
            <a:extLst>
              <a:ext uri="{FF2B5EF4-FFF2-40B4-BE49-F238E27FC236}">
                <a16:creationId xmlns:a16="http://schemas.microsoft.com/office/drawing/2014/main" id="{98CC108C-F286-4B8C-8AC3-7EB42621A84A}"/>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23" name="Rechte verbindingslijn 22">
            <a:extLst>
              <a:ext uri="{FF2B5EF4-FFF2-40B4-BE49-F238E27FC236}">
                <a16:creationId xmlns:a16="http://schemas.microsoft.com/office/drawing/2014/main" id="{7DCB0D48-A3D7-442C-9FC0-886200F61A3C}"/>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4" name="Tekstvak 23">
            <a:extLst>
              <a:ext uri="{FF2B5EF4-FFF2-40B4-BE49-F238E27FC236}">
                <a16:creationId xmlns:a16="http://schemas.microsoft.com/office/drawing/2014/main" id="{718EB735-A26E-4718-A484-0B848FF494CA}"/>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5" name="Tijdelijke aanduiding voor tekst 11">
            <a:extLst>
              <a:ext uri="{FF2B5EF4-FFF2-40B4-BE49-F238E27FC236}">
                <a16:creationId xmlns:a16="http://schemas.microsoft.com/office/drawing/2014/main" id="{59B59786-4B9C-4ACC-808E-62667DD3BCF7}"/>
              </a:ext>
            </a:extLst>
          </p:cNvPr>
          <p:cNvSpPr>
            <a:spLocks noGrp="1"/>
          </p:cNvSpPr>
          <p:nvPr>
            <p:ph type="body" sz="quarter" idx="26"/>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29" name="Tijdelijke aanduiding voor tekst 11">
            <a:extLst>
              <a:ext uri="{FF2B5EF4-FFF2-40B4-BE49-F238E27FC236}">
                <a16:creationId xmlns:a16="http://schemas.microsoft.com/office/drawing/2014/main" id="{5AF32EAD-139E-48CE-9807-B3B61C87B0DF}"/>
              </a:ext>
            </a:extLst>
          </p:cNvPr>
          <p:cNvSpPr>
            <a:spLocks noGrp="1"/>
          </p:cNvSpPr>
          <p:nvPr>
            <p:ph type="body" sz="quarter" idx="27"/>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416068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p:nvPr>
        </p:nvSpPr>
        <p:spPr>
          <a:xfrm>
            <a:off x="0" y="2690813"/>
            <a:ext cx="12192000" cy="4167187"/>
          </a:xfrm>
          <a:solidFill>
            <a:schemeClr val="bg2"/>
          </a:solidFill>
        </p:spPr>
        <p:txBody>
          <a:bodyPr anchor="ctr"/>
          <a:lstStyle>
            <a:lvl1pPr marL="0" indent="0" algn="ctr">
              <a:buFont typeface="Arial" panose="020B0604020202020204" pitchFamily="34" charset="0"/>
              <a:buNone/>
              <a:defRPr/>
            </a:lvl1pPr>
          </a:lstStyle>
          <a:p>
            <a:r>
              <a:rPr lang="nl-NL"/>
              <a:t>Klik op het pictogram als u een afbeelding wilt toevoegen</a:t>
            </a:r>
            <a:endParaRPr lang="nl-BE"/>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202162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29802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772590"/>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3048994"/>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523557"/>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799961"/>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274524"/>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550928"/>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5025491"/>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301895"/>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3" name="Tijdelijke aanduiding voor tekst 5">
            <a:extLst>
              <a:ext uri="{FF2B5EF4-FFF2-40B4-BE49-F238E27FC236}">
                <a16:creationId xmlns:a16="http://schemas.microsoft.com/office/drawing/2014/main" id="{A51D5910-9AC6-44C1-B294-3C5FE4055288}"/>
              </a:ext>
            </a:extLst>
          </p:cNvPr>
          <p:cNvSpPr>
            <a:spLocks noGrp="1"/>
          </p:cNvSpPr>
          <p:nvPr>
            <p:ph type="body" sz="quarter" idx="29" hasCustomPrompt="1"/>
          </p:nvPr>
        </p:nvSpPr>
        <p:spPr>
          <a:xfrm>
            <a:off x="554452" y="2074424"/>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4" name="Tijdelijke aanduiding voor tekst 5">
            <a:extLst>
              <a:ext uri="{FF2B5EF4-FFF2-40B4-BE49-F238E27FC236}">
                <a16:creationId xmlns:a16="http://schemas.microsoft.com/office/drawing/2014/main" id="{719C6CBA-E116-494B-8302-2E9BFBE77422}"/>
              </a:ext>
            </a:extLst>
          </p:cNvPr>
          <p:cNvSpPr>
            <a:spLocks noGrp="1"/>
          </p:cNvSpPr>
          <p:nvPr>
            <p:ph type="body" sz="quarter" idx="30" hasCustomPrompt="1"/>
          </p:nvPr>
        </p:nvSpPr>
        <p:spPr>
          <a:xfrm>
            <a:off x="554452" y="2825391"/>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5" name="Tijdelijke aanduiding voor tekst 5">
            <a:extLst>
              <a:ext uri="{FF2B5EF4-FFF2-40B4-BE49-F238E27FC236}">
                <a16:creationId xmlns:a16="http://schemas.microsoft.com/office/drawing/2014/main" id="{83CD277A-4BAA-4A84-B935-629CFDD69291}"/>
              </a:ext>
            </a:extLst>
          </p:cNvPr>
          <p:cNvSpPr>
            <a:spLocks noGrp="1"/>
          </p:cNvSpPr>
          <p:nvPr>
            <p:ph type="body" sz="quarter" idx="31" hasCustomPrompt="1"/>
          </p:nvPr>
        </p:nvSpPr>
        <p:spPr>
          <a:xfrm>
            <a:off x="554452" y="3582762"/>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6" name="Tijdelijke aanduiding voor tekst 5">
            <a:extLst>
              <a:ext uri="{FF2B5EF4-FFF2-40B4-BE49-F238E27FC236}">
                <a16:creationId xmlns:a16="http://schemas.microsoft.com/office/drawing/2014/main" id="{F274B905-220A-4324-AA3B-073C0CAC04F9}"/>
              </a:ext>
            </a:extLst>
          </p:cNvPr>
          <p:cNvSpPr>
            <a:spLocks noGrp="1"/>
          </p:cNvSpPr>
          <p:nvPr>
            <p:ph type="body" sz="quarter" idx="32" hasCustomPrompt="1"/>
          </p:nvPr>
        </p:nvSpPr>
        <p:spPr>
          <a:xfrm>
            <a:off x="554452" y="4335817"/>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9" name="Tijdelijke aanduiding voor tekst 5">
            <a:extLst>
              <a:ext uri="{FF2B5EF4-FFF2-40B4-BE49-F238E27FC236}">
                <a16:creationId xmlns:a16="http://schemas.microsoft.com/office/drawing/2014/main" id="{34CAD444-2AEE-419B-BEFC-18842E50CEE9}"/>
              </a:ext>
            </a:extLst>
          </p:cNvPr>
          <p:cNvSpPr>
            <a:spLocks noGrp="1"/>
          </p:cNvSpPr>
          <p:nvPr>
            <p:ph type="body" sz="quarter" idx="33" hasCustomPrompt="1"/>
          </p:nvPr>
        </p:nvSpPr>
        <p:spPr>
          <a:xfrm>
            <a:off x="554452" y="5075171"/>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0" name="Rechthoek 29">
            <a:extLst>
              <a:ext uri="{FF2B5EF4-FFF2-40B4-BE49-F238E27FC236}">
                <a16:creationId xmlns:a16="http://schemas.microsoft.com/office/drawing/2014/main" id="{8E2E5A86-DF17-43A7-9723-03C3CE223FD1}"/>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31" name="Rechte verbindingslijn 30">
            <a:extLst>
              <a:ext uri="{FF2B5EF4-FFF2-40B4-BE49-F238E27FC236}">
                <a16:creationId xmlns:a16="http://schemas.microsoft.com/office/drawing/2014/main" id="{1B4D112A-0089-45F1-9ED5-04D63C899228}"/>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32" name="Tekstvak 31">
            <a:extLst>
              <a:ext uri="{FF2B5EF4-FFF2-40B4-BE49-F238E27FC236}">
                <a16:creationId xmlns:a16="http://schemas.microsoft.com/office/drawing/2014/main" id="{EFE11FCB-63AA-4D73-92CD-A5D678DBBEEA}"/>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Tree>
    <p:extLst>
      <p:ext uri="{BB962C8B-B14F-4D97-AF65-F5344CB8AC3E}">
        <p14:creationId xmlns:p14="http://schemas.microsoft.com/office/powerpoint/2010/main" val="150441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Concep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7229476" y="2492896"/>
            <a:ext cx="4591048" cy="2881859"/>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concept of idee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5" y="2492896"/>
            <a:ext cx="4591048" cy="2881859"/>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concept of idee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a:t>BIG CONCEPT</a:t>
            </a:r>
          </a:p>
        </p:txBody>
      </p:sp>
    </p:spTree>
    <p:extLst>
      <p:ext uri="{BB962C8B-B14F-4D97-AF65-F5344CB8AC3E}">
        <p14:creationId xmlns:p14="http://schemas.microsoft.com/office/powerpoint/2010/main" val="3663895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plit Conten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6095999" y="2087592"/>
            <a:ext cx="5724525" cy="4473545"/>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vergelijkende tekst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4" y="2087592"/>
            <a:ext cx="5724525" cy="4473545"/>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vergelijkende tekst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a:t>SPLIT CONTENT</a:t>
            </a:r>
          </a:p>
        </p:txBody>
      </p:sp>
      <p:grpSp>
        <p:nvGrpSpPr>
          <p:cNvPr id="108" name="Groep 107">
            <a:extLst>
              <a:ext uri="{FF2B5EF4-FFF2-40B4-BE49-F238E27FC236}">
                <a16:creationId xmlns:a16="http://schemas.microsoft.com/office/drawing/2014/main" id="{6155E349-A9A0-4BBA-A1F7-57FEFB8FEEA9}"/>
              </a:ext>
            </a:extLst>
          </p:cNvPr>
          <p:cNvGrpSpPr/>
          <p:nvPr userDrawn="1"/>
        </p:nvGrpSpPr>
        <p:grpSpPr>
          <a:xfrm>
            <a:off x="-6865737" y="267572"/>
            <a:ext cx="3385298" cy="3438922"/>
            <a:chOff x="-3549710" y="1276353"/>
            <a:chExt cx="3385298" cy="3438922"/>
          </a:xfrm>
        </p:grpSpPr>
        <p:grpSp>
          <p:nvGrpSpPr>
            <p:cNvPr id="109" name="Groep 108">
              <a:extLst>
                <a:ext uri="{FF2B5EF4-FFF2-40B4-BE49-F238E27FC236}">
                  <a16:creationId xmlns:a16="http://schemas.microsoft.com/office/drawing/2014/main" id="{9537509F-5972-406C-9350-673E52A78177}"/>
                </a:ext>
              </a:extLst>
            </p:cNvPr>
            <p:cNvGrpSpPr/>
            <p:nvPr userDrawn="1"/>
          </p:nvGrpSpPr>
          <p:grpSpPr>
            <a:xfrm>
              <a:off x="-3549709" y="1276353"/>
              <a:ext cx="3385297" cy="2604244"/>
              <a:chOff x="-3549709" y="1276351"/>
              <a:chExt cx="3385297" cy="2604244"/>
            </a:xfrm>
          </p:grpSpPr>
          <p:sp>
            <p:nvSpPr>
              <p:cNvPr id="112" name="Rechthoek 111">
                <a:extLst>
                  <a:ext uri="{FF2B5EF4-FFF2-40B4-BE49-F238E27FC236}">
                    <a16:creationId xmlns:a16="http://schemas.microsoft.com/office/drawing/2014/main" id="{CB6EFA2E-9AA0-4E3A-BDDD-A6142826C0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3" name="Textfield placeholder">
                <a:extLst>
                  <a:ext uri="{FF2B5EF4-FFF2-40B4-BE49-F238E27FC236}">
                    <a16:creationId xmlns:a16="http://schemas.microsoft.com/office/drawing/2014/main" id="{591130CB-1F69-4318-851C-079CC0614095}"/>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14" name="Textfield placeholder">
                <a:extLst>
                  <a:ext uri="{FF2B5EF4-FFF2-40B4-BE49-F238E27FC236}">
                    <a16:creationId xmlns:a16="http://schemas.microsoft.com/office/drawing/2014/main" id="{6710DE3A-1CBD-4AEE-85A7-9ADF7533C11B}"/>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15" name="Rechte verbindingslijn 114">
                <a:extLst>
                  <a:ext uri="{FF2B5EF4-FFF2-40B4-BE49-F238E27FC236}">
                    <a16:creationId xmlns:a16="http://schemas.microsoft.com/office/drawing/2014/main" id="{ADF0A627-EC7C-4ECF-8482-1C80CA381805}"/>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6" name="Rechthoek 115">
                <a:extLst>
                  <a:ext uri="{FF2B5EF4-FFF2-40B4-BE49-F238E27FC236}">
                    <a16:creationId xmlns:a16="http://schemas.microsoft.com/office/drawing/2014/main" id="{67CD8112-C930-4027-A3E3-9EEC9AD45E9C}"/>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17" name="Picture 2">
                <a:extLst>
                  <a:ext uri="{FF2B5EF4-FFF2-40B4-BE49-F238E27FC236}">
                    <a16:creationId xmlns:a16="http://schemas.microsoft.com/office/drawing/2014/main" id="{009973E9-6927-4B71-83F4-35E2D2F4EB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3">
                <a:extLst>
                  <a:ext uri="{FF2B5EF4-FFF2-40B4-BE49-F238E27FC236}">
                    <a16:creationId xmlns:a16="http://schemas.microsoft.com/office/drawing/2014/main" id="{38F5BCD7-B39A-44A5-9ABF-C1EA198516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Rechthoek 118">
                <a:extLst>
                  <a:ext uri="{FF2B5EF4-FFF2-40B4-BE49-F238E27FC236}">
                    <a16:creationId xmlns:a16="http://schemas.microsoft.com/office/drawing/2014/main" id="{6FA2F34F-24D5-4BED-B2D8-28651092C88E}"/>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AE8189A9-C08A-451C-8633-E524430163B1}"/>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69E15C95-E1BC-49A8-AEB3-00E23018EB0D}"/>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0BE9D89D-E5A0-41A5-984F-F337C8193856}"/>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3" name="Rechthoek 122">
                <a:extLst>
                  <a:ext uri="{FF2B5EF4-FFF2-40B4-BE49-F238E27FC236}">
                    <a16:creationId xmlns:a16="http://schemas.microsoft.com/office/drawing/2014/main" id="{0EA4BD4C-AF9F-49DB-9050-B945BD91597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4" name="Groep 123">
                <a:extLst>
                  <a:ext uri="{FF2B5EF4-FFF2-40B4-BE49-F238E27FC236}">
                    <a16:creationId xmlns:a16="http://schemas.microsoft.com/office/drawing/2014/main" id="{704932AB-2262-499A-98E2-ADEF72B4DBA6}"/>
                  </a:ext>
                </a:extLst>
              </p:cNvPr>
              <p:cNvGrpSpPr/>
              <p:nvPr/>
            </p:nvGrpSpPr>
            <p:grpSpPr>
              <a:xfrm>
                <a:off x="-3226194" y="2414273"/>
                <a:ext cx="60967" cy="103132"/>
                <a:chOff x="-2796392" y="1123442"/>
                <a:chExt cx="120832" cy="104889"/>
              </a:xfrm>
            </p:grpSpPr>
            <p:sp>
              <p:nvSpPr>
                <p:cNvPr id="164" name="Rechthoek 163">
                  <a:extLst>
                    <a:ext uri="{FF2B5EF4-FFF2-40B4-BE49-F238E27FC236}">
                      <a16:creationId xmlns:a16="http://schemas.microsoft.com/office/drawing/2014/main" id="{F35CF40F-BC8D-44FF-ABEC-B30329498E06}"/>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B9C88280-1676-4719-8C54-62F3AA051A69}"/>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F6255496-7D34-4368-9607-D73DBC1E098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42F22C70-082C-44D0-BD6F-1182B0C5A0C8}"/>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88AA2216-3BBA-4D37-8F37-FE7D641FA535}"/>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5" name="Groep 124">
                <a:extLst>
                  <a:ext uri="{FF2B5EF4-FFF2-40B4-BE49-F238E27FC236}">
                    <a16:creationId xmlns:a16="http://schemas.microsoft.com/office/drawing/2014/main" id="{0093DC7E-F81E-42DD-BFFB-80879AD58821}"/>
                  </a:ext>
                </a:extLst>
              </p:cNvPr>
              <p:cNvGrpSpPr/>
              <p:nvPr/>
            </p:nvGrpSpPr>
            <p:grpSpPr>
              <a:xfrm>
                <a:off x="-3155473" y="2414273"/>
                <a:ext cx="60967" cy="103132"/>
                <a:chOff x="-2796392" y="1123442"/>
                <a:chExt cx="120832" cy="104889"/>
              </a:xfrm>
            </p:grpSpPr>
            <p:sp>
              <p:nvSpPr>
                <p:cNvPr id="159" name="Rechthoek 158">
                  <a:extLst>
                    <a:ext uri="{FF2B5EF4-FFF2-40B4-BE49-F238E27FC236}">
                      <a16:creationId xmlns:a16="http://schemas.microsoft.com/office/drawing/2014/main" id="{AFC8A147-6CC5-44D7-AFC0-0FF80E72F43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0FFB2611-CE10-40CC-B84B-237FCA9C838C}"/>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F6C448AB-BEA3-4D73-9C63-36A1C3E7FC1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3C01019C-EFEA-400B-80F0-F287A2166211}"/>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3" name="Rechthoek 162">
                  <a:extLst>
                    <a:ext uri="{FF2B5EF4-FFF2-40B4-BE49-F238E27FC236}">
                      <a16:creationId xmlns:a16="http://schemas.microsoft.com/office/drawing/2014/main" id="{0F8C1992-6E9E-483A-B8CB-F1AE6C4B7FFF}"/>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6" name="Afgeronde rechthoek 69">
                <a:extLst>
                  <a:ext uri="{FF2B5EF4-FFF2-40B4-BE49-F238E27FC236}">
                    <a16:creationId xmlns:a16="http://schemas.microsoft.com/office/drawing/2014/main" id="{7EF8C40B-A060-409B-9EED-CE88D95E6106}"/>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899F1F48-D8A0-4004-97B1-ACE6F5F2A8D7}"/>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0AA65B69-CEF6-4ABE-8BDC-AD6F4500CAD6}"/>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A333319B-B9F6-43CD-9D8A-3FFD928CB66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7D93B595-1A24-4887-86AA-BA8D02ACCDF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2E6937E3-4FB0-4235-8A13-33BC9C44DBE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E9B5BC07-C275-472E-AE47-0DC949820520}"/>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700E10ED-E021-4579-A939-FABD63E90E88}"/>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D292E4ED-554A-499E-92EC-91B6FDCED19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3DD72DF3-08AA-4DE8-BB8F-8AA2B416944D}"/>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Rechthoek 135">
                <a:extLst>
                  <a:ext uri="{FF2B5EF4-FFF2-40B4-BE49-F238E27FC236}">
                    <a16:creationId xmlns:a16="http://schemas.microsoft.com/office/drawing/2014/main" id="{8515F470-400F-4FF4-A784-607EFE487E6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Vrije vorm 81">
                <a:extLst>
                  <a:ext uri="{FF2B5EF4-FFF2-40B4-BE49-F238E27FC236}">
                    <a16:creationId xmlns:a16="http://schemas.microsoft.com/office/drawing/2014/main" id="{E76A5CCC-9E0D-4073-936E-59919AD4EC4D}"/>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8" name="Rechte verbindingslijn 137">
                <a:extLst>
                  <a:ext uri="{FF2B5EF4-FFF2-40B4-BE49-F238E27FC236}">
                    <a16:creationId xmlns:a16="http://schemas.microsoft.com/office/drawing/2014/main" id="{2C426015-70F2-455B-B4D3-740DE17240C8}"/>
                  </a:ext>
                </a:extLst>
              </p:cNvPr>
              <p:cNvCxnSpPr>
                <a:cxnSpLocks/>
                <a:stCxn id="118" idx="2"/>
                <a:endCxn id="126"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9" name="Rechte verbindingslijn 138">
                <a:extLst>
                  <a:ext uri="{FF2B5EF4-FFF2-40B4-BE49-F238E27FC236}">
                    <a16:creationId xmlns:a16="http://schemas.microsoft.com/office/drawing/2014/main" id="{17EDECB6-B982-494D-9630-F2AC0764D8AE}"/>
                  </a:ext>
                </a:extLst>
              </p:cNvPr>
              <p:cNvCxnSpPr>
                <a:cxnSpLocks/>
                <a:stCxn id="117"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40" name="Textfield placeholder">
                <a:extLst>
                  <a:ext uri="{FF2B5EF4-FFF2-40B4-BE49-F238E27FC236}">
                    <a16:creationId xmlns:a16="http://schemas.microsoft.com/office/drawing/2014/main" id="{AC7DEF64-2ECA-4BF1-97A3-0C982ADC1CA0}"/>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1" name="Textfield placeholder">
                <a:extLst>
                  <a:ext uri="{FF2B5EF4-FFF2-40B4-BE49-F238E27FC236}">
                    <a16:creationId xmlns:a16="http://schemas.microsoft.com/office/drawing/2014/main" id="{84460804-D0FD-43ED-B28F-EB0DC9ABF805}"/>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2" name="Textfield placeholder">
                <a:extLst>
                  <a:ext uri="{FF2B5EF4-FFF2-40B4-BE49-F238E27FC236}">
                    <a16:creationId xmlns:a16="http://schemas.microsoft.com/office/drawing/2014/main" id="{0918BAC3-615D-4164-A8E7-8237935BBAD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43" name="Afgeronde rechthoek 67">
                <a:extLst>
                  <a:ext uri="{FF2B5EF4-FFF2-40B4-BE49-F238E27FC236}">
                    <a16:creationId xmlns:a16="http://schemas.microsoft.com/office/drawing/2014/main" id="{E36EDCB2-0B14-4DDF-9E88-C011F471752C}"/>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4" name="Vrije vorm 68">
                <a:extLst>
                  <a:ext uri="{FF2B5EF4-FFF2-40B4-BE49-F238E27FC236}">
                    <a16:creationId xmlns:a16="http://schemas.microsoft.com/office/drawing/2014/main" id="{CD5E1992-7F96-4C55-A0E6-34875B2C6994}"/>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45" name="Rechte verbindingslijn 144">
                <a:extLst>
                  <a:ext uri="{FF2B5EF4-FFF2-40B4-BE49-F238E27FC236}">
                    <a16:creationId xmlns:a16="http://schemas.microsoft.com/office/drawing/2014/main" id="{612ED8D4-301F-4DC4-86E8-E0EBA481E92F}"/>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6" name="Groep 145">
                <a:extLst>
                  <a:ext uri="{FF2B5EF4-FFF2-40B4-BE49-F238E27FC236}">
                    <a16:creationId xmlns:a16="http://schemas.microsoft.com/office/drawing/2014/main" id="{31D83CB9-AD0E-4580-8BD7-F8482F606F99}"/>
                  </a:ext>
                </a:extLst>
              </p:cNvPr>
              <p:cNvGrpSpPr/>
              <p:nvPr userDrawn="1"/>
            </p:nvGrpSpPr>
            <p:grpSpPr>
              <a:xfrm flipH="1">
                <a:off x="-2613177" y="1836300"/>
                <a:ext cx="313472" cy="324076"/>
                <a:chOff x="-2613177" y="1836300"/>
                <a:chExt cx="313472" cy="324076"/>
              </a:xfrm>
            </p:grpSpPr>
            <p:sp>
              <p:nvSpPr>
                <p:cNvPr id="147" name="Afgeronde rechthoek 69">
                  <a:extLst>
                    <a:ext uri="{FF2B5EF4-FFF2-40B4-BE49-F238E27FC236}">
                      <a16:creationId xmlns:a16="http://schemas.microsoft.com/office/drawing/2014/main" id="{B8749FA8-0A3A-4C9F-8C2A-0E037D81247D}"/>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441E58ED-E986-4683-9A92-678704824574}"/>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D7438615-D8D0-47A3-83C6-0735D470FA5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396FFA18-23A3-4D78-9997-AD8465986179}"/>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772BBAE7-4ACF-4EFA-8AB1-3D588BD77866}"/>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C6A936C2-4178-453C-9D1D-46A1C51FEC67}"/>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8CA02514-0D24-4595-8098-B79E9C695D3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57DA535F-6BDE-44E2-A439-4D9F7DBD1655}"/>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C54A52F5-6049-4E1C-A316-4FDCA9A24F4C}"/>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066EA1F5-22BF-4F9D-85AE-27A8438D3A3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Rechthoek 156">
                  <a:extLst>
                    <a:ext uri="{FF2B5EF4-FFF2-40B4-BE49-F238E27FC236}">
                      <a16:creationId xmlns:a16="http://schemas.microsoft.com/office/drawing/2014/main" id="{14354248-EC55-4B80-9B8D-098EB0CD389B}"/>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8" name="Vrije vorm 81">
                  <a:extLst>
                    <a:ext uri="{FF2B5EF4-FFF2-40B4-BE49-F238E27FC236}">
                      <a16:creationId xmlns:a16="http://schemas.microsoft.com/office/drawing/2014/main" id="{7E0E17C8-981A-46A4-A885-12BA3E062D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10" name="Tijdelijke aanduiding voor tekst 2">
              <a:extLst>
                <a:ext uri="{FF2B5EF4-FFF2-40B4-BE49-F238E27FC236}">
                  <a16:creationId xmlns:a16="http://schemas.microsoft.com/office/drawing/2014/main" id="{33C05731-39D1-48BB-A528-676252985F2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11" name="Tijdelijke aanduiding voor tekst 2">
              <a:extLst>
                <a:ext uri="{FF2B5EF4-FFF2-40B4-BE49-F238E27FC236}">
                  <a16:creationId xmlns:a16="http://schemas.microsoft.com/office/drawing/2014/main" id="{5ED4D9D0-9A0A-49D8-B6DF-F5161A0C44D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69" name="Groep 168">
            <a:extLst>
              <a:ext uri="{FF2B5EF4-FFF2-40B4-BE49-F238E27FC236}">
                <a16:creationId xmlns:a16="http://schemas.microsoft.com/office/drawing/2014/main" id="{CE526CA6-EF76-4113-A037-8FF681C890FF}"/>
              </a:ext>
            </a:extLst>
          </p:cNvPr>
          <p:cNvGrpSpPr/>
          <p:nvPr userDrawn="1"/>
        </p:nvGrpSpPr>
        <p:grpSpPr>
          <a:xfrm>
            <a:off x="-3553318" y="330222"/>
            <a:ext cx="3385296" cy="4365191"/>
            <a:chOff x="-3553318" y="1861361"/>
            <a:chExt cx="3385296" cy="4365191"/>
          </a:xfrm>
        </p:grpSpPr>
        <p:sp>
          <p:nvSpPr>
            <p:cNvPr id="170" name="Rechthoek 169">
              <a:extLst>
                <a:ext uri="{FF2B5EF4-FFF2-40B4-BE49-F238E27FC236}">
                  <a16:creationId xmlns:a16="http://schemas.microsoft.com/office/drawing/2014/main" id="{ECF258B7-91CC-4046-8949-34E9A601E73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71" name="Rechte verbindingslijn 170">
              <a:extLst>
                <a:ext uri="{FF2B5EF4-FFF2-40B4-BE49-F238E27FC236}">
                  <a16:creationId xmlns:a16="http://schemas.microsoft.com/office/drawing/2014/main" id="{5995936D-251D-4C2D-88D5-1D6C422957BE}"/>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2" name="Tekstvak 171">
              <a:extLst>
                <a:ext uri="{FF2B5EF4-FFF2-40B4-BE49-F238E27FC236}">
                  <a16:creationId xmlns:a16="http://schemas.microsoft.com/office/drawing/2014/main" id="{2C5B25A2-1AC6-48CF-8E3C-4F316654E05F}"/>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3" name="Groep 172">
            <a:extLst>
              <a:ext uri="{FF2B5EF4-FFF2-40B4-BE49-F238E27FC236}">
                <a16:creationId xmlns:a16="http://schemas.microsoft.com/office/drawing/2014/main" id="{5CD8DEFC-8419-4B20-92B0-388C8AC56E94}"/>
              </a:ext>
            </a:extLst>
          </p:cNvPr>
          <p:cNvGrpSpPr/>
          <p:nvPr userDrawn="1"/>
        </p:nvGrpSpPr>
        <p:grpSpPr>
          <a:xfrm>
            <a:off x="-7105998" y="3972162"/>
            <a:ext cx="3523487" cy="3209847"/>
            <a:chOff x="-7285957" y="3972162"/>
            <a:chExt cx="3523487" cy="3209847"/>
          </a:xfrm>
        </p:grpSpPr>
        <p:sp>
          <p:nvSpPr>
            <p:cNvPr id="174" name="Rechthoek 173">
              <a:extLst>
                <a:ext uri="{FF2B5EF4-FFF2-40B4-BE49-F238E27FC236}">
                  <a16:creationId xmlns:a16="http://schemas.microsoft.com/office/drawing/2014/main" id="{B40EB1E9-529A-4C7E-9FE2-2A264AE39360}"/>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een afbeelding of film toe</a:t>
              </a:r>
              <a:endParaRPr lang="nl-NL" sz="1400" b="0" i="0" u="none" kern="1200" noProof="0">
                <a:solidFill>
                  <a:schemeClr val="tx1"/>
                </a:solidFill>
                <a:latin typeface="+mn-lt"/>
                <a:ea typeface="+mn-ea"/>
                <a:cs typeface="+mn-cs"/>
              </a:endParaRPr>
            </a:p>
          </p:txBody>
        </p:sp>
        <p:cxnSp>
          <p:nvCxnSpPr>
            <p:cNvPr id="175" name="Rechte verbindingslijn 174">
              <a:extLst>
                <a:ext uri="{FF2B5EF4-FFF2-40B4-BE49-F238E27FC236}">
                  <a16:creationId xmlns:a16="http://schemas.microsoft.com/office/drawing/2014/main" id="{FE8E20B5-0A15-4B78-8B64-0F33096C2E05}"/>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6" name="Tekstvak 175">
              <a:extLst>
                <a:ext uri="{FF2B5EF4-FFF2-40B4-BE49-F238E27FC236}">
                  <a16:creationId xmlns:a16="http://schemas.microsoft.com/office/drawing/2014/main" id="{5E0DDA68-8E08-4EEB-955C-E2CC8F20405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7" name="Tekstvak 176">
              <a:extLst>
                <a:ext uri="{FF2B5EF4-FFF2-40B4-BE49-F238E27FC236}">
                  <a16:creationId xmlns:a16="http://schemas.microsoft.com/office/drawing/2014/main" id="{ADEFBAD4-458C-46AD-8FFF-925CA4B311A3}"/>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8" name="Tekstvak 177">
              <a:extLst>
                <a:ext uri="{FF2B5EF4-FFF2-40B4-BE49-F238E27FC236}">
                  <a16:creationId xmlns:a16="http://schemas.microsoft.com/office/drawing/2014/main" id="{637A2C40-EDA1-440A-ACBA-EEB07A43B2AA}"/>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9" name="Tekstvak 178">
              <a:extLst>
                <a:ext uri="{FF2B5EF4-FFF2-40B4-BE49-F238E27FC236}">
                  <a16:creationId xmlns:a16="http://schemas.microsoft.com/office/drawing/2014/main" id="{91AB630B-598A-4816-A5DB-98B15C086B11}"/>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fill or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80" name="Groep 179">
              <a:extLst>
                <a:ext uri="{FF2B5EF4-FFF2-40B4-BE49-F238E27FC236}">
                  <a16:creationId xmlns:a16="http://schemas.microsoft.com/office/drawing/2014/main" id="{9B36BD75-7698-4F26-AE1B-56D37DF1F67C}"/>
                </a:ext>
              </a:extLst>
            </p:cNvPr>
            <p:cNvGrpSpPr/>
            <p:nvPr userDrawn="1"/>
          </p:nvGrpSpPr>
          <p:grpSpPr>
            <a:xfrm>
              <a:off x="-5020889" y="4423058"/>
              <a:ext cx="250379" cy="249771"/>
              <a:chOff x="-706740" y="145633"/>
              <a:chExt cx="250379" cy="249771"/>
            </a:xfrm>
          </p:grpSpPr>
          <p:sp>
            <p:nvSpPr>
              <p:cNvPr id="199" name="Rechthoek 198">
                <a:extLst>
                  <a:ext uri="{FF2B5EF4-FFF2-40B4-BE49-F238E27FC236}">
                    <a16:creationId xmlns:a16="http://schemas.microsoft.com/office/drawing/2014/main" id="{1CD5E103-7083-4F0F-A891-5DE60F684FCD}"/>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Gelijkbenige driehoek 128">
                <a:extLst>
                  <a:ext uri="{FF2B5EF4-FFF2-40B4-BE49-F238E27FC236}">
                    <a16:creationId xmlns:a16="http://schemas.microsoft.com/office/drawing/2014/main" id="{75E42FD4-3E3E-4F77-B9DF-D493909032D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Ovaal 200">
                <a:extLst>
                  <a:ext uri="{FF2B5EF4-FFF2-40B4-BE49-F238E27FC236}">
                    <a16:creationId xmlns:a16="http://schemas.microsoft.com/office/drawing/2014/main" id="{F3B34324-1559-4BAB-87C5-121B45EF6FCA}"/>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2" name="Rechthoek 201">
                <a:extLst>
                  <a:ext uri="{FF2B5EF4-FFF2-40B4-BE49-F238E27FC236}">
                    <a16:creationId xmlns:a16="http://schemas.microsoft.com/office/drawing/2014/main" id="{70C4D364-C7AF-4545-BB47-55D5167475A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3" name="Rechte verbindingslijn 202">
                <a:extLst>
                  <a:ext uri="{FF2B5EF4-FFF2-40B4-BE49-F238E27FC236}">
                    <a16:creationId xmlns:a16="http://schemas.microsoft.com/office/drawing/2014/main" id="{F545708C-1EB4-432C-BA76-DB1158EB82F6}"/>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1" name="Groep 180">
              <a:extLst>
                <a:ext uri="{FF2B5EF4-FFF2-40B4-BE49-F238E27FC236}">
                  <a16:creationId xmlns:a16="http://schemas.microsoft.com/office/drawing/2014/main" id="{408A67CD-5721-45B9-B80B-0934BB55AA63}"/>
                </a:ext>
              </a:extLst>
            </p:cNvPr>
            <p:cNvGrpSpPr/>
            <p:nvPr userDrawn="1"/>
          </p:nvGrpSpPr>
          <p:grpSpPr>
            <a:xfrm>
              <a:off x="-4668802" y="4423057"/>
              <a:ext cx="252000" cy="216024"/>
              <a:chOff x="-932185" y="5325334"/>
              <a:chExt cx="252000" cy="216024"/>
            </a:xfrm>
          </p:grpSpPr>
          <p:sp>
            <p:nvSpPr>
              <p:cNvPr id="182" name="Rechthoek 181">
                <a:extLst>
                  <a:ext uri="{FF2B5EF4-FFF2-40B4-BE49-F238E27FC236}">
                    <a16:creationId xmlns:a16="http://schemas.microsoft.com/office/drawing/2014/main" id="{44C69811-AD89-4F61-BCE9-FB3AD08F339C}"/>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3" name="Groep 182">
                <a:extLst>
                  <a:ext uri="{FF2B5EF4-FFF2-40B4-BE49-F238E27FC236}">
                    <a16:creationId xmlns:a16="http://schemas.microsoft.com/office/drawing/2014/main" id="{6B6EAFC6-40DB-4E31-9F4C-ADE8BA8CACFB}"/>
                  </a:ext>
                </a:extLst>
              </p:cNvPr>
              <p:cNvGrpSpPr/>
              <p:nvPr userDrawn="1"/>
            </p:nvGrpSpPr>
            <p:grpSpPr>
              <a:xfrm>
                <a:off x="-925512" y="5325900"/>
                <a:ext cx="241658" cy="36000"/>
                <a:chOff x="-964435" y="5325900"/>
                <a:chExt cx="241658" cy="36000"/>
              </a:xfrm>
            </p:grpSpPr>
            <p:sp>
              <p:nvSpPr>
                <p:cNvPr id="192" name="Rechthoek 191">
                  <a:extLst>
                    <a:ext uri="{FF2B5EF4-FFF2-40B4-BE49-F238E27FC236}">
                      <a16:creationId xmlns:a16="http://schemas.microsoft.com/office/drawing/2014/main" id="{633F75C6-B409-40FB-9EA8-AA4907837C4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404B7218-8A3E-4B20-BE95-493AF1010D9B}"/>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3C6011E3-7E05-41C7-990B-FF464BCFC603}"/>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9489B44B-2A53-4945-8ACA-06FD22151C1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776DEB0E-26A2-491E-9207-2726FDA5C76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B326028E-CE4F-48B0-9C6F-DB2D1735866B}"/>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8" name="Rechthoek 197">
                  <a:extLst>
                    <a:ext uri="{FF2B5EF4-FFF2-40B4-BE49-F238E27FC236}">
                      <a16:creationId xmlns:a16="http://schemas.microsoft.com/office/drawing/2014/main" id="{F812A0D0-448B-4569-B4A9-2AA834916AF3}"/>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4" name="Groep 183">
                <a:extLst>
                  <a:ext uri="{FF2B5EF4-FFF2-40B4-BE49-F238E27FC236}">
                    <a16:creationId xmlns:a16="http://schemas.microsoft.com/office/drawing/2014/main" id="{E3BD9933-DE48-4C33-9C2F-1A743E4F9A20}"/>
                  </a:ext>
                </a:extLst>
              </p:cNvPr>
              <p:cNvGrpSpPr/>
              <p:nvPr userDrawn="1"/>
            </p:nvGrpSpPr>
            <p:grpSpPr>
              <a:xfrm>
                <a:off x="-925512" y="5502593"/>
                <a:ext cx="241658" cy="36000"/>
                <a:chOff x="-964435" y="5325900"/>
                <a:chExt cx="241658" cy="36000"/>
              </a:xfrm>
            </p:grpSpPr>
            <p:sp>
              <p:nvSpPr>
                <p:cNvPr id="185" name="Rechthoek 184">
                  <a:extLst>
                    <a:ext uri="{FF2B5EF4-FFF2-40B4-BE49-F238E27FC236}">
                      <a16:creationId xmlns:a16="http://schemas.microsoft.com/office/drawing/2014/main" id="{18F496AD-22BA-438C-A817-D62A20BF58A3}"/>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6D484805-DF97-4AA0-93FA-C14D5EF9DAD5}"/>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9740D403-1B32-497F-A961-487D7E346B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EA07D429-FB32-475E-A52A-C51778AB923A}"/>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D0AC2946-4C93-4182-93C2-321B2D98844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03F475F-937E-4571-A908-69DBBA35B580}"/>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1" name="Rechthoek 190">
                  <a:extLst>
                    <a:ext uri="{FF2B5EF4-FFF2-40B4-BE49-F238E27FC236}">
                      <a16:creationId xmlns:a16="http://schemas.microsoft.com/office/drawing/2014/main" id="{C6C3B5FA-6CC6-4217-8033-10C10C1AC8D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35022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4" name="Rechthoekige driehoek 3">
            <a:extLst>
              <a:ext uri="{FF2B5EF4-FFF2-40B4-BE49-F238E27FC236}">
                <a16:creationId xmlns:a16="http://schemas.microsoft.com/office/drawing/2014/main" id="{A8A903AA-377A-40A2-AA31-8A58B0654A64}"/>
              </a:ext>
            </a:extLst>
          </p:cNvPr>
          <p:cNvSpPr/>
          <p:nvPr userDrawn="1"/>
        </p:nvSpPr>
        <p:spPr>
          <a:xfrm>
            <a:off x="-1" y="3928884"/>
            <a:ext cx="1009935" cy="2929116"/>
          </a:xfrm>
          <a:custGeom>
            <a:avLst/>
            <a:gdLst>
              <a:gd name="connsiteX0" fmla="*/ 0 w 1678675"/>
              <a:gd name="connsiteY0" fmla="*/ 2929116 h 2929116"/>
              <a:gd name="connsiteX1" fmla="*/ 0 w 1678675"/>
              <a:gd name="connsiteY1" fmla="*/ 0 h 2929116"/>
              <a:gd name="connsiteX2" fmla="*/ 1678675 w 1678675"/>
              <a:gd name="connsiteY2" fmla="*/ 2929116 h 2929116"/>
              <a:gd name="connsiteX3" fmla="*/ 0 w 1678675"/>
              <a:gd name="connsiteY3" fmla="*/ 2929116 h 2929116"/>
              <a:gd name="connsiteX0" fmla="*/ 0 w 1678675"/>
              <a:gd name="connsiteY0" fmla="*/ 2929116 h 2929116"/>
              <a:gd name="connsiteX1" fmla="*/ 0 w 1678675"/>
              <a:gd name="connsiteY1" fmla="*/ 0 h 2929116"/>
              <a:gd name="connsiteX2" fmla="*/ 1678675 w 1678675"/>
              <a:gd name="connsiteY2" fmla="*/ 2929116 h 2929116"/>
              <a:gd name="connsiteX3" fmla="*/ 1009935 w 1678675"/>
              <a:gd name="connsiteY3" fmla="*/ 2922292 h 2929116"/>
              <a:gd name="connsiteX4" fmla="*/ 0 w 1678675"/>
              <a:gd name="connsiteY4" fmla="*/ 2929116 h 2929116"/>
              <a:gd name="connsiteX0" fmla="*/ 0 w 1009935"/>
              <a:gd name="connsiteY0" fmla="*/ 2929116 h 2929116"/>
              <a:gd name="connsiteX1" fmla="*/ 0 w 1009935"/>
              <a:gd name="connsiteY1" fmla="*/ 0 h 2929116"/>
              <a:gd name="connsiteX2" fmla="*/ 1009935 w 1009935"/>
              <a:gd name="connsiteY2" fmla="*/ 2922292 h 2929116"/>
              <a:gd name="connsiteX3" fmla="*/ 0 w 1009935"/>
              <a:gd name="connsiteY3" fmla="*/ 2929116 h 2929116"/>
            </a:gdLst>
            <a:ahLst/>
            <a:cxnLst>
              <a:cxn ang="0">
                <a:pos x="connsiteX0" y="connsiteY0"/>
              </a:cxn>
              <a:cxn ang="0">
                <a:pos x="connsiteX1" y="connsiteY1"/>
              </a:cxn>
              <a:cxn ang="0">
                <a:pos x="connsiteX2" y="connsiteY2"/>
              </a:cxn>
              <a:cxn ang="0">
                <a:pos x="connsiteX3" y="connsiteY3"/>
              </a:cxn>
            </a:cxnLst>
            <a:rect l="l" t="t" r="r" b="b"/>
            <a:pathLst>
              <a:path w="1009935" h="2929116">
                <a:moveTo>
                  <a:pt x="0" y="2929116"/>
                </a:moveTo>
                <a:lnTo>
                  <a:pt x="0" y="0"/>
                </a:lnTo>
                <a:lnTo>
                  <a:pt x="1009935" y="2922292"/>
                </a:lnTo>
                <a:lnTo>
                  <a:pt x="0" y="2929116"/>
                </a:lnTo>
                <a:close/>
              </a:path>
            </a:pathLst>
          </a:custGeom>
          <a:solidFill>
            <a:schemeClr val="tx2"/>
          </a:solidFill>
        </p:spPr>
        <p:txBody>
          <a:bodyPr wrap="squar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en-GB" sz="2000" kern="1200" spc="0" baseline="0">
              <a:solidFill>
                <a:schemeClr val="tx1"/>
              </a:solidFill>
              <a:latin typeface="FlandersArtSans-Regular" panose="00000500000000000000" pitchFamily="2" charset="0"/>
              <a:ea typeface="+mn-ea"/>
              <a:cs typeface="+mn-cs"/>
            </a:endParaRPr>
          </a:p>
        </p:txBody>
      </p:sp>
      <p:sp>
        <p:nvSpPr>
          <p:cNvPr id="8" name="Titel 2">
            <a:extLst>
              <a:ext uri="{FF2B5EF4-FFF2-40B4-BE49-F238E27FC236}">
                <a16:creationId xmlns:a16="http://schemas.microsoft.com/office/drawing/2014/main" id="{9D33AD35-547B-4355-83E5-6ED41721A7E2}"/>
              </a:ext>
            </a:extLst>
          </p:cNvPr>
          <p:cNvSpPr>
            <a:spLocks noGrp="1"/>
          </p:cNvSpPr>
          <p:nvPr>
            <p:ph type="title" hasCustomPrompt="1"/>
          </p:nvPr>
        </p:nvSpPr>
        <p:spPr>
          <a:xfrm>
            <a:off x="371475" y="425302"/>
            <a:ext cx="11449050" cy="1215958"/>
          </a:xfrm>
        </p:spPr>
        <p:txBody>
          <a:bodyPr/>
          <a:lstStyle>
            <a:lvl1pPr>
              <a:defRPr/>
            </a:lvl1pPr>
          </a:lstStyle>
          <a:p>
            <a:r>
              <a:rPr lang="nl-NL"/>
              <a:t>Klik om de titel te bewerken</a:t>
            </a:r>
            <a:endParaRPr lang="nl-BE"/>
          </a:p>
        </p:txBody>
      </p:sp>
      <p:pic>
        <p:nvPicPr>
          <p:cNvPr id="5" name="Graphic 11">
            <a:extLst>
              <a:ext uri="{FF2B5EF4-FFF2-40B4-BE49-F238E27FC236}">
                <a16:creationId xmlns:a16="http://schemas.microsoft.com/office/drawing/2014/main" id="{3C0B00C6-CECB-46DD-9FAD-3E815F4C8B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6" name="Afbeelding 5">
            <a:extLst>
              <a:ext uri="{FF2B5EF4-FFF2-40B4-BE49-F238E27FC236}">
                <a16:creationId xmlns:a16="http://schemas.microsoft.com/office/drawing/2014/main" id="{92FF0CF9-EB1F-4E3A-B1B1-4AD55434FDF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07" name="Groep 106">
            <a:extLst>
              <a:ext uri="{FF2B5EF4-FFF2-40B4-BE49-F238E27FC236}">
                <a16:creationId xmlns:a16="http://schemas.microsoft.com/office/drawing/2014/main" id="{E93D2DCD-CCD1-4DE9-9A7C-FD2E85EB98A6}"/>
              </a:ext>
            </a:extLst>
          </p:cNvPr>
          <p:cNvGrpSpPr/>
          <p:nvPr userDrawn="1"/>
        </p:nvGrpSpPr>
        <p:grpSpPr>
          <a:xfrm>
            <a:off x="-6865737" y="267572"/>
            <a:ext cx="3385298" cy="3438922"/>
            <a:chOff x="-3549710" y="1276353"/>
            <a:chExt cx="3385298" cy="3438922"/>
          </a:xfrm>
        </p:grpSpPr>
        <p:grpSp>
          <p:nvGrpSpPr>
            <p:cNvPr id="108" name="Groep 107">
              <a:extLst>
                <a:ext uri="{FF2B5EF4-FFF2-40B4-BE49-F238E27FC236}">
                  <a16:creationId xmlns:a16="http://schemas.microsoft.com/office/drawing/2014/main" id="{35CC12A2-F460-447C-A877-8F598FDF76F0}"/>
                </a:ext>
              </a:extLst>
            </p:cNvPr>
            <p:cNvGrpSpPr/>
            <p:nvPr userDrawn="1"/>
          </p:nvGrpSpPr>
          <p:grpSpPr>
            <a:xfrm>
              <a:off x="-3549709" y="1276353"/>
              <a:ext cx="3385297" cy="2604244"/>
              <a:chOff x="-3549709" y="1276351"/>
              <a:chExt cx="3385297" cy="2604244"/>
            </a:xfrm>
          </p:grpSpPr>
          <p:sp>
            <p:nvSpPr>
              <p:cNvPr id="111" name="Rechthoek 110">
                <a:extLst>
                  <a:ext uri="{FF2B5EF4-FFF2-40B4-BE49-F238E27FC236}">
                    <a16:creationId xmlns:a16="http://schemas.microsoft.com/office/drawing/2014/main" id="{AEFAA39F-7647-4F22-8F09-213BEEB1458E}"/>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2" name="Textfield placeholder">
                <a:extLst>
                  <a:ext uri="{FF2B5EF4-FFF2-40B4-BE49-F238E27FC236}">
                    <a16:creationId xmlns:a16="http://schemas.microsoft.com/office/drawing/2014/main" id="{AF716568-D245-46EE-9F40-52E549F4E0A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13" name="Textfield placeholder">
                <a:extLst>
                  <a:ext uri="{FF2B5EF4-FFF2-40B4-BE49-F238E27FC236}">
                    <a16:creationId xmlns:a16="http://schemas.microsoft.com/office/drawing/2014/main" id="{0061E92F-88BD-4CE6-8FEE-DDBE043F71A6}"/>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14" name="Rechte verbindingslijn 113">
                <a:extLst>
                  <a:ext uri="{FF2B5EF4-FFF2-40B4-BE49-F238E27FC236}">
                    <a16:creationId xmlns:a16="http://schemas.microsoft.com/office/drawing/2014/main" id="{B2EFB7F5-EC25-47F6-A0AD-9EC40B7749F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5" name="Rechthoek 114">
                <a:extLst>
                  <a:ext uri="{FF2B5EF4-FFF2-40B4-BE49-F238E27FC236}">
                    <a16:creationId xmlns:a16="http://schemas.microsoft.com/office/drawing/2014/main" id="{3C4E76FC-C514-4CF0-A7B7-B02AE22BC65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16" name="Picture 2">
                <a:extLst>
                  <a:ext uri="{FF2B5EF4-FFF2-40B4-BE49-F238E27FC236}">
                    <a16:creationId xmlns:a16="http://schemas.microsoft.com/office/drawing/2014/main" id="{9E204EB9-0372-4337-8925-0862003F72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a:extLst>
                  <a:ext uri="{FF2B5EF4-FFF2-40B4-BE49-F238E27FC236}">
                    <a16:creationId xmlns:a16="http://schemas.microsoft.com/office/drawing/2014/main" id="{8C955965-84BE-4898-83DB-30257AF138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Rechthoek 117">
                <a:extLst>
                  <a:ext uri="{FF2B5EF4-FFF2-40B4-BE49-F238E27FC236}">
                    <a16:creationId xmlns:a16="http://schemas.microsoft.com/office/drawing/2014/main" id="{1B3DD62F-75BB-408E-B1E6-6FDC1FECB7D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19" name="Rechthoek 118">
                <a:extLst>
                  <a:ext uri="{FF2B5EF4-FFF2-40B4-BE49-F238E27FC236}">
                    <a16:creationId xmlns:a16="http://schemas.microsoft.com/office/drawing/2014/main" id="{D0FDA85F-94A9-4994-8B1F-8B238BC13159}"/>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550C3BE5-2377-403B-B2A0-0BD6C129FBDE}"/>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1BEA36E1-77EE-401D-AF95-22C0608D09D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D7D03ABC-11DA-45B8-ADB5-6604198ACC0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3" name="Groep 122">
                <a:extLst>
                  <a:ext uri="{FF2B5EF4-FFF2-40B4-BE49-F238E27FC236}">
                    <a16:creationId xmlns:a16="http://schemas.microsoft.com/office/drawing/2014/main" id="{2770255A-9C1F-4BDC-964E-DFCC6B49EBA5}"/>
                  </a:ext>
                </a:extLst>
              </p:cNvPr>
              <p:cNvGrpSpPr/>
              <p:nvPr/>
            </p:nvGrpSpPr>
            <p:grpSpPr>
              <a:xfrm>
                <a:off x="-3226194" y="2414273"/>
                <a:ext cx="60967" cy="103132"/>
                <a:chOff x="-2796392" y="1123442"/>
                <a:chExt cx="120832" cy="104889"/>
              </a:xfrm>
            </p:grpSpPr>
            <p:sp>
              <p:nvSpPr>
                <p:cNvPr id="163" name="Rechthoek 162">
                  <a:extLst>
                    <a:ext uri="{FF2B5EF4-FFF2-40B4-BE49-F238E27FC236}">
                      <a16:creationId xmlns:a16="http://schemas.microsoft.com/office/drawing/2014/main" id="{1996334D-28D1-4EE9-92C7-B710AAE65C2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4" name="Rechthoek 163">
                  <a:extLst>
                    <a:ext uri="{FF2B5EF4-FFF2-40B4-BE49-F238E27FC236}">
                      <a16:creationId xmlns:a16="http://schemas.microsoft.com/office/drawing/2014/main" id="{84C508BE-E31C-4546-9658-78CEED9661A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8F09EE7D-2573-4E43-884E-82985865B17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6ED6C580-65F9-4545-AB6F-ABB45A1773D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037600F-ED3E-4E7A-A862-816495DCCEBC}"/>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4" name="Groep 123">
                <a:extLst>
                  <a:ext uri="{FF2B5EF4-FFF2-40B4-BE49-F238E27FC236}">
                    <a16:creationId xmlns:a16="http://schemas.microsoft.com/office/drawing/2014/main" id="{E6849191-4C22-41B1-9337-468101195536}"/>
                  </a:ext>
                </a:extLst>
              </p:cNvPr>
              <p:cNvGrpSpPr/>
              <p:nvPr/>
            </p:nvGrpSpPr>
            <p:grpSpPr>
              <a:xfrm>
                <a:off x="-3155473" y="2414273"/>
                <a:ext cx="60967" cy="103132"/>
                <a:chOff x="-2796392" y="1123442"/>
                <a:chExt cx="120832" cy="104889"/>
              </a:xfrm>
            </p:grpSpPr>
            <p:sp>
              <p:nvSpPr>
                <p:cNvPr id="158" name="Rechthoek 157">
                  <a:extLst>
                    <a:ext uri="{FF2B5EF4-FFF2-40B4-BE49-F238E27FC236}">
                      <a16:creationId xmlns:a16="http://schemas.microsoft.com/office/drawing/2014/main" id="{469DFF56-B7CE-4668-8AEF-3B190A496C3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9" name="Rechthoek 158">
                  <a:extLst>
                    <a:ext uri="{FF2B5EF4-FFF2-40B4-BE49-F238E27FC236}">
                      <a16:creationId xmlns:a16="http://schemas.microsoft.com/office/drawing/2014/main" id="{D987935A-5A42-46EE-AB8C-086939786CB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3DC5AD6F-4B06-415F-9105-FE021BEF96F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2D927F19-EF9D-4259-8DE0-FD05BFE64000}"/>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FC01682E-5C60-46C4-A702-15242F5993C7}"/>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5" name="Afgeronde rechthoek 69">
                <a:extLst>
                  <a:ext uri="{FF2B5EF4-FFF2-40B4-BE49-F238E27FC236}">
                    <a16:creationId xmlns:a16="http://schemas.microsoft.com/office/drawing/2014/main" id="{F175C572-D4F2-4E67-80A0-3D27ED61A5A1}"/>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6" name="Rechthoek 125">
                <a:extLst>
                  <a:ext uri="{FF2B5EF4-FFF2-40B4-BE49-F238E27FC236}">
                    <a16:creationId xmlns:a16="http://schemas.microsoft.com/office/drawing/2014/main" id="{47912D21-B212-4D29-8D4C-0F2588A44B3D}"/>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A0AD3E9A-4C0C-47ED-B8C4-C30F9914108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D85A5EBE-262E-48B1-8F92-82D16DCB87AD}"/>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9217C119-5327-4ACB-AB4C-4EFE96F2D1C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400D95B4-BD51-4876-B11C-C72F84C7B3BE}"/>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E586E6CE-D906-4401-8B04-2363C293FD02}"/>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C29ECF60-7CE9-439C-9C3E-29CAD4F83F9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64674E14-A9DC-4D44-96B3-29AACB053F09}"/>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543695BC-41E9-4D68-8186-3D80F500BFC1}"/>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AF1F4227-D996-4396-95F0-F8DEEA77D52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Vrije vorm 81">
                <a:extLst>
                  <a:ext uri="{FF2B5EF4-FFF2-40B4-BE49-F238E27FC236}">
                    <a16:creationId xmlns:a16="http://schemas.microsoft.com/office/drawing/2014/main" id="{D771B876-12CF-495E-856A-8E64F887E87A}"/>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7" name="Rechte verbindingslijn 136">
                <a:extLst>
                  <a:ext uri="{FF2B5EF4-FFF2-40B4-BE49-F238E27FC236}">
                    <a16:creationId xmlns:a16="http://schemas.microsoft.com/office/drawing/2014/main" id="{75F0AD76-3BF9-47EC-B04E-E8C9044AC4D1}"/>
                  </a:ext>
                </a:extLst>
              </p:cNvPr>
              <p:cNvCxnSpPr>
                <a:cxnSpLocks/>
                <a:stCxn id="117" idx="2"/>
                <a:endCxn id="1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8" name="Rechte verbindingslijn 137">
                <a:extLst>
                  <a:ext uri="{FF2B5EF4-FFF2-40B4-BE49-F238E27FC236}">
                    <a16:creationId xmlns:a16="http://schemas.microsoft.com/office/drawing/2014/main" id="{7865071A-3CCB-43EE-9A28-67E4228AADDE}"/>
                  </a:ext>
                </a:extLst>
              </p:cNvPr>
              <p:cNvCxnSpPr>
                <a:cxnSpLocks/>
                <a:stCxn id="1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39" name="Textfield placeholder">
                <a:extLst>
                  <a:ext uri="{FF2B5EF4-FFF2-40B4-BE49-F238E27FC236}">
                    <a16:creationId xmlns:a16="http://schemas.microsoft.com/office/drawing/2014/main" id="{2768923F-8878-455A-9F5E-AFEBCAA42B1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0" name="Textfield placeholder">
                <a:extLst>
                  <a:ext uri="{FF2B5EF4-FFF2-40B4-BE49-F238E27FC236}">
                    <a16:creationId xmlns:a16="http://schemas.microsoft.com/office/drawing/2014/main" id="{FE96A3FE-2464-48ED-B877-39DAC12E3426}"/>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1" name="Textfield placeholder">
                <a:extLst>
                  <a:ext uri="{FF2B5EF4-FFF2-40B4-BE49-F238E27FC236}">
                    <a16:creationId xmlns:a16="http://schemas.microsoft.com/office/drawing/2014/main" id="{6C3C42A5-8800-4D0C-8B53-502C78E8433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42" name="Afgeronde rechthoek 67">
                <a:extLst>
                  <a:ext uri="{FF2B5EF4-FFF2-40B4-BE49-F238E27FC236}">
                    <a16:creationId xmlns:a16="http://schemas.microsoft.com/office/drawing/2014/main" id="{85C21579-5F2E-4467-B75F-D62E3F09D3F0}"/>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3" name="Vrije vorm 68">
                <a:extLst>
                  <a:ext uri="{FF2B5EF4-FFF2-40B4-BE49-F238E27FC236}">
                    <a16:creationId xmlns:a16="http://schemas.microsoft.com/office/drawing/2014/main" id="{7AEA1CEE-1349-48F5-A280-3858BD87432E}"/>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44" name="Rechte verbindingslijn 143">
                <a:extLst>
                  <a:ext uri="{FF2B5EF4-FFF2-40B4-BE49-F238E27FC236}">
                    <a16:creationId xmlns:a16="http://schemas.microsoft.com/office/drawing/2014/main" id="{CDF3956A-FCDC-4B4C-A69B-5F20AD51CCA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5" name="Groep 144">
                <a:extLst>
                  <a:ext uri="{FF2B5EF4-FFF2-40B4-BE49-F238E27FC236}">
                    <a16:creationId xmlns:a16="http://schemas.microsoft.com/office/drawing/2014/main" id="{575D2FDE-CD14-4C28-8E2F-86DAF0A1D524}"/>
                  </a:ext>
                </a:extLst>
              </p:cNvPr>
              <p:cNvGrpSpPr/>
              <p:nvPr userDrawn="1"/>
            </p:nvGrpSpPr>
            <p:grpSpPr>
              <a:xfrm flipH="1">
                <a:off x="-2613177" y="1836300"/>
                <a:ext cx="313472" cy="324076"/>
                <a:chOff x="-2613177" y="1836300"/>
                <a:chExt cx="313472" cy="324076"/>
              </a:xfrm>
            </p:grpSpPr>
            <p:sp>
              <p:nvSpPr>
                <p:cNvPr id="146" name="Afgeronde rechthoek 69">
                  <a:extLst>
                    <a:ext uri="{FF2B5EF4-FFF2-40B4-BE49-F238E27FC236}">
                      <a16:creationId xmlns:a16="http://schemas.microsoft.com/office/drawing/2014/main" id="{27B5DFEC-5AA8-485A-BC23-49160E78AC75}"/>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488C62DB-4FD7-4845-B007-778D717F789A}"/>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8D07CE64-0337-4030-A015-EE6EFD989FD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11925185-2161-4F36-831A-FB380857145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EAF27D56-A573-4F1E-894F-A3DAAD8561D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8EABB61B-552B-4315-8F1E-7143DD3EF228}"/>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5BDF1E73-0AD5-4E8A-AC74-79B8F8369224}"/>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E91CDEB0-07CB-4D39-9FBB-39FE028F0610}"/>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A1F652A9-A2C6-4A3A-9B4F-D4E010C5B6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A3AB50B3-F380-424E-9694-AE53E9786229}"/>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56BC7D26-A581-4034-8CA0-74D27415959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Vrije vorm 81">
                  <a:extLst>
                    <a:ext uri="{FF2B5EF4-FFF2-40B4-BE49-F238E27FC236}">
                      <a16:creationId xmlns:a16="http://schemas.microsoft.com/office/drawing/2014/main" id="{E81A214F-1CD7-45DE-B87E-3891D97A66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09" name="Tijdelijke aanduiding voor tekst 2">
              <a:extLst>
                <a:ext uri="{FF2B5EF4-FFF2-40B4-BE49-F238E27FC236}">
                  <a16:creationId xmlns:a16="http://schemas.microsoft.com/office/drawing/2014/main" id="{B8D31E90-7CE6-452A-9CAD-E685ADFBBFF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10" name="Tijdelijke aanduiding voor tekst 2">
              <a:extLst>
                <a:ext uri="{FF2B5EF4-FFF2-40B4-BE49-F238E27FC236}">
                  <a16:creationId xmlns:a16="http://schemas.microsoft.com/office/drawing/2014/main" id="{B14CCCB3-9636-49D3-91D0-0AD0D68FBBF2}"/>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68" name="Groep 167">
            <a:extLst>
              <a:ext uri="{FF2B5EF4-FFF2-40B4-BE49-F238E27FC236}">
                <a16:creationId xmlns:a16="http://schemas.microsoft.com/office/drawing/2014/main" id="{61238722-C648-4987-968D-1B360FB566FE}"/>
              </a:ext>
            </a:extLst>
          </p:cNvPr>
          <p:cNvGrpSpPr/>
          <p:nvPr userDrawn="1"/>
        </p:nvGrpSpPr>
        <p:grpSpPr>
          <a:xfrm>
            <a:off x="-3553318" y="330222"/>
            <a:ext cx="3385296" cy="4365191"/>
            <a:chOff x="-3553318" y="1861361"/>
            <a:chExt cx="3385296" cy="4365191"/>
          </a:xfrm>
        </p:grpSpPr>
        <p:sp>
          <p:nvSpPr>
            <p:cNvPr id="169" name="Rechthoek 168">
              <a:extLst>
                <a:ext uri="{FF2B5EF4-FFF2-40B4-BE49-F238E27FC236}">
                  <a16:creationId xmlns:a16="http://schemas.microsoft.com/office/drawing/2014/main" id="{E48A2B72-A0E8-4AAA-98BB-0D710BCD2BF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70" name="Rechte verbindingslijn 169">
              <a:extLst>
                <a:ext uri="{FF2B5EF4-FFF2-40B4-BE49-F238E27FC236}">
                  <a16:creationId xmlns:a16="http://schemas.microsoft.com/office/drawing/2014/main" id="{77D515C4-A9F9-4C3B-9900-E1E2DFCEE68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1" name="Tekstvak 170">
              <a:extLst>
                <a:ext uri="{FF2B5EF4-FFF2-40B4-BE49-F238E27FC236}">
                  <a16:creationId xmlns:a16="http://schemas.microsoft.com/office/drawing/2014/main" id="{03D19CAE-31B5-4A6E-B6C1-E486259D442C}"/>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2" name="Groep 171">
            <a:extLst>
              <a:ext uri="{FF2B5EF4-FFF2-40B4-BE49-F238E27FC236}">
                <a16:creationId xmlns:a16="http://schemas.microsoft.com/office/drawing/2014/main" id="{6388C8D7-6F28-4D01-9242-CA485BD64182}"/>
              </a:ext>
            </a:extLst>
          </p:cNvPr>
          <p:cNvGrpSpPr/>
          <p:nvPr userDrawn="1"/>
        </p:nvGrpSpPr>
        <p:grpSpPr>
          <a:xfrm>
            <a:off x="-7105998" y="3972162"/>
            <a:ext cx="3523487" cy="3209847"/>
            <a:chOff x="-7285957" y="3972162"/>
            <a:chExt cx="3523487" cy="3209847"/>
          </a:xfrm>
        </p:grpSpPr>
        <p:sp>
          <p:nvSpPr>
            <p:cNvPr id="173" name="Rechthoek 172">
              <a:extLst>
                <a:ext uri="{FF2B5EF4-FFF2-40B4-BE49-F238E27FC236}">
                  <a16:creationId xmlns:a16="http://schemas.microsoft.com/office/drawing/2014/main" id="{F44609C0-6A23-46A6-93B7-260E7E533AEF}"/>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een afbeelding of film toe</a:t>
              </a:r>
              <a:endParaRPr lang="nl-NL" sz="1400" b="0" i="0" u="none" kern="1200" noProof="0">
                <a:solidFill>
                  <a:schemeClr val="tx1"/>
                </a:solidFill>
                <a:latin typeface="+mn-lt"/>
                <a:ea typeface="+mn-ea"/>
                <a:cs typeface="+mn-cs"/>
              </a:endParaRPr>
            </a:p>
          </p:txBody>
        </p:sp>
        <p:cxnSp>
          <p:nvCxnSpPr>
            <p:cNvPr id="174" name="Rechte verbindingslijn 173">
              <a:extLst>
                <a:ext uri="{FF2B5EF4-FFF2-40B4-BE49-F238E27FC236}">
                  <a16:creationId xmlns:a16="http://schemas.microsoft.com/office/drawing/2014/main" id="{06CD7588-CEEE-4B8C-AFE8-DDF923A8A62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5" name="Tekstvak 174">
              <a:extLst>
                <a:ext uri="{FF2B5EF4-FFF2-40B4-BE49-F238E27FC236}">
                  <a16:creationId xmlns:a16="http://schemas.microsoft.com/office/drawing/2014/main" id="{C69B001E-1CB2-423F-B0D2-84DEFF8AE85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6" name="Tekstvak 175">
              <a:extLst>
                <a:ext uri="{FF2B5EF4-FFF2-40B4-BE49-F238E27FC236}">
                  <a16:creationId xmlns:a16="http://schemas.microsoft.com/office/drawing/2014/main" id="{0DB77CEF-B463-44B7-B367-F313EDC2E92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7" name="Tekstvak 176">
              <a:extLst>
                <a:ext uri="{FF2B5EF4-FFF2-40B4-BE49-F238E27FC236}">
                  <a16:creationId xmlns:a16="http://schemas.microsoft.com/office/drawing/2014/main" id="{DE804A0F-B67A-4875-BEF0-13F0120BC13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8" name="Tekstvak 177">
              <a:extLst>
                <a:ext uri="{FF2B5EF4-FFF2-40B4-BE49-F238E27FC236}">
                  <a16:creationId xmlns:a16="http://schemas.microsoft.com/office/drawing/2014/main" id="{E9D9C136-40AF-4F06-94B8-8CCE42D9569F}"/>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fill or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79" name="Groep 178">
              <a:extLst>
                <a:ext uri="{FF2B5EF4-FFF2-40B4-BE49-F238E27FC236}">
                  <a16:creationId xmlns:a16="http://schemas.microsoft.com/office/drawing/2014/main" id="{88D3C8D8-54BB-4A3E-A861-41C728861F22}"/>
                </a:ext>
              </a:extLst>
            </p:cNvPr>
            <p:cNvGrpSpPr/>
            <p:nvPr userDrawn="1"/>
          </p:nvGrpSpPr>
          <p:grpSpPr>
            <a:xfrm>
              <a:off x="-5020889" y="4423058"/>
              <a:ext cx="250379" cy="249771"/>
              <a:chOff x="-706740" y="145633"/>
              <a:chExt cx="250379" cy="249771"/>
            </a:xfrm>
          </p:grpSpPr>
          <p:sp>
            <p:nvSpPr>
              <p:cNvPr id="198" name="Rechthoek 197">
                <a:extLst>
                  <a:ext uri="{FF2B5EF4-FFF2-40B4-BE49-F238E27FC236}">
                    <a16:creationId xmlns:a16="http://schemas.microsoft.com/office/drawing/2014/main" id="{175F7F85-37D3-48A8-8F2B-5461158D3614}"/>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9" name="Gelijkbenige driehoek 128">
                <a:extLst>
                  <a:ext uri="{FF2B5EF4-FFF2-40B4-BE49-F238E27FC236}">
                    <a16:creationId xmlns:a16="http://schemas.microsoft.com/office/drawing/2014/main" id="{2FA82EFC-C8A4-4EEF-838C-7EF7D4E706B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Ovaal 199">
                <a:extLst>
                  <a:ext uri="{FF2B5EF4-FFF2-40B4-BE49-F238E27FC236}">
                    <a16:creationId xmlns:a16="http://schemas.microsoft.com/office/drawing/2014/main" id="{A0C1EC1A-832A-4491-89CF-C138EA5CE0B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Rechthoek 200">
                <a:extLst>
                  <a:ext uri="{FF2B5EF4-FFF2-40B4-BE49-F238E27FC236}">
                    <a16:creationId xmlns:a16="http://schemas.microsoft.com/office/drawing/2014/main" id="{E1479D63-5448-4190-8CB2-2B0AF7F461A2}"/>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2" name="Rechte verbindingslijn 201">
                <a:extLst>
                  <a:ext uri="{FF2B5EF4-FFF2-40B4-BE49-F238E27FC236}">
                    <a16:creationId xmlns:a16="http://schemas.microsoft.com/office/drawing/2014/main" id="{18F4A36C-C66D-4810-85C1-D2C33C008C6E}"/>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0" name="Groep 179">
              <a:extLst>
                <a:ext uri="{FF2B5EF4-FFF2-40B4-BE49-F238E27FC236}">
                  <a16:creationId xmlns:a16="http://schemas.microsoft.com/office/drawing/2014/main" id="{23AC61F1-5FAD-4E9E-A5E1-14E25AC21EE7}"/>
                </a:ext>
              </a:extLst>
            </p:cNvPr>
            <p:cNvGrpSpPr/>
            <p:nvPr userDrawn="1"/>
          </p:nvGrpSpPr>
          <p:grpSpPr>
            <a:xfrm>
              <a:off x="-4668802" y="4423057"/>
              <a:ext cx="252000" cy="216024"/>
              <a:chOff x="-932185" y="5325334"/>
              <a:chExt cx="252000" cy="216024"/>
            </a:xfrm>
          </p:grpSpPr>
          <p:sp>
            <p:nvSpPr>
              <p:cNvPr id="181" name="Rechthoek 180">
                <a:extLst>
                  <a:ext uri="{FF2B5EF4-FFF2-40B4-BE49-F238E27FC236}">
                    <a16:creationId xmlns:a16="http://schemas.microsoft.com/office/drawing/2014/main" id="{6AF89C24-84B3-4876-B381-7B8B84729AC1}"/>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2" name="Groep 181">
                <a:extLst>
                  <a:ext uri="{FF2B5EF4-FFF2-40B4-BE49-F238E27FC236}">
                    <a16:creationId xmlns:a16="http://schemas.microsoft.com/office/drawing/2014/main" id="{F741DD04-3117-4AF4-BF36-AE26CB5864E2}"/>
                  </a:ext>
                </a:extLst>
              </p:cNvPr>
              <p:cNvGrpSpPr/>
              <p:nvPr userDrawn="1"/>
            </p:nvGrpSpPr>
            <p:grpSpPr>
              <a:xfrm>
                <a:off x="-925512" y="5325900"/>
                <a:ext cx="241658" cy="36000"/>
                <a:chOff x="-964435" y="5325900"/>
                <a:chExt cx="241658" cy="36000"/>
              </a:xfrm>
            </p:grpSpPr>
            <p:sp>
              <p:nvSpPr>
                <p:cNvPr id="191" name="Rechthoek 190">
                  <a:extLst>
                    <a:ext uri="{FF2B5EF4-FFF2-40B4-BE49-F238E27FC236}">
                      <a16:creationId xmlns:a16="http://schemas.microsoft.com/office/drawing/2014/main" id="{C2DBBDD8-9D4B-498B-96F7-F4B508B0856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2" name="Rechthoek 191">
                  <a:extLst>
                    <a:ext uri="{FF2B5EF4-FFF2-40B4-BE49-F238E27FC236}">
                      <a16:creationId xmlns:a16="http://schemas.microsoft.com/office/drawing/2014/main" id="{3BF4D99B-94A8-465F-82F5-045088F7110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5D823A94-AFB7-4207-A799-4FE9D908000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CF747E0B-41BC-4CE9-A534-E0753646761D}"/>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6966B11A-9692-49C9-A0D6-F7967B4BE7C9}"/>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B26577BD-ECFD-43B7-9AF3-B7829E5459CD}"/>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0D046E92-E2A9-4387-9BBB-277B2A4627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3" name="Groep 182">
                <a:extLst>
                  <a:ext uri="{FF2B5EF4-FFF2-40B4-BE49-F238E27FC236}">
                    <a16:creationId xmlns:a16="http://schemas.microsoft.com/office/drawing/2014/main" id="{D33263B8-7B5C-46B9-8B24-7FCAF4B8B282}"/>
                  </a:ext>
                </a:extLst>
              </p:cNvPr>
              <p:cNvGrpSpPr/>
              <p:nvPr userDrawn="1"/>
            </p:nvGrpSpPr>
            <p:grpSpPr>
              <a:xfrm>
                <a:off x="-925512" y="5502593"/>
                <a:ext cx="241658" cy="36000"/>
                <a:chOff x="-964435" y="5325900"/>
                <a:chExt cx="241658" cy="36000"/>
              </a:xfrm>
            </p:grpSpPr>
            <p:sp>
              <p:nvSpPr>
                <p:cNvPr id="184" name="Rechthoek 183">
                  <a:extLst>
                    <a:ext uri="{FF2B5EF4-FFF2-40B4-BE49-F238E27FC236}">
                      <a16:creationId xmlns:a16="http://schemas.microsoft.com/office/drawing/2014/main" id="{39C0E1E8-2C0B-4FB3-9151-D2B27170670B}"/>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5" name="Rechthoek 184">
                  <a:extLst>
                    <a:ext uri="{FF2B5EF4-FFF2-40B4-BE49-F238E27FC236}">
                      <a16:creationId xmlns:a16="http://schemas.microsoft.com/office/drawing/2014/main" id="{EF8AFAEC-8194-46E5-B176-6FC0088D2836}"/>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0DB08169-5D18-4B4F-BE80-14D9A27F7C8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3822F9D3-606C-4B2D-BE50-7FBE5450392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298A5948-D5EE-4B07-87B6-511A9271714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8BA1E928-984A-4EFB-8C35-E5AEB2DFFF2E}"/>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F141344-B8BD-4DAD-937F-C3EA7B5F404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2" name="Tijdelijke aanduiding voor inhoud 4">
            <a:extLst>
              <a:ext uri="{FF2B5EF4-FFF2-40B4-BE49-F238E27FC236}">
                <a16:creationId xmlns:a16="http://schemas.microsoft.com/office/drawing/2014/main" id="{77BFAF14-7113-46C4-8346-A82929D74B35}"/>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51670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21/06/2022</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pic>
        <p:nvPicPr>
          <p:cNvPr id="11" name="Graphic 11">
            <a:extLst>
              <a:ext uri="{FF2B5EF4-FFF2-40B4-BE49-F238E27FC236}">
                <a16:creationId xmlns:a16="http://schemas.microsoft.com/office/drawing/2014/main" id="{074E4FD4-C823-4E41-8467-A2E188EA32BE}"/>
              </a:ext>
            </a:extLst>
          </p:cNvPr>
          <p:cNvPicPr>
            <a:picLocks noChangeAspect="1"/>
          </p:cNvPicPr>
          <p:nvPr userDrawn="1"/>
        </p:nvPicPr>
        <p:blipFill rotWithShape="1">
          <a:blip r:embed="rId38">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2" name="Afbeelding 11">
            <a:extLst>
              <a:ext uri="{FF2B5EF4-FFF2-40B4-BE49-F238E27FC236}">
                <a16:creationId xmlns:a16="http://schemas.microsoft.com/office/drawing/2014/main" id="{99D971FA-09CE-4649-A606-7E51EED506A5}"/>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3" name="Groep 12">
            <a:extLst>
              <a:ext uri="{FF2B5EF4-FFF2-40B4-BE49-F238E27FC236}">
                <a16:creationId xmlns:a16="http://schemas.microsoft.com/office/drawing/2014/main" id="{383D26F2-FABB-4166-8040-A727724D4BEF}"/>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AC376DC8-9DBC-42EA-902E-CA8FD506C94F}"/>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17FAE7BF-3C87-468E-9FD9-A9044B224FE8}"/>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C93544C9-95C8-47D7-9697-93064DAFA62B}"/>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0"/>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D0E90E24-AC16-47FC-A590-7EBA8EB786D1}"/>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0"/>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633AB262-EC17-4DB4-B38B-8419B4A58E5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DB294320-640E-42BD-8611-5F6B8D96A938}"/>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D483AF6D-6866-4B17-A795-7BAB99B5658A}"/>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95FEE749-9997-4FAE-9254-10909EBB7F89}"/>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F01F09C3-65F4-4DD9-884C-FC15816FCC9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30A43298-3F53-4A2B-98B3-11B096DE5C0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83F98E26-C733-4997-8F70-F16F72EA2B09}"/>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0AE93A22-57DD-4793-90DE-D4C8C8F81CC2}"/>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4DEBAEBB-BBCD-421F-99B4-D7E6D6C91DCB}"/>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22304CF8-D628-4D04-A2FB-DEFC36525A80}"/>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93B624B-CAF6-4638-95AB-B5708DABB21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E205234B-2906-4226-A820-8CEB8A356BD1}"/>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79A83C95-F2D9-49F8-9DA0-B5EB8D3EE8C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9A73F65-2997-4E91-8DC7-B6F21AC6E4F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9931DB48-BCD7-4091-BE14-275A0B1EEB0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0C8AEC18-89D8-4FA5-A321-226C2F1BF017}"/>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04FE905-50F0-498C-8B5F-7051F5470A6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23935CB2-BC82-4454-8A0D-51B40AE46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1663800-0D5F-4270-884E-6F275C914BB0}"/>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75EC91D-9DBE-4838-A28C-6B4A0853B49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21D5C4-6102-4A2B-BDF8-9D98EE587BF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F4F8EF0B-85F2-4A44-A235-FBAD1BD93347}"/>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EF4DFC4-1D85-4993-AB10-89CCF7B6663F}"/>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E1237900-18C8-4237-A1AF-2E05734F9ED4}"/>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E99A9C7-09BB-4159-8615-FC276A07C51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9D252BD9-7A6E-45B8-9DD2-E9670DBFB6B1}"/>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E5E4032E-41AE-410B-A054-F3260E5AA26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9AA59818-A0B9-4E9A-90BB-0DFAF76E43AF}"/>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CA1751DE-0449-4F61-8E21-DD78D3F39BB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607C48-386B-4D9C-9E62-065C43B1D6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EB914D56-A0BD-491C-81D5-30A8390F68A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E8F10DD1-9EF7-4DD7-83ED-5F9FEEFCA0EE}"/>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79AEACA7-74A2-4D3B-9955-C8213431947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1F5B2395-F8D9-4565-A93A-D143DEF3EF0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A6D702CE-11D0-4E97-A8E9-54E60D681603}"/>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A74B674-0C68-46BC-A0C4-31192233B75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0"/>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B2A72ED0-7EAA-4B3A-A306-A6F47AF92131}"/>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0"/>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C6649FCE-AA27-4A34-8750-902BCBB6AC95}"/>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0"/>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7F460751-8858-4BBC-A8FF-390824E572A5}"/>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FCD05722-0BD1-4F96-969E-C8D5D97D0632}"/>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A2FA9156-5609-466E-8013-839DB52EFE4A}"/>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BF9C2F84-0694-447C-8645-269CC6C262FF}"/>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CE6C12B9-BA0A-4BE9-9402-CB0B729009F0}"/>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8627683-480E-4DCD-B437-D62F863E370C}"/>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83A02108-40FE-451A-9946-9E7E9F8D910A}"/>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0F97ACD7-FF58-462A-A18D-8CB820714E83}"/>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23069543-514E-4EF1-BC42-AD11510C46D3}"/>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E9A56322-F955-4AD0-B19B-2C5ADBA2A8A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CB9573F0-78E3-4C71-A284-61575F9B5D1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FEC176D3-20FA-4265-845B-EED2A7C42639}"/>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6B844804-5E70-4D17-92F3-2A5BA0C01C4B}"/>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2099068F-19E9-42DB-AB54-7D37570D71F3}"/>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A1523176-5A66-4C4C-ABB3-A250A92DD79E}"/>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5760FC93-191F-4A35-A745-8A737B474941}"/>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0858BE29-B431-464D-A10D-E96B77B52B1B}"/>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73FA00AF-1164-43D3-B9CA-F11B23DB03EA}"/>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4" name="Groep 3">
            <a:extLst>
              <a:ext uri="{FF2B5EF4-FFF2-40B4-BE49-F238E27FC236}">
                <a16:creationId xmlns:a16="http://schemas.microsoft.com/office/drawing/2014/main" id="{780062C3-D6F3-434B-B9E6-A155BDC2EB80}"/>
              </a:ext>
            </a:extLst>
          </p:cNvPr>
          <p:cNvGrpSpPr/>
          <p:nvPr userDrawn="1"/>
        </p:nvGrpSpPr>
        <p:grpSpPr>
          <a:xfrm>
            <a:off x="-3553318" y="330222"/>
            <a:ext cx="3385296" cy="4365191"/>
            <a:chOff x="-3553318" y="1861361"/>
            <a:chExt cx="3385296" cy="4365191"/>
          </a:xfrm>
        </p:grpSpPr>
        <p:sp>
          <p:nvSpPr>
            <p:cNvPr id="107" name="Rechthoek 106">
              <a:extLst>
                <a:ext uri="{FF2B5EF4-FFF2-40B4-BE49-F238E27FC236}">
                  <a16:creationId xmlns:a16="http://schemas.microsoft.com/office/drawing/2014/main" id="{CDB157C7-8A8E-4DFF-9DFB-ED8B632A04B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08" name="Rechte verbindingslijn 107">
              <a:extLst>
                <a:ext uri="{FF2B5EF4-FFF2-40B4-BE49-F238E27FC236}">
                  <a16:creationId xmlns:a16="http://schemas.microsoft.com/office/drawing/2014/main" id="{2848971D-01AB-40B5-94AA-F126FA25C9E7}"/>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09" name="Tekstvak 108">
              <a:extLst>
                <a:ext uri="{FF2B5EF4-FFF2-40B4-BE49-F238E27FC236}">
                  <a16:creationId xmlns:a16="http://schemas.microsoft.com/office/drawing/2014/main" id="{B2925D3C-3ED1-4C6F-9C82-CC6CCBDF0E2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shape fill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3" name="Groep 2">
            <a:extLst>
              <a:ext uri="{FF2B5EF4-FFF2-40B4-BE49-F238E27FC236}">
                <a16:creationId xmlns:a16="http://schemas.microsoft.com/office/drawing/2014/main" id="{C0CF151B-60E8-4567-9C34-0CC9E751BB86}"/>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D1C0EEE0-D6F6-45F0-B672-B16313F13FFC}"/>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een afbeelding of film toe</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7500662F-ADAA-4516-93A0-8903A68CE300}"/>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C5CCD8E4-C052-4A24-8D95-82E4E2B5085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3" name="Tekstvak 82">
              <a:extLst>
                <a:ext uri="{FF2B5EF4-FFF2-40B4-BE49-F238E27FC236}">
                  <a16:creationId xmlns:a16="http://schemas.microsoft.com/office/drawing/2014/main" id="{61DA64ED-050C-4BBF-BBDB-140689ED846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4" name="Tekstvak 83">
              <a:extLst>
                <a:ext uri="{FF2B5EF4-FFF2-40B4-BE49-F238E27FC236}">
                  <a16:creationId xmlns:a16="http://schemas.microsoft.com/office/drawing/2014/main" id="{15B95321-3326-4261-9CFD-372C43D51F7C}"/>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03" name="Tekstvak 102">
              <a:extLst>
                <a:ext uri="{FF2B5EF4-FFF2-40B4-BE49-F238E27FC236}">
                  <a16:creationId xmlns:a16="http://schemas.microsoft.com/office/drawing/2014/main" id="{017C372E-9FB6-47E6-9E2A-0A8ADB3B025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layout &gt; crop &gt; down arrow &gt; fill or adjust.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34" name="Groep 133">
              <a:extLst>
                <a:ext uri="{FF2B5EF4-FFF2-40B4-BE49-F238E27FC236}">
                  <a16:creationId xmlns:a16="http://schemas.microsoft.com/office/drawing/2014/main" id="{2F6DDBD3-89A6-42D7-AAA2-06176F238026}"/>
                </a:ext>
              </a:extLst>
            </p:cNvPr>
            <p:cNvGrpSpPr/>
            <p:nvPr userDrawn="1"/>
          </p:nvGrpSpPr>
          <p:grpSpPr>
            <a:xfrm>
              <a:off x="-5020889" y="4423058"/>
              <a:ext cx="250379" cy="249771"/>
              <a:chOff x="-706740" y="145633"/>
              <a:chExt cx="250379" cy="249771"/>
            </a:xfrm>
          </p:grpSpPr>
          <p:sp>
            <p:nvSpPr>
              <p:cNvPr id="135" name="Rechthoek 134">
                <a:extLst>
                  <a:ext uri="{FF2B5EF4-FFF2-40B4-BE49-F238E27FC236}">
                    <a16:creationId xmlns:a16="http://schemas.microsoft.com/office/drawing/2014/main" id="{31ECE75E-8C6F-475E-B760-CC968B456670}"/>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6" name="Gelijkbenige driehoek 128">
                <a:extLst>
                  <a:ext uri="{FF2B5EF4-FFF2-40B4-BE49-F238E27FC236}">
                    <a16:creationId xmlns:a16="http://schemas.microsoft.com/office/drawing/2014/main" id="{5A9D6E35-C130-4CF0-812A-51A97B53947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7" name="Ovaal 136">
                <a:extLst>
                  <a:ext uri="{FF2B5EF4-FFF2-40B4-BE49-F238E27FC236}">
                    <a16:creationId xmlns:a16="http://schemas.microsoft.com/office/drawing/2014/main" id="{712EF44E-111C-44A4-87E1-647F1889176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8" name="Rechthoek 137">
                <a:extLst>
                  <a:ext uri="{FF2B5EF4-FFF2-40B4-BE49-F238E27FC236}">
                    <a16:creationId xmlns:a16="http://schemas.microsoft.com/office/drawing/2014/main" id="{4CB5AC76-581B-42A0-BCBB-BB2E5943AE8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39" name="Rechte verbindingslijn 138">
                <a:extLst>
                  <a:ext uri="{FF2B5EF4-FFF2-40B4-BE49-F238E27FC236}">
                    <a16:creationId xmlns:a16="http://schemas.microsoft.com/office/drawing/2014/main" id="{FA487F4D-8A76-4BEA-AA24-FF7E7E9F1C1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40" name="Groep 139">
              <a:extLst>
                <a:ext uri="{FF2B5EF4-FFF2-40B4-BE49-F238E27FC236}">
                  <a16:creationId xmlns:a16="http://schemas.microsoft.com/office/drawing/2014/main" id="{A9FB933B-1A5C-4958-8099-AC8BBC1C8591}"/>
                </a:ext>
              </a:extLst>
            </p:cNvPr>
            <p:cNvGrpSpPr/>
            <p:nvPr userDrawn="1"/>
          </p:nvGrpSpPr>
          <p:grpSpPr>
            <a:xfrm>
              <a:off x="-4668802" y="4423057"/>
              <a:ext cx="252000" cy="216024"/>
              <a:chOff x="-932185" y="5325334"/>
              <a:chExt cx="252000" cy="216024"/>
            </a:xfrm>
          </p:grpSpPr>
          <p:sp>
            <p:nvSpPr>
              <p:cNvPr id="141" name="Rechthoek 140">
                <a:extLst>
                  <a:ext uri="{FF2B5EF4-FFF2-40B4-BE49-F238E27FC236}">
                    <a16:creationId xmlns:a16="http://schemas.microsoft.com/office/drawing/2014/main" id="{6B7EAF23-44DA-4C3A-9716-BAAF7236A104}"/>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42" name="Groep 141">
                <a:extLst>
                  <a:ext uri="{FF2B5EF4-FFF2-40B4-BE49-F238E27FC236}">
                    <a16:creationId xmlns:a16="http://schemas.microsoft.com/office/drawing/2014/main" id="{24231D42-D9E2-4E78-BF18-C2C9515FC885}"/>
                  </a:ext>
                </a:extLst>
              </p:cNvPr>
              <p:cNvGrpSpPr/>
              <p:nvPr userDrawn="1"/>
            </p:nvGrpSpPr>
            <p:grpSpPr>
              <a:xfrm>
                <a:off x="-925512" y="5325900"/>
                <a:ext cx="241658" cy="36000"/>
                <a:chOff x="-964435" y="5325900"/>
                <a:chExt cx="241658" cy="36000"/>
              </a:xfrm>
            </p:grpSpPr>
            <p:sp>
              <p:nvSpPr>
                <p:cNvPr id="151" name="Rechthoek 150">
                  <a:extLst>
                    <a:ext uri="{FF2B5EF4-FFF2-40B4-BE49-F238E27FC236}">
                      <a16:creationId xmlns:a16="http://schemas.microsoft.com/office/drawing/2014/main" id="{B560C6AB-6539-4E4B-91C5-BD776B45CCD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2" name="Rechthoek 151">
                  <a:extLst>
                    <a:ext uri="{FF2B5EF4-FFF2-40B4-BE49-F238E27FC236}">
                      <a16:creationId xmlns:a16="http://schemas.microsoft.com/office/drawing/2014/main" id="{ACC1BB76-130E-4728-936A-CA402EF0F618}"/>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3" name="Rechthoek 152">
                  <a:extLst>
                    <a:ext uri="{FF2B5EF4-FFF2-40B4-BE49-F238E27FC236}">
                      <a16:creationId xmlns:a16="http://schemas.microsoft.com/office/drawing/2014/main" id="{A00DD470-4405-41E7-A2AC-9DE0B339C5A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4" name="Rechthoek 153">
                  <a:extLst>
                    <a:ext uri="{FF2B5EF4-FFF2-40B4-BE49-F238E27FC236}">
                      <a16:creationId xmlns:a16="http://schemas.microsoft.com/office/drawing/2014/main" id="{A47E2CDF-E873-4E80-B8ED-208167A9C6E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5" name="Rechthoek 154">
                  <a:extLst>
                    <a:ext uri="{FF2B5EF4-FFF2-40B4-BE49-F238E27FC236}">
                      <a16:creationId xmlns:a16="http://schemas.microsoft.com/office/drawing/2014/main" id="{3A012341-DA94-4695-A6A2-5767D30E06B6}"/>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6" name="Rechthoek 155">
                  <a:extLst>
                    <a:ext uri="{FF2B5EF4-FFF2-40B4-BE49-F238E27FC236}">
                      <a16:creationId xmlns:a16="http://schemas.microsoft.com/office/drawing/2014/main" id="{A5C64485-C688-4B18-82CA-6DF8B0A44134}"/>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7" name="Rechthoek 156">
                  <a:extLst>
                    <a:ext uri="{FF2B5EF4-FFF2-40B4-BE49-F238E27FC236}">
                      <a16:creationId xmlns:a16="http://schemas.microsoft.com/office/drawing/2014/main" id="{FB3C65F1-F460-41B5-B346-1EA07B67A21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43" name="Groep 142">
                <a:extLst>
                  <a:ext uri="{FF2B5EF4-FFF2-40B4-BE49-F238E27FC236}">
                    <a16:creationId xmlns:a16="http://schemas.microsoft.com/office/drawing/2014/main" id="{0D826628-B66C-4AE9-BDDE-34D7F7E22E18}"/>
                  </a:ext>
                </a:extLst>
              </p:cNvPr>
              <p:cNvGrpSpPr/>
              <p:nvPr userDrawn="1"/>
            </p:nvGrpSpPr>
            <p:grpSpPr>
              <a:xfrm>
                <a:off x="-925512" y="5502593"/>
                <a:ext cx="241658" cy="36000"/>
                <a:chOff x="-964435" y="5325900"/>
                <a:chExt cx="241658" cy="36000"/>
              </a:xfrm>
            </p:grpSpPr>
            <p:sp>
              <p:nvSpPr>
                <p:cNvPr id="144" name="Rechthoek 143">
                  <a:extLst>
                    <a:ext uri="{FF2B5EF4-FFF2-40B4-BE49-F238E27FC236}">
                      <a16:creationId xmlns:a16="http://schemas.microsoft.com/office/drawing/2014/main" id="{F8683518-34F5-432C-B0B6-C8735BD33E60}"/>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5" name="Rechthoek 144">
                  <a:extLst>
                    <a:ext uri="{FF2B5EF4-FFF2-40B4-BE49-F238E27FC236}">
                      <a16:creationId xmlns:a16="http://schemas.microsoft.com/office/drawing/2014/main" id="{2A71C7FF-B0AC-4039-8140-AD90101E9324}"/>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6" name="Rechthoek 145">
                  <a:extLst>
                    <a:ext uri="{FF2B5EF4-FFF2-40B4-BE49-F238E27FC236}">
                      <a16:creationId xmlns:a16="http://schemas.microsoft.com/office/drawing/2014/main" id="{6D827EAA-D8D1-4922-A6FA-AF4B800C2BF1}"/>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7" name="Rechthoek 146">
                  <a:extLst>
                    <a:ext uri="{FF2B5EF4-FFF2-40B4-BE49-F238E27FC236}">
                      <a16:creationId xmlns:a16="http://schemas.microsoft.com/office/drawing/2014/main" id="{40918818-A67E-44C6-A05B-EBDDC0C4F54F}"/>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8" name="Rechthoek 147">
                  <a:extLst>
                    <a:ext uri="{FF2B5EF4-FFF2-40B4-BE49-F238E27FC236}">
                      <a16:creationId xmlns:a16="http://schemas.microsoft.com/office/drawing/2014/main" id="{F4974B47-5E11-4B89-84BC-4D2C8604DE4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9" name="Rechthoek 148">
                  <a:extLst>
                    <a:ext uri="{FF2B5EF4-FFF2-40B4-BE49-F238E27FC236}">
                      <a16:creationId xmlns:a16="http://schemas.microsoft.com/office/drawing/2014/main" id="{D7F88CB8-2120-43E2-9BFE-59D1F2645E7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0" name="Rechthoek 149">
                  <a:extLst>
                    <a:ext uri="{FF2B5EF4-FFF2-40B4-BE49-F238E27FC236}">
                      <a16:creationId xmlns:a16="http://schemas.microsoft.com/office/drawing/2014/main" id="{BFBF4F1D-1B0A-4852-AD04-B18FDC9C36EC}"/>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83" r:id="rId1"/>
    <p:sldLayoutId id="2147483715" r:id="rId2"/>
    <p:sldLayoutId id="2147483712" r:id="rId3"/>
    <p:sldLayoutId id="2147483687" r:id="rId4"/>
    <p:sldLayoutId id="2147483690" r:id="rId5"/>
    <p:sldLayoutId id="2147483688" r:id="rId6"/>
    <p:sldLayoutId id="2147483689" r:id="rId7"/>
    <p:sldLayoutId id="2147483692" r:id="rId8"/>
    <p:sldLayoutId id="2147483685" r:id="rId9"/>
    <p:sldLayoutId id="2147483699" r:id="rId10"/>
    <p:sldLayoutId id="2147483695" r:id="rId11"/>
    <p:sldLayoutId id="2147483713" r:id="rId12"/>
    <p:sldLayoutId id="2147483703" r:id="rId13"/>
    <p:sldLayoutId id="2147483704" r:id="rId14"/>
    <p:sldLayoutId id="2147483702" r:id="rId15"/>
    <p:sldLayoutId id="2147483696" r:id="rId16"/>
    <p:sldLayoutId id="2147483700" r:id="rId17"/>
    <p:sldLayoutId id="2147483684" r:id="rId18"/>
    <p:sldLayoutId id="2147483701" r:id="rId19"/>
    <p:sldLayoutId id="2147483710" r:id="rId20"/>
    <p:sldLayoutId id="2147483716" r:id="rId21"/>
    <p:sldLayoutId id="2147483717" r:id="rId22"/>
    <p:sldLayoutId id="2147483718" r:id="rId23"/>
    <p:sldLayoutId id="2147483721" r:id="rId24"/>
    <p:sldLayoutId id="2147483719" r:id="rId25"/>
    <p:sldLayoutId id="2147483720" r:id="rId26"/>
    <p:sldLayoutId id="2147483708" r:id="rId27"/>
    <p:sldLayoutId id="2147483693" r:id="rId28"/>
    <p:sldLayoutId id="2147483705" r:id="rId29"/>
    <p:sldLayoutId id="2147483706" r:id="rId30"/>
    <p:sldLayoutId id="2147483707" r:id="rId31"/>
    <p:sldLayoutId id="2147483698" r:id="rId32"/>
    <p:sldLayoutId id="2147483714" r:id="rId33"/>
    <p:sldLayoutId id="2147483722" r:id="rId34"/>
    <p:sldLayoutId id="2147483723" r:id="rId35"/>
    <p:sldLayoutId id="2147483724" r:id="rId36"/>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userDrawn="1">
          <p15:clr>
            <a:srgbClr val="F26B43"/>
          </p15:clr>
        </p15:guide>
        <p15:guide id="2" pos="234" userDrawn="1">
          <p15:clr>
            <a:srgbClr val="F26B43"/>
          </p15:clr>
        </p15:guide>
        <p15:guide id="3" pos="7446" userDrawn="1">
          <p15:clr>
            <a:srgbClr val="F26B43"/>
          </p15:clr>
        </p15:guide>
        <p15:guide id="4" orient="horz" pos="1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1.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jpe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Tijdelijke aanduiding voor afbeelding 15" descr="Afbeelding met tekst&#10;&#10;Automatisch gegenereerde beschrijving">
            <a:extLst>
              <a:ext uri="{FF2B5EF4-FFF2-40B4-BE49-F238E27FC236}">
                <a16:creationId xmlns:a16="http://schemas.microsoft.com/office/drawing/2014/main" id="{9AA1E93B-E4A4-41B0-9388-D8FBEED2BC3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2752" r="22765"/>
          <a:stretch/>
        </p:blipFill>
        <p:spPr>
          <a:xfrm>
            <a:off x="6581775" y="-11112"/>
            <a:ext cx="5610225" cy="6873396"/>
          </a:xfrm>
          <a:noFill/>
        </p:spPr>
      </p:pic>
      <p:sp>
        <p:nvSpPr>
          <p:cNvPr id="5" name="Titel 4">
            <a:extLst>
              <a:ext uri="{FF2B5EF4-FFF2-40B4-BE49-F238E27FC236}">
                <a16:creationId xmlns:a16="http://schemas.microsoft.com/office/drawing/2014/main" id="{F1568F7A-CC0C-45FC-9A9F-472C74E2E29D}"/>
              </a:ext>
            </a:extLst>
          </p:cNvPr>
          <p:cNvSpPr>
            <a:spLocks noGrp="1"/>
          </p:cNvSpPr>
          <p:nvPr>
            <p:ph type="ctrTitle"/>
          </p:nvPr>
        </p:nvSpPr>
        <p:spPr>
          <a:xfrm>
            <a:off x="1029364" y="1446174"/>
            <a:ext cx="6354847" cy="2648548"/>
          </a:xfrm>
        </p:spPr>
        <p:txBody>
          <a:bodyPr vert="horz" lIns="0" tIns="0" rIns="0" bIns="0" rtlCol="0" anchor="b" anchorCtr="0">
            <a:normAutofit/>
          </a:bodyPr>
          <a:lstStyle/>
          <a:p>
            <a:r>
              <a:rPr lang="nl-BE" b="0" i="0" u="none" strike="noStrike" kern="1200" baseline="0">
                <a:effectLst/>
                <a:latin typeface="FlandersArtSans-Bold" panose="00000800000000000000" pitchFamily="2" charset="0"/>
                <a:ea typeface="+mj-ea"/>
                <a:cs typeface="+mj-cs"/>
              </a:rPr>
              <a:t>Dienstverlening R&amp;S</a:t>
            </a:r>
            <a:endParaRPr lang="nl-BE" kern="1200" baseline="0">
              <a:latin typeface="FlandersArtSans-Bold" panose="00000800000000000000" pitchFamily="2" charset="0"/>
              <a:ea typeface="+mj-ea"/>
              <a:cs typeface="+mj-cs"/>
            </a:endParaRPr>
          </a:p>
        </p:txBody>
      </p:sp>
      <p:sp>
        <p:nvSpPr>
          <p:cNvPr id="21" name="Date Placeholder 3">
            <a:extLst>
              <a:ext uri="{FF2B5EF4-FFF2-40B4-BE49-F238E27FC236}">
                <a16:creationId xmlns:a16="http://schemas.microsoft.com/office/drawing/2014/main" id="{D56A615C-8CDF-6B7F-1DA2-5A2ACE0C520B}"/>
              </a:ext>
            </a:extLst>
          </p:cNvPr>
          <p:cNvSpPr>
            <a:spLocks noGrp="1"/>
          </p:cNvSpPr>
          <p:nvPr>
            <p:ph type="dt" sz="half" idx="2"/>
          </p:nvPr>
        </p:nvSpPr>
        <p:spPr>
          <a:xfrm>
            <a:off x="1026289" y="5032264"/>
            <a:ext cx="1815971" cy="322497"/>
          </a:xfrm>
        </p:spPr>
        <p:txBody>
          <a:bodyPr/>
          <a:lstStyle/>
          <a:p>
            <a:pPr>
              <a:spcAft>
                <a:spcPts val="600"/>
              </a:spcAft>
            </a:pPr>
            <a:fld id="{5A62EAC0-E4DD-4002-80B4-7522A7FE2790}" type="datetime1">
              <a:pPr>
                <a:spcAft>
                  <a:spcPts val="600"/>
                </a:spcAft>
              </a:pPr>
              <a:t>21/06/2022</a:t>
            </a:fld>
            <a:endParaRPr lang="nl-BE"/>
          </a:p>
        </p:txBody>
      </p:sp>
      <p:sp>
        <p:nvSpPr>
          <p:cNvPr id="3" name="Tekstvak 2">
            <a:extLst>
              <a:ext uri="{FF2B5EF4-FFF2-40B4-BE49-F238E27FC236}">
                <a16:creationId xmlns:a16="http://schemas.microsoft.com/office/drawing/2014/main" id="{0A9B3762-619F-407F-1B87-9AB247F832A5}"/>
              </a:ext>
            </a:extLst>
          </p:cNvPr>
          <p:cNvSpPr txBox="1"/>
          <p:nvPr/>
        </p:nvSpPr>
        <p:spPr>
          <a:xfrm>
            <a:off x="1026289" y="4615602"/>
            <a:ext cx="6344840" cy="316637"/>
          </a:xfrm>
          <a:prstGeom prst="rect">
            <a:avLst/>
          </a:prstGeom>
        </p:spPr>
        <p:txBody>
          <a:bodyPr rot="0" spcFirstLastPara="0" vertOverflow="overflow" horzOverflow="overflow" vert="horz" lIns="0" tIns="0" rIns="0" bIns="45720" numCol="1" spcCol="0" rtlCol="0" fromWordArt="0" anchorCtr="0" forceAA="0" compatLnSpc="1">
            <a:prstTxWarp prst="textNoShape">
              <a:avLst/>
            </a:prstTxWarp>
            <a:normAutofit/>
          </a:bodyPr>
          <a:lstStyle/>
          <a:p>
            <a:pPr>
              <a:lnSpc>
                <a:spcPct val="90000"/>
              </a:lnSpc>
              <a:spcBef>
                <a:spcPts val="300"/>
              </a:spcBef>
              <a:buSzPct val="90000"/>
            </a:pPr>
            <a:r>
              <a:rPr lang="nl-NL" sz="1900" kern="1200" cap="none" spc="0" baseline="0">
                <a:latin typeface="+mn-lt"/>
                <a:ea typeface="+mn-ea"/>
                <a:cs typeface="+mn-cs"/>
              </a:rPr>
              <a:t>HR BP-Netwerk</a:t>
            </a:r>
          </a:p>
        </p:txBody>
      </p:sp>
    </p:spTree>
  </p:cSld>
  <p:clrMapOvr>
    <a:masterClrMapping/>
  </p:clrMapOvr>
  <mc:AlternateContent xmlns:mc="http://schemas.openxmlformats.org/markup-compatibility/2006" xmlns:p14="http://schemas.microsoft.com/office/powerpoint/2010/main">
    <mc:Choice Requires="p14">
      <p:transition spd="slow" p14:dur="2000" advTm="8178"/>
    </mc:Choice>
    <mc:Fallback xmlns="">
      <p:transition spd="slow" advTm="81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D148A4-88FE-4AD3-85FA-1E407EC1BE5D}"/>
              </a:ext>
            </a:extLst>
          </p:cNvPr>
          <p:cNvSpPr>
            <a:spLocks noGrp="1"/>
          </p:cNvSpPr>
          <p:nvPr>
            <p:ph type="title"/>
          </p:nvPr>
        </p:nvSpPr>
        <p:spPr/>
        <p:txBody>
          <a:bodyPr/>
          <a:lstStyle/>
          <a:p>
            <a:r>
              <a:rPr lang="nl-BE"/>
              <a:t>Arbeidsmarktcommunicatie</a:t>
            </a:r>
          </a:p>
        </p:txBody>
      </p:sp>
      <p:sp>
        <p:nvSpPr>
          <p:cNvPr id="4" name="Tijdelijke aanduiding voor tekst 3">
            <a:extLst>
              <a:ext uri="{FF2B5EF4-FFF2-40B4-BE49-F238E27FC236}">
                <a16:creationId xmlns:a16="http://schemas.microsoft.com/office/drawing/2014/main" id="{0235B202-BDD3-413A-B55E-0BC51AD59312}"/>
              </a:ext>
            </a:extLst>
          </p:cNvPr>
          <p:cNvSpPr>
            <a:spLocks noGrp="1"/>
          </p:cNvSpPr>
          <p:nvPr>
            <p:ph type="body" sz="quarter" idx="14"/>
          </p:nvPr>
        </p:nvSpPr>
        <p:spPr/>
        <p:txBody>
          <a:bodyPr/>
          <a:lstStyle/>
          <a:p>
            <a:endParaRPr lang="nl-BE"/>
          </a:p>
        </p:txBody>
      </p:sp>
      <p:sp>
        <p:nvSpPr>
          <p:cNvPr id="5" name="Tijdelijke aanduiding voor tekst 4">
            <a:extLst>
              <a:ext uri="{FF2B5EF4-FFF2-40B4-BE49-F238E27FC236}">
                <a16:creationId xmlns:a16="http://schemas.microsoft.com/office/drawing/2014/main" id="{A9F90BFB-00F9-4263-B840-9C8FCC07A560}"/>
              </a:ext>
            </a:extLst>
          </p:cNvPr>
          <p:cNvSpPr>
            <a:spLocks noGrp="1"/>
          </p:cNvSpPr>
          <p:nvPr>
            <p:ph type="body" sz="quarter" idx="16"/>
          </p:nvPr>
        </p:nvSpPr>
        <p:spPr/>
        <p:txBody>
          <a:bodyPr/>
          <a:lstStyle/>
          <a:p>
            <a:endParaRPr lang="nl-BE"/>
          </a:p>
        </p:txBody>
      </p:sp>
      <p:graphicFrame>
        <p:nvGraphicFramePr>
          <p:cNvPr id="7" name="Grafiek 6">
            <a:extLst>
              <a:ext uri="{FF2B5EF4-FFF2-40B4-BE49-F238E27FC236}">
                <a16:creationId xmlns:a16="http://schemas.microsoft.com/office/drawing/2014/main" id="{BC56C0B2-A704-4EE9-B270-4AAFD3C84ED6}"/>
              </a:ext>
            </a:extLst>
          </p:cNvPr>
          <p:cNvGraphicFramePr/>
          <p:nvPr>
            <p:extLst>
              <p:ext uri="{D42A27DB-BD31-4B8C-83A1-F6EECF244321}">
                <p14:modId xmlns:p14="http://schemas.microsoft.com/office/powerpoint/2010/main" val="1374956960"/>
              </p:ext>
            </p:extLst>
          </p:nvPr>
        </p:nvGraphicFramePr>
        <p:xfrm>
          <a:off x="1103472" y="1388711"/>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ek 7">
            <a:extLst>
              <a:ext uri="{FF2B5EF4-FFF2-40B4-BE49-F238E27FC236}">
                <a16:creationId xmlns:a16="http://schemas.microsoft.com/office/drawing/2014/main" id="{12594556-C7FD-4DEF-BB3D-FC3BAD05E3E7}"/>
              </a:ext>
            </a:extLst>
          </p:cNvPr>
          <p:cNvGraphicFramePr/>
          <p:nvPr>
            <p:extLst>
              <p:ext uri="{D42A27DB-BD31-4B8C-83A1-F6EECF244321}">
                <p14:modId xmlns:p14="http://schemas.microsoft.com/office/powerpoint/2010/main" val="1079626700"/>
              </p:ext>
            </p:extLst>
          </p:nvPr>
        </p:nvGraphicFramePr>
        <p:xfrm>
          <a:off x="6407469" y="1388711"/>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ek 8">
            <a:extLst>
              <a:ext uri="{FF2B5EF4-FFF2-40B4-BE49-F238E27FC236}">
                <a16:creationId xmlns:a16="http://schemas.microsoft.com/office/drawing/2014/main" id="{25DAC780-F025-4947-8DB0-8C43FED82D8E}"/>
              </a:ext>
            </a:extLst>
          </p:cNvPr>
          <p:cNvGraphicFramePr/>
          <p:nvPr>
            <p:extLst>
              <p:ext uri="{D42A27DB-BD31-4B8C-83A1-F6EECF244321}">
                <p14:modId xmlns:p14="http://schemas.microsoft.com/office/powerpoint/2010/main" val="3246807150"/>
              </p:ext>
            </p:extLst>
          </p:nvPr>
        </p:nvGraphicFramePr>
        <p:xfrm>
          <a:off x="3886200" y="398082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575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F55E1-1A81-4054-AD8E-DB2E20BFD799}"/>
              </a:ext>
            </a:extLst>
          </p:cNvPr>
          <p:cNvSpPr>
            <a:spLocks noGrp="1"/>
          </p:cNvSpPr>
          <p:nvPr>
            <p:ph type="title"/>
          </p:nvPr>
        </p:nvSpPr>
        <p:spPr/>
        <p:txBody>
          <a:bodyPr vert="horz" lIns="0" tIns="0" rIns="0" bIns="0" rtlCol="0" anchor="ctr" anchorCtr="0">
            <a:normAutofit/>
          </a:bodyPr>
          <a:lstStyle/>
          <a:p>
            <a:r>
              <a:rPr lang="nl-BE"/>
              <a:t>Enkele cijfers</a:t>
            </a:r>
          </a:p>
        </p:txBody>
      </p:sp>
      <p:sp>
        <p:nvSpPr>
          <p:cNvPr id="4" name="Tijdelijke aanduiding voor tekst 3">
            <a:extLst>
              <a:ext uri="{FF2B5EF4-FFF2-40B4-BE49-F238E27FC236}">
                <a16:creationId xmlns:a16="http://schemas.microsoft.com/office/drawing/2014/main" id="{DD6D2C96-53CD-4D93-A8AB-658181B8E8D6}"/>
              </a:ext>
            </a:extLst>
          </p:cNvPr>
          <p:cNvSpPr>
            <a:spLocks noGrp="1"/>
          </p:cNvSpPr>
          <p:nvPr>
            <p:ph type="body" sz="quarter" idx="14"/>
          </p:nvPr>
        </p:nvSpPr>
        <p:spPr/>
        <p:txBody>
          <a:bodyPr/>
          <a:lstStyle/>
          <a:p>
            <a:endParaRPr lang="nl-BE"/>
          </a:p>
        </p:txBody>
      </p:sp>
      <p:sp>
        <p:nvSpPr>
          <p:cNvPr id="5" name="Tijdelijke aanduiding voor tekst 4">
            <a:extLst>
              <a:ext uri="{FF2B5EF4-FFF2-40B4-BE49-F238E27FC236}">
                <a16:creationId xmlns:a16="http://schemas.microsoft.com/office/drawing/2014/main" id="{0FACADC0-09EB-42F0-882E-0F691ED56018}"/>
              </a:ext>
            </a:extLst>
          </p:cNvPr>
          <p:cNvSpPr>
            <a:spLocks noGrp="1"/>
          </p:cNvSpPr>
          <p:nvPr>
            <p:ph type="body" sz="quarter" idx="16"/>
          </p:nvPr>
        </p:nvSpPr>
        <p:spPr/>
        <p:txBody>
          <a:bodyPr/>
          <a:lstStyle/>
          <a:p>
            <a:endParaRPr lang="nl-BE"/>
          </a:p>
        </p:txBody>
      </p:sp>
      <p:sp>
        <p:nvSpPr>
          <p:cNvPr id="19" name="Text Placeholder 6">
            <a:extLst>
              <a:ext uri="{FF2B5EF4-FFF2-40B4-BE49-F238E27FC236}">
                <a16:creationId xmlns:a16="http://schemas.microsoft.com/office/drawing/2014/main" id="{97F86911-702B-23F4-FD44-C15F8892DBE9}"/>
              </a:ext>
            </a:extLst>
          </p:cNvPr>
          <p:cNvSpPr>
            <a:spLocks noGrp="1"/>
          </p:cNvSpPr>
          <p:nvPr>
            <p:ph sz="quarter" idx="17"/>
          </p:nvPr>
        </p:nvSpPr>
        <p:spPr/>
        <p:txBody>
          <a:bodyPr/>
          <a:lstStyle/>
          <a:p>
            <a:r>
              <a:rPr lang="nl-NL" altLang="nl-BE"/>
              <a:t>Algemene tevredenheid kandidaten (mei 2021 – mei 2022)</a:t>
            </a:r>
          </a:p>
          <a:p>
            <a:r>
              <a:rPr lang="nl-NL" altLang="nl-BE"/>
              <a:t>2000 respondenten (25% van het aantal uitgestuurde bevragingen)</a:t>
            </a:r>
          </a:p>
          <a:p>
            <a:pPr marL="0" indent="0">
              <a:buNone/>
            </a:pPr>
            <a:endParaRPr lang="en-US"/>
          </a:p>
        </p:txBody>
      </p:sp>
      <p:pic>
        <p:nvPicPr>
          <p:cNvPr id="8" name="Afbeelding 7" descr="Algemene tevreden heid &#10;ontevreden •I &#10;.2 &#10;07 ">
            <a:extLst>
              <a:ext uri="{FF2B5EF4-FFF2-40B4-BE49-F238E27FC236}">
                <a16:creationId xmlns:a16="http://schemas.microsoft.com/office/drawing/2014/main" id="{B007CF8C-B978-4D0C-8C67-15290CB4D4C0}"/>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1941513"/>
            <a:ext cx="6224901" cy="3983037"/>
          </a:xfrm>
          <a:prstGeom prst="rect">
            <a:avLst/>
          </a:prstGeom>
          <a:noFill/>
          <a:ln>
            <a:noFill/>
          </a:ln>
        </p:spPr>
      </p:pic>
    </p:spTree>
    <p:extLst>
      <p:ext uri="{BB962C8B-B14F-4D97-AF65-F5344CB8AC3E}">
        <p14:creationId xmlns:p14="http://schemas.microsoft.com/office/powerpoint/2010/main" val="104777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85B7405-5F38-4251-803A-719422CE43B1}"/>
              </a:ext>
            </a:extLst>
          </p:cNvPr>
          <p:cNvSpPr>
            <a:spLocks noGrp="1"/>
          </p:cNvSpPr>
          <p:nvPr>
            <p:ph type="title"/>
          </p:nvPr>
        </p:nvSpPr>
        <p:spPr>
          <a:xfrm>
            <a:off x="371475" y="425302"/>
            <a:ext cx="11449050" cy="1215958"/>
          </a:xfrm>
        </p:spPr>
        <p:txBody>
          <a:bodyPr anchor="ctr">
            <a:normAutofit/>
          </a:bodyPr>
          <a:lstStyle/>
          <a:p>
            <a:r>
              <a:rPr lang="nl-BE"/>
              <a:t>Vergelijking tussen 2021 en 2022</a:t>
            </a:r>
            <a:br>
              <a:rPr lang="nl-BE"/>
            </a:br>
            <a:r>
              <a:rPr lang="nl-BE"/>
              <a:t>Van 1 januari tot en met 31 mei</a:t>
            </a:r>
          </a:p>
        </p:txBody>
      </p:sp>
      <p:graphicFrame>
        <p:nvGraphicFramePr>
          <p:cNvPr id="11" name="Tabel 10">
            <a:extLst>
              <a:ext uri="{FF2B5EF4-FFF2-40B4-BE49-F238E27FC236}">
                <a16:creationId xmlns:a16="http://schemas.microsoft.com/office/drawing/2014/main" id="{7DB8F942-ECF6-4094-B45D-622652EAE6F1}"/>
              </a:ext>
            </a:extLst>
          </p:cNvPr>
          <p:cNvGraphicFramePr>
            <a:graphicFrameLocks noGrp="1"/>
          </p:cNvGraphicFramePr>
          <p:nvPr>
            <p:extLst>
              <p:ext uri="{D42A27DB-BD31-4B8C-83A1-F6EECF244321}">
                <p14:modId xmlns:p14="http://schemas.microsoft.com/office/powerpoint/2010/main" val="3132513495"/>
              </p:ext>
            </p:extLst>
          </p:nvPr>
        </p:nvGraphicFramePr>
        <p:xfrm>
          <a:off x="1946030" y="2385794"/>
          <a:ext cx="8639908" cy="2885450"/>
        </p:xfrm>
        <a:graphic>
          <a:graphicData uri="http://schemas.openxmlformats.org/drawingml/2006/table">
            <a:tbl>
              <a:tblPr/>
              <a:tblGrid>
                <a:gridCol w="4698668">
                  <a:extLst>
                    <a:ext uri="{9D8B030D-6E8A-4147-A177-3AD203B41FA5}">
                      <a16:colId xmlns:a16="http://schemas.microsoft.com/office/drawing/2014/main" val="1886530117"/>
                    </a:ext>
                  </a:extLst>
                </a:gridCol>
                <a:gridCol w="1970620">
                  <a:extLst>
                    <a:ext uri="{9D8B030D-6E8A-4147-A177-3AD203B41FA5}">
                      <a16:colId xmlns:a16="http://schemas.microsoft.com/office/drawing/2014/main" val="3108973741"/>
                    </a:ext>
                  </a:extLst>
                </a:gridCol>
                <a:gridCol w="1970620">
                  <a:extLst>
                    <a:ext uri="{9D8B030D-6E8A-4147-A177-3AD203B41FA5}">
                      <a16:colId xmlns:a16="http://schemas.microsoft.com/office/drawing/2014/main" val="839098788"/>
                    </a:ext>
                  </a:extLst>
                </a:gridCol>
              </a:tblGrid>
              <a:tr h="553512">
                <a:tc>
                  <a:txBody>
                    <a:bodyPr/>
                    <a:lstStyle/>
                    <a:p>
                      <a:pPr algn="l" fontAlgn="b">
                        <a:spcBef>
                          <a:spcPts val="0"/>
                        </a:spcBef>
                        <a:spcAft>
                          <a:spcPts val="0"/>
                        </a:spcAft>
                      </a:pPr>
                      <a:r>
                        <a:rPr lang="nl-BE" sz="3300" b="1" i="0" u="none" strike="noStrike">
                          <a:solidFill>
                            <a:srgbClr val="000000"/>
                          </a:solidFill>
                          <a:effectLst/>
                          <a:latin typeface="FlandersArtSans-Regular" panose="00000500000000000000"/>
                        </a:rPr>
                        <a:t> </a:t>
                      </a:r>
                      <a:endParaRPr lang="nl-BE" sz="2100" b="0" i="0" u="none" strike="noStrike">
                        <a:effectLst/>
                        <a:latin typeface="Arial" panose="020B0604020202020204" pitchFamily="34" charset="0"/>
                      </a:endParaRPr>
                    </a:p>
                  </a:txBody>
                  <a:tcPr marL="7484" marR="7484" marT="7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spcBef>
                          <a:spcPts val="0"/>
                        </a:spcBef>
                        <a:spcAft>
                          <a:spcPts val="0"/>
                        </a:spcAft>
                      </a:pPr>
                      <a:r>
                        <a:rPr lang="nl-BE" sz="3300" b="1" i="0" u="none" strike="noStrike">
                          <a:solidFill>
                            <a:srgbClr val="000000"/>
                          </a:solidFill>
                          <a:effectLst/>
                          <a:latin typeface="FlandersArtSans-Regular" panose="00000500000000000000"/>
                        </a:rPr>
                        <a:t>2021</a:t>
                      </a:r>
                      <a:endParaRPr lang="nl-BE" sz="2100" b="0" i="0" u="none" strike="noStrike">
                        <a:effectLst/>
                        <a:latin typeface="Arial" panose="020B0604020202020204" pitchFamily="34" charset="0"/>
                      </a:endParaRPr>
                    </a:p>
                  </a:txBody>
                  <a:tcPr marL="7484" marR="7484" marT="7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spcBef>
                          <a:spcPts val="0"/>
                        </a:spcBef>
                        <a:spcAft>
                          <a:spcPts val="0"/>
                        </a:spcAft>
                      </a:pPr>
                      <a:r>
                        <a:rPr lang="nl-BE" sz="3300" b="1" i="0" u="none" strike="noStrike">
                          <a:solidFill>
                            <a:srgbClr val="000000"/>
                          </a:solidFill>
                          <a:effectLst/>
                          <a:latin typeface="FlandersArtSans-Regular" panose="00000500000000000000"/>
                        </a:rPr>
                        <a:t>2022</a:t>
                      </a:r>
                      <a:endParaRPr lang="nl-BE" sz="2100" b="0" i="0" u="none" strike="noStrike">
                        <a:effectLst/>
                        <a:latin typeface="Arial" panose="020B0604020202020204" pitchFamily="34" charset="0"/>
                      </a:endParaRPr>
                    </a:p>
                  </a:txBody>
                  <a:tcPr marL="7484" marR="7484" marT="7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821634"/>
                  </a:ext>
                </a:extLst>
              </a:tr>
              <a:tr h="671402">
                <a:tc>
                  <a:txBody>
                    <a:bodyPr/>
                    <a:lstStyle/>
                    <a:p>
                      <a:pPr algn="l" fontAlgn="b">
                        <a:spcBef>
                          <a:spcPts val="0"/>
                        </a:spcBef>
                        <a:spcAft>
                          <a:spcPts val="0"/>
                        </a:spcAft>
                      </a:pPr>
                      <a:r>
                        <a:rPr lang="nl-BE" sz="3300" b="1" i="0" u="none" strike="noStrike">
                          <a:solidFill>
                            <a:srgbClr val="000000"/>
                          </a:solidFill>
                          <a:effectLst/>
                          <a:latin typeface="FlandersArtSans-Regular" panose="00000500000000000000"/>
                        </a:rPr>
                        <a:t>Aantal selectieprocedures</a:t>
                      </a:r>
                      <a:endParaRPr lang="nl-BE" sz="2100" b="0" i="0" u="none" strike="noStrike">
                        <a:effectLst/>
                        <a:latin typeface="Arial" panose="020B0604020202020204" pitchFamily="34" charset="0"/>
                      </a:endParaRPr>
                    </a:p>
                  </a:txBody>
                  <a:tcPr marL="7484" marR="7484" marT="7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spcBef>
                          <a:spcPts val="0"/>
                        </a:spcBef>
                        <a:spcAft>
                          <a:spcPts val="0"/>
                        </a:spcAft>
                      </a:pPr>
                      <a:r>
                        <a:rPr lang="nl-BE" sz="3300" b="0" i="0" u="none" strike="noStrike">
                          <a:solidFill>
                            <a:srgbClr val="000000"/>
                          </a:solidFill>
                          <a:effectLst/>
                          <a:latin typeface="FlandersArtSans-Regular" panose="00000500000000000000"/>
                        </a:rPr>
                        <a:t>389</a:t>
                      </a:r>
                      <a:endParaRPr lang="nl-BE" sz="2100" b="0" i="0" u="none" strike="noStrike">
                        <a:effectLst/>
                        <a:latin typeface="Arial" panose="020B0604020202020204" pitchFamily="34" charset="0"/>
                      </a:endParaRPr>
                    </a:p>
                  </a:txBody>
                  <a:tcPr marL="7484" marR="7484" marT="7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spcBef>
                          <a:spcPts val="0"/>
                        </a:spcBef>
                        <a:spcAft>
                          <a:spcPts val="0"/>
                        </a:spcAft>
                      </a:pPr>
                      <a:r>
                        <a:rPr lang="nl-BE" sz="3300" b="0" i="0" u="none" strike="noStrike">
                          <a:solidFill>
                            <a:srgbClr val="000000"/>
                          </a:solidFill>
                          <a:effectLst/>
                          <a:latin typeface="FlandersArtSans-Regular" panose="00000500000000000000"/>
                        </a:rPr>
                        <a:t>630</a:t>
                      </a:r>
                      <a:endParaRPr lang="nl-BE" sz="2100" b="0" i="0" u="none" strike="noStrike">
                        <a:effectLst/>
                        <a:latin typeface="Arial" panose="020B0604020202020204" pitchFamily="34" charset="0"/>
                      </a:endParaRPr>
                    </a:p>
                  </a:txBody>
                  <a:tcPr marL="7484" marR="7484" marT="7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21583734"/>
                  </a:ext>
                </a:extLst>
              </a:tr>
              <a:tr h="553512">
                <a:tc>
                  <a:txBody>
                    <a:bodyPr/>
                    <a:lstStyle/>
                    <a:p>
                      <a:pPr algn="l" fontAlgn="b">
                        <a:spcBef>
                          <a:spcPts val="0"/>
                        </a:spcBef>
                        <a:spcAft>
                          <a:spcPts val="0"/>
                        </a:spcAft>
                      </a:pPr>
                      <a:r>
                        <a:rPr lang="nl-BE" sz="3300" b="1" i="0" u="none" strike="noStrike">
                          <a:solidFill>
                            <a:srgbClr val="000000"/>
                          </a:solidFill>
                          <a:effectLst/>
                          <a:latin typeface="FlandersArtSans-Regular" panose="00000500000000000000"/>
                        </a:rPr>
                        <a:t>Aantal vacatures</a:t>
                      </a:r>
                      <a:endParaRPr lang="nl-BE" sz="2100" b="0" i="0" u="none" strike="noStrike">
                        <a:effectLst/>
                        <a:latin typeface="Arial" panose="020B0604020202020204" pitchFamily="34" charset="0"/>
                      </a:endParaRPr>
                    </a:p>
                  </a:txBody>
                  <a:tcPr marL="7484" marR="7484" marT="7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spcBef>
                          <a:spcPts val="0"/>
                        </a:spcBef>
                        <a:spcAft>
                          <a:spcPts val="0"/>
                        </a:spcAft>
                      </a:pPr>
                      <a:r>
                        <a:rPr lang="nl-BE" sz="3300" b="0" i="0" u="none" strike="noStrike">
                          <a:solidFill>
                            <a:srgbClr val="000000"/>
                          </a:solidFill>
                          <a:effectLst/>
                          <a:latin typeface="FlandersArtSans-Regular" panose="00000500000000000000"/>
                        </a:rPr>
                        <a:t>633</a:t>
                      </a:r>
                      <a:endParaRPr lang="nl-BE" sz="2100" b="0" i="0" u="none" strike="noStrike">
                        <a:effectLst/>
                        <a:latin typeface="Arial" panose="020B0604020202020204" pitchFamily="34" charset="0"/>
                      </a:endParaRPr>
                    </a:p>
                  </a:txBody>
                  <a:tcPr marL="7484" marR="7484" marT="7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spcBef>
                          <a:spcPts val="0"/>
                        </a:spcBef>
                        <a:spcAft>
                          <a:spcPts val="0"/>
                        </a:spcAft>
                      </a:pPr>
                      <a:r>
                        <a:rPr lang="nl-BE" sz="3300" b="0" i="0" u="none" strike="noStrike">
                          <a:solidFill>
                            <a:srgbClr val="000000"/>
                          </a:solidFill>
                          <a:effectLst/>
                          <a:latin typeface="FlandersArtSans-Regular" panose="00000500000000000000"/>
                        </a:rPr>
                        <a:t>864</a:t>
                      </a:r>
                      <a:endParaRPr lang="nl-BE" sz="2100" b="0" i="0" u="none" strike="noStrike">
                        <a:effectLst/>
                        <a:latin typeface="Arial" panose="020B0604020202020204" pitchFamily="34" charset="0"/>
                      </a:endParaRPr>
                    </a:p>
                  </a:txBody>
                  <a:tcPr marL="7484" marR="7484" marT="7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39533012"/>
                  </a:ext>
                </a:extLst>
              </a:tr>
              <a:tr h="553512">
                <a:tc>
                  <a:txBody>
                    <a:bodyPr/>
                    <a:lstStyle/>
                    <a:p>
                      <a:pPr algn="l" fontAlgn="b">
                        <a:spcBef>
                          <a:spcPts val="0"/>
                        </a:spcBef>
                        <a:spcAft>
                          <a:spcPts val="0"/>
                        </a:spcAft>
                      </a:pPr>
                      <a:r>
                        <a:rPr lang="nl-BE" sz="3300" b="1" i="0" u="none" strike="noStrike">
                          <a:solidFill>
                            <a:srgbClr val="000000"/>
                          </a:solidFill>
                          <a:effectLst/>
                          <a:latin typeface="FlandersArtSans-Regular" panose="00000500000000000000"/>
                        </a:rPr>
                        <a:t>Aantal kandidaten</a:t>
                      </a:r>
                      <a:endParaRPr lang="nl-BE" sz="2100" b="0" i="0" u="none" strike="noStrike">
                        <a:effectLst/>
                        <a:latin typeface="Arial" panose="020B0604020202020204" pitchFamily="34" charset="0"/>
                      </a:endParaRPr>
                    </a:p>
                  </a:txBody>
                  <a:tcPr marL="7484" marR="7484" marT="7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spcBef>
                          <a:spcPts val="0"/>
                        </a:spcBef>
                        <a:spcAft>
                          <a:spcPts val="0"/>
                        </a:spcAft>
                      </a:pPr>
                      <a:r>
                        <a:rPr lang="nl-BE" sz="3300" b="0" i="0" u="none" strike="noStrike">
                          <a:solidFill>
                            <a:srgbClr val="000000"/>
                          </a:solidFill>
                          <a:effectLst/>
                          <a:latin typeface="FlandersArtSans-Regular" panose="00000500000000000000"/>
                        </a:rPr>
                        <a:t>5057</a:t>
                      </a:r>
                      <a:endParaRPr lang="nl-BE" sz="2100" b="0" i="0" u="none" strike="noStrike">
                        <a:effectLst/>
                        <a:latin typeface="Arial" panose="020B0604020202020204" pitchFamily="34" charset="0"/>
                      </a:endParaRPr>
                    </a:p>
                  </a:txBody>
                  <a:tcPr marL="7484" marR="7484" marT="7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spcBef>
                          <a:spcPts val="0"/>
                        </a:spcBef>
                        <a:spcAft>
                          <a:spcPts val="0"/>
                        </a:spcAft>
                      </a:pPr>
                      <a:r>
                        <a:rPr lang="nl-BE" sz="3300" b="0" i="0" u="none" strike="noStrike">
                          <a:solidFill>
                            <a:srgbClr val="000000"/>
                          </a:solidFill>
                          <a:effectLst/>
                          <a:latin typeface="FlandersArtSans-Regular" panose="00000500000000000000"/>
                        </a:rPr>
                        <a:t>4103</a:t>
                      </a:r>
                      <a:endParaRPr lang="nl-BE" sz="2100" b="0" i="0" u="none" strike="noStrike">
                        <a:effectLst/>
                        <a:latin typeface="Arial" panose="020B0604020202020204" pitchFamily="34" charset="0"/>
                      </a:endParaRPr>
                    </a:p>
                  </a:txBody>
                  <a:tcPr marL="7484" marR="7484" marT="7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26543950"/>
                  </a:ext>
                </a:extLst>
              </a:tr>
              <a:tr h="553512">
                <a:tc>
                  <a:txBody>
                    <a:bodyPr/>
                    <a:lstStyle/>
                    <a:p>
                      <a:pPr algn="l" fontAlgn="b">
                        <a:spcBef>
                          <a:spcPts val="0"/>
                        </a:spcBef>
                        <a:spcAft>
                          <a:spcPts val="0"/>
                        </a:spcAft>
                      </a:pPr>
                      <a:r>
                        <a:rPr lang="nl-BE" sz="3300" b="1" i="0" u="none" strike="noStrike">
                          <a:solidFill>
                            <a:srgbClr val="000000"/>
                          </a:solidFill>
                          <a:effectLst/>
                          <a:latin typeface="FlandersArtSans-Regular" panose="00000500000000000000"/>
                        </a:rPr>
                        <a:t>Invullingsgraad</a:t>
                      </a:r>
                      <a:endParaRPr lang="nl-BE" sz="2100" b="0" i="0" u="none" strike="noStrike">
                        <a:effectLst/>
                        <a:latin typeface="Arial" panose="020B0604020202020204" pitchFamily="34" charset="0"/>
                      </a:endParaRPr>
                    </a:p>
                  </a:txBody>
                  <a:tcPr marL="7484" marR="7484" marT="7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spcBef>
                          <a:spcPts val="0"/>
                        </a:spcBef>
                        <a:spcAft>
                          <a:spcPts val="0"/>
                        </a:spcAft>
                      </a:pPr>
                      <a:r>
                        <a:rPr lang="nl-BE" sz="3300" b="0" i="0" u="none" strike="noStrike">
                          <a:solidFill>
                            <a:srgbClr val="000000"/>
                          </a:solidFill>
                          <a:effectLst/>
                          <a:latin typeface="FlandersArtSans-Regular" panose="00000500000000000000"/>
                        </a:rPr>
                        <a:t>81,79%</a:t>
                      </a:r>
                      <a:endParaRPr lang="nl-BE" sz="2100" b="0" i="0" u="none" strike="noStrike">
                        <a:effectLst/>
                        <a:latin typeface="Arial" panose="020B0604020202020204" pitchFamily="34" charset="0"/>
                      </a:endParaRPr>
                    </a:p>
                  </a:txBody>
                  <a:tcPr marL="7484" marR="7484" marT="7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spcBef>
                          <a:spcPts val="0"/>
                        </a:spcBef>
                        <a:spcAft>
                          <a:spcPts val="0"/>
                        </a:spcAft>
                      </a:pPr>
                      <a:r>
                        <a:rPr lang="nl-BE" sz="3300" b="0" i="0" u="none" strike="noStrike">
                          <a:solidFill>
                            <a:srgbClr val="000000"/>
                          </a:solidFill>
                          <a:effectLst/>
                          <a:latin typeface="FlandersArtSans-Regular" panose="00000500000000000000"/>
                        </a:rPr>
                        <a:t>69,26%</a:t>
                      </a:r>
                      <a:endParaRPr lang="nl-BE" sz="2100" b="0" i="0" u="none" strike="noStrike">
                        <a:effectLst/>
                        <a:latin typeface="Arial" panose="020B0604020202020204" pitchFamily="34" charset="0"/>
                      </a:endParaRPr>
                    </a:p>
                  </a:txBody>
                  <a:tcPr marL="7484" marR="7484" marT="74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48865861"/>
                  </a:ext>
                </a:extLst>
              </a:tr>
            </a:tbl>
          </a:graphicData>
        </a:graphic>
      </p:graphicFrame>
    </p:spTree>
    <p:extLst>
      <p:ext uri="{BB962C8B-B14F-4D97-AF65-F5344CB8AC3E}">
        <p14:creationId xmlns:p14="http://schemas.microsoft.com/office/powerpoint/2010/main" val="210136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DD22FF0F-D3AE-47BC-B7B3-6E12702DA70E}"/>
              </a:ext>
            </a:extLst>
          </p:cNvPr>
          <p:cNvSpPr>
            <a:spLocks noGrp="1"/>
          </p:cNvSpPr>
          <p:nvPr>
            <p:ph type="body" sz="quarter" idx="13"/>
          </p:nvPr>
        </p:nvSpPr>
        <p:spPr/>
        <p:txBody>
          <a:bodyPr/>
          <a:lstStyle/>
          <a:p>
            <a:r>
              <a:rPr lang="nl-BE"/>
              <a:t>Selectieprocedure</a:t>
            </a:r>
          </a:p>
        </p:txBody>
      </p:sp>
      <p:sp>
        <p:nvSpPr>
          <p:cNvPr id="6" name="Tijdelijke aanduiding voor tekst 5">
            <a:extLst>
              <a:ext uri="{FF2B5EF4-FFF2-40B4-BE49-F238E27FC236}">
                <a16:creationId xmlns:a16="http://schemas.microsoft.com/office/drawing/2014/main" id="{486CA7B6-9EF6-4508-9C5F-48DFFB2910B8}"/>
              </a:ext>
            </a:extLst>
          </p:cNvPr>
          <p:cNvSpPr>
            <a:spLocks noGrp="1"/>
          </p:cNvSpPr>
          <p:nvPr>
            <p:ph type="body" sz="quarter" idx="12"/>
          </p:nvPr>
        </p:nvSpPr>
        <p:spPr/>
        <p:txBody>
          <a:bodyPr/>
          <a:lstStyle/>
          <a:p>
            <a:r>
              <a:rPr lang="nl-BE"/>
              <a:t>Krapte op de arbeidsmarkt</a:t>
            </a:r>
          </a:p>
        </p:txBody>
      </p:sp>
      <p:sp>
        <p:nvSpPr>
          <p:cNvPr id="4" name="Titel 3">
            <a:extLst>
              <a:ext uri="{FF2B5EF4-FFF2-40B4-BE49-F238E27FC236}">
                <a16:creationId xmlns:a16="http://schemas.microsoft.com/office/drawing/2014/main" id="{F76C669F-0951-43F7-93E5-E570D68A035D}"/>
              </a:ext>
            </a:extLst>
          </p:cNvPr>
          <p:cNvSpPr>
            <a:spLocks noGrp="1"/>
          </p:cNvSpPr>
          <p:nvPr>
            <p:ph type="title"/>
          </p:nvPr>
        </p:nvSpPr>
        <p:spPr/>
        <p:txBody>
          <a:bodyPr/>
          <a:lstStyle/>
          <a:p>
            <a:endParaRPr lang="nl-BE"/>
          </a:p>
        </p:txBody>
      </p:sp>
      <p:sp>
        <p:nvSpPr>
          <p:cNvPr id="5" name="Tijdelijke aanduiding voor tekst 4">
            <a:extLst>
              <a:ext uri="{FF2B5EF4-FFF2-40B4-BE49-F238E27FC236}">
                <a16:creationId xmlns:a16="http://schemas.microsoft.com/office/drawing/2014/main" id="{BEFB8A24-7DCF-4F92-A440-1DD1FB992B61}"/>
              </a:ext>
            </a:extLst>
          </p:cNvPr>
          <p:cNvSpPr>
            <a:spLocks noGrp="1"/>
          </p:cNvSpPr>
          <p:nvPr>
            <p:ph type="body" sz="quarter" idx="11"/>
          </p:nvPr>
        </p:nvSpPr>
        <p:spPr/>
        <p:txBody>
          <a:bodyPr/>
          <a:lstStyle/>
          <a:p>
            <a:r>
              <a:rPr lang="nl-BE"/>
              <a:t>FOCUS</a:t>
            </a:r>
          </a:p>
        </p:txBody>
      </p:sp>
    </p:spTree>
    <p:extLst>
      <p:ext uri="{BB962C8B-B14F-4D97-AF65-F5344CB8AC3E}">
        <p14:creationId xmlns:p14="http://schemas.microsoft.com/office/powerpoint/2010/main" val="3587646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1568F7A-CC0C-45FC-9A9F-472C74E2E29D}"/>
              </a:ext>
            </a:extLst>
          </p:cNvPr>
          <p:cNvSpPr>
            <a:spLocks noGrp="1"/>
          </p:cNvSpPr>
          <p:nvPr>
            <p:ph type="ctrTitle"/>
          </p:nvPr>
        </p:nvSpPr>
        <p:spPr>
          <a:xfrm>
            <a:off x="1029364" y="1446174"/>
            <a:ext cx="6354847" cy="2648548"/>
          </a:xfrm>
        </p:spPr>
        <p:txBody>
          <a:bodyPr vert="horz" lIns="0" tIns="0" rIns="0" bIns="0" rtlCol="0" anchor="b" anchorCtr="0">
            <a:normAutofit/>
          </a:bodyPr>
          <a:lstStyle/>
          <a:p>
            <a:r>
              <a:rPr lang="nl-BE" b="0" i="0" u="none" strike="noStrike" kern="1200" baseline="0">
                <a:effectLst/>
                <a:latin typeface="FlandersArtSans-Bold" panose="00000800000000000000" pitchFamily="2" charset="0"/>
                <a:ea typeface="+mj-ea"/>
                <a:cs typeface="+mj-cs"/>
              </a:rPr>
              <a:t>Arbeidsmarkt-krapte</a:t>
            </a:r>
            <a:endParaRPr lang="nl-BE" kern="1200" baseline="0">
              <a:latin typeface="FlandersArtSans-Bold" panose="00000800000000000000" pitchFamily="2" charset="0"/>
              <a:ea typeface="+mj-ea"/>
              <a:cs typeface="+mj-cs"/>
            </a:endParaRPr>
          </a:p>
        </p:txBody>
      </p:sp>
      <p:sp>
        <p:nvSpPr>
          <p:cNvPr id="21" name="Date Placeholder 3">
            <a:extLst>
              <a:ext uri="{FF2B5EF4-FFF2-40B4-BE49-F238E27FC236}">
                <a16:creationId xmlns:a16="http://schemas.microsoft.com/office/drawing/2014/main" id="{D56A615C-8CDF-6B7F-1DA2-5A2ACE0C520B}"/>
              </a:ext>
            </a:extLst>
          </p:cNvPr>
          <p:cNvSpPr>
            <a:spLocks noGrp="1"/>
          </p:cNvSpPr>
          <p:nvPr>
            <p:ph type="dt" sz="half" idx="2"/>
          </p:nvPr>
        </p:nvSpPr>
        <p:spPr>
          <a:xfrm>
            <a:off x="1026289" y="5032264"/>
            <a:ext cx="1815971" cy="322497"/>
          </a:xfrm>
        </p:spPr>
        <p:txBody>
          <a:bodyPr vert="horz" lIns="0" tIns="45720" rIns="91440" bIns="45720" rtlCol="0" anchor="ctr">
            <a:normAutofit/>
          </a:bodyPr>
          <a:lstStyle/>
          <a:p>
            <a:pPr>
              <a:lnSpc>
                <a:spcPct val="90000"/>
              </a:lnSpc>
              <a:spcAft>
                <a:spcPts val="600"/>
              </a:spcAft>
            </a:pPr>
            <a:fld id="{5A62EAC0-E4DD-4002-80B4-7522A7FE2790}" type="datetime1">
              <a:rPr lang="nl-BE" sz="1500"/>
              <a:pPr>
                <a:lnSpc>
                  <a:spcPct val="90000"/>
                </a:lnSpc>
                <a:spcAft>
                  <a:spcPts val="600"/>
                </a:spcAft>
              </a:pPr>
              <a:t>21/06/2022</a:t>
            </a:fld>
            <a:endParaRPr lang="nl-BE" sz="1500"/>
          </a:p>
        </p:txBody>
      </p:sp>
      <p:sp>
        <p:nvSpPr>
          <p:cNvPr id="26" name="Text Placeholder 5">
            <a:extLst>
              <a:ext uri="{FF2B5EF4-FFF2-40B4-BE49-F238E27FC236}">
                <a16:creationId xmlns:a16="http://schemas.microsoft.com/office/drawing/2014/main" id="{7FA2ECF1-761C-9277-A894-8B494E135DB7}"/>
              </a:ext>
            </a:extLst>
          </p:cNvPr>
          <p:cNvSpPr>
            <a:spLocks noGrp="1"/>
          </p:cNvSpPr>
          <p:nvPr>
            <p:ph type="body" sz="quarter" idx="12"/>
          </p:nvPr>
        </p:nvSpPr>
        <p:spPr>
          <a:xfrm>
            <a:off x="1026289" y="4615602"/>
            <a:ext cx="6344840" cy="316637"/>
          </a:xfrm>
        </p:spPr>
        <p:txBody>
          <a:bodyPr/>
          <a:lstStyle/>
          <a:p>
            <a:r>
              <a:rPr lang="en-US"/>
              <a:t>HR BP </a:t>
            </a:r>
            <a:r>
              <a:rPr lang="en-US" err="1"/>
              <a:t>Netwerk</a:t>
            </a:r>
            <a:endParaRPr lang="en-US"/>
          </a:p>
        </p:txBody>
      </p:sp>
      <p:pic>
        <p:nvPicPr>
          <p:cNvPr id="10" name="Tijdelijke aanduiding voor afbeelding 9" descr="Afbeelding met tekst&#10;&#10;Automatisch gegenereerde beschrijving">
            <a:extLst>
              <a:ext uri="{FF2B5EF4-FFF2-40B4-BE49-F238E27FC236}">
                <a16:creationId xmlns:a16="http://schemas.microsoft.com/office/drawing/2014/main" id="{3B648EA5-5417-48F0-8FFE-B996C3D71AD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192" r="9192"/>
          <a:stretch>
            <a:fillRect/>
          </a:stretch>
        </p:blipFill>
        <p:spPr/>
      </p:pic>
    </p:spTree>
    <p:extLst>
      <p:ext uri="{BB962C8B-B14F-4D97-AF65-F5344CB8AC3E}">
        <p14:creationId xmlns:p14="http://schemas.microsoft.com/office/powerpoint/2010/main" val="1670196768"/>
      </p:ext>
    </p:extLst>
  </p:cSld>
  <p:clrMapOvr>
    <a:masterClrMapping/>
  </p:clrMapOvr>
  <mc:AlternateContent xmlns:mc="http://schemas.openxmlformats.org/markup-compatibility/2006" xmlns:p14="http://schemas.microsoft.com/office/powerpoint/2010/main">
    <mc:Choice Requires="p14">
      <p:transition spd="slow" p14:dur="2000" advTm="8178"/>
    </mc:Choice>
    <mc:Fallback xmlns="">
      <p:transition spd="slow" advTm="817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51342947-BA78-4DC5-A3D7-A480751370C1}"/>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tretch/>
        </p:blipFill>
        <p:spPr>
          <a:xfrm>
            <a:off x="474688" y="0"/>
            <a:ext cx="11242623" cy="6857999"/>
          </a:xfrm>
          <a:noFill/>
        </p:spPr>
      </p:pic>
      <p:sp>
        <p:nvSpPr>
          <p:cNvPr id="12" name="Text Placeholder 2">
            <a:extLst>
              <a:ext uri="{FF2B5EF4-FFF2-40B4-BE49-F238E27FC236}">
                <a16:creationId xmlns:a16="http://schemas.microsoft.com/office/drawing/2014/main" id="{0C0A1190-BA5B-62BB-B0EE-D8493B84523B}"/>
              </a:ext>
            </a:extLst>
          </p:cNvPr>
          <p:cNvSpPr>
            <a:spLocks noGrp="1"/>
          </p:cNvSpPr>
          <p:nvPr>
            <p:ph type="body" sz="quarter" idx="14"/>
          </p:nvPr>
        </p:nvSpPr>
        <p:spPr>
          <a:xfrm>
            <a:off x="10669941" y="6145067"/>
            <a:ext cx="1215273" cy="578957"/>
          </a:xfrm>
        </p:spPr>
        <p:txBody>
          <a:bodyPr/>
          <a:lstStyle/>
          <a:p>
            <a:endParaRPr lang="en-US"/>
          </a:p>
        </p:txBody>
      </p:sp>
      <p:sp>
        <p:nvSpPr>
          <p:cNvPr id="14" name="Text Placeholder 3">
            <a:extLst>
              <a:ext uri="{FF2B5EF4-FFF2-40B4-BE49-F238E27FC236}">
                <a16:creationId xmlns:a16="http://schemas.microsoft.com/office/drawing/2014/main" id="{A9491A71-FF2B-5DCC-DD18-27F8555D3037}"/>
              </a:ext>
            </a:extLst>
          </p:cNvPr>
          <p:cNvSpPr>
            <a:spLocks noGrp="1"/>
          </p:cNvSpPr>
          <p:nvPr>
            <p:ph type="body" sz="quarter" idx="16"/>
          </p:nvPr>
        </p:nvSpPr>
        <p:spPr>
          <a:xfrm>
            <a:off x="371475" y="6305360"/>
            <a:ext cx="1302984" cy="254675"/>
          </a:xfrm>
        </p:spPr>
        <p:txBody>
          <a:bodyPr/>
          <a:lstStyle/>
          <a:p>
            <a:endParaRPr lang="en-US"/>
          </a:p>
        </p:txBody>
      </p:sp>
    </p:spTree>
    <p:extLst>
      <p:ext uri="{BB962C8B-B14F-4D97-AF65-F5344CB8AC3E}">
        <p14:creationId xmlns:p14="http://schemas.microsoft.com/office/powerpoint/2010/main" val="123855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a:extLst>
              <a:ext uri="{FF2B5EF4-FFF2-40B4-BE49-F238E27FC236}">
                <a16:creationId xmlns:a16="http://schemas.microsoft.com/office/drawing/2014/main" id="{A0D2B035-1AD9-4FB8-9131-95C75BEF34BB}"/>
              </a:ext>
            </a:extLst>
          </p:cNvPr>
          <p:cNvPicPr>
            <a:picLocks noGrp="1" noChangeAspect="1"/>
          </p:cNvPicPr>
          <p:nvPr>
            <p:ph type="pic" sz="quarter" idx="11"/>
          </p:nvPr>
        </p:nvPicPr>
        <p:blipFill rotWithShape="1">
          <a:blip r:embed="rId3"/>
          <a:srcRect/>
          <a:stretch/>
        </p:blipFill>
        <p:spPr>
          <a:xfrm>
            <a:off x="1" y="0"/>
            <a:ext cx="12191998" cy="6857999"/>
          </a:xfrm>
        </p:spPr>
      </p:pic>
    </p:spTree>
    <p:extLst>
      <p:ext uri="{BB962C8B-B14F-4D97-AF65-F5344CB8AC3E}">
        <p14:creationId xmlns:p14="http://schemas.microsoft.com/office/powerpoint/2010/main" val="2857211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BA3DA4-111F-1C46-B575-47B685D4A7F1}"/>
              </a:ext>
            </a:extLst>
          </p:cNvPr>
          <p:cNvSpPr>
            <a:spLocks noGrp="1"/>
          </p:cNvSpPr>
          <p:nvPr>
            <p:ph type="title"/>
          </p:nvPr>
        </p:nvSpPr>
        <p:spPr/>
        <p:txBody>
          <a:bodyPr/>
          <a:lstStyle/>
          <a:p>
            <a:r>
              <a:rPr lang="nl-BE"/>
              <a:t>De top 5 sterke punten</a:t>
            </a:r>
          </a:p>
        </p:txBody>
      </p:sp>
      <p:sp>
        <p:nvSpPr>
          <p:cNvPr id="5" name="Tijdelijke aanduiding voor tekst 4">
            <a:extLst>
              <a:ext uri="{FF2B5EF4-FFF2-40B4-BE49-F238E27FC236}">
                <a16:creationId xmlns:a16="http://schemas.microsoft.com/office/drawing/2014/main" id="{D577D9CB-699E-3C45-BF31-7E239FB5F0C9}"/>
              </a:ext>
            </a:extLst>
          </p:cNvPr>
          <p:cNvSpPr>
            <a:spLocks noGrp="1"/>
          </p:cNvSpPr>
          <p:nvPr>
            <p:ph type="body" idx="1"/>
          </p:nvPr>
        </p:nvSpPr>
        <p:spPr/>
        <p:txBody>
          <a:bodyPr/>
          <a:lstStyle/>
          <a:p>
            <a:r>
              <a:rPr lang="nl-BE">
                <a:latin typeface="Flanders Art Sans" pitchFamily="2" charset="77"/>
              </a:rPr>
              <a:t>Impact en maatschappelijke relevantie</a:t>
            </a:r>
          </a:p>
        </p:txBody>
      </p:sp>
      <p:sp>
        <p:nvSpPr>
          <p:cNvPr id="6" name="Tijdelijke aanduiding voor tekst 5">
            <a:extLst>
              <a:ext uri="{FF2B5EF4-FFF2-40B4-BE49-F238E27FC236}">
                <a16:creationId xmlns:a16="http://schemas.microsoft.com/office/drawing/2014/main" id="{B3CF8B1B-2C41-D34B-B7F9-EE4263C071AD}"/>
              </a:ext>
            </a:extLst>
          </p:cNvPr>
          <p:cNvSpPr>
            <a:spLocks noGrp="1"/>
          </p:cNvSpPr>
          <p:nvPr>
            <p:ph type="body" idx="2"/>
          </p:nvPr>
        </p:nvSpPr>
        <p:spPr/>
        <p:txBody>
          <a:bodyPr/>
          <a:lstStyle/>
          <a:p>
            <a:r>
              <a:rPr lang="nl-BE" err="1">
                <a:latin typeface="Flanders Art Sans" pitchFamily="2" charset="77"/>
              </a:rPr>
              <a:t>Jobinhoud</a:t>
            </a:r>
            <a:r>
              <a:rPr lang="nl-BE">
                <a:latin typeface="Flanders Art Sans" pitchFamily="2" charset="77"/>
              </a:rPr>
              <a:t> en autonomie</a:t>
            </a:r>
          </a:p>
        </p:txBody>
      </p:sp>
      <p:sp>
        <p:nvSpPr>
          <p:cNvPr id="7" name="Tijdelijke aanduiding voor tekst 6">
            <a:extLst>
              <a:ext uri="{FF2B5EF4-FFF2-40B4-BE49-F238E27FC236}">
                <a16:creationId xmlns:a16="http://schemas.microsoft.com/office/drawing/2014/main" id="{A54EB557-69AC-F240-A18C-D15C6F843041}"/>
              </a:ext>
            </a:extLst>
          </p:cNvPr>
          <p:cNvSpPr>
            <a:spLocks noGrp="1"/>
          </p:cNvSpPr>
          <p:nvPr>
            <p:ph type="body" idx="3"/>
          </p:nvPr>
        </p:nvSpPr>
        <p:spPr/>
        <p:txBody>
          <a:bodyPr/>
          <a:lstStyle/>
          <a:p>
            <a:r>
              <a:rPr lang="nl-BE">
                <a:latin typeface="Flanders Art Sans" pitchFamily="2" charset="77"/>
              </a:rPr>
              <a:t>We hebben heel boeiende en leerrijke jobs – leren en ontwikkelen</a:t>
            </a:r>
          </a:p>
        </p:txBody>
      </p:sp>
      <p:sp>
        <p:nvSpPr>
          <p:cNvPr id="8" name="Tijdelijke aanduiding voor tekst 7">
            <a:extLst>
              <a:ext uri="{FF2B5EF4-FFF2-40B4-BE49-F238E27FC236}">
                <a16:creationId xmlns:a16="http://schemas.microsoft.com/office/drawing/2014/main" id="{7FB4FBEC-0FBD-F548-97E2-38DA72C79D56}"/>
              </a:ext>
            </a:extLst>
          </p:cNvPr>
          <p:cNvSpPr>
            <a:spLocks noGrp="1"/>
          </p:cNvSpPr>
          <p:nvPr>
            <p:ph type="body" idx="4"/>
          </p:nvPr>
        </p:nvSpPr>
        <p:spPr/>
        <p:txBody>
          <a:bodyPr/>
          <a:lstStyle/>
          <a:p>
            <a:r>
              <a:rPr lang="nl-BE">
                <a:latin typeface="Flanders Art Sans" pitchFamily="2" charset="77"/>
              </a:rPr>
              <a:t>Werksfeer</a:t>
            </a:r>
          </a:p>
        </p:txBody>
      </p:sp>
      <p:sp>
        <p:nvSpPr>
          <p:cNvPr id="9" name="Tijdelijke aanduiding voor tekst 8">
            <a:extLst>
              <a:ext uri="{FF2B5EF4-FFF2-40B4-BE49-F238E27FC236}">
                <a16:creationId xmlns:a16="http://schemas.microsoft.com/office/drawing/2014/main" id="{D577121B-DCD6-3845-B03F-9561CF819362}"/>
              </a:ext>
            </a:extLst>
          </p:cNvPr>
          <p:cNvSpPr>
            <a:spLocks noGrp="1"/>
          </p:cNvSpPr>
          <p:nvPr>
            <p:ph type="body" idx="5"/>
          </p:nvPr>
        </p:nvSpPr>
        <p:spPr/>
        <p:txBody>
          <a:bodyPr/>
          <a:lstStyle/>
          <a:p>
            <a:r>
              <a:rPr lang="nl-BE">
                <a:latin typeface="Flanders Art Sans" pitchFamily="2" charset="77"/>
              </a:rPr>
              <a:t>Werkzekerheid</a:t>
            </a:r>
          </a:p>
          <a:p>
            <a:r>
              <a:rPr lang="nl-BE">
                <a:latin typeface="Flanders Art Sans" pitchFamily="2" charset="77"/>
              </a:rPr>
              <a:t>Flexibiliteit</a:t>
            </a:r>
          </a:p>
        </p:txBody>
      </p:sp>
    </p:spTree>
    <p:extLst>
      <p:ext uri="{BB962C8B-B14F-4D97-AF65-F5344CB8AC3E}">
        <p14:creationId xmlns:p14="http://schemas.microsoft.com/office/powerpoint/2010/main" val="794083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07460-EC78-4FD7-91A6-942BAECCFD34}"/>
              </a:ext>
            </a:extLst>
          </p:cNvPr>
          <p:cNvSpPr>
            <a:spLocks noGrp="1"/>
          </p:cNvSpPr>
          <p:nvPr>
            <p:ph type="title"/>
          </p:nvPr>
        </p:nvSpPr>
        <p:spPr/>
        <p:txBody>
          <a:bodyPr/>
          <a:lstStyle/>
          <a:p>
            <a:r>
              <a:rPr lang="nl-BE"/>
              <a:t>De top 5 verbeterpunten</a:t>
            </a:r>
          </a:p>
        </p:txBody>
      </p:sp>
      <p:sp>
        <p:nvSpPr>
          <p:cNvPr id="3" name="Tijdelijke aanduiding voor tekst 2">
            <a:extLst>
              <a:ext uri="{FF2B5EF4-FFF2-40B4-BE49-F238E27FC236}">
                <a16:creationId xmlns:a16="http://schemas.microsoft.com/office/drawing/2014/main" id="{D2B4CAD0-57C1-4139-B40E-7607B6DFA16F}"/>
              </a:ext>
            </a:extLst>
          </p:cNvPr>
          <p:cNvSpPr>
            <a:spLocks noGrp="1"/>
          </p:cNvSpPr>
          <p:nvPr>
            <p:ph type="body" sz="quarter" idx="11"/>
          </p:nvPr>
        </p:nvSpPr>
        <p:spPr/>
        <p:txBody>
          <a:bodyPr/>
          <a:lstStyle/>
          <a:p>
            <a:pPr marL="0" indent="0" algn="ctr">
              <a:buNone/>
            </a:pPr>
            <a:r>
              <a:rPr lang="nl-NL" sz="1400"/>
              <a:t>We hebben te weinig zicht op de </a:t>
            </a:r>
            <a:r>
              <a:rPr lang="nl-NL" sz="1400" err="1"/>
              <a:t>doorgroeimogelijk-heden</a:t>
            </a:r>
            <a:r>
              <a:rPr lang="nl-NL" sz="1400"/>
              <a:t> binnen en buiten onze eigen entiteit. We hebben niet het gevoel dat interne vacatures eerlijk worden ingevuld.</a:t>
            </a:r>
          </a:p>
          <a:p>
            <a:pPr marL="0" indent="0" algn="ctr">
              <a:buNone/>
            </a:pPr>
            <a:endParaRPr lang="nl-NL" sz="1400"/>
          </a:p>
          <a:p>
            <a:pPr marL="0" indent="0" algn="ctr">
              <a:buNone/>
            </a:pPr>
            <a:r>
              <a:rPr lang="nl-NL" sz="1400" b="1"/>
              <a:t>Doorgroeimogelijkheden</a:t>
            </a:r>
          </a:p>
        </p:txBody>
      </p:sp>
      <p:sp>
        <p:nvSpPr>
          <p:cNvPr id="4" name="Tijdelijke aanduiding voor tekst 3">
            <a:extLst>
              <a:ext uri="{FF2B5EF4-FFF2-40B4-BE49-F238E27FC236}">
                <a16:creationId xmlns:a16="http://schemas.microsoft.com/office/drawing/2014/main" id="{3DC8EEC5-6D50-4B96-AFFC-05E652E8D2B0}"/>
              </a:ext>
            </a:extLst>
          </p:cNvPr>
          <p:cNvSpPr>
            <a:spLocks noGrp="1"/>
          </p:cNvSpPr>
          <p:nvPr>
            <p:ph type="body" sz="quarter" idx="12"/>
          </p:nvPr>
        </p:nvSpPr>
        <p:spPr/>
        <p:txBody>
          <a:bodyPr/>
          <a:lstStyle/>
          <a:p>
            <a:pPr marL="0" indent="0" algn="ctr">
              <a:buNone/>
            </a:pPr>
            <a:r>
              <a:rPr lang="nl-NL" sz="1600"/>
              <a:t>We voelen te weinig waardering voor wat we doen. We vieren successen te weinig.</a:t>
            </a:r>
          </a:p>
          <a:p>
            <a:pPr marL="0" indent="0" algn="ctr">
              <a:buNone/>
            </a:pPr>
            <a:endParaRPr lang="nl-NL" sz="1600"/>
          </a:p>
          <a:p>
            <a:pPr marL="0" indent="0" algn="ctr">
              <a:buNone/>
            </a:pPr>
            <a:r>
              <a:rPr lang="nl-NL" sz="1600" b="1"/>
              <a:t>Cultuur</a:t>
            </a:r>
          </a:p>
        </p:txBody>
      </p:sp>
      <p:sp>
        <p:nvSpPr>
          <p:cNvPr id="5" name="Tijdelijke aanduiding voor tekst 4">
            <a:extLst>
              <a:ext uri="{FF2B5EF4-FFF2-40B4-BE49-F238E27FC236}">
                <a16:creationId xmlns:a16="http://schemas.microsoft.com/office/drawing/2014/main" id="{892EDF77-D243-4770-92D0-76105569E149}"/>
              </a:ext>
            </a:extLst>
          </p:cNvPr>
          <p:cNvSpPr>
            <a:spLocks noGrp="1"/>
          </p:cNvSpPr>
          <p:nvPr>
            <p:ph type="body" sz="quarter" idx="13"/>
          </p:nvPr>
        </p:nvSpPr>
        <p:spPr/>
        <p:txBody>
          <a:bodyPr/>
          <a:lstStyle/>
          <a:p>
            <a:pPr marL="0" indent="0" algn="ctr">
              <a:buNone/>
            </a:pPr>
            <a:r>
              <a:rPr lang="nl-NL" sz="1600"/>
              <a:t>We zijn zeer afhankelijk van (de vluchtigheid van) de politieke beslissingen.</a:t>
            </a:r>
          </a:p>
          <a:p>
            <a:pPr marL="0" indent="0" algn="ctr">
              <a:buNone/>
            </a:pPr>
            <a:endParaRPr lang="nl-NL" sz="1600"/>
          </a:p>
          <a:p>
            <a:pPr marL="0" indent="0" algn="ctr">
              <a:buNone/>
            </a:pPr>
            <a:r>
              <a:rPr lang="nl-NL" sz="1600" b="1"/>
              <a:t>Politieke inmenging</a:t>
            </a:r>
          </a:p>
        </p:txBody>
      </p:sp>
      <p:sp>
        <p:nvSpPr>
          <p:cNvPr id="6" name="Tijdelijke aanduiding voor tekst 5">
            <a:extLst>
              <a:ext uri="{FF2B5EF4-FFF2-40B4-BE49-F238E27FC236}">
                <a16:creationId xmlns:a16="http://schemas.microsoft.com/office/drawing/2014/main" id="{829FCE65-9ADD-4650-928C-914E6FA9FB61}"/>
              </a:ext>
            </a:extLst>
          </p:cNvPr>
          <p:cNvSpPr>
            <a:spLocks noGrp="1"/>
          </p:cNvSpPr>
          <p:nvPr>
            <p:ph type="body" sz="quarter" idx="14"/>
          </p:nvPr>
        </p:nvSpPr>
        <p:spPr/>
        <p:txBody>
          <a:bodyPr/>
          <a:lstStyle/>
          <a:p>
            <a:pPr marL="0" indent="0" algn="ctr">
              <a:buNone/>
            </a:pPr>
            <a:r>
              <a:rPr lang="nl-NL" sz="1600"/>
              <a:t>We ervaren een grote afstand tussen ons en het directieteam en de leidend ambtenaar. </a:t>
            </a:r>
          </a:p>
          <a:p>
            <a:pPr marL="0" indent="0" algn="ctr">
              <a:buNone/>
            </a:pPr>
            <a:endParaRPr lang="nl-NL" sz="1600"/>
          </a:p>
          <a:p>
            <a:pPr marL="0" indent="0" algn="ctr">
              <a:buNone/>
            </a:pPr>
            <a:r>
              <a:rPr lang="nl-NL" sz="1600" b="1"/>
              <a:t>Leiderschap</a:t>
            </a:r>
          </a:p>
        </p:txBody>
      </p:sp>
      <p:sp>
        <p:nvSpPr>
          <p:cNvPr id="7" name="Tijdelijke aanduiding voor tekst 6">
            <a:extLst>
              <a:ext uri="{FF2B5EF4-FFF2-40B4-BE49-F238E27FC236}">
                <a16:creationId xmlns:a16="http://schemas.microsoft.com/office/drawing/2014/main" id="{89C143B3-1F45-4423-BED2-1AB3E015BF00}"/>
              </a:ext>
            </a:extLst>
          </p:cNvPr>
          <p:cNvSpPr>
            <a:spLocks noGrp="1"/>
          </p:cNvSpPr>
          <p:nvPr>
            <p:ph type="body" sz="quarter" idx="15"/>
          </p:nvPr>
        </p:nvSpPr>
        <p:spPr/>
        <p:txBody>
          <a:bodyPr/>
          <a:lstStyle/>
          <a:p>
            <a:pPr marL="0" indent="0" algn="ctr">
              <a:buNone/>
            </a:pPr>
            <a:r>
              <a:rPr lang="nl-NL" sz="1600"/>
              <a:t>We voelen aan dat er over de entiteiten heen weinig uniformiteit is (verloning, leiderschap, </a:t>
            </a:r>
            <a:r>
              <a:rPr lang="nl-NL" sz="1600" err="1"/>
              <a:t>opleidings-mogelijkheden</a:t>
            </a:r>
            <a:r>
              <a:rPr lang="nl-NL" sz="1600"/>
              <a:t>, ...).</a:t>
            </a:r>
          </a:p>
          <a:p>
            <a:pPr marL="0" indent="0" algn="ctr">
              <a:buNone/>
            </a:pPr>
            <a:endParaRPr lang="nl-NL" sz="1600"/>
          </a:p>
          <a:p>
            <a:pPr marL="0" indent="0" algn="ctr">
              <a:buNone/>
            </a:pPr>
            <a:r>
              <a:rPr lang="nl-NL" sz="1600" b="1"/>
              <a:t>Samenhorigheid</a:t>
            </a:r>
            <a:endParaRPr lang="nl-BE" sz="1600" b="1"/>
          </a:p>
        </p:txBody>
      </p:sp>
    </p:spTree>
    <p:extLst>
      <p:ext uri="{BB962C8B-B14F-4D97-AF65-F5344CB8AC3E}">
        <p14:creationId xmlns:p14="http://schemas.microsoft.com/office/powerpoint/2010/main" val="338942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9951D65-B944-4B1A-BB00-290301035EA0}"/>
              </a:ext>
            </a:extLst>
          </p:cNvPr>
          <p:cNvSpPr>
            <a:spLocks noGrp="1"/>
          </p:cNvSpPr>
          <p:nvPr>
            <p:ph type="title"/>
          </p:nvPr>
        </p:nvSpPr>
        <p:spPr/>
        <p:txBody>
          <a:bodyPr/>
          <a:lstStyle/>
          <a:p>
            <a:r>
              <a:rPr lang="nl-BE"/>
              <a:t>Momenteel: extern onderzoek lopende </a:t>
            </a:r>
            <a:br>
              <a:rPr lang="nl-BE"/>
            </a:br>
            <a:r>
              <a:rPr lang="nl-BE"/>
              <a:t>(</a:t>
            </a:r>
            <a:r>
              <a:rPr lang="nl-BE" err="1"/>
              <a:t>ism</a:t>
            </a:r>
            <a:r>
              <a:rPr lang="nl-BE"/>
              <a:t> </a:t>
            </a:r>
            <a:r>
              <a:rPr lang="nl-BE" err="1"/>
              <a:t>Ipsos</a:t>
            </a:r>
            <a:r>
              <a:rPr lang="nl-BE"/>
              <a:t> en </a:t>
            </a:r>
            <a:r>
              <a:rPr lang="nl-BE" err="1"/>
              <a:t>KULeuven</a:t>
            </a:r>
            <a:r>
              <a:rPr lang="nl-BE"/>
              <a:t>)</a:t>
            </a:r>
            <a:br>
              <a:rPr lang="nl-BE"/>
            </a:br>
            <a:endParaRPr lang="nl-BE"/>
          </a:p>
        </p:txBody>
      </p:sp>
      <p:sp>
        <p:nvSpPr>
          <p:cNvPr id="2" name="Tijdelijke aanduiding voor inhoud 1">
            <a:extLst>
              <a:ext uri="{FF2B5EF4-FFF2-40B4-BE49-F238E27FC236}">
                <a16:creationId xmlns:a16="http://schemas.microsoft.com/office/drawing/2014/main" id="{9A0FF845-E235-4700-910E-E4D3BE3A0AE5}"/>
              </a:ext>
            </a:extLst>
          </p:cNvPr>
          <p:cNvSpPr>
            <a:spLocks noGrp="1"/>
          </p:cNvSpPr>
          <p:nvPr>
            <p:ph sz="quarter" idx="11"/>
          </p:nvPr>
        </p:nvSpPr>
        <p:spPr/>
        <p:txBody>
          <a:bodyPr/>
          <a:lstStyle/>
          <a:p>
            <a:r>
              <a:rPr lang="nl-NL"/>
              <a:t>Hoe ziet men de Vlaamse overheid als werkgever? </a:t>
            </a:r>
          </a:p>
          <a:p>
            <a:pPr lvl="1"/>
            <a:r>
              <a:rPr lang="nl-NL"/>
              <a:t>We brengen zowel perceptie van de huidige werkgever in kaart als die van de VO</a:t>
            </a:r>
          </a:p>
          <a:p>
            <a:r>
              <a:rPr lang="nl-NL"/>
              <a:t>Hoe rijmen het werkgeversverhaal, de troeven en de arbeidsvoorwaarden van de Vlaamse overheid met wat externe kandidaten zoeken? </a:t>
            </a:r>
          </a:p>
          <a:p>
            <a:r>
              <a:rPr lang="nl-NL"/>
              <a:t>Welke aspecten uit het werkgeversverhaal van de Vlaamse overheid kunnen uitgespeeld worden en waarop moet de Vlaamse overheid meer inzetten? </a:t>
            </a:r>
          </a:p>
          <a:p>
            <a:r>
              <a:rPr lang="nl-NL"/>
              <a:t>Hebben externen hetzelfde beeld van de Vlaamse overheid als werkgever als de eigen personeelsleden? Waar liggen er verschillen? Hoe worden ze verklaard?</a:t>
            </a:r>
          </a:p>
        </p:txBody>
      </p:sp>
    </p:spTree>
    <p:extLst>
      <p:ext uri="{BB962C8B-B14F-4D97-AF65-F5344CB8AC3E}">
        <p14:creationId xmlns:p14="http://schemas.microsoft.com/office/powerpoint/2010/main" val="908490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Tijdelijke aanduiding voor afbeelding 2" descr="Afbeelding met persoon, blauw&#10;&#10;Automatisch gegenereerde beschrijving">
            <a:extLst>
              <a:ext uri="{FF2B5EF4-FFF2-40B4-BE49-F238E27FC236}">
                <a16:creationId xmlns:a16="http://schemas.microsoft.com/office/drawing/2014/main" id="{6471C1C4-C2C2-4F11-97AA-4F361521892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30490" b="30490"/>
          <a:stretch/>
        </p:blipFill>
        <p:spPr/>
      </p:pic>
      <p:sp>
        <p:nvSpPr>
          <p:cNvPr id="11" name="Tijdelijke aanduiding voor tekst 10">
            <a:extLst>
              <a:ext uri="{FF2B5EF4-FFF2-40B4-BE49-F238E27FC236}">
                <a16:creationId xmlns:a16="http://schemas.microsoft.com/office/drawing/2014/main" id="{906A42C3-577B-49FA-8D26-27C14ACBB14C}"/>
              </a:ext>
            </a:extLst>
          </p:cNvPr>
          <p:cNvSpPr>
            <a:spLocks noGrp="1"/>
          </p:cNvSpPr>
          <p:nvPr>
            <p:ph type="body" sz="quarter" idx="11"/>
          </p:nvPr>
        </p:nvSpPr>
        <p:spPr/>
        <p:txBody>
          <a:bodyPr/>
          <a:lstStyle/>
          <a:p>
            <a:r>
              <a:rPr lang="nl-BE"/>
              <a:t>Aanleiding</a:t>
            </a:r>
          </a:p>
        </p:txBody>
      </p:sp>
      <p:sp>
        <p:nvSpPr>
          <p:cNvPr id="38" name="Titel 37">
            <a:extLst>
              <a:ext uri="{FF2B5EF4-FFF2-40B4-BE49-F238E27FC236}">
                <a16:creationId xmlns:a16="http://schemas.microsoft.com/office/drawing/2014/main" id="{83126E1F-8721-4364-9A51-233C370568C8}"/>
              </a:ext>
            </a:extLst>
          </p:cNvPr>
          <p:cNvSpPr>
            <a:spLocks noGrp="1"/>
          </p:cNvSpPr>
          <p:nvPr>
            <p:ph type="title"/>
          </p:nvPr>
        </p:nvSpPr>
        <p:spPr/>
        <p:txBody>
          <a:bodyPr/>
          <a:lstStyle/>
          <a:p>
            <a:r>
              <a:rPr lang="nl-BE"/>
              <a:t>Agenda</a:t>
            </a:r>
          </a:p>
        </p:txBody>
      </p:sp>
      <p:sp>
        <p:nvSpPr>
          <p:cNvPr id="20" name="Tijdelijke aanduiding voor tekst 19">
            <a:extLst>
              <a:ext uri="{FF2B5EF4-FFF2-40B4-BE49-F238E27FC236}">
                <a16:creationId xmlns:a16="http://schemas.microsoft.com/office/drawing/2014/main" id="{871D00D6-4BFA-44EA-A794-9DEE559DBC9F}"/>
              </a:ext>
            </a:extLst>
          </p:cNvPr>
          <p:cNvSpPr>
            <a:spLocks noGrp="1"/>
          </p:cNvSpPr>
          <p:nvPr>
            <p:ph type="body" sz="quarter" idx="12"/>
          </p:nvPr>
        </p:nvSpPr>
        <p:spPr/>
        <p:txBody>
          <a:bodyPr/>
          <a:lstStyle/>
          <a:p>
            <a:endParaRPr lang="nl-BE"/>
          </a:p>
        </p:txBody>
      </p:sp>
      <p:sp>
        <p:nvSpPr>
          <p:cNvPr id="13" name="Tijdelijke aanduiding voor tekst 12">
            <a:extLst>
              <a:ext uri="{FF2B5EF4-FFF2-40B4-BE49-F238E27FC236}">
                <a16:creationId xmlns:a16="http://schemas.microsoft.com/office/drawing/2014/main" id="{96556B6D-BCF8-4146-8AD5-BE432EB11FCA}"/>
              </a:ext>
            </a:extLst>
          </p:cNvPr>
          <p:cNvSpPr>
            <a:spLocks noGrp="1"/>
          </p:cNvSpPr>
          <p:nvPr>
            <p:ph type="body" sz="quarter" idx="13"/>
          </p:nvPr>
        </p:nvSpPr>
        <p:spPr/>
        <p:txBody>
          <a:bodyPr/>
          <a:lstStyle/>
          <a:p>
            <a:r>
              <a:rPr lang="nl-BE"/>
              <a:t>Enkele cijfers</a:t>
            </a:r>
          </a:p>
        </p:txBody>
      </p:sp>
      <p:sp>
        <p:nvSpPr>
          <p:cNvPr id="21" name="Tijdelijke aanduiding voor tekst 20">
            <a:extLst>
              <a:ext uri="{FF2B5EF4-FFF2-40B4-BE49-F238E27FC236}">
                <a16:creationId xmlns:a16="http://schemas.microsoft.com/office/drawing/2014/main" id="{C27230CE-B95E-470A-A512-278047045D7D}"/>
              </a:ext>
            </a:extLst>
          </p:cNvPr>
          <p:cNvSpPr>
            <a:spLocks noGrp="1"/>
          </p:cNvSpPr>
          <p:nvPr>
            <p:ph type="body" sz="quarter" idx="14"/>
          </p:nvPr>
        </p:nvSpPr>
        <p:spPr/>
        <p:txBody>
          <a:bodyPr/>
          <a:lstStyle/>
          <a:p>
            <a:endParaRPr lang="nl-BE"/>
          </a:p>
        </p:txBody>
      </p:sp>
      <p:sp>
        <p:nvSpPr>
          <p:cNvPr id="15" name="Tijdelijke aanduiding voor tekst 14">
            <a:extLst>
              <a:ext uri="{FF2B5EF4-FFF2-40B4-BE49-F238E27FC236}">
                <a16:creationId xmlns:a16="http://schemas.microsoft.com/office/drawing/2014/main" id="{3C267E6E-F70E-40FA-AD9D-B6868B4C9B39}"/>
              </a:ext>
            </a:extLst>
          </p:cNvPr>
          <p:cNvSpPr>
            <a:spLocks noGrp="1"/>
          </p:cNvSpPr>
          <p:nvPr>
            <p:ph type="body" sz="quarter" idx="15"/>
          </p:nvPr>
        </p:nvSpPr>
        <p:spPr/>
        <p:txBody>
          <a:bodyPr/>
          <a:lstStyle/>
          <a:p>
            <a:r>
              <a:rPr lang="nl-BE" sz="1600"/>
              <a:t>Krapte op de arbeidsmarkt</a:t>
            </a:r>
          </a:p>
        </p:txBody>
      </p:sp>
      <p:sp>
        <p:nvSpPr>
          <p:cNvPr id="22" name="Tijdelijke aanduiding voor tekst 21">
            <a:extLst>
              <a:ext uri="{FF2B5EF4-FFF2-40B4-BE49-F238E27FC236}">
                <a16:creationId xmlns:a16="http://schemas.microsoft.com/office/drawing/2014/main" id="{DB071C93-1FC4-4203-B01A-CE8553281962}"/>
              </a:ext>
            </a:extLst>
          </p:cNvPr>
          <p:cNvSpPr>
            <a:spLocks noGrp="1"/>
          </p:cNvSpPr>
          <p:nvPr>
            <p:ph type="body" sz="quarter" idx="16"/>
          </p:nvPr>
        </p:nvSpPr>
        <p:spPr/>
        <p:txBody>
          <a:bodyPr/>
          <a:lstStyle/>
          <a:p>
            <a:endParaRPr lang="nl-BE"/>
          </a:p>
        </p:txBody>
      </p:sp>
      <p:sp>
        <p:nvSpPr>
          <p:cNvPr id="23" name="Tijdelijke aanduiding voor tekst 22">
            <a:extLst>
              <a:ext uri="{FF2B5EF4-FFF2-40B4-BE49-F238E27FC236}">
                <a16:creationId xmlns:a16="http://schemas.microsoft.com/office/drawing/2014/main" id="{9592AB8A-5CEB-4277-AC13-4907A46C6008}"/>
              </a:ext>
            </a:extLst>
          </p:cNvPr>
          <p:cNvSpPr>
            <a:spLocks noGrp="1"/>
          </p:cNvSpPr>
          <p:nvPr>
            <p:ph type="body" sz="quarter" idx="17"/>
          </p:nvPr>
        </p:nvSpPr>
        <p:spPr/>
        <p:txBody>
          <a:bodyPr/>
          <a:lstStyle/>
          <a:p>
            <a:r>
              <a:rPr lang="nl-BE"/>
              <a:t>Vragen voor HRBP’s</a:t>
            </a:r>
          </a:p>
        </p:txBody>
      </p:sp>
      <p:sp>
        <p:nvSpPr>
          <p:cNvPr id="25" name="Tijdelijke aanduiding voor tekst 24">
            <a:extLst>
              <a:ext uri="{FF2B5EF4-FFF2-40B4-BE49-F238E27FC236}">
                <a16:creationId xmlns:a16="http://schemas.microsoft.com/office/drawing/2014/main" id="{96012415-7D81-47A7-953D-DDC3543C8B85}"/>
              </a:ext>
            </a:extLst>
          </p:cNvPr>
          <p:cNvSpPr>
            <a:spLocks noGrp="1"/>
          </p:cNvSpPr>
          <p:nvPr>
            <p:ph type="body" sz="quarter" idx="18"/>
          </p:nvPr>
        </p:nvSpPr>
        <p:spPr/>
        <p:txBody>
          <a:bodyPr/>
          <a:lstStyle/>
          <a:p>
            <a:endParaRPr lang="nl-BE"/>
          </a:p>
        </p:txBody>
      </p:sp>
      <p:sp>
        <p:nvSpPr>
          <p:cNvPr id="45" name="Tijdelijke aanduiding voor tekst 44">
            <a:extLst>
              <a:ext uri="{FF2B5EF4-FFF2-40B4-BE49-F238E27FC236}">
                <a16:creationId xmlns:a16="http://schemas.microsoft.com/office/drawing/2014/main" id="{53E83320-D6BF-410E-A142-685CD48F4EC0}"/>
              </a:ext>
            </a:extLst>
          </p:cNvPr>
          <p:cNvSpPr>
            <a:spLocks noGrp="1"/>
          </p:cNvSpPr>
          <p:nvPr>
            <p:ph type="body" sz="quarter" idx="19"/>
          </p:nvPr>
        </p:nvSpPr>
        <p:spPr/>
        <p:txBody>
          <a:bodyPr/>
          <a:lstStyle/>
          <a:p>
            <a:r>
              <a:rPr lang="nl-BE"/>
              <a:t>Selectiecentrum</a:t>
            </a:r>
          </a:p>
        </p:txBody>
      </p:sp>
      <p:sp>
        <p:nvSpPr>
          <p:cNvPr id="26" name="Tijdelijke aanduiding voor tekst 25">
            <a:extLst>
              <a:ext uri="{FF2B5EF4-FFF2-40B4-BE49-F238E27FC236}">
                <a16:creationId xmlns:a16="http://schemas.microsoft.com/office/drawing/2014/main" id="{467A9FC3-CDAC-4CC4-A706-25CECE1B55D0}"/>
              </a:ext>
            </a:extLst>
          </p:cNvPr>
          <p:cNvSpPr>
            <a:spLocks noGrp="1"/>
          </p:cNvSpPr>
          <p:nvPr>
            <p:ph type="body" sz="quarter" idx="20"/>
          </p:nvPr>
        </p:nvSpPr>
        <p:spPr/>
        <p:txBody>
          <a:bodyPr/>
          <a:lstStyle/>
          <a:p>
            <a:endParaRPr lang="nl-BE"/>
          </a:p>
        </p:txBody>
      </p:sp>
      <p:pic>
        <p:nvPicPr>
          <p:cNvPr id="59" name="Tijdelijke aanduiding voor afbeelding 58" descr="Kompas met effen opvulling">
            <a:extLst>
              <a:ext uri="{FF2B5EF4-FFF2-40B4-BE49-F238E27FC236}">
                <a16:creationId xmlns:a16="http://schemas.microsoft.com/office/drawing/2014/main" id="{A474834B-83C1-4848-8C99-C51B58C86A61}"/>
              </a:ext>
            </a:extLst>
          </p:cNvPr>
          <p:cNvPicPr>
            <a:picLocks noGrp="1" noChangeAspect="1"/>
          </p:cNvPicPr>
          <p:nvPr>
            <p:ph type="pic" sz="quarter" idx="21"/>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p:pic>
      <p:pic>
        <p:nvPicPr>
          <p:cNvPr id="61" name="Tijdelijke aanduiding voor afbeelding 60" descr="Meter met effen opvulling">
            <a:extLst>
              <a:ext uri="{FF2B5EF4-FFF2-40B4-BE49-F238E27FC236}">
                <a16:creationId xmlns:a16="http://schemas.microsoft.com/office/drawing/2014/main" id="{702B4CF8-A0F9-4A84-9230-13E62FE80C48}"/>
              </a:ext>
            </a:extLst>
          </p:cNvPr>
          <p:cNvPicPr>
            <a:picLocks noGrp="1" noChangeAspect="1"/>
          </p:cNvPicPr>
          <p:nvPr>
            <p:ph type="pic" sz="quarter" idx="22"/>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p:pic>
      <p:pic>
        <p:nvPicPr>
          <p:cNvPr id="71" name="Tijdelijke aanduiding voor afbeelding 70" descr="Pijlen in visgraatmotief met effen opvulling">
            <a:extLst>
              <a:ext uri="{FF2B5EF4-FFF2-40B4-BE49-F238E27FC236}">
                <a16:creationId xmlns:a16="http://schemas.microsoft.com/office/drawing/2014/main" id="{CD9CE272-216E-436A-9A32-8920D7A1B081}"/>
              </a:ext>
            </a:extLst>
          </p:cNvPr>
          <p:cNvPicPr>
            <a:picLocks noGrp="1" noChangeAspect="1"/>
          </p:cNvPicPr>
          <p:nvPr>
            <p:ph type="pic" sz="quarter" idx="23"/>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017567" y="2789748"/>
            <a:ext cx="1004887" cy="1004887"/>
          </a:xfrm>
        </p:spPr>
      </p:pic>
      <p:pic>
        <p:nvPicPr>
          <p:cNvPr id="75" name="Tijdelijke aanduiding voor afbeelding 74" descr="Zakelijke groei met effen opvulling">
            <a:extLst>
              <a:ext uri="{FF2B5EF4-FFF2-40B4-BE49-F238E27FC236}">
                <a16:creationId xmlns:a16="http://schemas.microsoft.com/office/drawing/2014/main" id="{AE1D6D14-FE47-4911-A243-EAE1820E0D12}"/>
              </a:ext>
            </a:extLst>
          </p:cNvPr>
          <p:cNvPicPr>
            <a:picLocks noGrp="1" noChangeAspect="1"/>
          </p:cNvPicPr>
          <p:nvPr>
            <p:ph type="pic" sz="quarter" idx="24"/>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644089" y="2789748"/>
            <a:ext cx="1004887" cy="1004887"/>
          </a:xfrm>
        </p:spPr>
      </p:pic>
      <p:sp>
        <p:nvSpPr>
          <p:cNvPr id="28" name="Tijdelijke aanduiding voor tekst 27">
            <a:extLst>
              <a:ext uri="{FF2B5EF4-FFF2-40B4-BE49-F238E27FC236}">
                <a16:creationId xmlns:a16="http://schemas.microsoft.com/office/drawing/2014/main" id="{3099934C-D06C-4793-874E-1D1D1D35FE79}"/>
              </a:ext>
            </a:extLst>
          </p:cNvPr>
          <p:cNvSpPr>
            <a:spLocks noGrp="1"/>
          </p:cNvSpPr>
          <p:nvPr>
            <p:ph type="body" sz="quarter" idx="26"/>
          </p:nvPr>
        </p:nvSpPr>
        <p:spPr/>
        <p:txBody>
          <a:bodyPr/>
          <a:lstStyle/>
          <a:p>
            <a:endParaRPr lang="nl-BE"/>
          </a:p>
        </p:txBody>
      </p:sp>
      <p:sp>
        <p:nvSpPr>
          <p:cNvPr id="29" name="Tijdelijke aanduiding voor tekst 28">
            <a:extLst>
              <a:ext uri="{FF2B5EF4-FFF2-40B4-BE49-F238E27FC236}">
                <a16:creationId xmlns:a16="http://schemas.microsoft.com/office/drawing/2014/main" id="{13B89423-6EB3-4932-9843-68AB45BD62DC}"/>
              </a:ext>
            </a:extLst>
          </p:cNvPr>
          <p:cNvSpPr>
            <a:spLocks noGrp="1"/>
          </p:cNvSpPr>
          <p:nvPr>
            <p:ph type="body" sz="quarter" idx="27"/>
          </p:nvPr>
        </p:nvSpPr>
        <p:spPr/>
        <p:txBody>
          <a:bodyPr/>
          <a:lstStyle/>
          <a:p>
            <a:endParaRPr lang="nl-BE"/>
          </a:p>
        </p:txBody>
      </p:sp>
      <p:pic>
        <p:nvPicPr>
          <p:cNvPr id="47" name="Tijdelijke aanduiding voor afbeelding 78" descr="Marketing met effen opvulling">
            <a:extLst>
              <a:ext uri="{FF2B5EF4-FFF2-40B4-BE49-F238E27FC236}">
                <a16:creationId xmlns:a16="http://schemas.microsoft.com/office/drawing/2014/main" id="{001DE4AE-5524-4E7E-BBFE-FFEFF55F9B32}"/>
              </a:ext>
            </a:extLst>
          </p:cNvPr>
          <p:cNvPicPr>
            <a:picLocks noGrp="1" noChangeAspect="1"/>
          </p:cNvPicPr>
          <p:nvPr>
            <p:ph type="pic" sz="quarter" idx="25"/>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381848" y="2789747"/>
            <a:ext cx="1004887" cy="1004887"/>
          </a:xfrm>
          <a:prstGeom prst="rect">
            <a:avLst/>
          </a:prstGeom>
        </p:spPr>
      </p:pic>
    </p:spTree>
    <p:extLst>
      <p:ext uri="{BB962C8B-B14F-4D97-AF65-F5344CB8AC3E}">
        <p14:creationId xmlns:p14="http://schemas.microsoft.com/office/powerpoint/2010/main" val="2682360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C54B4-E153-4BD2-9BAF-24D3357794FF}"/>
              </a:ext>
            </a:extLst>
          </p:cNvPr>
          <p:cNvSpPr>
            <a:spLocks noGrp="1"/>
          </p:cNvSpPr>
          <p:nvPr>
            <p:ph type="title"/>
          </p:nvPr>
        </p:nvSpPr>
        <p:spPr/>
        <p:txBody>
          <a:bodyPr/>
          <a:lstStyle/>
          <a:p>
            <a:r>
              <a:rPr lang="nl-BE"/>
              <a:t>Acties op korte termijn</a:t>
            </a:r>
          </a:p>
        </p:txBody>
      </p:sp>
      <p:sp>
        <p:nvSpPr>
          <p:cNvPr id="3" name="Tijdelijke aanduiding voor tekst 2">
            <a:extLst>
              <a:ext uri="{FF2B5EF4-FFF2-40B4-BE49-F238E27FC236}">
                <a16:creationId xmlns:a16="http://schemas.microsoft.com/office/drawing/2014/main" id="{FF1983DD-BE86-41A8-8E44-71F68321ECDC}"/>
              </a:ext>
            </a:extLst>
          </p:cNvPr>
          <p:cNvSpPr>
            <a:spLocks noGrp="1"/>
          </p:cNvSpPr>
          <p:nvPr>
            <p:ph type="body" sz="quarter" idx="11"/>
          </p:nvPr>
        </p:nvSpPr>
        <p:spPr/>
        <p:txBody>
          <a:bodyPr anchor="ctr"/>
          <a:lstStyle/>
          <a:p>
            <a:r>
              <a:rPr lang="nl-BE" err="1"/>
              <a:t>Jobdag</a:t>
            </a:r>
            <a:r>
              <a:rPr lang="nl-BE"/>
              <a:t>, bv HFB, Opgroeien</a:t>
            </a:r>
          </a:p>
        </p:txBody>
      </p:sp>
      <p:sp>
        <p:nvSpPr>
          <p:cNvPr id="4" name="Tijdelijke aanduiding voor tekst 3">
            <a:extLst>
              <a:ext uri="{FF2B5EF4-FFF2-40B4-BE49-F238E27FC236}">
                <a16:creationId xmlns:a16="http://schemas.microsoft.com/office/drawing/2014/main" id="{FE02B2B7-63AF-410A-B452-D8CDE5AB8F29}"/>
              </a:ext>
            </a:extLst>
          </p:cNvPr>
          <p:cNvSpPr>
            <a:spLocks noGrp="1"/>
          </p:cNvSpPr>
          <p:nvPr>
            <p:ph type="body" sz="quarter" idx="12"/>
          </p:nvPr>
        </p:nvSpPr>
        <p:spPr/>
        <p:txBody>
          <a:bodyPr anchor="ctr"/>
          <a:lstStyle/>
          <a:p>
            <a:r>
              <a:rPr lang="nl-BE"/>
              <a:t>Maatschappelijk relevante jobs </a:t>
            </a:r>
            <a:r>
              <a:rPr lang="nl-BE" err="1"/>
              <a:t>ikv</a:t>
            </a:r>
            <a:r>
              <a:rPr lang="nl-BE"/>
              <a:t> Oekraïne</a:t>
            </a:r>
          </a:p>
        </p:txBody>
      </p:sp>
      <p:sp>
        <p:nvSpPr>
          <p:cNvPr id="5" name="Tijdelijke aanduiding voor tekst 4">
            <a:extLst>
              <a:ext uri="{FF2B5EF4-FFF2-40B4-BE49-F238E27FC236}">
                <a16:creationId xmlns:a16="http://schemas.microsoft.com/office/drawing/2014/main" id="{AA7743DD-7B45-463B-A474-F13298831F9F}"/>
              </a:ext>
            </a:extLst>
          </p:cNvPr>
          <p:cNvSpPr>
            <a:spLocks noGrp="1"/>
          </p:cNvSpPr>
          <p:nvPr>
            <p:ph type="body" sz="quarter" idx="14"/>
          </p:nvPr>
        </p:nvSpPr>
        <p:spPr/>
        <p:txBody>
          <a:bodyPr anchor="ctr"/>
          <a:lstStyle/>
          <a:p>
            <a:r>
              <a:rPr lang="nl-BE"/>
              <a:t>Maatschappelijk relevante jobs </a:t>
            </a:r>
            <a:r>
              <a:rPr lang="nl-BE" err="1"/>
              <a:t>ikv</a:t>
            </a:r>
            <a:r>
              <a:rPr lang="nl-BE"/>
              <a:t> EU-voorzitterschap</a:t>
            </a:r>
          </a:p>
        </p:txBody>
      </p:sp>
      <p:sp>
        <p:nvSpPr>
          <p:cNvPr id="6" name="Tijdelijke aanduiding voor tekst 5">
            <a:extLst>
              <a:ext uri="{FF2B5EF4-FFF2-40B4-BE49-F238E27FC236}">
                <a16:creationId xmlns:a16="http://schemas.microsoft.com/office/drawing/2014/main" id="{B57CCECD-A708-4542-87C6-247826747F0A}"/>
              </a:ext>
            </a:extLst>
          </p:cNvPr>
          <p:cNvSpPr>
            <a:spLocks noGrp="1"/>
          </p:cNvSpPr>
          <p:nvPr>
            <p:ph type="body" sz="quarter" idx="15"/>
          </p:nvPr>
        </p:nvSpPr>
        <p:spPr/>
        <p:txBody>
          <a:bodyPr anchor="ctr"/>
          <a:lstStyle/>
          <a:p>
            <a:r>
              <a:rPr lang="nl-BE"/>
              <a:t>Opstart talentpool IT (ABB en AgO)</a:t>
            </a:r>
          </a:p>
        </p:txBody>
      </p:sp>
    </p:spTree>
    <p:extLst>
      <p:ext uri="{BB962C8B-B14F-4D97-AF65-F5344CB8AC3E}">
        <p14:creationId xmlns:p14="http://schemas.microsoft.com/office/powerpoint/2010/main" val="1160914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A1B25-E211-4939-BC1F-BF4EA42D4D87}"/>
              </a:ext>
            </a:extLst>
          </p:cNvPr>
          <p:cNvSpPr>
            <a:spLocks noGrp="1"/>
          </p:cNvSpPr>
          <p:nvPr>
            <p:ph type="title"/>
          </p:nvPr>
        </p:nvSpPr>
        <p:spPr/>
        <p:txBody>
          <a:bodyPr/>
          <a:lstStyle/>
          <a:p>
            <a:r>
              <a:rPr lang="nl-BE"/>
              <a:t>Acties op MLT</a:t>
            </a:r>
          </a:p>
        </p:txBody>
      </p:sp>
      <p:sp>
        <p:nvSpPr>
          <p:cNvPr id="3" name="Tijdelijke aanduiding voor tekst 2">
            <a:extLst>
              <a:ext uri="{FF2B5EF4-FFF2-40B4-BE49-F238E27FC236}">
                <a16:creationId xmlns:a16="http://schemas.microsoft.com/office/drawing/2014/main" id="{E252CC36-1C76-4B86-A867-AC3751DBC91C}"/>
              </a:ext>
            </a:extLst>
          </p:cNvPr>
          <p:cNvSpPr>
            <a:spLocks noGrp="1"/>
          </p:cNvSpPr>
          <p:nvPr>
            <p:ph type="body" sz="quarter" idx="11"/>
          </p:nvPr>
        </p:nvSpPr>
        <p:spPr/>
        <p:txBody>
          <a:bodyPr/>
          <a:lstStyle/>
          <a:p>
            <a:pPr marL="0" indent="0" algn="ctr">
              <a:buNone/>
            </a:pPr>
            <a:r>
              <a:rPr lang="nl-BE"/>
              <a:t>Team Arbeidsmarktcommunicatie en </a:t>
            </a:r>
            <a:r>
              <a:rPr lang="nl-BE" err="1"/>
              <a:t>employer</a:t>
            </a:r>
            <a:r>
              <a:rPr lang="nl-BE"/>
              <a:t> branding versterken</a:t>
            </a:r>
          </a:p>
          <a:p>
            <a:pPr marL="0" indent="0">
              <a:buNone/>
            </a:pPr>
            <a:endParaRPr lang="nl-BE"/>
          </a:p>
        </p:txBody>
      </p:sp>
      <p:sp>
        <p:nvSpPr>
          <p:cNvPr id="4" name="Tijdelijke aanduiding voor tekst 3">
            <a:extLst>
              <a:ext uri="{FF2B5EF4-FFF2-40B4-BE49-F238E27FC236}">
                <a16:creationId xmlns:a16="http://schemas.microsoft.com/office/drawing/2014/main" id="{16408DE3-A5D5-4F70-8661-730D76B47628}"/>
              </a:ext>
            </a:extLst>
          </p:cNvPr>
          <p:cNvSpPr>
            <a:spLocks noGrp="1"/>
          </p:cNvSpPr>
          <p:nvPr>
            <p:ph type="body" sz="quarter" idx="12"/>
          </p:nvPr>
        </p:nvSpPr>
        <p:spPr/>
        <p:txBody>
          <a:bodyPr/>
          <a:lstStyle/>
          <a:p>
            <a:pPr marL="0" indent="0" algn="ctr">
              <a:buNone/>
            </a:pPr>
            <a:r>
              <a:rPr lang="nl-BE"/>
              <a:t>Herdenken rekrutering, poolbeheer/werfreserves</a:t>
            </a:r>
          </a:p>
          <a:p>
            <a:pPr marL="0" indent="0" algn="ctr">
              <a:buNone/>
            </a:pPr>
            <a:endParaRPr lang="nl-BE"/>
          </a:p>
          <a:p>
            <a:pPr marL="0" indent="0" algn="ctr">
              <a:buNone/>
            </a:pPr>
            <a:r>
              <a:rPr lang="nl-BE" err="1"/>
              <a:t>Referal</a:t>
            </a:r>
            <a:r>
              <a:rPr lang="nl-BE"/>
              <a:t> overwegen</a:t>
            </a:r>
          </a:p>
          <a:p>
            <a:pPr marL="0" indent="0" algn="ctr">
              <a:buNone/>
            </a:pPr>
            <a:endParaRPr lang="nl-BE"/>
          </a:p>
        </p:txBody>
      </p:sp>
      <p:sp>
        <p:nvSpPr>
          <p:cNvPr id="5" name="Tijdelijke aanduiding voor tekst 4">
            <a:extLst>
              <a:ext uri="{FF2B5EF4-FFF2-40B4-BE49-F238E27FC236}">
                <a16:creationId xmlns:a16="http://schemas.microsoft.com/office/drawing/2014/main" id="{94F6F26C-BB1D-4297-9C30-1EB04481108B}"/>
              </a:ext>
            </a:extLst>
          </p:cNvPr>
          <p:cNvSpPr>
            <a:spLocks noGrp="1"/>
          </p:cNvSpPr>
          <p:nvPr>
            <p:ph type="body" sz="quarter" idx="13"/>
          </p:nvPr>
        </p:nvSpPr>
        <p:spPr/>
        <p:txBody>
          <a:bodyPr/>
          <a:lstStyle/>
          <a:p>
            <a:pPr marL="0" indent="0" algn="ctr">
              <a:buNone/>
            </a:pPr>
            <a:r>
              <a:rPr lang="nl-BE"/>
              <a:t>Opvolging kandidaten na 6 maand en 2 jaar </a:t>
            </a:r>
            <a:r>
              <a:rPr lang="nl-BE" err="1"/>
              <a:t>ikv</a:t>
            </a:r>
            <a:r>
              <a:rPr lang="nl-BE"/>
              <a:t> </a:t>
            </a:r>
            <a:r>
              <a:rPr lang="nl-BE" err="1"/>
              <a:t>onboarding</a:t>
            </a:r>
            <a:endParaRPr lang="nl-BE"/>
          </a:p>
          <a:p>
            <a:pPr marL="0" indent="0" algn="ctr">
              <a:buNone/>
            </a:pPr>
            <a:endParaRPr lang="nl-BE"/>
          </a:p>
        </p:txBody>
      </p:sp>
      <p:sp>
        <p:nvSpPr>
          <p:cNvPr id="6" name="Tijdelijke aanduiding voor tekst 5">
            <a:extLst>
              <a:ext uri="{FF2B5EF4-FFF2-40B4-BE49-F238E27FC236}">
                <a16:creationId xmlns:a16="http://schemas.microsoft.com/office/drawing/2014/main" id="{48715AA0-5DB0-456C-80CF-F3B36EF105BF}"/>
              </a:ext>
            </a:extLst>
          </p:cNvPr>
          <p:cNvSpPr>
            <a:spLocks noGrp="1"/>
          </p:cNvSpPr>
          <p:nvPr>
            <p:ph type="body" sz="quarter" idx="14"/>
          </p:nvPr>
        </p:nvSpPr>
        <p:spPr/>
        <p:txBody>
          <a:bodyPr/>
          <a:lstStyle/>
          <a:p>
            <a:pPr marL="0" indent="0" algn="ctr">
              <a:buNone/>
            </a:pPr>
            <a:r>
              <a:rPr lang="nl-BE"/>
              <a:t>Exit-data analyseren</a:t>
            </a:r>
          </a:p>
          <a:p>
            <a:pPr marL="0" indent="0" algn="ctr">
              <a:buNone/>
            </a:pPr>
            <a:endParaRPr lang="nl-BE"/>
          </a:p>
          <a:p>
            <a:pPr marL="0" indent="0" algn="ctr">
              <a:buNone/>
            </a:pPr>
            <a:endParaRPr lang="nl-BE"/>
          </a:p>
        </p:txBody>
      </p:sp>
      <p:sp>
        <p:nvSpPr>
          <p:cNvPr id="7" name="Tijdelijke aanduiding voor tekst 6">
            <a:extLst>
              <a:ext uri="{FF2B5EF4-FFF2-40B4-BE49-F238E27FC236}">
                <a16:creationId xmlns:a16="http://schemas.microsoft.com/office/drawing/2014/main" id="{493E390E-C9B0-4E6E-BFD8-46A3B8E69131}"/>
              </a:ext>
            </a:extLst>
          </p:cNvPr>
          <p:cNvSpPr>
            <a:spLocks noGrp="1"/>
          </p:cNvSpPr>
          <p:nvPr>
            <p:ph type="body" sz="quarter" idx="15"/>
          </p:nvPr>
        </p:nvSpPr>
        <p:spPr/>
        <p:txBody>
          <a:bodyPr/>
          <a:lstStyle/>
          <a:p>
            <a:pPr marL="0" indent="0" algn="ctr">
              <a:buNone/>
            </a:pPr>
            <a:r>
              <a:rPr lang="nl-BE"/>
              <a:t>Aanpassen MB Knelpuntfuncties en meer talent/potentieelgericht werven</a:t>
            </a:r>
          </a:p>
          <a:p>
            <a:pPr marL="0" indent="0" algn="ctr">
              <a:buNone/>
            </a:pPr>
            <a:endParaRPr lang="nl-BE"/>
          </a:p>
        </p:txBody>
      </p:sp>
    </p:spTree>
    <p:extLst>
      <p:ext uri="{BB962C8B-B14F-4D97-AF65-F5344CB8AC3E}">
        <p14:creationId xmlns:p14="http://schemas.microsoft.com/office/powerpoint/2010/main" val="48305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1CD42-0603-4427-87CB-BC56BD2B09C5}"/>
              </a:ext>
            </a:extLst>
          </p:cNvPr>
          <p:cNvSpPr>
            <a:spLocks noGrp="1"/>
          </p:cNvSpPr>
          <p:nvPr>
            <p:ph type="title"/>
          </p:nvPr>
        </p:nvSpPr>
        <p:spPr/>
        <p:txBody>
          <a:bodyPr/>
          <a:lstStyle/>
          <a:p>
            <a:r>
              <a:rPr lang="nl-BE"/>
              <a:t>Andere ideeën</a:t>
            </a:r>
          </a:p>
        </p:txBody>
      </p:sp>
      <p:sp>
        <p:nvSpPr>
          <p:cNvPr id="3" name="Tijdelijke aanduiding voor tekst 2">
            <a:extLst>
              <a:ext uri="{FF2B5EF4-FFF2-40B4-BE49-F238E27FC236}">
                <a16:creationId xmlns:a16="http://schemas.microsoft.com/office/drawing/2014/main" id="{2A7E5E4C-4765-4D4E-AD3B-2149C9A78BC0}"/>
              </a:ext>
            </a:extLst>
          </p:cNvPr>
          <p:cNvSpPr>
            <a:spLocks noGrp="1"/>
          </p:cNvSpPr>
          <p:nvPr>
            <p:ph type="body" sz="quarter" idx="11"/>
          </p:nvPr>
        </p:nvSpPr>
        <p:spPr/>
        <p:txBody>
          <a:bodyPr/>
          <a:lstStyle/>
          <a:p>
            <a:pPr marL="0" indent="0" algn="ctr">
              <a:buNone/>
            </a:pPr>
            <a:r>
              <a:rPr lang="nl-BE"/>
              <a:t>Meer focus op interne arbeidsmarkt in combinatie met loopbaanperspectief</a:t>
            </a:r>
          </a:p>
          <a:p>
            <a:pPr marL="0" indent="0">
              <a:buNone/>
            </a:pPr>
            <a:endParaRPr lang="nl-BE"/>
          </a:p>
        </p:txBody>
      </p:sp>
      <p:sp>
        <p:nvSpPr>
          <p:cNvPr id="4" name="Tijdelijke aanduiding voor tekst 3">
            <a:extLst>
              <a:ext uri="{FF2B5EF4-FFF2-40B4-BE49-F238E27FC236}">
                <a16:creationId xmlns:a16="http://schemas.microsoft.com/office/drawing/2014/main" id="{E54834FD-6491-4BD1-ACD8-70100BA8FF6B}"/>
              </a:ext>
            </a:extLst>
          </p:cNvPr>
          <p:cNvSpPr>
            <a:spLocks noGrp="1"/>
          </p:cNvSpPr>
          <p:nvPr>
            <p:ph type="body" sz="quarter" idx="12"/>
          </p:nvPr>
        </p:nvSpPr>
        <p:spPr/>
        <p:txBody>
          <a:bodyPr/>
          <a:lstStyle/>
          <a:p>
            <a:pPr marL="0" indent="0" algn="ctr">
              <a:buNone/>
            </a:pPr>
            <a:r>
              <a:rPr lang="nl-BE"/>
              <a:t>Focus op diversiteit aan tewerkstellingsvormen</a:t>
            </a:r>
          </a:p>
          <a:p>
            <a:pPr marL="0" indent="0" algn="ctr">
              <a:buNone/>
            </a:pPr>
            <a:endParaRPr lang="nl-BE"/>
          </a:p>
        </p:txBody>
      </p:sp>
      <p:sp>
        <p:nvSpPr>
          <p:cNvPr id="5" name="Tijdelijke aanduiding voor tekst 4">
            <a:extLst>
              <a:ext uri="{FF2B5EF4-FFF2-40B4-BE49-F238E27FC236}">
                <a16:creationId xmlns:a16="http://schemas.microsoft.com/office/drawing/2014/main" id="{DD327181-9AF6-4E20-BD82-F3041F615C49}"/>
              </a:ext>
            </a:extLst>
          </p:cNvPr>
          <p:cNvSpPr>
            <a:spLocks noGrp="1"/>
          </p:cNvSpPr>
          <p:nvPr>
            <p:ph type="body" sz="quarter" idx="13"/>
          </p:nvPr>
        </p:nvSpPr>
        <p:spPr/>
        <p:txBody>
          <a:bodyPr/>
          <a:lstStyle/>
          <a:p>
            <a:pPr marL="0" indent="0" algn="ctr">
              <a:buNone/>
            </a:pPr>
            <a:r>
              <a:rPr lang="nl-BE"/>
              <a:t>Focus op groepen die we als VO moeilijker bereiken en maximaliseren van arbeidspotentieel</a:t>
            </a:r>
          </a:p>
          <a:p>
            <a:pPr marL="0" indent="0" algn="ctr">
              <a:buNone/>
            </a:pPr>
            <a:endParaRPr lang="nl-BE"/>
          </a:p>
        </p:txBody>
      </p:sp>
      <p:sp>
        <p:nvSpPr>
          <p:cNvPr id="6" name="Tijdelijke aanduiding voor tekst 5">
            <a:extLst>
              <a:ext uri="{FF2B5EF4-FFF2-40B4-BE49-F238E27FC236}">
                <a16:creationId xmlns:a16="http://schemas.microsoft.com/office/drawing/2014/main" id="{71C2D848-44D5-42DA-8921-00CBD6321FC7}"/>
              </a:ext>
            </a:extLst>
          </p:cNvPr>
          <p:cNvSpPr>
            <a:spLocks noGrp="1"/>
          </p:cNvSpPr>
          <p:nvPr>
            <p:ph type="body" sz="quarter" idx="14"/>
          </p:nvPr>
        </p:nvSpPr>
        <p:spPr/>
        <p:txBody>
          <a:bodyPr/>
          <a:lstStyle/>
          <a:p>
            <a:pPr marL="0" indent="0" algn="ctr">
              <a:buNone/>
            </a:pPr>
            <a:r>
              <a:rPr lang="nl-BE"/>
              <a:t>Stagewerking VO</a:t>
            </a:r>
          </a:p>
          <a:p>
            <a:pPr marL="0" indent="0" algn="ctr">
              <a:buNone/>
            </a:pPr>
            <a:endParaRPr lang="nl-BE"/>
          </a:p>
          <a:p>
            <a:pPr marL="0" indent="0" algn="ctr">
              <a:buNone/>
            </a:pPr>
            <a:endParaRPr lang="nl-BE"/>
          </a:p>
        </p:txBody>
      </p:sp>
      <p:sp>
        <p:nvSpPr>
          <p:cNvPr id="7" name="Tijdelijke aanduiding voor tekst 6">
            <a:extLst>
              <a:ext uri="{FF2B5EF4-FFF2-40B4-BE49-F238E27FC236}">
                <a16:creationId xmlns:a16="http://schemas.microsoft.com/office/drawing/2014/main" id="{396F80D7-BA72-4F32-8144-06FB48CE228D}"/>
              </a:ext>
            </a:extLst>
          </p:cNvPr>
          <p:cNvSpPr>
            <a:spLocks noGrp="1"/>
          </p:cNvSpPr>
          <p:nvPr>
            <p:ph type="body" sz="quarter" idx="15"/>
          </p:nvPr>
        </p:nvSpPr>
        <p:spPr/>
        <p:txBody>
          <a:bodyPr/>
          <a:lstStyle/>
          <a:p>
            <a:pPr marL="0" indent="0" algn="ctr">
              <a:buNone/>
            </a:pPr>
            <a:r>
              <a:rPr lang="nl-BE"/>
              <a:t>Kandidaten screenen en </a:t>
            </a:r>
            <a:r>
              <a:rPr lang="nl-BE" err="1"/>
              <a:t>ifv</a:t>
            </a:r>
            <a:r>
              <a:rPr lang="nl-BE"/>
              <a:t> interesses, potentieel en competenties doorschuiven naar de juiste functies</a:t>
            </a:r>
          </a:p>
          <a:p>
            <a:pPr marL="0" indent="0" algn="ctr">
              <a:buNone/>
            </a:pPr>
            <a:endParaRPr lang="nl-BE"/>
          </a:p>
        </p:txBody>
      </p:sp>
      <p:sp>
        <p:nvSpPr>
          <p:cNvPr id="8" name="Tijdelijke aanduiding voor tekst 7">
            <a:extLst>
              <a:ext uri="{FF2B5EF4-FFF2-40B4-BE49-F238E27FC236}">
                <a16:creationId xmlns:a16="http://schemas.microsoft.com/office/drawing/2014/main" id="{44D9C2E9-161E-46F5-8FF7-05089DE9FDFA}"/>
              </a:ext>
            </a:extLst>
          </p:cNvPr>
          <p:cNvSpPr>
            <a:spLocks noGrp="1"/>
          </p:cNvSpPr>
          <p:nvPr>
            <p:ph type="body" sz="quarter" idx="16"/>
          </p:nvPr>
        </p:nvSpPr>
        <p:spPr/>
        <p:txBody>
          <a:bodyPr/>
          <a:lstStyle/>
          <a:p>
            <a:pPr marL="0" indent="0" algn="ctr">
              <a:buNone/>
            </a:pPr>
            <a:r>
              <a:rPr lang="nl-BE"/>
              <a:t>Jobbeurzen met op 1 dag volledige selectieprocedure voor bepaalde profielen</a:t>
            </a:r>
          </a:p>
          <a:p>
            <a:pPr marL="0" indent="0" algn="ctr">
              <a:buNone/>
            </a:pPr>
            <a:endParaRPr lang="nl-BE"/>
          </a:p>
        </p:txBody>
      </p:sp>
    </p:spTree>
    <p:extLst>
      <p:ext uri="{BB962C8B-B14F-4D97-AF65-F5344CB8AC3E}">
        <p14:creationId xmlns:p14="http://schemas.microsoft.com/office/powerpoint/2010/main" val="1456276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1568F7A-CC0C-45FC-9A9F-472C74E2E29D}"/>
              </a:ext>
            </a:extLst>
          </p:cNvPr>
          <p:cNvSpPr>
            <a:spLocks noGrp="1"/>
          </p:cNvSpPr>
          <p:nvPr>
            <p:ph type="ctrTitle"/>
          </p:nvPr>
        </p:nvSpPr>
        <p:spPr>
          <a:xfrm>
            <a:off x="1029364" y="1446174"/>
            <a:ext cx="6354847" cy="2648548"/>
          </a:xfrm>
        </p:spPr>
        <p:txBody>
          <a:bodyPr vert="horz" lIns="0" tIns="0" rIns="0" bIns="0" rtlCol="0" anchor="b" anchorCtr="0">
            <a:normAutofit/>
          </a:bodyPr>
          <a:lstStyle/>
          <a:p>
            <a:r>
              <a:rPr lang="nl-BE" b="0" i="0" u="none" strike="noStrike" kern="1200" baseline="0">
                <a:effectLst/>
                <a:latin typeface="FlandersArtSans-Bold" panose="00000800000000000000" pitchFamily="2" charset="0"/>
                <a:ea typeface="+mj-ea"/>
                <a:cs typeface="+mj-cs"/>
              </a:rPr>
              <a:t>Selectieprocedures</a:t>
            </a:r>
            <a:endParaRPr lang="nl-BE" kern="1200" baseline="0">
              <a:latin typeface="FlandersArtSans-Bold" panose="00000800000000000000" pitchFamily="2" charset="0"/>
              <a:ea typeface="+mj-ea"/>
              <a:cs typeface="+mj-cs"/>
            </a:endParaRPr>
          </a:p>
        </p:txBody>
      </p:sp>
      <p:sp>
        <p:nvSpPr>
          <p:cNvPr id="21" name="Date Placeholder 3">
            <a:extLst>
              <a:ext uri="{FF2B5EF4-FFF2-40B4-BE49-F238E27FC236}">
                <a16:creationId xmlns:a16="http://schemas.microsoft.com/office/drawing/2014/main" id="{D56A615C-8CDF-6B7F-1DA2-5A2ACE0C520B}"/>
              </a:ext>
            </a:extLst>
          </p:cNvPr>
          <p:cNvSpPr>
            <a:spLocks noGrp="1"/>
          </p:cNvSpPr>
          <p:nvPr>
            <p:ph type="dt" sz="half" idx="2"/>
          </p:nvPr>
        </p:nvSpPr>
        <p:spPr>
          <a:xfrm>
            <a:off x="1026289" y="5032264"/>
            <a:ext cx="1815971" cy="322497"/>
          </a:xfrm>
        </p:spPr>
        <p:txBody>
          <a:bodyPr vert="horz" lIns="0" tIns="45720" rIns="91440" bIns="45720" rtlCol="0" anchor="ctr">
            <a:normAutofit/>
          </a:bodyPr>
          <a:lstStyle/>
          <a:p>
            <a:pPr>
              <a:lnSpc>
                <a:spcPct val="90000"/>
              </a:lnSpc>
              <a:spcAft>
                <a:spcPts val="600"/>
              </a:spcAft>
            </a:pPr>
            <a:fld id="{5A62EAC0-E4DD-4002-80B4-7522A7FE2790}" type="datetime1">
              <a:rPr lang="nl-BE" sz="1500"/>
              <a:pPr>
                <a:lnSpc>
                  <a:spcPct val="90000"/>
                </a:lnSpc>
                <a:spcAft>
                  <a:spcPts val="600"/>
                </a:spcAft>
              </a:pPr>
              <a:t>21/06/2022</a:t>
            </a:fld>
            <a:endParaRPr lang="nl-BE" sz="1500"/>
          </a:p>
        </p:txBody>
      </p:sp>
      <p:sp>
        <p:nvSpPr>
          <p:cNvPr id="26" name="Text Placeholder 5">
            <a:extLst>
              <a:ext uri="{FF2B5EF4-FFF2-40B4-BE49-F238E27FC236}">
                <a16:creationId xmlns:a16="http://schemas.microsoft.com/office/drawing/2014/main" id="{7FA2ECF1-761C-9277-A894-8B494E135DB7}"/>
              </a:ext>
            </a:extLst>
          </p:cNvPr>
          <p:cNvSpPr>
            <a:spLocks noGrp="1"/>
          </p:cNvSpPr>
          <p:nvPr>
            <p:ph type="body" sz="quarter" idx="12"/>
          </p:nvPr>
        </p:nvSpPr>
        <p:spPr>
          <a:xfrm>
            <a:off x="1026289" y="4615602"/>
            <a:ext cx="6344840" cy="316637"/>
          </a:xfrm>
        </p:spPr>
        <p:txBody>
          <a:bodyPr/>
          <a:lstStyle/>
          <a:p>
            <a:r>
              <a:rPr lang="en-US"/>
              <a:t>HR BP </a:t>
            </a:r>
            <a:r>
              <a:rPr lang="en-US" err="1"/>
              <a:t>Netwerk</a:t>
            </a:r>
            <a:endParaRPr lang="en-US"/>
          </a:p>
        </p:txBody>
      </p:sp>
      <p:pic>
        <p:nvPicPr>
          <p:cNvPr id="25" name="Tijdelijke aanduiding voor afbeelding 24">
            <a:extLst>
              <a:ext uri="{FF2B5EF4-FFF2-40B4-BE49-F238E27FC236}">
                <a16:creationId xmlns:a16="http://schemas.microsoft.com/office/drawing/2014/main" id="{4FEF8079-B0C6-48DA-AE0E-9A44A292FD1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8754" r="28754"/>
          <a:stretch>
            <a:fillRect/>
          </a:stretch>
        </p:blipFill>
        <p:spPr/>
      </p:pic>
    </p:spTree>
    <p:extLst>
      <p:ext uri="{BB962C8B-B14F-4D97-AF65-F5344CB8AC3E}">
        <p14:creationId xmlns:p14="http://schemas.microsoft.com/office/powerpoint/2010/main" val="760059305"/>
      </p:ext>
    </p:extLst>
  </p:cSld>
  <p:clrMapOvr>
    <a:masterClrMapping/>
  </p:clrMapOvr>
  <mc:AlternateContent xmlns:mc="http://schemas.openxmlformats.org/markup-compatibility/2006" xmlns:p14="http://schemas.microsoft.com/office/powerpoint/2010/main">
    <mc:Choice Requires="p14">
      <p:transition spd="slow" p14:dur="2000" advTm="8178"/>
    </mc:Choice>
    <mc:Fallback xmlns="">
      <p:transition spd="slow" advTm="817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216A8AE-99AA-41A1-A7DB-4F8E9F7740B4}"/>
              </a:ext>
            </a:extLst>
          </p:cNvPr>
          <p:cNvSpPr>
            <a:spLocks noGrp="1"/>
          </p:cNvSpPr>
          <p:nvPr>
            <p:ph type="title"/>
          </p:nvPr>
        </p:nvSpPr>
        <p:spPr/>
        <p:txBody>
          <a:bodyPr vert="horz" lIns="0" tIns="0" rIns="0" bIns="0" rtlCol="0" anchor="ctr" anchorCtr="0">
            <a:noAutofit/>
          </a:bodyPr>
          <a:lstStyle/>
          <a:p>
            <a:r>
              <a:rPr lang="nl-BE"/>
              <a:t>Selectieprocedure</a:t>
            </a:r>
            <a:endParaRPr lang="nl-BE">
              <a:solidFill>
                <a:schemeClr val="bg2">
                  <a:lumMod val="75000"/>
                </a:schemeClr>
              </a:solidFill>
            </a:endParaRPr>
          </a:p>
        </p:txBody>
      </p:sp>
      <p:pic>
        <p:nvPicPr>
          <p:cNvPr id="2" name="Afbeelding 1">
            <a:extLst>
              <a:ext uri="{FF2B5EF4-FFF2-40B4-BE49-F238E27FC236}">
                <a16:creationId xmlns:a16="http://schemas.microsoft.com/office/drawing/2014/main" id="{04EA57F0-873A-4EE3-B57D-83D5B0312F5A}"/>
              </a:ext>
            </a:extLst>
          </p:cNvPr>
          <p:cNvPicPr>
            <a:picLocks noChangeAspect="1"/>
          </p:cNvPicPr>
          <p:nvPr/>
        </p:nvPicPr>
        <p:blipFill>
          <a:blip r:embed="rId3"/>
          <a:stretch>
            <a:fillRect/>
          </a:stretch>
        </p:blipFill>
        <p:spPr>
          <a:xfrm>
            <a:off x="681489" y="1885951"/>
            <a:ext cx="11055258" cy="3559820"/>
          </a:xfrm>
          <a:prstGeom prst="rect">
            <a:avLst/>
          </a:prstGeom>
        </p:spPr>
      </p:pic>
    </p:spTree>
    <p:extLst>
      <p:ext uri="{BB962C8B-B14F-4D97-AF65-F5344CB8AC3E}">
        <p14:creationId xmlns:p14="http://schemas.microsoft.com/office/powerpoint/2010/main" val="2788077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C54B4-E153-4BD2-9BAF-24D3357794FF}"/>
              </a:ext>
            </a:extLst>
          </p:cNvPr>
          <p:cNvSpPr>
            <a:spLocks noGrp="1"/>
          </p:cNvSpPr>
          <p:nvPr>
            <p:ph type="title"/>
          </p:nvPr>
        </p:nvSpPr>
        <p:spPr/>
        <p:txBody>
          <a:bodyPr/>
          <a:lstStyle/>
          <a:p>
            <a:r>
              <a:rPr lang="nl-BE"/>
              <a:t>Acties op korte termijn</a:t>
            </a:r>
          </a:p>
        </p:txBody>
      </p:sp>
      <p:sp>
        <p:nvSpPr>
          <p:cNvPr id="3" name="Tijdelijke aanduiding voor tekst 2">
            <a:extLst>
              <a:ext uri="{FF2B5EF4-FFF2-40B4-BE49-F238E27FC236}">
                <a16:creationId xmlns:a16="http://schemas.microsoft.com/office/drawing/2014/main" id="{FF1983DD-BE86-41A8-8E44-71F68321ECDC}"/>
              </a:ext>
            </a:extLst>
          </p:cNvPr>
          <p:cNvSpPr>
            <a:spLocks noGrp="1"/>
          </p:cNvSpPr>
          <p:nvPr>
            <p:ph type="body" sz="quarter" idx="11"/>
          </p:nvPr>
        </p:nvSpPr>
        <p:spPr/>
        <p:txBody>
          <a:bodyPr anchor="ctr"/>
          <a:lstStyle/>
          <a:p>
            <a:pPr marL="0" indent="0" algn="ctr">
              <a:buNone/>
            </a:pPr>
            <a:r>
              <a:rPr lang="nl-BE"/>
              <a:t>Permanent openstellen van vacatures	</a:t>
            </a:r>
          </a:p>
        </p:txBody>
      </p:sp>
      <p:sp>
        <p:nvSpPr>
          <p:cNvPr id="4" name="Tijdelijke aanduiding voor tekst 3">
            <a:extLst>
              <a:ext uri="{FF2B5EF4-FFF2-40B4-BE49-F238E27FC236}">
                <a16:creationId xmlns:a16="http://schemas.microsoft.com/office/drawing/2014/main" id="{FE02B2B7-63AF-410A-B452-D8CDE5AB8F29}"/>
              </a:ext>
            </a:extLst>
          </p:cNvPr>
          <p:cNvSpPr>
            <a:spLocks noGrp="1"/>
          </p:cNvSpPr>
          <p:nvPr>
            <p:ph type="body" sz="quarter" idx="12"/>
          </p:nvPr>
        </p:nvSpPr>
        <p:spPr/>
        <p:txBody>
          <a:bodyPr anchor="ctr"/>
          <a:lstStyle/>
          <a:p>
            <a:pPr marL="0" indent="0" algn="ctr">
              <a:buNone/>
            </a:pPr>
            <a:r>
              <a:rPr lang="nl-BE"/>
              <a:t>Aanpassen van selectiereglement en vacaturebericht</a:t>
            </a:r>
          </a:p>
        </p:txBody>
      </p:sp>
      <p:sp>
        <p:nvSpPr>
          <p:cNvPr id="5" name="Tijdelijke aanduiding voor tekst 4">
            <a:extLst>
              <a:ext uri="{FF2B5EF4-FFF2-40B4-BE49-F238E27FC236}">
                <a16:creationId xmlns:a16="http://schemas.microsoft.com/office/drawing/2014/main" id="{AA7743DD-7B45-463B-A474-F13298831F9F}"/>
              </a:ext>
            </a:extLst>
          </p:cNvPr>
          <p:cNvSpPr>
            <a:spLocks noGrp="1"/>
          </p:cNvSpPr>
          <p:nvPr>
            <p:ph type="body" sz="quarter" idx="13"/>
          </p:nvPr>
        </p:nvSpPr>
        <p:spPr/>
        <p:txBody>
          <a:bodyPr anchor="ctr"/>
          <a:lstStyle/>
          <a:p>
            <a:pPr marL="0" indent="0" algn="ctr">
              <a:buNone/>
            </a:pPr>
            <a:r>
              <a:rPr lang="nl-BE"/>
              <a:t>Verdere automatisering en digitalisering (videorekrutering, remote </a:t>
            </a:r>
            <a:r>
              <a:rPr lang="nl-BE" err="1"/>
              <a:t>testing</a:t>
            </a:r>
            <a:r>
              <a:rPr lang="nl-BE"/>
              <a:t> en gesprekken, …)</a:t>
            </a:r>
          </a:p>
        </p:txBody>
      </p:sp>
      <p:sp>
        <p:nvSpPr>
          <p:cNvPr id="6" name="Tijdelijke aanduiding voor tekst 5">
            <a:extLst>
              <a:ext uri="{FF2B5EF4-FFF2-40B4-BE49-F238E27FC236}">
                <a16:creationId xmlns:a16="http://schemas.microsoft.com/office/drawing/2014/main" id="{B57CCECD-A708-4542-87C6-247826747F0A}"/>
              </a:ext>
            </a:extLst>
          </p:cNvPr>
          <p:cNvSpPr>
            <a:spLocks noGrp="1"/>
          </p:cNvSpPr>
          <p:nvPr>
            <p:ph type="body" sz="quarter" idx="14"/>
          </p:nvPr>
        </p:nvSpPr>
        <p:spPr/>
        <p:txBody>
          <a:bodyPr anchor="ctr"/>
          <a:lstStyle/>
          <a:p>
            <a:pPr marL="0" indent="0" algn="ctr">
              <a:buNone/>
            </a:pPr>
            <a:r>
              <a:rPr lang="nl-BE"/>
              <a:t>“Nieuwe” rekruteringskanalen uittesten (Indeed, </a:t>
            </a:r>
            <a:r>
              <a:rPr lang="nl-BE" err="1"/>
              <a:t>ICTJobs</a:t>
            </a:r>
            <a:r>
              <a:rPr lang="nl-BE"/>
              <a:t>, …)</a:t>
            </a:r>
          </a:p>
        </p:txBody>
      </p:sp>
      <p:sp>
        <p:nvSpPr>
          <p:cNvPr id="7" name="Tijdelijke aanduiding voor tekst 6">
            <a:extLst>
              <a:ext uri="{FF2B5EF4-FFF2-40B4-BE49-F238E27FC236}">
                <a16:creationId xmlns:a16="http://schemas.microsoft.com/office/drawing/2014/main" id="{B811CF0C-A010-412A-8AB0-8A2C5183E052}"/>
              </a:ext>
            </a:extLst>
          </p:cNvPr>
          <p:cNvSpPr>
            <a:spLocks noGrp="1"/>
          </p:cNvSpPr>
          <p:nvPr>
            <p:ph type="body" sz="quarter" idx="15"/>
          </p:nvPr>
        </p:nvSpPr>
        <p:spPr/>
        <p:txBody>
          <a:bodyPr anchor="ctr"/>
          <a:lstStyle/>
          <a:p>
            <a:pPr marL="0" indent="0" algn="ctr">
              <a:buNone/>
            </a:pPr>
            <a:r>
              <a:rPr lang="nl-BE"/>
              <a:t>Eerste contactmoment met kandidaten versnellen</a:t>
            </a:r>
          </a:p>
        </p:txBody>
      </p:sp>
    </p:spTree>
    <p:extLst>
      <p:ext uri="{BB962C8B-B14F-4D97-AF65-F5344CB8AC3E}">
        <p14:creationId xmlns:p14="http://schemas.microsoft.com/office/powerpoint/2010/main" val="3956150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135108-2D36-49EB-8948-AF76E6774395}"/>
              </a:ext>
            </a:extLst>
          </p:cNvPr>
          <p:cNvSpPr>
            <a:spLocks noGrp="1"/>
          </p:cNvSpPr>
          <p:nvPr>
            <p:ph type="title"/>
          </p:nvPr>
        </p:nvSpPr>
        <p:spPr/>
        <p:txBody>
          <a:bodyPr/>
          <a:lstStyle/>
          <a:p>
            <a:r>
              <a:rPr lang="nl-BE"/>
              <a:t>Acties op middellange termijn</a:t>
            </a:r>
          </a:p>
        </p:txBody>
      </p:sp>
      <p:sp>
        <p:nvSpPr>
          <p:cNvPr id="3" name="Tijdelijke aanduiding voor tekst 2">
            <a:extLst>
              <a:ext uri="{FF2B5EF4-FFF2-40B4-BE49-F238E27FC236}">
                <a16:creationId xmlns:a16="http://schemas.microsoft.com/office/drawing/2014/main" id="{A41BFE09-1D12-43E6-92F4-73328F2A0CFD}"/>
              </a:ext>
            </a:extLst>
          </p:cNvPr>
          <p:cNvSpPr>
            <a:spLocks noGrp="1"/>
          </p:cNvSpPr>
          <p:nvPr>
            <p:ph type="body" sz="quarter" idx="11"/>
          </p:nvPr>
        </p:nvSpPr>
        <p:spPr/>
        <p:txBody>
          <a:bodyPr/>
          <a:lstStyle/>
          <a:p>
            <a:pPr marL="0" indent="0" algn="ctr">
              <a:buNone/>
            </a:pPr>
            <a:r>
              <a:rPr lang="nl-BE"/>
              <a:t>Uitbreiden van rapportering en dashboards</a:t>
            </a:r>
          </a:p>
          <a:p>
            <a:pPr marL="0" indent="0" algn="ctr">
              <a:buNone/>
            </a:pPr>
            <a:endParaRPr lang="nl-BE"/>
          </a:p>
          <a:p>
            <a:pPr marL="0" indent="0" algn="ctr">
              <a:buNone/>
            </a:pPr>
            <a:endParaRPr lang="nl-BE"/>
          </a:p>
        </p:txBody>
      </p:sp>
      <p:sp>
        <p:nvSpPr>
          <p:cNvPr id="4" name="Tijdelijke aanduiding voor tekst 3">
            <a:extLst>
              <a:ext uri="{FF2B5EF4-FFF2-40B4-BE49-F238E27FC236}">
                <a16:creationId xmlns:a16="http://schemas.microsoft.com/office/drawing/2014/main" id="{D886798B-BA08-4074-9F9D-7EBCC5A29E8C}"/>
              </a:ext>
            </a:extLst>
          </p:cNvPr>
          <p:cNvSpPr>
            <a:spLocks noGrp="1"/>
          </p:cNvSpPr>
          <p:nvPr>
            <p:ph type="body" sz="quarter" idx="12"/>
          </p:nvPr>
        </p:nvSpPr>
        <p:spPr/>
        <p:txBody>
          <a:bodyPr/>
          <a:lstStyle/>
          <a:p>
            <a:pPr marL="0" indent="0" algn="ctr">
              <a:buNone/>
            </a:pPr>
            <a:r>
              <a:rPr lang="nl-BE"/>
              <a:t>Maximaal connecteren van applicaties/functionaliteiten (efficiëntiewinst backoffice) </a:t>
            </a:r>
          </a:p>
          <a:p>
            <a:pPr marL="0" indent="0">
              <a:buNone/>
            </a:pPr>
            <a:endParaRPr lang="nl-BE"/>
          </a:p>
        </p:txBody>
      </p:sp>
      <p:sp>
        <p:nvSpPr>
          <p:cNvPr id="5" name="Tijdelijke aanduiding voor tekst 4">
            <a:extLst>
              <a:ext uri="{FF2B5EF4-FFF2-40B4-BE49-F238E27FC236}">
                <a16:creationId xmlns:a16="http://schemas.microsoft.com/office/drawing/2014/main" id="{F98285CF-A52A-44C2-B4E7-7DF628AFB0AD}"/>
              </a:ext>
            </a:extLst>
          </p:cNvPr>
          <p:cNvSpPr>
            <a:spLocks noGrp="1"/>
          </p:cNvSpPr>
          <p:nvPr>
            <p:ph type="body" sz="quarter" idx="13"/>
          </p:nvPr>
        </p:nvSpPr>
        <p:spPr/>
        <p:txBody>
          <a:bodyPr/>
          <a:lstStyle/>
          <a:p>
            <a:pPr marL="0" indent="0" algn="ctr">
              <a:buNone/>
            </a:pPr>
            <a:r>
              <a:rPr lang="nl-BE"/>
              <a:t>Verdere automatisering en digitalisering (</a:t>
            </a:r>
            <a:r>
              <a:rPr lang="nl-BE" err="1"/>
              <a:t>chatbot</a:t>
            </a:r>
            <a:r>
              <a:rPr lang="nl-BE"/>
              <a:t> 24/7, automatische cv-screening, …)</a:t>
            </a:r>
          </a:p>
        </p:txBody>
      </p:sp>
      <p:sp>
        <p:nvSpPr>
          <p:cNvPr id="6" name="Tijdelijke aanduiding voor tekst 5">
            <a:extLst>
              <a:ext uri="{FF2B5EF4-FFF2-40B4-BE49-F238E27FC236}">
                <a16:creationId xmlns:a16="http://schemas.microsoft.com/office/drawing/2014/main" id="{E77E2B70-BDF7-4D2F-8656-D8F65D23F8BF}"/>
              </a:ext>
            </a:extLst>
          </p:cNvPr>
          <p:cNvSpPr>
            <a:spLocks noGrp="1"/>
          </p:cNvSpPr>
          <p:nvPr>
            <p:ph type="body" sz="quarter" idx="14"/>
          </p:nvPr>
        </p:nvSpPr>
        <p:spPr/>
        <p:txBody>
          <a:bodyPr/>
          <a:lstStyle/>
          <a:p>
            <a:pPr marL="0" indent="0" algn="ctr">
              <a:buNone/>
            </a:pPr>
            <a:r>
              <a:rPr lang="nl-BE"/>
              <a:t>Aanpassen EVC-procedure (korter en meer kansen)</a:t>
            </a:r>
          </a:p>
          <a:p>
            <a:pPr marL="0" indent="0">
              <a:buNone/>
            </a:pPr>
            <a:endParaRPr lang="nl-BE"/>
          </a:p>
          <a:p>
            <a:pPr marL="0" indent="0">
              <a:buNone/>
            </a:pPr>
            <a:endParaRPr lang="nl-BE"/>
          </a:p>
        </p:txBody>
      </p:sp>
      <p:sp>
        <p:nvSpPr>
          <p:cNvPr id="7" name="Tijdelijke aanduiding voor tekst 6">
            <a:extLst>
              <a:ext uri="{FF2B5EF4-FFF2-40B4-BE49-F238E27FC236}">
                <a16:creationId xmlns:a16="http://schemas.microsoft.com/office/drawing/2014/main" id="{A017E85E-12EB-4967-9199-F650B46F9CBB}"/>
              </a:ext>
            </a:extLst>
          </p:cNvPr>
          <p:cNvSpPr>
            <a:spLocks noGrp="1"/>
          </p:cNvSpPr>
          <p:nvPr>
            <p:ph type="body" sz="quarter" idx="15"/>
          </p:nvPr>
        </p:nvSpPr>
        <p:spPr/>
        <p:txBody>
          <a:bodyPr/>
          <a:lstStyle/>
          <a:p>
            <a:pPr marL="0" indent="0" algn="ctr">
              <a:buNone/>
            </a:pPr>
            <a:r>
              <a:rPr lang="nl-BE"/>
              <a:t>Taalvoorwaarden binnen de VO (federale materie)</a:t>
            </a:r>
          </a:p>
          <a:p>
            <a:pPr marL="0" indent="0">
              <a:buNone/>
            </a:pPr>
            <a:endParaRPr lang="nl-BE"/>
          </a:p>
          <a:p>
            <a:pPr marL="0" indent="0">
              <a:buNone/>
            </a:pPr>
            <a:endParaRPr lang="nl-BE"/>
          </a:p>
        </p:txBody>
      </p:sp>
    </p:spTree>
    <p:extLst>
      <p:ext uri="{BB962C8B-B14F-4D97-AF65-F5344CB8AC3E}">
        <p14:creationId xmlns:p14="http://schemas.microsoft.com/office/powerpoint/2010/main" val="755449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1568F7A-CC0C-45FC-9A9F-472C74E2E29D}"/>
              </a:ext>
            </a:extLst>
          </p:cNvPr>
          <p:cNvSpPr>
            <a:spLocks noGrp="1"/>
          </p:cNvSpPr>
          <p:nvPr>
            <p:ph type="ctrTitle"/>
          </p:nvPr>
        </p:nvSpPr>
        <p:spPr>
          <a:xfrm>
            <a:off x="1029364" y="1446174"/>
            <a:ext cx="6354847" cy="2648548"/>
          </a:xfrm>
        </p:spPr>
        <p:txBody>
          <a:bodyPr vert="horz" lIns="0" tIns="0" rIns="0" bIns="0" rtlCol="0" anchor="b" anchorCtr="0">
            <a:normAutofit/>
          </a:bodyPr>
          <a:lstStyle/>
          <a:p>
            <a:r>
              <a:rPr lang="nl-BE" b="0" i="0" u="none" strike="noStrike" kern="1200" baseline="0">
                <a:effectLst/>
                <a:latin typeface="FlandersArtSans-Bold" panose="00000800000000000000" pitchFamily="2" charset="0"/>
                <a:ea typeface="+mj-ea"/>
                <a:cs typeface="+mj-cs"/>
              </a:rPr>
              <a:t>Vragen voor HR </a:t>
            </a:r>
            <a:r>
              <a:rPr lang="nl-BE" b="0" i="0" u="none" strike="noStrike" kern="1200" baseline="0" err="1">
                <a:effectLst/>
                <a:latin typeface="FlandersArtSans-Bold" panose="00000800000000000000" pitchFamily="2" charset="0"/>
                <a:ea typeface="+mj-ea"/>
                <a:cs typeface="+mj-cs"/>
              </a:rPr>
              <a:t>BP’s</a:t>
            </a:r>
            <a:endParaRPr lang="nl-BE" kern="1200" baseline="0">
              <a:latin typeface="FlandersArtSans-Bold" panose="00000800000000000000" pitchFamily="2" charset="0"/>
              <a:ea typeface="+mj-ea"/>
              <a:cs typeface="+mj-cs"/>
            </a:endParaRPr>
          </a:p>
        </p:txBody>
      </p:sp>
      <p:sp>
        <p:nvSpPr>
          <p:cNvPr id="21" name="Date Placeholder 3">
            <a:extLst>
              <a:ext uri="{FF2B5EF4-FFF2-40B4-BE49-F238E27FC236}">
                <a16:creationId xmlns:a16="http://schemas.microsoft.com/office/drawing/2014/main" id="{D56A615C-8CDF-6B7F-1DA2-5A2ACE0C520B}"/>
              </a:ext>
            </a:extLst>
          </p:cNvPr>
          <p:cNvSpPr>
            <a:spLocks noGrp="1"/>
          </p:cNvSpPr>
          <p:nvPr>
            <p:ph type="dt" sz="half" idx="2"/>
          </p:nvPr>
        </p:nvSpPr>
        <p:spPr>
          <a:xfrm>
            <a:off x="1026289" y="5032264"/>
            <a:ext cx="1815971" cy="322497"/>
          </a:xfrm>
        </p:spPr>
        <p:txBody>
          <a:bodyPr vert="horz" lIns="0" tIns="45720" rIns="91440" bIns="45720" rtlCol="0" anchor="ctr">
            <a:normAutofit/>
          </a:bodyPr>
          <a:lstStyle/>
          <a:p>
            <a:pPr>
              <a:lnSpc>
                <a:spcPct val="90000"/>
              </a:lnSpc>
              <a:spcAft>
                <a:spcPts val="600"/>
              </a:spcAft>
            </a:pPr>
            <a:fld id="{5A62EAC0-E4DD-4002-80B4-7522A7FE2790}" type="datetime1">
              <a:rPr lang="nl-BE" sz="1500"/>
              <a:pPr>
                <a:lnSpc>
                  <a:spcPct val="90000"/>
                </a:lnSpc>
                <a:spcAft>
                  <a:spcPts val="600"/>
                </a:spcAft>
              </a:pPr>
              <a:t>21/06/2022</a:t>
            </a:fld>
            <a:endParaRPr lang="nl-BE" sz="1500"/>
          </a:p>
        </p:txBody>
      </p:sp>
      <p:sp>
        <p:nvSpPr>
          <p:cNvPr id="26" name="Text Placeholder 5">
            <a:extLst>
              <a:ext uri="{FF2B5EF4-FFF2-40B4-BE49-F238E27FC236}">
                <a16:creationId xmlns:a16="http://schemas.microsoft.com/office/drawing/2014/main" id="{7FA2ECF1-761C-9277-A894-8B494E135DB7}"/>
              </a:ext>
            </a:extLst>
          </p:cNvPr>
          <p:cNvSpPr>
            <a:spLocks noGrp="1"/>
          </p:cNvSpPr>
          <p:nvPr>
            <p:ph type="body" sz="quarter" idx="12"/>
          </p:nvPr>
        </p:nvSpPr>
        <p:spPr>
          <a:xfrm>
            <a:off x="1026289" y="4615602"/>
            <a:ext cx="6344840" cy="316637"/>
          </a:xfrm>
        </p:spPr>
        <p:txBody>
          <a:bodyPr/>
          <a:lstStyle/>
          <a:p>
            <a:r>
              <a:rPr lang="en-US"/>
              <a:t>HR BP </a:t>
            </a:r>
            <a:r>
              <a:rPr lang="en-US" err="1"/>
              <a:t>Netwerk</a:t>
            </a:r>
            <a:endParaRPr lang="en-US"/>
          </a:p>
        </p:txBody>
      </p:sp>
      <p:pic>
        <p:nvPicPr>
          <p:cNvPr id="6" name="Tijdelijke aanduiding voor afbeelding 5" descr="Afbeelding met binnen, licht, verlicht, donker&#10;&#10;Automatisch gegenereerde beschrijving">
            <a:extLst>
              <a:ext uri="{FF2B5EF4-FFF2-40B4-BE49-F238E27FC236}">
                <a16:creationId xmlns:a16="http://schemas.microsoft.com/office/drawing/2014/main" id="{D983FB12-4131-487B-85E6-2DDB940FDB1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192" r="9192"/>
          <a:stretch>
            <a:fillRect/>
          </a:stretch>
        </p:blipFill>
        <p:spPr/>
      </p:pic>
    </p:spTree>
    <p:extLst>
      <p:ext uri="{BB962C8B-B14F-4D97-AF65-F5344CB8AC3E}">
        <p14:creationId xmlns:p14="http://schemas.microsoft.com/office/powerpoint/2010/main" val="2456352103"/>
      </p:ext>
    </p:extLst>
  </p:cSld>
  <p:clrMapOvr>
    <a:masterClrMapping/>
  </p:clrMapOvr>
  <mc:AlternateContent xmlns:mc="http://schemas.openxmlformats.org/markup-compatibility/2006" xmlns:p14="http://schemas.microsoft.com/office/powerpoint/2010/main">
    <mc:Choice Requires="p14">
      <p:transition spd="slow" p14:dur="2000" advTm="8178"/>
    </mc:Choice>
    <mc:Fallback xmlns="">
      <p:transition spd="slow" advTm="817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D3C229-5DBA-4CB3-8974-56A819234BC5}"/>
              </a:ext>
            </a:extLst>
          </p:cNvPr>
          <p:cNvSpPr>
            <a:spLocks noGrp="1"/>
          </p:cNvSpPr>
          <p:nvPr>
            <p:ph type="title"/>
          </p:nvPr>
        </p:nvSpPr>
        <p:spPr/>
        <p:txBody>
          <a:bodyPr/>
          <a:lstStyle/>
          <a:p>
            <a:r>
              <a:rPr lang="nl-BE"/>
              <a:t>Vragen aan </a:t>
            </a:r>
            <a:r>
              <a:rPr lang="nl-BE" err="1"/>
              <a:t>HRBP’s</a:t>
            </a:r>
            <a:endParaRPr lang="nl-BE"/>
          </a:p>
        </p:txBody>
      </p:sp>
      <p:sp>
        <p:nvSpPr>
          <p:cNvPr id="3" name="Tijdelijke aanduiding voor tekst 2">
            <a:extLst>
              <a:ext uri="{FF2B5EF4-FFF2-40B4-BE49-F238E27FC236}">
                <a16:creationId xmlns:a16="http://schemas.microsoft.com/office/drawing/2014/main" id="{226268A4-7997-4898-9A43-D6F11309EC41}"/>
              </a:ext>
            </a:extLst>
          </p:cNvPr>
          <p:cNvSpPr>
            <a:spLocks noGrp="1"/>
          </p:cNvSpPr>
          <p:nvPr>
            <p:ph type="body" sz="quarter" idx="11"/>
          </p:nvPr>
        </p:nvSpPr>
        <p:spPr/>
        <p:txBody>
          <a:bodyPr anchor="ctr"/>
          <a:lstStyle/>
          <a:p>
            <a:r>
              <a:rPr lang="nl-BE"/>
              <a:t>Wat vinden jullie van deze voorstellen? Gaan deze voorstellen ver genoeg? </a:t>
            </a:r>
          </a:p>
        </p:txBody>
      </p:sp>
      <p:sp>
        <p:nvSpPr>
          <p:cNvPr id="4" name="Tijdelijke aanduiding voor tekst 3">
            <a:extLst>
              <a:ext uri="{FF2B5EF4-FFF2-40B4-BE49-F238E27FC236}">
                <a16:creationId xmlns:a16="http://schemas.microsoft.com/office/drawing/2014/main" id="{3F251C5E-44EF-43B4-9A42-8E21D6695DCE}"/>
              </a:ext>
            </a:extLst>
          </p:cNvPr>
          <p:cNvSpPr>
            <a:spLocks noGrp="1"/>
          </p:cNvSpPr>
          <p:nvPr>
            <p:ph type="body" sz="quarter" idx="12"/>
          </p:nvPr>
        </p:nvSpPr>
        <p:spPr/>
        <p:txBody>
          <a:bodyPr anchor="ctr"/>
          <a:lstStyle/>
          <a:p>
            <a:r>
              <a:rPr lang="nl-BE"/>
              <a:t>Zien jullie nog andere zaken die de VO kunnen helpen?</a:t>
            </a:r>
          </a:p>
        </p:txBody>
      </p:sp>
      <p:sp>
        <p:nvSpPr>
          <p:cNvPr id="5" name="Tijdelijke aanduiding voor tekst 4">
            <a:extLst>
              <a:ext uri="{FF2B5EF4-FFF2-40B4-BE49-F238E27FC236}">
                <a16:creationId xmlns:a16="http://schemas.microsoft.com/office/drawing/2014/main" id="{925DA0A4-6C11-45E1-901C-0343157B1BA2}"/>
              </a:ext>
            </a:extLst>
          </p:cNvPr>
          <p:cNvSpPr>
            <a:spLocks noGrp="1"/>
          </p:cNvSpPr>
          <p:nvPr>
            <p:ph type="body" sz="quarter" idx="14"/>
          </p:nvPr>
        </p:nvSpPr>
        <p:spPr/>
        <p:txBody>
          <a:bodyPr anchor="ctr"/>
          <a:lstStyle/>
          <a:p>
            <a:r>
              <a:rPr lang="nl-BE"/>
              <a:t>Hoe zien jullie de rol van de entiteiten in tijden van </a:t>
            </a:r>
            <a:r>
              <a:rPr lang="nl-BE" err="1"/>
              <a:t>arbeidsmarktschaarste</a:t>
            </a:r>
            <a:r>
              <a:rPr lang="nl-BE"/>
              <a:t>?</a:t>
            </a:r>
          </a:p>
        </p:txBody>
      </p:sp>
      <p:sp>
        <p:nvSpPr>
          <p:cNvPr id="6" name="Tijdelijke aanduiding voor tekst 5">
            <a:extLst>
              <a:ext uri="{FF2B5EF4-FFF2-40B4-BE49-F238E27FC236}">
                <a16:creationId xmlns:a16="http://schemas.microsoft.com/office/drawing/2014/main" id="{81E4E7C0-A830-418B-AB37-84A327520DEE}"/>
              </a:ext>
            </a:extLst>
          </p:cNvPr>
          <p:cNvSpPr>
            <a:spLocks noGrp="1"/>
          </p:cNvSpPr>
          <p:nvPr>
            <p:ph type="body" sz="quarter" idx="15"/>
          </p:nvPr>
        </p:nvSpPr>
        <p:spPr/>
        <p:txBody>
          <a:bodyPr anchor="ctr"/>
          <a:lstStyle/>
          <a:p>
            <a:r>
              <a:rPr lang="nl-BE"/>
              <a:t>Wat verwachten jullie van AgO?</a:t>
            </a:r>
          </a:p>
        </p:txBody>
      </p:sp>
    </p:spTree>
    <p:extLst>
      <p:ext uri="{BB962C8B-B14F-4D97-AF65-F5344CB8AC3E}">
        <p14:creationId xmlns:p14="http://schemas.microsoft.com/office/powerpoint/2010/main" val="1349541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36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CA27D56C-1B45-4476-800D-20E74439F4E7}"/>
              </a:ext>
            </a:extLst>
          </p:cNvPr>
          <p:cNvSpPr>
            <a:spLocks noGrp="1"/>
          </p:cNvSpPr>
          <p:nvPr>
            <p:ph type="title"/>
          </p:nvPr>
        </p:nvSpPr>
        <p:spPr/>
        <p:txBody>
          <a:bodyPr/>
          <a:lstStyle/>
          <a:p>
            <a:r>
              <a:rPr lang="en-GB"/>
              <a:t>Aanleiding</a:t>
            </a:r>
          </a:p>
        </p:txBody>
      </p:sp>
      <p:sp>
        <p:nvSpPr>
          <p:cNvPr id="3" name="Tijdelijke aanduiding voor inhoud 2">
            <a:extLst>
              <a:ext uri="{FF2B5EF4-FFF2-40B4-BE49-F238E27FC236}">
                <a16:creationId xmlns:a16="http://schemas.microsoft.com/office/drawing/2014/main" id="{49F5A1C6-55F0-44C8-A16A-DF7AF693F8A1}"/>
              </a:ext>
            </a:extLst>
          </p:cNvPr>
          <p:cNvSpPr>
            <a:spLocks noGrp="1"/>
          </p:cNvSpPr>
          <p:nvPr>
            <p:ph sz="quarter" idx="11"/>
          </p:nvPr>
        </p:nvSpPr>
        <p:spPr/>
        <p:txBody>
          <a:bodyPr/>
          <a:lstStyle/>
          <a:p>
            <a:r>
              <a:rPr lang="nl-BE" b="1">
                <a:solidFill>
                  <a:srgbClr val="1C1A15"/>
                </a:solidFill>
                <a:effectLst/>
                <a:latin typeface="FlandersArtSans-Regular" panose="00000500000000000000" charset="0"/>
                <a:ea typeface="Times" panose="02020603050405020304" pitchFamily="18" charset="0"/>
                <a:cs typeface="Times New Roman" panose="02020603050405020304" pitchFamily="18" charset="0"/>
              </a:rPr>
              <a:t>Voorzitterscollege van 21 april </a:t>
            </a:r>
            <a:r>
              <a:rPr lang="nl-BE" b="1">
                <a:solidFill>
                  <a:srgbClr val="1C1A15"/>
                </a:solidFill>
                <a:latin typeface="FlandersArtSans-Regular" panose="00000500000000000000" charset="0"/>
                <a:ea typeface="Times" panose="02020603050405020304" pitchFamily="18" charset="0"/>
                <a:cs typeface="Times New Roman" panose="02020603050405020304" pitchFamily="18" charset="0"/>
              </a:rPr>
              <a:t>en</a:t>
            </a:r>
            <a:r>
              <a:rPr lang="nl-BE" b="1">
                <a:solidFill>
                  <a:srgbClr val="1C1A15"/>
                </a:solidFill>
                <a:effectLst/>
                <a:latin typeface="FlandersArtSans-Regular" panose="00000500000000000000" charset="0"/>
                <a:ea typeface="Times" panose="02020603050405020304" pitchFamily="18" charset="0"/>
                <a:cs typeface="Times New Roman" panose="02020603050405020304" pitchFamily="18" charset="0"/>
              </a:rPr>
              <a:t> 16 juni 2022</a:t>
            </a:r>
            <a:endParaRPr lang="nl-BE" b="1">
              <a:solidFill>
                <a:srgbClr val="1C1A15"/>
              </a:solidFill>
              <a:latin typeface="FlandersArtSans-Regular" panose="00000500000000000000" charset="0"/>
              <a:ea typeface="Times" panose="02020603050405020304" pitchFamily="18" charset="0"/>
              <a:cs typeface="Times New Roman" panose="02020603050405020304" pitchFamily="18" charset="0"/>
            </a:endParaRPr>
          </a:p>
          <a:p>
            <a:pPr marL="575945" lvl="1" indent="-287655"/>
            <a:r>
              <a:rPr lang="nl-BE">
                <a:latin typeface="FlandersArtSans-Regular"/>
              </a:rPr>
              <a:t>Vraag aan AgO om te onderzoeken hoe aanwervingsprocedures en bijhorende administratieve documenten efficiënter kunnen worden gemaakt. </a:t>
            </a:r>
          </a:p>
          <a:p>
            <a:pPr marL="575945" lvl="1" indent="-287655"/>
            <a:r>
              <a:rPr lang="nl-BE">
                <a:latin typeface="FlandersArtSans-Regular"/>
              </a:rPr>
              <a:t>In het licht van de krapte op de arbeidsmarkt uitten ze hun bezorgdheid over de aantrekkelijkheid van de Vlaamse overheid op deze arbeidsmarkt. De Vlaamse overheid staat voor een grote uitdaging. </a:t>
            </a:r>
          </a:p>
          <a:p>
            <a:pPr marL="575945" lvl="1" indent="-287655"/>
            <a:r>
              <a:rPr lang="nl-BE">
                <a:latin typeface="FlandersArtSans-Regular"/>
              </a:rPr>
              <a:t>Vraag aan om AgO grondig te bekijken wat onze ‘employer branding’ is, waarbij entiteiten ook de kans moeten krijgen om input te geven. </a:t>
            </a:r>
          </a:p>
          <a:p>
            <a:pPr marL="288000" lvl="1" indent="0">
              <a:buNone/>
            </a:pPr>
            <a:endParaRPr lang="nl-BE">
              <a:solidFill>
                <a:srgbClr val="1C1A15"/>
              </a:solidFill>
              <a:effectLst/>
              <a:latin typeface="FlandersArtSans-Regular" panose="00000500000000000000" charset="0"/>
              <a:ea typeface="Times" panose="02020603050405020304" pitchFamily="18" charset="0"/>
              <a:cs typeface="Times New Roman" panose="02020603050405020304" pitchFamily="18" charset="0"/>
            </a:endParaRPr>
          </a:p>
          <a:p>
            <a:pPr marL="288000" lvl="1" indent="0">
              <a:buNone/>
            </a:pPr>
            <a:endParaRPr lang="nl-BE">
              <a:solidFill>
                <a:srgbClr val="1C1A15"/>
              </a:solidFill>
              <a:effectLst/>
              <a:latin typeface="FlandersArtSans-Regular" panose="00000500000000000000" charset="0"/>
              <a:ea typeface="Times" panose="02020603050405020304" pitchFamily="18" charset="0"/>
              <a:cs typeface="Times New Roman" panose="02020603050405020304" pitchFamily="18" charset="0"/>
            </a:endParaRPr>
          </a:p>
          <a:p>
            <a:endParaRPr lang="nl-BE" sz="2800">
              <a:solidFill>
                <a:srgbClr val="1C1A15"/>
              </a:solidFill>
              <a:effectLst/>
              <a:latin typeface="FlandersArtSans-Regular" panose="00000500000000000000" charset="0"/>
              <a:ea typeface="Times" panose="02020603050405020304" pitchFamily="18" charset="0"/>
              <a:cs typeface="Times New Roman" panose="02020603050405020304" pitchFamily="18" charset="0"/>
            </a:endParaRPr>
          </a:p>
          <a:p>
            <a:endParaRPr lang="nl-BE" sz="2800">
              <a:solidFill>
                <a:srgbClr val="1C1A15"/>
              </a:solidFill>
              <a:effectLst/>
              <a:latin typeface="FlandersArtSans-Regular" panose="00000500000000000000" charset="0"/>
              <a:ea typeface="Times" panose="02020603050405020304" pitchFamily="18" charset="0"/>
              <a:cs typeface="Times New Roman" panose="02020603050405020304" pitchFamily="18" charset="0"/>
            </a:endParaRPr>
          </a:p>
          <a:p>
            <a:endParaRPr lang="nl-BE"/>
          </a:p>
          <a:p>
            <a:endParaRPr lang="nl-BE"/>
          </a:p>
        </p:txBody>
      </p:sp>
    </p:spTree>
    <p:extLst>
      <p:ext uri="{BB962C8B-B14F-4D97-AF65-F5344CB8AC3E}">
        <p14:creationId xmlns:p14="http://schemas.microsoft.com/office/powerpoint/2010/main" val="284478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3993-9FA2-499C-94C2-02D2BAA473C9}"/>
              </a:ext>
            </a:extLst>
          </p:cNvPr>
          <p:cNvSpPr>
            <a:spLocks noGrp="1"/>
          </p:cNvSpPr>
          <p:nvPr>
            <p:ph type="title"/>
          </p:nvPr>
        </p:nvSpPr>
        <p:spPr/>
        <p:txBody>
          <a:bodyPr/>
          <a:lstStyle/>
          <a:p>
            <a:r>
              <a:rPr lang="nl-BE"/>
              <a:t>Trends HR (vorige HR BP-Netwerk)</a:t>
            </a:r>
          </a:p>
        </p:txBody>
      </p:sp>
      <p:sp>
        <p:nvSpPr>
          <p:cNvPr id="3" name="Tijdelijke aanduiding voor tekst 2">
            <a:extLst>
              <a:ext uri="{FF2B5EF4-FFF2-40B4-BE49-F238E27FC236}">
                <a16:creationId xmlns:a16="http://schemas.microsoft.com/office/drawing/2014/main" id="{F27074E0-56D2-4A76-AFF3-5CC10A5A2C88}"/>
              </a:ext>
            </a:extLst>
          </p:cNvPr>
          <p:cNvSpPr>
            <a:spLocks noGrp="1"/>
          </p:cNvSpPr>
          <p:nvPr>
            <p:ph type="body" sz="quarter" idx="11"/>
          </p:nvPr>
        </p:nvSpPr>
        <p:spPr/>
        <p:txBody>
          <a:bodyPr/>
          <a:lstStyle/>
          <a:p>
            <a:pPr marL="0" indent="0" algn="ctr">
              <a:buNone/>
            </a:pPr>
            <a:r>
              <a:rPr lang="nl-BE"/>
              <a:t>War </a:t>
            </a:r>
            <a:r>
              <a:rPr lang="nl-BE" err="1"/>
              <a:t>for</a:t>
            </a:r>
            <a:r>
              <a:rPr lang="nl-BE"/>
              <a:t> talent</a:t>
            </a:r>
          </a:p>
          <a:p>
            <a:pPr marL="0" indent="0">
              <a:buNone/>
            </a:pPr>
            <a:endParaRPr lang="nl-BE"/>
          </a:p>
          <a:p>
            <a:pPr marL="0" indent="0" algn="ctr">
              <a:buNone/>
            </a:pPr>
            <a:endParaRPr lang="nl-BE"/>
          </a:p>
        </p:txBody>
      </p:sp>
      <p:sp>
        <p:nvSpPr>
          <p:cNvPr id="4" name="Tijdelijke aanduiding voor tekst 3">
            <a:extLst>
              <a:ext uri="{FF2B5EF4-FFF2-40B4-BE49-F238E27FC236}">
                <a16:creationId xmlns:a16="http://schemas.microsoft.com/office/drawing/2014/main" id="{C95FE57D-AC41-4F24-A653-15F1C7144691}"/>
              </a:ext>
            </a:extLst>
          </p:cNvPr>
          <p:cNvSpPr>
            <a:spLocks noGrp="1"/>
          </p:cNvSpPr>
          <p:nvPr>
            <p:ph type="body" sz="quarter" idx="12"/>
          </p:nvPr>
        </p:nvSpPr>
        <p:spPr/>
        <p:txBody>
          <a:bodyPr/>
          <a:lstStyle/>
          <a:p>
            <a:pPr marL="0" indent="0" algn="ctr">
              <a:buNone/>
            </a:pPr>
            <a:r>
              <a:rPr lang="nl-BE"/>
              <a:t>Welzijn voorop</a:t>
            </a:r>
          </a:p>
          <a:p>
            <a:pPr marL="0" indent="0">
              <a:buNone/>
            </a:pPr>
            <a:endParaRPr lang="nl-BE"/>
          </a:p>
          <a:p>
            <a:pPr marL="0" indent="0">
              <a:buNone/>
            </a:pPr>
            <a:endParaRPr lang="nl-BE"/>
          </a:p>
        </p:txBody>
      </p:sp>
      <p:sp>
        <p:nvSpPr>
          <p:cNvPr id="5" name="Tijdelijke aanduiding voor tekst 4">
            <a:extLst>
              <a:ext uri="{FF2B5EF4-FFF2-40B4-BE49-F238E27FC236}">
                <a16:creationId xmlns:a16="http://schemas.microsoft.com/office/drawing/2014/main" id="{78C10543-074E-4B13-A6FD-3B1C1EF536DB}"/>
              </a:ext>
            </a:extLst>
          </p:cNvPr>
          <p:cNvSpPr>
            <a:spLocks noGrp="1"/>
          </p:cNvSpPr>
          <p:nvPr>
            <p:ph type="body" sz="quarter" idx="13"/>
          </p:nvPr>
        </p:nvSpPr>
        <p:spPr/>
        <p:txBody>
          <a:bodyPr/>
          <a:lstStyle/>
          <a:p>
            <a:pPr marL="0" indent="0" algn="ctr">
              <a:buNone/>
            </a:pPr>
            <a:r>
              <a:rPr lang="nl-BE"/>
              <a:t>Evenwicht virtueel-fysiek</a:t>
            </a:r>
          </a:p>
          <a:p>
            <a:pPr marL="0" indent="0">
              <a:buNone/>
            </a:pPr>
            <a:endParaRPr lang="nl-BE"/>
          </a:p>
          <a:p>
            <a:pPr marL="0" indent="0">
              <a:buNone/>
            </a:pPr>
            <a:endParaRPr lang="nl-BE"/>
          </a:p>
        </p:txBody>
      </p:sp>
      <p:sp>
        <p:nvSpPr>
          <p:cNvPr id="6" name="Tijdelijke aanduiding voor tekst 5">
            <a:extLst>
              <a:ext uri="{FF2B5EF4-FFF2-40B4-BE49-F238E27FC236}">
                <a16:creationId xmlns:a16="http://schemas.microsoft.com/office/drawing/2014/main" id="{21BC8D0C-15C1-4B01-A165-9CEB397BE6F2}"/>
              </a:ext>
            </a:extLst>
          </p:cNvPr>
          <p:cNvSpPr>
            <a:spLocks noGrp="1"/>
          </p:cNvSpPr>
          <p:nvPr>
            <p:ph type="body" sz="quarter" idx="14"/>
          </p:nvPr>
        </p:nvSpPr>
        <p:spPr/>
        <p:txBody>
          <a:bodyPr/>
          <a:lstStyle/>
          <a:p>
            <a:pPr marL="0" indent="0" algn="ctr">
              <a:buNone/>
            </a:pPr>
            <a:r>
              <a:rPr lang="nl-NL"/>
              <a:t>Verander van job, niet van werkgever</a:t>
            </a:r>
          </a:p>
          <a:p>
            <a:pPr marL="0" indent="0" algn="ctr">
              <a:buNone/>
            </a:pPr>
            <a:endParaRPr lang="nl-NL"/>
          </a:p>
          <a:p>
            <a:pPr marL="0" indent="0" algn="ctr">
              <a:buNone/>
            </a:pPr>
            <a:endParaRPr lang="nl-BE"/>
          </a:p>
        </p:txBody>
      </p:sp>
      <p:sp>
        <p:nvSpPr>
          <p:cNvPr id="7" name="Tijdelijke aanduiding voor tekst 6">
            <a:extLst>
              <a:ext uri="{FF2B5EF4-FFF2-40B4-BE49-F238E27FC236}">
                <a16:creationId xmlns:a16="http://schemas.microsoft.com/office/drawing/2014/main" id="{488E4283-E163-4577-9140-86B753AA2599}"/>
              </a:ext>
            </a:extLst>
          </p:cNvPr>
          <p:cNvSpPr>
            <a:spLocks noGrp="1"/>
          </p:cNvSpPr>
          <p:nvPr>
            <p:ph type="body" sz="quarter" idx="15"/>
          </p:nvPr>
        </p:nvSpPr>
        <p:spPr/>
        <p:txBody>
          <a:bodyPr/>
          <a:lstStyle/>
          <a:p>
            <a:pPr marL="0" indent="0" algn="ctr">
              <a:buNone/>
            </a:pPr>
            <a:r>
              <a:rPr lang="nl-BE"/>
              <a:t>Leren is het nieuwe rekruteren</a:t>
            </a:r>
          </a:p>
          <a:p>
            <a:pPr marL="0" indent="0">
              <a:buNone/>
            </a:pPr>
            <a:endParaRPr lang="nl-BE"/>
          </a:p>
          <a:p>
            <a:pPr marL="0" indent="0" algn="ctr">
              <a:buNone/>
            </a:pPr>
            <a:endParaRPr lang="nl-BE"/>
          </a:p>
        </p:txBody>
      </p:sp>
      <p:sp>
        <p:nvSpPr>
          <p:cNvPr id="9" name="Tijdelijke aanduiding voor tekst 8">
            <a:extLst>
              <a:ext uri="{FF2B5EF4-FFF2-40B4-BE49-F238E27FC236}">
                <a16:creationId xmlns:a16="http://schemas.microsoft.com/office/drawing/2014/main" id="{CCC1FD1B-27A6-4991-88B2-6C52D9CFCE10}"/>
              </a:ext>
            </a:extLst>
          </p:cNvPr>
          <p:cNvSpPr>
            <a:spLocks noGrp="1"/>
          </p:cNvSpPr>
          <p:nvPr>
            <p:ph type="body" sz="quarter" idx="16"/>
          </p:nvPr>
        </p:nvSpPr>
        <p:spPr/>
        <p:txBody>
          <a:bodyPr/>
          <a:lstStyle/>
          <a:p>
            <a:pPr marL="0" indent="0" algn="ctr">
              <a:buNone/>
            </a:pPr>
            <a:r>
              <a:rPr lang="nl-BE"/>
              <a:t>Retentie is het nieuwe selecteren</a:t>
            </a:r>
          </a:p>
          <a:p>
            <a:pPr marL="0" indent="0" algn="ctr">
              <a:buNone/>
            </a:pPr>
            <a:endParaRPr lang="nl-BE"/>
          </a:p>
          <a:p>
            <a:pPr marL="0" indent="0" algn="ctr">
              <a:buNone/>
            </a:pPr>
            <a:endParaRPr lang="nl-BE"/>
          </a:p>
        </p:txBody>
      </p:sp>
    </p:spTree>
    <p:extLst>
      <p:ext uri="{BB962C8B-B14F-4D97-AF65-F5344CB8AC3E}">
        <p14:creationId xmlns:p14="http://schemas.microsoft.com/office/powerpoint/2010/main" val="17802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1568F7A-CC0C-45FC-9A9F-472C74E2E29D}"/>
              </a:ext>
            </a:extLst>
          </p:cNvPr>
          <p:cNvSpPr>
            <a:spLocks noGrp="1"/>
          </p:cNvSpPr>
          <p:nvPr>
            <p:ph type="ctrTitle"/>
          </p:nvPr>
        </p:nvSpPr>
        <p:spPr>
          <a:xfrm>
            <a:off x="1029364" y="1446174"/>
            <a:ext cx="6354847" cy="2648548"/>
          </a:xfrm>
        </p:spPr>
        <p:txBody>
          <a:bodyPr vert="horz" lIns="0" tIns="0" rIns="0" bIns="0" rtlCol="0" anchor="b" anchorCtr="0">
            <a:normAutofit/>
          </a:bodyPr>
          <a:lstStyle/>
          <a:p>
            <a:r>
              <a:rPr lang="nl-BE" b="0" i="0" u="none" strike="noStrike" kern="1200" baseline="0">
                <a:effectLst/>
                <a:latin typeface="FlandersArtSans-Bold" panose="00000800000000000000" pitchFamily="2" charset="0"/>
                <a:ea typeface="+mj-ea"/>
                <a:cs typeface="+mj-cs"/>
              </a:rPr>
              <a:t>Enkele cijfers</a:t>
            </a:r>
            <a:endParaRPr lang="nl-BE" kern="1200" baseline="0">
              <a:latin typeface="FlandersArtSans-Bold" panose="00000800000000000000" pitchFamily="2" charset="0"/>
              <a:ea typeface="+mj-ea"/>
              <a:cs typeface="+mj-cs"/>
            </a:endParaRPr>
          </a:p>
        </p:txBody>
      </p:sp>
      <p:sp>
        <p:nvSpPr>
          <p:cNvPr id="21" name="Date Placeholder 3">
            <a:extLst>
              <a:ext uri="{FF2B5EF4-FFF2-40B4-BE49-F238E27FC236}">
                <a16:creationId xmlns:a16="http://schemas.microsoft.com/office/drawing/2014/main" id="{D56A615C-8CDF-6B7F-1DA2-5A2ACE0C520B}"/>
              </a:ext>
            </a:extLst>
          </p:cNvPr>
          <p:cNvSpPr>
            <a:spLocks noGrp="1"/>
          </p:cNvSpPr>
          <p:nvPr>
            <p:ph type="dt" sz="half" idx="2"/>
          </p:nvPr>
        </p:nvSpPr>
        <p:spPr>
          <a:xfrm>
            <a:off x="1026289" y="5032264"/>
            <a:ext cx="1815971" cy="322497"/>
          </a:xfrm>
        </p:spPr>
        <p:txBody>
          <a:bodyPr/>
          <a:lstStyle/>
          <a:p>
            <a:pPr>
              <a:spcAft>
                <a:spcPts val="600"/>
              </a:spcAft>
            </a:pPr>
            <a:fld id="{5A62EAC0-E4DD-4002-80B4-7522A7FE2790}" type="datetime1">
              <a:pPr>
                <a:spcAft>
                  <a:spcPts val="600"/>
                </a:spcAft>
              </a:pPr>
              <a:t>21/06/2022</a:t>
            </a:fld>
            <a:endParaRPr lang="nl-BE"/>
          </a:p>
        </p:txBody>
      </p:sp>
      <p:sp>
        <p:nvSpPr>
          <p:cNvPr id="3" name="Tekstvak 2">
            <a:extLst>
              <a:ext uri="{FF2B5EF4-FFF2-40B4-BE49-F238E27FC236}">
                <a16:creationId xmlns:a16="http://schemas.microsoft.com/office/drawing/2014/main" id="{0A9B3762-619F-407F-1B87-9AB247F832A5}"/>
              </a:ext>
            </a:extLst>
          </p:cNvPr>
          <p:cNvSpPr txBox="1"/>
          <p:nvPr/>
        </p:nvSpPr>
        <p:spPr>
          <a:xfrm>
            <a:off x="1026289" y="4615602"/>
            <a:ext cx="6344840" cy="316637"/>
          </a:xfrm>
          <a:prstGeom prst="rect">
            <a:avLst/>
          </a:prstGeom>
        </p:spPr>
        <p:txBody>
          <a:bodyPr rot="0" spcFirstLastPara="0" vertOverflow="overflow" horzOverflow="overflow" vert="horz" lIns="0" tIns="0" rIns="0" bIns="45720" numCol="1" spcCol="0" rtlCol="0" fromWordArt="0" anchorCtr="0" forceAA="0" compatLnSpc="1">
            <a:prstTxWarp prst="textNoShape">
              <a:avLst/>
            </a:prstTxWarp>
            <a:normAutofit/>
          </a:bodyPr>
          <a:lstStyle/>
          <a:p>
            <a:pPr>
              <a:lnSpc>
                <a:spcPct val="90000"/>
              </a:lnSpc>
              <a:spcBef>
                <a:spcPts val="300"/>
              </a:spcBef>
              <a:buSzPct val="90000"/>
            </a:pPr>
            <a:r>
              <a:rPr lang="nl-NL" sz="1900" kern="1200" cap="none" spc="0" baseline="0">
                <a:latin typeface="+mn-lt"/>
                <a:ea typeface="+mn-ea"/>
                <a:cs typeface="+mn-cs"/>
              </a:rPr>
              <a:t>HR BP-Netwerk</a:t>
            </a:r>
          </a:p>
        </p:txBody>
      </p:sp>
      <p:pic>
        <p:nvPicPr>
          <p:cNvPr id="7" name="Tijdelijke aanduiding voor afbeelding 6" descr="Afbeelding met tekst, schoolbord&#10;&#10;Automatisch gegenereerde beschrijving">
            <a:extLst>
              <a:ext uri="{FF2B5EF4-FFF2-40B4-BE49-F238E27FC236}">
                <a16:creationId xmlns:a16="http://schemas.microsoft.com/office/drawing/2014/main" id="{B0CF5B3C-2A23-4E9D-8811-B8A6D6DA42F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614" r="26614"/>
          <a:stretch>
            <a:fillRect/>
          </a:stretch>
        </p:blipFill>
        <p:spPr/>
      </p:pic>
    </p:spTree>
    <p:extLst>
      <p:ext uri="{BB962C8B-B14F-4D97-AF65-F5344CB8AC3E}">
        <p14:creationId xmlns:p14="http://schemas.microsoft.com/office/powerpoint/2010/main" val="2574368404"/>
      </p:ext>
    </p:extLst>
  </p:cSld>
  <p:clrMapOvr>
    <a:masterClrMapping/>
  </p:clrMapOvr>
  <mc:AlternateContent xmlns:mc="http://schemas.openxmlformats.org/markup-compatibility/2006" xmlns:p14="http://schemas.microsoft.com/office/powerpoint/2010/main">
    <mc:Choice Requires="p14">
      <p:transition spd="slow" p14:dur="2000" advTm="8178"/>
    </mc:Choice>
    <mc:Fallback xmlns="">
      <p:transition spd="slow" advTm="817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36A3E62-DF3A-420A-BE1E-504D000ACE97}"/>
              </a:ext>
            </a:extLst>
          </p:cNvPr>
          <p:cNvSpPr>
            <a:spLocks noGrp="1"/>
          </p:cNvSpPr>
          <p:nvPr>
            <p:ph type="title"/>
          </p:nvPr>
        </p:nvSpPr>
        <p:spPr/>
        <p:txBody>
          <a:bodyPr/>
          <a:lstStyle/>
          <a:p>
            <a:r>
              <a:rPr lang="nl-BE"/>
              <a:t>Enkele cijfers</a:t>
            </a:r>
          </a:p>
        </p:txBody>
      </p:sp>
      <p:sp>
        <p:nvSpPr>
          <p:cNvPr id="4" name="Tijdelijke aanduiding voor tekst 3">
            <a:extLst>
              <a:ext uri="{FF2B5EF4-FFF2-40B4-BE49-F238E27FC236}">
                <a16:creationId xmlns:a16="http://schemas.microsoft.com/office/drawing/2014/main" id="{FB18AC57-A157-453E-BBA0-B5F938A73032}"/>
              </a:ext>
            </a:extLst>
          </p:cNvPr>
          <p:cNvSpPr>
            <a:spLocks noGrp="1"/>
          </p:cNvSpPr>
          <p:nvPr>
            <p:ph type="body" sz="quarter" idx="14"/>
          </p:nvPr>
        </p:nvSpPr>
        <p:spPr/>
        <p:txBody>
          <a:bodyPr/>
          <a:lstStyle/>
          <a:p>
            <a:endParaRPr lang="nl-BE"/>
          </a:p>
        </p:txBody>
      </p:sp>
      <p:sp>
        <p:nvSpPr>
          <p:cNvPr id="5" name="Tijdelijke aanduiding voor tekst 4">
            <a:extLst>
              <a:ext uri="{FF2B5EF4-FFF2-40B4-BE49-F238E27FC236}">
                <a16:creationId xmlns:a16="http://schemas.microsoft.com/office/drawing/2014/main" id="{8AE261A9-740B-43F9-8568-98A256447E03}"/>
              </a:ext>
            </a:extLst>
          </p:cNvPr>
          <p:cNvSpPr>
            <a:spLocks noGrp="1"/>
          </p:cNvSpPr>
          <p:nvPr>
            <p:ph type="body" sz="quarter" idx="16"/>
          </p:nvPr>
        </p:nvSpPr>
        <p:spPr/>
        <p:txBody>
          <a:bodyPr/>
          <a:lstStyle/>
          <a:p>
            <a:endParaRPr lang="nl-BE"/>
          </a:p>
        </p:txBody>
      </p:sp>
      <p:sp>
        <p:nvSpPr>
          <p:cNvPr id="6" name="Tijdelijke aanduiding voor inhoud 5">
            <a:extLst>
              <a:ext uri="{FF2B5EF4-FFF2-40B4-BE49-F238E27FC236}">
                <a16:creationId xmlns:a16="http://schemas.microsoft.com/office/drawing/2014/main" id="{56852182-9D6B-4A23-BCB3-A4DC3A0BFFF8}"/>
              </a:ext>
            </a:extLst>
          </p:cNvPr>
          <p:cNvSpPr>
            <a:spLocks noGrp="1"/>
          </p:cNvSpPr>
          <p:nvPr>
            <p:ph sz="quarter" idx="17"/>
          </p:nvPr>
        </p:nvSpPr>
        <p:spPr/>
        <p:txBody>
          <a:bodyPr/>
          <a:lstStyle/>
          <a:p>
            <a:r>
              <a:rPr lang="nl-BE"/>
              <a:t>Aantal selectieprocedures (zonder jobstudenten)</a:t>
            </a:r>
          </a:p>
          <a:p>
            <a:pPr lvl="1"/>
            <a:r>
              <a:rPr lang="nl-BE"/>
              <a:t>Stijging van 41,3% in vergelijking met 2020, stijging van 20% in vergelijking met 2019</a:t>
            </a:r>
          </a:p>
          <a:p>
            <a:pPr lvl="1"/>
            <a:r>
              <a:rPr lang="nl-BE"/>
              <a:t>De eerste aansluitingen waren pas in januari 2022, dus dit heeft geen impact op de cijfers</a:t>
            </a:r>
          </a:p>
        </p:txBody>
      </p:sp>
      <p:graphicFrame>
        <p:nvGraphicFramePr>
          <p:cNvPr id="7" name="Tijdelijke aanduiding voor afbeelding 6">
            <a:extLst>
              <a:ext uri="{FF2B5EF4-FFF2-40B4-BE49-F238E27FC236}">
                <a16:creationId xmlns:a16="http://schemas.microsoft.com/office/drawing/2014/main" id="{DAC38A17-DA54-43EB-8A47-F0ADB548983E}"/>
              </a:ext>
            </a:extLst>
          </p:cNvPr>
          <p:cNvGraphicFramePr>
            <a:graphicFrameLocks noGrp="1"/>
          </p:cNvGraphicFramePr>
          <p:nvPr>
            <p:ph type="pic" sz="quarter" idx="11"/>
          </p:nvPr>
        </p:nvGraphicFramePr>
        <p:xfrm>
          <a:off x="371475" y="1941513"/>
          <a:ext cx="5822950" cy="4619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548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D4412A3-94E6-4367-8117-D3280E282DD3}"/>
              </a:ext>
            </a:extLst>
          </p:cNvPr>
          <p:cNvSpPr>
            <a:spLocks noGrp="1"/>
          </p:cNvSpPr>
          <p:nvPr>
            <p:ph type="title"/>
          </p:nvPr>
        </p:nvSpPr>
        <p:spPr/>
        <p:txBody>
          <a:bodyPr/>
          <a:lstStyle/>
          <a:p>
            <a:r>
              <a:rPr lang="nl-BE"/>
              <a:t>Enkele cijfers</a:t>
            </a:r>
            <a:br>
              <a:rPr lang="nl-BE"/>
            </a:br>
            <a:endParaRPr lang="nl-BE"/>
          </a:p>
        </p:txBody>
      </p:sp>
      <p:sp>
        <p:nvSpPr>
          <p:cNvPr id="4" name="Tijdelijke aanduiding voor tekst 3">
            <a:extLst>
              <a:ext uri="{FF2B5EF4-FFF2-40B4-BE49-F238E27FC236}">
                <a16:creationId xmlns:a16="http://schemas.microsoft.com/office/drawing/2014/main" id="{129CBCDF-41CD-42C7-9D4B-5BC4BCBD26AC}"/>
              </a:ext>
            </a:extLst>
          </p:cNvPr>
          <p:cNvSpPr>
            <a:spLocks noGrp="1"/>
          </p:cNvSpPr>
          <p:nvPr>
            <p:ph type="body" sz="quarter" idx="14"/>
          </p:nvPr>
        </p:nvSpPr>
        <p:spPr/>
        <p:txBody>
          <a:bodyPr/>
          <a:lstStyle/>
          <a:p>
            <a:endParaRPr lang="nl-BE"/>
          </a:p>
        </p:txBody>
      </p:sp>
      <p:sp>
        <p:nvSpPr>
          <p:cNvPr id="5" name="Tijdelijke aanduiding voor tekst 4">
            <a:extLst>
              <a:ext uri="{FF2B5EF4-FFF2-40B4-BE49-F238E27FC236}">
                <a16:creationId xmlns:a16="http://schemas.microsoft.com/office/drawing/2014/main" id="{47933BD6-9E51-4BB9-804D-77DDC93CB84B}"/>
              </a:ext>
            </a:extLst>
          </p:cNvPr>
          <p:cNvSpPr>
            <a:spLocks noGrp="1"/>
          </p:cNvSpPr>
          <p:nvPr>
            <p:ph type="body" sz="quarter" idx="16"/>
          </p:nvPr>
        </p:nvSpPr>
        <p:spPr/>
        <p:txBody>
          <a:bodyPr/>
          <a:lstStyle/>
          <a:p>
            <a:endParaRPr lang="nl-BE"/>
          </a:p>
        </p:txBody>
      </p:sp>
      <p:sp>
        <p:nvSpPr>
          <p:cNvPr id="6" name="Tijdelijke aanduiding voor inhoud 5">
            <a:extLst>
              <a:ext uri="{FF2B5EF4-FFF2-40B4-BE49-F238E27FC236}">
                <a16:creationId xmlns:a16="http://schemas.microsoft.com/office/drawing/2014/main" id="{8A645705-A138-436E-8CE2-5037CD7B6E81}"/>
              </a:ext>
            </a:extLst>
          </p:cNvPr>
          <p:cNvSpPr>
            <a:spLocks noGrp="1"/>
          </p:cNvSpPr>
          <p:nvPr>
            <p:ph sz="quarter" idx="17"/>
          </p:nvPr>
        </p:nvSpPr>
        <p:spPr/>
        <p:txBody>
          <a:bodyPr/>
          <a:lstStyle/>
          <a:p>
            <a:r>
              <a:rPr lang="nl-BE"/>
              <a:t>Aantal vacatures (zonder jobstudenten)</a:t>
            </a:r>
          </a:p>
          <a:p>
            <a:pPr lvl="1"/>
            <a:r>
              <a:rPr lang="nl-BE"/>
              <a:t>Stijging van 47,4% in vergelijking met 2020 en een stijging van 23,8% in vergelijking met 2019</a:t>
            </a:r>
          </a:p>
        </p:txBody>
      </p:sp>
      <p:graphicFrame>
        <p:nvGraphicFramePr>
          <p:cNvPr id="7" name="Tijdelijke aanduiding voor afbeelding 6">
            <a:extLst>
              <a:ext uri="{FF2B5EF4-FFF2-40B4-BE49-F238E27FC236}">
                <a16:creationId xmlns:a16="http://schemas.microsoft.com/office/drawing/2014/main" id="{2F2CA1C0-75EA-4971-B480-93FD5B11F17C}"/>
              </a:ext>
            </a:extLst>
          </p:cNvPr>
          <p:cNvGraphicFramePr>
            <a:graphicFrameLocks noGrp="1"/>
          </p:cNvGraphicFramePr>
          <p:nvPr>
            <p:ph type="pic" sz="quarter" idx="11"/>
          </p:nvPr>
        </p:nvGraphicFramePr>
        <p:xfrm>
          <a:off x="371475" y="1941513"/>
          <a:ext cx="5822950" cy="4619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243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57A7804-F038-417F-B06D-E636FC943B27}"/>
              </a:ext>
            </a:extLst>
          </p:cNvPr>
          <p:cNvSpPr>
            <a:spLocks noGrp="1"/>
          </p:cNvSpPr>
          <p:nvPr>
            <p:ph type="title"/>
          </p:nvPr>
        </p:nvSpPr>
        <p:spPr/>
        <p:txBody>
          <a:bodyPr/>
          <a:lstStyle/>
          <a:p>
            <a:r>
              <a:rPr lang="nl-BE"/>
              <a:t>Enkele cijfers</a:t>
            </a:r>
          </a:p>
        </p:txBody>
      </p:sp>
      <p:sp>
        <p:nvSpPr>
          <p:cNvPr id="4" name="Tijdelijke aanduiding voor tekst 3">
            <a:extLst>
              <a:ext uri="{FF2B5EF4-FFF2-40B4-BE49-F238E27FC236}">
                <a16:creationId xmlns:a16="http://schemas.microsoft.com/office/drawing/2014/main" id="{D3AF9228-8649-4DC6-8B4A-F027317A396C}"/>
              </a:ext>
            </a:extLst>
          </p:cNvPr>
          <p:cNvSpPr>
            <a:spLocks noGrp="1"/>
          </p:cNvSpPr>
          <p:nvPr>
            <p:ph type="body" sz="quarter" idx="14"/>
          </p:nvPr>
        </p:nvSpPr>
        <p:spPr/>
        <p:txBody>
          <a:bodyPr/>
          <a:lstStyle/>
          <a:p>
            <a:endParaRPr lang="nl-BE"/>
          </a:p>
        </p:txBody>
      </p:sp>
      <p:sp>
        <p:nvSpPr>
          <p:cNvPr id="5" name="Tijdelijke aanduiding voor tekst 4">
            <a:extLst>
              <a:ext uri="{FF2B5EF4-FFF2-40B4-BE49-F238E27FC236}">
                <a16:creationId xmlns:a16="http://schemas.microsoft.com/office/drawing/2014/main" id="{E1F4200A-48F2-406E-B8D0-F79F84CE025D}"/>
              </a:ext>
            </a:extLst>
          </p:cNvPr>
          <p:cNvSpPr>
            <a:spLocks noGrp="1"/>
          </p:cNvSpPr>
          <p:nvPr>
            <p:ph type="body" sz="quarter" idx="16"/>
          </p:nvPr>
        </p:nvSpPr>
        <p:spPr/>
        <p:txBody>
          <a:bodyPr/>
          <a:lstStyle/>
          <a:p>
            <a:endParaRPr lang="nl-BE"/>
          </a:p>
        </p:txBody>
      </p:sp>
      <p:sp>
        <p:nvSpPr>
          <p:cNvPr id="6" name="Tijdelijke aanduiding voor inhoud 5">
            <a:extLst>
              <a:ext uri="{FF2B5EF4-FFF2-40B4-BE49-F238E27FC236}">
                <a16:creationId xmlns:a16="http://schemas.microsoft.com/office/drawing/2014/main" id="{4B6BABA2-03D1-4817-9086-891136FC511A}"/>
              </a:ext>
            </a:extLst>
          </p:cNvPr>
          <p:cNvSpPr>
            <a:spLocks noGrp="1"/>
          </p:cNvSpPr>
          <p:nvPr>
            <p:ph sz="quarter" idx="17"/>
          </p:nvPr>
        </p:nvSpPr>
        <p:spPr/>
        <p:txBody>
          <a:bodyPr/>
          <a:lstStyle/>
          <a:p>
            <a:r>
              <a:rPr lang="nl-BE"/>
              <a:t>Aantal kandidaten (zonder jobstudenten)</a:t>
            </a:r>
          </a:p>
          <a:p>
            <a:pPr lvl="1"/>
            <a:r>
              <a:rPr lang="nl-BE"/>
              <a:t>Stijging in aantal procedures vergeleken met 2020 is 41,3%, stijging in aantal kandidaten is (slechts) 8,4%</a:t>
            </a:r>
          </a:p>
          <a:p>
            <a:pPr lvl="1"/>
            <a:r>
              <a:rPr lang="nl-BE"/>
              <a:t>Tijdens coronacrisis lag het aantal kandidaten zeer hoog </a:t>
            </a:r>
          </a:p>
          <a:p>
            <a:pPr lvl="1"/>
            <a:r>
              <a:rPr lang="nl-BE">
                <a:solidFill>
                  <a:schemeClr val="tx1"/>
                </a:solidFill>
              </a:rPr>
              <a:t>Vergeleken met 2019 is de stijging van het aantal selectieprocedures 20%, stijging kandidaten is 72%</a:t>
            </a:r>
          </a:p>
          <a:p>
            <a:endParaRPr lang="nl-BE"/>
          </a:p>
          <a:p>
            <a:endParaRPr lang="nl-BE"/>
          </a:p>
        </p:txBody>
      </p:sp>
      <p:graphicFrame>
        <p:nvGraphicFramePr>
          <p:cNvPr id="8" name="Tijdelijke aanduiding voor afbeelding 7">
            <a:extLst>
              <a:ext uri="{FF2B5EF4-FFF2-40B4-BE49-F238E27FC236}">
                <a16:creationId xmlns:a16="http://schemas.microsoft.com/office/drawing/2014/main" id="{BB861D19-383F-43D1-BB69-17459D489D07}"/>
              </a:ext>
            </a:extLst>
          </p:cNvPr>
          <p:cNvGraphicFramePr>
            <a:graphicFrameLocks noGrp="1"/>
          </p:cNvGraphicFramePr>
          <p:nvPr>
            <p:ph type="pic" sz="quarter" idx="11"/>
            <p:extLst>
              <p:ext uri="{D42A27DB-BD31-4B8C-83A1-F6EECF244321}">
                <p14:modId xmlns:p14="http://schemas.microsoft.com/office/powerpoint/2010/main" val="3665405676"/>
              </p:ext>
            </p:extLst>
          </p:nvPr>
        </p:nvGraphicFramePr>
        <p:xfrm>
          <a:off x="371475" y="1941513"/>
          <a:ext cx="5822950" cy="4619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3131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ABDFB20-F267-4D61-A516-86090FDDA2A2}"/>
              </a:ext>
            </a:extLst>
          </p:cNvPr>
          <p:cNvSpPr>
            <a:spLocks noGrp="1"/>
          </p:cNvSpPr>
          <p:nvPr>
            <p:ph type="title"/>
          </p:nvPr>
        </p:nvSpPr>
        <p:spPr/>
        <p:txBody>
          <a:bodyPr/>
          <a:lstStyle/>
          <a:p>
            <a:r>
              <a:rPr lang="nl-BE"/>
              <a:t>Invullingsgraad</a:t>
            </a:r>
          </a:p>
        </p:txBody>
      </p:sp>
      <p:sp>
        <p:nvSpPr>
          <p:cNvPr id="4" name="Tijdelijke aanduiding voor tekst 3">
            <a:extLst>
              <a:ext uri="{FF2B5EF4-FFF2-40B4-BE49-F238E27FC236}">
                <a16:creationId xmlns:a16="http://schemas.microsoft.com/office/drawing/2014/main" id="{B2607805-251E-424E-9230-3E665FB60634}"/>
              </a:ext>
            </a:extLst>
          </p:cNvPr>
          <p:cNvSpPr>
            <a:spLocks noGrp="1"/>
          </p:cNvSpPr>
          <p:nvPr>
            <p:ph type="body" sz="quarter" idx="14"/>
          </p:nvPr>
        </p:nvSpPr>
        <p:spPr/>
        <p:txBody>
          <a:bodyPr/>
          <a:lstStyle/>
          <a:p>
            <a:endParaRPr lang="nl-BE"/>
          </a:p>
        </p:txBody>
      </p:sp>
      <p:sp>
        <p:nvSpPr>
          <p:cNvPr id="5" name="Tijdelijke aanduiding voor tekst 4">
            <a:extLst>
              <a:ext uri="{FF2B5EF4-FFF2-40B4-BE49-F238E27FC236}">
                <a16:creationId xmlns:a16="http://schemas.microsoft.com/office/drawing/2014/main" id="{7D55F74B-7D70-4316-A716-33679DDE2A6A}"/>
              </a:ext>
            </a:extLst>
          </p:cNvPr>
          <p:cNvSpPr>
            <a:spLocks noGrp="1"/>
          </p:cNvSpPr>
          <p:nvPr>
            <p:ph type="body" sz="quarter" idx="16"/>
          </p:nvPr>
        </p:nvSpPr>
        <p:spPr/>
        <p:txBody>
          <a:bodyPr/>
          <a:lstStyle/>
          <a:p>
            <a:endParaRPr lang="nl-BE"/>
          </a:p>
        </p:txBody>
      </p:sp>
      <p:graphicFrame>
        <p:nvGraphicFramePr>
          <p:cNvPr id="11" name="Tijdelijke aanduiding voor inhoud 10">
            <a:extLst>
              <a:ext uri="{FF2B5EF4-FFF2-40B4-BE49-F238E27FC236}">
                <a16:creationId xmlns:a16="http://schemas.microsoft.com/office/drawing/2014/main" id="{096CABB2-84B0-4616-AAC6-89B99379992A}"/>
              </a:ext>
            </a:extLst>
          </p:cNvPr>
          <p:cNvGraphicFramePr>
            <a:graphicFrameLocks noGrp="1"/>
          </p:cNvGraphicFramePr>
          <p:nvPr>
            <p:ph sz="quarter" idx="17"/>
            <p:extLst>
              <p:ext uri="{D42A27DB-BD31-4B8C-83A1-F6EECF244321}">
                <p14:modId xmlns:p14="http://schemas.microsoft.com/office/powerpoint/2010/main" val="3367665216"/>
              </p:ext>
            </p:extLst>
          </p:nvPr>
        </p:nvGraphicFramePr>
        <p:xfrm>
          <a:off x="1022967" y="1947584"/>
          <a:ext cx="10421216" cy="37308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3074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Vlaanderen: AgO">
  <a:themeElements>
    <a:clrScheme name="Vlaanderen">
      <a:dk1>
        <a:srgbClr val="000000"/>
      </a:dk1>
      <a:lt1>
        <a:sysClr val="window" lastClr="FFFFFF"/>
      </a:lt1>
      <a:dk2>
        <a:srgbClr val="FFEB00"/>
      </a:dk2>
      <a:lt2>
        <a:srgbClr val="DDDDDD"/>
      </a:lt2>
      <a:accent1>
        <a:srgbClr val="FFEB00"/>
      </a:accent1>
      <a:accent2>
        <a:srgbClr val="7F7F7F"/>
      </a:accent2>
      <a:accent3>
        <a:srgbClr val="000000"/>
      </a:accent3>
      <a:accent4>
        <a:srgbClr val="FFEB00"/>
      </a:accent4>
      <a:accent5>
        <a:srgbClr val="FFFFFF"/>
      </a:accent5>
      <a:accent6>
        <a:srgbClr val="FFEB00"/>
      </a:accent6>
      <a:hlink>
        <a:srgbClr val="FFEB00"/>
      </a:hlink>
      <a:folHlink>
        <a:srgbClr val="7F7F7F"/>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wrap="none" rtlCol="0" anchor="ctr">
        <a:no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Presentatie1" id="{BD7C90DA-361A-47FD-B2AC-1CF14F822890}" vid="{9CC36FE7-6D4A-46E2-A90D-827D3CE4A8EC}"/>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34864c4-3347-40bc-ad3f-110bbe24e4bc">
      <UserInfo>
        <DisplayName>Meskens Shari</DisplayName>
        <AccountId>192</AccountId>
        <AccountType/>
      </UserInfo>
      <UserInfo>
        <DisplayName>De Meester Mieke</DisplayName>
        <AccountId>17</AccountId>
        <AccountType/>
      </UserInfo>
    </SharedWithUsers>
    <Organisatiecontext xmlns="434864c4-3347-40bc-ad3f-110bbe24e4bc">Communicatie</Organisatiecontext>
    <Procesgroep xmlns="434864c4-3347-40bc-ad3f-110bbe24e4bc">Communicatie</Procesgroep>
    <Verslagenmanagementcomit_x00e9_ xmlns="c50641b3-7875-4363-b35d-5adf5d2c2897" xsi:nil="true"/>
    <Documenttype xmlns="434864c4-3347-40bc-ad3f-110bbe24e4bc">Sjabloon</Documenttype>
    <_dlc_DocId xmlns="434864c4-3347-40bc-ad3f-110bbe24e4bc">N6EAPUU4JYAF-1908024453-109</_dlc_DocId>
    <_dlc_DocIdUrl xmlns="434864c4-3347-40bc-ad3f-110bbe24e4bc">
      <Url>https://vlaamseoverheid.sharepoint.com/sites/agointranet/_layouts/15/DocIdRedir.aspx?ID=N6EAPUU4JYAF-1908024453-109</Url>
      <Description>N6EAPUU4JYAF-1908024453-109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8451B07CFCBF4686D875090892483A" ma:contentTypeVersion="17" ma:contentTypeDescription="Een nieuw document maken." ma:contentTypeScope="" ma:versionID="f05617b8ba8b271fe7e988ba3f15075a">
  <xsd:schema xmlns:xsd="http://www.w3.org/2001/XMLSchema" xmlns:xs="http://www.w3.org/2001/XMLSchema" xmlns:p="http://schemas.microsoft.com/office/2006/metadata/properties" xmlns:ns2="c50641b3-7875-4363-b35d-5adf5d2c2897" xmlns:ns3="434864c4-3347-40bc-ad3f-110bbe24e4bc" targetNamespace="http://schemas.microsoft.com/office/2006/metadata/properties" ma:root="true" ma:fieldsID="0b1fb0265f52a97faa9b40a7fbfc233d" ns2:_="" ns3:_="">
    <xsd:import namespace="c50641b3-7875-4363-b35d-5adf5d2c2897"/>
    <xsd:import namespace="434864c4-3347-40bc-ad3f-110bbe24e4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Documenttype" minOccurs="0"/>
                <xsd:element ref="ns3:Organisatiecontext" minOccurs="0"/>
                <xsd:element ref="ns3:_dlc_DocId" minOccurs="0"/>
                <xsd:element ref="ns3:_dlc_DocIdUrl" minOccurs="0"/>
                <xsd:element ref="ns3:_dlc_DocIdPersistId" minOccurs="0"/>
                <xsd:element ref="ns2:MediaServiceAutoKeyPoints" minOccurs="0"/>
                <xsd:element ref="ns2:MediaServiceKeyPoints" minOccurs="0"/>
                <xsd:element ref="ns2:Verslagenmanagementcomit_x00e9_" minOccurs="0"/>
                <xsd:element ref="ns3:Procesgroep" minOccurs="0"/>
                <xsd:element ref="ns3:SharedWithUsers" minOccurs="0"/>
                <xsd:element ref="ns3:SharedWithDetail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641b3-7875-4363-b35d-5adf5d2c28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Verslagenmanagementcomit_x00e9_" ma:index="20" nillable="true" ma:displayName="Verslagen managementcomité" ma:format="Dropdown" ma:internalName="Verslagenmanagementcomit_x00e9_">
      <xsd:simpleType>
        <xsd:restriction base="dms:Text">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4864c4-3347-40bc-ad3f-110bbe24e4bc" elementFormDefault="qualified">
    <xsd:import namespace="http://schemas.microsoft.com/office/2006/documentManagement/types"/>
    <xsd:import namespace="http://schemas.microsoft.com/office/infopath/2007/PartnerControls"/>
    <xsd:element name="Documenttype" ma:index="13" nillable="true" ma:displayName="Documenttype" ma:format="Dropdown" ma:indexed="true" ma:internalName="Documenttype">
      <xsd:simpleType>
        <xsd:union memberTypes="dms:Text">
          <xsd:simpleType>
            <xsd:restriction base="dms:Choice">
              <xsd:enumeration value="Afsprakenkader"/>
              <xsd:enumeration value="Sjabloon"/>
              <xsd:enumeration value="Presentatie"/>
              <xsd:enumeration value="Gebruikershandleiding"/>
              <xsd:enumeration value="Info"/>
              <xsd:enumeration value="Logo"/>
              <xsd:enumeration value="Verslagen MC"/>
              <xsd:enumeration value="Verslaggeving"/>
            </xsd:restriction>
          </xsd:simpleType>
        </xsd:union>
      </xsd:simpleType>
    </xsd:element>
    <xsd:element name="Organisatiecontext" ma:index="14" nillable="true" ma:displayName="Organisatiecontext" ma:format="Dropdown" ma:indexed="true" ma:internalName="Organisatiecontext">
      <xsd:simpleType>
        <xsd:union memberTypes="dms:Text">
          <xsd:simpleType>
            <xsd:restriction base="dms:Choice">
              <xsd:enumeration value="Communicatie"/>
              <xsd:enumeration value="ICT"/>
              <xsd:enumeration value="Informatiebeheer"/>
              <xsd:enumeration value="Selectie"/>
              <xsd:enumeration value="Personeelszaken"/>
              <xsd:enumeration value="Change"/>
              <xsd:enumeration value="Optimalisatie"/>
              <xsd:enumeration value="Financiën"/>
              <xsd:enumeration value="Beleid"/>
              <xsd:enumeration value="Organisatiebeheersing"/>
              <xsd:enumeration value="Organisatieontwikkeling"/>
              <xsd:enumeration value="Processen"/>
              <xsd:enumeration value="Infrastructuur"/>
              <xsd:enumeration value="Directieteam"/>
            </xsd:restriction>
          </xsd:simpleType>
        </xsd:union>
      </xsd:simpleType>
    </xsd:element>
    <xsd:element name="_dlc_DocId" ma:index="15" nillable="true" ma:displayName="Waarde van de document-id" ma:description="De waarde van de document-id die aan dit item is toegewezen." ma:internalName="_dlc_DocId" ma:readOnly="true">
      <xsd:simpleType>
        <xsd:restriction base="dms:Text"/>
      </xsd:simpleType>
    </xsd:element>
    <xsd:element name="_dlc_DocIdUrl" ma:index="16"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Procesgroep" ma:index="21" nillable="true" ma:displayName="Procesgroep" ma:format="Dropdown" ma:internalName="Procesgroep">
      <xsd:simpleType>
        <xsd:restriction base="dms:Choice">
          <xsd:enumeration value="Adviesverlening"/>
          <xsd:enumeration value="Afwezigheden"/>
          <xsd:enumeration value="AgO-intern HR"/>
          <xsd:enumeration value="Applicatiebeheer"/>
          <xsd:enumeration value="Coachen en faciliteren"/>
          <xsd:enumeration value="Communicatie"/>
          <xsd:enumeration value="Doorstroom en administratieve wijzigingen"/>
          <xsd:enumeration value="Evaluatie en vorming"/>
          <xsd:enumeration value="Facility"/>
          <xsd:enumeration value="Financieel"/>
          <xsd:enumeration value="Globale werkinstructies"/>
          <xsd:enumeration value="HR Beleid"/>
          <xsd:enumeration value="ICT"/>
          <xsd:enumeration value="Individuele sociale dienstverlening"/>
          <xsd:enumeration value="Informatiebeheer"/>
          <xsd:enumeration value="Instroom"/>
          <xsd:enumeration value="Logistiek en Financiën"/>
          <xsd:enumeration value="Loonadministratie"/>
          <xsd:enumeration value="Loonverwerking"/>
          <xsd:enumeration value="Operationeel management"/>
          <xsd:enumeration value="Organisatiebeheer"/>
          <xsd:enumeration value="Raamcontractbeheer"/>
          <xsd:enumeration value="Rapportering en Datahygiëne"/>
          <xsd:enumeration value="Setup en toegangsbeheer"/>
          <xsd:enumeration value="Uitstroom"/>
          <xsd:enumeration value="Welzijn"/>
        </xsd:restriction>
      </xsd:simple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E062135-D150-4408-90D2-ECF06B62502E}">
  <ds:schemaRefs>
    <ds:schemaRef ds:uri="http://schemas.microsoft.com/sharepoint/v3/contenttype/forms"/>
  </ds:schemaRefs>
</ds:datastoreItem>
</file>

<file path=customXml/itemProps2.xml><?xml version="1.0" encoding="utf-8"?>
<ds:datastoreItem xmlns:ds="http://schemas.openxmlformats.org/officeDocument/2006/customXml" ds:itemID="{CA81C88C-3DD8-42D8-BD5C-D3BC433EF002}">
  <ds:schemaRefs>
    <ds:schemaRef ds:uri="434864c4-3347-40bc-ad3f-110bbe24e4bc"/>
    <ds:schemaRef ds:uri="c50641b3-7875-4363-b35d-5adf5d2c28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3AC7CA-BAB0-433A-88A3-258EBABF156E}">
  <ds:schemaRefs>
    <ds:schemaRef ds:uri="434864c4-3347-40bc-ad3f-110bbe24e4bc"/>
    <ds:schemaRef ds:uri="c50641b3-7875-4363-b35d-5adf5d2c28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223799A-4574-43E8-A24C-EA4E0C9D32F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1393</Words>
  <Application>Microsoft Office PowerPoint</Application>
  <PresentationFormat>Breedbeeld</PresentationFormat>
  <Paragraphs>197</Paragraphs>
  <Slides>29</Slides>
  <Notes>19</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29</vt:i4>
      </vt:variant>
    </vt:vector>
  </HeadingPairs>
  <TitlesOfParts>
    <vt:vector size="38" baseType="lpstr">
      <vt:lpstr>Flanders Art Sans</vt:lpstr>
      <vt:lpstr>FlandersArtSans-Regular</vt:lpstr>
      <vt:lpstr>FlandersArtSans-Bold</vt:lpstr>
      <vt:lpstr>Arial</vt:lpstr>
      <vt:lpstr>Calibri Light</vt:lpstr>
      <vt:lpstr>Calibri</vt:lpstr>
      <vt:lpstr>Flanders Art Sans Bold</vt:lpstr>
      <vt:lpstr>Wingdings</vt:lpstr>
      <vt:lpstr>Vlaanderen: AgO</vt:lpstr>
      <vt:lpstr>Dienstverlening R&amp;S</vt:lpstr>
      <vt:lpstr>Agenda</vt:lpstr>
      <vt:lpstr>Aanleiding</vt:lpstr>
      <vt:lpstr>Trends HR (vorige HR BP-Netwerk)</vt:lpstr>
      <vt:lpstr>Enkele cijfers</vt:lpstr>
      <vt:lpstr>Enkele cijfers</vt:lpstr>
      <vt:lpstr>Enkele cijfers </vt:lpstr>
      <vt:lpstr>Enkele cijfers</vt:lpstr>
      <vt:lpstr>Invullingsgraad</vt:lpstr>
      <vt:lpstr>Arbeidsmarktcommunicatie</vt:lpstr>
      <vt:lpstr>Enkele cijfers</vt:lpstr>
      <vt:lpstr>Vergelijking tussen 2021 en 2022 Van 1 januari tot en met 31 mei</vt:lpstr>
      <vt:lpstr>PowerPoint-presentatie</vt:lpstr>
      <vt:lpstr>Arbeidsmarkt-krapte</vt:lpstr>
      <vt:lpstr>PowerPoint-presentatie</vt:lpstr>
      <vt:lpstr>PowerPoint-presentatie</vt:lpstr>
      <vt:lpstr>De top 5 sterke punten</vt:lpstr>
      <vt:lpstr>De top 5 verbeterpunten</vt:lpstr>
      <vt:lpstr>Momenteel: extern onderzoek lopende  (ism Ipsos en KULeuven) </vt:lpstr>
      <vt:lpstr>Acties op korte termijn</vt:lpstr>
      <vt:lpstr>Acties op MLT</vt:lpstr>
      <vt:lpstr>Andere ideeën</vt:lpstr>
      <vt:lpstr>Selectieprocedures</vt:lpstr>
      <vt:lpstr>Selectieprocedure</vt:lpstr>
      <vt:lpstr>Acties op korte termijn</vt:lpstr>
      <vt:lpstr>Acties op middellange termijn</vt:lpstr>
      <vt:lpstr>Vragen voor HR BP’s</vt:lpstr>
      <vt:lpstr>Vragen aan HRBP’s</vt:lpstr>
      <vt:lpstr>PowerPoint-presentatie</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TEMPLATE BY SMARTPRESENTATIONS</dc:subject>
  <dc:creator>Alewaters Hilde</dc:creator>
  <cp:lastModifiedBy>Cordier Patrick</cp:lastModifiedBy>
  <cp:revision>2</cp:revision>
  <dcterms:created xsi:type="dcterms:W3CDTF">2021-10-05T11:26:25Z</dcterms:created>
  <dcterms:modified xsi:type="dcterms:W3CDTF">2022-06-21T07:17:29Z</dcterms:modified>
  <cp:category>SMARTPRESENTATIONS.BE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0x010100D88451B07CFCBF4686D875090892483A</vt:lpwstr>
  </property>
  <property fmtid="{D5CDD505-2E9C-101B-9397-08002B2CF9AE}" pid="3" name="_dlc_DocIdItemGuid">
    <vt:lpwstr>441fac34-7ac5-4cce-8479-4ddd11d1dde8</vt:lpwstr>
  </property>
</Properties>
</file>