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98_46D63399.xml" ContentType="application/vnd.ms-powerpoint.comments+xml"/>
  <Override PartName="/ppt/notesSlides/notesSlide4.xml" ContentType="application/vnd.openxmlformats-officedocument.presentationml.notesSlide+xml"/>
  <Override PartName="/ppt/comments/modernComment_1C3_25DF0A1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B8_CF49C009.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BE_2CC3A6D1.xml" ContentType="application/vnd.ms-powerpoint.comments+xml"/>
  <Override PartName="/ppt/notesSlides/notesSlide8.xml" ContentType="application/vnd.openxmlformats-officedocument.presentationml.notesSlide+xml"/>
  <Override PartName="/ppt/comments/modernComment_1C2_84EA35E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BF_CFC4BC2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AF_1FBB0DB.xml" ContentType="application/vnd.ms-powerpoint.comments+xml"/>
  <Override PartName="/ppt/comments/modernComment_1B0_354CB218.xml" ContentType="application/vnd.ms-powerpoint.comments+xml"/>
  <Override PartName="/ppt/comments/modernComment_1B2_1CF225E9.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F2_741CA19B.xml" ContentType="application/vnd.ms-powerpoint.comments+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746" r:id="rId6"/>
    <p:sldMasterId id="2147483660" r:id="rId7"/>
    <p:sldMasterId id="2147483752" r:id="rId8"/>
  </p:sldMasterIdLst>
  <p:notesMasterIdLst>
    <p:notesMasterId r:id="rId58"/>
  </p:notesMasterIdLst>
  <p:handoutMasterIdLst>
    <p:handoutMasterId r:id="rId59"/>
  </p:handoutMasterIdLst>
  <p:sldIdLst>
    <p:sldId id="265" r:id="rId9"/>
    <p:sldId id="500" r:id="rId10"/>
    <p:sldId id="501" r:id="rId11"/>
    <p:sldId id="502" r:id="rId12"/>
    <p:sldId id="408" r:id="rId13"/>
    <p:sldId id="451" r:id="rId14"/>
    <p:sldId id="440" r:id="rId15"/>
    <p:sldId id="472" r:id="rId16"/>
    <p:sldId id="446" r:id="rId17"/>
    <p:sldId id="450" r:id="rId18"/>
    <p:sldId id="444" r:id="rId19"/>
    <p:sldId id="452" r:id="rId20"/>
    <p:sldId id="453" r:id="rId21"/>
    <p:sldId id="454" r:id="rId22"/>
    <p:sldId id="455" r:id="rId23"/>
    <p:sldId id="457" r:id="rId24"/>
    <p:sldId id="456" r:id="rId25"/>
    <p:sldId id="447" r:id="rId26"/>
    <p:sldId id="426" r:id="rId27"/>
    <p:sldId id="429" r:id="rId28"/>
    <p:sldId id="449" r:id="rId29"/>
    <p:sldId id="430" r:id="rId30"/>
    <p:sldId id="431" r:id="rId31"/>
    <p:sldId id="432" r:id="rId32"/>
    <p:sldId id="434" r:id="rId33"/>
    <p:sldId id="437" r:id="rId34"/>
    <p:sldId id="438" r:id="rId35"/>
    <p:sldId id="448" r:id="rId36"/>
    <p:sldId id="427" r:id="rId37"/>
    <p:sldId id="428" r:id="rId38"/>
    <p:sldId id="473" r:id="rId39"/>
    <p:sldId id="484" r:id="rId40"/>
    <p:sldId id="488" r:id="rId41"/>
    <p:sldId id="489" r:id="rId42"/>
    <p:sldId id="496" r:id="rId43"/>
    <p:sldId id="491" r:id="rId44"/>
    <p:sldId id="490" r:id="rId45"/>
    <p:sldId id="497" r:id="rId46"/>
    <p:sldId id="492" r:id="rId47"/>
    <p:sldId id="493" r:id="rId48"/>
    <p:sldId id="486" r:id="rId49"/>
    <p:sldId id="487" r:id="rId50"/>
    <p:sldId id="494" r:id="rId51"/>
    <p:sldId id="495" r:id="rId52"/>
    <p:sldId id="498" r:id="rId53"/>
    <p:sldId id="499" r:id="rId54"/>
    <p:sldId id="393" r:id="rId55"/>
    <p:sldId id="401" r:id="rId56"/>
    <p:sldId id="409" r:id="rId57"/>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Flanders Art Sans" panose="020B0604020202020204" charset="0"/>
      <p:regular r:id="rId66"/>
      <p:bold r:id="rId67"/>
      <p:italic r:id="rId68"/>
    </p:embeddedFont>
    <p:embeddedFont>
      <p:font typeface="Flanders Art Sans Bold" panose="020B0604020202020204" charset="0"/>
      <p:bold r:id="rId69"/>
      <p:italic r:id="rId70"/>
      <p:boldItalic r:id="rId71"/>
    </p:embeddedFont>
    <p:embeddedFont>
      <p:font typeface="FlandersArtSans-Bold" panose="020B0604020202020204" charset="0"/>
      <p:bold r:id="rId72"/>
    </p:embeddedFont>
    <p:embeddedFont>
      <p:font typeface="FlandersArtSans-Regular" panose="00000500000000000000" charset="0"/>
      <p:regular r:id="rId73"/>
    </p:embeddedFont>
    <p:embeddedFont>
      <p:font typeface="Segoe UI" panose="020B0502040204020203" pitchFamily="34" charset="0"/>
      <p:regular r:id="rId74"/>
      <p:bold r:id="rId75"/>
      <p:italic r:id="rId76"/>
      <p:boldItalic r:id="rId7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88B471-96A2-63E0-E3F6-D462A79B40A5}" name="De Roeck Eleni" initials="DRE" userId="S::eleni.deroeck@vlaanderen.be::687369b1-0cef-477b-89e3-51c8b8ea4dd2" providerId="AD"/>
  <p188:author id="{B273C97E-7ABE-73E9-40A8-A54440CA025F}" name="Alewaters Hilde" initials="AH" userId="S::hilde.alewaters@vlaanderen.be::9956719c-eeda-4115-b637-f3759cd9d540" providerId="AD"/>
  <p188:author id="{4F348FC8-14F1-8EA7-2CB0-D6D8C473C1DC}" name="Hameeuw Alexander" initials="HA" userId="S::alexander.hameeuw@vlaanderen.be::de2a3fe4-b318-4374-bcf9-2f616d2e11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CD20C-93A8-E39D-BA5D-E4AEE200F661}" v="33" dt="2022-05-23T07:41:06.257"/>
    <p1510:client id="{27AC1670-6FB2-4EA3-B7FB-7FE2E57A18E9}" v="2860" vWet="2862" dt="2022-05-24T06:41:45.730"/>
    <p1510:client id="{CF930529-0DA6-955E-744A-6A53CC477428}" v="28" dt="2022-05-23T08:59:24.255"/>
    <p1510:client id="{D445E566-4554-DC57-BE40-78B9FA6C0AB7}" v="19" dt="2022-05-23T21:26:18.549"/>
    <p1510:client id="{D93959BE-5E15-6469-803F-4B4D3913679B}" v="14" dt="2022-05-24T06:54:34.863"/>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77" autoAdjust="0"/>
  </p:normalViewPr>
  <p:slideViewPr>
    <p:cSldViewPr snapToGrid="0">
      <p:cViewPr varScale="1">
        <p:scale>
          <a:sx n="60" d="100"/>
          <a:sy n="60" d="100"/>
        </p:scale>
        <p:origin x="1522" y="53"/>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4.fntdata"/><Relationship Id="rId68" Type="http://schemas.openxmlformats.org/officeDocument/2006/relationships/font" Target="fonts/font9.fntdata"/><Relationship Id="rId84"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2.fntdata"/><Relationship Id="rId82"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3.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7.fntdata"/></Relationships>
</file>

<file path=ppt/comments/modernComment_198_46D63399.xml><?xml version="1.0" encoding="utf-8"?>
<p188:cmLst xmlns:a="http://schemas.openxmlformats.org/drawingml/2006/main" xmlns:r="http://schemas.openxmlformats.org/officeDocument/2006/relationships" xmlns:p188="http://schemas.microsoft.com/office/powerpoint/2018/8/main">
  <p188:cm id="{49DF6222-182D-4128-BEC8-C5F14E739AC5}" authorId="{B273C97E-7ABE-73E9-40A8-A54440CA025F}" status="resolved" created="2022-05-18T06:17:21.623">
    <pc:sldMkLst xmlns:pc="http://schemas.microsoft.com/office/powerpoint/2013/main/command">
      <pc:docMk/>
      <pc:sldMk cId="1188443033" sldId="408"/>
    </pc:sldMkLst>
    <p188:txBody>
      <a:bodyPr/>
      <a:lstStyle/>
      <a:p>
        <a:r>
          <a:rPr lang="en-US"/>
          <a:t>[@De Roeck Eleni] : misschien hier ook de tegel 'print screen" van vergoedingen en toelagen toevoegen</a:t>
        </a:r>
      </a:p>
    </p188:txBody>
  </p188:cm>
</p188:cmLst>
</file>

<file path=ppt/comments/modernComment_1AF_1FBB0DB.xml><?xml version="1.0" encoding="utf-8"?>
<p188:cmLst xmlns:a="http://schemas.openxmlformats.org/drawingml/2006/main" xmlns:r="http://schemas.openxmlformats.org/officeDocument/2006/relationships" xmlns:p188="http://schemas.microsoft.com/office/powerpoint/2018/8/main">
  <p188:cm id="{9BCE92C7-B4FA-41A1-B505-B039C7CDE47C}" authorId="{B273C97E-7ABE-73E9-40A8-A54440CA025F}" created="2022-05-12T06:42:40.708">
    <pc:sldMkLst xmlns:pc="http://schemas.microsoft.com/office/powerpoint/2013/main/command">
      <pc:docMk/>
      <pc:sldMk cId="33272027" sldId="431"/>
    </pc:sldMkLst>
    <p188:txBody>
      <a:bodyPr/>
      <a:lstStyle/>
      <a:p>
        <a:r>
          <a:rPr lang="en-US"/>
          <a:t>Specifieke behoeften DCPA en HR</a:t>
        </a:r>
      </a:p>
    </p188:txBody>
  </p188:cm>
</p188:cmLst>
</file>

<file path=ppt/comments/modernComment_1B0_354CB218.xml><?xml version="1.0" encoding="utf-8"?>
<p188:cmLst xmlns:a="http://schemas.openxmlformats.org/drawingml/2006/main" xmlns:r="http://schemas.openxmlformats.org/officeDocument/2006/relationships" xmlns:p188="http://schemas.microsoft.com/office/powerpoint/2018/8/main">
  <p188:cm id="{BA6EB5CF-70EB-4BA7-BA29-C7FC264E4956}" authorId="{B273C97E-7ABE-73E9-40A8-A54440CA025F}" created="2022-05-12T06:44:21.839">
    <pc:sldMkLst xmlns:pc="http://schemas.microsoft.com/office/powerpoint/2013/main/command">
      <pc:docMk/>
      <pc:sldMk cId="894218776" sldId="432"/>
    </pc:sldMkLst>
    <p188:replyLst>
      <p188:reply id="{3D7FD247-BE28-48C6-92FF-4AD1B2582ED2}" authorId="{4F348FC8-14F1-8EA7-2CB0-D6D8C473C1DC}" created="2022-05-12T08:44:30.202">
        <p188:txBody>
          <a:bodyPr/>
          <a:lstStyle/>
          <a:p>
            <a:r>
              <a:rPr lang="en-US"/>
              <a:t>aangepast</a:t>
            </a:r>
          </a:p>
        </p188:txBody>
      </p188:reply>
    </p188:replyLst>
    <p188:txBody>
      <a:bodyPr/>
      <a:lstStyle/>
      <a:p>
        <a:r>
          <a:rPr lang="en-US"/>
          <a:t>[@Hameeuw Alexander] dit is zeer helder, ik zou de 2 naast elkaar plaatsen (ze zijn dan wel iets kleiner in weergave maar het maakt het makkelijker om te vergelijken) ik heb nu een 5tal keer de eerste met de volgende slide gewisseld</a:t>
        </a:r>
      </a:p>
    </p188:txBody>
  </p188:cm>
</p188:cmLst>
</file>

<file path=ppt/comments/modernComment_1B2_1CF225E9.xml><?xml version="1.0" encoding="utf-8"?>
<p188:cmLst xmlns:a="http://schemas.openxmlformats.org/drawingml/2006/main" xmlns:r="http://schemas.openxmlformats.org/officeDocument/2006/relationships" xmlns:p188="http://schemas.microsoft.com/office/powerpoint/2018/8/main">
  <p188:cm id="{47740085-6D48-4A2A-B73B-A90C231971EF}" authorId="{B273C97E-7ABE-73E9-40A8-A54440CA025F}" created="2022-05-12T06:44:57.608">
    <pc:sldMkLst xmlns:pc="http://schemas.microsoft.com/office/powerpoint/2013/main/command">
      <pc:docMk/>
      <pc:sldMk cId="485631465" sldId="434"/>
    </pc:sldMkLst>
    <p188:txBody>
      <a:bodyPr/>
      <a:lstStyle/>
      <a:p>
        <a:r>
          <a:rPr lang="en-US"/>
          <a:t>[@Hameeuw Alexander] idem hier, al zou ik ze hier onder elkaar plaatsen om geen info te verliezen in de breedte</a:t>
        </a:r>
      </a:p>
    </p188:txBody>
  </p188:cm>
</p188:cmLst>
</file>

<file path=ppt/comments/modernComment_1B8_CF49C009.xml><?xml version="1.0" encoding="utf-8"?>
<p188:cmLst xmlns:a="http://schemas.openxmlformats.org/drawingml/2006/main" xmlns:r="http://schemas.openxmlformats.org/officeDocument/2006/relationships" xmlns:p188="http://schemas.microsoft.com/office/powerpoint/2018/8/main">
  <p188:cm id="{26BE838E-3CFF-47AA-9E72-7AE6EFAB6ACD}" authorId="{B273C97E-7ABE-73E9-40A8-A54440CA025F}" status="resolved" created="2022-05-18T06:08:22.327">
    <pc:sldMkLst xmlns:pc="http://schemas.microsoft.com/office/powerpoint/2013/main/command">
      <pc:docMk/>
      <pc:sldMk cId="3477717001" sldId="440"/>
    </pc:sldMkLst>
    <p188:txBody>
      <a:bodyPr/>
      <a:lstStyle/>
      <a:p>
        <a:r>
          <a:rPr lang="en-US"/>
          <a:t>mooie samenvatting, overzichtelijk en zeer duidelijk om te starten</a:t>
        </a:r>
      </a:p>
    </p188:txBody>
  </p188:cm>
</p188:cmLst>
</file>

<file path=ppt/comments/modernComment_1BE_2CC3A6D1.xml><?xml version="1.0" encoding="utf-8"?>
<p188:cmLst xmlns:a="http://schemas.openxmlformats.org/drawingml/2006/main" xmlns:r="http://schemas.openxmlformats.org/officeDocument/2006/relationships" xmlns:p188="http://schemas.microsoft.com/office/powerpoint/2018/8/main">
  <p188:cm id="{F6C4C637-ED88-44DF-A279-8B517C2CF64F}" authorId="{B273C97E-7ABE-73E9-40A8-A54440CA025F}" status="resolved" created="2022-05-18T06:05:38.010">
    <ac:txMkLst xmlns:ac="http://schemas.microsoft.com/office/drawing/2013/main/command">
      <pc:docMk xmlns:pc="http://schemas.microsoft.com/office/powerpoint/2013/main/command"/>
      <pc:sldMk xmlns:pc="http://schemas.microsoft.com/office/powerpoint/2013/main/command" cId="751019729" sldId="446"/>
      <ac:spMk id="3" creationId="{514FC4DB-5DCF-4B46-A39B-EB9D6B0D8335}"/>
      <ac:txMk cp="106" len="25">
        <ac:context len="460" hash="1964991920"/>
      </ac:txMk>
    </ac:txMkLst>
    <p188:pos x="4082142" y="859971"/>
    <p188:txBody>
      <a:bodyPr/>
      <a:lstStyle/>
      <a:p>
        <a:r>
          <a:rPr lang="en-US"/>
          <a:t>Vlimpers-contactformulier</a:t>
        </a:r>
      </a:p>
    </p188:txBody>
  </p188:cm>
</p188:cmLst>
</file>

<file path=ppt/comments/modernComment_1BF_CFC4BC29.xml><?xml version="1.0" encoding="utf-8"?>
<p188:cmLst xmlns:a="http://schemas.openxmlformats.org/drawingml/2006/main" xmlns:r="http://schemas.openxmlformats.org/officeDocument/2006/relationships" xmlns:p188="http://schemas.microsoft.com/office/powerpoint/2018/8/main">
  <p188:cm id="{7462010B-177D-4573-BB06-09F050AE5077}" authorId="{B273C97E-7ABE-73E9-40A8-A54440CA025F}" status="resolved" created="2022-05-18T06:09:50.283">
    <ac:txMkLst xmlns:ac="http://schemas.microsoft.com/office/drawing/2013/main/command">
      <pc:docMk xmlns:pc="http://schemas.microsoft.com/office/powerpoint/2013/main/command"/>
      <pc:sldMk xmlns:pc="http://schemas.microsoft.com/office/powerpoint/2013/main/command" cId="3485776937" sldId="447"/>
      <ac:spMk id="3" creationId="{E073543E-4D26-453F-BDC5-8AE65597CA23}"/>
      <ac:txMk cp="79">
        <ac:context len="321" hash="2147614754"/>
      </ac:txMk>
    </ac:txMkLst>
    <p188:pos x="9187542" y="217714"/>
    <p188:txBody>
      <a:bodyPr/>
      <a:lstStyle/>
      <a:p>
        <a:r>
          <a:rPr lang="en-US"/>
          <a:t>ondertussen Vlaanderen Intern voor HR-professionals (geen HR-nieuwsbrief meer)</a:t>
        </a:r>
      </a:p>
    </p188:txBody>
  </p188:cm>
  <p188:cm id="{A640C019-F337-4199-A8F9-060C98CD75B5}" authorId="{B273C97E-7ABE-73E9-40A8-A54440CA025F}" status="resolved" created="2022-05-18T06:10:12.627">
    <ac:txMkLst xmlns:ac="http://schemas.microsoft.com/office/drawing/2013/main/command">
      <pc:docMk xmlns:pc="http://schemas.microsoft.com/office/powerpoint/2013/main/command"/>
      <pc:sldMk xmlns:pc="http://schemas.microsoft.com/office/powerpoint/2013/main/command" cId="3485776937" sldId="447"/>
      <ac:spMk id="3" creationId="{E073543E-4D26-453F-BDC5-8AE65597CA23}"/>
      <ac:txMk cp="93" len="3">
        <ac:context len="321" hash="2147614754"/>
      </ac:txMk>
    </ac:txMkLst>
    <p188:pos x="2035628" y="1328057"/>
    <p188:txBody>
      <a:bodyPr/>
      <a:lstStyle/>
      <a:p>
        <a:r>
          <a:rPr lang="en-US"/>
          <a:t>Aangepaste webpagina's woon-werkverkeer</a:t>
        </a:r>
      </a:p>
    </p188:txBody>
  </p188:cm>
  <p188:cm id="{7DABD277-E504-4F22-84D9-C46B83E8142E}" authorId="{B273C97E-7ABE-73E9-40A8-A54440CA025F}" status="resolved" created="2022-05-18T06:10:39.925">
    <ac:txMkLst xmlns:ac="http://schemas.microsoft.com/office/drawing/2013/main/command">
      <pc:docMk xmlns:pc="http://schemas.microsoft.com/office/powerpoint/2013/main/command"/>
      <pc:sldMk xmlns:pc="http://schemas.microsoft.com/office/powerpoint/2013/main/command" cId="3485776937" sldId="447"/>
      <ac:spMk id="3" creationId="{E073543E-4D26-453F-BDC5-8AE65597CA23}"/>
      <ac:txMk cp="181">
        <ac:context len="321" hash="2147614754"/>
      </ac:txMk>
    </ac:txMkLst>
    <p188:pos x="10341428" y="2166257"/>
    <p188:txBody>
      <a:bodyPr/>
      <a:lstStyle/>
      <a:p>
        <a:r>
          <a:rPr lang="en-US"/>
          <a:t>terug te vinden zou ik schrappen in lijn met de andere staakwoorden</a:t>
        </a:r>
      </a:p>
    </p188:txBody>
  </p188:cm>
  <p188:cm id="{70734FF7-FF62-4297-BB15-6E61ED2BFF22}" authorId="{B273C97E-7ABE-73E9-40A8-A54440CA025F}" status="resolved" created="2022-05-18T06:11:12.472">
    <ac:deMkLst xmlns:ac="http://schemas.microsoft.com/office/drawing/2013/main/command">
      <pc:docMk xmlns:pc="http://schemas.microsoft.com/office/powerpoint/2013/main/command"/>
      <pc:sldMk xmlns:pc="http://schemas.microsoft.com/office/powerpoint/2013/main/command" cId="3485776937" sldId="447"/>
      <ac:spMk id="3" creationId="{E073543E-4D26-453F-BDC5-8AE65597CA23}"/>
    </ac:deMkLst>
    <p188:txBody>
      <a:bodyPr/>
      <a:lstStyle/>
      <a:p>
        <a:r>
          <a:rPr lang="en-US"/>
          <a:t>koppeltekens gebruiken bij Vlimpers samenstellingen</a:t>
        </a:r>
      </a:p>
    </p188:txBody>
  </p188:cm>
</p188:cmLst>
</file>

<file path=ppt/comments/modernComment_1C2_84EA35E7.xml><?xml version="1.0" encoding="utf-8"?>
<p188:cmLst xmlns:a="http://schemas.openxmlformats.org/drawingml/2006/main" xmlns:r="http://schemas.openxmlformats.org/officeDocument/2006/relationships" xmlns:p188="http://schemas.microsoft.com/office/powerpoint/2018/8/main">
  <p188:cm id="{5E4869C2-4044-4052-8ABE-A1EB7A808011}" authorId="{B273C97E-7ABE-73E9-40A8-A54440CA025F}" status="resolved" created="2022-05-18T06:06:00.839">
    <ac:deMkLst xmlns:ac="http://schemas.microsoft.com/office/drawing/2013/main/command">
      <pc:docMk xmlns:pc="http://schemas.microsoft.com/office/powerpoint/2013/main/command"/>
      <pc:sldMk xmlns:pc="http://schemas.microsoft.com/office/powerpoint/2013/main/command" cId="2229941735" sldId="450"/>
      <ac:spMk id="3" creationId="{116ED7D0-4087-40BB-A132-0299ECB981EA}"/>
    </ac:deMkLst>
    <p188:txBody>
      <a:bodyPr/>
      <a:lstStyle/>
      <a:p>
        <a:r>
          <a:rPr lang="en-US"/>
          <a:t>dagtickets?</a:t>
        </a:r>
      </a:p>
    </p188:txBody>
  </p188:cm>
</p188:cmLst>
</file>

<file path=ppt/comments/modernComment_1C3_25DF0A1F.xml><?xml version="1.0" encoding="utf-8"?>
<p188:cmLst xmlns:a="http://schemas.openxmlformats.org/drawingml/2006/main" xmlns:r="http://schemas.openxmlformats.org/officeDocument/2006/relationships" xmlns:p188="http://schemas.microsoft.com/office/powerpoint/2018/8/main">
  <p188:cm id="{F2A9FAAC-924C-4CDC-B8F0-2D8850F678DE}" authorId="{B273C97E-7ABE-73E9-40A8-A54440CA025F}" status="resolved" created="2022-05-18T06:07:54.342">
    <ac:deMkLst xmlns:ac="http://schemas.microsoft.com/office/drawing/2013/main/command">
      <pc:docMk xmlns:pc="http://schemas.microsoft.com/office/powerpoint/2013/main/command"/>
      <pc:sldMk xmlns:pc="http://schemas.microsoft.com/office/powerpoint/2013/main/command" cId="635374111" sldId="451"/>
      <ac:graphicFrameMk id="4" creationId="{99122A34-BAC6-4B4A-95EF-47CFF49EEA44}"/>
    </ac:deMkLst>
    <p188:txBody>
      <a:bodyPr/>
      <a:lstStyle/>
      <a:p>
        <a:r>
          <a:rPr lang="en-US"/>
          <a:t>deze slide heeft weinig contract waardoor deze moeilijker leesbaar is voor mensen met een visuele beperking - ofwel achtergrond kleur donkerder maken ofwel gele achtergrond met zwarte letters in huisstijl</a:t>
        </a:r>
      </a:p>
    </p188:txBody>
  </p188:cm>
</p188:cmLst>
</file>

<file path=ppt/comments/modernComment_1F2_741CA19B.xml><?xml version="1.0" encoding="utf-8"?>
<p188:cmLst xmlns:a="http://schemas.openxmlformats.org/drawingml/2006/main" xmlns:r="http://schemas.openxmlformats.org/officeDocument/2006/relationships" xmlns:p188="http://schemas.microsoft.com/office/powerpoint/2018/8/main">
  <p188:cm id="{64240E51-75E7-49AA-AC11-5D0547D74C6E}" authorId="{B273C97E-7ABE-73E9-40A8-A54440CA025F}" created="2022-05-23T07:37:04.940">
    <pc:sldMkLst xmlns:pc="http://schemas.microsoft.com/office/powerpoint/2013/main/command">
      <pc:docMk/>
      <pc:sldMk cId="1948033435" sldId="498"/>
    </pc:sldMkLst>
    <p188:txBody>
      <a:bodyPr/>
      <a:lstStyle/>
      <a:p>
        <a:r>
          <a:rPr lang="en-US"/>
          <a:t>[@De Leebeeck Kelly] : ik zou afsluiten met de belangrijkste boodschap hier. Schrijf je vanaf nu in...alle info te vinden op de startpagina van Vlaanderen Intern voor HR-professionals. Dit omdat er meerdere boodschappen in je presentatie zitten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0D0A0-51F3-4C53-BEB1-D684D72C996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nl-BE"/>
        </a:p>
      </dgm:t>
    </dgm:pt>
    <dgm:pt modelId="{795387A3-5C10-4C6A-94C3-B3387391DD98}">
      <dgm:prSet phldrT="[Tekst]"/>
      <dgm:spPr>
        <a:solidFill>
          <a:schemeClr val="tx2">
            <a:lumMod val="75000"/>
          </a:schemeClr>
        </a:solidFill>
        <a:ln>
          <a:solidFill>
            <a:schemeClr val="tx2">
              <a:lumMod val="75000"/>
            </a:schemeClr>
          </a:solidFill>
        </a:ln>
      </dgm:spPr>
      <dgm:t>
        <a:bodyPr/>
        <a:lstStyle/>
        <a:p>
          <a:r>
            <a:rPr lang="nl-BE">
              <a:solidFill>
                <a:schemeClr val="tx1"/>
              </a:solidFill>
            </a:rPr>
            <a:t>Flexibiliseren WWV</a:t>
          </a:r>
        </a:p>
      </dgm:t>
    </dgm:pt>
    <dgm:pt modelId="{C592F21C-26BA-47E8-BDEE-F4C3A866E496}" type="parTrans" cxnId="{DF894393-8912-4B04-83FB-B11718E13AB1}">
      <dgm:prSet/>
      <dgm:spPr/>
      <dgm:t>
        <a:bodyPr/>
        <a:lstStyle/>
        <a:p>
          <a:endParaRPr lang="nl-BE"/>
        </a:p>
      </dgm:t>
    </dgm:pt>
    <dgm:pt modelId="{96E5228E-42F3-4BCE-BB1C-65C3E856E8B5}" type="sibTrans" cxnId="{DF894393-8912-4B04-83FB-B11718E13AB1}">
      <dgm:prSet/>
      <dgm:spPr/>
      <dgm:t>
        <a:bodyPr/>
        <a:lstStyle/>
        <a:p>
          <a:endParaRPr lang="nl-BE"/>
        </a:p>
      </dgm:t>
    </dgm:pt>
    <dgm:pt modelId="{3989F27E-D125-4596-BC16-A42907C94880}">
      <dgm:prSet phldrT="[Tekst]"/>
      <dgm:spPr>
        <a:solidFill>
          <a:schemeClr val="tx2">
            <a:lumMod val="75000"/>
          </a:schemeClr>
        </a:solidFill>
        <a:ln>
          <a:solidFill>
            <a:schemeClr val="tx2">
              <a:lumMod val="75000"/>
            </a:schemeClr>
          </a:solidFill>
        </a:ln>
      </dgm:spPr>
      <dgm:t>
        <a:bodyPr/>
        <a:lstStyle/>
        <a:p>
          <a:r>
            <a:rPr lang="nl-BE">
              <a:solidFill>
                <a:schemeClr val="tx1"/>
              </a:solidFill>
            </a:rPr>
            <a:t>Visie + regelgeving</a:t>
          </a:r>
        </a:p>
      </dgm:t>
    </dgm:pt>
    <dgm:pt modelId="{B0C7C275-2154-4958-B50D-992E364F1B76}" type="parTrans" cxnId="{549F5A97-A85F-4F5F-BF1F-3465E7E29B51}">
      <dgm:prSet/>
      <dgm:spPr>
        <a:ln>
          <a:solidFill>
            <a:schemeClr val="tx2">
              <a:lumMod val="75000"/>
            </a:schemeClr>
          </a:solidFill>
        </a:ln>
      </dgm:spPr>
      <dgm:t>
        <a:bodyPr/>
        <a:lstStyle/>
        <a:p>
          <a:endParaRPr lang="nl-BE"/>
        </a:p>
      </dgm:t>
    </dgm:pt>
    <dgm:pt modelId="{FC7776A5-2DA3-4F9B-A907-CD60B26BF01E}" type="sibTrans" cxnId="{549F5A97-A85F-4F5F-BF1F-3465E7E29B51}">
      <dgm:prSet/>
      <dgm:spPr/>
      <dgm:t>
        <a:bodyPr/>
        <a:lstStyle/>
        <a:p>
          <a:endParaRPr lang="nl-BE"/>
        </a:p>
      </dgm:t>
    </dgm:pt>
    <dgm:pt modelId="{4AA7DEE3-007F-471D-8EBD-A244472E5133}">
      <dgm:prSet phldrT="[Tekst]"/>
      <dgm:spPr>
        <a:solidFill>
          <a:schemeClr val="tx2">
            <a:lumMod val="75000"/>
          </a:schemeClr>
        </a:solidFill>
        <a:ln>
          <a:solidFill>
            <a:schemeClr val="tx2">
              <a:lumMod val="75000"/>
            </a:schemeClr>
          </a:solidFill>
        </a:ln>
      </dgm:spPr>
      <dgm:t>
        <a:bodyPr/>
        <a:lstStyle/>
        <a:p>
          <a:r>
            <a:rPr lang="nl-BE">
              <a:solidFill>
                <a:schemeClr val="tx1"/>
              </a:solidFill>
            </a:rPr>
            <a:t>Geïntegreerde en ondersteunende info</a:t>
          </a:r>
        </a:p>
      </dgm:t>
    </dgm:pt>
    <dgm:pt modelId="{621B1572-ACA6-4B08-B4BF-5CE6E293EC42}" type="parTrans" cxnId="{26C00C8A-4774-49D4-B38C-B0428C18636D}">
      <dgm:prSet/>
      <dgm:spPr/>
      <dgm:t>
        <a:bodyPr/>
        <a:lstStyle/>
        <a:p>
          <a:endParaRPr lang="nl-BE"/>
        </a:p>
      </dgm:t>
    </dgm:pt>
    <dgm:pt modelId="{D40263E2-C1E2-4F66-9D2C-343AB5787131}" type="sibTrans" cxnId="{26C00C8A-4774-49D4-B38C-B0428C18636D}">
      <dgm:prSet/>
      <dgm:spPr/>
      <dgm:t>
        <a:bodyPr/>
        <a:lstStyle/>
        <a:p>
          <a:endParaRPr lang="nl-BE"/>
        </a:p>
      </dgm:t>
    </dgm:pt>
    <dgm:pt modelId="{97FE908F-E3E0-41E5-9427-11137AE0B97C}">
      <dgm:prSet phldrT="[Tekst]"/>
      <dgm:spPr>
        <a:solidFill>
          <a:schemeClr val="tx2">
            <a:lumMod val="75000"/>
          </a:schemeClr>
        </a:solidFill>
        <a:ln>
          <a:solidFill>
            <a:schemeClr val="tx2">
              <a:lumMod val="75000"/>
            </a:schemeClr>
          </a:solidFill>
        </a:ln>
      </dgm:spPr>
      <dgm:t>
        <a:bodyPr/>
        <a:lstStyle/>
        <a:p>
          <a:r>
            <a:rPr lang="nl-BE">
              <a:solidFill>
                <a:schemeClr val="tx1"/>
              </a:solidFill>
            </a:rPr>
            <a:t>Interne werking</a:t>
          </a:r>
        </a:p>
      </dgm:t>
    </dgm:pt>
    <dgm:pt modelId="{65C20B10-833B-4396-83D0-F9A40C8AFB51}" type="parTrans" cxnId="{7C90B97B-E92E-4BC7-9DB0-75915BB9FEDE}">
      <dgm:prSet/>
      <dgm:spPr>
        <a:ln>
          <a:solidFill>
            <a:schemeClr val="tx2">
              <a:lumMod val="75000"/>
            </a:schemeClr>
          </a:solidFill>
        </a:ln>
      </dgm:spPr>
      <dgm:t>
        <a:bodyPr/>
        <a:lstStyle/>
        <a:p>
          <a:endParaRPr lang="nl-BE"/>
        </a:p>
      </dgm:t>
    </dgm:pt>
    <dgm:pt modelId="{E4023E16-B755-4630-9BBD-8E2882890110}" type="sibTrans" cxnId="{7C90B97B-E92E-4BC7-9DB0-75915BB9FEDE}">
      <dgm:prSet/>
      <dgm:spPr/>
      <dgm:t>
        <a:bodyPr/>
        <a:lstStyle/>
        <a:p>
          <a:endParaRPr lang="nl-BE"/>
        </a:p>
      </dgm:t>
    </dgm:pt>
    <dgm:pt modelId="{E4069AA5-72B8-4968-BCE1-968FFECAA08C}" type="pres">
      <dgm:prSet presAssocID="{99E0D0A0-51F3-4C53-BEB1-D684D72C9967}" presName="Name0" presStyleCnt="0">
        <dgm:presLayoutVars>
          <dgm:chPref val="1"/>
          <dgm:dir/>
          <dgm:animOne val="branch"/>
          <dgm:animLvl val="lvl"/>
          <dgm:resizeHandles val="exact"/>
        </dgm:presLayoutVars>
      </dgm:prSet>
      <dgm:spPr/>
    </dgm:pt>
    <dgm:pt modelId="{2977AE2D-FDA0-4C22-823E-87233703712E}" type="pres">
      <dgm:prSet presAssocID="{795387A3-5C10-4C6A-94C3-B3387391DD98}" presName="root1" presStyleCnt="0"/>
      <dgm:spPr/>
    </dgm:pt>
    <dgm:pt modelId="{D00A2A1A-32E3-4CE8-9CA8-4A08B4447C2A}" type="pres">
      <dgm:prSet presAssocID="{795387A3-5C10-4C6A-94C3-B3387391DD98}" presName="LevelOneTextNode" presStyleLbl="node0" presStyleIdx="0" presStyleCnt="1">
        <dgm:presLayoutVars>
          <dgm:chPref val="3"/>
        </dgm:presLayoutVars>
      </dgm:prSet>
      <dgm:spPr/>
    </dgm:pt>
    <dgm:pt modelId="{F839E39C-1EE7-4B91-9813-87742F0F1529}" type="pres">
      <dgm:prSet presAssocID="{795387A3-5C10-4C6A-94C3-B3387391DD98}" presName="level2hierChild" presStyleCnt="0"/>
      <dgm:spPr/>
    </dgm:pt>
    <dgm:pt modelId="{50A37D9B-7FB7-49EC-A0E7-0464B47A1128}" type="pres">
      <dgm:prSet presAssocID="{B0C7C275-2154-4958-B50D-992E364F1B76}" presName="conn2-1" presStyleLbl="parChTrans1D2" presStyleIdx="0" presStyleCnt="3"/>
      <dgm:spPr/>
    </dgm:pt>
    <dgm:pt modelId="{95E0065B-AB8D-4333-9E7C-0C3823AADAF5}" type="pres">
      <dgm:prSet presAssocID="{B0C7C275-2154-4958-B50D-992E364F1B76}" presName="connTx" presStyleLbl="parChTrans1D2" presStyleIdx="0" presStyleCnt="3"/>
      <dgm:spPr/>
    </dgm:pt>
    <dgm:pt modelId="{511C25A2-4DC1-4E5C-89EE-F19599283E60}" type="pres">
      <dgm:prSet presAssocID="{3989F27E-D125-4596-BC16-A42907C94880}" presName="root2" presStyleCnt="0"/>
      <dgm:spPr/>
    </dgm:pt>
    <dgm:pt modelId="{77DC4070-B5A9-40CA-ABA2-2FB447BBE475}" type="pres">
      <dgm:prSet presAssocID="{3989F27E-D125-4596-BC16-A42907C94880}" presName="LevelTwoTextNode" presStyleLbl="node2" presStyleIdx="0" presStyleCnt="3" custLinFactNeighborX="472">
        <dgm:presLayoutVars>
          <dgm:chPref val="3"/>
        </dgm:presLayoutVars>
      </dgm:prSet>
      <dgm:spPr/>
    </dgm:pt>
    <dgm:pt modelId="{28371BD7-ECCE-4215-B547-72C380FFD0D2}" type="pres">
      <dgm:prSet presAssocID="{3989F27E-D125-4596-BC16-A42907C94880}" presName="level3hierChild" presStyleCnt="0"/>
      <dgm:spPr/>
    </dgm:pt>
    <dgm:pt modelId="{3DBEF8BA-8700-4B05-98B9-34EA94399A2B}" type="pres">
      <dgm:prSet presAssocID="{621B1572-ACA6-4B08-B4BF-5CE6E293EC42}" presName="conn2-1" presStyleLbl="parChTrans1D2" presStyleIdx="1" presStyleCnt="3"/>
      <dgm:spPr/>
    </dgm:pt>
    <dgm:pt modelId="{EB63D019-CF51-498F-8EA3-D10EED67F2F0}" type="pres">
      <dgm:prSet presAssocID="{621B1572-ACA6-4B08-B4BF-5CE6E293EC42}" presName="connTx" presStyleLbl="parChTrans1D2" presStyleIdx="1" presStyleCnt="3"/>
      <dgm:spPr/>
    </dgm:pt>
    <dgm:pt modelId="{A1AB6FF7-8876-4297-B467-323A7608A68C}" type="pres">
      <dgm:prSet presAssocID="{4AA7DEE3-007F-471D-8EBD-A244472E5133}" presName="root2" presStyleCnt="0"/>
      <dgm:spPr/>
    </dgm:pt>
    <dgm:pt modelId="{9D507406-5DF3-465D-A749-897B396046C1}" type="pres">
      <dgm:prSet presAssocID="{4AA7DEE3-007F-471D-8EBD-A244472E5133}" presName="LevelTwoTextNode" presStyleLbl="node2" presStyleIdx="1" presStyleCnt="3">
        <dgm:presLayoutVars>
          <dgm:chPref val="3"/>
        </dgm:presLayoutVars>
      </dgm:prSet>
      <dgm:spPr/>
    </dgm:pt>
    <dgm:pt modelId="{224FF63D-1017-49C7-8832-8C7CCA154258}" type="pres">
      <dgm:prSet presAssocID="{4AA7DEE3-007F-471D-8EBD-A244472E5133}" presName="level3hierChild" presStyleCnt="0"/>
      <dgm:spPr/>
    </dgm:pt>
    <dgm:pt modelId="{7CECB29B-F8E3-4D54-8219-CDD119821B4D}" type="pres">
      <dgm:prSet presAssocID="{65C20B10-833B-4396-83D0-F9A40C8AFB51}" presName="conn2-1" presStyleLbl="parChTrans1D2" presStyleIdx="2" presStyleCnt="3"/>
      <dgm:spPr/>
    </dgm:pt>
    <dgm:pt modelId="{0243BA94-62AC-47F1-8462-64AC843FC155}" type="pres">
      <dgm:prSet presAssocID="{65C20B10-833B-4396-83D0-F9A40C8AFB51}" presName="connTx" presStyleLbl="parChTrans1D2" presStyleIdx="2" presStyleCnt="3"/>
      <dgm:spPr/>
    </dgm:pt>
    <dgm:pt modelId="{63F624E1-5E10-4DC5-ABFC-F3737ED23E78}" type="pres">
      <dgm:prSet presAssocID="{97FE908F-E3E0-41E5-9427-11137AE0B97C}" presName="root2" presStyleCnt="0"/>
      <dgm:spPr/>
    </dgm:pt>
    <dgm:pt modelId="{7E5FFD59-CBC2-4069-9ED3-F52038E45CCC}" type="pres">
      <dgm:prSet presAssocID="{97FE908F-E3E0-41E5-9427-11137AE0B97C}" presName="LevelTwoTextNode" presStyleLbl="node2" presStyleIdx="2" presStyleCnt="3">
        <dgm:presLayoutVars>
          <dgm:chPref val="3"/>
        </dgm:presLayoutVars>
      </dgm:prSet>
      <dgm:spPr/>
    </dgm:pt>
    <dgm:pt modelId="{6A552BE4-3C2E-4AD7-84E0-FFDFE6FCED8C}" type="pres">
      <dgm:prSet presAssocID="{97FE908F-E3E0-41E5-9427-11137AE0B97C}" presName="level3hierChild" presStyleCnt="0"/>
      <dgm:spPr/>
    </dgm:pt>
  </dgm:ptLst>
  <dgm:cxnLst>
    <dgm:cxn modelId="{EB78C700-6792-420E-AFD2-B8D12B4992DC}" type="presOf" srcId="{621B1572-ACA6-4B08-B4BF-5CE6E293EC42}" destId="{EB63D019-CF51-498F-8EA3-D10EED67F2F0}" srcOrd="1" destOrd="0" presId="urn:microsoft.com/office/officeart/2008/layout/HorizontalMultiLevelHierarchy"/>
    <dgm:cxn modelId="{53C9C026-5257-4898-A791-418DC3A7B83A}" type="presOf" srcId="{795387A3-5C10-4C6A-94C3-B3387391DD98}" destId="{D00A2A1A-32E3-4CE8-9CA8-4A08B4447C2A}" srcOrd="0" destOrd="0" presId="urn:microsoft.com/office/officeart/2008/layout/HorizontalMultiLevelHierarchy"/>
    <dgm:cxn modelId="{7C90B97B-E92E-4BC7-9DB0-75915BB9FEDE}" srcId="{795387A3-5C10-4C6A-94C3-B3387391DD98}" destId="{97FE908F-E3E0-41E5-9427-11137AE0B97C}" srcOrd="2" destOrd="0" parTransId="{65C20B10-833B-4396-83D0-F9A40C8AFB51}" sibTransId="{E4023E16-B755-4630-9BBD-8E2882890110}"/>
    <dgm:cxn modelId="{8C359384-7E12-4D58-8B94-3CEB21FA0143}" type="presOf" srcId="{4AA7DEE3-007F-471D-8EBD-A244472E5133}" destId="{9D507406-5DF3-465D-A749-897B396046C1}" srcOrd="0" destOrd="0" presId="urn:microsoft.com/office/officeart/2008/layout/HorizontalMultiLevelHierarchy"/>
    <dgm:cxn modelId="{26C00C8A-4774-49D4-B38C-B0428C18636D}" srcId="{795387A3-5C10-4C6A-94C3-B3387391DD98}" destId="{4AA7DEE3-007F-471D-8EBD-A244472E5133}" srcOrd="1" destOrd="0" parTransId="{621B1572-ACA6-4B08-B4BF-5CE6E293EC42}" sibTransId="{D40263E2-C1E2-4F66-9D2C-343AB5787131}"/>
    <dgm:cxn modelId="{E5B1788D-1A9F-46E1-B493-E4B3E62310ED}" type="presOf" srcId="{97FE908F-E3E0-41E5-9427-11137AE0B97C}" destId="{7E5FFD59-CBC2-4069-9ED3-F52038E45CCC}" srcOrd="0" destOrd="0" presId="urn:microsoft.com/office/officeart/2008/layout/HorizontalMultiLevelHierarchy"/>
    <dgm:cxn modelId="{DF894393-8912-4B04-83FB-B11718E13AB1}" srcId="{99E0D0A0-51F3-4C53-BEB1-D684D72C9967}" destId="{795387A3-5C10-4C6A-94C3-B3387391DD98}" srcOrd="0" destOrd="0" parTransId="{C592F21C-26BA-47E8-BDEE-F4C3A866E496}" sibTransId="{96E5228E-42F3-4BCE-BB1C-65C3E856E8B5}"/>
    <dgm:cxn modelId="{549F5A97-A85F-4F5F-BF1F-3465E7E29B51}" srcId="{795387A3-5C10-4C6A-94C3-B3387391DD98}" destId="{3989F27E-D125-4596-BC16-A42907C94880}" srcOrd="0" destOrd="0" parTransId="{B0C7C275-2154-4958-B50D-992E364F1B76}" sibTransId="{FC7776A5-2DA3-4F9B-A907-CD60B26BF01E}"/>
    <dgm:cxn modelId="{F66B10A3-9504-412E-88F0-3A4228AA2651}" type="presOf" srcId="{99E0D0A0-51F3-4C53-BEB1-D684D72C9967}" destId="{E4069AA5-72B8-4968-BCE1-968FFECAA08C}" srcOrd="0" destOrd="0" presId="urn:microsoft.com/office/officeart/2008/layout/HorizontalMultiLevelHierarchy"/>
    <dgm:cxn modelId="{C94239A8-F22A-49BC-B421-09716F4FF85D}" type="presOf" srcId="{621B1572-ACA6-4B08-B4BF-5CE6E293EC42}" destId="{3DBEF8BA-8700-4B05-98B9-34EA94399A2B}" srcOrd="0" destOrd="0" presId="urn:microsoft.com/office/officeart/2008/layout/HorizontalMultiLevelHierarchy"/>
    <dgm:cxn modelId="{51B848C6-FC70-4220-B5EA-8219E855BAC0}" type="presOf" srcId="{B0C7C275-2154-4958-B50D-992E364F1B76}" destId="{50A37D9B-7FB7-49EC-A0E7-0464B47A1128}" srcOrd="0" destOrd="0" presId="urn:microsoft.com/office/officeart/2008/layout/HorizontalMultiLevelHierarchy"/>
    <dgm:cxn modelId="{FAF5D3CD-882C-4106-A1E5-3D155B5CD318}" type="presOf" srcId="{B0C7C275-2154-4958-B50D-992E364F1B76}" destId="{95E0065B-AB8D-4333-9E7C-0C3823AADAF5}" srcOrd="1" destOrd="0" presId="urn:microsoft.com/office/officeart/2008/layout/HorizontalMultiLevelHierarchy"/>
    <dgm:cxn modelId="{7F8C87DC-0AD3-4A32-87CA-2D9AF479B140}" type="presOf" srcId="{3989F27E-D125-4596-BC16-A42907C94880}" destId="{77DC4070-B5A9-40CA-ABA2-2FB447BBE475}" srcOrd="0" destOrd="0" presId="urn:microsoft.com/office/officeart/2008/layout/HorizontalMultiLevelHierarchy"/>
    <dgm:cxn modelId="{576B20E3-F3A6-43DB-95D1-49927BAE6E7E}" type="presOf" srcId="{65C20B10-833B-4396-83D0-F9A40C8AFB51}" destId="{0243BA94-62AC-47F1-8462-64AC843FC155}" srcOrd="1" destOrd="0" presId="urn:microsoft.com/office/officeart/2008/layout/HorizontalMultiLevelHierarchy"/>
    <dgm:cxn modelId="{22DF9EEC-2E09-47C0-914D-2BCC4203FEFA}" type="presOf" srcId="{65C20B10-833B-4396-83D0-F9A40C8AFB51}" destId="{7CECB29B-F8E3-4D54-8219-CDD119821B4D}" srcOrd="0" destOrd="0" presId="urn:microsoft.com/office/officeart/2008/layout/HorizontalMultiLevelHierarchy"/>
    <dgm:cxn modelId="{5633E9A4-B98E-422F-AE2E-8F7A8B613BEF}" type="presParOf" srcId="{E4069AA5-72B8-4968-BCE1-968FFECAA08C}" destId="{2977AE2D-FDA0-4C22-823E-87233703712E}" srcOrd="0" destOrd="0" presId="urn:microsoft.com/office/officeart/2008/layout/HorizontalMultiLevelHierarchy"/>
    <dgm:cxn modelId="{5263697A-94E9-4C42-8A24-591501A91879}" type="presParOf" srcId="{2977AE2D-FDA0-4C22-823E-87233703712E}" destId="{D00A2A1A-32E3-4CE8-9CA8-4A08B4447C2A}" srcOrd="0" destOrd="0" presId="urn:microsoft.com/office/officeart/2008/layout/HorizontalMultiLevelHierarchy"/>
    <dgm:cxn modelId="{FFD6703C-C29C-45C7-888F-2B23357C0D89}" type="presParOf" srcId="{2977AE2D-FDA0-4C22-823E-87233703712E}" destId="{F839E39C-1EE7-4B91-9813-87742F0F1529}" srcOrd="1" destOrd="0" presId="urn:microsoft.com/office/officeart/2008/layout/HorizontalMultiLevelHierarchy"/>
    <dgm:cxn modelId="{48554894-6724-46C2-824B-FF20844E2B86}" type="presParOf" srcId="{F839E39C-1EE7-4B91-9813-87742F0F1529}" destId="{50A37D9B-7FB7-49EC-A0E7-0464B47A1128}" srcOrd="0" destOrd="0" presId="urn:microsoft.com/office/officeart/2008/layout/HorizontalMultiLevelHierarchy"/>
    <dgm:cxn modelId="{48C46B62-46A0-4F15-AFD2-CFFC4627CF00}" type="presParOf" srcId="{50A37D9B-7FB7-49EC-A0E7-0464B47A1128}" destId="{95E0065B-AB8D-4333-9E7C-0C3823AADAF5}" srcOrd="0" destOrd="0" presId="urn:microsoft.com/office/officeart/2008/layout/HorizontalMultiLevelHierarchy"/>
    <dgm:cxn modelId="{D78B68D4-9681-4A9B-9EE7-B1F5C44B40BA}" type="presParOf" srcId="{F839E39C-1EE7-4B91-9813-87742F0F1529}" destId="{511C25A2-4DC1-4E5C-89EE-F19599283E60}" srcOrd="1" destOrd="0" presId="urn:microsoft.com/office/officeart/2008/layout/HorizontalMultiLevelHierarchy"/>
    <dgm:cxn modelId="{260E4CEA-6C39-4666-B6DA-9E1C7D16C1C3}" type="presParOf" srcId="{511C25A2-4DC1-4E5C-89EE-F19599283E60}" destId="{77DC4070-B5A9-40CA-ABA2-2FB447BBE475}" srcOrd="0" destOrd="0" presId="urn:microsoft.com/office/officeart/2008/layout/HorizontalMultiLevelHierarchy"/>
    <dgm:cxn modelId="{44C3AEE2-EA5B-4821-8603-AC17E838BBBF}" type="presParOf" srcId="{511C25A2-4DC1-4E5C-89EE-F19599283E60}" destId="{28371BD7-ECCE-4215-B547-72C380FFD0D2}" srcOrd="1" destOrd="0" presId="urn:microsoft.com/office/officeart/2008/layout/HorizontalMultiLevelHierarchy"/>
    <dgm:cxn modelId="{2C2A0437-2AF6-45CA-AF9E-C41F4D652964}" type="presParOf" srcId="{F839E39C-1EE7-4B91-9813-87742F0F1529}" destId="{3DBEF8BA-8700-4B05-98B9-34EA94399A2B}" srcOrd="2" destOrd="0" presId="urn:microsoft.com/office/officeart/2008/layout/HorizontalMultiLevelHierarchy"/>
    <dgm:cxn modelId="{2D3F09FA-E35B-4967-BBA7-2A8813CB7DC6}" type="presParOf" srcId="{3DBEF8BA-8700-4B05-98B9-34EA94399A2B}" destId="{EB63D019-CF51-498F-8EA3-D10EED67F2F0}" srcOrd="0" destOrd="0" presId="urn:microsoft.com/office/officeart/2008/layout/HorizontalMultiLevelHierarchy"/>
    <dgm:cxn modelId="{8A322C8E-60CF-47CE-A44B-F8C6DFBBB70E}" type="presParOf" srcId="{F839E39C-1EE7-4B91-9813-87742F0F1529}" destId="{A1AB6FF7-8876-4297-B467-323A7608A68C}" srcOrd="3" destOrd="0" presId="urn:microsoft.com/office/officeart/2008/layout/HorizontalMultiLevelHierarchy"/>
    <dgm:cxn modelId="{DE0A916D-7A20-4C2E-913E-290C4AFB32A8}" type="presParOf" srcId="{A1AB6FF7-8876-4297-B467-323A7608A68C}" destId="{9D507406-5DF3-465D-A749-897B396046C1}" srcOrd="0" destOrd="0" presId="urn:microsoft.com/office/officeart/2008/layout/HorizontalMultiLevelHierarchy"/>
    <dgm:cxn modelId="{56D89323-2BFA-43E1-9F77-D88D8A85E52C}" type="presParOf" srcId="{A1AB6FF7-8876-4297-B467-323A7608A68C}" destId="{224FF63D-1017-49C7-8832-8C7CCA154258}" srcOrd="1" destOrd="0" presId="urn:microsoft.com/office/officeart/2008/layout/HorizontalMultiLevelHierarchy"/>
    <dgm:cxn modelId="{9374C6DA-22FF-4D3B-AE2E-019C4E38AB2C}" type="presParOf" srcId="{F839E39C-1EE7-4B91-9813-87742F0F1529}" destId="{7CECB29B-F8E3-4D54-8219-CDD119821B4D}" srcOrd="4" destOrd="0" presId="urn:microsoft.com/office/officeart/2008/layout/HorizontalMultiLevelHierarchy"/>
    <dgm:cxn modelId="{55CB8A47-4E4A-4541-8C12-9B996DC7D515}" type="presParOf" srcId="{7CECB29B-F8E3-4D54-8219-CDD119821B4D}" destId="{0243BA94-62AC-47F1-8462-64AC843FC155}" srcOrd="0" destOrd="0" presId="urn:microsoft.com/office/officeart/2008/layout/HorizontalMultiLevelHierarchy"/>
    <dgm:cxn modelId="{DA4BE79B-9BDE-4638-B2CC-31E1DA4D4033}" type="presParOf" srcId="{F839E39C-1EE7-4B91-9813-87742F0F1529}" destId="{63F624E1-5E10-4DC5-ABFC-F3737ED23E78}" srcOrd="5" destOrd="0" presId="urn:microsoft.com/office/officeart/2008/layout/HorizontalMultiLevelHierarchy"/>
    <dgm:cxn modelId="{BEF0706A-26F3-4491-83FD-CF3A4F820D36}" type="presParOf" srcId="{63F624E1-5E10-4DC5-ABFC-F3737ED23E78}" destId="{7E5FFD59-CBC2-4069-9ED3-F52038E45CCC}" srcOrd="0" destOrd="0" presId="urn:microsoft.com/office/officeart/2008/layout/HorizontalMultiLevelHierarchy"/>
    <dgm:cxn modelId="{AFB9D0A3-35F5-4897-A34E-9FDC7ABE83F1}" type="presParOf" srcId="{63F624E1-5E10-4DC5-ABFC-F3737ED23E78}" destId="{6A552BE4-3C2E-4AD7-84E0-FFDFE6FCED8C}" srcOrd="1" destOrd="0" presId="urn:microsoft.com/office/officeart/2008/layout/HorizontalMultiLevelHierarchy"/>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C407AA2-E991-459D-A015-4DA3EB87083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l-BE"/>
        </a:p>
      </dgm:t>
    </dgm:pt>
    <dgm:pt modelId="{767B9B04-82FE-4945-911D-CC00FC43CE19}">
      <dgm:prSet phldrT="[Tekst]"/>
      <dgm:spPr/>
      <dgm:t>
        <a:bodyPr/>
        <a:lstStyle/>
        <a:p>
          <a:r>
            <a:rPr lang="nl-BE"/>
            <a:t>Veranderende context</a:t>
          </a:r>
        </a:p>
      </dgm:t>
    </dgm:pt>
    <dgm:pt modelId="{3CB7B87E-2233-4F3D-8A60-40472EFC754C}" type="parTrans" cxnId="{17C4C2F9-A7F6-4728-9C77-774F5ECFE31F}">
      <dgm:prSet/>
      <dgm:spPr/>
      <dgm:t>
        <a:bodyPr/>
        <a:lstStyle/>
        <a:p>
          <a:endParaRPr lang="nl-BE"/>
        </a:p>
      </dgm:t>
    </dgm:pt>
    <dgm:pt modelId="{29B4E2E4-35CD-41A5-A185-1B505C7111A9}" type="sibTrans" cxnId="{17C4C2F9-A7F6-4728-9C77-774F5ECFE31F}">
      <dgm:prSet/>
      <dgm:spPr/>
      <dgm:t>
        <a:bodyPr/>
        <a:lstStyle/>
        <a:p>
          <a:endParaRPr lang="nl-BE"/>
        </a:p>
      </dgm:t>
    </dgm:pt>
    <dgm:pt modelId="{67053898-8AFC-4674-A4A5-B6F8573A26BA}">
      <dgm:prSet phldrT="[Tekst]"/>
      <dgm:spPr/>
      <dgm:t>
        <a:bodyPr/>
        <a:lstStyle/>
        <a:p>
          <a:r>
            <a:rPr lang="nl-BE"/>
            <a:t>Corona: meer thuiswerk</a:t>
          </a:r>
        </a:p>
      </dgm:t>
    </dgm:pt>
    <dgm:pt modelId="{0087C7CF-9553-4764-83B7-3787610496AB}" type="parTrans" cxnId="{548C151C-F051-4E42-A2F2-6547FFC328C8}">
      <dgm:prSet/>
      <dgm:spPr/>
      <dgm:t>
        <a:bodyPr/>
        <a:lstStyle/>
        <a:p>
          <a:endParaRPr lang="nl-BE"/>
        </a:p>
      </dgm:t>
    </dgm:pt>
    <dgm:pt modelId="{EAC42C95-28A4-48D4-A993-CE76A8086101}" type="sibTrans" cxnId="{548C151C-F051-4E42-A2F2-6547FFC328C8}">
      <dgm:prSet/>
      <dgm:spPr/>
      <dgm:t>
        <a:bodyPr/>
        <a:lstStyle/>
        <a:p>
          <a:endParaRPr lang="nl-BE"/>
        </a:p>
      </dgm:t>
    </dgm:pt>
    <dgm:pt modelId="{FC66E31D-9E86-46A0-831D-8EE754029DE1}">
      <dgm:prSet phldrT="[Tekst]"/>
      <dgm:spPr/>
      <dgm:t>
        <a:bodyPr/>
        <a:lstStyle/>
        <a:p>
          <a:pPr rtl="0"/>
          <a:r>
            <a:rPr lang="nl-BE"/>
            <a:t>Kostenbesparing</a:t>
          </a:r>
          <a:r>
            <a:rPr lang="nl-BE">
              <a:latin typeface="Flanders Art Sans Bold"/>
            </a:rPr>
            <a:t> </a:t>
          </a:r>
        </a:p>
      </dgm:t>
    </dgm:pt>
    <dgm:pt modelId="{89BB99DF-3C9A-417E-8B97-20A4AB25498D}" type="parTrans" cxnId="{0CC7AE2E-D47B-40E0-AFAA-2CFE20AC779D}">
      <dgm:prSet/>
      <dgm:spPr/>
      <dgm:t>
        <a:bodyPr/>
        <a:lstStyle/>
        <a:p>
          <a:endParaRPr lang="nl-BE"/>
        </a:p>
      </dgm:t>
    </dgm:pt>
    <dgm:pt modelId="{AD37AB0E-2021-484B-AC7D-756D405E96E1}" type="sibTrans" cxnId="{0CC7AE2E-D47B-40E0-AFAA-2CFE20AC779D}">
      <dgm:prSet/>
      <dgm:spPr/>
      <dgm:t>
        <a:bodyPr/>
        <a:lstStyle/>
        <a:p>
          <a:endParaRPr lang="nl-BE"/>
        </a:p>
      </dgm:t>
    </dgm:pt>
    <dgm:pt modelId="{F9AA326E-75E3-444B-B48B-5EE6EE3031FF}">
      <dgm:prSet phldrT="[Tekst]"/>
      <dgm:spPr/>
      <dgm:t>
        <a:bodyPr/>
        <a:lstStyle/>
        <a:p>
          <a:r>
            <a:rPr lang="nl-BE" err="1"/>
            <a:t>Dagtickets</a:t>
          </a:r>
          <a:r>
            <a:rPr lang="nl-BE"/>
            <a:t> en rittenkaarten via </a:t>
          </a:r>
          <a:r>
            <a:rPr lang="nl-BE" err="1">
              <a:latin typeface="Flanders Art Sans Bold"/>
            </a:rPr>
            <a:t>Vlimpers</a:t>
          </a:r>
          <a:r>
            <a:rPr lang="nl-BE">
              <a:latin typeface="Flanders Art Sans Bold"/>
            </a:rPr>
            <a:t>-contactformulier</a:t>
          </a:r>
          <a:endParaRPr lang="nl-BE"/>
        </a:p>
      </dgm:t>
    </dgm:pt>
    <dgm:pt modelId="{7D6D55A4-F1CA-4BC3-AF7B-E369B486BCEA}" type="parTrans" cxnId="{C2D7273A-E136-4F81-94C9-509C339DF944}">
      <dgm:prSet/>
      <dgm:spPr/>
      <dgm:t>
        <a:bodyPr/>
        <a:lstStyle/>
        <a:p>
          <a:endParaRPr lang="nl-BE"/>
        </a:p>
      </dgm:t>
    </dgm:pt>
    <dgm:pt modelId="{8EAAE8C8-500E-42CD-89C6-4C5E5A12C1E3}" type="sibTrans" cxnId="{C2D7273A-E136-4F81-94C9-509C339DF944}">
      <dgm:prSet/>
      <dgm:spPr/>
      <dgm:t>
        <a:bodyPr/>
        <a:lstStyle/>
        <a:p>
          <a:endParaRPr lang="nl-BE"/>
        </a:p>
      </dgm:t>
    </dgm:pt>
    <dgm:pt modelId="{F85AD5E4-2B00-4BD0-B0EE-FAEEA650577B}">
      <dgm:prSet phldrT="[Tekst]"/>
      <dgm:spPr/>
      <dgm:t>
        <a:bodyPr/>
        <a:lstStyle/>
        <a:p>
          <a:r>
            <a:rPr lang="nl-BE"/>
            <a:t>Periodes van (tijdelijke) terugkeer naar het werk</a:t>
          </a:r>
        </a:p>
      </dgm:t>
    </dgm:pt>
    <dgm:pt modelId="{A3ED9667-A11A-4100-829F-A24535F89D78}" type="parTrans" cxnId="{59661171-D986-435E-B8D0-4A224CEB1584}">
      <dgm:prSet/>
      <dgm:spPr/>
      <dgm:t>
        <a:bodyPr/>
        <a:lstStyle/>
        <a:p>
          <a:endParaRPr lang="nl-BE"/>
        </a:p>
      </dgm:t>
    </dgm:pt>
    <dgm:pt modelId="{3DCA1262-E9F7-41B1-A6D3-28FCE682026A}" type="sibTrans" cxnId="{59661171-D986-435E-B8D0-4A224CEB1584}">
      <dgm:prSet/>
      <dgm:spPr/>
      <dgm:t>
        <a:bodyPr/>
        <a:lstStyle/>
        <a:p>
          <a:endParaRPr lang="nl-BE"/>
        </a:p>
      </dgm:t>
    </dgm:pt>
    <dgm:pt modelId="{B0A4566C-85CD-48EA-AA88-EF2862EAAB40}">
      <dgm:prSet phldrT="[Tekst]"/>
      <dgm:spPr/>
      <dgm:t>
        <a:bodyPr/>
        <a:lstStyle/>
        <a:p>
          <a:pPr rtl="0"/>
          <a:r>
            <a:rPr lang="nl-BE"/>
            <a:t>Tijdsintensief, inefficiënt, omslachtig</a:t>
          </a:r>
          <a:r>
            <a:rPr lang="nl-BE">
              <a:latin typeface="Flanders Art Sans Bold"/>
            </a:rPr>
            <a:t> </a:t>
          </a:r>
          <a:endParaRPr lang="nl-BE"/>
        </a:p>
      </dgm:t>
    </dgm:pt>
    <dgm:pt modelId="{20C3AFF4-64CF-49F3-88AF-C50F4FEA6E34}" type="parTrans" cxnId="{245DE92C-8EB5-4204-A14F-C62C07038B8B}">
      <dgm:prSet/>
      <dgm:spPr/>
      <dgm:t>
        <a:bodyPr/>
        <a:lstStyle/>
        <a:p>
          <a:endParaRPr lang="nl-BE"/>
        </a:p>
      </dgm:t>
    </dgm:pt>
    <dgm:pt modelId="{D5E2970C-0944-4A6E-8C86-BA5F209D386D}" type="sibTrans" cxnId="{245DE92C-8EB5-4204-A14F-C62C07038B8B}">
      <dgm:prSet/>
      <dgm:spPr/>
      <dgm:t>
        <a:bodyPr/>
        <a:lstStyle/>
        <a:p>
          <a:endParaRPr lang="nl-BE"/>
        </a:p>
      </dgm:t>
    </dgm:pt>
    <dgm:pt modelId="{59DC0746-4647-4E5E-95BE-D811714226A4}">
      <dgm:prSet phldrT="[Tekst]"/>
      <dgm:spPr/>
      <dgm:t>
        <a:bodyPr/>
        <a:lstStyle/>
        <a:p>
          <a:r>
            <a:rPr lang="nl-BE"/>
            <a:t>Nieuwe noden</a:t>
          </a:r>
        </a:p>
      </dgm:t>
    </dgm:pt>
    <dgm:pt modelId="{BE4C1A58-FB5A-4CFB-99B9-0F2D9DA496C3}" type="parTrans" cxnId="{2E63AEF0-1989-4A4E-8375-885C5962D65C}">
      <dgm:prSet/>
      <dgm:spPr/>
      <dgm:t>
        <a:bodyPr/>
        <a:lstStyle/>
        <a:p>
          <a:endParaRPr lang="nl-BE"/>
        </a:p>
      </dgm:t>
    </dgm:pt>
    <dgm:pt modelId="{DD7C87FA-2134-40A8-A361-0EFED203ED8F}" type="sibTrans" cxnId="{2E63AEF0-1989-4A4E-8375-885C5962D65C}">
      <dgm:prSet/>
      <dgm:spPr/>
      <dgm:t>
        <a:bodyPr/>
        <a:lstStyle/>
        <a:p>
          <a:endParaRPr lang="nl-BE"/>
        </a:p>
      </dgm:t>
    </dgm:pt>
    <dgm:pt modelId="{54F8072F-FAE9-4EF6-9182-5DC29A3B6856}">
      <dgm:prSet phldrT="[Tekst]"/>
      <dgm:spPr/>
      <dgm:t>
        <a:bodyPr/>
        <a:lstStyle/>
        <a:p>
          <a:r>
            <a:rPr lang="nl-BE"/>
            <a:t>Flexibiliteit: werktijd, werkplek en dus ook WWV</a:t>
          </a:r>
        </a:p>
      </dgm:t>
    </dgm:pt>
    <dgm:pt modelId="{486B89A8-C367-43EF-B428-FB37B22D8FC4}" type="parTrans" cxnId="{4D98FD63-F771-4232-93AC-771A7FA09BE1}">
      <dgm:prSet/>
      <dgm:spPr/>
      <dgm:t>
        <a:bodyPr/>
        <a:lstStyle/>
        <a:p>
          <a:endParaRPr lang="nl-BE"/>
        </a:p>
      </dgm:t>
    </dgm:pt>
    <dgm:pt modelId="{AD9268B5-8329-4166-8089-DBC78D977E17}" type="sibTrans" cxnId="{4D98FD63-F771-4232-93AC-771A7FA09BE1}">
      <dgm:prSet/>
      <dgm:spPr/>
      <dgm:t>
        <a:bodyPr/>
        <a:lstStyle/>
        <a:p>
          <a:endParaRPr lang="nl-BE"/>
        </a:p>
      </dgm:t>
    </dgm:pt>
    <dgm:pt modelId="{48019D9D-2735-4381-BAF3-E9055F3DC5EB}">
      <dgm:prSet phldrT="[Tekst]"/>
      <dgm:spPr/>
      <dgm:t>
        <a:bodyPr/>
        <a:lstStyle/>
        <a:p>
          <a:r>
            <a:rPr lang="nl-BE"/>
            <a:t>Zoeken naar alternatieven</a:t>
          </a:r>
        </a:p>
      </dgm:t>
    </dgm:pt>
    <dgm:pt modelId="{1A5A12EE-EAC8-4238-9F35-0974E055068D}" type="parTrans" cxnId="{0BD84902-1E0A-4709-9125-9CA093C7577D}">
      <dgm:prSet/>
      <dgm:spPr/>
      <dgm:t>
        <a:bodyPr/>
        <a:lstStyle/>
        <a:p>
          <a:endParaRPr lang="nl-BE"/>
        </a:p>
      </dgm:t>
    </dgm:pt>
    <dgm:pt modelId="{84CB8D83-42A6-403F-95D5-E1675CCDE0E0}" type="sibTrans" cxnId="{0BD84902-1E0A-4709-9125-9CA093C7577D}">
      <dgm:prSet/>
      <dgm:spPr/>
      <dgm:t>
        <a:bodyPr/>
        <a:lstStyle/>
        <a:p>
          <a:endParaRPr lang="nl-BE"/>
        </a:p>
      </dgm:t>
    </dgm:pt>
    <dgm:pt modelId="{44E6DB74-498E-40AD-A6F2-B09156358375}">
      <dgm:prSet phldrT="[Tekst]"/>
      <dgm:spPr/>
      <dgm:t>
        <a:bodyPr/>
        <a:lstStyle/>
        <a:p>
          <a:r>
            <a:rPr lang="nl-BE"/>
            <a:t>Stopzetten abonnementen</a:t>
          </a:r>
        </a:p>
      </dgm:t>
    </dgm:pt>
    <dgm:pt modelId="{7FFDB573-8CC3-4F24-ACD8-2C235222FE47}" type="parTrans" cxnId="{DF4A7EBD-B4F2-450F-BE40-25FE53A0CB61}">
      <dgm:prSet/>
      <dgm:spPr/>
      <dgm:t>
        <a:bodyPr/>
        <a:lstStyle/>
        <a:p>
          <a:endParaRPr lang="nl-BE"/>
        </a:p>
      </dgm:t>
    </dgm:pt>
    <dgm:pt modelId="{0F7467E9-3492-4840-8D0B-1C0E3E202C71}" type="sibTrans" cxnId="{DF4A7EBD-B4F2-450F-BE40-25FE53A0CB61}">
      <dgm:prSet/>
      <dgm:spPr/>
      <dgm:t>
        <a:bodyPr/>
        <a:lstStyle/>
        <a:p>
          <a:endParaRPr lang="nl-BE"/>
        </a:p>
      </dgm:t>
    </dgm:pt>
    <dgm:pt modelId="{542494BF-B81D-4832-B1BB-E7F666F0BF88}">
      <dgm:prSet phldrT="[Tekst]"/>
      <dgm:spPr/>
      <dgm:t>
        <a:bodyPr/>
        <a:lstStyle/>
        <a:p>
          <a:r>
            <a:rPr lang="nl-BE"/>
            <a:t>Afhankelijkheid aanbod OV-maatschappijen</a:t>
          </a:r>
        </a:p>
      </dgm:t>
    </dgm:pt>
    <dgm:pt modelId="{93A0923F-B437-4672-B9DA-CBAAA37A7A48}" type="parTrans" cxnId="{E0111F3D-0817-4984-AE0D-729991154CB3}">
      <dgm:prSet/>
      <dgm:spPr/>
      <dgm:t>
        <a:bodyPr/>
        <a:lstStyle/>
        <a:p>
          <a:endParaRPr lang="nl-BE"/>
        </a:p>
      </dgm:t>
    </dgm:pt>
    <dgm:pt modelId="{55287E52-7FB8-4899-98F3-9BEE3E18FBB9}" type="sibTrans" cxnId="{E0111F3D-0817-4984-AE0D-729991154CB3}">
      <dgm:prSet/>
      <dgm:spPr/>
      <dgm:t>
        <a:bodyPr/>
        <a:lstStyle/>
        <a:p>
          <a:endParaRPr lang="nl-BE"/>
        </a:p>
      </dgm:t>
    </dgm:pt>
    <dgm:pt modelId="{AC782715-B046-4BFE-94AA-424725725539}" type="pres">
      <dgm:prSet presAssocID="{0C407AA2-E991-459D-A015-4DA3EB870835}" presName="Name0" presStyleCnt="0">
        <dgm:presLayoutVars>
          <dgm:dir/>
          <dgm:animLvl val="lvl"/>
          <dgm:resizeHandles val="exact"/>
        </dgm:presLayoutVars>
      </dgm:prSet>
      <dgm:spPr/>
    </dgm:pt>
    <dgm:pt modelId="{AD9756BD-1541-4EE8-B395-9A3A76145794}" type="pres">
      <dgm:prSet presAssocID="{767B9B04-82FE-4945-911D-CC00FC43CE19}" presName="composite" presStyleCnt="0"/>
      <dgm:spPr/>
    </dgm:pt>
    <dgm:pt modelId="{512FF726-1A76-43E1-9CF2-8ED2895430CB}" type="pres">
      <dgm:prSet presAssocID="{767B9B04-82FE-4945-911D-CC00FC43CE19}" presName="parTx" presStyleLbl="alignNode1" presStyleIdx="0" presStyleCnt="3" custLinFactNeighborY="1971">
        <dgm:presLayoutVars>
          <dgm:chMax val="0"/>
          <dgm:chPref val="0"/>
          <dgm:bulletEnabled val="1"/>
        </dgm:presLayoutVars>
      </dgm:prSet>
      <dgm:spPr/>
    </dgm:pt>
    <dgm:pt modelId="{B7AD29A7-CBD2-4E67-9838-CDA07B15BBB4}" type="pres">
      <dgm:prSet presAssocID="{767B9B04-82FE-4945-911D-CC00FC43CE19}" presName="desTx" presStyleLbl="alignAccFollowNode1" presStyleIdx="0" presStyleCnt="3">
        <dgm:presLayoutVars>
          <dgm:bulletEnabled val="1"/>
        </dgm:presLayoutVars>
      </dgm:prSet>
      <dgm:spPr/>
    </dgm:pt>
    <dgm:pt modelId="{33C8B544-E766-4F0E-978D-0925F5ECE540}" type="pres">
      <dgm:prSet presAssocID="{29B4E2E4-35CD-41A5-A185-1B505C7111A9}" presName="space" presStyleCnt="0"/>
      <dgm:spPr/>
    </dgm:pt>
    <dgm:pt modelId="{5A6CE8FA-F68C-4E78-9A81-4BC05C8ECA3A}" type="pres">
      <dgm:prSet presAssocID="{F9AA326E-75E3-444B-B48B-5EE6EE3031FF}" presName="composite" presStyleCnt="0"/>
      <dgm:spPr/>
    </dgm:pt>
    <dgm:pt modelId="{087381C3-8CB9-4118-86DA-1664542A5028}" type="pres">
      <dgm:prSet presAssocID="{F9AA326E-75E3-444B-B48B-5EE6EE3031FF}" presName="parTx" presStyleLbl="alignNode1" presStyleIdx="1" presStyleCnt="3">
        <dgm:presLayoutVars>
          <dgm:chMax val="0"/>
          <dgm:chPref val="0"/>
          <dgm:bulletEnabled val="1"/>
        </dgm:presLayoutVars>
      </dgm:prSet>
      <dgm:spPr/>
    </dgm:pt>
    <dgm:pt modelId="{BDF36599-1CA9-4C30-81E0-E0AF794D1254}" type="pres">
      <dgm:prSet presAssocID="{F9AA326E-75E3-444B-B48B-5EE6EE3031FF}" presName="desTx" presStyleLbl="alignAccFollowNode1" presStyleIdx="1" presStyleCnt="3">
        <dgm:presLayoutVars>
          <dgm:bulletEnabled val="1"/>
        </dgm:presLayoutVars>
      </dgm:prSet>
      <dgm:spPr/>
    </dgm:pt>
    <dgm:pt modelId="{5567A035-E0C3-4E6F-BDE4-C2197FE22EE1}" type="pres">
      <dgm:prSet presAssocID="{8EAAE8C8-500E-42CD-89C6-4C5E5A12C1E3}" presName="space" presStyleCnt="0"/>
      <dgm:spPr/>
    </dgm:pt>
    <dgm:pt modelId="{6C75C156-B56D-45FB-BA9A-C09274DA2890}" type="pres">
      <dgm:prSet presAssocID="{59DC0746-4647-4E5E-95BE-D811714226A4}" presName="composite" presStyleCnt="0"/>
      <dgm:spPr/>
    </dgm:pt>
    <dgm:pt modelId="{FEDF4D1F-B434-4C67-AD36-A4F176A46274}" type="pres">
      <dgm:prSet presAssocID="{59DC0746-4647-4E5E-95BE-D811714226A4}" presName="parTx" presStyleLbl="alignNode1" presStyleIdx="2" presStyleCnt="3">
        <dgm:presLayoutVars>
          <dgm:chMax val="0"/>
          <dgm:chPref val="0"/>
          <dgm:bulletEnabled val="1"/>
        </dgm:presLayoutVars>
      </dgm:prSet>
      <dgm:spPr/>
    </dgm:pt>
    <dgm:pt modelId="{D46EFC36-F5BF-4BAF-AC7A-BA1E30A5E2AB}" type="pres">
      <dgm:prSet presAssocID="{59DC0746-4647-4E5E-95BE-D811714226A4}" presName="desTx" presStyleLbl="alignAccFollowNode1" presStyleIdx="2" presStyleCnt="3">
        <dgm:presLayoutVars>
          <dgm:bulletEnabled val="1"/>
        </dgm:presLayoutVars>
      </dgm:prSet>
      <dgm:spPr/>
    </dgm:pt>
  </dgm:ptLst>
  <dgm:cxnLst>
    <dgm:cxn modelId="{0BD84902-1E0A-4709-9125-9CA093C7577D}" srcId="{59DC0746-4647-4E5E-95BE-D811714226A4}" destId="{48019D9D-2735-4381-BAF3-E9055F3DC5EB}" srcOrd="1" destOrd="0" parTransId="{1A5A12EE-EAC8-4238-9F35-0974E055068D}" sibTransId="{84CB8D83-42A6-403F-95D5-E1675CCDE0E0}"/>
    <dgm:cxn modelId="{548C151C-F051-4E42-A2F2-6547FFC328C8}" srcId="{767B9B04-82FE-4945-911D-CC00FC43CE19}" destId="{67053898-8AFC-4674-A4A5-B6F8573A26BA}" srcOrd="0" destOrd="0" parTransId="{0087C7CF-9553-4764-83B7-3787610496AB}" sibTransId="{EAC42C95-28A4-48D4-A993-CE76A8086101}"/>
    <dgm:cxn modelId="{3FF8A327-839E-4EFD-9AA4-E80B9E3DC3C8}" type="presOf" srcId="{67053898-8AFC-4674-A4A5-B6F8573A26BA}" destId="{B7AD29A7-CBD2-4E67-9838-CDA07B15BBB4}" srcOrd="0" destOrd="0" presId="urn:microsoft.com/office/officeart/2005/8/layout/hList1"/>
    <dgm:cxn modelId="{245DE92C-8EB5-4204-A14F-C62C07038B8B}" srcId="{F9AA326E-75E3-444B-B48B-5EE6EE3031FF}" destId="{B0A4566C-85CD-48EA-AA88-EF2862EAAB40}" srcOrd="1" destOrd="0" parTransId="{20C3AFF4-64CF-49F3-88AF-C50F4FEA6E34}" sibTransId="{D5E2970C-0944-4A6E-8C86-BA5F209D386D}"/>
    <dgm:cxn modelId="{0CC7AE2E-D47B-40E0-AFAA-2CFE20AC779D}" srcId="{767B9B04-82FE-4945-911D-CC00FC43CE19}" destId="{FC66E31D-9E86-46A0-831D-8EE754029DE1}" srcOrd="2" destOrd="0" parTransId="{89BB99DF-3C9A-417E-8B97-20A4AB25498D}" sibTransId="{AD37AB0E-2021-484B-AC7D-756D405E96E1}"/>
    <dgm:cxn modelId="{C2D7273A-E136-4F81-94C9-509C339DF944}" srcId="{0C407AA2-E991-459D-A015-4DA3EB870835}" destId="{F9AA326E-75E3-444B-B48B-5EE6EE3031FF}" srcOrd="1" destOrd="0" parTransId="{7D6D55A4-F1CA-4BC3-AF7B-E369B486BCEA}" sibTransId="{8EAAE8C8-500E-42CD-89C6-4C5E5A12C1E3}"/>
    <dgm:cxn modelId="{E0111F3D-0817-4984-AE0D-729991154CB3}" srcId="{59DC0746-4647-4E5E-95BE-D811714226A4}" destId="{542494BF-B81D-4832-B1BB-E7F666F0BF88}" srcOrd="2" destOrd="0" parTransId="{93A0923F-B437-4672-B9DA-CBAAA37A7A48}" sibTransId="{55287E52-7FB8-4899-98F3-9BEE3E18FBB9}"/>
    <dgm:cxn modelId="{4D98FD63-F771-4232-93AC-771A7FA09BE1}" srcId="{59DC0746-4647-4E5E-95BE-D811714226A4}" destId="{54F8072F-FAE9-4EF6-9182-5DC29A3B6856}" srcOrd="0" destOrd="0" parTransId="{486B89A8-C367-43EF-B428-FB37B22D8FC4}" sibTransId="{AD9268B5-8329-4166-8089-DBC78D977E17}"/>
    <dgm:cxn modelId="{59661171-D986-435E-B8D0-4A224CEB1584}" srcId="{F9AA326E-75E3-444B-B48B-5EE6EE3031FF}" destId="{F85AD5E4-2B00-4BD0-B0EE-FAEEA650577B}" srcOrd="0" destOrd="0" parTransId="{A3ED9667-A11A-4100-829F-A24535F89D78}" sibTransId="{3DCA1262-E9F7-41B1-A6D3-28FCE682026A}"/>
    <dgm:cxn modelId="{4DE0529A-CB23-400A-A302-191DC8DB74C2}" type="presOf" srcId="{F9AA326E-75E3-444B-B48B-5EE6EE3031FF}" destId="{087381C3-8CB9-4118-86DA-1664542A5028}" srcOrd="0" destOrd="0" presId="urn:microsoft.com/office/officeart/2005/8/layout/hList1"/>
    <dgm:cxn modelId="{06D8C59A-4960-4A4F-9AAE-7DEE1E9902C6}" type="presOf" srcId="{44E6DB74-498E-40AD-A6F2-B09156358375}" destId="{B7AD29A7-CBD2-4E67-9838-CDA07B15BBB4}" srcOrd="0" destOrd="1" presId="urn:microsoft.com/office/officeart/2005/8/layout/hList1"/>
    <dgm:cxn modelId="{630186A7-D59D-4BFF-B15B-7F4117DF5A7F}" type="presOf" srcId="{48019D9D-2735-4381-BAF3-E9055F3DC5EB}" destId="{D46EFC36-F5BF-4BAF-AC7A-BA1E30A5E2AB}" srcOrd="0" destOrd="1" presId="urn:microsoft.com/office/officeart/2005/8/layout/hList1"/>
    <dgm:cxn modelId="{BB60A9A8-2EF5-46B9-AF09-22ACFA9ED780}" type="presOf" srcId="{59DC0746-4647-4E5E-95BE-D811714226A4}" destId="{FEDF4D1F-B434-4C67-AD36-A4F176A46274}" srcOrd="0" destOrd="0" presId="urn:microsoft.com/office/officeart/2005/8/layout/hList1"/>
    <dgm:cxn modelId="{003DB0B9-FB7D-4DD5-B1D4-CA2761C2C77B}" type="presOf" srcId="{767B9B04-82FE-4945-911D-CC00FC43CE19}" destId="{512FF726-1A76-43E1-9CF2-8ED2895430CB}" srcOrd="0" destOrd="0" presId="urn:microsoft.com/office/officeart/2005/8/layout/hList1"/>
    <dgm:cxn modelId="{DF4A7EBD-B4F2-450F-BE40-25FE53A0CB61}" srcId="{767B9B04-82FE-4945-911D-CC00FC43CE19}" destId="{44E6DB74-498E-40AD-A6F2-B09156358375}" srcOrd="1" destOrd="0" parTransId="{7FFDB573-8CC3-4F24-ACD8-2C235222FE47}" sibTransId="{0F7467E9-3492-4840-8D0B-1C0E3E202C71}"/>
    <dgm:cxn modelId="{B8A2A0BD-C8DD-42C3-BB6A-F4E8F892B0D2}" type="presOf" srcId="{FC66E31D-9E86-46A0-831D-8EE754029DE1}" destId="{B7AD29A7-CBD2-4E67-9838-CDA07B15BBB4}" srcOrd="0" destOrd="2" presId="urn:microsoft.com/office/officeart/2005/8/layout/hList1"/>
    <dgm:cxn modelId="{AFD882C3-3E33-4580-B1C6-10B7090FD5E2}" type="presOf" srcId="{542494BF-B81D-4832-B1BB-E7F666F0BF88}" destId="{D46EFC36-F5BF-4BAF-AC7A-BA1E30A5E2AB}" srcOrd="0" destOrd="2" presId="urn:microsoft.com/office/officeart/2005/8/layout/hList1"/>
    <dgm:cxn modelId="{D9EABCC8-8DB4-4DFB-B78D-1E9FC95F227F}" type="presOf" srcId="{F85AD5E4-2B00-4BD0-B0EE-FAEEA650577B}" destId="{BDF36599-1CA9-4C30-81E0-E0AF794D1254}" srcOrd="0" destOrd="0" presId="urn:microsoft.com/office/officeart/2005/8/layout/hList1"/>
    <dgm:cxn modelId="{674646DC-70C5-480C-B3AD-4CE63FC48329}" type="presOf" srcId="{B0A4566C-85CD-48EA-AA88-EF2862EAAB40}" destId="{BDF36599-1CA9-4C30-81E0-E0AF794D1254}" srcOrd="0" destOrd="1" presId="urn:microsoft.com/office/officeart/2005/8/layout/hList1"/>
    <dgm:cxn modelId="{C79CCDE5-9243-4110-84B9-A5DF1FF43DFE}" type="presOf" srcId="{0C407AA2-E991-459D-A015-4DA3EB870835}" destId="{AC782715-B046-4BFE-94AA-424725725539}" srcOrd="0" destOrd="0" presId="urn:microsoft.com/office/officeart/2005/8/layout/hList1"/>
    <dgm:cxn modelId="{2E63AEF0-1989-4A4E-8375-885C5962D65C}" srcId="{0C407AA2-E991-459D-A015-4DA3EB870835}" destId="{59DC0746-4647-4E5E-95BE-D811714226A4}" srcOrd="2" destOrd="0" parTransId="{BE4C1A58-FB5A-4CFB-99B9-0F2D9DA496C3}" sibTransId="{DD7C87FA-2134-40A8-A361-0EFED203ED8F}"/>
    <dgm:cxn modelId="{17C4C2F9-A7F6-4728-9C77-774F5ECFE31F}" srcId="{0C407AA2-E991-459D-A015-4DA3EB870835}" destId="{767B9B04-82FE-4945-911D-CC00FC43CE19}" srcOrd="0" destOrd="0" parTransId="{3CB7B87E-2233-4F3D-8A60-40472EFC754C}" sibTransId="{29B4E2E4-35CD-41A5-A185-1B505C7111A9}"/>
    <dgm:cxn modelId="{FFF6D3FB-1DB3-4CA4-99B0-46622D98ED1C}" type="presOf" srcId="{54F8072F-FAE9-4EF6-9182-5DC29A3B6856}" destId="{D46EFC36-F5BF-4BAF-AC7A-BA1E30A5E2AB}" srcOrd="0" destOrd="0" presId="urn:microsoft.com/office/officeart/2005/8/layout/hList1"/>
    <dgm:cxn modelId="{B7089E20-B238-4BED-A961-8271E27F9E4C}" type="presParOf" srcId="{AC782715-B046-4BFE-94AA-424725725539}" destId="{AD9756BD-1541-4EE8-B395-9A3A76145794}" srcOrd="0" destOrd="0" presId="urn:microsoft.com/office/officeart/2005/8/layout/hList1"/>
    <dgm:cxn modelId="{63E08C6D-1947-427D-9E8A-3FC316B2D990}" type="presParOf" srcId="{AD9756BD-1541-4EE8-B395-9A3A76145794}" destId="{512FF726-1A76-43E1-9CF2-8ED2895430CB}" srcOrd="0" destOrd="0" presId="urn:microsoft.com/office/officeart/2005/8/layout/hList1"/>
    <dgm:cxn modelId="{E47AFBF3-CDE8-4386-8038-C2E38C1C6B0F}" type="presParOf" srcId="{AD9756BD-1541-4EE8-B395-9A3A76145794}" destId="{B7AD29A7-CBD2-4E67-9838-CDA07B15BBB4}" srcOrd="1" destOrd="0" presId="urn:microsoft.com/office/officeart/2005/8/layout/hList1"/>
    <dgm:cxn modelId="{242E840A-82E2-4AE2-AD3A-0F4A15C21EFA}" type="presParOf" srcId="{AC782715-B046-4BFE-94AA-424725725539}" destId="{33C8B544-E766-4F0E-978D-0925F5ECE540}" srcOrd="1" destOrd="0" presId="urn:microsoft.com/office/officeart/2005/8/layout/hList1"/>
    <dgm:cxn modelId="{CDC1609C-FC19-44FE-B506-0DC0F80571F0}" type="presParOf" srcId="{AC782715-B046-4BFE-94AA-424725725539}" destId="{5A6CE8FA-F68C-4E78-9A81-4BC05C8ECA3A}" srcOrd="2" destOrd="0" presId="urn:microsoft.com/office/officeart/2005/8/layout/hList1"/>
    <dgm:cxn modelId="{2BD8FB53-4B29-4D4D-8A0E-9BE297C39875}" type="presParOf" srcId="{5A6CE8FA-F68C-4E78-9A81-4BC05C8ECA3A}" destId="{087381C3-8CB9-4118-86DA-1664542A5028}" srcOrd="0" destOrd="0" presId="urn:microsoft.com/office/officeart/2005/8/layout/hList1"/>
    <dgm:cxn modelId="{B9971110-1109-43B7-9AFE-00BEDBA822B4}" type="presParOf" srcId="{5A6CE8FA-F68C-4E78-9A81-4BC05C8ECA3A}" destId="{BDF36599-1CA9-4C30-81E0-E0AF794D1254}" srcOrd="1" destOrd="0" presId="urn:microsoft.com/office/officeart/2005/8/layout/hList1"/>
    <dgm:cxn modelId="{3105D08A-663D-4FB2-942E-672F0264BE19}" type="presParOf" srcId="{AC782715-B046-4BFE-94AA-424725725539}" destId="{5567A035-E0C3-4E6F-BDE4-C2197FE22EE1}" srcOrd="3" destOrd="0" presId="urn:microsoft.com/office/officeart/2005/8/layout/hList1"/>
    <dgm:cxn modelId="{FD34A5B2-8BFD-432F-B94E-CE0436D4AC1B}" type="presParOf" srcId="{AC782715-B046-4BFE-94AA-424725725539}" destId="{6C75C156-B56D-45FB-BA9A-C09274DA2890}" srcOrd="4" destOrd="0" presId="urn:microsoft.com/office/officeart/2005/8/layout/hList1"/>
    <dgm:cxn modelId="{21AD099C-BF82-4A63-81DC-603196B05836}" type="presParOf" srcId="{6C75C156-B56D-45FB-BA9A-C09274DA2890}" destId="{FEDF4D1F-B434-4C67-AD36-A4F176A46274}" srcOrd="0" destOrd="0" presId="urn:microsoft.com/office/officeart/2005/8/layout/hList1"/>
    <dgm:cxn modelId="{D2699E31-6240-4CE5-81D9-615E3E80E36C}" type="presParOf" srcId="{6C75C156-B56D-45FB-BA9A-C09274DA2890}" destId="{D46EFC36-F5BF-4BAF-AC7A-BA1E30A5E2A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14BAAF-BD62-40BD-B153-406FA915E8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BE"/>
        </a:p>
      </dgm:t>
    </dgm:pt>
    <dgm:pt modelId="{D73FA695-C763-4099-91CA-2B92D2295451}">
      <dgm:prSet phldrT="[Tekst]" custT="1"/>
      <dgm:spPr/>
      <dgm:t>
        <a:bodyPr/>
        <a:lstStyle/>
        <a:p>
          <a:r>
            <a:rPr lang="nl-BE" sz="3200">
              <a:solidFill>
                <a:schemeClr val="tx1"/>
              </a:solidFill>
            </a:rPr>
            <a:t>Inschrijvingsprocedure</a:t>
          </a:r>
        </a:p>
      </dgm:t>
    </dgm:pt>
    <dgm:pt modelId="{3166C6B1-FDC7-4E2B-8108-CBE46864C6D0}" type="parTrans" cxnId="{BB4F6650-00F4-4C8B-BC51-8D6532D0F9B0}">
      <dgm:prSet/>
      <dgm:spPr/>
      <dgm:t>
        <a:bodyPr/>
        <a:lstStyle/>
        <a:p>
          <a:endParaRPr lang="nl-BE" sz="1050"/>
        </a:p>
      </dgm:t>
    </dgm:pt>
    <dgm:pt modelId="{D365C205-680B-44AC-AF2A-E21994C717F4}" type="sibTrans" cxnId="{BB4F6650-00F4-4C8B-BC51-8D6532D0F9B0}">
      <dgm:prSet/>
      <dgm:spPr/>
      <dgm:t>
        <a:bodyPr/>
        <a:lstStyle/>
        <a:p>
          <a:endParaRPr lang="nl-BE" sz="1050"/>
        </a:p>
      </dgm:t>
    </dgm:pt>
    <dgm:pt modelId="{9B3D26E3-0E3D-45F8-A889-EEDAB430AFF3}">
      <dgm:prSet phldrT="[Tekst]" custT="1"/>
      <dgm:spPr/>
      <dgm:t>
        <a:bodyPr/>
        <a:lstStyle/>
        <a:p>
          <a:r>
            <a:rPr lang="nl-BE" sz="2400"/>
            <a:t>Volledig digitaal </a:t>
          </a:r>
        </a:p>
      </dgm:t>
    </dgm:pt>
    <dgm:pt modelId="{AFF8D063-D96C-433C-A891-F8EC82F93850}" type="parTrans" cxnId="{AA8E8266-977E-47C6-8FCF-D313B9311A98}">
      <dgm:prSet/>
      <dgm:spPr/>
      <dgm:t>
        <a:bodyPr/>
        <a:lstStyle/>
        <a:p>
          <a:endParaRPr lang="nl-BE" sz="1050"/>
        </a:p>
      </dgm:t>
    </dgm:pt>
    <dgm:pt modelId="{64BEE348-B2C0-471F-A419-F317AEE8B461}" type="sibTrans" cxnId="{AA8E8266-977E-47C6-8FCF-D313B9311A98}">
      <dgm:prSet/>
      <dgm:spPr/>
      <dgm:t>
        <a:bodyPr/>
        <a:lstStyle/>
        <a:p>
          <a:endParaRPr lang="nl-BE" sz="1050"/>
        </a:p>
      </dgm:t>
    </dgm:pt>
    <dgm:pt modelId="{8B09F3A4-A115-43FC-B446-8A4DA2843EDF}">
      <dgm:prSet phldrT="[Tekst]" custT="1"/>
      <dgm:spPr/>
      <dgm:t>
        <a:bodyPr/>
        <a:lstStyle/>
        <a:p>
          <a:r>
            <a:rPr lang="nl-BE" sz="2400"/>
            <a:t>Verkennend gesprek optioneel</a:t>
          </a:r>
        </a:p>
      </dgm:t>
    </dgm:pt>
    <dgm:pt modelId="{958D3EE0-DD0F-40DF-931B-8801F31EEEFF}" type="parTrans" cxnId="{4D6C7739-0CBA-4A28-8D29-BA54378386C9}">
      <dgm:prSet/>
      <dgm:spPr/>
      <dgm:t>
        <a:bodyPr/>
        <a:lstStyle/>
        <a:p>
          <a:endParaRPr lang="nl-BE" sz="1050"/>
        </a:p>
      </dgm:t>
    </dgm:pt>
    <dgm:pt modelId="{D02E8BED-BB3E-484A-9614-1782D71950B6}" type="sibTrans" cxnId="{4D6C7739-0CBA-4A28-8D29-BA54378386C9}">
      <dgm:prSet/>
      <dgm:spPr/>
      <dgm:t>
        <a:bodyPr/>
        <a:lstStyle/>
        <a:p>
          <a:endParaRPr lang="nl-BE" sz="1050"/>
        </a:p>
      </dgm:t>
    </dgm:pt>
    <dgm:pt modelId="{BCD06543-5D63-4F3D-AF31-383E88CC0C8B}">
      <dgm:prSet phldrT="[Tekst]" custT="1"/>
      <dgm:spPr/>
      <dgm:t>
        <a:bodyPr/>
        <a:lstStyle/>
        <a:p>
          <a:r>
            <a:rPr lang="nl-BE" sz="2400"/>
            <a:t>Projectteam steeds bereikbaar ter ondersteuning</a:t>
          </a:r>
        </a:p>
      </dgm:t>
    </dgm:pt>
    <dgm:pt modelId="{C39A2CC1-C80C-4D49-B959-0D5679CB9F71}" type="parTrans" cxnId="{C3BDAE46-A3E4-44B8-8955-A178E9B2C51D}">
      <dgm:prSet/>
      <dgm:spPr/>
      <dgm:t>
        <a:bodyPr/>
        <a:lstStyle/>
        <a:p>
          <a:endParaRPr lang="nl-BE" sz="1050"/>
        </a:p>
      </dgm:t>
    </dgm:pt>
    <dgm:pt modelId="{A512DAF8-016A-4609-82B9-FF18C43FAC9E}" type="sibTrans" cxnId="{C3BDAE46-A3E4-44B8-8955-A178E9B2C51D}">
      <dgm:prSet/>
      <dgm:spPr/>
      <dgm:t>
        <a:bodyPr/>
        <a:lstStyle/>
        <a:p>
          <a:endParaRPr lang="nl-BE" sz="1050"/>
        </a:p>
      </dgm:t>
    </dgm:pt>
    <dgm:pt modelId="{02697F58-BEC0-4FFC-A86C-87C0F18062C3}">
      <dgm:prSet phldrT="[Tekst]" custT="1"/>
      <dgm:spPr/>
      <dgm:t>
        <a:bodyPr/>
        <a:lstStyle/>
        <a:p>
          <a:r>
            <a:rPr lang="nl-BE" sz="2400"/>
            <a:t>Finaliseren inschrijving verloopt via e-mail </a:t>
          </a:r>
        </a:p>
      </dgm:t>
    </dgm:pt>
    <dgm:pt modelId="{53C48587-E2F6-4AE6-AE83-228DFBA229D7}" type="parTrans" cxnId="{4FBD4FF6-F5D6-42E4-8A8D-8896334E4363}">
      <dgm:prSet/>
      <dgm:spPr/>
      <dgm:t>
        <a:bodyPr/>
        <a:lstStyle/>
        <a:p>
          <a:endParaRPr lang="nl-BE"/>
        </a:p>
      </dgm:t>
    </dgm:pt>
    <dgm:pt modelId="{5FA8C39F-2B0E-4E93-B05A-C8016AC5CF9F}" type="sibTrans" cxnId="{4FBD4FF6-F5D6-42E4-8A8D-8896334E4363}">
      <dgm:prSet/>
      <dgm:spPr/>
      <dgm:t>
        <a:bodyPr/>
        <a:lstStyle/>
        <a:p>
          <a:endParaRPr lang="nl-BE"/>
        </a:p>
      </dgm:t>
    </dgm:pt>
    <dgm:pt modelId="{B7274417-B437-4CA6-BD0E-746062A3E71C}" type="pres">
      <dgm:prSet presAssocID="{B714BAAF-BD62-40BD-B153-406FA915E86F}" presName="linear" presStyleCnt="0">
        <dgm:presLayoutVars>
          <dgm:animLvl val="lvl"/>
          <dgm:resizeHandles val="exact"/>
        </dgm:presLayoutVars>
      </dgm:prSet>
      <dgm:spPr/>
    </dgm:pt>
    <dgm:pt modelId="{36D943B2-C612-4C5B-9EF7-974ED456FBAA}" type="pres">
      <dgm:prSet presAssocID="{D73FA695-C763-4099-91CA-2B92D2295451}" presName="parentText" presStyleLbl="node1" presStyleIdx="0" presStyleCnt="1" custScaleY="64192">
        <dgm:presLayoutVars>
          <dgm:chMax val="0"/>
          <dgm:bulletEnabled val="1"/>
        </dgm:presLayoutVars>
      </dgm:prSet>
      <dgm:spPr/>
    </dgm:pt>
    <dgm:pt modelId="{38CC8A55-C99C-4FBB-9973-C0024C8B3F7A}" type="pres">
      <dgm:prSet presAssocID="{D73FA695-C763-4099-91CA-2B92D2295451}" presName="childText" presStyleLbl="revTx" presStyleIdx="0" presStyleCnt="1">
        <dgm:presLayoutVars>
          <dgm:bulletEnabled val="1"/>
        </dgm:presLayoutVars>
      </dgm:prSet>
      <dgm:spPr/>
    </dgm:pt>
  </dgm:ptLst>
  <dgm:cxnLst>
    <dgm:cxn modelId="{E1E6A825-9F78-46C1-9111-4BDAB1FF1316}" type="presOf" srcId="{B714BAAF-BD62-40BD-B153-406FA915E86F}" destId="{B7274417-B437-4CA6-BD0E-746062A3E71C}" srcOrd="0" destOrd="0" presId="urn:microsoft.com/office/officeart/2005/8/layout/vList2"/>
    <dgm:cxn modelId="{4D6C7739-0CBA-4A28-8D29-BA54378386C9}" srcId="{D73FA695-C763-4099-91CA-2B92D2295451}" destId="{8B09F3A4-A115-43FC-B446-8A4DA2843EDF}" srcOrd="1" destOrd="0" parTransId="{958D3EE0-DD0F-40DF-931B-8801F31EEEFF}" sibTransId="{D02E8BED-BB3E-484A-9614-1782D71950B6}"/>
    <dgm:cxn modelId="{AA8E8266-977E-47C6-8FCF-D313B9311A98}" srcId="{D73FA695-C763-4099-91CA-2B92D2295451}" destId="{9B3D26E3-0E3D-45F8-A889-EEDAB430AFF3}" srcOrd="0" destOrd="0" parTransId="{AFF8D063-D96C-433C-A891-F8EC82F93850}" sibTransId="{64BEE348-B2C0-471F-A419-F317AEE8B461}"/>
    <dgm:cxn modelId="{C3BDAE46-A3E4-44B8-8955-A178E9B2C51D}" srcId="{D73FA695-C763-4099-91CA-2B92D2295451}" destId="{BCD06543-5D63-4F3D-AF31-383E88CC0C8B}" srcOrd="2" destOrd="0" parTransId="{C39A2CC1-C80C-4D49-B959-0D5679CB9F71}" sibTransId="{A512DAF8-016A-4609-82B9-FF18C43FAC9E}"/>
    <dgm:cxn modelId="{BB4F6650-00F4-4C8B-BC51-8D6532D0F9B0}" srcId="{B714BAAF-BD62-40BD-B153-406FA915E86F}" destId="{D73FA695-C763-4099-91CA-2B92D2295451}" srcOrd="0" destOrd="0" parTransId="{3166C6B1-FDC7-4E2B-8108-CBE46864C6D0}" sibTransId="{D365C205-680B-44AC-AF2A-E21994C717F4}"/>
    <dgm:cxn modelId="{10B7C5A0-C08F-4818-807F-60C17F5AEEEB}" type="presOf" srcId="{9B3D26E3-0E3D-45F8-A889-EEDAB430AFF3}" destId="{38CC8A55-C99C-4FBB-9973-C0024C8B3F7A}" srcOrd="0" destOrd="0" presId="urn:microsoft.com/office/officeart/2005/8/layout/vList2"/>
    <dgm:cxn modelId="{317E36C7-2BD1-4AB0-BC3B-D223E8A2401B}" type="presOf" srcId="{D73FA695-C763-4099-91CA-2B92D2295451}" destId="{36D943B2-C612-4C5B-9EF7-974ED456FBAA}" srcOrd="0" destOrd="0" presId="urn:microsoft.com/office/officeart/2005/8/layout/vList2"/>
    <dgm:cxn modelId="{255FC3C8-5152-4939-88E3-D663F281E5F4}" type="presOf" srcId="{8B09F3A4-A115-43FC-B446-8A4DA2843EDF}" destId="{38CC8A55-C99C-4FBB-9973-C0024C8B3F7A}" srcOrd="0" destOrd="1" presId="urn:microsoft.com/office/officeart/2005/8/layout/vList2"/>
    <dgm:cxn modelId="{9EEC18EA-231C-4FF8-BDE7-CF0C93B3F737}" type="presOf" srcId="{02697F58-BEC0-4FFC-A86C-87C0F18062C3}" destId="{38CC8A55-C99C-4FBB-9973-C0024C8B3F7A}" srcOrd="0" destOrd="3" presId="urn:microsoft.com/office/officeart/2005/8/layout/vList2"/>
    <dgm:cxn modelId="{BE2C23ED-5B10-4D21-AB9D-EDF1A78F736D}" type="presOf" srcId="{BCD06543-5D63-4F3D-AF31-383E88CC0C8B}" destId="{38CC8A55-C99C-4FBB-9973-C0024C8B3F7A}" srcOrd="0" destOrd="2" presId="urn:microsoft.com/office/officeart/2005/8/layout/vList2"/>
    <dgm:cxn modelId="{4FBD4FF6-F5D6-42E4-8A8D-8896334E4363}" srcId="{D73FA695-C763-4099-91CA-2B92D2295451}" destId="{02697F58-BEC0-4FFC-A86C-87C0F18062C3}" srcOrd="3" destOrd="0" parTransId="{53C48587-E2F6-4AE6-AE83-228DFBA229D7}" sibTransId="{5FA8C39F-2B0E-4E93-B05A-C8016AC5CF9F}"/>
    <dgm:cxn modelId="{84F1B22C-3077-46CB-A161-6B8652DA9408}" type="presParOf" srcId="{B7274417-B437-4CA6-BD0E-746062A3E71C}" destId="{36D943B2-C612-4C5B-9EF7-974ED456FBAA}" srcOrd="0" destOrd="0" presId="urn:microsoft.com/office/officeart/2005/8/layout/vList2"/>
    <dgm:cxn modelId="{D2F9EE40-F14B-4502-AC75-17A922740EC7}" type="presParOf" srcId="{B7274417-B437-4CA6-BD0E-746062A3E71C}" destId="{38CC8A55-C99C-4FBB-9973-C0024C8B3F7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14BAAF-BD62-40BD-B153-406FA915E8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BE"/>
        </a:p>
      </dgm:t>
    </dgm:pt>
    <dgm:pt modelId="{3EB3D69B-78F8-4E38-89D8-664E1B428AB2}">
      <dgm:prSet phldrT="[Tekst]" custT="1"/>
      <dgm:spPr/>
      <dgm:t>
        <a:bodyPr/>
        <a:lstStyle/>
        <a:p>
          <a:r>
            <a:rPr lang="nl-BE" sz="3200">
              <a:solidFill>
                <a:schemeClr val="tx1"/>
              </a:solidFill>
            </a:rPr>
            <a:t>Deelnemersgegevens</a:t>
          </a:r>
        </a:p>
      </dgm:t>
    </dgm:pt>
    <dgm:pt modelId="{31C07583-4A46-4D45-B52C-9C052B26AC27}" type="parTrans" cxnId="{DB4EC492-681A-48B9-82BB-D6A9BD3CA039}">
      <dgm:prSet/>
      <dgm:spPr/>
      <dgm:t>
        <a:bodyPr/>
        <a:lstStyle/>
        <a:p>
          <a:endParaRPr lang="nl-BE" sz="1050"/>
        </a:p>
      </dgm:t>
    </dgm:pt>
    <dgm:pt modelId="{0BB1D35B-4CDC-46B9-9D71-2CA7235222D8}" type="sibTrans" cxnId="{DB4EC492-681A-48B9-82BB-D6A9BD3CA039}">
      <dgm:prSet/>
      <dgm:spPr/>
      <dgm:t>
        <a:bodyPr/>
        <a:lstStyle/>
        <a:p>
          <a:endParaRPr lang="nl-BE" sz="1050"/>
        </a:p>
      </dgm:t>
    </dgm:pt>
    <dgm:pt modelId="{32A262BF-6A66-486C-B118-74DC9BDF6A9D}">
      <dgm:prSet phldrT="[Tekst]" custT="1"/>
      <dgm:spPr/>
      <dgm:t>
        <a:bodyPr/>
        <a:lstStyle/>
        <a:p>
          <a:r>
            <a:rPr lang="nl-BE" sz="2400"/>
            <a:t>Automatische doorstroom uit Vlimpers naar externe partner </a:t>
          </a:r>
        </a:p>
      </dgm:t>
    </dgm:pt>
    <dgm:pt modelId="{BDA6F422-8493-483E-A057-35F939EF87A7}" type="parTrans" cxnId="{F1E9BCDE-8AB0-449A-A419-B974B02544CA}">
      <dgm:prSet/>
      <dgm:spPr/>
      <dgm:t>
        <a:bodyPr/>
        <a:lstStyle/>
        <a:p>
          <a:endParaRPr lang="nl-BE" sz="1050"/>
        </a:p>
      </dgm:t>
    </dgm:pt>
    <dgm:pt modelId="{8004EEDB-6C93-4E14-AEE8-D8B60E7C3F40}" type="sibTrans" cxnId="{F1E9BCDE-8AB0-449A-A419-B974B02544CA}">
      <dgm:prSet/>
      <dgm:spPr/>
      <dgm:t>
        <a:bodyPr/>
        <a:lstStyle/>
        <a:p>
          <a:endParaRPr lang="nl-BE" sz="1050"/>
        </a:p>
      </dgm:t>
    </dgm:pt>
    <dgm:pt modelId="{4B236F91-B568-42F2-B239-BCA82E58765C}">
      <dgm:prSet phldrT="[Tekst]" custT="1"/>
      <dgm:spPr/>
      <dgm:t>
        <a:bodyPr/>
        <a:lstStyle/>
        <a:p>
          <a:r>
            <a:rPr lang="nl-BE" sz="2400"/>
            <a:t>Geen nood aan handmatige controle door entiteiten </a:t>
          </a:r>
        </a:p>
      </dgm:t>
    </dgm:pt>
    <dgm:pt modelId="{99409E7F-3ADC-4F41-9AEA-1D6BC1966B1C}" type="parTrans" cxnId="{153C5720-4758-491A-86C6-BAC1E70365F2}">
      <dgm:prSet/>
      <dgm:spPr/>
      <dgm:t>
        <a:bodyPr/>
        <a:lstStyle/>
        <a:p>
          <a:endParaRPr lang="nl-BE"/>
        </a:p>
      </dgm:t>
    </dgm:pt>
    <dgm:pt modelId="{C3743915-23EE-48CC-A73F-D7468ED5A421}" type="sibTrans" cxnId="{153C5720-4758-491A-86C6-BAC1E70365F2}">
      <dgm:prSet/>
      <dgm:spPr/>
      <dgm:t>
        <a:bodyPr/>
        <a:lstStyle/>
        <a:p>
          <a:endParaRPr lang="nl-BE"/>
        </a:p>
      </dgm:t>
    </dgm:pt>
    <dgm:pt modelId="{40C11D91-EA16-4B17-AB1A-93C2557FE288}">
      <dgm:prSet phldrT="[Tekst]" custT="1"/>
      <dgm:spPr/>
      <dgm:t>
        <a:bodyPr/>
        <a:lstStyle/>
        <a:p>
          <a:r>
            <a:rPr lang="nl-BE" sz="2400"/>
            <a:t>Uitzonderingen worden doorgegeven via het Vlimpers-contactformulier </a:t>
          </a:r>
        </a:p>
      </dgm:t>
    </dgm:pt>
    <dgm:pt modelId="{D414CE99-39B2-4DBD-8B47-5C61BCFE9FDC}" type="parTrans" cxnId="{F08003AF-F727-440A-BB8C-376DE722163A}">
      <dgm:prSet/>
      <dgm:spPr/>
      <dgm:t>
        <a:bodyPr/>
        <a:lstStyle/>
        <a:p>
          <a:endParaRPr lang="nl-BE"/>
        </a:p>
      </dgm:t>
    </dgm:pt>
    <dgm:pt modelId="{5496FB7F-589F-4C8F-AA47-985EFC713B95}" type="sibTrans" cxnId="{F08003AF-F727-440A-BB8C-376DE722163A}">
      <dgm:prSet/>
      <dgm:spPr/>
      <dgm:t>
        <a:bodyPr/>
        <a:lstStyle/>
        <a:p>
          <a:endParaRPr lang="nl-BE"/>
        </a:p>
      </dgm:t>
    </dgm:pt>
    <dgm:pt modelId="{23304845-0A68-4F42-B505-ECD01A6DB0B1}">
      <dgm:prSet phldrT="[Tekst]" custT="1"/>
      <dgm:spPr/>
      <dgm:t>
        <a:bodyPr/>
        <a:lstStyle/>
        <a:p>
          <a:r>
            <a:rPr lang="nl-BE" sz="2400"/>
            <a:t>Garantie van datakwaliteit</a:t>
          </a:r>
        </a:p>
      </dgm:t>
    </dgm:pt>
    <dgm:pt modelId="{103F59D9-6062-412E-9EE6-76406297EF19}" type="parTrans" cxnId="{5BAEBECF-C356-4610-B830-300D337F4343}">
      <dgm:prSet/>
      <dgm:spPr/>
      <dgm:t>
        <a:bodyPr/>
        <a:lstStyle/>
        <a:p>
          <a:endParaRPr lang="nl-BE"/>
        </a:p>
      </dgm:t>
    </dgm:pt>
    <dgm:pt modelId="{F20FEBB5-C3B4-47E8-84BA-5BCB2D6CC1C7}" type="sibTrans" cxnId="{5BAEBECF-C356-4610-B830-300D337F4343}">
      <dgm:prSet/>
      <dgm:spPr/>
      <dgm:t>
        <a:bodyPr/>
        <a:lstStyle/>
        <a:p>
          <a:endParaRPr lang="nl-BE"/>
        </a:p>
      </dgm:t>
    </dgm:pt>
    <dgm:pt modelId="{B7274417-B437-4CA6-BD0E-746062A3E71C}" type="pres">
      <dgm:prSet presAssocID="{B714BAAF-BD62-40BD-B153-406FA915E86F}" presName="linear" presStyleCnt="0">
        <dgm:presLayoutVars>
          <dgm:animLvl val="lvl"/>
          <dgm:resizeHandles val="exact"/>
        </dgm:presLayoutVars>
      </dgm:prSet>
      <dgm:spPr/>
    </dgm:pt>
    <dgm:pt modelId="{6A96AABE-8BF9-484F-AA9F-521B78ECE096}" type="pres">
      <dgm:prSet presAssocID="{3EB3D69B-78F8-4E38-89D8-664E1B428AB2}" presName="parentText" presStyleLbl="node1" presStyleIdx="0" presStyleCnt="1" custScaleY="70382">
        <dgm:presLayoutVars>
          <dgm:chMax val="0"/>
          <dgm:bulletEnabled val="1"/>
        </dgm:presLayoutVars>
      </dgm:prSet>
      <dgm:spPr/>
    </dgm:pt>
    <dgm:pt modelId="{A155EBDE-8573-4EBF-965E-987CF5E3A67D}" type="pres">
      <dgm:prSet presAssocID="{3EB3D69B-78F8-4E38-89D8-664E1B428AB2}" presName="childText" presStyleLbl="revTx" presStyleIdx="0" presStyleCnt="1">
        <dgm:presLayoutVars>
          <dgm:bulletEnabled val="1"/>
        </dgm:presLayoutVars>
      </dgm:prSet>
      <dgm:spPr/>
    </dgm:pt>
  </dgm:ptLst>
  <dgm:cxnLst>
    <dgm:cxn modelId="{14204C0B-1FAB-4A6F-BE90-C71735113751}" type="presOf" srcId="{4B236F91-B568-42F2-B239-BCA82E58765C}" destId="{A155EBDE-8573-4EBF-965E-987CF5E3A67D}" srcOrd="0" destOrd="1" presId="urn:microsoft.com/office/officeart/2005/8/layout/vList2"/>
    <dgm:cxn modelId="{153C5720-4758-491A-86C6-BAC1E70365F2}" srcId="{3EB3D69B-78F8-4E38-89D8-664E1B428AB2}" destId="{4B236F91-B568-42F2-B239-BCA82E58765C}" srcOrd="1" destOrd="0" parTransId="{99409E7F-3ADC-4F41-9AEA-1D6BC1966B1C}" sibTransId="{C3743915-23EE-48CC-A73F-D7468ED5A421}"/>
    <dgm:cxn modelId="{E1E6A825-9F78-46C1-9111-4BDAB1FF1316}" type="presOf" srcId="{B714BAAF-BD62-40BD-B153-406FA915E86F}" destId="{B7274417-B437-4CA6-BD0E-746062A3E71C}" srcOrd="0" destOrd="0" presId="urn:microsoft.com/office/officeart/2005/8/layout/vList2"/>
    <dgm:cxn modelId="{C530BF65-8C5C-4EF8-8407-BE064EAA7A93}" type="presOf" srcId="{3EB3D69B-78F8-4E38-89D8-664E1B428AB2}" destId="{6A96AABE-8BF9-484F-AA9F-521B78ECE096}" srcOrd="0" destOrd="0" presId="urn:microsoft.com/office/officeart/2005/8/layout/vList2"/>
    <dgm:cxn modelId="{DCC43656-7E32-4663-823F-1BD0B881CF38}" type="presOf" srcId="{32A262BF-6A66-486C-B118-74DC9BDF6A9D}" destId="{A155EBDE-8573-4EBF-965E-987CF5E3A67D}" srcOrd="0" destOrd="0" presId="urn:microsoft.com/office/officeart/2005/8/layout/vList2"/>
    <dgm:cxn modelId="{DB4EC492-681A-48B9-82BB-D6A9BD3CA039}" srcId="{B714BAAF-BD62-40BD-B153-406FA915E86F}" destId="{3EB3D69B-78F8-4E38-89D8-664E1B428AB2}" srcOrd="0" destOrd="0" parTransId="{31C07583-4A46-4D45-B52C-9C052B26AC27}" sibTransId="{0BB1D35B-4CDC-46B9-9D71-2CA7235222D8}"/>
    <dgm:cxn modelId="{F08003AF-F727-440A-BB8C-376DE722163A}" srcId="{3EB3D69B-78F8-4E38-89D8-664E1B428AB2}" destId="{40C11D91-EA16-4B17-AB1A-93C2557FE288}" srcOrd="3" destOrd="0" parTransId="{D414CE99-39B2-4DBD-8B47-5C61BCFE9FDC}" sibTransId="{5496FB7F-589F-4C8F-AA47-985EFC713B95}"/>
    <dgm:cxn modelId="{F1E3D0B9-17CE-484B-A16C-9768BDDD5ACF}" type="presOf" srcId="{40C11D91-EA16-4B17-AB1A-93C2557FE288}" destId="{A155EBDE-8573-4EBF-965E-987CF5E3A67D}" srcOrd="0" destOrd="3" presId="urn:microsoft.com/office/officeart/2005/8/layout/vList2"/>
    <dgm:cxn modelId="{2A2492CC-1867-47BA-8510-6FA2AE84354C}" type="presOf" srcId="{23304845-0A68-4F42-B505-ECD01A6DB0B1}" destId="{A155EBDE-8573-4EBF-965E-987CF5E3A67D}" srcOrd="0" destOrd="2" presId="urn:microsoft.com/office/officeart/2005/8/layout/vList2"/>
    <dgm:cxn modelId="{5BAEBECF-C356-4610-B830-300D337F4343}" srcId="{3EB3D69B-78F8-4E38-89D8-664E1B428AB2}" destId="{23304845-0A68-4F42-B505-ECD01A6DB0B1}" srcOrd="2" destOrd="0" parTransId="{103F59D9-6062-412E-9EE6-76406297EF19}" sibTransId="{F20FEBB5-C3B4-47E8-84BA-5BCB2D6CC1C7}"/>
    <dgm:cxn modelId="{F1E9BCDE-8AB0-449A-A419-B974B02544CA}" srcId="{3EB3D69B-78F8-4E38-89D8-664E1B428AB2}" destId="{32A262BF-6A66-486C-B118-74DC9BDF6A9D}" srcOrd="0" destOrd="0" parTransId="{BDA6F422-8493-483E-A057-35F939EF87A7}" sibTransId="{8004EEDB-6C93-4E14-AEE8-D8B60E7C3F40}"/>
    <dgm:cxn modelId="{B5E2B027-0741-40AE-92B3-472DADA0BABE}" type="presParOf" srcId="{B7274417-B437-4CA6-BD0E-746062A3E71C}" destId="{6A96AABE-8BF9-484F-AA9F-521B78ECE096}" srcOrd="0" destOrd="0" presId="urn:microsoft.com/office/officeart/2005/8/layout/vList2"/>
    <dgm:cxn modelId="{06DCABD5-EF0A-4711-BC62-EA0B273BF9DE}" type="presParOf" srcId="{B7274417-B437-4CA6-BD0E-746062A3E71C}" destId="{A155EBDE-8573-4EBF-965E-987CF5E3A67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14BAAF-BD62-40BD-B153-406FA915E8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BE"/>
        </a:p>
      </dgm:t>
    </dgm:pt>
    <dgm:pt modelId="{3EB3D69B-78F8-4E38-89D8-664E1B428AB2}">
      <dgm:prSet phldrT="[Tekst]" custT="1"/>
      <dgm:spPr/>
      <dgm:t>
        <a:bodyPr/>
        <a:lstStyle/>
        <a:p>
          <a:r>
            <a:rPr lang="nl-BE" sz="3200">
              <a:solidFill>
                <a:schemeClr val="tx1"/>
              </a:solidFill>
            </a:rPr>
            <a:t>Doorlooptijd tussen bevraging en rapportering </a:t>
          </a:r>
        </a:p>
      </dgm:t>
    </dgm:pt>
    <dgm:pt modelId="{31C07583-4A46-4D45-B52C-9C052B26AC27}" type="parTrans" cxnId="{DB4EC492-681A-48B9-82BB-D6A9BD3CA039}">
      <dgm:prSet/>
      <dgm:spPr/>
      <dgm:t>
        <a:bodyPr/>
        <a:lstStyle/>
        <a:p>
          <a:endParaRPr lang="nl-BE" sz="1050"/>
        </a:p>
      </dgm:t>
    </dgm:pt>
    <dgm:pt modelId="{0BB1D35B-4CDC-46B9-9D71-2CA7235222D8}" type="sibTrans" cxnId="{DB4EC492-681A-48B9-82BB-D6A9BD3CA039}">
      <dgm:prSet/>
      <dgm:spPr/>
      <dgm:t>
        <a:bodyPr/>
        <a:lstStyle/>
        <a:p>
          <a:endParaRPr lang="nl-BE" sz="1050"/>
        </a:p>
      </dgm:t>
    </dgm:pt>
    <dgm:pt modelId="{32A262BF-6A66-486C-B118-74DC9BDF6A9D}">
      <dgm:prSet phldrT="[Tekst]" custT="1"/>
      <dgm:spPr/>
      <dgm:t>
        <a:bodyPr/>
        <a:lstStyle/>
        <a:p>
          <a:r>
            <a:rPr lang="nl-BE" sz="2400"/>
            <a:t>Doorlooptijd gemiddelde scores = 1 maand</a:t>
          </a:r>
        </a:p>
      </dgm:t>
    </dgm:pt>
    <dgm:pt modelId="{BDA6F422-8493-483E-A057-35F939EF87A7}" type="parTrans" cxnId="{F1E9BCDE-8AB0-449A-A419-B974B02544CA}">
      <dgm:prSet/>
      <dgm:spPr/>
      <dgm:t>
        <a:bodyPr/>
        <a:lstStyle/>
        <a:p>
          <a:endParaRPr lang="nl-BE" sz="1050"/>
        </a:p>
      </dgm:t>
    </dgm:pt>
    <dgm:pt modelId="{8004EEDB-6C93-4E14-AEE8-D8B60E7C3F40}" type="sibTrans" cxnId="{F1E9BCDE-8AB0-449A-A419-B974B02544CA}">
      <dgm:prSet/>
      <dgm:spPr/>
      <dgm:t>
        <a:bodyPr/>
        <a:lstStyle/>
        <a:p>
          <a:endParaRPr lang="nl-BE" sz="1050"/>
        </a:p>
      </dgm:t>
    </dgm:pt>
    <dgm:pt modelId="{ED84E352-E7CF-4704-8E17-1EE836D8DB49}">
      <dgm:prSet phldrT="[Tekst]" custT="1"/>
      <dgm:spPr/>
      <dgm:t>
        <a:bodyPr/>
        <a:lstStyle/>
        <a:p>
          <a:r>
            <a:rPr lang="nl-BE" sz="2400"/>
            <a:t>Doorlooptijd finale online en offline rapportering = 2,5 maand (vorige editie +- 5 maanden)</a:t>
          </a:r>
          <a:br>
            <a:rPr lang="nl-BE" sz="2400"/>
          </a:br>
          <a:endParaRPr lang="nl-BE" sz="2400"/>
        </a:p>
      </dgm:t>
    </dgm:pt>
    <dgm:pt modelId="{05025225-25C4-4645-B78A-795C8EF7E5C8}" type="parTrans" cxnId="{A4CA4EC2-8849-49C4-8248-386C7816DC15}">
      <dgm:prSet/>
      <dgm:spPr/>
      <dgm:t>
        <a:bodyPr/>
        <a:lstStyle/>
        <a:p>
          <a:endParaRPr lang="nl-BE"/>
        </a:p>
      </dgm:t>
    </dgm:pt>
    <dgm:pt modelId="{9143E3D8-1CF7-4997-8C09-240C2CE4DBBE}" type="sibTrans" cxnId="{A4CA4EC2-8849-49C4-8248-386C7816DC15}">
      <dgm:prSet/>
      <dgm:spPr/>
      <dgm:t>
        <a:bodyPr/>
        <a:lstStyle/>
        <a:p>
          <a:endParaRPr lang="nl-BE"/>
        </a:p>
      </dgm:t>
    </dgm:pt>
    <dgm:pt modelId="{4FBBE332-A6E6-42AD-B0C6-5B4EBC89F509}">
      <dgm:prSet phldrT="[Tekst]" custT="1"/>
      <dgm:spPr/>
      <dgm:t>
        <a:bodyPr/>
        <a:lstStyle/>
        <a:p>
          <a:r>
            <a:rPr lang="nl-BE" sz="3200">
              <a:solidFill>
                <a:schemeClr val="tx1"/>
              </a:solidFill>
            </a:rPr>
            <a:t>Vragenlijst</a:t>
          </a:r>
          <a:r>
            <a:rPr lang="nl-BE" sz="2800">
              <a:solidFill>
                <a:schemeClr val="tx1"/>
              </a:solidFill>
            </a:rPr>
            <a:t> </a:t>
          </a:r>
        </a:p>
      </dgm:t>
    </dgm:pt>
    <dgm:pt modelId="{32062D84-C2E4-44BD-A589-8F7D030516E6}" type="parTrans" cxnId="{A07ED469-484F-4BE9-8EF2-3A1E6206951B}">
      <dgm:prSet/>
      <dgm:spPr/>
      <dgm:t>
        <a:bodyPr/>
        <a:lstStyle/>
        <a:p>
          <a:endParaRPr lang="nl-BE"/>
        </a:p>
      </dgm:t>
    </dgm:pt>
    <dgm:pt modelId="{ADB350B2-A24E-4415-9260-98EDD625395C}" type="sibTrans" cxnId="{A07ED469-484F-4BE9-8EF2-3A1E6206951B}">
      <dgm:prSet/>
      <dgm:spPr/>
      <dgm:t>
        <a:bodyPr/>
        <a:lstStyle/>
        <a:p>
          <a:endParaRPr lang="nl-BE"/>
        </a:p>
      </dgm:t>
    </dgm:pt>
    <dgm:pt modelId="{F912C8E3-9571-49DE-8FBE-74B5DB1EE19A}">
      <dgm:prSet phldrT="[Tekst]" custT="1"/>
      <dgm:spPr/>
      <dgm:t>
        <a:bodyPr/>
        <a:lstStyle/>
        <a:p>
          <a:r>
            <a:rPr lang="nl-BE" sz="2400"/>
            <a:t>De vragenlijst voor de personeelsleden telt 53 vragen</a:t>
          </a:r>
        </a:p>
      </dgm:t>
    </dgm:pt>
    <dgm:pt modelId="{9AC7337E-7D2A-423B-8ADE-409AD05F52C2}" type="parTrans" cxnId="{23FBB71B-413C-41AF-8E29-E39AC6A38AFB}">
      <dgm:prSet/>
      <dgm:spPr/>
      <dgm:t>
        <a:bodyPr/>
        <a:lstStyle/>
        <a:p>
          <a:endParaRPr lang="nl-BE"/>
        </a:p>
      </dgm:t>
    </dgm:pt>
    <dgm:pt modelId="{F11741B4-ACB5-4E61-B6E3-A75A22F52810}" type="sibTrans" cxnId="{23FBB71B-413C-41AF-8E29-E39AC6A38AFB}">
      <dgm:prSet/>
      <dgm:spPr/>
      <dgm:t>
        <a:bodyPr/>
        <a:lstStyle/>
        <a:p>
          <a:endParaRPr lang="nl-BE"/>
        </a:p>
      </dgm:t>
    </dgm:pt>
    <dgm:pt modelId="{D04CAA14-258C-496C-8495-2EE46338D8E2}">
      <dgm:prSet phldrT="[Tekst]" custT="1"/>
      <dgm:spPr/>
      <dgm:t>
        <a:bodyPr/>
        <a:lstStyle/>
        <a:p>
          <a:r>
            <a:rPr lang="nl-BE" sz="2400"/>
            <a:t>De vragenlijst voor het management telt bijkomend 16 vragen</a:t>
          </a:r>
        </a:p>
      </dgm:t>
    </dgm:pt>
    <dgm:pt modelId="{27270EEF-7324-474F-A12F-D41D3DB57409}" type="parTrans" cxnId="{4A0760CB-23CC-4D83-84B6-1A59BA167B2C}">
      <dgm:prSet/>
      <dgm:spPr/>
      <dgm:t>
        <a:bodyPr/>
        <a:lstStyle/>
        <a:p>
          <a:endParaRPr lang="nl-BE"/>
        </a:p>
      </dgm:t>
    </dgm:pt>
    <dgm:pt modelId="{2C141627-3018-403C-9E0E-10B2BC7AF5DD}" type="sibTrans" cxnId="{4A0760CB-23CC-4D83-84B6-1A59BA167B2C}">
      <dgm:prSet/>
      <dgm:spPr/>
      <dgm:t>
        <a:bodyPr/>
        <a:lstStyle/>
        <a:p>
          <a:endParaRPr lang="nl-BE"/>
        </a:p>
      </dgm:t>
    </dgm:pt>
    <dgm:pt modelId="{D5377FAC-E8AB-4B7E-BD7E-E71A78011C5D}">
      <dgm:prSet phldrT="[Tekst]" custT="1"/>
      <dgm:spPr/>
      <dgm:t>
        <a:bodyPr/>
        <a:lstStyle/>
        <a:p>
          <a:r>
            <a:rPr lang="nl-BE" sz="2400"/>
            <a:t>1 tekstuele wijziging </a:t>
          </a:r>
        </a:p>
      </dgm:t>
    </dgm:pt>
    <dgm:pt modelId="{6F7EEF54-8F1B-41B4-819D-314540A15CA9}" type="parTrans" cxnId="{38A00C95-2003-4D68-952A-3F4092E5BD28}">
      <dgm:prSet/>
      <dgm:spPr/>
      <dgm:t>
        <a:bodyPr/>
        <a:lstStyle/>
        <a:p>
          <a:endParaRPr lang="nl-BE"/>
        </a:p>
      </dgm:t>
    </dgm:pt>
    <dgm:pt modelId="{C380896B-C4CE-4512-BB0C-74D1DA6CEA45}" type="sibTrans" cxnId="{38A00C95-2003-4D68-952A-3F4092E5BD28}">
      <dgm:prSet/>
      <dgm:spPr/>
      <dgm:t>
        <a:bodyPr/>
        <a:lstStyle/>
        <a:p>
          <a:endParaRPr lang="nl-BE"/>
        </a:p>
      </dgm:t>
    </dgm:pt>
    <dgm:pt modelId="{79312A4B-6785-48EE-827D-AAAD33FD5787}">
      <dgm:prSet phldrT="[Tekst]" custT="1"/>
      <dgm:spPr/>
      <dgm:t>
        <a:bodyPr/>
        <a:lstStyle/>
        <a:p>
          <a:r>
            <a:rPr lang="nl-BE" sz="2400"/>
            <a:t>1 vraag geschrapt </a:t>
          </a:r>
        </a:p>
      </dgm:t>
    </dgm:pt>
    <dgm:pt modelId="{C3DF8E29-76C0-4A21-BBD2-6220035E7953}" type="parTrans" cxnId="{74F78710-3AE2-4F92-8B1F-383D943ECD4F}">
      <dgm:prSet/>
      <dgm:spPr/>
      <dgm:t>
        <a:bodyPr/>
        <a:lstStyle/>
        <a:p>
          <a:endParaRPr lang="nl-BE"/>
        </a:p>
      </dgm:t>
    </dgm:pt>
    <dgm:pt modelId="{E624842F-6447-47B8-BEEB-BACF569BAF23}" type="sibTrans" cxnId="{74F78710-3AE2-4F92-8B1F-383D943ECD4F}">
      <dgm:prSet/>
      <dgm:spPr/>
      <dgm:t>
        <a:bodyPr/>
        <a:lstStyle/>
        <a:p>
          <a:endParaRPr lang="nl-BE"/>
        </a:p>
      </dgm:t>
    </dgm:pt>
    <dgm:pt modelId="{B7274417-B437-4CA6-BD0E-746062A3E71C}" type="pres">
      <dgm:prSet presAssocID="{B714BAAF-BD62-40BD-B153-406FA915E86F}" presName="linear" presStyleCnt="0">
        <dgm:presLayoutVars>
          <dgm:animLvl val="lvl"/>
          <dgm:resizeHandles val="exact"/>
        </dgm:presLayoutVars>
      </dgm:prSet>
      <dgm:spPr/>
    </dgm:pt>
    <dgm:pt modelId="{6A96AABE-8BF9-484F-AA9F-521B78ECE096}" type="pres">
      <dgm:prSet presAssocID="{3EB3D69B-78F8-4E38-89D8-664E1B428AB2}" presName="parentText" presStyleLbl="node1" presStyleIdx="0" presStyleCnt="2" custScaleY="70382">
        <dgm:presLayoutVars>
          <dgm:chMax val="0"/>
          <dgm:bulletEnabled val="1"/>
        </dgm:presLayoutVars>
      </dgm:prSet>
      <dgm:spPr/>
    </dgm:pt>
    <dgm:pt modelId="{A155EBDE-8573-4EBF-965E-987CF5E3A67D}" type="pres">
      <dgm:prSet presAssocID="{3EB3D69B-78F8-4E38-89D8-664E1B428AB2}" presName="childText" presStyleLbl="revTx" presStyleIdx="0" presStyleCnt="2">
        <dgm:presLayoutVars>
          <dgm:bulletEnabled val="1"/>
        </dgm:presLayoutVars>
      </dgm:prSet>
      <dgm:spPr/>
    </dgm:pt>
    <dgm:pt modelId="{4F617952-35E9-47D0-90C1-C7BCEBC619CB}" type="pres">
      <dgm:prSet presAssocID="{4FBBE332-A6E6-42AD-B0C6-5B4EBC89F509}" presName="parentText" presStyleLbl="node1" presStyleIdx="1" presStyleCnt="2" custScaleY="72429" custLinFactNeighborX="-15426" custLinFactNeighborY="-6982">
        <dgm:presLayoutVars>
          <dgm:chMax val="0"/>
          <dgm:bulletEnabled val="1"/>
        </dgm:presLayoutVars>
      </dgm:prSet>
      <dgm:spPr/>
    </dgm:pt>
    <dgm:pt modelId="{E7F78C7A-EC91-49D0-A703-B9DB5BE47CB7}" type="pres">
      <dgm:prSet presAssocID="{4FBBE332-A6E6-42AD-B0C6-5B4EBC89F509}" presName="childText" presStyleLbl="revTx" presStyleIdx="1" presStyleCnt="2">
        <dgm:presLayoutVars>
          <dgm:bulletEnabled val="1"/>
        </dgm:presLayoutVars>
      </dgm:prSet>
      <dgm:spPr/>
    </dgm:pt>
  </dgm:ptLst>
  <dgm:cxnLst>
    <dgm:cxn modelId="{74F78710-3AE2-4F92-8B1F-383D943ECD4F}" srcId="{D04CAA14-258C-496C-8495-2EE46338D8E2}" destId="{79312A4B-6785-48EE-827D-AAAD33FD5787}" srcOrd="0" destOrd="0" parTransId="{C3DF8E29-76C0-4A21-BBD2-6220035E7953}" sibTransId="{E624842F-6447-47B8-BEEB-BACF569BAF23}"/>
    <dgm:cxn modelId="{23FBB71B-413C-41AF-8E29-E39AC6A38AFB}" srcId="{4FBBE332-A6E6-42AD-B0C6-5B4EBC89F509}" destId="{F912C8E3-9571-49DE-8FBE-74B5DB1EE19A}" srcOrd="0" destOrd="0" parTransId="{9AC7337E-7D2A-423B-8ADE-409AD05F52C2}" sibTransId="{F11741B4-ACB5-4E61-B6E3-A75A22F52810}"/>
    <dgm:cxn modelId="{E1E6A825-9F78-46C1-9111-4BDAB1FF1316}" type="presOf" srcId="{B714BAAF-BD62-40BD-B153-406FA915E86F}" destId="{B7274417-B437-4CA6-BD0E-746062A3E71C}" srcOrd="0" destOrd="0" presId="urn:microsoft.com/office/officeart/2005/8/layout/vList2"/>
    <dgm:cxn modelId="{75A06244-3E3F-4CD2-8448-C80E520BA73A}" type="presOf" srcId="{ED84E352-E7CF-4704-8E17-1EE836D8DB49}" destId="{A155EBDE-8573-4EBF-965E-987CF5E3A67D}" srcOrd="0" destOrd="1" presId="urn:microsoft.com/office/officeart/2005/8/layout/vList2"/>
    <dgm:cxn modelId="{4DC72B45-2502-4CC7-9C7D-4623E94A8A5B}" type="presOf" srcId="{D04CAA14-258C-496C-8495-2EE46338D8E2}" destId="{E7F78C7A-EC91-49D0-A703-B9DB5BE47CB7}" srcOrd="0" destOrd="2" presId="urn:microsoft.com/office/officeart/2005/8/layout/vList2"/>
    <dgm:cxn modelId="{C530BF65-8C5C-4EF8-8407-BE064EAA7A93}" type="presOf" srcId="{3EB3D69B-78F8-4E38-89D8-664E1B428AB2}" destId="{6A96AABE-8BF9-484F-AA9F-521B78ECE096}" srcOrd="0" destOrd="0" presId="urn:microsoft.com/office/officeart/2005/8/layout/vList2"/>
    <dgm:cxn modelId="{A07ED469-484F-4BE9-8EF2-3A1E6206951B}" srcId="{B714BAAF-BD62-40BD-B153-406FA915E86F}" destId="{4FBBE332-A6E6-42AD-B0C6-5B4EBC89F509}" srcOrd="1" destOrd="0" parTransId="{32062D84-C2E4-44BD-A589-8F7D030516E6}" sibTransId="{ADB350B2-A24E-4415-9260-98EDD625395C}"/>
    <dgm:cxn modelId="{DCC43656-7E32-4663-823F-1BD0B881CF38}" type="presOf" srcId="{32A262BF-6A66-486C-B118-74DC9BDF6A9D}" destId="{A155EBDE-8573-4EBF-965E-987CF5E3A67D}" srcOrd="0" destOrd="0" presId="urn:microsoft.com/office/officeart/2005/8/layout/vList2"/>
    <dgm:cxn modelId="{5A90B25A-5DD9-4797-AE34-E600F9315E31}" type="presOf" srcId="{F912C8E3-9571-49DE-8FBE-74B5DB1EE19A}" destId="{E7F78C7A-EC91-49D0-A703-B9DB5BE47CB7}" srcOrd="0" destOrd="0" presId="urn:microsoft.com/office/officeart/2005/8/layout/vList2"/>
    <dgm:cxn modelId="{DB4EC492-681A-48B9-82BB-D6A9BD3CA039}" srcId="{B714BAAF-BD62-40BD-B153-406FA915E86F}" destId="{3EB3D69B-78F8-4E38-89D8-664E1B428AB2}" srcOrd="0" destOrd="0" parTransId="{31C07583-4A46-4D45-B52C-9C052B26AC27}" sibTransId="{0BB1D35B-4CDC-46B9-9D71-2CA7235222D8}"/>
    <dgm:cxn modelId="{38A00C95-2003-4D68-952A-3F4092E5BD28}" srcId="{F912C8E3-9571-49DE-8FBE-74B5DB1EE19A}" destId="{D5377FAC-E8AB-4B7E-BD7E-E71A78011C5D}" srcOrd="0" destOrd="0" parTransId="{6F7EEF54-8F1B-41B4-819D-314540A15CA9}" sibTransId="{C380896B-C4CE-4512-BB0C-74D1DA6CEA45}"/>
    <dgm:cxn modelId="{801C4FB3-E339-4320-8A50-4C536A3B3828}" type="presOf" srcId="{79312A4B-6785-48EE-827D-AAAD33FD5787}" destId="{E7F78C7A-EC91-49D0-A703-B9DB5BE47CB7}" srcOrd="0" destOrd="3" presId="urn:microsoft.com/office/officeart/2005/8/layout/vList2"/>
    <dgm:cxn modelId="{6D831BBD-752F-45A8-8B01-2C606B5277A8}" type="presOf" srcId="{4FBBE332-A6E6-42AD-B0C6-5B4EBC89F509}" destId="{4F617952-35E9-47D0-90C1-C7BCEBC619CB}" srcOrd="0" destOrd="0" presId="urn:microsoft.com/office/officeart/2005/8/layout/vList2"/>
    <dgm:cxn modelId="{A4CA4EC2-8849-49C4-8248-386C7816DC15}" srcId="{3EB3D69B-78F8-4E38-89D8-664E1B428AB2}" destId="{ED84E352-E7CF-4704-8E17-1EE836D8DB49}" srcOrd="1" destOrd="0" parTransId="{05025225-25C4-4645-B78A-795C8EF7E5C8}" sibTransId="{9143E3D8-1CF7-4997-8C09-240C2CE4DBBE}"/>
    <dgm:cxn modelId="{4A0760CB-23CC-4D83-84B6-1A59BA167B2C}" srcId="{4FBBE332-A6E6-42AD-B0C6-5B4EBC89F509}" destId="{D04CAA14-258C-496C-8495-2EE46338D8E2}" srcOrd="1" destOrd="0" parTransId="{27270EEF-7324-474F-A12F-D41D3DB57409}" sibTransId="{2C141627-3018-403C-9E0E-10B2BC7AF5DD}"/>
    <dgm:cxn modelId="{F1E9BCDE-8AB0-449A-A419-B974B02544CA}" srcId="{3EB3D69B-78F8-4E38-89D8-664E1B428AB2}" destId="{32A262BF-6A66-486C-B118-74DC9BDF6A9D}" srcOrd="0" destOrd="0" parTransId="{BDA6F422-8493-483E-A057-35F939EF87A7}" sibTransId="{8004EEDB-6C93-4E14-AEE8-D8B60E7C3F40}"/>
    <dgm:cxn modelId="{6135BDE0-265A-48C9-98A3-4F9DCBDC1A46}" type="presOf" srcId="{D5377FAC-E8AB-4B7E-BD7E-E71A78011C5D}" destId="{E7F78C7A-EC91-49D0-A703-B9DB5BE47CB7}" srcOrd="0" destOrd="1" presId="urn:microsoft.com/office/officeart/2005/8/layout/vList2"/>
    <dgm:cxn modelId="{B5E2B027-0741-40AE-92B3-472DADA0BABE}" type="presParOf" srcId="{B7274417-B437-4CA6-BD0E-746062A3E71C}" destId="{6A96AABE-8BF9-484F-AA9F-521B78ECE096}" srcOrd="0" destOrd="0" presId="urn:microsoft.com/office/officeart/2005/8/layout/vList2"/>
    <dgm:cxn modelId="{06DCABD5-EF0A-4711-BC62-EA0B273BF9DE}" type="presParOf" srcId="{B7274417-B437-4CA6-BD0E-746062A3E71C}" destId="{A155EBDE-8573-4EBF-965E-987CF5E3A67D}" srcOrd="1" destOrd="0" presId="urn:microsoft.com/office/officeart/2005/8/layout/vList2"/>
    <dgm:cxn modelId="{E389E6AF-AAA6-4CD4-89D4-5ED469244F01}" type="presParOf" srcId="{B7274417-B437-4CA6-BD0E-746062A3E71C}" destId="{4F617952-35E9-47D0-90C1-C7BCEBC619CB}" srcOrd="2" destOrd="0" presId="urn:microsoft.com/office/officeart/2005/8/layout/vList2"/>
    <dgm:cxn modelId="{AAFEAD51-7A41-42A2-A6B1-78E3F27508FB}" type="presParOf" srcId="{B7274417-B437-4CA6-BD0E-746062A3E71C}" destId="{E7F78C7A-EC91-49D0-A703-B9DB5BE47CB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14BAAF-BD62-40BD-B153-406FA915E8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BE"/>
        </a:p>
      </dgm:t>
    </dgm:pt>
    <dgm:pt modelId="{D73FA695-C763-4099-91CA-2B92D2295451}">
      <dgm:prSet phldrT="[Tekst]" custT="1"/>
      <dgm:spPr/>
      <dgm:t>
        <a:bodyPr/>
        <a:lstStyle/>
        <a:p>
          <a:r>
            <a:rPr lang="nl-BE" sz="3200">
              <a:solidFill>
                <a:schemeClr val="tx1"/>
              </a:solidFill>
            </a:rPr>
            <a:t>Entiteit specifieke bijkomende opsplitsingen </a:t>
          </a:r>
        </a:p>
      </dgm:t>
    </dgm:pt>
    <dgm:pt modelId="{3166C6B1-FDC7-4E2B-8108-CBE46864C6D0}" type="parTrans" cxnId="{BB4F6650-00F4-4C8B-BC51-8D6532D0F9B0}">
      <dgm:prSet/>
      <dgm:spPr/>
      <dgm:t>
        <a:bodyPr/>
        <a:lstStyle/>
        <a:p>
          <a:endParaRPr lang="nl-BE" sz="1050"/>
        </a:p>
      </dgm:t>
    </dgm:pt>
    <dgm:pt modelId="{D365C205-680B-44AC-AF2A-E21994C717F4}" type="sibTrans" cxnId="{BB4F6650-00F4-4C8B-BC51-8D6532D0F9B0}">
      <dgm:prSet/>
      <dgm:spPr/>
      <dgm:t>
        <a:bodyPr/>
        <a:lstStyle/>
        <a:p>
          <a:endParaRPr lang="nl-BE" sz="1050"/>
        </a:p>
      </dgm:t>
    </dgm:pt>
    <dgm:pt modelId="{9B3D26E3-0E3D-45F8-A889-EEDAB430AFF3}">
      <dgm:prSet phldrT="[Tekst]" custT="1"/>
      <dgm:spPr/>
      <dgm:t>
        <a:bodyPr/>
        <a:lstStyle/>
        <a:p>
          <a:r>
            <a:rPr lang="nl-BE" sz="2400"/>
            <a:t>6 bijkomende opsplitsingen met kosteloze </a:t>
          </a:r>
          <a:r>
            <a:rPr lang="nl-BE" sz="2400" b="1"/>
            <a:t>online</a:t>
          </a:r>
          <a:r>
            <a:rPr lang="nl-BE" sz="2400"/>
            <a:t> rapportering: </a:t>
          </a:r>
        </a:p>
      </dgm:t>
    </dgm:pt>
    <dgm:pt modelId="{AFF8D063-D96C-433C-A891-F8EC82F93850}" type="parTrans" cxnId="{AA8E8266-977E-47C6-8FCF-D313B9311A98}">
      <dgm:prSet/>
      <dgm:spPr/>
      <dgm:t>
        <a:bodyPr/>
        <a:lstStyle/>
        <a:p>
          <a:endParaRPr lang="nl-BE" sz="1050"/>
        </a:p>
      </dgm:t>
    </dgm:pt>
    <dgm:pt modelId="{64BEE348-B2C0-471F-A419-F317AEE8B461}" type="sibTrans" cxnId="{AA8E8266-977E-47C6-8FCF-D313B9311A98}">
      <dgm:prSet/>
      <dgm:spPr/>
      <dgm:t>
        <a:bodyPr/>
        <a:lstStyle/>
        <a:p>
          <a:endParaRPr lang="nl-BE" sz="1050"/>
        </a:p>
      </dgm:t>
    </dgm:pt>
    <dgm:pt modelId="{8B09F3A4-A115-43FC-B446-8A4DA2843EDF}">
      <dgm:prSet phldrT="[Tekst]" custT="1"/>
      <dgm:spPr/>
      <dgm:t>
        <a:bodyPr/>
        <a:lstStyle/>
        <a:p>
          <a:r>
            <a:rPr lang="nl-BE" sz="2400" b="1"/>
            <a:t>Offline</a:t>
          </a:r>
          <a:r>
            <a:rPr lang="nl-BE" sz="2400"/>
            <a:t> rapportering van bijkomende opsplitsing is betalend</a:t>
          </a:r>
        </a:p>
      </dgm:t>
    </dgm:pt>
    <dgm:pt modelId="{958D3EE0-DD0F-40DF-931B-8801F31EEEFF}" type="parTrans" cxnId="{4D6C7739-0CBA-4A28-8D29-BA54378386C9}">
      <dgm:prSet/>
      <dgm:spPr/>
      <dgm:t>
        <a:bodyPr/>
        <a:lstStyle/>
        <a:p>
          <a:endParaRPr lang="nl-BE" sz="1050"/>
        </a:p>
      </dgm:t>
    </dgm:pt>
    <dgm:pt modelId="{D02E8BED-BB3E-484A-9614-1782D71950B6}" type="sibTrans" cxnId="{4D6C7739-0CBA-4A28-8D29-BA54378386C9}">
      <dgm:prSet/>
      <dgm:spPr/>
      <dgm:t>
        <a:bodyPr/>
        <a:lstStyle/>
        <a:p>
          <a:endParaRPr lang="nl-BE" sz="1050"/>
        </a:p>
      </dgm:t>
    </dgm:pt>
    <dgm:pt modelId="{99BC10EB-EE0C-4DAB-B021-68F4F0D6CC4F}">
      <dgm:prSet phldrT="[Tekst]" custT="1"/>
      <dgm:spPr/>
      <dgm:t>
        <a:bodyPr/>
        <a:lstStyle/>
        <a:p>
          <a:pPr>
            <a:buFont typeface="+mj-lt"/>
            <a:buAutoNum type="arabicPeriod"/>
          </a:pPr>
          <a:r>
            <a:rPr lang="nl-BE" sz="2400"/>
            <a:t>Afdeling</a:t>
          </a:r>
        </a:p>
      </dgm:t>
    </dgm:pt>
    <dgm:pt modelId="{4AA4D3C7-1772-46A8-8490-BC5A199A32C1}" type="parTrans" cxnId="{7CF10E56-F346-42FD-A025-B523CA4BB349}">
      <dgm:prSet/>
      <dgm:spPr/>
      <dgm:t>
        <a:bodyPr/>
        <a:lstStyle/>
        <a:p>
          <a:endParaRPr lang="nl-BE"/>
        </a:p>
      </dgm:t>
    </dgm:pt>
    <dgm:pt modelId="{4A05E7CE-EE6C-4A0E-8531-A33981241E5A}" type="sibTrans" cxnId="{7CF10E56-F346-42FD-A025-B523CA4BB349}">
      <dgm:prSet/>
      <dgm:spPr/>
      <dgm:t>
        <a:bodyPr/>
        <a:lstStyle/>
        <a:p>
          <a:endParaRPr lang="nl-BE"/>
        </a:p>
      </dgm:t>
    </dgm:pt>
    <dgm:pt modelId="{C2D7DE9F-455B-4CB3-848F-B5770DCE1AC2}">
      <dgm:prSet phldrT="[Tekst]" custT="1"/>
      <dgm:spPr/>
      <dgm:t>
        <a:bodyPr/>
        <a:lstStyle/>
        <a:p>
          <a:pPr>
            <a:buFont typeface="+mj-lt"/>
            <a:buAutoNum type="arabicPeriod"/>
          </a:pPr>
          <a:r>
            <a:rPr lang="nl-BE" sz="2400"/>
            <a:t>Team</a:t>
          </a:r>
        </a:p>
      </dgm:t>
    </dgm:pt>
    <dgm:pt modelId="{E631EF2F-DE5B-44E7-88CF-EB570D5EC059}" type="parTrans" cxnId="{AC73464B-A1C3-4367-97FA-2FB841ED8084}">
      <dgm:prSet/>
      <dgm:spPr/>
      <dgm:t>
        <a:bodyPr/>
        <a:lstStyle/>
        <a:p>
          <a:endParaRPr lang="nl-BE"/>
        </a:p>
      </dgm:t>
    </dgm:pt>
    <dgm:pt modelId="{4008335A-4F12-49A5-903E-423C5623AAEE}" type="sibTrans" cxnId="{AC73464B-A1C3-4367-97FA-2FB841ED8084}">
      <dgm:prSet/>
      <dgm:spPr/>
      <dgm:t>
        <a:bodyPr/>
        <a:lstStyle/>
        <a:p>
          <a:endParaRPr lang="nl-BE"/>
        </a:p>
      </dgm:t>
    </dgm:pt>
    <dgm:pt modelId="{1C2FFFD0-D812-4D0A-8E26-E2B03B42C38D}">
      <dgm:prSet phldrT="[Tekst]" custT="1"/>
      <dgm:spPr/>
      <dgm:t>
        <a:bodyPr/>
        <a:lstStyle/>
        <a:p>
          <a:pPr>
            <a:buFont typeface="+mj-lt"/>
            <a:buAutoNum type="arabicPeriod"/>
          </a:pPr>
          <a:r>
            <a:rPr lang="nl-BE" sz="2400"/>
            <a:t>Standplaats</a:t>
          </a:r>
        </a:p>
      </dgm:t>
    </dgm:pt>
    <dgm:pt modelId="{67CFD117-A7B7-4751-A070-EC579213631A}" type="parTrans" cxnId="{BD28E2B7-E619-4CFA-95A7-DD66CA0A9134}">
      <dgm:prSet/>
      <dgm:spPr/>
      <dgm:t>
        <a:bodyPr/>
        <a:lstStyle/>
        <a:p>
          <a:endParaRPr lang="nl-BE"/>
        </a:p>
      </dgm:t>
    </dgm:pt>
    <dgm:pt modelId="{8487C8D9-E4CA-46F8-9852-9D9EE24CE0BE}" type="sibTrans" cxnId="{BD28E2B7-E619-4CFA-95A7-DD66CA0A9134}">
      <dgm:prSet/>
      <dgm:spPr/>
      <dgm:t>
        <a:bodyPr/>
        <a:lstStyle/>
        <a:p>
          <a:endParaRPr lang="nl-BE"/>
        </a:p>
      </dgm:t>
    </dgm:pt>
    <dgm:pt modelId="{73020962-50B9-4F9B-A12C-A27A0505551C}">
      <dgm:prSet phldrT="[Tekst]" custT="1"/>
      <dgm:spPr/>
      <dgm:t>
        <a:bodyPr/>
        <a:lstStyle/>
        <a:p>
          <a:pPr>
            <a:buFont typeface="+mj-lt"/>
            <a:buAutoNum type="arabicPeriod"/>
          </a:pPr>
          <a:r>
            <a:rPr lang="nl-BE" sz="2400"/>
            <a:t>Vestiging</a:t>
          </a:r>
        </a:p>
      </dgm:t>
    </dgm:pt>
    <dgm:pt modelId="{E1909069-15AC-4711-A065-A3215C76D90A}" type="parTrans" cxnId="{36AE3AB6-E6BC-4C1F-AC1C-BA76E5DAC2D4}">
      <dgm:prSet/>
      <dgm:spPr/>
      <dgm:t>
        <a:bodyPr/>
        <a:lstStyle/>
        <a:p>
          <a:endParaRPr lang="nl-BE"/>
        </a:p>
      </dgm:t>
    </dgm:pt>
    <dgm:pt modelId="{B8979902-641C-4C81-A7AD-FA8C5636D1FB}" type="sibTrans" cxnId="{36AE3AB6-E6BC-4C1F-AC1C-BA76E5DAC2D4}">
      <dgm:prSet/>
      <dgm:spPr/>
      <dgm:t>
        <a:bodyPr/>
        <a:lstStyle/>
        <a:p>
          <a:endParaRPr lang="nl-BE"/>
        </a:p>
      </dgm:t>
    </dgm:pt>
    <dgm:pt modelId="{926CC77D-888D-4BC1-B778-E3369332BCE4}">
      <dgm:prSet phldrT="[Tekst]" custT="1"/>
      <dgm:spPr/>
      <dgm:t>
        <a:bodyPr/>
        <a:lstStyle/>
        <a:p>
          <a:pPr>
            <a:buFont typeface="+mj-lt"/>
            <a:buAutoNum type="arabicPeriod"/>
          </a:pPr>
          <a:r>
            <a:rPr lang="nl-BE" sz="2400"/>
            <a:t>Provincie</a:t>
          </a:r>
        </a:p>
      </dgm:t>
    </dgm:pt>
    <dgm:pt modelId="{ADDD3862-6DB6-4DBB-B39B-22C98B8E04FE}" type="parTrans" cxnId="{A52B6F70-98DA-4975-9024-8133836A88BC}">
      <dgm:prSet/>
      <dgm:spPr/>
      <dgm:t>
        <a:bodyPr/>
        <a:lstStyle/>
        <a:p>
          <a:endParaRPr lang="nl-BE"/>
        </a:p>
      </dgm:t>
    </dgm:pt>
    <dgm:pt modelId="{19781E4F-F65D-4F1D-A025-7D33A5BB51EA}" type="sibTrans" cxnId="{A52B6F70-98DA-4975-9024-8133836A88BC}">
      <dgm:prSet/>
      <dgm:spPr/>
      <dgm:t>
        <a:bodyPr/>
        <a:lstStyle/>
        <a:p>
          <a:endParaRPr lang="nl-BE"/>
        </a:p>
      </dgm:t>
    </dgm:pt>
    <dgm:pt modelId="{E9051491-A111-4C1A-9D44-B07BA6A64AD5}">
      <dgm:prSet phldrT="[Tekst]" custT="1"/>
      <dgm:spPr/>
      <dgm:t>
        <a:bodyPr/>
        <a:lstStyle/>
        <a:p>
          <a:pPr>
            <a:buFont typeface="+mj-lt"/>
            <a:buAutoNum type="arabicPeriod"/>
          </a:pPr>
          <a:r>
            <a:rPr lang="nl-BE" sz="2400"/>
            <a:t>Dienstanciënniteit</a:t>
          </a:r>
          <a:br>
            <a:rPr lang="nl-BE" sz="2400"/>
          </a:br>
          <a:r>
            <a:rPr lang="nl-BE" sz="2400">
              <a:sym typeface="Wingdings" panose="05000000000000000000" pitchFamily="2" charset="2"/>
            </a:rPr>
            <a:t> Andere (entiteit specifieke) bijkomende opsplitsingen zijn betalend. </a:t>
          </a:r>
          <a:endParaRPr lang="nl-BE" sz="2400"/>
        </a:p>
      </dgm:t>
    </dgm:pt>
    <dgm:pt modelId="{237EF5AB-3852-48DA-9F48-AB7024659A47}" type="parTrans" cxnId="{5A4AA9AF-F0F3-4E40-9325-34ED2975E9B6}">
      <dgm:prSet/>
      <dgm:spPr/>
      <dgm:t>
        <a:bodyPr/>
        <a:lstStyle/>
        <a:p>
          <a:endParaRPr lang="nl-BE"/>
        </a:p>
      </dgm:t>
    </dgm:pt>
    <dgm:pt modelId="{B437F19A-2948-40E3-A9D7-65838A7E2DEF}" type="sibTrans" cxnId="{5A4AA9AF-F0F3-4E40-9325-34ED2975E9B6}">
      <dgm:prSet/>
      <dgm:spPr/>
      <dgm:t>
        <a:bodyPr/>
        <a:lstStyle/>
        <a:p>
          <a:endParaRPr lang="nl-BE"/>
        </a:p>
      </dgm:t>
    </dgm:pt>
    <dgm:pt modelId="{B7274417-B437-4CA6-BD0E-746062A3E71C}" type="pres">
      <dgm:prSet presAssocID="{B714BAAF-BD62-40BD-B153-406FA915E86F}" presName="linear" presStyleCnt="0">
        <dgm:presLayoutVars>
          <dgm:animLvl val="lvl"/>
          <dgm:resizeHandles val="exact"/>
        </dgm:presLayoutVars>
      </dgm:prSet>
      <dgm:spPr/>
    </dgm:pt>
    <dgm:pt modelId="{36D943B2-C612-4C5B-9EF7-974ED456FBAA}" type="pres">
      <dgm:prSet presAssocID="{D73FA695-C763-4099-91CA-2B92D2295451}" presName="parentText" presStyleLbl="node1" presStyleIdx="0" presStyleCnt="1" custScaleY="64192">
        <dgm:presLayoutVars>
          <dgm:chMax val="0"/>
          <dgm:bulletEnabled val="1"/>
        </dgm:presLayoutVars>
      </dgm:prSet>
      <dgm:spPr/>
    </dgm:pt>
    <dgm:pt modelId="{38CC8A55-C99C-4FBB-9973-C0024C8B3F7A}" type="pres">
      <dgm:prSet presAssocID="{D73FA695-C763-4099-91CA-2B92D2295451}" presName="childText" presStyleLbl="revTx" presStyleIdx="0" presStyleCnt="1" custScaleY="102356">
        <dgm:presLayoutVars>
          <dgm:bulletEnabled val="1"/>
        </dgm:presLayoutVars>
      </dgm:prSet>
      <dgm:spPr/>
    </dgm:pt>
  </dgm:ptLst>
  <dgm:cxnLst>
    <dgm:cxn modelId="{E1E6A825-9F78-46C1-9111-4BDAB1FF1316}" type="presOf" srcId="{B714BAAF-BD62-40BD-B153-406FA915E86F}" destId="{B7274417-B437-4CA6-BD0E-746062A3E71C}" srcOrd="0" destOrd="0" presId="urn:microsoft.com/office/officeart/2005/8/layout/vList2"/>
    <dgm:cxn modelId="{4D16322A-1C94-43A8-B033-02BD3712128B}" type="presOf" srcId="{C2D7DE9F-455B-4CB3-848F-B5770DCE1AC2}" destId="{38CC8A55-C99C-4FBB-9973-C0024C8B3F7A}" srcOrd="0" destOrd="2" presId="urn:microsoft.com/office/officeart/2005/8/layout/vList2"/>
    <dgm:cxn modelId="{4D6C7739-0CBA-4A28-8D29-BA54378386C9}" srcId="{D73FA695-C763-4099-91CA-2B92D2295451}" destId="{8B09F3A4-A115-43FC-B446-8A4DA2843EDF}" srcOrd="1" destOrd="0" parTransId="{958D3EE0-DD0F-40DF-931B-8801F31EEEFF}" sibTransId="{D02E8BED-BB3E-484A-9614-1782D71950B6}"/>
    <dgm:cxn modelId="{AA8E8266-977E-47C6-8FCF-D313B9311A98}" srcId="{D73FA695-C763-4099-91CA-2B92D2295451}" destId="{9B3D26E3-0E3D-45F8-A889-EEDAB430AFF3}" srcOrd="0" destOrd="0" parTransId="{AFF8D063-D96C-433C-A891-F8EC82F93850}" sibTransId="{64BEE348-B2C0-471F-A419-F317AEE8B461}"/>
    <dgm:cxn modelId="{AC73464B-A1C3-4367-97FA-2FB841ED8084}" srcId="{9B3D26E3-0E3D-45F8-A889-EEDAB430AFF3}" destId="{C2D7DE9F-455B-4CB3-848F-B5770DCE1AC2}" srcOrd="1" destOrd="0" parTransId="{E631EF2F-DE5B-44E7-88CF-EB570D5EC059}" sibTransId="{4008335A-4F12-49A5-903E-423C5623AAEE}"/>
    <dgm:cxn modelId="{BB4F6650-00F4-4C8B-BC51-8D6532D0F9B0}" srcId="{B714BAAF-BD62-40BD-B153-406FA915E86F}" destId="{D73FA695-C763-4099-91CA-2B92D2295451}" srcOrd="0" destOrd="0" parTransId="{3166C6B1-FDC7-4E2B-8108-CBE46864C6D0}" sibTransId="{D365C205-680B-44AC-AF2A-E21994C717F4}"/>
    <dgm:cxn modelId="{A52B6F70-98DA-4975-9024-8133836A88BC}" srcId="{9B3D26E3-0E3D-45F8-A889-EEDAB430AFF3}" destId="{926CC77D-888D-4BC1-B778-E3369332BCE4}" srcOrd="4" destOrd="0" parTransId="{ADDD3862-6DB6-4DBB-B39B-22C98B8E04FE}" sibTransId="{19781E4F-F65D-4F1D-A025-7D33A5BB51EA}"/>
    <dgm:cxn modelId="{82BB6975-3DAF-4012-A6D3-1FA349D9FAAB}" type="presOf" srcId="{E9051491-A111-4C1A-9D44-B07BA6A64AD5}" destId="{38CC8A55-C99C-4FBB-9973-C0024C8B3F7A}" srcOrd="0" destOrd="6" presId="urn:microsoft.com/office/officeart/2005/8/layout/vList2"/>
    <dgm:cxn modelId="{7CF10E56-F346-42FD-A025-B523CA4BB349}" srcId="{9B3D26E3-0E3D-45F8-A889-EEDAB430AFF3}" destId="{99BC10EB-EE0C-4DAB-B021-68F4F0D6CC4F}" srcOrd="0" destOrd="0" parTransId="{4AA4D3C7-1772-46A8-8490-BC5A199A32C1}" sibTransId="{4A05E7CE-EE6C-4A0E-8531-A33981241E5A}"/>
    <dgm:cxn modelId="{24E2E690-0F1C-4F3B-BD0F-F7BE93D999CE}" type="presOf" srcId="{926CC77D-888D-4BC1-B778-E3369332BCE4}" destId="{38CC8A55-C99C-4FBB-9973-C0024C8B3F7A}" srcOrd="0" destOrd="5" presId="urn:microsoft.com/office/officeart/2005/8/layout/vList2"/>
    <dgm:cxn modelId="{10B7C5A0-C08F-4818-807F-60C17F5AEEEB}" type="presOf" srcId="{9B3D26E3-0E3D-45F8-A889-EEDAB430AFF3}" destId="{38CC8A55-C99C-4FBB-9973-C0024C8B3F7A}" srcOrd="0" destOrd="0" presId="urn:microsoft.com/office/officeart/2005/8/layout/vList2"/>
    <dgm:cxn modelId="{F303B7A3-E7EC-499F-8DD7-E49E1428D715}" type="presOf" srcId="{73020962-50B9-4F9B-A12C-A27A0505551C}" destId="{38CC8A55-C99C-4FBB-9973-C0024C8B3F7A}" srcOrd="0" destOrd="4" presId="urn:microsoft.com/office/officeart/2005/8/layout/vList2"/>
    <dgm:cxn modelId="{5A4AA9AF-F0F3-4E40-9325-34ED2975E9B6}" srcId="{9B3D26E3-0E3D-45F8-A889-EEDAB430AFF3}" destId="{E9051491-A111-4C1A-9D44-B07BA6A64AD5}" srcOrd="5" destOrd="0" parTransId="{237EF5AB-3852-48DA-9F48-AB7024659A47}" sibTransId="{B437F19A-2948-40E3-A9D7-65838A7E2DEF}"/>
    <dgm:cxn modelId="{36AE3AB6-E6BC-4C1F-AC1C-BA76E5DAC2D4}" srcId="{9B3D26E3-0E3D-45F8-A889-EEDAB430AFF3}" destId="{73020962-50B9-4F9B-A12C-A27A0505551C}" srcOrd="3" destOrd="0" parTransId="{E1909069-15AC-4711-A065-A3215C76D90A}" sibTransId="{B8979902-641C-4C81-A7AD-FA8C5636D1FB}"/>
    <dgm:cxn modelId="{BD28E2B7-E619-4CFA-95A7-DD66CA0A9134}" srcId="{9B3D26E3-0E3D-45F8-A889-EEDAB430AFF3}" destId="{1C2FFFD0-D812-4D0A-8E26-E2B03B42C38D}" srcOrd="2" destOrd="0" parTransId="{67CFD117-A7B7-4751-A070-EC579213631A}" sibTransId="{8487C8D9-E4CA-46F8-9852-9D9EE24CE0BE}"/>
    <dgm:cxn modelId="{CB9BABB9-3FA0-4FA7-9241-01C3C32BF699}" type="presOf" srcId="{99BC10EB-EE0C-4DAB-B021-68F4F0D6CC4F}" destId="{38CC8A55-C99C-4FBB-9973-C0024C8B3F7A}" srcOrd="0" destOrd="1" presId="urn:microsoft.com/office/officeart/2005/8/layout/vList2"/>
    <dgm:cxn modelId="{317E36C7-2BD1-4AB0-BC3B-D223E8A2401B}" type="presOf" srcId="{D73FA695-C763-4099-91CA-2B92D2295451}" destId="{36D943B2-C612-4C5B-9EF7-974ED456FBAA}" srcOrd="0" destOrd="0" presId="urn:microsoft.com/office/officeart/2005/8/layout/vList2"/>
    <dgm:cxn modelId="{255FC3C8-5152-4939-88E3-D663F281E5F4}" type="presOf" srcId="{8B09F3A4-A115-43FC-B446-8A4DA2843EDF}" destId="{38CC8A55-C99C-4FBB-9973-C0024C8B3F7A}" srcOrd="0" destOrd="7" presId="urn:microsoft.com/office/officeart/2005/8/layout/vList2"/>
    <dgm:cxn modelId="{EA236CCC-C33F-4069-81C4-D9372D5BDC2B}" type="presOf" srcId="{1C2FFFD0-D812-4D0A-8E26-E2B03B42C38D}" destId="{38CC8A55-C99C-4FBB-9973-C0024C8B3F7A}" srcOrd="0" destOrd="3" presId="urn:microsoft.com/office/officeart/2005/8/layout/vList2"/>
    <dgm:cxn modelId="{84F1B22C-3077-46CB-A161-6B8652DA9408}" type="presParOf" srcId="{B7274417-B437-4CA6-BD0E-746062A3E71C}" destId="{36D943B2-C612-4C5B-9EF7-974ED456FBAA}" srcOrd="0" destOrd="0" presId="urn:microsoft.com/office/officeart/2005/8/layout/vList2"/>
    <dgm:cxn modelId="{D2F9EE40-F14B-4502-AC75-17A922740EC7}" type="presParOf" srcId="{B7274417-B437-4CA6-BD0E-746062A3E71C}" destId="{38CC8A55-C99C-4FBB-9973-C0024C8B3F7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CB29B-F8E3-4D54-8219-CDD119821B4D}">
      <dsp:nvSpPr>
        <dsp:cNvPr id="0" name=""/>
        <dsp:cNvSpPr/>
      </dsp:nvSpPr>
      <dsp:spPr>
        <a:xfrm>
          <a:off x="2844024" y="2186963"/>
          <a:ext cx="545166" cy="1038807"/>
        </a:xfrm>
        <a:custGeom>
          <a:avLst/>
          <a:gdLst/>
          <a:ahLst/>
          <a:cxnLst/>
          <a:rect l="0" t="0" r="0" b="0"/>
          <a:pathLst>
            <a:path>
              <a:moveTo>
                <a:pt x="0" y="0"/>
              </a:moveTo>
              <a:lnTo>
                <a:pt x="272583" y="0"/>
              </a:lnTo>
              <a:lnTo>
                <a:pt x="272583" y="1038807"/>
              </a:lnTo>
              <a:lnTo>
                <a:pt x="545166" y="1038807"/>
              </a:lnTo>
            </a:path>
          </a:pathLst>
        </a:custGeom>
        <a:noFill/>
        <a:ln w="12700" cap="flat" cmpd="sng" algn="ctr">
          <a:solidFill>
            <a:schemeClr val="tx2">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087278" y="2677038"/>
        <a:ext cx="58658" cy="58658"/>
      </dsp:txXfrm>
    </dsp:sp>
    <dsp:sp modelId="{3DBEF8BA-8700-4B05-98B9-34EA94399A2B}">
      <dsp:nvSpPr>
        <dsp:cNvPr id="0" name=""/>
        <dsp:cNvSpPr/>
      </dsp:nvSpPr>
      <dsp:spPr>
        <a:xfrm>
          <a:off x="2844024" y="2141243"/>
          <a:ext cx="545166" cy="91440"/>
        </a:xfrm>
        <a:custGeom>
          <a:avLst/>
          <a:gdLst/>
          <a:ahLst/>
          <a:cxnLst/>
          <a:rect l="0" t="0" r="0" b="0"/>
          <a:pathLst>
            <a:path>
              <a:moveTo>
                <a:pt x="0" y="45720"/>
              </a:moveTo>
              <a:lnTo>
                <a:pt x="54516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102978" y="2173334"/>
        <a:ext cx="27258" cy="27258"/>
      </dsp:txXfrm>
    </dsp:sp>
    <dsp:sp modelId="{50A37D9B-7FB7-49EC-A0E7-0464B47A1128}">
      <dsp:nvSpPr>
        <dsp:cNvPr id="0" name=""/>
        <dsp:cNvSpPr/>
      </dsp:nvSpPr>
      <dsp:spPr>
        <a:xfrm>
          <a:off x="2844024" y="1148155"/>
          <a:ext cx="558032" cy="1038807"/>
        </a:xfrm>
        <a:custGeom>
          <a:avLst/>
          <a:gdLst/>
          <a:ahLst/>
          <a:cxnLst/>
          <a:rect l="0" t="0" r="0" b="0"/>
          <a:pathLst>
            <a:path>
              <a:moveTo>
                <a:pt x="0" y="1038807"/>
              </a:moveTo>
              <a:lnTo>
                <a:pt x="279016" y="1038807"/>
              </a:lnTo>
              <a:lnTo>
                <a:pt x="279016" y="0"/>
              </a:lnTo>
              <a:lnTo>
                <a:pt x="558032" y="0"/>
              </a:lnTo>
            </a:path>
          </a:pathLst>
        </a:custGeom>
        <a:noFill/>
        <a:ln w="12700" cap="flat" cmpd="sng" algn="ctr">
          <a:solidFill>
            <a:schemeClr val="tx2">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BE" sz="500" kern="1200"/>
        </a:p>
      </dsp:txBody>
      <dsp:txXfrm>
        <a:off x="3093560" y="1638079"/>
        <a:ext cx="58960" cy="58960"/>
      </dsp:txXfrm>
    </dsp:sp>
    <dsp:sp modelId="{D00A2A1A-32E3-4CE8-9CA8-4A08B4447C2A}">
      <dsp:nvSpPr>
        <dsp:cNvPr id="0" name=""/>
        <dsp:cNvSpPr/>
      </dsp:nvSpPr>
      <dsp:spPr>
        <a:xfrm rot="16200000">
          <a:off x="241537" y="1771440"/>
          <a:ext cx="4373927" cy="831046"/>
        </a:xfrm>
        <a:prstGeom prst="rect">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nl-BE" sz="4200" kern="1200">
              <a:solidFill>
                <a:schemeClr val="tx1"/>
              </a:solidFill>
            </a:rPr>
            <a:t>Flexibiliseren WWV</a:t>
          </a:r>
        </a:p>
      </dsp:txBody>
      <dsp:txXfrm>
        <a:off x="241537" y="1771440"/>
        <a:ext cx="4373927" cy="831046"/>
      </dsp:txXfrm>
    </dsp:sp>
    <dsp:sp modelId="{77DC4070-B5A9-40CA-ABA2-2FB447BBE475}">
      <dsp:nvSpPr>
        <dsp:cNvPr id="0" name=""/>
        <dsp:cNvSpPr/>
      </dsp:nvSpPr>
      <dsp:spPr>
        <a:xfrm>
          <a:off x="3402056" y="732632"/>
          <a:ext cx="2725831" cy="831046"/>
        </a:xfrm>
        <a:prstGeom prst="rect">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Visie + regelgeving</a:t>
          </a:r>
        </a:p>
      </dsp:txBody>
      <dsp:txXfrm>
        <a:off x="3402056" y="732632"/>
        <a:ext cx="2725831" cy="831046"/>
      </dsp:txXfrm>
    </dsp:sp>
    <dsp:sp modelId="{9D507406-5DF3-465D-A749-897B396046C1}">
      <dsp:nvSpPr>
        <dsp:cNvPr id="0" name=""/>
        <dsp:cNvSpPr/>
      </dsp:nvSpPr>
      <dsp:spPr>
        <a:xfrm>
          <a:off x="3389190" y="1771440"/>
          <a:ext cx="2725831" cy="831046"/>
        </a:xfrm>
        <a:prstGeom prst="rect">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Geïntegreerde en ondersteunende info</a:t>
          </a:r>
        </a:p>
      </dsp:txBody>
      <dsp:txXfrm>
        <a:off x="3389190" y="1771440"/>
        <a:ext cx="2725831" cy="831046"/>
      </dsp:txXfrm>
    </dsp:sp>
    <dsp:sp modelId="{7E5FFD59-CBC2-4069-9ED3-F52038E45CCC}">
      <dsp:nvSpPr>
        <dsp:cNvPr id="0" name=""/>
        <dsp:cNvSpPr/>
      </dsp:nvSpPr>
      <dsp:spPr>
        <a:xfrm>
          <a:off x="3389190" y="2810248"/>
          <a:ext cx="2725831" cy="831046"/>
        </a:xfrm>
        <a:prstGeom prst="rect">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BE" sz="2400" kern="1200">
              <a:solidFill>
                <a:schemeClr val="tx1"/>
              </a:solidFill>
            </a:rPr>
            <a:t>Interne werking</a:t>
          </a:r>
        </a:p>
      </dsp:txBody>
      <dsp:txXfrm>
        <a:off x="3389190" y="2810248"/>
        <a:ext cx="2725831" cy="831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F726-1A76-43E1-9CF2-8ED2895430CB}">
      <dsp:nvSpPr>
        <dsp:cNvPr id="0" name=""/>
        <dsp:cNvSpPr/>
      </dsp:nvSpPr>
      <dsp:spPr>
        <a:xfrm>
          <a:off x="2771" y="1214795"/>
          <a:ext cx="2701861" cy="106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BE" sz="1700" kern="1200"/>
            <a:t>Veranderende context</a:t>
          </a:r>
        </a:p>
      </dsp:txBody>
      <dsp:txXfrm>
        <a:off x="2771" y="1214795"/>
        <a:ext cx="2701861" cy="1062271"/>
      </dsp:txXfrm>
    </dsp:sp>
    <dsp:sp modelId="{B7AD29A7-CBD2-4E67-9838-CDA07B15BBB4}">
      <dsp:nvSpPr>
        <dsp:cNvPr id="0" name=""/>
        <dsp:cNvSpPr/>
      </dsp:nvSpPr>
      <dsp:spPr>
        <a:xfrm>
          <a:off x="2771" y="2256129"/>
          <a:ext cx="2701861" cy="19686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BE" sz="1700" kern="1200"/>
            <a:t>Corona: meer thuiswerk</a:t>
          </a:r>
        </a:p>
        <a:p>
          <a:pPr marL="171450" lvl="1" indent="-171450" algn="l" defTabSz="755650">
            <a:lnSpc>
              <a:spcPct val="90000"/>
            </a:lnSpc>
            <a:spcBef>
              <a:spcPct val="0"/>
            </a:spcBef>
            <a:spcAft>
              <a:spcPct val="15000"/>
            </a:spcAft>
            <a:buChar char="•"/>
          </a:pPr>
          <a:r>
            <a:rPr lang="nl-BE" sz="1700" kern="1200"/>
            <a:t>Stopzetten abonnementen</a:t>
          </a:r>
        </a:p>
        <a:p>
          <a:pPr marL="171450" lvl="1" indent="-171450" algn="l" defTabSz="755650" rtl="0">
            <a:lnSpc>
              <a:spcPct val="90000"/>
            </a:lnSpc>
            <a:spcBef>
              <a:spcPct val="0"/>
            </a:spcBef>
            <a:spcAft>
              <a:spcPct val="15000"/>
            </a:spcAft>
            <a:buChar char="•"/>
          </a:pPr>
          <a:r>
            <a:rPr lang="nl-BE" sz="1700" kern="1200"/>
            <a:t>Kostenbesparing</a:t>
          </a:r>
          <a:r>
            <a:rPr lang="nl-BE" sz="1700" kern="1200">
              <a:latin typeface="Flanders Art Sans Bold"/>
            </a:rPr>
            <a:t> </a:t>
          </a:r>
        </a:p>
      </dsp:txBody>
      <dsp:txXfrm>
        <a:off x="2771" y="2256129"/>
        <a:ext cx="2701861" cy="1968679"/>
      </dsp:txXfrm>
    </dsp:sp>
    <dsp:sp modelId="{087381C3-8CB9-4118-86DA-1664542A5028}">
      <dsp:nvSpPr>
        <dsp:cNvPr id="0" name=""/>
        <dsp:cNvSpPr/>
      </dsp:nvSpPr>
      <dsp:spPr>
        <a:xfrm>
          <a:off x="3082893" y="1193857"/>
          <a:ext cx="2701861" cy="106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BE" sz="1700" kern="1200" err="1"/>
            <a:t>Dagtickets</a:t>
          </a:r>
          <a:r>
            <a:rPr lang="nl-BE" sz="1700" kern="1200"/>
            <a:t> en rittenkaarten via </a:t>
          </a:r>
          <a:r>
            <a:rPr lang="nl-BE" sz="1700" kern="1200" err="1">
              <a:latin typeface="Flanders Art Sans Bold"/>
            </a:rPr>
            <a:t>Vlimpers</a:t>
          </a:r>
          <a:r>
            <a:rPr lang="nl-BE" sz="1700" kern="1200">
              <a:latin typeface="Flanders Art Sans Bold"/>
            </a:rPr>
            <a:t>-contactformulier</a:t>
          </a:r>
          <a:endParaRPr lang="nl-BE" sz="1700" kern="1200"/>
        </a:p>
      </dsp:txBody>
      <dsp:txXfrm>
        <a:off x="3082893" y="1193857"/>
        <a:ext cx="2701861" cy="1062271"/>
      </dsp:txXfrm>
    </dsp:sp>
    <dsp:sp modelId="{BDF36599-1CA9-4C30-81E0-E0AF794D1254}">
      <dsp:nvSpPr>
        <dsp:cNvPr id="0" name=""/>
        <dsp:cNvSpPr/>
      </dsp:nvSpPr>
      <dsp:spPr>
        <a:xfrm>
          <a:off x="3082893" y="2256129"/>
          <a:ext cx="2701861" cy="19686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BE" sz="1700" kern="1200"/>
            <a:t>Periodes van (tijdelijke) terugkeer naar het werk</a:t>
          </a:r>
        </a:p>
        <a:p>
          <a:pPr marL="171450" lvl="1" indent="-171450" algn="l" defTabSz="755650" rtl="0">
            <a:lnSpc>
              <a:spcPct val="90000"/>
            </a:lnSpc>
            <a:spcBef>
              <a:spcPct val="0"/>
            </a:spcBef>
            <a:spcAft>
              <a:spcPct val="15000"/>
            </a:spcAft>
            <a:buChar char="•"/>
          </a:pPr>
          <a:r>
            <a:rPr lang="nl-BE" sz="1700" kern="1200"/>
            <a:t>Tijdsintensief, inefficiënt, omslachtig</a:t>
          </a:r>
          <a:r>
            <a:rPr lang="nl-BE" sz="1700" kern="1200">
              <a:latin typeface="Flanders Art Sans Bold"/>
            </a:rPr>
            <a:t> </a:t>
          </a:r>
          <a:endParaRPr lang="nl-BE" sz="1700" kern="1200"/>
        </a:p>
      </dsp:txBody>
      <dsp:txXfrm>
        <a:off x="3082893" y="2256129"/>
        <a:ext cx="2701861" cy="1968679"/>
      </dsp:txXfrm>
    </dsp:sp>
    <dsp:sp modelId="{FEDF4D1F-B434-4C67-AD36-A4F176A46274}">
      <dsp:nvSpPr>
        <dsp:cNvPr id="0" name=""/>
        <dsp:cNvSpPr/>
      </dsp:nvSpPr>
      <dsp:spPr>
        <a:xfrm>
          <a:off x="6163015" y="1193857"/>
          <a:ext cx="2701861" cy="10622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BE" sz="1700" kern="1200"/>
            <a:t>Nieuwe noden</a:t>
          </a:r>
        </a:p>
      </dsp:txBody>
      <dsp:txXfrm>
        <a:off x="6163015" y="1193857"/>
        <a:ext cx="2701861" cy="1062271"/>
      </dsp:txXfrm>
    </dsp:sp>
    <dsp:sp modelId="{D46EFC36-F5BF-4BAF-AC7A-BA1E30A5E2AB}">
      <dsp:nvSpPr>
        <dsp:cNvPr id="0" name=""/>
        <dsp:cNvSpPr/>
      </dsp:nvSpPr>
      <dsp:spPr>
        <a:xfrm>
          <a:off x="6163015" y="2256129"/>
          <a:ext cx="2701861" cy="19686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BE" sz="1700" kern="1200"/>
            <a:t>Flexibiliteit: werktijd, werkplek en dus ook WWV</a:t>
          </a:r>
        </a:p>
        <a:p>
          <a:pPr marL="171450" lvl="1" indent="-171450" algn="l" defTabSz="755650">
            <a:lnSpc>
              <a:spcPct val="90000"/>
            </a:lnSpc>
            <a:spcBef>
              <a:spcPct val="0"/>
            </a:spcBef>
            <a:spcAft>
              <a:spcPct val="15000"/>
            </a:spcAft>
            <a:buChar char="•"/>
          </a:pPr>
          <a:r>
            <a:rPr lang="nl-BE" sz="1700" kern="1200"/>
            <a:t>Zoeken naar alternatieven</a:t>
          </a:r>
        </a:p>
        <a:p>
          <a:pPr marL="171450" lvl="1" indent="-171450" algn="l" defTabSz="755650">
            <a:lnSpc>
              <a:spcPct val="90000"/>
            </a:lnSpc>
            <a:spcBef>
              <a:spcPct val="0"/>
            </a:spcBef>
            <a:spcAft>
              <a:spcPct val="15000"/>
            </a:spcAft>
            <a:buChar char="•"/>
          </a:pPr>
          <a:r>
            <a:rPr lang="nl-BE" sz="1700" kern="1200"/>
            <a:t>Afhankelijkheid aanbod OV-maatschappijen</a:t>
          </a:r>
        </a:p>
      </dsp:txBody>
      <dsp:txXfrm>
        <a:off x="6163015" y="2256129"/>
        <a:ext cx="2701861" cy="1968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943B2-C612-4C5B-9EF7-974ED456FBAA}">
      <dsp:nvSpPr>
        <dsp:cNvPr id="0" name=""/>
        <dsp:cNvSpPr/>
      </dsp:nvSpPr>
      <dsp:spPr>
        <a:xfrm>
          <a:off x="0" y="1330588"/>
          <a:ext cx="10436225" cy="7810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BE" sz="3200" kern="1200">
              <a:solidFill>
                <a:schemeClr val="tx1"/>
              </a:solidFill>
            </a:rPr>
            <a:t>Inschrijvingsprocedure</a:t>
          </a:r>
        </a:p>
      </dsp:txBody>
      <dsp:txXfrm>
        <a:off x="38130" y="1368718"/>
        <a:ext cx="10359965" cy="704828"/>
      </dsp:txXfrm>
    </dsp:sp>
    <dsp:sp modelId="{38CC8A55-C99C-4FBB-9973-C0024C8B3F7A}">
      <dsp:nvSpPr>
        <dsp:cNvPr id="0" name=""/>
        <dsp:cNvSpPr/>
      </dsp:nvSpPr>
      <dsp:spPr>
        <a:xfrm>
          <a:off x="0" y="2111676"/>
          <a:ext cx="10436225"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35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BE" sz="2400" kern="1200"/>
            <a:t>Volledig digitaal </a:t>
          </a:r>
        </a:p>
        <a:p>
          <a:pPr marL="228600" lvl="1" indent="-228600" algn="l" defTabSz="1066800">
            <a:lnSpc>
              <a:spcPct val="90000"/>
            </a:lnSpc>
            <a:spcBef>
              <a:spcPct val="0"/>
            </a:spcBef>
            <a:spcAft>
              <a:spcPct val="20000"/>
            </a:spcAft>
            <a:buChar char="•"/>
          </a:pPr>
          <a:r>
            <a:rPr lang="nl-BE" sz="2400" kern="1200"/>
            <a:t>Verkennend gesprek optioneel</a:t>
          </a:r>
        </a:p>
        <a:p>
          <a:pPr marL="228600" lvl="1" indent="-228600" algn="l" defTabSz="1066800">
            <a:lnSpc>
              <a:spcPct val="90000"/>
            </a:lnSpc>
            <a:spcBef>
              <a:spcPct val="0"/>
            </a:spcBef>
            <a:spcAft>
              <a:spcPct val="20000"/>
            </a:spcAft>
            <a:buChar char="•"/>
          </a:pPr>
          <a:r>
            <a:rPr lang="nl-BE" sz="2400" kern="1200"/>
            <a:t>Projectteam steeds bereikbaar ter ondersteuning</a:t>
          </a:r>
        </a:p>
        <a:p>
          <a:pPr marL="228600" lvl="1" indent="-228600" algn="l" defTabSz="1066800">
            <a:lnSpc>
              <a:spcPct val="90000"/>
            </a:lnSpc>
            <a:spcBef>
              <a:spcPct val="0"/>
            </a:spcBef>
            <a:spcAft>
              <a:spcPct val="20000"/>
            </a:spcAft>
            <a:buChar char="•"/>
          </a:pPr>
          <a:r>
            <a:rPr lang="nl-BE" sz="2400" kern="1200"/>
            <a:t>Finaliseren inschrijving verloopt via e-mail </a:t>
          </a:r>
        </a:p>
      </dsp:txBody>
      <dsp:txXfrm>
        <a:off x="0" y="2111676"/>
        <a:ext cx="10436225" cy="1614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6AABE-8BF9-484F-AA9F-521B78ECE096}">
      <dsp:nvSpPr>
        <dsp:cNvPr id="0" name=""/>
        <dsp:cNvSpPr/>
      </dsp:nvSpPr>
      <dsp:spPr>
        <a:xfrm>
          <a:off x="0" y="1292928"/>
          <a:ext cx="10436225" cy="8564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BE" sz="3200" kern="1200">
              <a:solidFill>
                <a:schemeClr val="tx1"/>
              </a:solidFill>
            </a:rPr>
            <a:t>Deelnemersgegevens</a:t>
          </a:r>
        </a:p>
      </dsp:txBody>
      <dsp:txXfrm>
        <a:off x="41806" y="1334734"/>
        <a:ext cx="10352613" cy="772796"/>
      </dsp:txXfrm>
    </dsp:sp>
    <dsp:sp modelId="{A155EBDE-8573-4EBF-965E-987CF5E3A67D}">
      <dsp:nvSpPr>
        <dsp:cNvPr id="0" name=""/>
        <dsp:cNvSpPr/>
      </dsp:nvSpPr>
      <dsp:spPr>
        <a:xfrm>
          <a:off x="0" y="2149336"/>
          <a:ext cx="10436225"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35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BE" sz="2400" kern="1200"/>
            <a:t>Automatische doorstroom uit Vlimpers naar externe partner </a:t>
          </a:r>
        </a:p>
        <a:p>
          <a:pPr marL="228600" lvl="1" indent="-228600" algn="l" defTabSz="1066800">
            <a:lnSpc>
              <a:spcPct val="90000"/>
            </a:lnSpc>
            <a:spcBef>
              <a:spcPct val="0"/>
            </a:spcBef>
            <a:spcAft>
              <a:spcPct val="20000"/>
            </a:spcAft>
            <a:buChar char="•"/>
          </a:pPr>
          <a:r>
            <a:rPr lang="nl-BE" sz="2400" kern="1200"/>
            <a:t>Geen nood aan handmatige controle door entiteiten </a:t>
          </a:r>
        </a:p>
        <a:p>
          <a:pPr marL="228600" lvl="1" indent="-228600" algn="l" defTabSz="1066800">
            <a:lnSpc>
              <a:spcPct val="90000"/>
            </a:lnSpc>
            <a:spcBef>
              <a:spcPct val="0"/>
            </a:spcBef>
            <a:spcAft>
              <a:spcPct val="20000"/>
            </a:spcAft>
            <a:buChar char="•"/>
          </a:pPr>
          <a:r>
            <a:rPr lang="nl-BE" sz="2400" kern="1200"/>
            <a:t>Garantie van datakwaliteit</a:t>
          </a:r>
        </a:p>
        <a:p>
          <a:pPr marL="228600" lvl="1" indent="-228600" algn="l" defTabSz="1066800">
            <a:lnSpc>
              <a:spcPct val="90000"/>
            </a:lnSpc>
            <a:spcBef>
              <a:spcPct val="0"/>
            </a:spcBef>
            <a:spcAft>
              <a:spcPct val="20000"/>
            </a:spcAft>
            <a:buChar char="•"/>
          </a:pPr>
          <a:r>
            <a:rPr lang="nl-BE" sz="2400" kern="1200"/>
            <a:t>Uitzonderingen worden doorgegeven via het Vlimpers-contactformulier </a:t>
          </a:r>
        </a:p>
      </dsp:txBody>
      <dsp:txXfrm>
        <a:off x="0" y="2149336"/>
        <a:ext cx="10436225" cy="1614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6AABE-8BF9-484F-AA9F-521B78ECE096}">
      <dsp:nvSpPr>
        <dsp:cNvPr id="0" name=""/>
        <dsp:cNvSpPr/>
      </dsp:nvSpPr>
      <dsp:spPr>
        <a:xfrm>
          <a:off x="0" y="324896"/>
          <a:ext cx="11287125" cy="8564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BE" sz="3200" kern="1200">
              <a:solidFill>
                <a:schemeClr val="tx1"/>
              </a:solidFill>
            </a:rPr>
            <a:t>Doorlooptijd tussen bevraging en rapportering </a:t>
          </a:r>
        </a:p>
      </dsp:txBody>
      <dsp:txXfrm>
        <a:off x="41806" y="366702"/>
        <a:ext cx="11203513" cy="772796"/>
      </dsp:txXfrm>
    </dsp:sp>
    <dsp:sp modelId="{A155EBDE-8573-4EBF-965E-987CF5E3A67D}">
      <dsp:nvSpPr>
        <dsp:cNvPr id="0" name=""/>
        <dsp:cNvSpPr/>
      </dsp:nvSpPr>
      <dsp:spPr>
        <a:xfrm>
          <a:off x="0" y="1181304"/>
          <a:ext cx="11287125"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36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BE" sz="2400" kern="1200"/>
            <a:t>Doorlooptijd gemiddelde scores = 1 maand</a:t>
          </a:r>
        </a:p>
        <a:p>
          <a:pPr marL="228600" lvl="1" indent="-228600" algn="l" defTabSz="1066800">
            <a:lnSpc>
              <a:spcPct val="90000"/>
            </a:lnSpc>
            <a:spcBef>
              <a:spcPct val="0"/>
            </a:spcBef>
            <a:spcAft>
              <a:spcPct val="20000"/>
            </a:spcAft>
            <a:buChar char="•"/>
          </a:pPr>
          <a:r>
            <a:rPr lang="nl-BE" sz="2400" kern="1200"/>
            <a:t>Doorlooptijd finale online en offline rapportering = 2,5 maand (vorige editie +- 5 maanden)</a:t>
          </a:r>
          <a:br>
            <a:rPr lang="nl-BE" sz="2400" kern="1200"/>
          </a:br>
          <a:endParaRPr lang="nl-BE" sz="2400" kern="1200"/>
        </a:p>
      </dsp:txBody>
      <dsp:txXfrm>
        <a:off x="0" y="1181304"/>
        <a:ext cx="11287125" cy="1480049"/>
      </dsp:txXfrm>
    </dsp:sp>
    <dsp:sp modelId="{4F617952-35E9-47D0-90C1-C7BCEBC619CB}">
      <dsp:nvSpPr>
        <dsp:cNvPr id="0" name=""/>
        <dsp:cNvSpPr/>
      </dsp:nvSpPr>
      <dsp:spPr>
        <a:xfrm>
          <a:off x="0" y="2548623"/>
          <a:ext cx="11287125" cy="8813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BE" sz="3200" kern="1200">
              <a:solidFill>
                <a:schemeClr val="tx1"/>
              </a:solidFill>
            </a:rPr>
            <a:t>Vragenlijst</a:t>
          </a:r>
          <a:r>
            <a:rPr lang="nl-BE" sz="2800" kern="1200">
              <a:solidFill>
                <a:schemeClr val="tx1"/>
              </a:solidFill>
            </a:rPr>
            <a:t> </a:t>
          </a:r>
        </a:p>
      </dsp:txBody>
      <dsp:txXfrm>
        <a:off x="43022" y="2591645"/>
        <a:ext cx="11201081" cy="795272"/>
      </dsp:txXfrm>
    </dsp:sp>
    <dsp:sp modelId="{E7F78C7A-EC91-49D0-A703-B9DB5BE47CB7}">
      <dsp:nvSpPr>
        <dsp:cNvPr id="0" name=""/>
        <dsp:cNvSpPr/>
      </dsp:nvSpPr>
      <dsp:spPr>
        <a:xfrm>
          <a:off x="0" y="3542670"/>
          <a:ext cx="11287125"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36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BE" sz="2400" kern="1200"/>
            <a:t>De vragenlijst voor de personeelsleden telt 53 vragen</a:t>
          </a:r>
        </a:p>
        <a:p>
          <a:pPr marL="457200" lvl="2" indent="-228600" algn="l" defTabSz="1066800">
            <a:lnSpc>
              <a:spcPct val="90000"/>
            </a:lnSpc>
            <a:spcBef>
              <a:spcPct val="0"/>
            </a:spcBef>
            <a:spcAft>
              <a:spcPct val="20000"/>
            </a:spcAft>
            <a:buChar char="•"/>
          </a:pPr>
          <a:r>
            <a:rPr lang="nl-BE" sz="2400" kern="1200"/>
            <a:t>1 tekstuele wijziging </a:t>
          </a:r>
        </a:p>
        <a:p>
          <a:pPr marL="228600" lvl="1" indent="-228600" algn="l" defTabSz="1066800">
            <a:lnSpc>
              <a:spcPct val="90000"/>
            </a:lnSpc>
            <a:spcBef>
              <a:spcPct val="0"/>
            </a:spcBef>
            <a:spcAft>
              <a:spcPct val="20000"/>
            </a:spcAft>
            <a:buChar char="•"/>
          </a:pPr>
          <a:r>
            <a:rPr lang="nl-BE" sz="2400" kern="1200"/>
            <a:t>De vragenlijst voor het management telt bijkomend 16 vragen</a:t>
          </a:r>
        </a:p>
        <a:p>
          <a:pPr marL="457200" lvl="2" indent="-228600" algn="l" defTabSz="1066800">
            <a:lnSpc>
              <a:spcPct val="90000"/>
            </a:lnSpc>
            <a:spcBef>
              <a:spcPct val="0"/>
            </a:spcBef>
            <a:spcAft>
              <a:spcPct val="20000"/>
            </a:spcAft>
            <a:buChar char="•"/>
          </a:pPr>
          <a:r>
            <a:rPr lang="nl-BE" sz="2400" kern="1200"/>
            <a:t>1 vraag geschrapt </a:t>
          </a:r>
        </a:p>
      </dsp:txBody>
      <dsp:txXfrm>
        <a:off x="0" y="3542670"/>
        <a:ext cx="11287125" cy="1614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943B2-C612-4C5B-9EF7-974ED456FBAA}">
      <dsp:nvSpPr>
        <dsp:cNvPr id="0" name=""/>
        <dsp:cNvSpPr/>
      </dsp:nvSpPr>
      <dsp:spPr>
        <a:xfrm>
          <a:off x="0" y="525749"/>
          <a:ext cx="11287125" cy="7810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BE" sz="3200" kern="1200">
              <a:solidFill>
                <a:schemeClr val="tx1"/>
              </a:solidFill>
            </a:rPr>
            <a:t>Entiteit specifieke bijkomende opsplitsingen </a:t>
          </a:r>
        </a:p>
      </dsp:txBody>
      <dsp:txXfrm>
        <a:off x="38130" y="563879"/>
        <a:ext cx="11210865" cy="704828"/>
      </dsp:txXfrm>
    </dsp:sp>
    <dsp:sp modelId="{38CC8A55-C99C-4FBB-9973-C0024C8B3F7A}">
      <dsp:nvSpPr>
        <dsp:cNvPr id="0" name=""/>
        <dsp:cNvSpPr/>
      </dsp:nvSpPr>
      <dsp:spPr>
        <a:xfrm>
          <a:off x="0" y="1306837"/>
          <a:ext cx="11287125" cy="3649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36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nl-BE" sz="2400" kern="1200"/>
            <a:t>6 bijkomende opsplitsingen met kosteloze </a:t>
          </a:r>
          <a:r>
            <a:rPr lang="nl-BE" sz="2400" b="1" kern="1200"/>
            <a:t>online</a:t>
          </a:r>
          <a:r>
            <a:rPr lang="nl-BE" sz="2400" kern="1200"/>
            <a:t> rapportering: </a:t>
          </a:r>
        </a:p>
        <a:p>
          <a:pPr marL="457200" lvl="2" indent="-228600" algn="l" defTabSz="1066800">
            <a:lnSpc>
              <a:spcPct val="90000"/>
            </a:lnSpc>
            <a:spcBef>
              <a:spcPct val="0"/>
            </a:spcBef>
            <a:spcAft>
              <a:spcPct val="20000"/>
            </a:spcAft>
            <a:buFont typeface="+mj-lt"/>
            <a:buAutoNum type="arabicPeriod"/>
          </a:pPr>
          <a:r>
            <a:rPr lang="nl-BE" sz="2400" kern="1200"/>
            <a:t>Afdeling</a:t>
          </a:r>
        </a:p>
        <a:p>
          <a:pPr marL="457200" lvl="2" indent="-228600" algn="l" defTabSz="1066800">
            <a:lnSpc>
              <a:spcPct val="90000"/>
            </a:lnSpc>
            <a:spcBef>
              <a:spcPct val="0"/>
            </a:spcBef>
            <a:spcAft>
              <a:spcPct val="20000"/>
            </a:spcAft>
            <a:buFont typeface="+mj-lt"/>
            <a:buAutoNum type="arabicPeriod"/>
          </a:pPr>
          <a:r>
            <a:rPr lang="nl-BE" sz="2400" kern="1200"/>
            <a:t>Team</a:t>
          </a:r>
        </a:p>
        <a:p>
          <a:pPr marL="457200" lvl="2" indent="-228600" algn="l" defTabSz="1066800">
            <a:lnSpc>
              <a:spcPct val="90000"/>
            </a:lnSpc>
            <a:spcBef>
              <a:spcPct val="0"/>
            </a:spcBef>
            <a:spcAft>
              <a:spcPct val="20000"/>
            </a:spcAft>
            <a:buFont typeface="+mj-lt"/>
            <a:buAutoNum type="arabicPeriod"/>
          </a:pPr>
          <a:r>
            <a:rPr lang="nl-BE" sz="2400" kern="1200"/>
            <a:t>Standplaats</a:t>
          </a:r>
        </a:p>
        <a:p>
          <a:pPr marL="457200" lvl="2" indent="-228600" algn="l" defTabSz="1066800">
            <a:lnSpc>
              <a:spcPct val="90000"/>
            </a:lnSpc>
            <a:spcBef>
              <a:spcPct val="0"/>
            </a:spcBef>
            <a:spcAft>
              <a:spcPct val="20000"/>
            </a:spcAft>
            <a:buFont typeface="+mj-lt"/>
            <a:buAutoNum type="arabicPeriod"/>
          </a:pPr>
          <a:r>
            <a:rPr lang="nl-BE" sz="2400" kern="1200"/>
            <a:t>Vestiging</a:t>
          </a:r>
        </a:p>
        <a:p>
          <a:pPr marL="457200" lvl="2" indent="-228600" algn="l" defTabSz="1066800">
            <a:lnSpc>
              <a:spcPct val="90000"/>
            </a:lnSpc>
            <a:spcBef>
              <a:spcPct val="0"/>
            </a:spcBef>
            <a:spcAft>
              <a:spcPct val="20000"/>
            </a:spcAft>
            <a:buFont typeface="+mj-lt"/>
            <a:buAutoNum type="arabicPeriod"/>
          </a:pPr>
          <a:r>
            <a:rPr lang="nl-BE" sz="2400" kern="1200"/>
            <a:t>Provincie</a:t>
          </a:r>
        </a:p>
        <a:p>
          <a:pPr marL="457200" lvl="2" indent="-228600" algn="l" defTabSz="1066800">
            <a:lnSpc>
              <a:spcPct val="90000"/>
            </a:lnSpc>
            <a:spcBef>
              <a:spcPct val="0"/>
            </a:spcBef>
            <a:spcAft>
              <a:spcPct val="20000"/>
            </a:spcAft>
            <a:buFont typeface="+mj-lt"/>
            <a:buAutoNum type="arabicPeriod"/>
          </a:pPr>
          <a:r>
            <a:rPr lang="nl-BE" sz="2400" kern="1200"/>
            <a:t>Dienstanciënniteit</a:t>
          </a:r>
          <a:br>
            <a:rPr lang="nl-BE" sz="2400" kern="1200"/>
          </a:br>
          <a:r>
            <a:rPr lang="nl-BE" sz="2400" kern="1200">
              <a:sym typeface="Wingdings" panose="05000000000000000000" pitchFamily="2" charset="2"/>
            </a:rPr>
            <a:t> Andere (entiteit specifieke) bijkomende opsplitsingen zijn betalend. </a:t>
          </a:r>
          <a:endParaRPr lang="nl-BE" sz="2400" kern="1200"/>
        </a:p>
        <a:p>
          <a:pPr marL="228600" lvl="1" indent="-228600" algn="l" defTabSz="1066800">
            <a:lnSpc>
              <a:spcPct val="90000"/>
            </a:lnSpc>
            <a:spcBef>
              <a:spcPct val="0"/>
            </a:spcBef>
            <a:spcAft>
              <a:spcPct val="20000"/>
            </a:spcAft>
            <a:buChar char="•"/>
          </a:pPr>
          <a:r>
            <a:rPr lang="nl-BE" sz="2400" b="1" kern="1200"/>
            <a:t>Offline</a:t>
          </a:r>
          <a:r>
            <a:rPr lang="nl-BE" sz="2400" kern="1200"/>
            <a:t> rapportering van bijkomende opsplitsing is betalend</a:t>
          </a:r>
        </a:p>
      </dsp:txBody>
      <dsp:txXfrm>
        <a:off x="0" y="1306837"/>
        <a:ext cx="11287125" cy="364957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23-5-2022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23/05/2022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vlaanderen.be/intern/woon-werkverkeer-openbaar-vervoer" TargetMode="External"/><Relationship Id="rId3" Type="http://schemas.openxmlformats.org/officeDocument/2006/relationships/hyperlink" Target="https://www.vlaanderen.be/intern/woon-werkverkeer-wagen#qcjtpqlf-0" TargetMode="External"/><Relationship Id="rId7" Type="http://schemas.openxmlformats.org/officeDocument/2006/relationships/hyperlink" Target="https://www.vlaanderen.be/intern/buitenlandse-dienstreize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vlaanderen.be/intern/binnenlandse-dienstreizen#ttwm-1" TargetMode="External"/><Relationship Id="rId5" Type="http://schemas.openxmlformats.org/officeDocument/2006/relationships/hyperlink" Target="https://www.vlaanderen.be/intern/woon-werkverkeer-elektrische-fiets" TargetMode="External"/><Relationship Id="rId4" Type="http://schemas.openxmlformats.org/officeDocument/2006/relationships/hyperlink" Target="https://www.vlaanderen.be/intern/buitenlandse-dienstreizenhttps:/www.vlaanderen.be/intern/buitenlandse-dienstreiz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Ingave</a:t>
            </a:r>
            <a:r>
              <a:rPr lang="nl-BE"/>
              <a:t> per maand indienen</a:t>
            </a:r>
          </a:p>
          <a:p>
            <a:r>
              <a:rPr lang="nl-BE"/>
              <a:t>Je kan ervoor kiezen om voor de maand mei één of meerdere bewijsstukken op te laden – onderaan dit scherm. Daarna klik je op ‘ja’ bij de erewoordverklaring, eventuele motivering aanvullen en bedrag invullen: klaar. </a:t>
            </a:r>
          </a:p>
          <a:p>
            <a:r>
              <a:rPr lang="nl-BE"/>
              <a:t>Het meest logische is om dit te gebruiken voor rittenkaarten, maar PL kan zelf kiezen hoe hij liefst werkt.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238317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Ingave</a:t>
            </a:r>
            <a:r>
              <a:rPr lang="nl-BE" dirty="0"/>
              <a:t> per dag indienen</a:t>
            </a:r>
          </a:p>
          <a:p>
            <a:r>
              <a:rPr lang="nl-BE" dirty="0"/>
              <a:t>Je kan er ook voor kiezen om voor de maand mei je bewijsstukken per dag op te laden. Dan selecteer je de optie ‘</a:t>
            </a:r>
            <a:r>
              <a:rPr lang="nl-BE" dirty="0" err="1"/>
              <a:t>ingave</a:t>
            </a:r>
            <a:r>
              <a:rPr lang="nl-BE" dirty="0"/>
              <a:t> per dag’. Als je op ‘naar </a:t>
            </a:r>
            <a:r>
              <a:rPr lang="nl-BE" dirty="0" err="1"/>
              <a:t>dagoverzicht</a:t>
            </a:r>
            <a:r>
              <a:rPr lang="nl-BE" dirty="0"/>
              <a:t>’ klikt, gaat de kalender open van mei.</a:t>
            </a:r>
          </a:p>
          <a:p>
            <a:endParaRPr lang="nl-BE" dirty="0"/>
          </a:p>
          <a:p>
            <a:r>
              <a:rPr lang="nl-BE" dirty="0"/>
              <a:t>Dit is vooral handig als je meerdere tickets wilt indienen voor mei. </a:t>
            </a:r>
          </a:p>
          <a:p>
            <a:r>
              <a:rPr lang="nl-BE" dirty="0"/>
              <a:t>Je vult dan het bedrag in naast de betreffende dag en laadt het bewijsstuk op. </a:t>
            </a:r>
          </a:p>
          <a:p>
            <a:endParaRPr lang="nl-BE" dirty="0"/>
          </a:p>
          <a:p>
            <a:r>
              <a:rPr lang="nl-BE" dirty="0"/>
              <a:t>Deze manier van werken laat ook toe om op te slaan: stel dat iemand iedere keer dat hij een ticket aankocht, dat direct wilt verwerken, maar wil wachten tot het einde van de maand om alles in te dienen: dat kan ook.</a:t>
            </a:r>
          </a:p>
          <a:p>
            <a:r>
              <a:rPr lang="nl-BE" dirty="0"/>
              <a:t>Je klikt dan op ‘gereed’ maar nog niet op indienen: ingegeven data worden bewaard.</a:t>
            </a:r>
          </a:p>
          <a:p>
            <a:endParaRPr lang="nl-BE" dirty="0"/>
          </a:p>
          <a:p>
            <a:r>
              <a:rPr lang="nl-BE" dirty="0"/>
              <a:t>Verklaring op eer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89866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kan je per dag in de gekozen maand een bewijsstuk opladen in bijlage en het bedrag toevoegen. Het om te gebruiken als je meerdere tickets voor die maand wilt indienen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13370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Tabblad overzicht: overzicht van alle aanvragen</a:t>
            </a:r>
          </a:p>
          <a:p>
            <a:pPr marL="171450" indent="-171450">
              <a:buFontTx/>
              <a:buChar char="-"/>
            </a:pPr>
            <a:r>
              <a:rPr lang="nl-BE"/>
              <a:t>Openstaande aanvragen: zowel bewaarde als ingediende aanvragen</a:t>
            </a:r>
          </a:p>
          <a:p>
            <a:pPr marL="171450" indent="-171450">
              <a:buFontTx/>
              <a:buChar char="-"/>
            </a:pPr>
            <a:r>
              <a:rPr lang="nl-BE"/>
              <a:t>Behandelde aanvragen: zowel goedgekeurd als afgekeurd</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14026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kan aanpassingen doen, zowel bij aanvragen die je hebt ingediend (maar nog niet behandeld door de dossierbehandelaar) als bij aanvragen die zijn afgewezen, </a:t>
            </a:r>
          </a:p>
          <a:p>
            <a:r>
              <a:rPr lang="nl-BE" dirty="0"/>
              <a:t>Vb. je hebt het verkeerde bedrag ingegeven: aanpasbaar zolang het niet werd goedgekeurd</a:t>
            </a:r>
          </a:p>
          <a:p>
            <a:endParaRPr lang="nl-BE" dirty="0"/>
          </a:p>
          <a:p>
            <a:r>
              <a:rPr lang="nl-BE" dirty="0"/>
              <a:t>Is je aanvraag wel al goedgekeurd, kan je niet meer aanpassen (het zit in je loonverwerking) – melden via Vlimpers contactformulier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157807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bekijken ook om een e-</a:t>
            </a:r>
            <a:r>
              <a:rPr lang="nl-BE" dirty="0" err="1"/>
              <a:t>learning</a:t>
            </a:r>
            <a:r>
              <a:rPr lang="nl-BE" dirty="0"/>
              <a:t> te maken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30917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07444" indent="-207444" defTabSz="1106364">
              <a:buFont typeface="Arial" panose="020B0604020202020204" pitchFamily="34" charset="0"/>
              <a:buChar char="•"/>
              <a:defRPr/>
            </a:pPr>
            <a:r>
              <a:rPr lang="nl-BE"/>
              <a:t>wie heeft welke rollen? Wat met doublures? Of niet-werknemers?</a:t>
            </a:r>
          </a:p>
          <a:p>
            <a:pPr marL="207444" indent="-207444" defTabSz="1106364">
              <a:buFont typeface="Arial" panose="020B0604020202020204" pitchFamily="34" charset="0"/>
              <a:buChar char="•"/>
              <a:defRPr/>
            </a:pPr>
            <a:r>
              <a:rPr lang="nl-BE"/>
              <a:t>LG, wie is dit (directe of …) &gt; wat is zijn taak? / Wie komt er bij dit proces kijken, Op basis van wat kan LG goedkeuren? </a:t>
            </a:r>
          </a:p>
          <a:p>
            <a:pPr marL="207444" indent="-207444" defTabSz="1106364">
              <a:buFont typeface="Arial" panose="020B0604020202020204" pitchFamily="34" charset="0"/>
              <a:buChar char="•"/>
              <a:defRPr/>
            </a:pPr>
            <a:r>
              <a:rPr lang="nl-BE"/>
              <a:t>Wie keurt goed? </a:t>
            </a:r>
          </a:p>
          <a:p>
            <a:pPr marL="207444" indent="-207444" defTabSz="1106364">
              <a:buFont typeface="Arial" panose="020B0604020202020204" pitchFamily="34" charset="0"/>
              <a:buChar char="•"/>
              <a:defRPr/>
            </a:pPr>
            <a:r>
              <a:rPr lang="nl-BE"/>
              <a:t>Wie is verantwoordelijk? Wie controleert?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38328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07444" indent="-207444">
              <a:buFont typeface="Arial" panose="020B0604020202020204" pitchFamily="34" charset="0"/>
              <a:buChar char="•"/>
            </a:pPr>
            <a:r>
              <a:rPr lang="nl-BE"/>
              <a:t>wat is een goede aanvraag? Welke vergoeding? Op maat? Aan de hand van een kalender?  Vrije tekstvelden? Bewijsstickets? Meer dan 1 bestand opladen? </a:t>
            </a:r>
          </a:p>
          <a:p>
            <a:pPr marL="207444" indent="-207444" defTabSz="1106364">
              <a:buFont typeface="Arial" panose="020B0604020202020204" pitchFamily="34" charset="0"/>
              <a:buChar char="•"/>
              <a:defRPr/>
            </a:pPr>
            <a:r>
              <a:rPr lang="nl-BE" b="1"/>
              <a:t>Schermen in Selfservice</a:t>
            </a:r>
            <a:r>
              <a:rPr lang="nl-BE"/>
              <a:t>: wat heb je nodig om een goede aanvraag te doen? Proces goed te verlopen? Controle te doen? &gt; screenshot mogelijk?</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1351715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07444" indent="-207444">
              <a:buFont typeface="Arial" panose="020B0604020202020204" pitchFamily="34" charset="0"/>
              <a:buChar char="•"/>
            </a:pPr>
            <a:r>
              <a:rPr lang="nl-BE"/>
              <a:t>wat is een goede aanvraag? Welke vergoeding? Op maat? Aan de hand van een kalender?  Vrije tekstvelden? Bewijsstickets? Meer dan 1 bestand opladen? </a:t>
            </a:r>
          </a:p>
          <a:p>
            <a:pPr marL="207444" indent="-207444" defTabSz="1106364">
              <a:buFont typeface="Arial" panose="020B0604020202020204" pitchFamily="34" charset="0"/>
              <a:buChar char="•"/>
              <a:defRPr/>
            </a:pPr>
            <a:r>
              <a:rPr lang="nl-BE" b="1"/>
              <a:t>Schermen in Selfservice</a:t>
            </a:r>
            <a:r>
              <a:rPr lang="nl-BE"/>
              <a:t>: wat heb je nodig om een goede aanvraag te doen? Proces goed te verlopen? Controle te doen? &gt; screenshot mogelijk?</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871971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07444" indent="-207444">
              <a:buFont typeface="Arial" panose="020B0604020202020204" pitchFamily="34" charset="0"/>
              <a:buChar char="•"/>
            </a:pPr>
            <a:r>
              <a:rPr lang="nl-BE"/>
              <a:t>wat is een goede aanvraag? Welke vergoeding? Op maat? Aan de hand van een kalender?  Vrije tekstvelden? Bewijsstickets? Meer dan 1 bestand opladen? </a:t>
            </a:r>
          </a:p>
          <a:p>
            <a:pPr marL="207444" indent="-207444" defTabSz="1106364">
              <a:buFont typeface="Arial" panose="020B0604020202020204" pitchFamily="34" charset="0"/>
              <a:buChar char="•"/>
              <a:defRPr/>
            </a:pPr>
            <a:r>
              <a:rPr lang="nl-BE" b="1"/>
              <a:t>Schermen in Selfservice</a:t>
            </a:r>
            <a:r>
              <a:rPr lang="nl-BE"/>
              <a:t>: wat heb je nodig om een goede aanvraag te doen? Proces goed te verlopen? Controle te doen? &gt; screenshot mogelijk?</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421834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424433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7260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52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98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nl-BE" sz="1200"/>
              <a:t>Projectteam steeds bereikbaar ter ondersteuning: via mailadres op einde van presentatie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a:t>Finaliseren inschrijving verloopt via e-mail: </a:t>
            </a:r>
            <a:r>
              <a:rPr lang="nl-NL" sz="1800">
                <a:effectLst/>
                <a:latin typeface="Segoe UI" panose="020B0502040204020203" pitchFamily="34" charset="0"/>
              </a:rPr>
              <a:t>officiële bevestiging is idd via mail</a:t>
            </a:r>
            <a:endParaRPr lang="nl-NL" sz="1800">
              <a:effectLst/>
              <a:latin typeface="Arial" panose="020B0604020202020204" pitchFamily="34" charset="0"/>
            </a:endParaRPr>
          </a:p>
          <a:p>
            <a:pPr lvl="0"/>
            <a:endParaRPr lang="nl-BE" sz="1200"/>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083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800"/>
              <a:t>Uitzonderingen worden doorgegeven via het Vlimpers contactformulier: personeelsleden die uit dienst gaan, pensioen, … -&gt; hier werken we momenteel nog een goede flow voor uit om te bekijken wat het eenvoudigste werkt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Arial" panose="020B0604020202020204" pitchFamily="34" charset="0"/>
            </a:endParaRPr>
          </a:p>
          <a:p>
            <a:pPr lvl="0"/>
            <a:endParaRPr lang="nl-BE" sz="1200"/>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98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Geen inhoudelijke wijzigingen aan de vragenlijst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3258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a:t>Toegangen in de online rapporteringsruimte </a:t>
            </a:r>
            <a:r>
              <a:rPr lang="nl-BE" err="1"/>
              <a:t>Dapresy</a:t>
            </a:r>
            <a:r>
              <a:rPr lang="nl-BE"/>
              <a:t>: 3 per entiteit (1 voor de LA, en 2 zelf te kiezen) -&gt; in totaal 150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a:t>Via Vlimpers contactformulier worden de bijkomende opsplitsingen doorgegeven per personeelslid -&gt; dit zal dan door de opgegeven contactpersonen Personeelspeiling gedaan worden.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a:t>Offline rapportering: </a:t>
            </a:r>
            <a:r>
              <a:rPr lang="nl-NL" sz="1800">
                <a:effectLst/>
                <a:latin typeface="Segoe UI" panose="020B0502040204020203" pitchFamily="34" charset="0"/>
              </a:rPr>
              <a:t>pdf-rapporten, </a:t>
            </a:r>
            <a:r>
              <a:rPr lang="nl-NL" sz="1800" err="1">
                <a:effectLst/>
                <a:latin typeface="Segoe UI" panose="020B0502040204020203" pitchFamily="34" charset="0"/>
              </a:rPr>
              <a:t>excel</a:t>
            </a:r>
            <a:r>
              <a:rPr lang="nl-NL" sz="1800">
                <a:effectLst/>
                <a:latin typeface="Segoe UI" panose="020B0502040204020203" pitchFamily="34" charset="0"/>
              </a:rPr>
              <a:t>-rapporten en dergelijke statische zaken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a:effectLst/>
                <a:latin typeface="Segoe UI" panose="020B0502040204020203" pitchFamily="34" charset="0"/>
              </a:rPr>
              <a:t>Verschil online en offline rapportering goed duiden. </a:t>
            </a:r>
            <a:endParaRPr lang="nl-NL" sz="180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a:p>
          <a:p>
            <a:pPr marL="171450" indent="-1714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70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Kost van betalend aanbod hangt volledig af van de vraag. Offertes zijn steeds vrijblijvend op te vragen.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758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6000"/>
              <a:t>Tussentijdse responsoverzichten met gerichte rekruteringsdoelen: </a:t>
            </a:r>
            <a:r>
              <a:rPr lang="nl-NL" sz="3600">
                <a:effectLst/>
                <a:latin typeface="Segoe UI" panose="020B0502040204020203" pitchFamily="34" charset="0"/>
              </a:rPr>
              <a:t>De opgegeven contactpersonen ontvangen van ons op 3 momenten (in de periode van 3 oktober 2022 </a:t>
            </a:r>
            <a:r>
              <a:rPr lang="nl-NL" sz="3600" err="1">
                <a:effectLst/>
                <a:latin typeface="Segoe UI" panose="020B0502040204020203" pitchFamily="34" charset="0"/>
              </a:rPr>
              <a:t>t.e.m</a:t>
            </a:r>
            <a:r>
              <a:rPr lang="nl-NL" sz="3600">
                <a:effectLst/>
                <a:latin typeface="Segoe UI" panose="020B0502040204020203" pitchFamily="34" charset="0"/>
              </a:rPr>
              <a:t> 14 november 2022) een tussentijds responsoverzicht. Hierbij kijken we mee naar welke groep van personen nog extra kan aangespoord worden om deel te nemen.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36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3600"/>
              <a:t>Mogelijkheid om na de oplevering van alle bestelde rapportering, ad hoc rapporten te bestellen:  </a:t>
            </a:r>
            <a:r>
              <a:rPr lang="nl-NL" sz="1800">
                <a:effectLst/>
                <a:latin typeface="Segoe UI" panose="020B0502040204020203" pitchFamily="34" charset="0"/>
              </a:rPr>
              <a:t>(bv. nieuwe bijkomende opsplitsingen kan niet meer), nieuwe historiek van een (eerder bepaalde) opsplitsing kan dus wel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800">
              <a:effectLst/>
              <a:latin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800">
              <a:effectLst/>
              <a:latin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800">
              <a:effectLst/>
              <a:latin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541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44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Feedback kan tijdens de inschrijving, of doorheen de rest van het proces, mondeling of via personeelspeiling@vlaanderen.be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979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20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In het project flexibilisering woon-werkverkeer gaan we niet alleen met operationele issues rond WWV aan de slag, maar werken we ook aan het beleidsmatige en juridische aspect. We gaan ook in gesprek met de OV-maatschappijen om als eerste flexibele vervoersformules te kunnen aanbieden.</a:t>
            </a:r>
          </a:p>
          <a:p>
            <a:pPr>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 </a:t>
            </a:r>
            <a:endParaRPr lang="nl-BE" dirty="0"/>
          </a:p>
          <a:p>
            <a:r>
              <a:rPr lang="nl-BE" dirty="0"/>
              <a:t>Aanleiding: opgeleverde business analyse + technologische analyse in 2021 </a:t>
            </a:r>
          </a:p>
          <a:p>
            <a:r>
              <a:rPr lang="nl-BE" dirty="0"/>
              <a:t>Enkele keuzes worden gemaakt, die aanleiding vormen voor deze doelstellingen</a:t>
            </a:r>
          </a:p>
          <a:p>
            <a:endParaRPr lang="nl-BE" dirty="0"/>
          </a:p>
          <a:p>
            <a:r>
              <a:rPr lang="nl-BE" dirty="0"/>
              <a:t>Geïntegreerde en ondersteunende info: webpagina’s, meer ondersteuning in de keuzes die men kan maken rond WWV zowel voor PL als HR (welke info heb ik nodig voor mijn </a:t>
            </a:r>
            <a:r>
              <a:rPr lang="nl-BE" dirty="0" err="1"/>
              <a:t>trajecct</a:t>
            </a:r>
            <a:r>
              <a:rPr lang="nl-BE" dirty="0"/>
              <a:t>?), aanbod mee ondersteunen en ontwikkelen (selfservice, </a:t>
            </a:r>
            <a:r>
              <a:rPr lang="nl-BE" dirty="0" err="1"/>
              <a:t>flexabo</a:t>
            </a:r>
            <a:r>
              <a:rPr lang="nl-BE" dirty="0"/>
              <a:t>, fietsleasing)</a:t>
            </a:r>
          </a:p>
          <a:p>
            <a:endParaRPr lang="nl-BE" dirty="0"/>
          </a:p>
          <a:p>
            <a:r>
              <a:rPr lang="nl-BE" dirty="0"/>
              <a:t>Interne werking= onze eigen processen op punt zetten om kwalitatieve dienstverlening te bieden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26535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effectLst/>
                <a:latin typeface="Calibri" panose="020F0502020204030204" pitchFamily="34" charset="0"/>
                <a:ea typeface="Calibri" panose="020F0502020204030204" pitchFamily="34" charset="0"/>
                <a:cs typeface="Arial" panose="020B0604020202020204" pitchFamily="34" charset="0"/>
              </a:rPr>
              <a:t>Als gevolg van de coronacrisis werkten we met z’n allen steeds vaker van thuis uit. Daarop werd beslist om de abonnementen voor openbaar vervoer stop te zetten: een kostenbesparende operatie.</a:t>
            </a:r>
          </a:p>
          <a:p>
            <a:pPr>
              <a:lnSpc>
                <a:spcPct val="107000"/>
              </a:lnSpc>
              <a:spcAft>
                <a:spcPts val="800"/>
              </a:spcAft>
            </a:pPr>
            <a:r>
              <a:rPr lang="nl-BE" sz="1800" dirty="0">
                <a:effectLst/>
                <a:latin typeface="Calibri" panose="020F0502020204030204" pitchFamily="34" charset="0"/>
                <a:ea typeface="Calibri" panose="020F0502020204030204" pitchFamily="34" charset="0"/>
                <a:cs typeface="Arial" panose="020B0604020202020204" pitchFamily="34" charset="0"/>
              </a:rPr>
              <a:t>Inspelen op de veranderende context (wisselende periodes van veel of weinig woon-werkverkeer) bleek niet zo eenvoudig en vooral erg tijdsintensief. Daarom werkt AgO in het project ‘Flexibilisering woon-werkverkeer' aan verschillende mogelijkheden om vandaag en in de toekomst met deze veranderingen om te gaan.</a:t>
            </a:r>
          </a:p>
          <a:p>
            <a:endParaRPr lang="nl-BE" dirty="0"/>
          </a:p>
          <a:p>
            <a:pPr>
              <a:lnSpc>
                <a:spcPct val="107000"/>
              </a:lnSpc>
              <a:spcAft>
                <a:spcPts val="800"/>
              </a:spcAft>
            </a:pPr>
            <a:r>
              <a:rPr lang="nl-BE" sz="1800" dirty="0">
                <a:effectLst/>
                <a:latin typeface="Calibri" panose="020F0502020204030204" pitchFamily="34" charset="0"/>
                <a:ea typeface="Calibri" panose="020F0502020204030204" pitchFamily="34" charset="0"/>
                <a:cs typeface="Arial" panose="020B0604020202020204" pitchFamily="34" charset="0"/>
              </a:rPr>
              <a:t>Tot op vandaag vraag je je </a:t>
            </a:r>
            <a:r>
              <a:rPr lang="nl-B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terugbetaling van </a:t>
            </a:r>
            <a:r>
              <a:rPr lang="nl-BE"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rPr>
              <a:t>dagtickets</a:t>
            </a:r>
            <a:r>
              <a:rPr lang="nl-B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 en rittenkaarten voor woon-werkverkeer</a:t>
            </a:r>
            <a:r>
              <a:rPr lang="nl-BE" sz="1800" dirty="0">
                <a:effectLst/>
                <a:latin typeface="Calibri" panose="020F0502020204030204" pitchFamily="34" charset="0"/>
                <a:ea typeface="Calibri" panose="020F0502020204030204" pitchFamily="34" charset="0"/>
                <a:cs typeface="Arial" panose="020B0604020202020204" pitchFamily="34" charset="0"/>
              </a:rPr>
              <a:t> aan via case in Vlimpers. Zowel voor personeelsleden als voor dossierbehandelaars is dit een omslachtige procedure. AgO werkt daarom aan een eenvoudigere aanvraagprocedure via de nieuwe selfservice ‘Vergoedingen en toelagen’. Deze is gelijkaardig aan de tool voor fietsvergoedingen en zal intuïtiever verlopen dan de huidige werkwijze.  </a:t>
            </a:r>
          </a:p>
          <a:p>
            <a:pPr>
              <a:lnSpc>
                <a:spcPct val="107000"/>
              </a:lnSpc>
              <a:spcAft>
                <a:spcPts val="800"/>
              </a:spcAft>
            </a:pPr>
            <a:endParaRPr lang="nl-BE" sz="1800" dirty="0">
              <a:effectLst/>
              <a:latin typeface="Calibri" panose="020F0502020204030204" pitchFamily="34" charset="0"/>
              <a:ea typeface="Calibri" panose="020F0502020204030204" pitchFamily="34" charset="0"/>
              <a:cs typeface="Arial" panose="020B0604020202020204" pitchFamily="34" charset="0"/>
            </a:endParaRPr>
          </a:p>
          <a:p>
            <a:r>
              <a:rPr lang="nl-BE" dirty="0"/>
              <a:t>Probleem </a:t>
            </a:r>
          </a:p>
          <a:p>
            <a:pPr lvl="1"/>
            <a:r>
              <a:rPr lang="nl-BE" dirty="0"/>
              <a:t>Terugbetaling tickets en rittenkaarten via cases leidt tot</a:t>
            </a:r>
          </a:p>
          <a:p>
            <a:pPr lvl="2"/>
            <a:r>
              <a:rPr lang="nl-BE" dirty="0"/>
              <a:t>Ongenoegen dossierbehandelaars: enorme caseload</a:t>
            </a:r>
          </a:p>
          <a:p>
            <a:pPr lvl="2"/>
            <a:r>
              <a:rPr lang="nl-BE" dirty="0"/>
              <a:t>Ongenoegen klant: is derdebetalersregeling gewoon + omslachtig om terugbetaling aan te vragen</a:t>
            </a:r>
          </a:p>
          <a:p>
            <a:r>
              <a:rPr lang="nl-BE" dirty="0"/>
              <a:t>Op zoek naar nieuwe mogelijkheden</a:t>
            </a:r>
          </a:p>
          <a:p>
            <a:pPr lvl="1"/>
            <a:r>
              <a:rPr lang="nl-BE" dirty="0"/>
              <a:t>Derdebetalersregeling: wachten op vervoersmaatschappijen</a:t>
            </a:r>
          </a:p>
          <a:p>
            <a:pPr lvl="1"/>
            <a:r>
              <a:rPr lang="nl-BE" dirty="0"/>
              <a:t>Zelf aan de slag: aanvraag terugbetalingen sneller laten verlopen via … uitbreiding selfservice</a:t>
            </a:r>
          </a:p>
          <a:p>
            <a:pPr>
              <a:lnSpc>
                <a:spcPct val="107000"/>
              </a:lnSpc>
              <a:spcAft>
                <a:spcPts val="800"/>
              </a:spcAft>
            </a:pPr>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l-BE"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255110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effectLst/>
                <a:ea typeface="Times New Roman" panose="02020603050405020304" pitchFamily="18" charset="0"/>
                <a:cs typeface="Calibri" panose="020F0502020204030204" pitchFamily="34" charset="0"/>
              </a:rPr>
              <a:t>Sneller: bij de eerstvolgende uitbetaling van salaris</a:t>
            </a:r>
          </a:p>
          <a:p>
            <a:endParaRPr lang="nl-BE" sz="1200">
              <a:effectLst/>
              <a:ea typeface="Times New Roman" panose="02020603050405020304" pitchFamily="18" charset="0"/>
              <a:cs typeface="Calibri" panose="020F0502020204030204" pitchFamily="34" charset="0"/>
            </a:endParaRPr>
          </a:p>
          <a:p>
            <a:r>
              <a:rPr lang="nl-BE" sz="1200">
                <a:effectLst/>
                <a:ea typeface="Times New Roman" panose="02020603050405020304" pitchFamily="18" charset="0"/>
                <a:cs typeface="Calibri" panose="020F0502020204030204" pitchFamily="34" charset="0"/>
              </a:rPr>
              <a:t>Meer automatisatie </a:t>
            </a:r>
          </a:p>
          <a:p>
            <a:endParaRPr lang="nl-BE" sz="1200">
              <a:effectLst/>
              <a:ea typeface="Times New Roman" panose="02020603050405020304" pitchFamily="18" charset="0"/>
              <a:cs typeface="Calibri" panose="020F0502020204030204" pitchFamily="34" charset="0"/>
            </a:endParaRPr>
          </a:p>
          <a:p>
            <a:r>
              <a:rPr lang="nl-BE" sz="1200">
                <a:effectLst/>
                <a:ea typeface="Times New Roman" panose="02020603050405020304" pitchFamily="18" charset="0"/>
                <a:cs typeface="Calibri" panose="020F0502020204030204" pitchFamily="34" charset="0"/>
              </a:rPr>
              <a:t>Eenvoudig: zowel om aan te vragen (enkele standaardvelden in te vullen) als de verwerking door dossierbehandelaars</a:t>
            </a:r>
            <a:endParaRPr lang="nl-BE"/>
          </a:p>
          <a:p>
            <a:endParaRPr lang="nl-BE"/>
          </a:p>
          <a:p>
            <a:r>
              <a:rPr lang="nl-BE"/>
              <a:t>Flexibel: je vult zelf je aanvragen, je kan ze aanpassen en je kan opslaan en indienen wanneer je wilt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170516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GO! Werkt reeds met selfservice: zelfde aanbod en werkwijze</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76431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Welke zaken kan je niet aanvragen via de </a:t>
            </a:r>
            <a:r>
              <a:rPr lang="nl-BE" sz="1200" u="sng" dirty="0">
                <a:solidFill>
                  <a:srgbClr val="0000FF"/>
                </a:solidFill>
                <a:effectLst/>
                <a:latin typeface="Calibri" panose="020F0502020204030204" pitchFamily="34" charset="0"/>
                <a:ea typeface="Calibri" panose="020F0502020204030204" pitchFamily="34" charset="0"/>
                <a:cs typeface="Arial" panose="020B0604020202020204" pitchFamily="34" charset="0"/>
              </a:rPr>
              <a:t>selfservice</a:t>
            </a:r>
            <a:r>
              <a:rPr lang="nl-BE" sz="1200" dirty="0">
                <a:effectLst/>
                <a:latin typeface="Calibri" panose="020F0502020204030204" pitchFamily="34" charset="0"/>
                <a:ea typeface="Calibri" panose="020F0502020204030204" pitchFamily="34" charset="0"/>
                <a:cs typeface="Arial" panose="020B0604020202020204" pitchFamily="34" charset="0"/>
              </a:rPr>
              <a:t>  ? </a:t>
            </a: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3"/>
              </a:rPr>
              <a:t>Woon-werkverkeer voor moeilijk bereikbare werkplaatsen</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3"/>
              </a:rPr>
              <a:t>Woon-werkverkeer voor personen met een handicap of chronische ziekte</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4"/>
              </a:rPr>
              <a:t>Woon-werkverkeer in het buitenland</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5"/>
              </a:rPr>
              <a:t>Woon-werkverkeer fietsvergoeding</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6"/>
              </a:rPr>
              <a:t>Dienstreizen binnenland</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dirty="0">
                <a:effectLst/>
                <a:latin typeface="Calibri" panose="020F0502020204030204" pitchFamily="34" charset="0"/>
                <a:ea typeface="Calibri" panose="020F0502020204030204" pitchFamily="34" charset="0"/>
              </a:rPr>
              <a:t>D</a:t>
            </a:r>
            <a:r>
              <a:rPr lang="nl-BE" sz="1200" u="sng" dirty="0">
                <a:solidFill>
                  <a:srgbClr val="0000FF"/>
                </a:solidFill>
                <a:effectLst/>
                <a:latin typeface="Calibri" panose="020F0502020204030204" pitchFamily="34" charset="0"/>
                <a:ea typeface="Yu Gothic Light" panose="020B0300000000000000" pitchFamily="34" charset="-128"/>
                <a:hlinkClick r:id="rId7"/>
              </a:rPr>
              <a:t>ienstreizen buitenland</a:t>
            </a:r>
            <a:endParaRPr lang="nl-BE" sz="1200" dirty="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nl-BE" sz="1200" u="sng" dirty="0">
                <a:solidFill>
                  <a:srgbClr val="0000FF"/>
                </a:solidFill>
                <a:effectLst/>
                <a:latin typeface="Calibri" panose="020F0502020204030204" pitchFamily="34" charset="0"/>
                <a:ea typeface="Yu Gothic Light" panose="020B0300000000000000" pitchFamily="34" charset="-128"/>
                <a:hlinkClick r:id="rId6"/>
              </a:rPr>
              <a:t>Dienstreizen fietsvergoeding</a:t>
            </a:r>
            <a:endParaRPr lang="nl-BE" sz="1200" dirty="0">
              <a:effectLst/>
              <a:latin typeface="Times New Roman" panose="02020603050405020304" pitchFamily="18" charset="0"/>
              <a:ea typeface="Calibri" panose="020F0502020204030204" pitchFamily="34" charset="0"/>
            </a:endParaRPr>
          </a:p>
          <a:p>
            <a:pPr marL="342900" lvl="0" indent="-342900" fontAlgn="ctr">
              <a:lnSpc>
                <a:spcPct val="107000"/>
              </a:lnSpc>
              <a:spcAft>
                <a:spcPts val="800"/>
              </a:spcAft>
              <a:buFont typeface="Calibri" panose="020F0502020204030204" pitchFamily="34" charset="0"/>
              <a:buChar char="-"/>
            </a:pPr>
            <a:r>
              <a:rPr lang="nl-BE" sz="1200"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Aanvraag abonnementen</a:t>
            </a:r>
            <a:r>
              <a:rPr lang="nl-BE" sz="1200" dirty="0">
                <a:effectLst/>
                <a:latin typeface="Calibri" panose="020F0502020204030204" pitchFamily="34" charset="0"/>
                <a:ea typeface="Calibri" panose="020F0502020204030204" pitchFamily="34" charset="0"/>
                <a:cs typeface="Calibri" panose="020F0502020204030204" pitchFamily="34" charset="0"/>
              </a:rPr>
              <a:t>: n</a:t>
            </a:r>
            <a:r>
              <a:rPr lang="nl-BE"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og steeds via het contactformulier in Vlimpers</a:t>
            </a:r>
            <a:endParaRPr lang="nl-BE" sz="12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 Achter de linken zitten de webpagina’s die meer info geven over wat er dan wel moet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94734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Schermen toevoegen of real life?</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772233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23/05/2022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23/05/2022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23/05/2022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23 mei 2022</a:t>
            </a:fld>
            <a:endParaRPr lang="nl-BE"/>
          </a:p>
        </p:txBody>
      </p:sp>
    </p:spTree>
    <p:extLst>
      <p:ext uri="{BB962C8B-B14F-4D97-AF65-F5344CB8AC3E}">
        <p14:creationId xmlns:p14="http://schemas.microsoft.com/office/powerpoint/2010/main" val="2810392458"/>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9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927241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4160684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267794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A08A2935-7853-42AF-B39E-9B04BFA1E17C}" type="datetime4">
              <a:rPr lang="nl-BE" smtClean="0"/>
              <a:pPr/>
              <a:t>23 mei 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00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94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55246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9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1504411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3995746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 Art Sans"/>
              <a:ea typeface="+mn-ea"/>
              <a:cs typeface="+mn-cs"/>
            </a:endParaRPr>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8A2935-7853-42AF-B39E-9B04BFA1E17C}" type="datetime4">
              <a:rPr kumimoji="0" lang="nl-BE" sz="2200" b="0" i="0" u="none" strike="noStrike" kern="1200" cap="none" spc="0" normalizeH="0" baseline="0" noProof="0" smtClean="0">
                <a:ln>
                  <a:noFill/>
                </a:ln>
                <a:solidFill>
                  <a:srgbClr val="000000"/>
                </a:solidFill>
                <a:effectLst/>
                <a:uLnTx/>
                <a:uFillTx/>
                <a:latin typeface="FlandersArtSans-Bold" panose="000008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 mei 2022</a:t>
            </a:fld>
            <a:endParaRPr kumimoji="0" lang="nl-BE" sz="2200" b="0" i="0" u="none" strike="noStrike" kern="1200" cap="none" spc="0" normalizeH="0" baseline="0" noProof="0">
              <a:ln>
                <a:noFill/>
              </a:ln>
              <a:solidFill>
                <a:srgbClr val="000000"/>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1596842188"/>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23/05/2022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15.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61.xml"/><Relationship Id="rId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4.xml"/><Relationship Id="rId7" Type="http://schemas.openxmlformats.org/officeDocument/2006/relationships/image" Target="../media/image15.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4.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23/05/2022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23/05/2022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725" r:id="rId1"/>
    <p:sldLayoutId id="2147483682" r:id="rId2"/>
    <p:sldLayoutId id="2147483691" r:id="rId3"/>
    <p:sldLayoutId id="2147483726" r:id="rId4"/>
    <p:sldLayoutId id="2147483727" r:id="rId5"/>
    <p:sldLayoutId id="2147483728" r:id="rId6"/>
    <p:sldLayoutId id="2147483687" r:id="rId7"/>
    <p:sldLayoutId id="2147483730" r:id="rId8"/>
    <p:sldLayoutId id="2147483747" r:id="rId9"/>
    <p:sldLayoutId id="2147483739" r:id="rId10"/>
    <p:sldLayoutId id="2147483740" r:id="rId11"/>
    <p:sldLayoutId id="2147483741" r:id="rId12"/>
    <p:sldLayoutId id="2147483742" r:id="rId13"/>
    <p:sldLayoutId id="2147483743" r:id="rId14"/>
    <p:sldLayoutId id="2147483744" r:id="rId15"/>
    <p:sldLayoutId id="2147483745" r:id="rId16"/>
    <p:sldLayoutId id="2147483711" r:id="rId17"/>
    <p:sldLayoutId id="2147483729"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28"/>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29"/>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23/05/2022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23/05/2022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49" r:id="rId1"/>
    <p:sldLayoutId id="2147483748" r:id="rId2"/>
    <p:sldLayoutId id="2147483688" r:id="rId3"/>
    <p:sldLayoutId id="2147483750" r:id="rId4"/>
    <p:sldLayoutId id="2147483751" r:id="rId5"/>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7"/>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8"/>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23/05/2022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53"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C2_84EA35E7.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BF_CFC4BC29.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www.vlaanderen.be/intern/woon-werkverkeer-personeel-vlaamse-overhei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1.xml"/><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AF_1FBB0DB.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1B0_354CB218.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8/10/relationships/comments" Target="../comments/modernComment_1B2_1CF225E9.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4.xml"/><Relationship Id="rId5" Type="http://schemas.openxmlformats.org/officeDocument/2006/relationships/image" Target="../media/image1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4-05-2022" TargetMode="External"/><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8/10/relationships/comments" Target="../comments/modernComment_1F2_741CA19B.xml"/><Relationship Id="rId1" Type="http://schemas.openxmlformats.org/officeDocument/2006/relationships/slideLayout" Target="../slideLayouts/slideLayout65.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6" Type="http://schemas.openxmlformats.org/officeDocument/2006/relationships/image" Target="../media/image78.png"/><Relationship Id="rId21" Type="http://schemas.openxmlformats.org/officeDocument/2006/relationships/image" Target="../media/image73.svg"/><Relationship Id="rId42" Type="http://schemas.openxmlformats.org/officeDocument/2006/relationships/image" Target="../media/image92.png"/><Relationship Id="rId47" Type="http://schemas.openxmlformats.org/officeDocument/2006/relationships/image" Target="../media/image97.svg"/><Relationship Id="rId63" Type="http://schemas.openxmlformats.org/officeDocument/2006/relationships/image" Target="../media/image113.svg"/><Relationship Id="rId68" Type="http://schemas.openxmlformats.org/officeDocument/2006/relationships/image" Target="../media/image118.png"/><Relationship Id="rId84" Type="http://schemas.openxmlformats.org/officeDocument/2006/relationships/image" Target="../media/image134.png"/><Relationship Id="rId89" Type="http://schemas.openxmlformats.org/officeDocument/2006/relationships/image" Target="../media/image139.svg"/><Relationship Id="rId16" Type="http://schemas.openxmlformats.org/officeDocument/2006/relationships/image" Target="../media/image68.png"/><Relationship Id="rId11" Type="http://schemas.openxmlformats.org/officeDocument/2006/relationships/image" Target="../media/image63.svg"/><Relationship Id="rId32" Type="http://schemas.openxmlformats.org/officeDocument/2006/relationships/image" Target="../media/image84.png"/><Relationship Id="rId37" Type="http://schemas.openxmlformats.org/officeDocument/2006/relationships/image" Target="../media/image22.svg"/><Relationship Id="rId53" Type="http://schemas.openxmlformats.org/officeDocument/2006/relationships/image" Target="../media/image103.svg"/><Relationship Id="rId58" Type="http://schemas.openxmlformats.org/officeDocument/2006/relationships/image" Target="../media/image108.png"/><Relationship Id="rId74" Type="http://schemas.openxmlformats.org/officeDocument/2006/relationships/image" Target="../media/image124.png"/><Relationship Id="rId79" Type="http://schemas.openxmlformats.org/officeDocument/2006/relationships/image" Target="../media/image129.svg"/><Relationship Id="rId102" Type="http://schemas.openxmlformats.org/officeDocument/2006/relationships/hyperlink" Target="https://kanselarij.bynder.com/web/78ff4e3b5a0470bd/iconen/" TargetMode="External"/><Relationship Id="rId5" Type="http://schemas.openxmlformats.org/officeDocument/2006/relationships/image" Target="../media/image57.svg"/><Relationship Id="rId90" Type="http://schemas.openxmlformats.org/officeDocument/2006/relationships/image" Target="../media/image140.png"/><Relationship Id="rId95" Type="http://schemas.openxmlformats.org/officeDocument/2006/relationships/image" Target="../media/image145.svg"/><Relationship Id="rId22" Type="http://schemas.openxmlformats.org/officeDocument/2006/relationships/image" Target="../media/image74.png"/><Relationship Id="rId27" Type="http://schemas.openxmlformats.org/officeDocument/2006/relationships/image" Target="../media/image79.svg"/><Relationship Id="rId43" Type="http://schemas.openxmlformats.org/officeDocument/2006/relationships/image" Target="../media/image93.svg"/><Relationship Id="rId48" Type="http://schemas.openxmlformats.org/officeDocument/2006/relationships/image" Target="../media/image98.png"/><Relationship Id="rId64" Type="http://schemas.openxmlformats.org/officeDocument/2006/relationships/image" Target="../media/image114.png"/><Relationship Id="rId69" Type="http://schemas.openxmlformats.org/officeDocument/2006/relationships/image" Target="../media/image119.svg"/><Relationship Id="rId80" Type="http://schemas.openxmlformats.org/officeDocument/2006/relationships/image" Target="../media/image130.png"/><Relationship Id="rId85" Type="http://schemas.openxmlformats.org/officeDocument/2006/relationships/image" Target="../media/image135.svg"/><Relationship Id="rId12" Type="http://schemas.openxmlformats.org/officeDocument/2006/relationships/image" Target="../media/image64.png"/><Relationship Id="rId17" Type="http://schemas.openxmlformats.org/officeDocument/2006/relationships/image" Target="../media/image69.svg"/><Relationship Id="rId25" Type="http://schemas.openxmlformats.org/officeDocument/2006/relationships/image" Target="../media/image77.svg"/><Relationship Id="rId33" Type="http://schemas.openxmlformats.org/officeDocument/2006/relationships/image" Target="../media/image85.svg"/><Relationship Id="rId38" Type="http://schemas.openxmlformats.org/officeDocument/2006/relationships/image" Target="../media/image88.png"/><Relationship Id="rId46" Type="http://schemas.openxmlformats.org/officeDocument/2006/relationships/image" Target="../media/image96.png"/><Relationship Id="rId59" Type="http://schemas.openxmlformats.org/officeDocument/2006/relationships/image" Target="../media/image109.svg"/><Relationship Id="rId67" Type="http://schemas.openxmlformats.org/officeDocument/2006/relationships/image" Target="../media/image117.svg"/><Relationship Id="rId20" Type="http://schemas.openxmlformats.org/officeDocument/2006/relationships/image" Target="../media/image72.png"/><Relationship Id="rId41" Type="http://schemas.openxmlformats.org/officeDocument/2006/relationships/image" Target="../media/image91.svg"/><Relationship Id="rId54" Type="http://schemas.openxmlformats.org/officeDocument/2006/relationships/image" Target="../media/image104.png"/><Relationship Id="rId62" Type="http://schemas.openxmlformats.org/officeDocument/2006/relationships/image" Target="../media/image112.png"/><Relationship Id="rId70" Type="http://schemas.openxmlformats.org/officeDocument/2006/relationships/image" Target="../media/image120.png"/><Relationship Id="rId75" Type="http://schemas.openxmlformats.org/officeDocument/2006/relationships/image" Target="../media/image125.svg"/><Relationship Id="rId83" Type="http://schemas.openxmlformats.org/officeDocument/2006/relationships/image" Target="../media/image133.svg"/><Relationship Id="rId88" Type="http://schemas.openxmlformats.org/officeDocument/2006/relationships/image" Target="../media/image138.png"/><Relationship Id="rId91" Type="http://schemas.openxmlformats.org/officeDocument/2006/relationships/image" Target="../media/image141.svg"/><Relationship Id="rId96" Type="http://schemas.openxmlformats.org/officeDocument/2006/relationships/image" Target="../media/image146.png"/><Relationship Id="rId1" Type="http://schemas.openxmlformats.org/officeDocument/2006/relationships/slideLayout" Target="../slideLayouts/slideLayout10.xml"/><Relationship Id="rId6" Type="http://schemas.openxmlformats.org/officeDocument/2006/relationships/image" Target="../media/image58.png"/><Relationship Id="rId15" Type="http://schemas.openxmlformats.org/officeDocument/2006/relationships/image" Target="../media/image67.svg"/><Relationship Id="rId23" Type="http://schemas.openxmlformats.org/officeDocument/2006/relationships/image" Target="../media/image75.svg"/><Relationship Id="rId28" Type="http://schemas.openxmlformats.org/officeDocument/2006/relationships/image" Target="../media/image80.png"/><Relationship Id="rId36" Type="http://schemas.openxmlformats.org/officeDocument/2006/relationships/image" Target="../media/image21.png"/><Relationship Id="rId49" Type="http://schemas.openxmlformats.org/officeDocument/2006/relationships/image" Target="../media/image99.svg"/><Relationship Id="rId57" Type="http://schemas.openxmlformats.org/officeDocument/2006/relationships/image" Target="../media/image107.svg"/><Relationship Id="rId10" Type="http://schemas.openxmlformats.org/officeDocument/2006/relationships/image" Target="../media/image62.png"/><Relationship Id="rId31" Type="http://schemas.openxmlformats.org/officeDocument/2006/relationships/image" Target="../media/image83.svg"/><Relationship Id="rId44" Type="http://schemas.openxmlformats.org/officeDocument/2006/relationships/image" Target="../media/image94.png"/><Relationship Id="rId52" Type="http://schemas.openxmlformats.org/officeDocument/2006/relationships/image" Target="../media/image102.png"/><Relationship Id="rId60" Type="http://schemas.openxmlformats.org/officeDocument/2006/relationships/image" Target="../media/image110.png"/><Relationship Id="rId65" Type="http://schemas.openxmlformats.org/officeDocument/2006/relationships/image" Target="../media/image115.svg"/><Relationship Id="rId73" Type="http://schemas.openxmlformats.org/officeDocument/2006/relationships/image" Target="../media/image123.svg"/><Relationship Id="rId78" Type="http://schemas.openxmlformats.org/officeDocument/2006/relationships/image" Target="../media/image128.png"/><Relationship Id="rId81" Type="http://schemas.openxmlformats.org/officeDocument/2006/relationships/image" Target="../media/image131.svg"/><Relationship Id="rId86" Type="http://schemas.openxmlformats.org/officeDocument/2006/relationships/image" Target="../media/image136.png"/><Relationship Id="rId94" Type="http://schemas.openxmlformats.org/officeDocument/2006/relationships/image" Target="../media/image144.png"/><Relationship Id="rId99" Type="http://schemas.openxmlformats.org/officeDocument/2006/relationships/image" Target="../media/image149.svg"/><Relationship Id="rId101" Type="http://schemas.openxmlformats.org/officeDocument/2006/relationships/image" Target="../media/image151.svg"/><Relationship Id="rId4" Type="http://schemas.openxmlformats.org/officeDocument/2006/relationships/image" Target="../media/image56.png"/><Relationship Id="rId9" Type="http://schemas.openxmlformats.org/officeDocument/2006/relationships/image" Target="../media/image61.svg"/><Relationship Id="rId13" Type="http://schemas.openxmlformats.org/officeDocument/2006/relationships/image" Target="../media/image65.svg"/><Relationship Id="rId18" Type="http://schemas.openxmlformats.org/officeDocument/2006/relationships/image" Target="../media/image70.png"/><Relationship Id="rId39" Type="http://schemas.openxmlformats.org/officeDocument/2006/relationships/image" Target="../media/image89.svg"/><Relationship Id="rId34" Type="http://schemas.openxmlformats.org/officeDocument/2006/relationships/image" Target="../media/image86.png"/><Relationship Id="rId50" Type="http://schemas.openxmlformats.org/officeDocument/2006/relationships/image" Target="../media/image100.png"/><Relationship Id="rId55" Type="http://schemas.openxmlformats.org/officeDocument/2006/relationships/image" Target="../media/image105.svg"/><Relationship Id="rId76" Type="http://schemas.openxmlformats.org/officeDocument/2006/relationships/image" Target="../media/image126.png"/><Relationship Id="rId97" Type="http://schemas.openxmlformats.org/officeDocument/2006/relationships/image" Target="../media/image147.svg"/><Relationship Id="rId7" Type="http://schemas.openxmlformats.org/officeDocument/2006/relationships/image" Target="../media/image59.svg"/><Relationship Id="rId71" Type="http://schemas.openxmlformats.org/officeDocument/2006/relationships/image" Target="../media/image121.svg"/><Relationship Id="rId92" Type="http://schemas.openxmlformats.org/officeDocument/2006/relationships/image" Target="../media/image142.png"/><Relationship Id="rId2" Type="http://schemas.openxmlformats.org/officeDocument/2006/relationships/image" Target="../media/image54.png"/><Relationship Id="rId29" Type="http://schemas.openxmlformats.org/officeDocument/2006/relationships/image" Target="../media/image81.svg"/><Relationship Id="rId24" Type="http://schemas.openxmlformats.org/officeDocument/2006/relationships/image" Target="../media/image76.png"/><Relationship Id="rId40" Type="http://schemas.openxmlformats.org/officeDocument/2006/relationships/image" Target="../media/image90.png"/><Relationship Id="rId45" Type="http://schemas.openxmlformats.org/officeDocument/2006/relationships/image" Target="../media/image95.svg"/><Relationship Id="rId66" Type="http://schemas.openxmlformats.org/officeDocument/2006/relationships/image" Target="../media/image116.png"/><Relationship Id="rId87" Type="http://schemas.openxmlformats.org/officeDocument/2006/relationships/image" Target="../media/image137.svg"/><Relationship Id="rId61" Type="http://schemas.openxmlformats.org/officeDocument/2006/relationships/image" Target="../media/image111.svg"/><Relationship Id="rId82" Type="http://schemas.openxmlformats.org/officeDocument/2006/relationships/image" Target="../media/image132.png"/><Relationship Id="rId19" Type="http://schemas.openxmlformats.org/officeDocument/2006/relationships/image" Target="../media/image71.svg"/><Relationship Id="rId14" Type="http://schemas.openxmlformats.org/officeDocument/2006/relationships/image" Target="../media/image66.png"/><Relationship Id="rId30" Type="http://schemas.openxmlformats.org/officeDocument/2006/relationships/image" Target="../media/image82.png"/><Relationship Id="rId35" Type="http://schemas.openxmlformats.org/officeDocument/2006/relationships/image" Target="../media/image87.svg"/><Relationship Id="rId56" Type="http://schemas.openxmlformats.org/officeDocument/2006/relationships/image" Target="../media/image106.png"/><Relationship Id="rId77" Type="http://schemas.openxmlformats.org/officeDocument/2006/relationships/image" Target="../media/image127.svg"/><Relationship Id="rId100" Type="http://schemas.openxmlformats.org/officeDocument/2006/relationships/image" Target="../media/image150.png"/><Relationship Id="rId8" Type="http://schemas.openxmlformats.org/officeDocument/2006/relationships/image" Target="../media/image60.png"/><Relationship Id="rId51" Type="http://schemas.openxmlformats.org/officeDocument/2006/relationships/image" Target="../media/image101.svg"/><Relationship Id="rId72" Type="http://schemas.openxmlformats.org/officeDocument/2006/relationships/image" Target="../media/image122.png"/><Relationship Id="rId93" Type="http://schemas.openxmlformats.org/officeDocument/2006/relationships/image" Target="../media/image143.svg"/><Relationship Id="rId98" Type="http://schemas.openxmlformats.org/officeDocument/2006/relationships/image" Target="../media/image148.png"/><Relationship Id="rId3" Type="http://schemas.openxmlformats.org/officeDocument/2006/relationships/image" Target="../media/image55.svg"/></Relationships>
</file>

<file path=ppt/slides/_rels/slide49.xml.rels><?xml version="1.0" encoding="UTF-8" standalone="yes"?>
<Relationships xmlns="http://schemas.openxmlformats.org/package/2006/relationships"><Relationship Id="rId26" Type="http://schemas.openxmlformats.org/officeDocument/2006/relationships/image" Target="../media/image176.png"/><Relationship Id="rId21" Type="http://schemas.openxmlformats.org/officeDocument/2006/relationships/image" Target="../media/image171.svg"/><Relationship Id="rId42" Type="http://schemas.openxmlformats.org/officeDocument/2006/relationships/image" Target="../media/image192.png"/><Relationship Id="rId47" Type="http://schemas.openxmlformats.org/officeDocument/2006/relationships/image" Target="../media/image197.svg"/><Relationship Id="rId63" Type="http://schemas.openxmlformats.org/officeDocument/2006/relationships/image" Target="../media/image213.svg"/><Relationship Id="rId68" Type="http://schemas.openxmlformats.org/officeDocument/2006/relationships/image" Target="../media/image218.png"/><Relationship Id="rId84" Type="http://schemas.openxmlformats.org/officeDocument/2006/relationships/image" Target="../media/image234.png"/><Relationship Id="rId89" Type="http://schemas.openxmlformats.org/officeDocument/2006/relationships/image" Target="../media/image239.svg"/><Relationship Id="rId16" Type="http://schemas.openxmlformats.org/officeDocument/2006/relationships/image" Target="../media/image166.png"/><Relationship Id="rId11" Type="http://schemas.openxmlformats.org/officeDocument/2006/relationships/image" Target="../media/image161.svg"/><Relationship Id="rId32" Type="http://schemas.openxmlformats.org/officeDocument/2006/relationships/image" Target="../media/image182.png"/><Relationship Id="rId37" Type="http://schemas.openxmlformats.org/officeDocument/2006/relationships/image" Target="../media/image187.svg"/><Relationship Id="rId53" Type="http://schemas.openxmlformats.org/officeDocument/2006/relationships/image" Target="../media/image203.svg"/><Relationship Id="rId58" Type="http://schemas.openxmlformats.org/officeDocument/2006/relationships/image" Target="../media/image208.png"/><Relationship Id="rId74" Type="http://schemas.openxmlformats.org/officeDocument/2006/relationships/image" Target="../media/image224.png"/><Relationship Id="rId79" Type="http://schemas.openxmlformats.org/officeDocument/2006/relationships/image" Target="../media/image229.svg"/><Relationship Id="rId5" Type="http://schemas.openxmlformats.org/officeDocument/2006/relationships/image" Target="../media/image155.svg"/><Relationship Id="rId90" Type="http://schemas.openxmlformats.org/officeDocument/2006/relationships/image" Target="../media/image240.png"/><Relationship Id="rId95" Type="http://schemas.openxmlformats.org/officeDocument/2006/relationships/image" Target="../media/image245.svg"/><Relationship Id="rId22" Type="http://schemas.openxmlformats.org/officeDocument/2006/relationships/image" Target="../media/image172.png"/><Relationship Id="rId27" Type="http://schemas.openxmlformats.org/officeDocument/2006/relationships/image" Target="../media/image177.svg"/><Relationship Id="rId43" Type="http://schemas.openxmlformats.org/officeDocument/2006/relationships/image" Target="../media/image193.svg"/><Relationship Id="rId48" Type="http://schemas.openxmlformats.org/officeDocument/2006/relationships/image" Target="../media/image198.png"/><Relationship Id="rId64" Type="http://schemas.openxmlformats.org/officeDocument/2006/relationships/image" Target="../media/image214.png"/><Relationship Id="rId69" Type="http://schemas.openxmlformats.org/officeDocument/2006/relationships/image" Target="../media/image219.svg"/><Relationship Id="rId80" Type="http://schemas.openxmlformats.org/officeDocument/2006/relationships/image" Target="../media/image230.png"/><Relationship Id="rId85" Type="http://schemas.openxmlformats.org/officeDocument/2006/relationships/image" Target="../media/image235.svg"/><Relationship Id="rId3" Type="http://schemas.openxmlformats.org/officeDocument/2006/relationships/image" Target="../media/image153.svg"/><Relationship Id="rId12" Type="http://schemas.openxmlformats.org/officeDocument/2006/relationships/image" Target="../media/image162.png"/><Relationship Id="rId17" Type="http://schemas.openxmlformats.org/officeDocument/2006/relationships/image" Target="../media/image167.svg"/><Relationship Id="rId25" Type="http://schemas.openxmlformats.org/officeDocument/2006/relationships/image" Target="../media/image175.svg"/><Relationship Id="rId33" Type="http://schemas.openxmlformats.org/officeDocument/2006/relationships/image" Target="../media/image183.svg"/><Relationship Id="rId38" Type="http://schemas.openxmlformats.org/officeDocument/2006/relationships/image" Target="../media/image188.png"/><Relationship Id="rId46" Type="http://schemas.openxmlformats.org/officeDocument/2006/relationships/image" Target="../media/image196.png"/><Relationship Id="rId59" Type="http://schemas.openxmlformats.org/officeDocument/2006/relationships/image" Target="../media/image209.svg"/><Relationship Id="rId67" Type="http://schemas.openxmlformats.org/officeDocument/2006/relationships/image" Target="../media/image217.svg"/><Relationship Id="rId20" Type="http://schemas.openxmlformats.org/officeDocument/2006/relationships/image" Target="../media/image170.png"/><Relationship Id="rId41" Type="http://schemas.openxmlformats.org/officeDocument/2006/relationships/image" Target="../media/image191.svg"/><Relationship Id="rId54" Type="http://schemas.openxmlformats.org/officeDocument/2006/relationships/image" Target="../media/image204.png"/><Relationship Id="rId62" Type="http://schemas.openxmlformats.org/officeDocument/2006/relationships/image" Target="../media/image212.png"/><Relationship Id="rId70" Type="http://schemas.openxmlformats.org/officeDocument/2006/relationships/image" Target="../media/image220.png"/><Relationship Id="rId75" Type="http://schemas.openxmlformats.org/officeDocument/2006/relationships/image" Target="../media/image225.svg"/><Relationship Id="rId83" Type="http://schemas.openxmlformats.org/officeDocument/2006/relationships/image" Target="../media/image233.svg"/><Relationship Id="rId88" Type="http://schemas.openxmlformats.org/officeDocument/2006/relationships/image" Target="../media/image238.png"/><Relationship Id="rId91" Type="http://schemas.openxmlformats.org/officeDocument/2006/relationships/image" Target="../media/image241.svg"/><Relationship Id="rId96" Type="http://schemas.openxmlformats.org/officeDocument/2006/relationships/image" Target="../media/image246.png"/><Relationship Id="rId1" Type="http://schemas.openxmlformats.org/officeDocument/2006/relationships/slideLayout" Target="../slideLayouts/slideLayout10.xml"/><Relationship Id="rId6" Type="http://schemas.openxmlformats.org/officeDocument/2006/relationships/image" Target="../media/image156.png"/><Relationship Id="rId15" Type="http://schemas.openxmlformats.org/officeDocument/2006/relationships/image" Target="../media/image165.svg"/><Relationship Id="rId23" Type="http://schemas.openxmlformats.org/officeDocument/2006/relationships/image" Target="../media/image173.svg"/><Relationship Id="rId28" Type="http://schemas.openxmlformats.org/officeDocument/2006/relationships/image" Target="../media/image178.png"/><Relationship Id="rId36" Type="http://schemas.openxmlformats.org/officeDocument/2006/relationships/image" Target="../media/image186.png"/><Relationship Id="rId49" Type="http://schemas.openxmlformats.org/officeDocument/2006/relationships/image" Target="../media/image199.svg"/><Relationship Id="rId57" Type="http://schemas.openxmlformats.org/officeDocument/2006/relationships/image" Target="../media/image207.svg"/><Relationship Id="rId10" Type="http://schemas.openxmlformats.org/officeDocument/2006/relationships/image" Target="../media/image160.png"/><Relationship Id="rId31" Type="http://schemas.openxmlformats.org/officeDocument/2006/relationships/image" Target="../media/image181.svg"/><Relationship Id="rId44" Type="http://schemas.openxmlformats.org/officeDocument/2006/relationships/image" Target="../media/image194.png"/><Relationship Id="rId52" Type="http://schemas.openxmlformats.org/officeDocument/2006/relationships/image" Target="../media/image202.png"/><Relationship Id="rId60" Type="http://schemas.openxmlformats.org/officeDocument/2006/relationships/image" Target="../media/image210.png"/><Relationship Id="rId65" Type="http://schemas.openxmlformats.org/officeDocument/2006/relationships/image" Target="../media/image215.svg"/><Relationship Id="rId73" Type="http://schemas.openxmlformats.org/officeDocument/2006/relationships/image" Target="../media/image223.svg"/><Relationship Id="rId78" Type="http://schemas.openxmlformats.org/officeDocument/2006/relationships/image" Target="../media/image228.png"/><Relationship Id="rId81" Type="http://schemas.openxmlformats.org/officeDocument/2006/relationships/image" Target="../media/image231.svg"/><Relationship Id="rId86" Type="http://schemas.openxmlformats.org/officeDocument/2006/relationships/image" Target="../media/image236.png"/><Relationship Id="rId94" Type="http://schemas.openxmlformats.org/officeDocument/2006/relationships/image" Target="../media/image244.png"/><Relationship Id="rId4" Type="http://schemas.openxmlformats.org/officeDocument/2006/relationships/image" Target="../media/image154.png"/><Relationship Id="rId9" Type="http://schemas.openxmlformats.org/officeDocument/2006/relationships/image" Target="../media/image159.svg"/><Relationship Id="rId13" Type="http://schemas.openxmlformats.org/officeDocument/2006/relationships/image" Target="../media/image163.svg"/><Relationship Id="rId18" Type="http://schemas.openxmlformats.org/officeDocument/2006/relationships/image" Target="../media/image168.png"/><Relationship Id="rId39" Type="http://schemas.openxmlformats.org/officeDocument/2006/relationships/image" Target="../media/image189.svg"/><Relationship Id="rId34" Type="http://schemas.openxmlformats.org/officeDocument/2006/relationships/image" Target="../media/image184.png"/><Relationship Id="rId50" Type="http://schemas.openxmlformats.org/officeDocument/2006/relationships/image" Target="../media/image200.png"/><Relationship Id="rId55" Type="http://schemas.openxmlformats.org/officeDocument/2006/relationships/image" Target="../media/image205.svg"/><Relationship Id="rId76" Type="http://schemas.openxmlformats.org/officeDocument/2006/relationships/image" Target="../media/image226.png"/><Relationship Id="rId97" Type="http://schemas.openxmlformats.org/officeDocument/2006/relationships/image" Target="../media/image247.svg"/><Relationship Id="rId7" Type="http://schemas.openxmlformats.org/officeDocument/2006/relationships/image" Target="../media/image157.svg"/><Relationship Id="rId71" Type="http://schemas.openxmlformats.org/officeDocument/2006/relationships/image" Target="../media/image221.svg"/><Relationship Id="rId92" Type="http://schemas.openxmlformats.org/officeDocument/2006/relationships/image" Target="../media/image242.png"/><Relationship Id="rId2" Type="http://schemas.openxmlformats.org/officeDocument/2006/relationships/image" Target="../media/image152.png"/><Relationship Id="rId29" Type="http://schemas.openxmlformats.org/officeDocument/2006/relationships/image" Target="../media/image179.svg"/><Relationship Id="rId24" Type="http://schemas.openxmlformats.org/officeDocument/2006/relationships/image" Target="../media/image174.png"/><Relationship Id="rId40" Type="http://schemas.openxmlformats.org/officeDocument/2006/relationships/image" Target="../media/image190.png"/><Relationship Id="rId45" Type="http://schemas.openxmlformats.org/officeDocument/2006/relationships/image" Target="../media/image195.svg"/><Relationship Id="rId66" Type="http://schemas.openxmlformats.org/officeDocument/2006/relationships/image" Target="../media/image216.png"/><Relationship Id="rId87" Type="http://schemas.openxmlformats.org/officeDocument/2006/relationships/image" Target="../media/image237.svg"/><Relationship Id="rId61" Type="http://schemas.openxmlformats.org/officeDocument/2006/relationships/image" Target="../media/image211.svg"/><Relationship Id="rId82" Type="http://schemas.openxmlformats.org/officeDocument/2006/relationships/image" Target="../media/image232.png"/><Relationship Id="rId19" Type="http://schemas.openxmlformats.org/officeDocument/2006/relationships/image" Target="../media/image169.svg"/><Relationship Id="rId14" Type="http://schemas.openxmlformats.org/officeDocument/2006/relationships/image" Target="../media/image164.png"/><Relationship Id="rId30" Type="http://schemas.openxmlformats.org/officeDocument/2006/relationships/image" Target="../media/image180.png"/><Relationship Id="rId35" Type="http://schemas.openxmlformats.org/officeDocument/2006/relationships/image" Target="../media/image185.svg"/><Relationship Id="rId56" Type="http://schemas.openxmlformats.org/officeDocument/2006/relationships/image" Target="../media/image206.png"/><Relationship Id="rId77" Type="http://schemas.openxmlformats.org/officeDocument/2006/relationships/image" Target="../media/image227.svg"/><Relationship Id="rId8" Type="http://schemas.openxmlformats.org/officeDocument/2006/relationships/image" Target="../media/image158.png"/><Relationship Id="rId51" Type="http://schemas.openxmlformats.org/officeDocument/2006/relationships/image" Target="../media/image201.svg"/><Relationship Id="rId72" Type="http://schemas.openxmlformats.org/officeDocument/2006/relationships/image" Target="../media/image222.png"/><Relationship Id="rId93" Type="http://schemas.openxmlformats.org/officeDocument/2006/relationships/image" Target="../media/image243.svg"/><Relationship Id="rId98" Type="http://schemas.openxmlformats.org/officeDocument/2006/relationships/hyperlink" Target="https://kanselarij.bynder.com/web/78ff4e3b5a0470bd/icon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98_46D6339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C3_25DF0A1F.xm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B8_CF49C009.xml"/><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BE_2CC3A6D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23/05/2022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vert="horz" lIns="0" tIns="0" rIns="0" bIns="45720" rtlCol="0" anchor="t">
            <a:noAutofit/>
          </a:bodyPr>
          <a:lstStyle/>
          <a:p>
            <a:r>
              <a:rPr lang="en-GB" dirty="0"/>
              <a:t>Jasmine Choua</a:t>
            </a:r>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dirty="0"/>
              <a:t>Team HR-</a:t>
            </a:r>
            <a:r>
              <a:rPr lang="en-GB" dirty="0" err="1"/>
              <a:t>klant</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64BEF-CE79-4D6B-B4B2-8C01BFF24C31}"/>
              </a:ext>
            </a:extLst>
          </p:cNvPr>
          <p:cNvSpPr>
            <a:spLocks noGrp="1"/>
          </p:cNvSpPr>
          <p:nvPr>
            <p:ph type="title"/>
          </p:nvPr>
        </p:nvSpPr>
        <p:spPr/>
        <p:txBody>
          <a:bodyPr/>
          <a:lstStyle/>
          <a:p>
            <a:r>
              <a:rPr lang="nl-BE"/>
              <a:t>Wat is het?</a:t>
            </a:r>
          </a:p>
        </p:txBody>
      </p:sp>
      <p:sp>
        <p:nvSpPr>
          <p:cNvPr id="3" name="Tijdelijke aanduiding voor inhoud 2">
            <a:extLst>
              <a:ext uri="{FF2B5EF4-FFF2-40B4-BE49-F238E27FC236}">
                <a16:creationId xmlns:a16="http://schemas.microsoft.com/office/drawing/2014/main" id="{116ED7D0-4087-40BB-A132-0299ECB981EA}"/>
              </a:ext>
            </a:extLst>
          </p:cNvPr>
          <p:cNvSpPr>
            <a:spLocks noGrp="1"/>
          </p:cNvSpPr>
          <p:nvPr>
            <p:ph sz="quarter" idx="11"/>
          </p:nvPr>
        </p:nvSpPr>
        <p:spPr/>
        <p:txBody>
          <a:bodyPr/>
          <a:lstStyle/>
          <a:p>
            <a:r>
              <a:rPr lang="nl-BE"/>
              <a:t>Aanvraagmodule voor terugbetaling van tickets</a:t>
            </a:r>
          </a:p>
          <a:p>
            <a:pPr lvl="1"/>
            <a:r>
              <a:rPr lang="nl-BE" err="1"/>
              <a:t>Dagtickets</a:t>
            </a:r>
            <a:r>
              <a:rPr lang="nl-BE"/>
              <a:t> en rittenkaarten</a:t>
            </a:r>
          </a:p>
          <a:p>
            <a:pPr lvl="1"/>
            <a:r>
              <a:rPr lang="nl-BE"/>
              <a:t>van openbaar vervoer (trein, tram, bus)</a:t>
            </a:r>
          </a:p>
          <a:p>
            <a:pPr lvl="1"/>
            <a:endParaRPr lang="nl-BE"/>
          </a:p>
          <a:p>
            <a:r>
              <a:rPr lang="nl-BE"/>
              <a:t>Terugvorderen kan direct na aankoop</a:t>
            </a:r>
          </a:p>
          <a:p>
            <a:pPr lvl="1"/>
            <a:r>
              <a:rPr lang="nl-BE"/>
              <a:t>‘Verklaring op eer’ aanklikken</a:t>
            </a:r>
          </a:p>
          <a:p>
            <a:pPr lvl="1"/>
            <a:endParaRPr lang="nl-BE"/>
          </a:p>
          <a:p>
            <a:r>
              <a:rPr lang="nl-BE"/>
              <a:t>Mogelijkheid om bewijs per dag of per maand op te laden: optioneel</a:t>
            </a:r>
          </a:p>
          <a:p>
            <a:endParaRPr lang="nl-BE"/>
          </a:p>
          <a:p>
            <a:endParaRPr lang="nl-BE"/>
          </a:p>
        </p:txBody>
      </p:sp>
    </p:spTree>
    <p:extLst>
      <p:ext uri="{BB962C8B-B14F-4D97-AF65-F5344CB8AC3E}">
        <p14:creationId xmlns:p14="http://schemas.microsoft.com/office/powerpoint/2010/main" val="222994173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E1D10-5344-48FD-9F0E-655CE3376A27}"/>
              </a:ext>
            </a:extLst>
          </p:cNvPr>
          <p:cNvSpPr>
            <a:spLocks noGrp="1"/>
          </p:cNvSpPr>
          <p:nvPr>
            <p:ph type="title"/>
          </p:nvPr>
        </p:nvSpPr>
        <p:spPr/>
        <p:txBody>
          <a:bodyPr/>
          <a:lstStyle/>
          <a:p>
            <a:r>
              <a:rPr lang="nl-BE"/>
              <a:t>Hoe werkt het</a:t>
            </a:r>
          </a:p>
        </p:txBody>
      </p:sp>
      <p:pic>
        <p:nvPicPr>
          <p:cNvPr id="5" name="Afbeelding 4">
            <a:extLst>
              <a:ext uri="{FF2B5EF4-FFF2-40B4-BE49-F238E27FC236}">
                <a16:creationId xmlns:a16="http://schemas.microsoft.com/office/drawing/2014/main" id="{97F62D16-AAF6-4AED-86B3-DBFC1A386DF4}"/>
              </a:ext>
            </a:extLst>
          </p:cNvPr>
          <p:cNvPicPr>
            <a:picLocks noChangeAspect="1"/>
          </p:cNvPicPr>
          <p:nvPr/>
        </p:nvPicPr>
        <p:blipFill>
          <a:blip r:embed="rId3"/>
          <a:stretch>
            <a:fillRect/>
          </a:stretch>
        </p:blipFill>
        <p:spPr>
          <a:xfrm>
            <a:off x="1426866" y="1737351"/>
            <a:ext cx="9338268" cy="4177646"/>
          </a:xfrm>
          <a:prstGeom prst="rect">
            <a:avLst/>
          </a:prstGeom>
        </p:spPr>
      </p:pic>
    </p:spTree>
    <p:extLst>
      <p:ext uri="{BB962C8B-B14F-4D97-AF65-F5344CB8AC3E}">
        <p14:creationId xmlns:p14="http://schemas.microsoft.com/office/powerpoint/2010/main" val="246229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AD009-E691-47BE-BB68-0328152A2319}"/>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FA2E619C-6EBE-42B7-A223-E58E507CC46D}"/>
              </a:ext>
            </a:extLst>
          </p:cNvPr>
          <p:cNvSpPr>
            <a:spLocks noGrp="1"/>
          </p:cNvSpPr>
          <p:nvPr>
            <p:ph sz="quarter" idx="11"/>
          </p:nvPr>
        </p:nvSpPr>
        <p:spPr/>
        <p:txBody>
          <a:bodyPr/>
          <a:lstStyle/>
          <a:p>
            <a:endParaRPr lang="nl-BE"/>
          </a:p>
        </p:txBody>
      </p:sp>
      <p:pic>
        <p:nvPicPr>
          <p:cNvPr id="5" name="Afbeelding 4">
            <a:extLst>
              <a:ext uri="{FF2B5EF4-FFF2-40B4-BE49-F238E27FC236}">
                <a16:creationId xmlns:a16="http://schemas.microsoft.com/office/drawing/2014/main" id="{8F5357A3-4E45-4EEE-BD63-EE50C1ABE7D2}"/>
              </a:ext>
            </a:extLst>
          </p:cNvPr>
          <p:cNvPicPr>
            <a:picLocks noChangeAspect="1"/>
          </p:cNvPicPr>
          <p:nvPr/>
        </p:nvPicPr>
        <p:blipFill>
          <a:blip r:embed="rId2"/>
          <a:stretch>
            <a:fillRect/>
          </a:stretch>
        </p:blipFill>
        <p:spPr>
          <a:xfrm>
            <a:off x="0" y="692474"/>
            <a:ext cx="12192000" cy="5473051"/>
          </a:xfrm>
          <a:prstGeom prst="rect">
            <a:avLst/>
          </a:prstGeom>
        </p:spPr>
      </p:pic>
    </p:spTree>
    <p:extLst>
      <p:ext uri="{BB962C8B-B14F-4D97-AF65-F5344CB8AC3E}">
        <p14:creationId xmlns:p14="http://schemas.microsoft.com/office/powerpoint/2010/main" val="365522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5024D-4E14-46DA-9CEC-FB151252D9D0}"/>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A46DED4-81A8-41E7-B40B-D71D145FE15F}"/>
              </a:ext>
            </a:extLst>
          </p:cNvPr>
          <p:cNvSpPr>
            <a:spLocks noGrp="1"/>
          </p:cNvSpPr>
          <p:nvPr>
            <p:ph sz="quarter" idx="11"/>
          </p:nvPr>
        </p:nvSpPr>
        <p:spPr/>
        <p:txBody>
          <a:bodyPr/>
          <a:lstStyle/>
          <a:p>
            <a:endParaRPr lang="nl-BE"/>
          </a:p>
        </p:txBody>
      </p:sp>
      <p:pic>
        <p:nvPicPr>
          <p:cNvPr id="5" name="Afbeelding 4">
            <a:extLst>
              <a:ext uri="{FF2B5EF4-FFF2-40B4-BE49-F238E27FC236}">
                <a16:creationId xmlns:a16="http://schemas.microsoft.com/office/drawing/2014/main" id="{B16B0466-01E4-4EF9-B5D2-3D696E38D23C}"/>
              </a:ext>
            </a:extLst>
          </p:cNvPr>
          <p:cNvPicPr>
            <a:picLocks noChangeAspect="1"/>
          </p:cNvPicPr>
          <p:nvPr/>
        </p:nvPicPr>
        <p:blipFill>
          <a:blip r:embed="rId3"/>
          <a:stretch>
            <a:fillRect/>
          </a:stretch>
        </p:blipFill>
        <p:spPr>
          <a:xfrm>
            <a:off x="1166061" y="163284"/>
            <a:ext cx="9859875" cy="6531430"/>
          </a:xfrm>
          <a:prstGeom prst="rect">
            <a:avLst/>
          </a:prstGeom>
        </p:spPr>
      </p:pic>
    </p:spTree>
    <p:extLst>
      <p:ext uri="{BB962C8B-B14F-4D97-AF65-F5344CB8AC3E}">
        <p14:creationId xmlns:p14="http://schemas.microsoft.com/office/powerpoint/2010/main" val="300823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C427B-7F50-4C02-9451-6BFAD7824BCE}"/>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E82412D2-D69D-4931-B6CB-797D0BC0329A}"/>
              </a:ext>
            </a:extLst>
          </p:cNvPr>
          <p:cNvSpPr>
            <a:spLocks noGrp="1"/>
          </p:cNvSpPr>
          <p:nvPr>
            <p:ph sz="quarter" idx="11"/>
          </p:nvPr>
        </p:nvSpPr>
        <p:spPr/>
        <p:txBody>
          <a:bodyPr/>
          <a:lstStyle/>
          <a:p>
            <a:endParaRPr lang="nl-BE"/>
          </a:p>
        </p:txBody>
      </p:sp>
      <p:pic>
        <p:nvPicPr>
          <p:cNvPr id="5" name="Afbeelding 4">
            <a:extLst>
              <a:ext uri="{FF2B5EF4-FFF2-40B4-BE49-F238E27FC236}">
                <a16:creationId xmlns:a16="http://schemas.microsoft.com/office/drawing/2014/main" id="{2D608400-910C-4DAB-A135-A2A3DB5BD3F7}"/>
              </a:ext>
            </a:extLst>
          </p:cNvPr>
          <p:cNvPicPr>
            <a:picLocks noChangeAspect="1"/>
          </p:cNvPicPr>
          <p:nvPr/>
        </p:nvPicPr>
        <p:blipFill>
          <a:blip r:embed="rId3"/>
          <a:stretch>
            <a:fillRect/>
          </a:stretch>
        </p:blipFill>
        <p:spPr>
          <a:xfrm>
            <a:off x="751113" y="523808"/>
            <a:ext cx="11179630" cy="5451154"/>
          </a:xfrm>
          <a:prstGeom prst="rect">
            <a:avLst/>
          </a:prstGeom>
        </p:spPr>
      </p:pic>
    </p:spTree>
    <p:extLst>
      <p:ext uri="{BB962C8B-B14F-4D97-AF65-F5344CB8AC3E}">
        <p14:creationId xmlns:p14="http://schemas.microsoft.com/office/powerpoint/2010/main" val="886327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C835B-A400-4F80-B6BB-BE6251A6AD7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AAF573A4-D492-402B-9D67-B7C54BE4B398}"/>
              </a:ext>
            </a:extLst>
          </p:cNvPr>
          <p:cNvSpPr>
            <a:spLocks noGrp="1"/>
          </p:cNvSpPr>
          <p:nvPr>
            <p:ph sz="quarter" idx="11"/>
          </p:nvPr>
        </p:nvSpPr>
        <p:spPr/>
        <p:txBody>
          <a:bodyPr/>
          <a:lstStyle/>
          <a:p>
            <a:endParaRPr lang="nl-BE"/>
          </a:p>
        </p:txBody>
      </p:sp>
      <p:pic>
        <p:nvPicPr>
          <p:cNvPr id="5" name="Afbeelding 4">
            <a:extLst>
              <a:ext uri="{FF2B5EF4-FFF2-40B4-BE49-F238E27FC236}">
                <a16:creationId xmlns:a16="http://schemas.microsoft.com/office/drawing/2014/main" id="{A0E55BB8-AA16-4BDF-A916-F7F7B4B459B8}"/>
              </a:ext>
            </a:extLst>
          </p:cNvPr>
          <p:cNvPicPr>
            <a:picLocks noChangeAspect="1"/>
          </p:cNvPicPr>
          <p:nvPr/>
        </p:nvPicPr>
        <p:blipFill>
          <a:blip r:embed="rId3"/>
          <a:stretch>
            <a:fillRect/>
          </a:stretch>
        </p:blipFill>
        <p:spPr>
          <a:xfrm>
            <a:off x="0" y="586537"/>
            <a:ext cx="12192000" cy="5684926"/>
          </a:xfrm>
          <a:prstGeom prst="rect">
            <a:avLst/>
          </a:prstGeom>
        </p:spPr>
      </p:pic>
    </p:spTree>
    <p:extLst>
      <p:ext uri="{BB962C8B-B14F-4D97-AF65-F5344CB8AC3E}">
        <p14:creationId xmlns:p14="http://schemas.microsoft.com/office/powerpoint/2010/main" val="2869978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90776DA-F756-4E04-94CD-19CA8F7BEAD1}"/>
              </a:ext>
            </a:extLst>
          </p:cNvPr>
          <p:cNvPicPr>
            <a:picLocks noGrp="1" noChangeAspect="1"/>
          </p:cNvPicPr>
          <p:nvPr>
            <p:ph sz="quarter" idx="11"/>
          </p:nvPr>
        </p:nvPicPr>
        <p:blipFill>
          <a:blip r:embed="rId3"/>
          <a:stretch>
            <a:fillRect/>
          </a:stretch>
        </p:blipFill>
        <p:spPr>
          <a:xfrm>
            <a:off x="371475" y="1156152"/>
            <a:ext cx="11449050" cy="3660010"/>
          </a:xfrm>
        </p:spPr>
      </p:pic>
    </p:spTree>
    <p:extLst>
      <p:ext uri="{BB962C8B-B14F-4D97-AF65-F5344CB8AC3E}">
        <p14:creationId xmlns:p14="http://schemas.microsoft.com/office/powerpoint/2010/main" val="225611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50C4F-DD9F-4AA3-A584-D59CBE1F5ABE}"/>
              </a:ext>
            </a:extLst>
          </p:cNvPr>
          <p:cNvPicPr>
            <a:picLocks noChangeAspect="1"/>
          </p:cNvPicPr>
          <p:nvPr/>
        </p:nvPicPr>
        <p:blipFill>
          <a:blip r:embed="rId3"/>
          <a:stretch>
            <a:fillRect/>
          </a:stretch>
        </p:blipFill>
        <p:spPr>
          <a:xfrm>
            <a:off x="0" y="621440"/>
            <a:ext cx="12192000" cy="2500132"/>
          </a:xfrm>
          <a:prstGeom prst="rect">
            <a:avLst/>
          </a:prstGeom>
        </p:spPr>
      </p:pic>
      <p:pic>
        <p:nvPicPr>
          <p:cNvPr id="7" name="Afbeelding 6">
            <a:extLst>
              <a:ext uri="{FF2B5EF4-FFF2-40B4-BE49-F238E27FC236}">
                <a16:creationId xmlns:a16="http://schemas.microsoft.com/office/drawing/2014/main" id="{DD7BB5E5-C1A0-43B2-82D9-672645E4BDF9}"/>
              </a:ext>
            </a:extLst>
          </p:cNvPr>
          <p:cNvPicPr>
            <a:picLocks noChangeAspect="1"/>
          </p:cNvPicPr>
          <p:nvPr/>
        </p:nvPicPr>
        <p:blipFill>
          <a:blip r:embed="rId4"/>
          <a:stretch>
            <a:fillRect/>
          </a:stretch>
        </p:blipFill>
        <p:spPr>
          <a:xfrm>
            <a:off x="0" y="3178945"/>
            <a:ext cx="12192000" cy="3057615"/>
          </a:xfrm>
          <a:prstGeom prst="rect">
            <a:avLst/>
          </a:prstGeom>
        </p:spPr>
      </p:pic>
    </p:spTree>
    <p:extLst>
      <p:ext uri="{BB962C8B-B14F-4D97-AF65-F5344CB8AC3E}">
        <p14:creationId xmlns:p14="http://schemas.microsoft.com/office/powerpoint/2010/main" val="1979284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08D8F-4984-4373-A76B-E70FE308B9FD}"/>
              </a:ext>
            </a:extLst>
          </p:cNvPr>
          <p:cNvSpPr>
            <a:spLocks noGrp="1"/>
          </p:cNvSpPr>
          <p:nvPr>
            <p:ph type="title"/>
          </p:nvPr>
        </p:nvSpPr>
        <p:spPr/>
        <p:txBody>
          <a:bodyPr/>
          <a:lstStyle/>
          <a:p>
            <a:r>
              <a:rPr lang="nl-BE"/>
              <a:t>Welke communicatie / ondersteuning?</a:t>
            </a:r>
          </a:p>
        </p:txBody>
      </p:sp>
      <p:sp>
        <p:nvSpPr>
          <p:cNvPr id="3" name="Tijdelijke aanduiding voor inhoud 2">
            <a:extLst>
              <a:ext uri="{FF2B5EF4-FFF2-40B4-BE49-F238E27FC236}">
                <a16:creationId xmlns:a16="http://schemas.microsoft.com/office/drawing/2014/main" id="{E073543E-4D26-453F-BDC5-8AE65597CA23}"/>
              </a:ext>
            </a:extLst>
          </p:cNvPr>
          <p:cNvSpPr>
            <a:spLocks noGrp="1"/>
          </p:cNvSpPr>
          <p:nvPr>
            <p:ph sz="quarter" idx="11"/>
          </p:nvPr>
        </p:nvSpPr>
        <p:spPr/>
        <p:txBody>
          <a:bodyPr vert="horz" lIns="0" tIns="0" rIns="0" bIns="45720" rtlCol="0" anchor="t">
            <a:noAutofit/>
          </a:bodyPr>
          <a:lstStyle/>
          <a:p>
            <a:pPr marL="287655" indent="-287655"/>
            <a:r>
              <a:rPr lang="nl-BE"/>
              <a:t>Nieuwsberichten op Vlaanderen Intern (voor personeelsleden en HR-professionals)</a:t>
            </a:r>
            <a:endParaRPr lang="en-US"/>
          </a:p>
          <a:p>
            <a:pPr marL="575945" lvl="1" indent="-287655"/>
            <a:r>
              <a:rPr lang="nl-BE"/>
              <a:t>Midden juni</a:t>
            </a:r>
          </a:p>
          <a:p>
            <a:pPr marL="575945" lvl="1" indent="-287655"/>
            <a:endParaRPr lang="nl-BE"/>
          </a:p>
          <a:p>
            <a:pPr marL="287655" indent="-287655"/>
            <a:r>
              <a:rPr lang="nl-BE"/>
              <a:t>Aangepaste </a:t>
            </a:r>
            <a:r>
              <a:rPr lang="nl-BE">
                <a:hlinkClick r:id="rId4"/>
              </a:rPr>
              <a:t>webpagina’s woon-werkverkeer</a:t>
            </a:r>
            <a:endParaRPr lang="nl-BE"/>
          </a:p>
          <a:p>
            <a:pPr marL="287655" indent="-287655"/>
            <a:endParaRPr lang="nl-BE"/>
          </a:p>
          <a:p>
            <a:pPr marL="287655" indent="-287655"/>
            <a:r>
              <a:rPr lang="nl-BE" err="1"/>
              <a:t>Snelstartkaart</a:t>
            </a:r>
            <a:r>
              <a:rPr lang="nl-BE"/>
              <a:t> ‘aan de slag met selfservice WWV’  </a:t>
            </a:r>
          </a:p>
          <a:p>
            <a:pPr marL="575945" lvl="1" indent="-287655"/>
            <a:r>
              <a:rPr lang="nl-BE">
                <a:latin typeface="FlandersArtSans-Regular"/>
              </a:rPr>
              <a:t>Wordt gepubliceerd op de webpagina’s</a:t>
            </a:r>
          </a:p>
          <a:p>
            <a:pPr marL="575945" lvl="1" indent="-287655"/>
            <a:endParaRPr lang="nl-BE"/>
          </a:p>
          <a:p>
            <a:pPr marL="287655" indent="-287655"/>
            <a:r>
              <a:rPr lang="nl-BE"/>
              <a:t>Infoberichten op Vlimpers-startpagina en Vlimpers-contactformulier</a:t>
            </a:r>
          </a:p>
          <a:p>
            <a:pPr marL="575945" lvl="1" indent="-287655"/>
            <a:r>
              <a:rPr lang="nl-BE"/>
              <a:t>Doorverwijzen naar selfservice</a:t>
            </a:r>
          </a:p>
        </p:txBody>
      </p:sp>
    </p:spTree>
    <p:extLst>
      <p:ext uri="{BB962C8B-B14F-4D97-AF65-F5344CB8AC3E}">
        <p14:creationId xmlns:p14="http://schemas.microsoft.com/office/powerpoint/2010/main" val="348577693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7F7D4DE-672B-0B4A-ECAB-7366B88953D5}"/>
              </a:ext>
            </a:extLst>
          </p:cNvPr>
          <p:cNvPicPr>
            <a:picLocks noGrp="1" noChangeAspect="1"/>
          </p:cNvPicPr>
          <p:nvPr>
            <p:ph type="pic" sz="quarter" idx="11"/>
          </p:nvPr>
        </p:nvPicPr>
        <p:blipFill rotWithShape="1">
          <a:blip r:embed="rId2"/>
          <a:srcRect l="15654" r="15654"/>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Self-service </a:t>
            </a:r>
            <a:r>
              <a:rPr lang="en-GB" err="1">
                <a:latin typeface="FlandersArtSans-Bold"/>
              </a:rPr>
              <a:t>afwezigheden</a:t>
            </a:r>
            <a:endParaRPr lang="en-GB" err="1"/>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Alexander </a:t>
            </a:r>
            <a:r>
              <a:rPr lang="en-GB" err="1"/>
              <a:t>Hameeuw</a:t>
            </a:r>
          </a:p>
        </p:txBody>
      </p:sp>
    </p:spTree>
    <p:extLst>
      <p:ext uri="{BB962C8B-B14F-4D97-AF65-F5344CB8AC3E}">
        <p14:creationId xmlns:p14="http://schemas.microsoft.com/office/powerpoint/2010/main" val="145449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en-GB" err="1">
                <a:latin typeface="Flanders Art Sans"/>
              </a:rPr>
              <a:t>Selfservice</a:t>
            </a:r>
            <a:r>
              <a:rPr lang="en-GB">
                <a:latin typeface="Flanders Art Sans"/>
              </a:rPr>
              <a:t> </a:t>
            </a:r>
            <a:r>
              <a:rPr lang="en-GB" err="1">
                <a:latin typeface="Flanders Art Sans"/>
              </a:rPr>
              <a:t>woon-werkverkeer</a:t>
            </a:r>
            <a:endParaRPr lang="en-US" err="1"/>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GB" err="1">
                <a:latin typeface="Flanders Art Sans"/>
              </a:rPr>
              <a:t>Selfservice</a:t>
            </a:r>
            <a:r>
              <a:rPr lang="en-GB">
                <a:latin typeface="Flanders Art Sans"/>
              </a:rPr>
              <a:t> </a:t>
            </a:r>
            <a:r>
              <a:rPr lang="en-GB" err="1">
                <a:latin typeface="Flanders Art Sans"/>
              </a:rPr>
              <a:t>afwezigheden</a:t>
            </a:r>
            <a:endParaRPr lang="en-US" err="1"/>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endParaRPr lang="en-US">
              <a:latin typeface="Flanders Art Sans"/>
            </a:endParaRPr>
          </a:p>
          <a:p>
            <a:r>
              <a:rPr lang="en-GB" err="1">
                <a:latin typeface="Flanders Art Sans"/>
              </a:rPr>
              <a:t>Personeelspeiling</a:t>
            </a:r>
            <a:r>
              <a:rPr lang="en-GB">
                <a:latin typeface="Flanders Art Sans"/>
              </a:rPr>
              <a:t> 2022</a:t>
            </a:r>
            <a:endParaRPr lang="en-US"/>
          </a:p>
          <a:p>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13" name="Picture 13">
            <a:extLst>
              <a:ext uri="{FF2B5EF4-FFF2-40B4-BE49-F238E27FC236}">
                <a16:creationId xmlns:a16="http://schemas.microsoft.com/office/drawing/2014/main" id="{5430F0F5-62DF-8725-3BFD-1C45D3393E3A}"/>
              </a:ext>
            </a:extLst>
          </p:cNvPr>
          <p:cNvPicPr>
            <a:picLocks noChangeAspect="1"/>
          </p:cNvPicPr>
          <p:nvPr/>
        </p:nvPicPr>
        <p:blipFill>
          <a:blip r:embed="rId4"/>
          <a:stretch>
            <a:fillRect/>
          </a:stretch>
        </p:blipFill>
        <p:spPr>
          <a:xfrm>
            <a:off x="571500" y="4860471"/>
            <a:ext cx="478972" cy="457201"/>
          </a:xfrm>
          <a:prstGeom prst="rect">
            <a:avLst/>
          </a:prstGeom>
        </p:spPr>
      </p:pic>
      <p:pic>
        <p:nvPicPr>
          <p:cNvPr id="16" name="Graphic 15">
            <a:extLst>
              <a:ext uri="{FF2B5EF4-FFF2-40B4-BE49-F238E27FC236}">
                <a16:creationId xmlns:a16="http://schemas.microsoft.com/office/drawing/2014/main" id="{86009D6C-E8CC-E1D3-75A1-74D90FA958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574" y="3375703"/>
            <a:ext cx="534935" cy="413000"/>
          </a:xfrm>
          <a:prstGeom prst="rect">
            <a:avLst/>
          </a:prstGeom>
        </p:spPr>
      </p:pic>
      <p:pic>
        <p:nvPicPr>
          <p:cNvPr id="25" name="Graphic 24">
            <a:extLst>
              <a:ext uri="{FF2B5EF4-FFF2-40B4-BE49-F238E27FC236}">
                <a16:creationId xmlns:a16="http://schemas.microsoft.com/office/drawing/2014/main" id="{4BBA2BC8-E3AE-B88B-46B7-3D0FF35342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573" y="4169452"/>
            <a:ext cx="534935" cy="413000"/>
          </a:xfrm>
          <a:prstGeom prst="rect">
            <a:avLst/>
          </a:prstGeom>
        </p:spPr>
      </p:pic>
    </p:spTree>
    <p:extLst>
      <p:ext uri="{BB962C8B-B14F-4D97-AF65-F5344CB8AC3E}">
        <p14:creationId xmlns:p14="http://schemas.microsoft.com/office/powerpoint/2010/main" val="3830654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212757" y="5280626"/>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3332551" y="5823881"/>
            <a:ext cx="2351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212757" y="1754659"/>
            <a:ext cx="8377881"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F87E93D7-0C38-46CA-BE2A-BE7871120A5D}"/>
              </a:ext>
            </a:extLst>
          </p:cNvPr>
          <p:cNvSpPr/>
          <p:nvPr/>
        </p:nvSpPr>
        <p:spPr>
          <a:xfrm>
            <a:off x="3212757" y="2914286"/>
            <a:ext cx="8377880"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8E6383F9-FFFD-4ACC-B160-7AAE6D5851B7}"/>
              </a:ext>
            </a:extLst>
          </p:cNvPr>
          <p:cNvSpPr/>
          <p:nvPr/>
        </p:nvSpPr>
        <p:spPr>
          <a:xfrm>
            <a:off x="3212758" y="4090694"/>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latin typeface="Flanders Art Sans Bold"/>
                <a:cs typeface="Flanders Art Sans Bold"/>
              </a:rPr>
              <a:t>Scope</a:t>
            </a:r>
            <a:endParaRPr lang="nl-BE">
              <a:latin typeface="Flanders Art Sans Bold" panose="00000800000000000000" pitchFamily="50" charset="0"/>
            </a:endParaRPr>
          </a:p>
        </p:txBody>
      </p:sp>
      <p:sp>
        <p:nvSpPr>
          <p:cNvPr id="10" name="Tekstvak 9">
            <a:extLst>
              <a:ext uri="{FF2B5EF4-FFF2-40B4-BE49-F238E27FC236}">
                <a16:creationId xmlns:a16="http://schemas.microsoft.com/office/drawing/2014/main" id="{3EEACA01-FE08-4A2A-BF96-C3F2F0290003}"/>
              </a:ext>
            </a:extLst>
          </p:cNvPr>
          <p:cNvSpPr txBox="1"/>
          <p:nvPr/>
        </p:nvSpPr>
        <p:spPr>
          <a:xfrm>
            <a:off x="5086694" y="3196139"/>
            <a:ext cx="6503943" cy="461665"/>
          </a:xfrm>
          <a:prstGeom prst="rect">
            <a:avLst/>
          </a:prstGeom>
          <a:noFill/>
        </p:spPr>
        <p:txBody>
          <a:bodyPr wrap="square" rtlCol="0">
            <a:spAutoFit/>
          </a:bodyPr>
          <a:lstStyle/>
          <a:p>
            <a:r>
              <a:rPr lang="nl-BE" sz="2400" err="1">
                <a:latin typeface="Flanders Art Sans" panose="00000500000000000000" pitchFamily="50" charset="0"/>
              </a:rPr>
              <a:t>Fluid</a:t>
            </a:r>
            <a:r>
              <a:rPr lang="nl-BE" sz="2400">
                <a:latin typeface="Flanders Art Sans" panose="00000500000000000000" pitchFamily="50" charset="0"/>
              </a:rPr>
              <a:t> schermen</a:t>
            </a:r>
          </a:p>
        </p:txBody>
      </p:sp>
      <p:sp>
        <p:nvSpPr>
          <p:cNvPr id="11" name="Tekstvak 10">
            <a:extLst>
              <a:ext uri="{FF2B5EF4-FFF2-40B4-BE49-F238E27FC236}">
                <a16:creationId xmlns:a16="http://schemas.microsoft.com/office/drawing/2014/main" id="{FB5C8433-CF3C-4C52-ADE0-438C02FE4134}"/>
              </a:ext>
            </a:extLst>
          </p:cNvPr>
          <p:cNvSpPr txBox="1"/>
          <p:nvPr/>
        </p:nvSpPr>
        <p:spPr>
          <a:xfrm>
            <a:off x="5980002" y="5507521"/>
            <a:ext cx="6035332" cy="461665"/>
          </a:xfrm>
          <a:prstGeom prst="rect">
            <a:avLst/>
          </a:prstGeom>
          <a:noFill/>
        </p:spPr>
        <p:txBody>
          <a:bodyPr wrap="square" rtlCol="0">
            <a:spAutoFit/>
          </a:bodyPr>
          <a:lstStyle/>
          <a:p>
            <a:r>
              <a:rPr lang="nl-BE" sz="2400">
                <a:latin typeface="Flanders Art Sans" panose="00000500000000000000" pitchFamily="50" charset="0"/>
              </a:rPr>
              <a:t>Gebruiksvriendelijk</a:t>
            </a: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flipV="1">
            <a:off x="1822034" y="2409825"/>
            <a:ext cx="2439248" cy="38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flipV="1">
            <a:off x="1786530" y="3454523"/>
            <a:ext cx="3132908" cy="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1892602" y="4586599"/>
            <a:ext cx="3424751" cy="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0" y="0"/>
            <a:ext cx="3714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54C80248-FA50-4A6C-9824-FA57FDB3052C}"/>
              </a:ext>
            </a:extLst>
          </p:cNvPr>
          <p:cNvSpPr/>
          <p:nvPr/>
        </p:nvSpPr>
        <p:spPr>
          <a:xfrm>
            <a:off x="609427" y="1753609"/>
            <a:ext cx="4127085" cy="4610954"/>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37B55C46-A390-4D5E-B2C8-1BAE487FBB49}"/>
              </a:ext>
            </a:extLst>
          </p:cNvPr>
          <p:cNvSpPr txBox="1"/>
          <p:nvPr/>
        </p:nvSpPr>
        <p:spPr>
          <a:xfrm>
            <a:off x="5564489" y="4351830"/>
            <a:ext cx="5429743" cy="461665"/>
          </a:xfrm>
          <a:prstGeom prst="rect">
            <a:avLst/>
          </a:prstGeom>
          <a:noFill/>
        </p:spPr>
        <p:txBody>
          <a:bodyPr wrap="square" rtlCol="0">
            <a:spAutoFit/>
          </a:bodyPr>
          <a:lstStyle/>
          <a:p>
            <a:r>
              <a:rPr lang="nl-BE" sz="2400">
                <a:latin typeface="Flanders Art Sans" panose="00000500000000000000" pitchFamily="50" charset="0"/>
              </a:rPr>
              <a:t>Meer inzetten op Selfservice</a:t>
            </a:r>
          </a:p>
        </p:txBody>
      </p:sp>
      <p:sp>
        <p:nvSpPr>
          <p:cNvPr id="18" name="Tekstvak 17">
            <a:extLst>
              <a:ext uri="{FF2B5EF4-FFF2-40B4-BE49-F238E27FC236}">
                <a16:creationId xmlns:a16="http://schemas.microsoft.com/office/drawing/2014/main" id="{447581E7-5BE6-463B-A6EB-ABB32B576FA4}"/>
              </a:ext>
            </a:extLst>
          </p:cNvPr>
          <p:cNvSpPr txBox="1"/>
          <p:nvPr/>
        </p:nvSpPr>
        <p:spPr>
          <a:xfrm>
            <a:off x="4557844" y="2124932"/>
            <a:ext cx="6503943" cy="461665"/>
          </a:xfrm>
          <a:prstGeom prst="rect">
            <a:avLst/>
          </a:prstGeom>
          <a:noFill/>
        </p:spPr>
        <p:txBody>
          <a:bodyPr wrap="square" rtlCol="0">
            <a:spAutoFit/>
          </a:bodyPr>
          <a:lstStyle/>
          <a:p>
            <a:r>
              <a:rPr lang="nl-BE" sz="2400" err="1">
                <a:latin typeface="Flanders Art Sans" panose="00000500000000000000" pitchFamily="50" charset="0"/>
              </a:rPr>
              <a:t>PUM’s</a:t>
            </a:r>
            <a:r>
              <a:rPr lang="nl-BE" sz="2400">
                <a:latin typeface="Flanders Art Sans" panose="00000500000000000000" pitchFamily="50" charset="0"/>
              </a:rPr>
              <a:t> en technische upgrade</a:t>
            </a:r>
          </a:p>
        </p:txBody>
      </p:sp>
    </p:spTree>
    <p:extLst>
      <p:ext uri="{BB962C8B-B14F-4D97-AF65-F5344CB8AC3E}">
        <p14:creationId xmlns:p14="http://schemas.microsoft.com/office/powerpoint/2010/main" val="302687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8" decel="10000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 presetClass="entr" presetSubtype="8" decel="100000" fill="hold" grpId="0"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 presetClass="entr" presetSubtype="8" decel="100000" fill="hold" grpId="0" nodeType="withEffect">
                                  <p:stCondLst>
                                    <p:cond delay="75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75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000"/>
                            </p:stCondLst>
                            <p:childTnLst>
                              <p:par>
                                <p:cTn id="42" presetID="2" presetClass="entr" presetSubtype="8" decel="10000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0-#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par>
                                <p:cTn id="46" presetID="22" presetClass="entr" presetSubtype="8"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10" grpId="0"/>
      <p:bldP spid="11" grpId="0"/>
      <p:bldP spid="5" grpId="0" animBg="1"/>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212757" y="5280626"/>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3332551" y="5823881"/>
            <a:ext cx="2351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212757" y="1754659"/>
            <a:ext cx="8377881"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F87E93D7-0C38-46CA-BE2A-BE7871120A5D}"/>
              </a:ext>
            </a:extLst>
          </p:cNvPr>
          <p:cNvSpPr/>
          <p:nvPr/>
        </p:nvSpPr>
        <p:spPr>
          <a:xfrm>
            <a:off x="3212757" y="2914286"/>
            <a:ext cx="8377880"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8E6383F9-FFFD-4ACC-B160-7AAE6D5851B7}"/>
              </a:ext>
            </a:extLst>
          </p:cNvPr>
          <p:cNvSpPr/>
          <p:nvPr/>
        </p:nvSpPr>
        <p:spPr>
          <a:xfrm>
            <a:off x="3212758" y="4090694"/>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latin typeface="Flanders Art Sans Bold" panose="00000800000000000000" pitchFamily="50" charset="0"/>
              </a:rPr>
              <a:t>Vlimpers Mobiel</a:t>
            </a:r>
          </a:p>
        </p:txBody>
      </p:sp>
      <p:sp>
        <p:nvSpPr>
          <p:cNvPr id="9" name="Tekstvak 8">
            <a:extLst>
              <a:ext uri="{FF2B5EF4-FFF2-40B4-BE49-F238E27FC236}">
                <a16:creationId xmlns:a16="http://schemas.microsoft.com/office/drawing/2014/main" id="{673B81AC-ECE9-49CF-82EF-5BDF22A5BAAC}"/>
              </a:ext>
            </a:extLst>
          </p:cNvPr>
          <p:cNvSpPr txBox="1"/>
          <p:nvPr/>
        </p:nvSpPr>
        <p:spPr>
          <a:xfrm>
            <a:off x="4508417" y="2117416"/>
            <a:ext cx="6231301" cy="461665"/>
          </a:xfrm>
          <a:prstGeom prst="rect">
            <a:avLst/>
          </a:prstGeom>
          <a:noFill/>
        </p:spPr>
        <p:txBody>
          <a:bodyPr wrap="square" rtlCol="0">
            <a:spAutoFit/>
          </a:bodyPr>
          <a:lstStyle/>
          <a:p>
            <a:r>
              <a:rPr lang="nl-BE" sz="2400">
                <a:latin typeface="Flanders Art Sans" panose="00000500000000000000" pitchFamily="50" charset="0"/>
              </a:rPr>
              <a:t>Aparte mobiele website</a:t>
            </a:r>
          </a:p>
        </p:txBody>
      </p:sp>
      <p:sp>
        <p:nvSpPr>
          <p:cNvPr id="10" name="Tekstvak 9">
            <a:extLst>
              <a:ext uri="{FF2B5EF4-FFF2-40B4-BE49-F238E27FC236}">
                <a16:creationId xmlns:a16="http://schemas.microsoft.com/office/drawing/2014/main" id="{3EEACA01-FE08-4A2A-BF96-C3F2F0290003}"/>
              </a:ext>
            </a:extLst>
          </p:cNvPr>
          <p:cNvSpPr txBox="1"/>
          <p:nvPr/>
        </p:nvSpPr>
        <p:spPr>
          <a:xfrm>
            <a:off x="5086694" y="3196139"/>
            <a:ext cx="6503943" cy="461665"/>
          </a:xfrm>
          <a:prstGeom prst="rect">
            <a:avLst/>
          </a:prstGeom>
          <a:noFill/>
        </p:spPr>
        <p:txBody>
          <a:bodyPr wrap="square" rtlCol="0">
            <a:spAutoFit/>
          </a:bodyPr>
          <a:lstStyle/>
          <a:p>
            <a:r>
              <a:rPr lang="nl-BE" sz="2400">
                <a:latin typeface="Flanders Art Sans" panose="00000500000000000000" pitchFamily="50" charset="0"/>
              </a:rPr>
              <a:t>Beperkt aantal afwezigheden</a:t>
            </a:r>
          </a:p>
        </p:txBody>
      </p:sp>
      <p:sp>
        <p:nvSpPr>
          <p:cNvPr id="11" name="Tekstvak 10">
            <a:extLst>
              <a:ext uri="{FF2B5EF4-FFF2-40B4-BE49-F238E27FC236}">
                <a16:creationId xmlns:a16="http://schemas.microsoft.com/office/drawing/2014/main" id="{FB5C8433-CF3C-4C52-ADE0-438C02FE4134}"/>
              </a:ext>
            </a:extLst>
          </p:cNvPr>
          <p:cNvSpPr txBox="1"/>
          <p:nvPr/>
        </p:nvSpPr>
        <p:spPr>
          <a:xfrm>
            <a:off x="5600798" y="4206002"/>
            <a:ext cx="5478031" cy="830997"/>
          </a:xfrm>
          <a:prstGeom prst="rect">
            <a:avLst/>
          </a:prstGeom>
          <a:noFill/>
        </p:spPr>
        <p:txBody>
          <a:bodyPr wrap="square" lIns="91440" tIns="45720" rIns="91440" bIns="45720" rtlCol="0" anchor="t">
            <a:spAutoFit/>
          </a:bodyPr>
          <a:lstStyle/>
          <a:p>
            <a:r>
              <a:rPr lang="nl-BE" sz="2400">
                <a:latin typeface="Flanders Art Sans"/>
              </a:rPr>
              <a:t>Geen 2 gelijklopende systemen =&gt;Niet duurzaam</a:t>
            </a:r>
            <a:endParaRPr lang="nl-BE" sz="2400">
              <a:latin typeface="Flanders Art Sans" panose="00000500000000000000" pitchFamily="50" charset="0"/>
            </a:endParaRP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a:off x="3509319" y="2409825"/>
            <a:ext cx="7519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a:off x="2517427" y="3454523"/>
            <a:ext cx="2402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2965622" y="4586599"/>
            <a:ext cx="2351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0" y="0"/>
            <a:ext cx="3714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54C80248-FA50-4A6C-9824-FA57FDB3052C}"/>
              </a:ext>
            </a:extLst>
          </p:cNvPr>
          <p:cNvSpPr/>
          <p:nvPr/>
        </p:nvSpPr>
        <p:spPr>
          <a:xfrm>
            <a:off x="560452" y="1738058"/>
            <a:ext cx="4756901" cy="4603179"/>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37B55C46-A390-4D5E-B2C8-1BAE487FBB49}"/>
              </a:ext>
            </a:extLst>
          </p:cNvPr>
          <p:cNvSpPr txBox="1"/>
          <p:nvPr/>
        </p:nvSpPr>
        <p:spPr>
          <a:xfrm>
            <a:off x="5810692" y="5592292"/>
            <a:ext cx="5429743" cy="830997"/>
          </a:xfrm>
          <a:prstGeom prst="rect">
            <a:avLst/>
          </a:prstGeom>
          <a:noFill/>
        </p:spPr>
        <p:txBody>
          <a:bodyPr wrap="square" lIns="91440" tIns="45720" rIns="91440" bIns="45720" rtlCol="0" anchor="t">
            <a:spAutoFit/>
          </a:bodyPr>
          <a:lstStyle/>
          <a:p>
            <a:r>
              <a:rPr lang="nl-BE" sz="2400" err="1">
                <a:ea typeface="+mn-lt"/>
                <a:cs typeface="+mn-lt"/>
              </a:rPr>
              <a:t>Vlimpers</a:t>
            </a:r>
            <a:r>
              <a:rPr lang="nl-BE" sz="2400">
                <a:ea typeface="+mn-lt"/>
                <a:cs typeface="+mn-lt"/>
              </a:rPr>
              <a:t> Mobiel stopt op 24 juni 2022</a:t>
            </a:r>
          </a:p>
          <a:p>
            <a:endParaRPr lang="nl-BE" sz="2400">
              <a:latin typeface="Flanders Art Sans" panose="00000500000000000000" pitchFamily="50" charset="0"/>
            </a:endParaRPr>
          </a:p>
        </p:txBody>
      </p:sp>
      <p:pic>
        <p:nvPicPr>
          <p:cNvPr id="3" name="Graphic 2">
            <a:extLst>
              <a:ext uri="{FF2B5EF4-FFF2-40B4-BE49-F238E27FC236}">
                <a16:creationId xmlns:a16="http://schemas.microsoft.com/office/drawing/2014/main" id="{13E550A3-CBB1-4D8F-856F-991D6D7AC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5742" y="3249828"/>
            <a:ext cx="1519880" cy="1519880"/>
          </a:xfrm>
          <a:prstGeom prst="rect">
            <a:avLst/>
          </a:prstGeom>
        </p:spPr>
      </p:pic>
    </p:spTree>
    <p:extLst>
      <p:ext uri="{BB962C8B-B14F-4D97-AF65-F5344CB8AC3E}">
        <p14:creationId xmlns:p14="http://schemas.microsoft.com/office/powerpoint/2010/main" val="2231444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 presetClass="entr" presetSubtype="8" decel="100000"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 presetClass="entr" presetSubtype="8" decel="100000"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2000"/>
                            </p:stCondLst>
                            <p:childTnLst>
                              <p:par>
                                <p:cTn id="49" presetID="2" presetClass="entr" presetSubtype="8"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8"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9" grpId="0"/>
      <p:bldP spid="10" grpId="0"/>
      <p:bldP spid="11" grpId="0"/>
      <p:bldP spid="5"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2F1D4541-E2CC-497B-86AD-B66D1639E681}"/>
              </a:ext>
            </a:extLst>
          </p:cNvPr>
          <p:cNvSpPr/>
          <p:nvPr/>
        </p:nvSpPr>
        <p:spPr>
          <a:xfrm>
            <a:off x="0" y="0"/>
            <a:ext cx="3714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itel 21">
            <a:extLst>
              <a:ext uri="{FF2B5EF4-FFF2-40B4-BE49-F238E27FC236}">
                <a16:creationId xmlns:a16="http://schemas.microsoft.com/office/drawing/2014/main" id="{C70FDBC3-7D17-4861-9B8A-8EF8BC3504C4}"/>
              </a:ext>
            </a:extLst>
          </p:cNvPr>
          <p:cNvSpPr>
            <a:spLocks noGrp="1"/>
          </p:cNvSpPr>
          <p:nvPr>
            <p:ph type="title"/>
          </p:nvPr>
        </p:nvSpPr>
        <p:spPr>
          <a:xfrm>
            <a:off x="371475" y="154780"/>
            <a:ext cx="11449050" cy="1215958"/>
          </a:xfrm>
        </p:spPr>
        <p:txBody>
          <a:bodyPr/>
          <a:lstStyle/>
          <a:p>
            <a:r>
              <a:rPr lang="nl-BE">
                <a:latin typeface="FlandersArtSans-Bold"/>
              </a:rPr>
              <a:t>Algemene behoeftes bij aanvragen van een afwezigheid</a:t>
            </a:r>
          </a:p>
        </p:txBody>
      </p:sp>
      <p:sp>
        <p:nvSpPr>
          <p:cNvPr id="23" name="Tijdelijke aanduiding voor tekst 22">
            <a:extLst>
              <a:ext uri="{FF2B5EF4-FFF2-40B4-BE49-F238E27FC236}">
                <a16:creationId xmlns:a16="http://schemas.microsoft.com/office/drawing/2014/main" id="{75AE03D2-2F32-4CF7-A140-CA82F672F9E6}"/>
              </a:ext>
            </a:extLst>
          </p:cNvPr>
          <p:cNvSpPr>
            <a:spLocks noGrp="1"/>
          </p:cNvSpPr>
          <p:nvPr>
            <p:ph type="body" sz="quarter" idx="11"/>
          </p:nvPr>
        </p:nvSpPr>
        <p:spPr/>
        <p:txBody>
          <a:bodyPr/>
          <a:lstStyle/>
          <a:p>
            <a:r>
              <a:rPr lang="nl-BE"/>
              <a:t>Alle afwezigheden die momenteel aangevraagd kunnen worden in SS moeten ook in de toekomstige SS aangevraagd kunnen worden</a:t>
            </a:r>
          </a:p>
        </p:txBody>
      </p:sp>
      <p:sp>
        <p:nvSpPr>
          <p:cNvPr id="24" name="Tijdelijke aanduiding voor tekst 23">
            <a:extLst>
              <a:ext uri="{FF2B5EF4-FFF2-40B4-BE49-F238E27FC236}">
                <a16:creationId xmlns:a16="http://schemas.microsoft.com/office/drawing/2014/main" id="{E6014C20-7B3C-40AB-9AB2-8524C39F56A1}"/>
              </a:ext>
            </a:extLst>
          </p:cNvPr>
          <p:cNvSpPr>
            <a:spLocks noGrp="1"/>
          </p:cNvSpPr>
          <p:nvPr>
            <p:ph type="body" sz="quarter" idx="12"/>
          </p:nvPr>
        </p:nvSpPr>
        <p:spPr/>
        <p:txBody>
          <a:bodyPr/>
          <a:lstStyle/>
          <a:p>
            <a:r>
              <a:rPr lang="nl-BE"/>
              <a:t>Je moet je afwezigheid op elk toestel kunnen aanvragen en laten goedkeuren</a:t>
            </a:r>
          </a:p>
        </p:txBody>
      </p:sp>
      <p:sp>
        <p:nvSpPr>
          <p:cNvPr id="25" name="Tijdelijke aanduiding voor tekst 24">
            <a:extLst>
              <a:ext uri="{FF2B5EF4-FFF2-40B4-BE49-F238E27FC236}">
                <a16:creationId xmlns:a16="http://schemas.microsoft.com/office/drawing/2014/main" id="{03501F85-1185-4404-AD57-4943138DDE12}"/>
              </a:ext>
            </a:extLst>
          </p:cNvPr>
          <p:cNvSpPr>
            <a:spLocks noGrp="1"/>
          </p:cNvSpPr>
          <p:nvPr>
            <p:ph type="body" sz="quarter" idx="13"/>
          </p:nvPr>
        </p:nvSpPr>
        <p:spPr/>
        <p:txBody>
          <a:bodyPr/>
          <a:lstStyle/>
          <a:p>
            <a:r>
              <a:rPr lang="nl-BE"/>
              <a:t>Logische volgorde van de velden</a:t>
            </a:r>
          </a:p>
        </p:txBody>
      </p:sp>
      <p:sp>
        <p:nvSpPr>
          <p:cNvPr id="26" name="Tijdelijke aanduiding voor tekst 25">
            <a:extLst>
              <a:ext uri="{FF2B5EF4-FFF2-40B4-BE49-F238E27FC236}">
                <a16:creationId xmlns:a16="http://schemas.microsoft.com/office/drawing/2014/main" id="{CAE344FF-282F-44CF-A087-97C3B0B845A8}"/>
              </a:ext>
            </a:extLst>
          </p:cNvPr>
          <p:cNvSpPr>
            <a:spLocks noGrp="1"/>
          </p:cNvSpPr>
          <p:nvPr>
            <p:ph type="body" sz="quarter" idx="14"/>
          </p:nvPr>
        </p:nvSpPr>
        <p:spPr/>
        <p:txBody>
          <a:bodyPr/>
          <a:lstStyle/>
          <a:p>
            <a:r>
              <a:rPr lang="nl-BE"/>
              <a:t>Leidinggevende moet meerdere verlofaanvragen tegelijkertijd kunnen goedkeuren</a:t>
            </a:r>
          </a:p>
        </p:txBody>
      </p:sp>
      <p:sp>
        <p:nvSpPr>
          <p:cNvPr id="27" name="Tijdelijke aanduiding voor tekst 26">
            <a:extLst>
              <a:ext uri="{FF2B5EF4-FFF2-40B4-BE49-F238E27FC236}">
                <a16:creationId xmlns:a16="http://schemas.microsoft.com/office/drawing/2014/main" id="{7849FA64-B0C7-40CB-98F3-EAE3FC112AD8}"/>
              </a:ext>
            </a:extLst>
          </p:cNvPr>
          <p:cNvSpPr>
            <a:spLocks noGrp="1"/>
          </p:cNvSpPr>
          <p:nvPr>
            <p:ph type="body" sz="quarter" idx="15"/>
          </p:nvPr>
        </p:nvSpPr>
        <p:spPr/>
        <p:txBody>
          <a:bodyPr/>
          <a:lstStyle/>
          <a:p>
            <a:r>
              <a:rPr lang="nl-BE"/>
              <a:t>Bijlagen kunnen toevoegen bij bepaalde afwezigheden</a:t>
            </a:r>
          </a:p>
          <a:p>
            <a:r>
              <a:rPr lang="nl-BE"/>
              <a:t>(2</a:t>
            </a:r>
            <a:r>
              <a:rPr lang="nl-BE" baseline="30000"/>
              <a:t>de</a:t>
            </a:r>
            <a:r>
              <a:rPr lang="nl-BE"/>
              <a:t> fase)</a:t>
            </a:r>
          </a:p>
        </p:txBody>
      </p:sp>
      <p:sp>
        <p:nvSpPr>
          <p:cNvPr id="28" name="Tijdelijke aanduiding voor tekst 27">
            <a:extLst>
              <a:ext uri="{FF2B5EF4-FFF2-40B4-BE49-F238E27FC236}">
                <a16:creationId xmlns:a16="http://schemas.microsoft.com/office/drawing/2014/main" id="{6C01CE8F-DD03-4A4B-A82A-F5B3CC529715}"/>
              </a:ext>
            </a:extLst>
          </p:cNvPr>
          <p:cNvSpPr>
            <a:spLocks noGrp="1"/>
          </p:cNvSpPr>
          <p:nvPr>
            <p:ph type="body" sz="quarter" idx="16"/>
          </p:nvPr>
        </p:nvSpPr>
        <p:spPr/>
        <p:txBody>
          <a:bodyPr/>
          <a:lstStyle/>
          <a:p>
            <a:r>
              <a:rPr lang="nl-BE"/>
              <a:t>Duidelijk overzicht van de individuele en teamkalender</a:t>
            </a:r>
          </a:p>
          <a:p>
            <a:r>
              <a:rPr lang="nl-BE"/>
              <a:t>(2</a:t>
            </a:r>
            <a:r>
              <a:rPr lang="nl-BE" baseline="30000"/>
              <a:t>de</a:t>
            </a:r>
            <a:r>
              <a:rPr lang="nl-BE"/>
              <a:t> fase)</a:t>
            </a:r>
          </a:p>
        </p:txBody>
      </p:sp>
    </p:spTree>
    <p:extLst>
      <p:ext uri="{BB962C8B-B14F-4D97-AF65-F5344CB8AC3E}">
        <p14:creationId xmlns:p14="http://schemas.microsoft.com/office/powerpoint/2010/main" val="130462559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p:txBody>
          <a:bodyPr/>
          <a:lstStyle/>
          <a:p>
            <a:r>
              <a:rPr lang="nl-BE"/>
              <a:t>Behoefteanalyse </a:t>
            </a:r>
            <a:br>
              <a:rPr lang="nl-BE"/>
            </a:br>
            <a:r>
              <a:rPr lang="nl-BE"/>
              <a:t>met DCPA en HR in 2021</a:t>
            </a:r>
          </a:p>
        </p:txBody>
      </p:sp>
      <p:sp>
        <p:nvSpPr>
          <p:cNvPr id="3" name="Tijdelijke aanduiding voor tekst 2">
            <a:extLst>
              <a:ext uri="{FF2B5EF4-FFF2-40B4-BE49-F238E27FC236}">
                <a16:creationId xmlns:a16="http://schemas.microsoft.com/office/drawing/2014/main" id="{49BF7C54-8238-405A-867C-4279D8DAA300}"/>
              </a:ext>
            </a:extLst>
          </p:cNvPr>
          <p:cNvSpPr>
            <a:spLocks noGrp="1"/>
          </p:cNvSpPr>
          <p:nvPr>
            <p:ph type="body" sz="quarter" idx="11"/>
          </p:nvPr>
        </p:nvSpPr>
        <p:spPr/>
        <p:txBody>
          <a:bodyPr/>
          <a:lstStyle/>
          <a:p>
            <a:r>
              <a:rPr lang="nl-BE"/>
              <a:t>Duidelijke en heldere invoerinstructies</a:t>
            </a:r>
          </a:p>
        </p:txBody>
      </p:sp>
      <p:sp>
        <p:nvSpPr>
          <p:cNvPr id="4" name="Tijdelijke aanduiding voor tekst 3">
            <a:extLst>
              <a:ext uri="{FF2B5EF4-FFF2-40B4-BE49-F238E27FC236}">
                <a16:creationId xmlns:a16="http://schemas.microsoft.com/office/drawing/2014/main" id="{640D6667-1E7B-4923-A396-4D0E6FC23B23}"/>
              </a:ext>
            </a:extLst>
          </p:cNvPr>
          <p:cNvSpPr>
            <a:spLocks noGrp="1"/>
          </p:cNvSpPr>
          <p:nvPr>
            <p:ph type="body" sz="quarter" idx="12"/>
          </p:nvPr>
        </p:nvSpPr>
        <p:spPr>
          <a:xfrm>
            <a:off x="8092303" y="2004732"/>
            <a:ext cx="3080522" cy="1928812"/>
          </a:xfrm>
        </p:spPr>
        <p:txBody>
          <a:bodyPr/>
          <a:lstStyle/>
          <a:p>
            <a:r>
              <a:rPr lang="nl-BE"/>
              <a:t>Verplicht maken van werkroosters ingeven</a:t>
            </a:r>
          </a:p>
        </p:txBody>
      </p:sp>
      <p:sp>
        <p:nvSpPr>
          <p:cNvPr id="5" name="Tijdelijke aanduiding voor tekst 4">
            <a:extLst>
              <a:ext uri="{FF2B5EF4-FFF2-40B4-BE49-F238E27FC236}">
                <a16:creationId xmlns:a16="http://schemas.microsoft.com/office/drawing/2014/main" id="{9B3E0997-8B60-4FA5-92AA-A800C819FF4D}"/>
              </a:ext>
            </a:extLst>
          </p:cNvPr>
          <p:cNvSpPr>
            <a:spLocks noGrp="1"/>
          </p:cNvSpPr>
          <p:nvPr>
            <p:ph type="body" sz="quarter" idx="13"/>
          </p:nvPr>
        </p:nvSpPr>
        <p:spPr>
          <a:xfrm>
            <a:off x="4426314" y="3199114"/>
            <a:ext cx="3080522" cy="1928812"/>
          </a:xfrm>
        </p:spPr>
        <p:txBody>
          <a:bodyPr/>
          <a:lstStyle/>
          <a:p>
            <a:r>
              <a:rPr lang="nl-BE"/>
              <a:t>In zo weinig mogelijk kliks naar het indienen van een afwezigheid</a:t>
            </a:r>
          </a:p>
        </p:txBody>
      </p:sp>
      <p:sp>
        <p:nvSpPr>
          <p:cNvPr id="6" name="Tijdelijke aanduiding voor tekst 5">
            <a:extLst>
              <a:ext uri="{FF2B5EF4-FFF2-40B4-BE49-F238E27FC236}">
                <a16:creationId xmlns:a16="http://schemas.microsoft.com/office/drawing/2014/main" id="{0AE24753-F83E-4BEE-A804-FA6B2D950FBC}"/>
              </a:ext>
            </a:extLst>
          </p:cNvPr>
          <p:cNvSpPr>
            <a:spLocks noGrp="1"/>
          </p:cNvSpPr>
          <p:nvPr>
            <p:ph type="body" sz="quarter" idx="14"/>
          </p:nvPr>
        </p:nvSpPr>
        <p:spPr/>
        <p:txBody>
          <a:bodyPr/>
          <a:lstStyle/>
          <a:p>
            <a:r>
              <a:rPr lang="nl-BE"/>
              <a:t>Terugkeerknop</a:t>
            </a:r>
          </a:p>
        </p:txBody>
      </p:sp>
      <p:sp>
        <p:nvSpPr>
          <p:cNvPr id="7" name="Tijdelijke aanduiding voor tekst 6">
            <a:extLst>
              <a:ext uri="{FF2B5EF4-FFF2-40B4-BE49-F238E27FC236}">
                <a16:creationId xmlns:a16="http://schemas.microsoft.com/office/drawing/2014/main" id="{2E39A822-96C3-4428-9182-F26381248646}"/>
              </a:ext>
            </a:extLst>
          </p:cNvPr>
          <p:cNvSpPr>
            <a:spLocks noGrp="1"/>
          </p:cNvSpPr>
          <p:nvPr>
            <p:ph type="body" sz="quarter" idx="15"/>
          </p:nvPr>
        </p:nvSpPr>
        <p:spPr>
          <a:xfrm>
            <a:off x="8055951" y="4090528"/>
            <a:ext cx="3080522" cy="1928812"/>
          </a:xfrm>
        </p:spPr>
        <p:txBody>
          <a:bodyPr/>
          <a:lstStyle/>
          <a:p>
            <a:r>
              <a:rPr lang="nl-BE"/>
              <a:t>Vlot kunnen inloggen</a:t>
            </a:r>
          </a:p>
        </p:txBody>
      </p:sp>
    </p:spTree>
    <p:extLst>
      <p:ext uri="{BB962C8B-B14F-4D97-AF65-F5344CB8AC3E}">
        <p14:creationId xmlns:p14="http://schemas.microsoft.com/office/powerpoint/2010/main" val="33272027"/>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BC67949B-BFB5-44D6-9098-1B214DE08BAA}"/>
              </a:ext>
            </a:extLst>
          </p:cNvPr>
          <p:cNvPicPr>
            <a:picLocks noChangeAspect="1"/>
          </p:cNvPicPr>
          <p:nvPr/>
        </p:nvPicPr>
        <p:blipFill>
          <a:blip r:embed="rId3"/>
          <a:stretch>
            <a:fillRect/>
          </a:stretch>
        </p:blipFill>
        <p:spPr>
          <a:xfrm>
            <a:off x="873277" y="1561419"/>
            <a:ext cx="4718881" cy="3642774"/>
          </a:xfrm>
          <a:prstGeom prst="rect">
            <a:avLst/>
          </a:prstGeom>
          <a:noFill/>
        </p:spPr>
      </p:pic>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a:xfrm>
            <a:off x="371475" y="425302"/>
            <a:ext cx="11449050" cy="1215958"/>
          </a:xfrm>
        </p:spPr>
        <p:txBody>
          <a:bodyPr anchor="ctr">
            <a:normAutofit/>
          </a:bodyPr>
          <a:lstStyle/>
          <a:p>
            <a:r>
              <a:rPr lang="nl-BE">
                <a:latin typeface="FlandersArtSans-Bold"/>
              </a:rPr>
              <a:t>Zoek de verschillen</a:t>
            </a:r>
          </a:p>
        </p:txBody>
      </p:sp>
      <p:pic>
        <p:nvPicPr>
          <p:cNvPr id="3" name="Picture 3">
            <a:extLst>
              <a:ext uri="{FF2B5EF4-FFF2-40B4-BE49-F238E27FC236}">
                <a16:creationId xmlns:a16="http://schemas.microsoft.com/office/drawing/2014/main" id="{3E49D582-3C01-C541-C147-4C0F97D89DDE}"/>
              </a:ext>
            </a:extLst>
          </p:cNvPr>
          <p:cNvPicPr>
            <a:picLocks noChangeAspect="1"/>
          </p:cNvPicPr>
          <p:nvPr/>
        </p:nvPicPr>
        <p:blipFill>
          <a:blip r:embed="rId4"/>
          <a:stretch>
            <a:fillRect/>
          </a:stretch>
        </p:blipFill>
        <p:spPr>
          <a:xfrm>
            <a:off x="6187735" y="1560107"/>
            <a:ext cx="5314950" cy="3643103"/>
          </a:xfrm>
          <a:prstGeom prst="rect">
            <a:avLst/>
          </a:prstGeom>
        </p:spPr>
      </p:pic>
    </p:spTree>
    <p:extLst>
      <p:ext uri="{BB962C8B-B14F-4D97-AF65-F5344CB8AC3E}">
        <p14:creationId xmlns:p14="http://schemas.microsoft.com/office/powerpoint/2010/main" val="894218776"/>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a:xfrm>
            <a:off x="371475" y="425302"/>
            <a:ext cx="11449050" cy="1215958"/>
          </a:xfrm>
        </p:spPr>
        <p:txBody>
          <a:bodyPr anchor="ctr">
            <a:normAutofit/>
          </a:bodyPr>
          <a:lstStyle/>
          <a:p>
            <a:r>
              <a:rPr lang="nl-BE">
                <a:latin typeface="FlandersArtSans-Bold"/>
              </a:rPr>
              <a:t>Zoek de verschillen</a:t>
            </a:r>
          </a:p>
        </p:txBody>
      </p:sp>
      <p:pic>
        <p:nvPicPr>
          <p:cNvPr id="4" name="Afbeelding 3">
            <a:extLst>
              <a:ext uri="{FF2B5EF4-FFF2-40B4-BE49-F238E27FC236}">
                <a16:creationId xmlns:a16="http://schemas.microsoft.com/office/drawing/2014/main" id="{310848F5-41C3-405F-B9F5-618F2F6298AE}"/>
              </a:ext>
            </a:extLst>
          </p:cNvPr>
          <p:cNvPicPr>
            <a:picLocks noChangeAspect="1"/>
          </p:cNvPicPr>
          <p:nvPr/>
        </p:nvPicPr>
        <p:blipFill>
          <a:blip r:embed="rId3"/>
          <a:stretch>
            <a:fillRect/>
          </a:stretch>
        </p:blipFill>
        <p:spPr>
          <a:xfrm>
            <a:off x="833437" y="1711778"/>
            <a:ext cx="10537032" cy="2184287"/>
          </a:xfrm>
          <a:prstGeom prst="rect">
            <a:avLst/>
          </a:prstGeom>
        </p:spPr>
      </p:pic>
      <p:pic>
        <p:nvPicPr>
          <p:cNvPr id="3" name="Picture 4">
            <a:extLst>
              <a:ext uri="{FF2B5EF4-FFF2-40B4-BE49-F238E27FC236}">
                <a16:creationId xmlns:a16="http://schemas.microsoft.com/office/drawing/2014/main" id="{5A238FC1-454E-86CD-6EEA-8A8E293AE7D8}"/>
              </a:ext>
            </a:extLst>
          </p:cNvPr>
          <p:cNvPicPr>
            <a:picLocks noChangeAspect="1"/>
          </p:cNvPicPr>
          <p:nvPr/>
        </p:nvPicPr>
        <p:blipFill>
          <a:blip r:embed="rId4"/>
          <a:stretch>
            <a:fillRect/>
          </a:stretch>
        </p:blipFill>
        <p:spPr>
          <a:xfrm>
            <a:off x="700088" y="4003671"/>
            <a:ext cx="10732292" cy="2529688"/>
          </a:xfrm>
          <a:prstGeom prst="rect">
            <a:avLst/>
          </a:prstGeom>
        </p:spPr>
      </p:pic>
    </p:spTree>
    <p:extLst>
      <p:ext uri="{BB962C8B-B14F-4D97-AF65-F5344CB8AC3E}">
        <p14:creationId xmlns:p14="http://schemas.microsoft.com/office/powerpoint/2010/main" val="485631465"/>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1E4BBF-DE3B-A0D1-94EF-5585080DBF90}"/>
              </a:ext>
            </a:extLst>
          </p:cNvPr>
          <p:cNvSpPr>
            <a:spLocks noGrp="1"/>
          </p:cNvSpPr>
          <p:nvPr>
            <p:ph type="title"/>
          </p:nvPr>
        </p:nvSpPr>
        <p:spPr/>
        <p:txBody>
          <a:bodyPr/>
          <a:lstStyle/>
          <a:p>
            <a:r>
              <a:rPr lang="en-US">
                <a:latin typeface="FlandersArtSans-Bold"/>
              </a:rPr>
              <a:t>Demo</a:t>
            </a:r>
            <a:endParaRPr lang="en-US"/>
          </a:p>
        </p:txBody>
      </p:sp>
    </p:spTree>
    <p:extLst>
      <p:ext uri="{BB962C8B-B14F-4D97-AF65-F5344CB8AC3E}">
        <p14:creationId xmlns:p14="http://schemas.microsoft.com/office/powerpoint/2010/main" val="356065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B9E866AA-5C46-410B-A9B1-8BB01292B423}"/>
              </a:ext>
            </a:extLst>
          </p:cNvPr>
          <p:cNvSpPr/>
          <p:nvPr/>
        </p:nvSpPr>
        <p:spPr>
          <a:xfrm>
            <a:off x="3212757" y="5280626"/>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9" name="Rechte verbindingslijn met pijl 18">
            <a:extLst>
              <a:ext uri="{FF2B5EF4-FFF2-40B4-BE49-F238E27FC236}">
                <a16:creationId xmlns:a16="http://schemas.microsoft.com/office/drawing/2014/main" id="{DF1A065B-F99F-4614-A32F-6C2FED8AF48F}"/>
              </a:ext>
            </a:extLst>
          </p:cNvPr>
          <p:cNvCxnSpPr/>
          <p:nvPr/>
        </p:nvCxnSpPr>
        <p:spPr>
          <a:xfrm>
            <a:off x="3332551" y="5823881"/>
            <a:ext cx="2351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B2EA7C90-A175-4546-851B-8D0EE33876EC}"/>
              </a:ext>
            </a:extLst>
          </p:cNvPr>
          <p:cNvSpPr/>
          <p:nvPr/>
        </p:nvSpPr>
        <p:spPr>
          <a:xfrm>
            <a:off x="3212757" y="1754659"/>
            <a:ext cx="8377881"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F87E93D7-0C38-46CA-BE2A-BE7871120A5D}"/>
              </a:ext>
            </a:extLst>
          </p:cNvPr>
          <p:cNvSpPr/>
          <p:nvPr/>
        </p:nvSpPr>
        <p:spPr>
          <a:xfrm>
            <a:off x="3212757" y="2914286"/>
            <a:ext cx="8377880" cy="1063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8E6383F9-FFFD-4ACC-B160-7AAE6D5851B7}"/>
              </a:ext>
            </a:extLst>
          </p:cNvPr>
          <p:cNvSpPr/>
          <p:nvPr/>
        </p:nvSpPr>
        <p:spPr>
          <a:xfrm>
            <a:off x="3212758" y="4090694"/>
            <a:ext cx="8377880" cy="10772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666157FB-9EFC-440E-8EC3-63B761A8D727}"/>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a:latin typeface="Flanders Art Sans Bold" panose="00000800000000000000" pitchFamily="50" charset="0"/>
              </a:rPr>
              <a:t>Timing?</a:t>
            </a:r>
          </a:p>
        </p:txBody>
      </p:sp>
      <p:sp>
        <p:nvSpPr>
          <p:cNvPr id="9" name="Tekstvak 8">
            <a:extLst>
              <a:ext uri="{FF2B5EF4-FFF2-40B4-BE49-F238E27FC236}">
                <a16:creationId xmlns:a16="http://schemas.microsoft.com/office/drawing/2014/main" id="{673B81AC-ECE9-49CF-82EF-5BDF22A5BAAC}"/>
              </a:ext>
            </a:extLst>
          </p:cNvPr>
          <p:cNvSpPr txBox="1"/>
          <p:nvPr/>
        </p:nvSpPr>
        <p:spPr>
          <a:xfrm>
            <a:off x="4508417" y="2117416"/>
            <a:ext cx="6231301" cy="461665"/>
          </a:xfrm>
          <a:prstGeom prst="rect">
            <a:avLst/>
          </a:prstGeom>
          <a:noFill/>
        </p:spPr>
        <p:txBody>
          <a:bodyPr wrap="square" lIns="91440" tIns="45720" rIns="91440" bIns="45720" rtlCol="0" anchor="t">
            <a:spAutoFit/>
          </a:bodyPr>
          <a:lstStyle/>
          <a:p>
            <a:r>
              <a:rPr lang="nl-BE" sz="2400"/>
              <a:t>Eerste ontwikkelingen IT = Q2 en Q3 2021</a:t>
            </a:r>
          </a:p>
        </p:txBody>
      </p:sp>
      <p:sp>
        <p:nvSpPr>
          <p:cNvPr id="10" name="Tekstvak 9">
            <a:extLst>
              <a:ext uri="{FF2B5EF4-FFF2-40B4-BE49-F238E27FC236}">
                <a16:creationId xmlns:a16="http://schemas.microsoft.com/office/drawing/2014/main" id="{3EEACA01-FE08-4A2A-BF96-C3F2F0290003}"/>
              </a:ext>
            </a:extLst>
          </p:cNvPr>
          <p:cNvSpPr txBox="1"/>
          <p:nvPr/>
        </p:nvSpPr>
        <p:spPr>
          <a:xfrm>
            <a:off x="5086694" y="3196139"/>
            <a:ext cx="6503943" cy="461665"/>
          </a:xfrm>
          <a:prstGeom prst="rect">
            <a:avLst/>
          </a:prstGeom>
          <a:noFill/>
        </p:spPr>
        <p:txBody>
          <a:bodyPr wrap="square" lIns="91440" tIns="45720" rIns="91440" bIns="45720" rtlCol="0" anchor="t">
            <a:spAutoFit/>
          </a:bodyPr>
          <a:lstStyle/>
          <a:p>
            <a:r>
              <a:rPr lang="nl-BE" sz="2400">
                <a:latin typeface="Flanders Art Sans"/>
              </a:rPr>
              <a:t>Behoefteanalyse met DCPA en HR = Q4 2021</a:t>
            </a:r>
            <a:endParaRPr lang="en-US"/>
          </a:p>
        </p:txBody>
      </p:sp>
      <p:sp>
        <p:nvSpPr>
          <p:cNvPr id="11" name="Tekstvak 10">
            <a:extLst>
              <a:ext uri="{FF2B5EF4-FFF2-40B4-BE49-F238E27FC236}">
                <a16:creationId xmlns:a16="http://schemas.microsoft.com/office/drawing/2014/main" id="{FB5C8433-CF3C-4C52-ADE0-438C02FE4134}"/>
              </a:ext>
            </a:extLst>
          </p:cNvPr>
          <p:cNvSpPr txBox="1"/>
          <p:nvPr/>
        </p:nvSpPr>
        <p:spPr>
          <a:xfrm>
            <a:off x="5555305" y="4365226"/>
            <a:ext cx="5478031" cy="830997"/>
          </a:xfrm>
          <a:prstGeom prst="rect">
            <a:avLst/>
          </a:prstGeom>
          <a:noFill/>
        </p:spPr>
        <p:txBody>
          <a:bodyPr wrap="square" lIns="91440" tIns="45720" rIns="91440" bIns="45720" rtlCol="0" anchor="t">
            <a:spAutoFit/>
          </a:bodyPr>
          <a:lstStyle/>
          <a:p>
            <a:r>
              <a:rPr lang="nl-BE" sz="2400">
                <a:latin typeface="Flanders Art Sans"/>
              </a:rPr>
              <a:t>Ontwikkeling en </a:t>
            </a:r>
            <a:r>
              <a:rPr lang="nl-BE" sz="2400" err="1">
                <a:latin typeface="Flanders Art Sans"/>
              </a:rPr>
              <a:t>testing</a:t>
            </a:r>
            <a:r>
              <a:rPr lang="nl-BE" sz="2400">
                <a:latin typeface="Flanders Art Sans"/>
              </a:rPr>
              <a:t> = Q1 en Q2 2022</a:t>
            </a:r>
            <a:endParaRPr lang="nl-BE" sz="2400"/>
          </a:p>
          <a:p>
            <a:r>
              <a:rPr lang="nl-BE" sz="2400">
                <a:latin typeface="Flanders Art Sans" panose="00000500000000000000" pitchFamily="50" charset="0"/>
              </a:rPr>
              <a:t> </a:t>
            </a:r>
          </a:p>
        </p:txBody>
      </p:sp>
      <p:cxnSp>
        <p:nvCxnSpPr>
          <p:cNvPr id="13" name="Rechte verbindingslijn met pijl 12">
            <a:extLst>
              <a:ext uri="{FF2B5EF4-FFF2-40B4-BE49-F238E27FC236}">
                <a16:creationId xmlns:a16="http://schemas.microsoft.com/office/drawing/2014/main" id="{95B6DC92-BD28-4FF9-9D23-A1F3E04904BD}"/>
              </a:ext>
            </a:extLst>
          </p:cNvPr>
          <p:cNvCxnSpPr>
            <a:cxnSpLocks/>
          </p:cNvCxnSpPr>
          <p:nvPr/>
        </p:nvCxnSpPr>
        <p:spPr>
          <a:xfrm>
            <a:off x="3509319" y="2409825"/>
            <a:ext cx="7519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2FBFAAFF-2445-48A2-B097-7A43C4DA8D1A}"/>
              </a:ext>
            </a:extLst>
          </p:cNvPr>
          <p:cNvCxnSpPr>
            <a:cxnSpLocks/>
          </p:cNvCxnSpPr>
          <p:nvPr/>
        </p:nvCxnSpPr>
        <p:spPr>
          <a:xfrm>
            <a:off x="2517427" y="3454523"/>
            <a:ext cx="24020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855F092-4A1B-4E74-9A70-8BDD1E5637B1}"/>
              </a:ext>
            </a:extLst>
          </p:cNvPr>
          <p:cNvCxnSpPr/>
          <p:nvPr/>
        </p:nvCxnSpPr>
        <p:spPr>
          <a:xfrm>
            <a:off x="2965622" y="4586599"/>
            <a:ext cx="2351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F1D4541-E2CC-497B-86AD-B66D1639E681}"/>
              </a:ext>
            </a:extLst>
          </p:cNvPr>
          <p:cNvSpPr/>
          <p:nvPr/>
        </p:nvSpPr>
        <p:spPr>
          <a:xfrm>
            <a:off x="0" y="0"/>
            <a:ext cx="3714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54C80248-FA50-4A6C-9824-FA57FDB3052C}"/>
              </a:ext>
            </a:extLst>
          </p:cNvPr>
          <p:cNvSpPr/>
          <p:nvPr/>
        </p:nvSpPr>
        <p:spPr>
          <a:xfrm>
            <a:off x="560452" y="1738058"/>
            <a:ext cx="4756901" cy="4603179"/>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37B55C46-A390-4D5E-B2C8-1BAE487FBB49}"/>
              </a:ext>
            </a:extLst>
          </p:cNvPr>
          <p:cNvSpPr txBox="1"/>
          <p:nvPr/>
        </p:nvSpPr>
        <p:spPr>
          <a:xfrm>
            <a:off x="5852922" y="5550274"/>
            <a:ext cx="5429743" cy="461665"/>
          </a:xfrm>
          <a:prstGeom prst="rect">
            <a:avLst/>
          </a:prstGeom>
          <a:noFill/>
        </p:spPr>
        <p:txBody>
          <a:bodyPr wrap="square" lIns="91440" tIns="45720" rIns="91440" bIns="45720" rtlCol="0" anchor="t">
            <a:spAutoFit/>
          </a:bodyPr>
          <a:lstStyle/>
          <a:p>
            <a:r>
              <a:rPr lang="nl-BE" sz="2400" b="1">
                <a:latin typeface="Flanders Art Sans"/>
              </a:rPr>
              <a:t>Uitrol  24 juni 2022</a:t>
            </a:r>
            <a:endParaRPr lang="nl-BE" sz="2400" b="1">
              <a:latin typeface="Flanders Art Sans" panose="00000500000000000000" pitchFamily="50" charset="0"/>
            </a:endParaRPr>
          </a:p>
        </p:txBody>
      </p:sp>
      <p:pic>
        <p:nvPicPr>
          <p:cNvPr id="3" name="Graphic 2">
            <a:extLst>
              <a:ext uri="{FF2B5EF4-FFF2-40B4-BE49-F238E27FC236}">
                <a16:creationId xmlns:a16="http://schemas.microsoft.com/office/drawing/2014/main" id="{13E550A3-CBB1-4D8F-856F-991D6D7AC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5742" y="3249828"/>
            <a:ext cx="1519880" cy="1519880"/>
          </a:xfrm>
          <a:prstGeom prst="rect">
            <a:avLst/>
          </a:prstGeom>
        </p:spPr>
      </p:pic>
    </p:spTree>
    <p:extLst>
      <p:ext uri="{BB962C8B-B14F-4D97-AF65-F5344CB8AC3E}">
        <p14:creationId xmlns:p14="http://schemas.microsoft.com/office/powerpoint/2010/main" val="1712999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 presetClass="entr" presetSubtype="8" decel="10000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 presetClass="entr" presetSubtype="8" decel="100000" fill="hold" grpId="0"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 presetClass="entr" presetSubtype="8" decel="100000" fill="hold" grpId="0" nodeType="withEffect">
                                  <p:stCondLst>
                                    <p:cond delay="7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75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2000"/>
                            </p:stCondLst>
                            <p:childTnLst>
                              <p:par>
                                <p:cTn id="49" presetID="2" presetClass="entr" presetSubtype="8"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par>
                                <p:cTn id="56" presetID="22" presetClass="entr" presetSubtype="8"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2" grpId="0"/>
      <p:bldP spid="9" grpId="0"/>
      <p:bldP spid="10" grpId="0"/>
      <p:bldP spid="11" grpId="0"/>
      <p:bldP spid="5"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0A3D8-FA3C-4383-892F-E5649FDD21FC}"/>
              </a:ext>
            </a:extLst>
          </p:cNvPr>
          <p:cNvSpPr>
            <a:spLocks noGrp="1"/>
          </p:cNvSpPr>
          <p:nvPr>
            <p:ph type="title"/>
          </p:nvPr>
        </p:nvSpPr>
        <p:spPr/>
        <p:txBody>
          <a:bodyPr/>
          <a:lstStyle/>
          <a:p>
            <a:r>
              <a:rPr lang="nl-BE"/>
              <a:t>Communicatieacties</a:t>
            </a:r>
          </a:p>
        </p:txBody>
      </p:sp>
      <p:sp>
        <p:nvSpPr>
          <p:cNvPr id="3" name="Tijdelijke aanduiding voor tekst 2">
            <a:extLst>
              <a:ext uri="{FF2B5EF4-FFF2-40B4-BE49-F238E27FC236}">
                <a16:creationId xmlns:a16="http://schemas.microsoft.com/office/drawing/2014/main" id="{49BF7C54-8238-405A-867C-4279D8DAA300}"/>
              </a:ext>
            </a:extLst>
          </p:cNvPr>
          <p:cNvSpPr>
            <a:spLocks noGrp="1"/>
          </p:cNvSpPr>
          <p:nvPr>
            <p:ph type="body" sz="quarter" idx="11"/>
          </p:nvPr>
        </p:nvSpPr>
        <p:spPr/>
        <p:txBody>
          <a:bodyPr/>
          <a:lstStyle/>
          <a:p>
            <a:r>
              <a:rPr lang="nl-BE"/>
              <a:t>Duidelijke en heldere invoerinstructies voor alle personeelsleden</a:t>
            </a:r>
          </a:p>
        </p:txBody>
      </p:sp>
      <p:sp>
        <p:nvSpPr>
          <p:cNvPr id="4" name="Tijdelijke aanduiding voor tekst 3">
            <a:extLst>
              <a:ext uri="{FF2B5EF4-FFF2-40B4-BE49-F238E27FC236}">
                <a16:creationId xmlns:a16="http://schemas.microsoft.com/office/drawing/2014/main" id="{640D6667-1E7B-4923-A396-4D0E6FC23B23}"/>
              </a:ext>
            </a:extLst>
          </p:cNvPr>
          <p:cNvSpPr>
            <a:spLocks noGrp="1"/>
          </p:cNvSpPr>
          <p:nvPr>
            <p:ph type="body" sz="quarter" idx="12"/>
          </p:nvPr>
        </p:nvSpPr>
        <p:spPr>
          <a:xfrm>
            <a:off x="8092303" y="2004732"/>
            <a:ext cx="3080522" cy="1928812"/>
          </a:xfrm>
        </p:spPr>
        <p:txBody>
          <a:bodyPr/>
          <a:lstStyle/>
          <a:p>
            <a:r>
              <a:rPr lang="nl-BE"/>
              <a:t>DCPA</a:t>
            </a:r>
          </a:p>
          <a:p>
            <a:r>
              <a:rPr lang="nl-BE"/>
              <a:t>Goed om weten op 10/05/2022</a:t>
            </a:r>
          </a:p>
        </p:txBody>
      </p:sp>
      <p:sp>
        <p:nvSpPr>
          <p:cNvPr id="5" name="Tijdelijke aanduiding voor tekst 4">
            <a:extLst>
              <a:ext uri="{FF2B5EF4-FFF2-40B4-BE49-F238E27FC236}">
                <a16:creationId xmlns:a16="http://schemas.microsoft.com/office/drawing/2014/main" id="{9B3E0997-8B60-4FA5-92AA-A800C819FF4D}"/>
              </a:ext>
            </a:extLst>
          </p:cNvPr>
          <p:cNvSpPr>
            <a:spLocks noGrp="1"/>
          </p:cNvSpPr>
          <p:nvPr>
            <p:ph type="body" sz="quarter" idx="13"/>
          </p:nvPr>
        </p:nvSpPr>
        <p:spPr>
          <a:xfrm>
            <a:off x="4426314" y="3199114"/>
            <a:ext cx="3080522" cy="1928812"/>
          </a:xfrm>
        </p:spPr>
        <p:txBody>
          <a:bodyPr/>
          <a:lstStyle/>
          <a:p>
            <a:endParaRPr lang="nl-BE"/>
          </a:p>
          <a:p>
            <a:r>
              <a:rPr lang="nl-BE"/>
              <a:t>HR-infonetwerk op 24/05</a:t>
            </a:r>
          </a:p>
          <a:p>
            <a:r>
              <a:rPr lang="nl-BE"/>
              <a:t>+</a:t>
            </a:r>
          </a:p>
          <a:p>
            <a:r>
              <a:rPr lang="nl-BE"/>
              <a:t>Eerdere communicatie op 20/05 via nieuwsbrief met verwijzing naar HR-infonetwerk</a:t>
            </a:r>
          </a:p>
          <a:p>
            <a:endParaRPr lang="nl-BE"/>
          </a:p>
        </p:txBody>
      </p:sp>
      <p:sp>
        <p:nvSpPr>
          <p:cNvPr id="6" name="Tijdelijke aanduiding voor tekst 5">
            <a:extLst>
              <a:ext uri="{FF2B5EF4-FFF2-40B4-BE49-F238E27FC236}">
                <a16:creationId xmlns:a16="http://schemas.microsoft.com/office/drawing/2014/main" id="{0AE24753-F83E-4BEE-A804-FA6B2D950FBC}"/>
              </a:ext>
            </a:extLst>
          </p:cNvPr>
          <p:cNvSpPr>
            <a:spLocks noGrp="1"/>
          </p:cNvSpPr>
          <p:nvPr>
            <p:ph type="body" sz="quarter" idx="14"/>
          </p:nvPr>
        </p:nvSpPr>
        <p:spPr/>
        <p:txBody>
          <a:bodyPr/>
          <a:lstStyle/>
          <a:p>
            <a:r>
              <a:rPr lang="nl-BE"/>
              <a:t>Afsluiten Vlimpers Mobiel</a:t>
            </a:r>
          </a:p>
          <a:p>
            <a:r>
              <a:rPr lang="nl-BE"/>
              <a:t>+</a:t>
            </a:r>
          </a:p>
          <a:p>
            <a:r>
              <a:rPr lang="nl-BE"/>
              <a:t>Communicatie op de website vanaf 02/05/2022</a:t>
            </a:r>
          </a:p>
        </p:txBody>
      </p:sp>
      <p:sp>
        <p:nvSpPr>
          <p:cNvPr id="7" name="Tijdelijke aanduiding voor tekst 6">
            <a:extLst>
              <a:ext uri="{FF2B5EF4-FFF2-40B4-BE49-F238E27FC236}">
                <a16:creationId xmlns:a16="http://schemas.microsoft.com/office/drawing/2014/main" id="{2E39A822-96C3-4428-9182-F26381248646}"/>
              </a:ext>
            </a:extLst>
          </p:cNvPr>
          <p:cNvSpPr>
            <a:spLocks noGrp="1"/>
          </p:cNvSpPr>
          <p:nvPr>
            <p:ph type="body" sz="quarter" idx="15"/>
          </p:nvPr>
        </p:nvSpPr>
        <p:spPr>
          <a:xfrm>
            <a:off x="8055951" y="4090528"/>
            <a:ext cx="3080522" cy="1928812"/>
          </a:xfrm>
        </p:spPr>
        <p:txBody>
          <a:bodyPr/>
          <a:lstStyle/>
          <a:p>
            <a:r>
              <a:rPr lang="nl-BE">
                <a:cs typeface="Calibri Light"/>
              </a:rPr>
              <a:t>Alle personeelsleden via Vlaanderen intern</a:t>
            </a:r>
          </a:p>
        </p:txBody>
      </p:sp>
    </p:spTree>
    <p:extLst>
      <p:ext uri="{BB962C8B-B14F-4D97-AF65-F5344CB8AC3E}">
        <p14:creationId xmlns:p14="http://schemas.microsoft.com/office/powerpoint/2010/main" val="50744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DFC1D41-1D25-92BF-A63C-5DA946E2C463}"/>
              </a:ext>
            </a:extLst>
          </p:cNvPr>
          <p:cNvPicPr>
            <a:picLocks noGrp="1" noChangeAspect="1"/>
          </p:cNvPicPr>
          <p:nvPr>
            <p:ph type="pic" sz="quarter" idx="10"/>
          </p:nvPr>
        </p:nvPicPr>
        <p:blipFill rotWithShape="1">
          <a:blip r:embed="rId2"/>
          <a:srcRect r="-2" b="9949"/>
          <a:stretch/>
        </p:blipFill>
        <p:spPr>
          <a:xfrm>
            <a:off x="6581775" y="-11112"/>
            <a:ext cx="5610225" cy="6873396"/>
          </a:xfrm>
          <a:no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a:xfrm>
            <a:off x="1029364" y="1446174"/>
            <a:ext cx="6354847" cy="2648548"/>
          </a:xfrm>
        </p:spPr>
        <p:txBody>
          <a:bodyPr anchor="b">
            <a:normAutofit/>
          </a:bodyPr>
          <a:lstStyle/>
          <a:p>
            <a:r>
              <a:rPr lang="en-GB" err="1"/>
              <a:t>Personeelspeiling</a:t>
            </a:r>
            <a:r>
              <a:rPr lang="en-GB"/>
              <a:t> 2022</a:t>
            </a:r>
          </a:p>
        </p:txBody>
      </p:sp>
      <p:sp>
        <p:nvSpPr>
          <p:cNvPr id="10" name="Date Placeholder 3">
            <a:extLst>
              <a:ext uri="{FF2B5EF4-FFF2-40B4-BE49-F238E27FC236}">
                <a16:creationId xmlns:a16="http://schemas.microsoft.com/office/drawing/2014/main" id="{746734F7-FF52-1C40-BD39-22A7D8632D60}"/>
              </a:ext>
            </a:extLst>
          </p:cNvPr>
          <p:cNvSpPr>
            <a:spLocks noGrp="1"/>
          </p:cNvSpPr>
          <p:nvPr>
            <p:ph type="dt" sz="half" idx="2"/>
          </p:nvPr>
        </p:nvSpPr>
        <p:spPr>
          <a:xfrm>
            <a:off x="1026289" y="5032264"/>
            <a:ext cx="1815971" cy="322497"/>
          </a:xfrm>
        </p:spPr>
        <p:txBody>
          <a:bodyPr/>
          <a:lstStyle/>
          <a:p>
            <a:pPr>
              <a:spcAft>
                <a:spcPts val="600"/>
              </a:spcAft>
            </a:pPr>
            <a:fld id="{B4C62650-37FB-4E1F-A093-074BED8CB173}" type="datetime1">
              <a:pPr>
                <a:spcAft>
                  <a:spcPts val="600"/>
                </a:spcAft>
              </a:pPr>
              <a:t>5/23/2022</a:t>
            </a:fld>
            <a:endParaRPr lang="nl-BE"/>
          </a:p>
        </p:txBody>
      </p:sp>
      <p:sp>
        <p:nvSpPr>
          <p:cNvPr id="4" name="Ondertitel 3">
            <a:extLst>
              <a:ext uri="{FF2B5EF4-FFF2-40B4-BE49-F238E27FC236}">
                <a16:creationId xmlns:a16="http://schemas.microsoft.com/office/drawing/2014/main" id="{24A2FF5B-7150-4EBE-B212-35794E5B387F}"/>
              </a:ext>
            </a:extLst>
          </p:cNvPr>
          <p:cNvSpPr>
            <a:spLocks noGrp="1"/>
          </p:cNvSpPr>
          <p:nvPr>
            <p:ph type="body" sz="quarter" idx="11"/>
          </p:nvPr>
        </p:nvSpPr>
        <p:spPr>
          <a:xfrm>
            <a:off x="1026289" y="4198940"/>
            <a:ext cx="6366006" cy="1417303"/>
          </a:xfrm>
        </p:spPr>
        <p:txBody>
          <a:bodyPr vert="horz" lIns="0" tIns="0" rIns="0" bIns="45720" rtlCol="0">
            <a:normAutofit/>
          </a:bodyPr>
          <a:lstStyle/>
          <a:p>
            <a:r>
              <a:rPr lang="en-GB" sz="1900"/>
              <a:t>Kelly De </a:t>
            </a:r>
            <a:r>
              <a:rPr lang="en-GB" sz="1900" err="1"/>
              <a:t>Leebeeck</a:t>
            </a:r>
            <a:r>
              <a:rPr lang="en-GB" sz="1900"/>
              <a:t> </a:t>
            </a:r>
            <a:r>
              <a:rPr lang="en-GB" sz="1900" err="1"/>
              <a:t>en</a:t>
            </a:r>
            <a:r>
              <a:rPr lang="en-GB" sz="1900"/>
              <a:t> Julius </a:t>
            </a:r>
            <a:r>
              <a:rPr lang="en-GB" sz="1900" err="1"/>
              <a:t>Duvillers</a:t>
            </a:r>
          </a:p>
        </p:txBody>
      </p:sp>
      <p:sp>
        <p:nvSpPr>
          <p:cNvPr id="12" name="Text Placeholder 5">
            <a:extLst>
              <a:ext uri="{FF2B5EF4-FFF2-40B4-BE49-F238E27FC236}">
                <a16:creationId xmlns:a16="http://schemas.microsoft.com/office/drawing/2014/main" id="{59D88D44-1951-FFB8-0BA3-DFDDCE01E338}"/>
              </a:ext>
            </a:extLst>
          </p:cNvPr>
          <p:cNvSpPr>
            <a:spLocks noGrp="1"/>
          </p:cNvSpPr>
          <p:nvPr>
            <p:ph type="body" sz="quarter" idx="12"/>
          </p:nvPr>
        </p:nvSpPr>
        <p:spPr>
          <a:xfrm>
            <a:off x="1026289" y="4615602"/>
            <a:ext cx="6344840" cy="316637"/>
          </a:xfrm>
        </p:spPr>
        <p:txBody>
          <a:bodyPr vert="horz" lIns="0" tIns="0" rIns="0" bIns="45720" rtlCol="0" anchor="t">
            <a:noAutofit/>
          </a:bodyPr>
          <a:lstStyle/>
          <a:p>
            <a:r>
              <a:rPr lang="en-US" err="1"/>
              <a:t>AgO</a:t>
            </a:r>
            <a:r>
              <a:rPr lang="en-US"/>
              <a:t>/ HR TD</a:t>
            </a:r>
          </a:p>
        </p:txBody>
      </p:sp>
    </p:spTree>
    <p:extLst>
      <p:ext uri="{BB962C8B-B14F-4D97-AF65-F5344CB8AC3E}">
        <p14:creationId xmlns:p14="http://schemas.microsoft.com/office/powerpoint/2010/main" val="82216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en-US"/>
              <a:t>HR-</a:t>
            </a:r>
            <a:r>
              <a:rPr lang="en-US" err="1"/>
              <a:t>infonetwerk</a:t>
            </a:r>
            <a:endParaRPr lang="en-US"/>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a:xfrm>
            <a:off x="371475" y="4469106"/>
            <a:ext cx="8640000" cy="576000"/>
          </a:xfrm>
        </p:spPr>
        <p:txBody>
          <a:bodyPr/>
          <a:lstStyle/>
          <a:p>
            <a:r>
              <a:rPr lang="nl-BE">
                <a:latin typeface="Flanders Art Sans"/>
              </a:rPr>
              <a:t>HRBP-netwerk</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a:xfrm rot="5400000">
            <a:off x="1030421" y="4734624"/>
            <a:ext cx="360000" cy="36000"/>
          </a:xfrm>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a:xfrm>
            <a:off x="371475" y="5557383"/>
            <a:ext cx="8640000" cy="576000"/>
          </a:xfrm>
        </p:spPr>
        <p:txBody>
          <a:bodyPr/>
          <a:lstStyle/>
          <a:p>
            <a:endParaRPr lang="nl-BE">
              <a:latin typeface="Flanders Art Sans"/>
            </a:endParaRPr>
          </a:p>
          <a:p>
            <a:r>
              <a:rPr lang="nl-BE">
                <a:latin typeface="Flanders Art Sans"/>
              </a:rPr>
              <a:t>HR-infonetwerk</a:t>
            </a:r>
            <a:endParaRPr lang="nl-BE"/>
          </a:p>
          <a:p>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14</a:t>
            </a:r>
          </a:p>
          <a:p>
            <a:pPr algn="ctr">
              <a:defRPr/>
            </a:pPr>
            <a:r>
              <a:rPr lang="nl-BE" sz="1200">
                <a:solidFill>
                  <a:srgbClr val="000000"/>
                </a:solidFill>
                <a:latin typeface="Flanders Art Sans"/>
              </a:rPr>
              <a:t>juni</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89986" y="4519272"/>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20</a:t>
            </a:r>
          </a:p>
          <a:p>
            <a:pPr algn="ctr">
              <a:defRPr/>
            </a:pPr>
            <a:r>
              <a:rPr lang="nl-BE" sz="1200">
                <a:latin typeface="Flanders Art Sans"/>
              </a:rPr>
              <a:t>jun</a:t>
            </a:r>
            <a:endParaRPr lang="nl-BE" sz="1200" b="0" i="0" u="none" strike="noStrike" kern="1200" cap="none" spc="0" normalizeH="0" baseline="0" noProof="0">
              <a:ln>
                <a:noFill/>
              </a:ln>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28 </a:t>
            </a:r>
          </a:p>
          <a:p>
            <a:pPr algn="ctr">
              <a:defRPr/>
            </a:pPr>
            <a:r>
              <a:rPr lang="nl-BE" sz="1200">
                <a:latin typeface="Flanders Art Sans"/>
              </a:rPr>
              <a:t>jun</a:t>
            </a:r>
            <a:endParaRPr lang="nl-BE"/>
          </a:p>
        </p:txBody>
      </p:sp>
    </p:spTree>
    <p:extLst>
      <p:ext uri="{BB962C8B-B14F-4D97-AF65-F5344CB8AC3E}">
        <p14:creationId xmlns:p14="http://schemas.microsoft.com/office/powerpoint/2010/main" val="3333837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jdelijke aanduiding voor afbeelding 29">
            <a:extLst>
              <a:ext uri="{FF2B5EF4-FFF2-40B4-BE49-F238E27FC236}">
                <a16:creationId xmlns:a16="http://schemas.microsoft.com/office/drawing/2014/main" id="{3FFF9F85-B8A4-4C8C-8476-3E9D305B6EE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7773" b="27773"/>
          <a:stretch>
            <a:fillRect/>
          </a:stretch>
        </p:blipFill>
        <p:spPr>
          <a:xfrm>
            <a:off x="0" y="1733550"/>
            <a:ext cx="12192000" cy="5124450"/>
          </a:xfrm>
        </p:spPr>
      </p:pic>
      <p:sp>
        <p:nvSpPr>
          <p:cNvPr id="3" name="Tijdelijke aanduiding voor tekst 2">
            <a:extLst>
              <a:ext uri="{FF2B5EF4-FFF2-40B4-BE49-F238E27FC236}">
                <a16:creationId xmlns:a16="http://schemas.microsoft.com/office/drawing/2014/main" id="{9756AEE9-D2BE-44DA-9E85-62D39BC5E0BD}"/>
              </a:ext>
            </a:extLst>
          </p:cNvPr>
          <p:cNvSpPr>
            <a:spLocks noGrp="1"/>
          </p:cNvSpPr>
          <p:nvPr>
            <p:ph type="body" sz="quarter" idx="11"/>
          </p:nvPr>
        </p:nvSpPr>
        <p:spPr>
          <a:xfrm>
            <a:off x="371475" y="1983523"/>
            <a:ext cx="8640000" cy="576000"/>
          </a:xfrm>
        </p:spPr>
        <p:txBody>
          <a:bodyPr/>
          <a:lstStyle/>
          <a:p>
            <a:r>
              <a:rPr lang="nl-BE" b="1"/>
              <a:t>Inleiding 	</a:t>
            </a:r>
          </a:p>
        </p:txBody>
      </p:sp>
      <p:sp>
        <p:nvSpPr>
          <p:cNvPr id="4" name="Titel 3">
            <a:extLst>
              <a:ext uri="{FF2B5EF4-FFF2-40B4-BE49-F238E27FC236}">
                <a16:creationId xmlns:a16="http://schemas.microsoft.com/office/drawing/2014/main" id="{92D0FFCD-C4C6-48AD-8264-6EA78F490C62}"/>
              </a:ext>
            </a:extLst>
          </p:cNvPr>
          <p:cNvSpPr>
            <a:spLocks noGrp="1"/>
          </p:cNvSpPr>
          <p:nvPr>
            <p:ph type="title"/>
          </p:nvPr>
        </p:nvSpPr>
        <p:spPr/>
        <p:txBody>
          <a:bodyPr/>
          <a:lstStyle/>
          <a:p>
            <a:r>
              <a:rPr lang="nl-BE"/>
              <a:t>Programma</a:t>
            </a:r>
          </a:p>
        </p:txBody>
      </p:sp>
      <p:sp>
        <p:nvSpPr>
          <p:cNvPr id="6" name="Tijdelijke aanduiding voor tekst 5">
            <a:extLst>
              <a:ext uri="{FF2B5EF4-FFF2-40B4-BE49-F238E27FC236}">
                <a16:creationId xmlns:a16="http://schemas.microsoft.com/office/drawing/2014/main" id="{6CEED120-D675-4F35-A6F5-1C21694533A7}"/>
              </a:ext>
            </a:extLst>
          </p:cNvPr>
          <p:cNvSpPr>
            <a:spLocks noGrp="1"/>
          </p:cNvSpPr>
          <p:nvPr>
            <p:ph type="body" sz="quarter" idx="13"/>
          </p:nvPr>
        </p:nvSpPr>
        <p:spPr>
          <a:xfrm>
            <a:off x="371475" y="2734490"/>
            <a:ext cx="8640000" cy="576000"/>
          </a:xfrm>
        </p:spPr>
        <p:txBody>
          <a:bodyPr/>
          <a:lstStyle/>
          <a:p>
            <a:r>
              <a:rPr lang="nl-BE" b="1"/>
              <a:t>Nieuwe contouren </a:t>
            </a:r>
          </a:p>
        </p:txBody>
      </p:sp>
      <p:sp>
        <p:nvSpPr>
          <p:cNvPr id="8" name="Tijdelijke aanduiding voor tekst 7">
            <a:extLst>
              <a:ext uri="{FF2B5EF4-FFF2-40B4-BE49-F238E27FC236}">
                <a16:creationId xmlns:a16="http://schemas.microsoft.com/office/drawing/2014/main" id="{D443ABE4-E2B4-451B-8DB2-9A1C0553D5FD}"/>
              </a:ext>
            </a:extLst>
          </p:cNvPr>
          <p:cNvSpPr>
            <a:spLocks noGrp="1"/>
          </p:cNvSpPr>
          <p:nvPr>
            <p:ph type="body" sz="quarter" idx="15"/>
          </p:nvPr>
        </p:nvSpPr>
        <p:spPr>
          <a:xfrm>
            <a:off x="371475" y="3485457"/>
            <a:ext cx="8640000" cy="576000"/>
          </a:xfrm>
        </p:spPr>
        <p:txBody>
          <a:bodyPr/>
          <a:lstStyle/>
          <a:p>
            <a:r>
              <a:rPr lang="nl-BE" b="1"/>
              <a:t>Overzicht aanbod en diensten </a:t>
            </a:r>
          </a:p>
        </p:txBody>
      </p:sp>
      <p:sp>
        <p:nvSpPr>
          <p:cNvPr id="10" name="Tijdelijke aanduiding voor tekst 9">
            <a:extLst>
              <a:ext uri="{FF2B5EF4-FFF2-40B4-BE49-F238E27FC236}">
                <a16:creationId xmlns:a16="http://schemas.microsoft.com/office/drawing/2014/main" id="{7FCF8B5E-53C2-437C-9ABF-1D16212174C5}"/>
              </a:ext>
            </a:extLst>
          </p:cNvPr>
          <p:cNvSpPr>
            <a:spLocks noGrp="1"/>
          </p:cNvSpPr>
          <p:nvPr>
            <p:ph type="body" sz="quarter" idx="17"/>
          </p:nvPr>
        </p:nvSpPr>
        <p:spPr>
          <a:xfrm>
            <a:off x="371475" y="4236424"/>
            <a:ext cx="8640000" cy="576000"/>
          </a:xfrm>
        </p:spPr>
        <p:txBody>
          <a:bodyPr/>
          <a:lstStyle/>
          <a:p>
            <a:r>
              <a:rPr lang="nl-BE" b="1"/>
              <a:t>Tijdslijn</a:t>
            </a:r>
          </a:p>
        </p:txBody>
      </p:sp>
      <p:sp>
        <p:nvSpPr>
          <p:cNvPr id="12" name="Tijdelijke aanduiding voor tekst 11">
            <a:extLst>
              <a:ext uri="{FF2B5EF4-FFF2-40B4-BE49-F238E27FC236}">
                <a16:creationId xmlns:a16="http://schemas.microsoft.com/office/drawing/2014/main" id="{36A3ECDF-3495-48E3-9270-31AED896F54E}"/>
              </a:ext>
            </a:extLst>
          </p:cNvPr>
          <p:cNvSpPr>
            <a:spLocks noGrp="1"/>
          </p:cNvSpPr>
          <p:nvPr>
            <p:ph type="body" sz="quarter" idx="19"/>
          </p:nvPr>
        </p:nvSpPr>
        <p:spPr>
          <a:xfrm>
            <a:off x="371475" y="4987391"/>
            <a:ext cx="8640000" cy="576000"/>
          </a:xfrm>
        </p:spPr>
        <p:txBody>
          <a:bodyPr/>
          <a:lstStyle/>
          <a:p>
            <a:r>
              <a:rPr lang="nl-BE" b="1"/>
              <a:t>Toekomst </a:t>
            </a:r>
          </a:p>
        </p:txBody>
      </p:sp>
      <p:sp>
        <p:nvSpPr>
          <p:cNvPr id="23" name="Tekstvak 22">
            <a:extLst>
              <a:ext uri="{FF2B5EF4-FFF2-40B4-BE49-F238E27FC236}">
                <a16:creationId xmlns:a16="http://schemas.microsoft.com/office/drawing/2014/main" id="{9E56DB7B-8015-4CD4-BA21-6A23B1704226}"/>
              </a:ext>
            </a:extLst>
          </p:cNvPr>
          <p:cNvSpPr txBox="1"/>
          <p:nvPr/>
        </p:nvSpPr>
        <p:spPr>
          <a:xfrm>
            <a:off x="732111" y="2088595"/>
            <a:ext cx="336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Flanders Art Sans"/>
                <a:ea typeface="+mn-ea"/>
                <a:cs typeface="+mn-cs"/>
              </a:rPr>
              <a:t>1</a:t>
            </a:r>
          </a:p>
        </p:txBody>
      </p:sp>
      <p:sp>
        <p:nvSpPr>
          <p:cNvPr id="24" name="Tekstvak 23">
            <a:extLst>
              <a:ext uri="{FF2B5EF4-FFF2-40B4-BE49-F238E27FC236}">
                <a16:creationId xmlns:a16="http://schemas.microsoft.com/office/drawing/2014/main" id="{8B675420-F5BA-4C0F-9855-F0CBBE656CC7}"/>
              </a:ext>
            </a:extLst>
          </p:cNvPr>
          <p:cNvSpPr txBox="1"/>
          <p:nvPr/>
        </p:nvSpPr>
        <p:spPr>
          <a:xfrm>
            <a:off x="702980" y="2848894"/>
            <a:ext cx="336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Flanders Art Sans"/>
                <a:ea typeface="+mn-ea"/>
                <a:cs typeface="+mn-cs"/>
              </a:rPr>
              <a:t>2</a:t>
            </a:r>
          </a:p>
        </p:txBody>
      </p:sp>
      <p:sp>
        <p:nvSpPr>
          <p:cNvPr id="25" name="Tekstvak 24">
            <a:extLst>
              <a:ext uri="{FF2B5EF4-FFF2-40B4-BE49-F238E27FC236}">
                <a16:creationId xmlns:a16="http://schemas.microsoft.com/office/drawing/2014/main" id="{F82E1C15-9880-4ADD-A2BA-56F453F7F1D9}"/>
              </a:ext>
            </a:extLst>
          </p:cNvPr>
          <p:cNvSpPr txBox="1"/>
          <p:nvPr/>
        </p:nvSpPr>
        <p:spPr>
          <a:xfrm>
            <a:off x="702981" y="3588463"/>
            <a:ext cx="336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Flanders Art Sans"/>
                <a:ea typeface="+mn-ea"/>
                <a:cs typeface="+mn-cs"/>
              </a:rPr>
              <a:t>3</a:t>
            </a:r>
          </a:p>
        </p:txBody>
      </p:sp>
      <p:sp>
        <p:nvSpPr>
          <p:cNvPr id="26" name="Tekstvak 25">
            <a:extLst>
              <a:ext uri="{FF2B5EF4-FFF2-40B4-BE49-F238E27FC236}">
                <a16:creationId xmlns:a16="http://schemas.microsoft.com/office/drawing/2014/main" id="{7E67054A-A3B0-47F5-94D3-06A72253F08B}"/>
              </a:ext>
            </a:extLst>
          </p:cNvPr>
          <p:cNvSpPr txBox="1"/>
          <p:nvPr/>
        </p:nvSpPr>
        <p:spPr>
          <a:xfrm>
            <a:off x="702980" y="4340408"/>
            <a:ext cx="336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Flanders Art Sans"/>
                <a:ea typeface="+mn-ea"/>
                <a:cs typeface="+mn-cs"/>
              </a:rPr>
              <a:t>4</a:t>
            </a:r>
          </a:p>
        </p:txBody>
      </p:sp>
      <p:sp>
        <p:nvSpPr>
          <p:cNvPr id="27" name="Tekstvak 26">
            <a:extLst>
              <a:ext uri="{FF2B5EF4-FFF2-40B4-BE49-F238E27FC236}">
                <a16:creationId xmlns:a16="http://schemas.microsoft.com/office/drawing/2014/main" id="{3BDB740E-905A-4CEF-814B-DD6F221B8401}"/>
              </a:ext>
            </a:extLst>
          </p:cNvPr>
          <p:cNvSpPr txBox="1"/>
          <p:nvPr/>
        </p:nvSpPr>
        <p:spPr>
          <a:xfrm>
            <a:off x="732111" y="5101795"/>
            <a:ext cx="278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000000"/>
                </a:solidFill>
                <a:effectLst/>
                <a:uLnTx/>
                <a:uFillTx/>
                <a:latin typeface="Flanders Art Sans"/>
                <a:ea typeface="+mn-ea"/>
                <a:cs typeface="+mn-cs"/>
              </a:rPr>
              <a:t>5</a:t>
            </a:r>
          </a:p>
        </p:txBody>
      </p:sp>
      <p:sp>
        <p:nvSpPr>
          <p:cNvPr id="20" name="Tijdelijke aanduiding voor tekst 11">
            <a:extLst>
              <a:ext uri="{FF2B5EF4-FFF2-40B4-BE49-F238E27FC236}">
                <a16:creationId xmlns:a16="http://schemas.microsoft.com/office/drawing/2014/main" id="{B8E1E0D4-11B5-4C35-A7C1-3AB8A6826920}"/>
              </a:ext>
            </a:extLst>
          </p:cNvPr>
          <p:cNvSpPr>
            <a:spLocks noGrp="1"/>
          </p:cNvSpPr>
          <p:nvPr>
            <p:ph type="body" sz="quarter" idx="20"/>
          </p:nvPr>
        </p:nvSpPr>
        <p:spPr>
          <a:xfrm rot="5400000">
            <a:off x="1063625" y="5264150"/>
            <a:ext cx="358775" cy="34925"/>
          </a:xfrm>
        </p:spPr>
        <p:txBody>
          <a:bodyPr/>
          <a:lstStyle/>
          <a:p>
            <a:r>
              <a:rPr lang="nl-BE" b="1"/>
              <a:t>Afronding</a:t>
            </a:r>
          </a:p>
        </p:txBody>
      </p:sp>
      <p:sp>
        <p:nvSpPr>
          <p:cNvPr id="29" name="Tijdelijke aanduiding voor tekst 11">
            <a:extLst>
              <a:ext uri="{FF2B5EF4-FFF2-40B4-BE49-F238E27FC236}">
                <a16:creationId xmlns:a16="http://schemas.microsoft.com/office/drawing/2014/main" id="{6B9438F7-A33A-48BA-809C-137954912CF1}"/>
              </a:ext>
            </a:extLst>
          </p:cNvPr>
          <p:cNvSpPr txBox="1">
            <a:spLocks/>
          </p:cNvSpPr>
          <p:nvPr/>
        </p:nvSpPr>
        <p:spPr>
          <a:xfrm rot="5400000">
            <a:off x="1063625" y="4487382"/>
            <a:ext cx="358775" cy="34925"/>
          </a:xfrm>
          <a:prstGeom prst="rect">
            <a:avLst/>
          </a:prstGeom>
          <a:solidFill>
            <a:schemeClr val="bg1"/>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00" kern="1200" cap="none" spc="0" baseline="0">
                <a:no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
                <a:srgbClr val="000000"/>
              </a:buClr>
              <a:buSzPct val="75000"/>
              <a:buFont typeface="Arial" panose="020B0604020202020204" pitchFamily="34" charset="0"/>
              <a:buNone/>
              <a:tabLst/>
              <a:defRPr/>
            </a:pPr>
            <a:r>
              <a:rPr kumimoji="0" lang="nl-BE" sz="100" b="1" i="0" u="none" strike="noStrike" kern="1200" cap="none" spc="0" normalizeH="0" baseline="0" noProof="0">
                <a:ln>
                  <a:noFill/>
                </a:ln>
                <a:noFill/>
                <a:effectLst/>
                <a:uLnTx/>
                <a:uFillTx/>
                <a:latin typeface="Flanders Art Sans" panose="00000500000000000000" pitchFamily="50" charset="0"/>
                <a:ea typeface="+mn-ea"/>
                <a:cs typeface="+mn-cs"/>
              </a:rPr>
              <a:t>Afronding</a:t>
            </a:r>
          </a:p>
        </p:txBody>
      </p:sp>
      <p:sp>
        <p:nvSpPr>
          <p:cNvPr id="31" name="Tijdelijke aanduiding voor tekst 11">
            <a:extLst>
              <a:ext uri="{FF2B5EF4-FFF2-40B4-BE49-F238E27FC236}">
                <a16:creationId xmlns:a16="http://schemas.microsoft.com/office/drawing/2014/main" id="{0FC4F473-11B4-42EC-A460-0FDB9A3D262C}"/>
              </a:ext>
            </a:extLst>
          </p:cNvPr>
          <p:cNvSpPr txBox="1">
            <a:spLocks/>
          </p:cNvSpPr>
          <p:nvPr/>
        </p:nvSpPr>
        <p:spPr>
          <a:xfrm rot="5400000">
            <a:off x="1063625" y="3736415"/>
            <a:ext cx="358775" cy="34925"/>
          </a:xfrm>
          <a:prstGeom prst="rect">
            <a:avLst/>
          </a:prstGeom>
          <a:solidFill>
            <a:schemeClr val="bg1"/>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00" kern="1200" cap="none" spc="0" baseline="0">
                <a:no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
                <a:srgbClr val="000000"/>
              </a:buClr>
              <a:buSzPct val="75000"/>
              <a:buFont typeface="Arial" panose="020B0604020202020204" pitchFamily="34" charset="0"/>
              <a:buNone/>
              <a:tabLst/>
              <a:defRPr/>
            </a:pPr>
            <a:r>
              <a:rPr kumimoji="0" lang="nl-BE" sz="100" b="1" i="0" u="none" strike="noStrike" kern="1200" cap="none" spc="0" normalizeH="0" baseline="0" noProof="0">
                <a:ln>
                  <a:noFill/>
                </a:ln>
                <a:noFill/>
                <a:effectLst/>
                <a:uLnTx/>
                <a:uFillTx/>
                <a:latin typeface="Flanders Art Sans" panose="00000500000000000000" pitchFamily="50" charset="0"/>
                <a:ea typeface="+mn-ea"/>
                <a:cs typeface="+mn-cs"/>
              </a:rPr>
              <a:t>Afronding</a:t>
            </a:r>
          </a:p>
        </p:txBody>
      </p:sp>
      <p:sp>
        <p:nvSpPr>
          <p:cNvPr id="32" name="Tijdelijke aanduiding voor tekst 11">
            <a:extLst>
              <a:ext uri="{FF2B5EF4-FFF2-40B4-BE49-F238E27FC236}">
                <a16:creationId xmlns:a16="http://schemas.microsoft.com/office/drawing/2014/main" id="{A8516A2F-CA03-43C8-A67A-BA82C68F8A5D}"/>
              </a:ext>
            </a:extLst>
          </p:cNvPr>
          <p:cNvSpPr txBox="1">
            <a:spLocks/>
          </p:cNvSpPr>
          <p:nvPr/>
        </p:nvSpPr>
        <p:spPr>
          <a:xfrm rot="5400000">
            <a:off x="1060209" y="3049056"/>
            <a:ext cx="358775" cy="34925"/>
          </a:xfrm>
          <a:prstGeom prst="rect">
            <a:avLst/>
          </a:prstGeom>
          <a:solidFill>
            <a:schemeClr val="bg1"/>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00" kern="1200" cap="none" spc="0" baseline="0">
                <a:no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
                <a:srgbClr val="000000"/>
              </a:buClr>
              <a:buSzPct val="75000"/>
              <a:buFont typeface="Arial" panose="020B0604020202020204" pitchFamily="34" charset="0"/>
              <a:buNone/>
              <a:tabLst/>
              <a:defRPr/>
            </a:pPr>
            <a:r>
              <a:rPr kumimoji="0" lang="nl-BE" sz="100" b="1" i="0" u="none" strike="noStrike" kern="1200" cap="none" spc="0" normalizeH="0" baseline="0" noProof="0">
                <a:ln>
                  <a:noFill/>
                </a:ln>
                <a:noFill/>
                <a:effectLst/>
                <a:uLnTx/>
                <a:uFillTx/>
                <a:latin typeface="Flanders Art Sans" panose="00000500000000000000" pitchFamily="50" charset="0"/>
                <a:ea typeface="+mn-ea"/>
                <a:cs typeface="+mn-cs"/>
              </a:rPr>
              <a:t>Afronding</a:t>
            </a:r>
          </a:p>
        </p:txBody>
      </p:sp>
      <p:sp>
        <p:nvSpPr>
          <p:cNvPr id="33" name="Tijdelijke aanduiding voor tekst 11">
            <a:extLst>
              <a:ext uri="{FF2B5EF4-FFF2-40B4-BE49-F238E27FC236}">
                <a16:creationId xmlns:a16="http://schemas.microsoft.com/office/drawing/2014/main" id="{47D46C6C-D31C-4DB4-AD6D-217684827039}"/>
              </a:ext>
            </a:extLst>
          </p:cNvPr>
          <p:cNvSpPr txBox="1">
            <a:spLocks/>
          </p:cNvSpPr>
          <p:nvPr/>
        </p:nvSpPr>
        <p:spPr>
          <a:xfrm rot="5400000">
            <a:off x="1060208" y="2273255"/>
            <a:ext cx="358775" cy="34925"/>
          </a:xfrm>
          <a:prstGeom prst="rect">
            <a:avLst/>
          </a:prstGeom>
          <a:solidFill>
            <a:schemeClr val="bg1"/>
          </a:solidFill>
        </p:spPr>
        <p:txBody>
          <a:bodyPr vert="horz" lIns="180000" tIns="2556000" rIns="180000" bIns="45720" rtlCol="0">
            <a:noAutofit/>
          </a:bodyPr>
          <a:lstStyle>
            <a:lvl1pPr marL="0" marR="0" indent="0" algn="ctr" defTabSz="914400" rtl="0" eaLnBrk="1" fontAlgn="auto" latinLnBrk="0" hangingPunct="1">
              <a:lnSpc>
                <a:spcPct val="90000"/>
              </a:lnSpc>
              <a:spcBef>
                <a:spcPts val="300"/>
              </a:spcBef>
              <a:spcAft>
                <a:spcPts val="0"/>
              </a:spcAft>
              <a:buClr>
                <a:schemeClr val="tx1"/>
              </a:buClr>
              <a:buSzPct val="75000"/>
              <a:buFont typeface="Arial" panose="020B0604020202020204" pitchFamily="34" charset="0"/>
              <a:buNone/>
              <a:tabLst/>
              <a:defRPr sz="100" kern="1200" cap="none" spc="0" baseline="0">
                <a:noFill/>
                <a:latin typeface="Flanders Art Sans" panose="00000500000000000000" pitchFamily="50" charset="0"/>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152000" marR="0" indent="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None/>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
                <a:srgbClr val="000000"/>
              </a:buClr>
              <a:buSzPct val="75000"/>
              <a:buFont typeface="Arial" panose="020B0604020202020204" pitchFamily="34" charset="0"/>
              <a:buNone/>
              <a:tabLst/>
              <a:defRPr/>
            </a:pPr>
            <a:r>
              <a:rPr kumimoji="0" lang="nl-BE" sz="100" b="1" i="0" u="none" strike="noStrike" kern="1200" cap="none" spc="0" normalizeH="0" baseline="0" noProof="0">
                <a:ln>
                  <a:noFill/>
                </a:ln>
                <a:noFill/>
                <a:effectLst/>
                <a:uLnTx/>
                <a:uFillTx/>
                <a:latin typeface="Flanders Art Sans" panose="00000500000000000000" pitchFamily="50" charset="0"/>
                <a:ea typeface="+mn-ea"/>
                <a:cs typeface="+mn-cs"/>
              </a:rPr>
              <a:t>Afronding</a:t>
            </a:r>
          </a:p>
        </p:txBody>
      </p:sp>
    </p:spTree>
    <p:extLst>
      <p:ext uri="{BB962C8B-B14F-4D97-AF65-F5344CB8AC3E}">
        <p14:creationId xmlns:p14="http://schemas.microsoft.com/office/powerpoint/2010/main" val="3109866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9A75724-1664-44C6-B7CA-A5FF313F185E}"/>
              </a:ext>
            </a:extLst>
          </p:cNvPr>
          <p:cNvSpPr>
            <a:spLocks noGrp="1"/>
          </p:cNvSpPr>
          <p:nvPr>
            <p:ph type="pic" sz="quarter" idx="10"/>
          </p:nvPr>
        </p:nvSpPr>
        <p:spPr>
          <a:xfrm>
            <a:off x="6096000" y="291306"/>
            <a:ext cx="5738903" cy="6275388"/>
          </a:xfrm>
        </p:spPr>
      </p:sp>
      <p:sp>
        <p:nvSpPr>
          <p:cNvPr id="3" name="Titel 2">
            <a:extLst>
              <a:ext uri="{FF2B5EF4-FFF2-40B4-BE49-F238E27FC236}">
                <a16:creationId xmlns:a16="http://schemas.microsoft.com/office/drawing/2014/main" id="{D2023CE8-55B4-465E-8487-6A1CD7C4AB22}"/>
              </a:ext>
            </a:extLst>
          </p:cNvPr>
          <p:cNvSpPr>
            <a:spLocks noGrp="1"/>
          </p:cNvSpPr>
          <p:nvPr>
            <p:ph type="ctrTitle"/>
          </p:nvPr>
        </p:nvSpPr>
        <p:spPr/>
        <p:txBody>
          <a:bodyPr/>
          <a:lstStyle/>
          <a:p>
            <a:r>
              <a:rPr lang="nl-BE"/>
              <a:t>1. Inleiding</a:t>
            </a:r>
          </a:p>
        </p:txBody>
      </p:sp>
      <p:grpSp>
        <p:nvGrpSpPr>
          <p:cNvPr id="5" name="Graphic 13">
            <a:extLst>
              <a:ext uri="{FF2B5EF4-FFF2-40B4-BE49-F238E27FC236}">
                <a16:creationId xmlns:a16="http://schemas.microsoft.com/office/drawing/2014/main" id="{1A71D19D-F88F-4054-A733-A16F417D635D}"/>
              </a:ext>
            </a:extLst>
          </p:cNvPr>
          <p:cNvGrpSpPr/>
          <p:nvPr/>
        </p:nvGrpSpPr>
        <p:grpSpPr>
          <a:xfrm>
            <a:off x="8648284" y="1866509"/>
            <a:ext cx="2514352" cy="2413680"/>
            <a:chOff x="10163596" y="1587549"/>
            <a:chExt cx="444544" cy="420331"/>
          </a:xfrm>
          <a:solidFill>
            <a:schemeClr val="accent1"/>
          </a:solidFill>
        </p:grpSpPr>
        <p:sp>
          <p:nvSpPr>
            <p:cNvPr id="6" name="Vrije vorm: vorm 5">
              <a:extLst>
                <a:ext uri="{FF2B5EF4-FFF2-40B4-BE49-F238E27FC236}">
                  <a16:creationId xmlns:a16="http://schemas.microsoft.com/office/drawing/2014/main" id="{024F806E-49BC-4DEC-8477-7DBF948F60D8}"/>
                </a:ext>
              </a:extLst>
            </p:cNvPr>
            <p:cNvSpPr/>
            <p:nvPr/>
          </p:nvSpPr>
          <p:spPr>
            <a:xfrm>
              <a:off x="10538666" y="1657587"/>
              <a:ext cx="50694" cy="24548"/>
            </a:xfrm>
            <a:custGeom>
              <a:avLst/>
              <a:gdLst>
                <a:gd name="connsiteX0" fmla="*/ 23977 w 50694"/>
                <a:gd name="connsiteY0" fmla="*/ 0 h 24548"/>
                <a:gd name="connsiteX1" fmla="*/ 0 w 50694"/>
                <a:gd name="connsiteY1" fmla="*/ 21351 h 24548"/>
                <a:gd name="connsiteX2" fmla="*/ 26717 w 50694"/>
                <a:gd name="connsiteY2" fmla="*/ 24548 h 24548"/>
                <a:gd name="connsiteX3" fmla="*/ 50694 w 50694"/>
                <a:gd name="connsiteY3" fmla="*/ 3197 h 24548"/>
              </a:gdLst>
              <a:ahLst/>
              <a:cxnLst>
                <a:cxn ang="0">
                  <a:pos x="connsiteX0" y="connsiteY0"/>
                </a:cxn>
                <a:cxn ang="0">
                  <a:pos x="connsiteX1" y="connsiteY1"/>
                </a:cxn>
                <a:cxn ang="0">
                  <a:pos x="connsiteX2" y="connsiteY2"/>
                </a:cxn>
                <a:cxn ang="0">
                  <a:pos x="connsiteX3" y="connsiteY3"/>
                </a:cxn>
              </a:cxnLst>
              <a:rect l="l" t="t" r="r" b="b"/>
              <a:pathLst>
                <a:path w="50694" h="24548">
                  <a:moveTo>
                    <a:pt x="23977" y="0"/>
                  </a:moveTo>
                  <a:lnTo>
                    <a:pt x="0" y="21351"/>
                  </a:lnTo>
                  <a:lnTo>
                    <a:pt x="26717" y="24548"/>
                  </a:lnTo>
                  <a:lnTo>
                    <a:pt x="50694" y="3197"/>
                  </a:lnTo>
                  <a:close/>
                </a:path>
              </a:pathLst>
            </a:custGeom>
            <a:solidFill>
              <a:srgbClr val="FFFFFF"/>
            </a:solidFill>
            <a:ln w="11235" cap="flat">
              <a:noFill/>
              <a:prstDash val="solid"/>
              <a:miter/>
            </a:ln>
          </p:spPr>
          <p:txBody>
            <a:bodyPr rtlCol="0" anchor="ct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7" name="Vrije vorm: vorm 6">
              <a:extLst>
                <a:ext uri="{FF2B5EF4-FFF2-40B4-BE49-F238E27FC236}">
                  <a16:creationId xmlns:a16="http://schemas.microsoft.com/office/drawing/2014/main" id="{D892CD55-C47B-41DF-AFBA-83BB114481F0}"/>
                </a:ext>
              </a:extLst>
            </p:cNvPr>
            <p:cNvSpPr/>
            <p:nvPr/>
          </p:nvSpPr>
          <p:spPr>
            <a:xfrm>
              <a:off x="10163596" y="1587549"/>
              <a:ext cx="444544" cy="420331"/>
            </a:xfrm>
            <a:custGeom>
              <a:avLst/>
              <a:gdLst>
                <a:gd name="connsiteX0" fmla="*/ 444261 w 444544"/>
                <a:gd name="connsiteY0" fmla="*/ 67411 h 420331"/>
                <a:gd name="connsiteX1" fmla="*/ 439580 w 444544"/>
                <a:gd name="connsiteY1" fmla="*/ 63529 h 420331"/>
                <a:gd name="connsiteX2" fmla="*/ 410351 w 444544"/>
                <a:gd name="connsiteY2" fmla="*/ 59990 h 420331"/>
                <a:gd name="connsiteX3" fmla="*/ 419028 w 444544"/>
                <a:gd name="connsiteY3" fmla="*/ 52226 h 420331"/>
                <a:gd name="connsiteX4" fmla="*/ 419485 w 444544"/>
                <a:gd name="connsiteY4" fmla="*/ 44234 h 420331"/>
                <a:gd name="connsiteX5" fmla="*/ 405784 w 444544"/>
                <a:gd name="connsiteY5" fmla="*/ 28820 h 420331"/>
                <a:gd name="connsiteX6" fmla="*/ 401902 w 444544"/>
                <a:gd name="connsiteY6" fmla="*/ 26879 h 420331"/>
                <a:gd name="connsiteX7" fmla="*/ 397792 w 444544"/>
                <a:gd name="connsiteY7" fmla="*/ 28249 h 420331"/>
                <a:gd name="connsiteX8" fmla="*/ 388315 w 444544"/>
                <a:gd name="connsiteY8" fmla="*/ 36698 h 420331"/>
                <a:gd name="connsiteX9" fmla="*/ 388201 w 444544"/>
                <a:gd name="connsiteY9" fmla="*/ 5642 h 420331"/>
                <a:gd name="connsiteX10" fmla="*/ 384890 w 444544"/>
                <a:gd name="connsiteY10" fmla="*/ 504 h 420331"/>
                <a:gd name="connsiteX11" fmla="*/ 378838 w 444544"/>
                <a:gd name="connsiteY11" fmla="*/ 1417 h 420331"/>
                <a:gd name="connsiteX12" fmla="*/ 343558 w 444544"/>
                <a:gd name="connsiteY12" fmla="*/ 32816 h 420331"/>
                <a:gd name="connsiteX13" fmla="*/ 341617 w 444544"/>
                <a:gd name="connsiteY13" fmla="*/ 37040 h 420331"/>
                <a:gd name="connsiteX14" fmla="*/ 341731 w 444544"/>
                <a:gd name="connsiteY14" fmla="*/ 78144 h 420331"/>
                <a:gd name="connsiteX15" fmla="*/ 282701 w 444544"/>
                <a:gd name="connsiteY15" fmla="*/ 130665 h 420331"/>
                <a:gd name="connsiteX16" fmla="*/ 167726 w 444544"/>
                <a:gd name="connsiteY16" fmla="*/ 84652 h 420331"/>
                <a:gd name="connsiteX17" fmla="*/ 0 w 444544"/>
                <a:gd name="connsiteY17" fmla="*/ 252606 h 420331"/>
                <a:gd name="connsiteX18" fmla="*/ 167726 w 444544"/>
                <a:gd name="connsiteY18" fmla="*/ 420332 h 420331"/>
                <a:gd name="connsiteX19" fmla="*/ 335451 w 444544"/>
                <a:gd name="connsiteY19" fmla="*/ 252606 h 420331"/>
                <a:gd name="connsiteX20" fmla="*/ 303710 w 444544"/>
                <a:gd name="connsiteY20" fmla="*/ 154871 h 420331"/>
                <a:gd name="connsiteX21" fmla="*/ 363767 w 444544"/>
                <a:gd name="connsiteY21" fmla="*/ 101436 h 420331"/>
                <a:gd name="connsiteX22" fmla="*/ 402929 w 444544"/>
                <a:gd name="connsiteY22" fmla="*/ 106117 h 420331"/>
                <a:gd name="connsiteX23" fmla="*/ 403615 w 444544"/>
                <a:gd name="connsiteY23" fmla="*/ 106117 h 420331"/>
                <a:gd name="connsiteX24" fmla="*/ 407382 w 444544"/>
                <a:gd name="connsiteY24" fmla="*/ 104633 h 420331"/>
                <a:gd name="connsiteX25" fmla="*/ 442663 w 444544"/>
                <a:gd name="connsiteY25" fmla="*/ 73234 h 420331"/>
                <a:gd name="connsiteX26" fmla="*/ 444261 w 444544"/>
                <a:gd name="connsiteY26" fmla="*/ 67411 h 420331"/>
                <a:gd name="connsiteX27" fmla="*/ 375070 w 444544"/>
                <a:gd name="connsiteY27" fmla="*/ 91389 h 420331"/>
                <a:gd name="connsiteX28" fmla="*/ 399047 w 444544"/>
                <a:gd name="connsiteY28" fmla="*/ 70038 h 420331"/>
                <a:gd name="connsiteX29" fmla="*/ 425765 w 444544"/>
                <a:gd name="connsiteY29" fmla="*/ 73234 h 420331"/>
                <a:gd name="connsiteX30" fmla="*/ 401788 w 444544"/>
                <a:gd name="connsiteY30" fmla="*/ 94586 h 420331"/>
                <a:gd name="connsiteX31" fmla="*/ 375070 w 444544"/>
                <a:gd name="connsiteY31" fmla="*/ 91389 h 420331"/>
                <a:gd name="connsiteX32" fmla="*/ 377011 w 444544"/>
                <a:gd name="connsiteY32" fmla="*/ 18430 h 420331"/>
                <a:gd name="connsiteX33" fmla="*/ 377126 w 444544"/>
                <a:gd name="connsiteY33" fmla="*/ 45261 h 420331"/>
                <a:gd name="connsiteX34" fmla="*/ 353148 w 444544"/>
                <a:gd name="connsiteY34" fmla="*/ 66612 h 420331"/>
                <a:gd name="connsiteX35" fmla="*/ 353034 w 444544"/>
                <a:gd name="connsiteY35" fmla="*/ 39666 h 420331"/>
                <a:gd name="connsiteX36" fmla="*/ 377011 w 444544"/>
                <a:gd name="connsiteY36" fmla="*/ 18430 h 420331"/>
                <a:gd name="connsiteX37" fmla="*/ 233720 w 444544"/>
                <a:gd name="connsiteY37" fmla="*/ 252606 h 420331"/>
                <a:gd name="connsiteX38" fmla="*/ 167726 w 444544"/>
                <a:gd name="connsiteY38" fmla="*/ 318600 h 420331"/>
                <a:gd name="connsiteX39" fmla="*/ 101731 w 444544"/>
                <a:gd name="connsiteY39" fmla="*/ 252606 h 420331"/>
                <a:gd name="connsiteX40" fmla="*/ 167726 w 444544"/>
                <a:gd name="connsiteY40" fmla="*/ 186612 h 420331"/>
                <a:gd name="connsiteX41" fmla="*/ 206089 w 444544"/>
                <a:gd name="connsiteY41" fmla="*/ 199057 h 420331"/>
                <a:gd name="connsiteX42" fmla="*/ 179372 w 444544"/>
                <a:gd name="connsiteY42" fmla="*/ 222806 h 420331"/>
                <a:gd name="connsiteX43" fmla="*/ 167726 w 444544"/>
                <a:gd name="connsiteY43" fmla="*/ 220522 h 420331"/>
                <a:gd name="connsiteX44" fmla="*/ 135642 w 444544"/>
                <a:gd name="connsiteY44" fmla="*/ 252606 h 420331"/>
                <a:gd name="connsiteX45" fmla="*/ 167726 w 444544"/>
                <a:gd name="connsiteY45" fmla="*/ 284690 h 420331"/>
                <a:gd name="connsiteX46" fmla="*/ 199809 w 444544"/>
                <a:gd name="connsiteY46" fmla="*/ 252606 h 420331"/>
                <a:gd name="connsiteX47" fmla="*/ 199352 w 444544"/>
                <a:gd name="connsiteY47" fmla="*/ 247811 h 420331"/>
                <a:gd name="connsiteX48" fmla="*/ 226755 w 444544"/>
                <a:gd name="connsiteY48" fmla="*/ 223377 h 420331"/>
                <a:gd name="connsiteX49" fmla="*/ 233720 w 444544"/>
                <a:gd name="connsiteY49" fmla="*/ 252606 h 420331"/>
                <a:gd name="connsiteX50" fmla="*/ 161903 w 444544"/>
                <a:gd name="connsiteY50" fmla="*/ 259685 h 420331"/>
                <a:gd name="connsiteX51" fmla="*/ 173777 w 444544"/>
                <a:gd name="connsiteY51" fmla="*/ 265051 h 420331"/>
                <a:gd name="connsiteX52" fmla="*/ 184395 w 444544"/>
                <a:gd name="connsiteY52" fmla="*/ 261055 h 420331"/>
                <a:gd name="connsiteX53" fmla="*/ 187478 w 444544"/>
                <a:gd name="connsiteY53" fmla="*/ 258315 h 420331"/>
                <a:gd name="connsiteX54" fmla="*/ 167611 w 444544"/>
                <a:gd name="connsiteY54" fmla="*/ 273501 h 420331"/>
                <a:gd name="connsiteX55" fmla="*/ 146831 w 444544"/>
                <a:gd name="connsiteY55" fmla="*/ 252720 h 420331"/>
                <a:gd name="connsiteX56" fmla="*/ 167611 w 444544"/>
                <a:gd name="connsiteY56" fmla="*/ 231940 h 420331"/>
                <a:gd name="connsiteX57" fmla="*/ 168981 w 444544"/>
                <a:gd name="connsiteY57" fmla="*/ 232054 h 420331"/>
                <a:gd name="connsiteX58" fmla="*/ 163158 w 444544"/>
                <a:gd name="connsiteY58" fmla="*/ 237192 h 420331"/>
                <a:gd name="connsiteX59" fmla="*/ 161903 w 444544"/>
                <a:gd name="connsiteY59" fmla="*/ 259685 h 420331"/>
                <a:gd name="connsiteX60" fmla="*/ 214652 w 444544"/>
                <a:gd name="connsiteY60" fmla="*/ 191407 h 420331"/>
                <a:gd name="connsiteX61" fmla="*/ 167611 w 444544"/>
                <a:gd name="connsiteY61" fmla="*/ 175308 h 420331"/>
                <a:gd name="connsiteX62" fmla="*/ 90314 w 444544"/>
                <a:gd name="connsiteY62" fmla="*/ 252606 h 420331"/>
                <a:gd name="connsiteX63" fmla="*/ 167611 w 444544"/>
                <a:gd name="connsiteY63" fmla="*/ 329904 h 420331"/>
                <a:gd name="connsiteX64" fmla="*/ 244909 w 444544"/>
                <a:gd name="connsiteY64" fmla="*/ 252606 h 420331"/>
                <a:gd name="connsiteX65" fmla="*/ 235432 w 444544"/>
                <a:gd name="connsiteY65" fmla="*/ 215613 h 420331"/>
                <a:gd name="connsiteX66" fmla="*/ 261122 w 444544"/>
                <a:gd name="connsiteY66" fmla="*/ 192778 h 420331"/>
                <a:gd name="connsiteX67" fmla="*/ 278819 w 444544"/>
                <a:gd name="connsiteY67" fmla="*/ 252720 h 420331"/>
                <a:gd name="connsiteX68" fmla="*/ 167611 w 444544"/>
                <a:gd name="connsiteY68" fmla="*/ 363928 h 420331"/>
                <a:gd name="connsiteX69" fmla="*/ 56403 w 444544"/>
                <a:gd name="connsiteY69" fmla="*/ 252720 h 420331"/>
                <a:gd name="connsiteX70" fmla="*/ 167611 w 444544"/>
                <a:gd name="connsiteY70" fmla="*/ 141512 h 420331"/>
                <a:gd name="connsiteX71" fmla="*/ 240228 w 444544"/>
                <a:gd name="connsiteY71" fmla="*/ 168686 h 420331"/>
                <a:gd name="connsiteX72" fmla="*/ 214652 w 444544"/>
                <a:gd name="connsiteY72" fmla="*/ 191407 h 420331"/>
                <a:gd name="connsiteX73" fmla="*/ 176974 w 444544"/>
                <a:gd name="connsiteY73" fmla="*/ 252492 h 420331"/>
                <a:gd name="connsiteX74" fmla="*/ 176974 w 444544"/>
                <a:gd name="connsiteY74" fmla="*/ 252492 h 420331"/>
                <a:gd name="connsiteX75" fmla="*/ 170466 w 444544"/>
                <a:gd name="connsiteY75" fmla="*/ 252149 h 420331"/>
                <a:gd name="connsiteX76" fmla="*/ 170808 w 444544"/>
                <a:gd name="connsiteY76" fmla="*/ 245641 h 420331"/>
                <a:gd name="connsiteX77" fmla="*/ 401103 w 444544"/>
                <a:gd name="connsiteY77" fmla="*/ 40694 h 420331"/>
                <a:gd name="connsiteX78" fmla="*/ 407268 w 444544"/>
                <a:gd name="connsiteY78" fmla="*/ 47545 h 420331"/>
                <a:gd name="connsiteX79" fmla="*/ 176974 w 444544"/>
                <a:gd name="connsiteY79" fmla="*/ 252492 h 420331"/>
                <a:gd name="connsiteX80" fmla="*/ 324148 w 444544"/>
                <a:gd name="connsiteY80" fmla="*/ 252606 h 420331"/>
                <a:gd name="connsiteX81" fmla="*/ 167726 w 444544"/>
                <a:gd name="connsiteY81" fmla="*/ 409028 h 420331"/>
                <a:gd name="connsiteX82" fmla="*/ 11303 w 444544"/>
                <a:gd name="connsiteY82" fmla="*/ 252606 h 420331"/>
                <a:gd name="connsiteX83" fmla="*/ 167726 w 444544"/>
                <a:gd name="connsiteY83" fmla="*/ 96184 h 420331"/>
                <a:gd name="connsiteX84" fmla="*/ 274252 w 444544"/>
                <a:gd name="connsiteY84" fmla="*/ 138429 h 420331"/>
                <a:gd name="connsiteX85" fmla="*/ 248791 w 444544"/>
                <a:gd name="connsiteY85" fmla="*/ 161036 h 420331"/>
                <a:gd name="connsiteX86" fmla="*/ 167726 w 444544"/>
                <a:gd name="connsiteY86" fmla="*/ 130094 h 420331"/>
                <a:gd name="connsiteX87" fmla="*/ 45214 w 444544"/>
                <a:gd name="connsiteY87" fmla="*/ 252606 h 420331"/>
                <a:gd name="connsiteX88" fmla="*/ 167726 w 444544"/>
                <a:gd name="connsiteY88" fmla="*/ 375118 h 420331"/>
                <a:gd name="connsiteX89" fmla="*/ 290237 w 444544"/>
                <a:gd name="connsiteY89" fmla="*/ 252606 h 420331"/>
                <a:gd name="connsiteX90" fmla="*/ 269799 w 444544"/>
                <a:gd name="connsiteY90" fmla="*/ 185014 h 420331"/>
                <a:gd name="connsiteX91" fmla="*/ 295261 w 444544"/>
                <a:gd name="connsiteY91" fmla="*/ 162407 h 420331"/>
                <a:gd name="connsiteX92" fmla="*/ 324148 w 444544"/>
                <a:gd name="connsiteY92" fmla="*/ 252606 h 42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44544" h="420331">
                  <a:moveTo>
                    <a:pt x="444261" y="67411"/>
                  </a:moveTo>
                  <a:cubicBezTo>
                    <a:pt x="443576" y="65242"/>
                    <a:pt x="441750" y="63758"/>
                    <a:pt x="439580" y="63529"/>
                  </a:cubicBezTo>
                  <a:lnTo>
                    <a:pt x="410351" y="59990"/>
                  </a:lnTo>
                  <a:lnTo>
                    <a:pt x="419028" y="52226"/>
                  </a:lnTo>
                  <a:cubicBezTo>
                    <a:pt x="421426" y="50171"/>
                    <a:pt x="421540" y="46517"/>
                    <a:pt x="419485" y="44234"/>
                  </a:cubicBezTo>
                  <a:lnTo>
                    <a:pt x="405784" y="28820"/>
                  </a:lnTo>
                  <a:cubicBezTo>
                    <a:pt x="404756" y="27678"/>
                    <a:pt x="403386" y="26993"/>
                    <a:pt x="401902" y="26879"/>
                  </a:cubicBezTo>
                  <a:cubicBezTo>
                    <a:pt x="400418" y="26879"/>
                    <a:pt x="398933" y="27335"/>
                    <a:pt x="397792" y="28249"/>
                  </a:cubicBezTo>
                  <a:lnTo>
                    <a:pt x="388315" y="36698"/>
                  </a:lnTo>
                  <a:lnTo>
                    <a:pt x="388201" y="5642"/>
                  </a:lnTo>
                  <a:cubicBezTo>
                    <a:pt x="388201" y="3472"/>
                    <a:pt x="386831" y="1417"/>
                    <a:pt x="384890" y="504"/>
                  </a:cubicBezTo>
                  <a:cubicBezTo>
                    <a:pt x="382834" y="-410"/>
                    <a:pt x="380437" y="-67"/>
                    <a:pt x="378838" y="1417"/>
                  </a:cubicBezTo>
                  <a:lnTo>
                    <a:pt x="343558" y="32816"/>
                  </a:lnTo>
                  <a:cubicBezTo>
                    <a:pt x="342302" y="33843"/>
                    <a:pt x="341617" y="35442"/>
                    <a:pt x="341617" y="37040"/>
                  </a:cubicBezTo>
                  <a:lnTo>
                    <a:pt x="341731" y="78144"/>
                  </a:lnTo>
                  <a:lnTo>
                    <a:pt x="282701" y="130665"/>
                  </a:lnTo>
                  <a:cubicBezTo>
                    <a:pt x="252673" y="102235"/>
                    <a:pt x="212254" y="84652"/>
                    <a:pt x="167726" y="84652"/>
                  </a:cubicBezTo>
                  <a:cubicBezTo>
                    <a:pt x="75242" y="84880"/>
                    <a:pt x="0" y="160123"/>
                    <a:pt x="0" y="252606"/>
                  </a:cubicBezTo>
                  <a:cubicBezTo>
                    <a:pt x="0" y="345089"/>
                    <a:pt x="75242" y="420332"/>
                    <a:pt x="167726" y="420332"/>
                  </a:cubicBezTo>
                  <a:cubicBezTo>
                    <a:pt x="260209" y="420332"/>
                    <a:pt x="335451" y="345089"/>
                    <a:pt x="335451" y="252606"/>
                  </a:cubicBezTo>
                  <a:cubicBezTo>
                    <a:pt x="335451" y="216070"/>
                    <a:pt x="323577" y="182387"/>
                    <a:pt x="303710" y="154871"/>
                  </a:cubicBezTo>
                  <a:lnTo>
                    <a:pt x="363767" y="101436"/>
                  </a:lnTo>
                  <a:lnTo>
                    <a:pt x="402929" y="106117"/>
                  </a:lnTo>
                  <a:cubicBezTo>
                    <a:pt x="403158" y="106117"/>
                    <a:pt x="403386" y="106117"/>
                    <a:pt x="403615" y="106117"/>
                  </a:cubicBezTo>
                  <a:cubicBezTo>
                    <a:pt x="404985" y="106117"/>
                    <a:pt x="406355" y="105661"/>
                    <a:pt x="407382" y="104633"/>
                  </a:cubicBezTo>
                  <a:lnTo>
                    <a:pt x="442663" y="73234"/>
                  </a:lnTo>
                  <a:cubicBezTo>
                    <a:pt x="444376" y="71864"/>
                    <a:pt x="444946" y="69581"/>
                    <a:pt x="444261" y="67411"/>
                  </a:cubicBezTo>
                  <a:moveTo>
                    <a:pt x="375070" y="91389"/>
                  </a:moveTo>
                  <a:lnTo>
                    <a:pt x="399047" y="70038"/>
                  </a:lnTo>
                  <a:lnTo>
                    <a:pt x="425765" y="73234"/>
                  </a:lnTo>
                  <a:lnTo>
                    <a:pt x="401788" y="94586"/>
                  </a:lnTo>
                  <a:lnTo>
                    <a:pt x="375070" y="91389"/>
                  </a:lnTo>
                  <a:close/>
                  <a:moveTo>
                    <a:pt x="377011" y="18430"/>
                  </a:moveTo>
                  <a:lnTo>
                    <a:pt x="377126" y="45261"/>
                  </a:lnTo>
                  <a:lnTo>
                    <a:pt x="353148" y="66612"/>
                  </a:lnTo>
                  <a:lnTo>
                    <a:pt x="353034" y="39666"/>
                  </a:lnTo>
                  <a:lnTo>
                    <a:pt x="377011" y="18430"/>
                  </a:lnTo>
                  <a:close/>
                  <a:moveTo>
                    <a:pt x="233720" y="252606"/>
                  </a:moveTo>
                  <a:cubicBezTo>
                    <a:pt x="233720" y="289029"/>
                    <a:pt x="204148" y="318600"/>
                    <a:pt x="167726" y="318600"/>
                  </a:cubicBezTo>
                  <a:cubicBezTo>
                    <a:pt x="131303" y="318600"/>
                    <a:pt x="101731" y="289029"/>
                    <a:pt x="101731" y="252606"/>
                  </a:cubicBezTo>
                  <a:cubicBezTo>
                    <a:pt x="101731" y="216184"/>
                    <a:pt x="131303" y="186612"/>
                    <a:pt x="167726" y="186612"/>
                  </a:cubicBezTo>
                  <a:cubicBezTo>
                    <a:pt x="181998" y="186612"/>
                    <a:pt x="195242" y="191293"/>
                    <a:pt x="206089" y="199057"/>
                  </a:cubicBezTo>
                  <a:lnTo>
                    <a:pt x="179372" y="222806"/>
                  </a:lnTo>
                  <a:cubicBezTo>
                    <a:pt x="175718" y="221322"/>
                    <a:pt x="171836" y="220522"/>
                    <a:pt x="167726" y="220522"/>
                  </a:cubicBezTo>
                  <a:cubicBezTo>
                    <a:pt x="150028" y="220522"/>
                    <a:pt x="135642" y="234909"/>
                    <a:pt x="135642" y="252606"/>
                  </a:cubicBezTo>
                  <a:cubicBezTo>
                    <a:pt x="135642" y="270304"/>
                    <a:pt x="150028" y="284690"/>
                    <a:pt x="167726" y="284690"/>
                  </a:cubicBezTo>
                  <a:cubicBezTo>
                    <a:pt x="185423" y="284690"/>
                    <a:pt x="199809" y="270304"/>
                    <a:pt x="199809" y="252606"/>
                  </a:cubicBezTo>
                  <a:cubicBezTo>
                    <a:pt x="199809" y="251008"/>
                    <a:pt x="199581" y="249409"/>
                    <a:pt x="199352" y="247811"/>
                  </a:cubicBezTo>
                  <a:lnTo>
                    <a:pt x="226755" y="223377"/>
                  </a:lnTo>
                  <a:cubicBezTo>
                    <a:pt x="231094" y="232169"/>
                    <a:pt x="233720" y="242102"/>
                    <a:pt x="233720" y="252606"/>
                  </a:cubicBezTo>
                  <a:moveTo>
                    <a:pt x="161903" y="259685"/>
                  </a:moveTo>
                  <a:cubicBezTo>
                    <a:pt x="165099" y="263225"/>
                    <a:pt x="169438" y="265051"/>
                    <a:pt x="173777" y="265051"/>
                  </a:cubicBezTo>
                  <a:cubicBezTo>
                    <a:pt x="177545" y="265051"/>
                    <a:pt x="181313" y="263681"/>
                    <a:pt x="184395" y="261055"/>
                  </a:cubicBezTo>
                  <a:lnTo>
                    <a:pt x="187478" y="258315"/>
                  </a:lnTo>
                  <a:cubicBezTo>
                    <a:pt x="184966" y="266992"/>
                    <a:pt x="177088" y="273501"/>
                    <a:pt x="167611" y="273501"/>
                  </a:cubicBezTo>
                  <a:cubicBezTo>
                    <a:pt x="156194" y="273501"/>
                    <a:pt x="146831" y="264138"/>
                    <a:pt x="146831" y="252720"/>
                  </a:cubicBezTo>
                  <a:cubicBezTo>
                    <a:pt x="146831" y="241303"/>
                    <a:pt x="156194" y="231940"/>
                    <a:pt x="167611" y="231940"/>
                  </a:cubicBezTo>
                  <a:cubicBezTo>
                    <a:pt x="168068" y="231940"/>
                    <a:pt x="168525" y="232054"/>
                    <a:pt x="168981" y="232054"/>
                  </a:cubicBezTo>
                  <a:lnTo>
                    <a:pt x="163158" y="237192"/>
                  </a:lnTo>
                  <a:cubicBezTo>
                    <a:pt x="156650" y="243015"/>
                    <a:pt x="156080" y="253063"/>
                    <a:pt x="161903" y="259685"/>
                  </a:cubicBezTo>
                  <a:moveTo>
                    <a:pt x="214652" y="191407"/>
                  </a:moveTo>
                  <a:cubicBezTo>
                    <a:pt x="201636" y="181360"/>
                    <a:pt x="185309" y="175308"/>
                    <a:pt x="167611" y="175308"/>
                  </a:cubicBezTo>
                  <a:cubicBezTo>
                    <a:pt x="125023" y="175308"/>
                    <a:pt x="90314" y="210018"/>
                    <a:pt x="90314" y="252606"/>
                  </a:cubicBezTo>
                  <a:cubicBezTo>
                    <a:pt x="90314" y="295194"/>
                    <a:pt x="125023" y="329904"/>
                    <a:pt x="167611" y="329904"/>
                  </a:cubicBezTo>
                  <a:cubicBezTo>
                    <a:pt x="210199" y="329904"/>
                    <a:pt x="244909" y="295194"/>
                    <a:pt x="244909" y="252606"/>
                  </a:cubicBezTo>
                  <a:cubicBezTo>
                    <a:pt x="244909" y="239247"/>
                    <a:pt x="241484" y="226574"/>
                    <a:pt x="235432" y="215613"/>
                  </a:cubicBezTo>
                  <a:lnTo>
                    <a:pt x="261122" y="192778"/>
                  </a:lnTo>
                  <a:cubicBezTo>
                    <a:pt x="272311" y="210132"/>
                    <a:pt x="278819" y="230570"/>
                    <a:pt x="278819" y="252720"/>
                  </a:cubicBezTo>
                  <a:cubicBezTo>
                    <a:pt x="278819" y="314033"/>
                    <a:pt x="228924" y="363928"/>
                    <a:pt x="167611" y="363928"/>
                  </a:cubicBezTo>
                  <a:cubicBezTo>
                    <a:pt x="106298" y="363928"/>
                    <a:pt x="56403" y="314033"/>
                    <a:pt x="56403" y="252720"/>
                  </a:cubicBezTo>
                  <a:cubicBezTo>
                    <a:pt x="56403" y="191407"/>
                    <a:pt x="106298" y="141512"/>
                    <a:pt x="167611" y="141512"/>
                  </a:cubicBezTo>
                  <a:cubicBezTo>
                    <a:pt x="195356" y="141512"/>
                    <a:pt x="220704" y="151788"/>
                    <a:pt x="240228" y="168686"/>
                  </a:cubicBezTo>
                  <a:lnTo>
                    <a:pt x="214652" y="191407"/>
                  </a:lnTo>
                  <a:close/>
                  <a:moveTo>
                    <a:pt x="176974" y="252492"/>
                  </a:moveTo>
                  <a:lnTo>
                    <a:pt x="176974" y="252492"/>
                  </a:lnTo>
                  <a:cubicBezTo>
                    <a:pt x="175033" y="254205"/>
                    <a:pt x="172178" y="253976"/>
                    <a:pt x="170466" y="252149"/>
                  </a:cubicBezTo>
                  <a:cubicBezTo>
                    <a:pt x="168753" y="250208"/>
                    <a:pt x="168981" y="247354"/>
                    <a:pt x="170808" y="245641"/>
                  </a:cubicBezTo>
                  <a:lnTo>
                    <a:pt x="401103" y="40694"/>
                  </a:lnTo>
                  <a:lnTo>
                    <a:pt x="407268" y="47545"/>
                  </a:lnTo>
                  <a:lnTo>
                    <a:pt x="176974" y="252492"/>
                  </a:lnTo>
                  <a:close/>
                  <a:moveTo>
                    <a:pt x="324148" y="252606"/>
                  </a:moveTo>
                  <a:cubicBezTo>
                    <a:pt x="324148" y="338810"/>
                    <a:pt x="254043" y="409028"/>
                    <a:pt x="167726" y="409028"/>
                  </a:cubicBezTo>
                  <a:cubicBezTo>
                    <a:pt x="81408" y="409028"/>
                    <a:pt x="11303" y="338924"/>
                    <a:pt x="11303" y="252606"/>
                  </a:cubicBezTo>
                  <a:cubicBezTo>
                    <a:pt x="11303" y="166403"/>
                    <a:pt x="81408" y="96184"/>
                    <a:pt x="167726" y="96184"/>
                  </a:cubicBezTo>
                  <a:cubicBezTo>
                    <a:pt x="208943" y="96184"/>
                    <a:pt x="246279" y="112283"/>
                    <a:pt x="274252" y="138429"/>
                  </a:cubicBezTo>
                  <a:lnTo>
                    <a:pt x="248791" y="161036"/>
                  </a:lnTo>
                  <a:cubicBezTo>
                    <a:pt x="227212" y="141855"/>
                    <a:pt x="198782" y="130094"/>
                    <a:pt x="167726" y="130094"/>
                  </a:cubicBezTo>
                  <a:cubicBezTo>
                    <a:pt x="100133" y="130094"/>
                    <a:pt x="45214" y="185014"/>
                    <a:pt x="45214" y="252606"/>
                  </a:cubicBezTo>
                  <a:cubicBezTo>
                    <a:pt x="45214" y="320199"/>
                    <a:pt x="100133" y="375118"/>
                    <a:pt x="167726" y="375118"/>
                  </a:cubicBezTo>
                  <a:cubicBezTo>
                    <a:pt x="235318" y="375118"/>
                    <a:pt x="290237" y="320199"/>
                    <a:pt x="290237" y="252606"/>
                  </a:cubicBezTo>
                  <a:cubicBezTo>
                    <a:pt x="290237" y="227601"/>
                    <a:pt x="282701" y="204424"/>
                    <a:pt x="269799" y="185014"/>
                  </a:cubicBezTo>
                  <a:lnTo>
                    <a:pt x="295261" y="162407"/>
                  </a:lnTo>
                  <a:cubicBezTo>
                    <a:pt x="313301" y="187868"/>
                    <a:pt x="324148" y="218924"/>
                    <a:pt x="324148" y="252606"/>
                  </a:cubicBezTo>
                </a:path>
              </a:pathLst>
            </a:custGeom>
            <a:solidFill>
              <a:srgbClr val="000000"/>
            </a:solidFill>
            <a:ln w="11235" cap="flat">
              <a:noFill/>
              <a:prstDash val="solid"/>
              <a:miter/>
            </a:ln>
          </p:spPr>
          <p:txBody>
            <a:bodyPr rtlCol="0" anchor="ct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331290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Inleiding</a:t>
            </a:r>
            <a:endParaRPr lang="nl-BE"/>
          </a:p>
        </p:txBody>
      </p:sp>
      <p:sp>
        <p:nvSpPr>
          <p:cNvPr id="3" name="Tijdelijke aanduiding voor tekst 2">
            <a:extLst>
              <a:ext uri="{FF2B5EF4-FFF2-40B4-BE49-F238E27FC236}">
                <a16:creationId xmlns:a16="http://schemas.microsoft.com/office/drawing/2014/main" id="{297349EE-17BA-4715-8453-D311ADE4BABA}"/>
              </a:ext>
            </a:extLst>
          </p:cNvPr>
          <p:cNvSpPr>
            <a:spLocks noGrp="1"/>
          </p:cNvSpPr>
          <p:nvPr>
            <p:ph type="body" sz="quarter" idx="10"/>
          </p:nvPr>
        </p:nvSpPr>
        <p:spPr>
          <a:xfrm>
            <a:off x="233823" y="1941513"/>
            <a:ext cx="11449050" cy="4619625"/>
          </a:xfrm>
        </p:spPr>
        <p:txBody>
          <a:bodyPr vert="horz" lIns="0" tIns="0" rIns="0" bIns="45720" rtlCol="0" anchor="t">
            <a:noAutofit/>
          </a:bodyPr>
          <a:lstStyle/>
          <a:p>
            <a:pPr marL="287655" indent="-287655">
              <a:lnSpc>
                <a:spcPct val="100000"/>
              </a:lnSpc>
              <a:buFont typeface="Arial" panose="020B0604020202020204" pitchFamily="34" charset="0"/>
              <a:buChar char="•"/>
            </a:pPr>
            <a:r>
              <a:rPr lang="nl-BE"/>
              <a:t>Projectteam Personeelspeiling 2022</a:t>
            </a:r>
          </a:p>
          <a:p>
            <a:pPr marL="575945" lvl="1" indent="-287655">
              <a:lnSpc>
                <a:spcPct val="100000"/>
              </a:lnSpc>
            </a:pPr>
            <a:r>
              <a:rPr lang="nl-BE">
                <a:latin typeface="FlandersArtSans-Regular"/>
              </a:rPr>
              <a:t>Kelly De Leebeeck (Projectleider)</a:t>
            </a:r>
            <a:endParaRPr lang="nl-BE"/>
          </a:p>
          <a:p>
            <a:pPr marL="575945" lvl="1" indent="-287655">
              <a:lnSpc>
                <a:spcPct val="100000"/>
              </a:lnSpc>
            </a:pPr>
            <a:r>
              <a:rPr lang="nl-BE">
                <a:latin typeface="FlandersArtSans-Regular"/>
              </a:rPr>
              <a:t>Julius Duvillers</a:t>
            </a:r>
            <a:endParaRPr lang="nl-BE"/>
          </a:p>
          <a:p>
            <a:pPr marL="575945" lvl="1" indent="-287655">
              <a:lnSpc>
                <a:spcPct val="100000"/>
              </a:lnSpc>
              <a:buClr>
                <a:srgbClr val="808080"/>
              </a:buClr>
            </a:pPr>
            <a:r>
              <a:rPr lang="nl-BE">
                <a:solidFill>
                  <a:srgbClr val="7F7F7F"/>
                </a:solidFill>
                <a:latin typeface="FlandersArtSans-Regular"/>
              </a:rPr>
              <a:t>Erwin Vloebergh </a:t>
            </a:r>
            <a:br>
              <a:rPr lang="nl-BE">
                <a:solidFill>
                  <a:srgbClr val="7F7F7F"/>
                </a:solidFill>
                <a:latin typeface="FlandersArtSans-Regular"/>
              </a:rPr>
            </a:br>
            <a:endParaRPr lang="nl-BE">
              <a:solidFill>
                <a:srgbClr val="7F7F7F"/>
              </a:solidFill>
              <a:latin typeface="FlandersArtSans-Regular"/>
            </a:endParaRPr>
          </a:p>
        </p:txBody>
      </p:sp>
      <p:pic>
        <p:nvPicPr>
          <p:cNvPr id="6" name="Afbeelding 5">
            <a:extLst>
              <a:ext uri="{FF2B5EF4-FFF2-40B4-BE49-F238E27FC236}">
                <a16:creationId xmlns:a16="http://schemas.microsoft.com/office/drawing/2014/main" id="{6289DAC3-B4B9-49FA-A38E-B765C88AC7D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5904" y="5103340"/>
            <a:ext cx="12323808" cy="2310714"/>
          </a:xfrm>
          <a:prstGeom prst="rect">
            <a:avLst/>
          </a:prstGeom>
        </p:spPr>
      </p:pic>
    </p:spTree>
    <p:extLst>
      <p:ext uri="{BB962C8B-B14F-4D97-AF65-F5344CB8AC3E}">
        <p14:creationId xmlns:p14="http://schemas.microsoft.com/office/powerpoint/2010/main" val="3116057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9A75724-1664-44C6-B7CA-A5FF313F185E}"/>
              </a:ext>
            </a:extLst>
          </p:cNvPr>
          <p:cNvSpPr>
            <a:spLocks noGrp="1"/>
          </p:cNvSpPr>
          <p:nvPr>
            <p:ph type="pic" sz="quarter" idx="10"/>
          </p:nvPr>
        </p:nvSpPr>
        <p:spPr>
          <a:xfrm>
            <a:off x="6096000" y="291306"/>
            <a:ext cx="5738903" cy="6275388"/>
          </a:xfrm>
        </p:spPr>
      </p:sp>
      <p:sp>
        <p:nvSpPr>
          <p:cNvPr id="3" name="Titel 2">
            <a:extLst>
              <a:ext uri="{FF2B5EF4-FFF2-40B4-BE49-F238E27FC236}">
                <a16:creationId xmlns:a16="http://schemas.microsoft.com/office/drawing/2014/main" id="{D2023CE8-55B4-465E-8487-6A1CD7C4AB22}"/>
              </a:ext>
            </a:extLst>
          </p:cNvPr>
          <p:cNvSpPr>
            <a:spLocks noGrp="1"/>
          </p:cNvSpPr>
          <p:nvPr>
            <p:ph type="ctrTitle"/>
          </p:nvPr>
        </p:nvSpPr>
        <p:spPr>
          <a:xfrm>
            <a:off x="1029364" y="1934611"/>
            <a:ext cx="5989274" cy="2648548"/>
          </a:xfrm>
        </p:spPr>
        <p:txBody>
          <a:bodyPr/>
          <a:lstStyle/>
          <a:p>
            <a:r>
              <a:rPr lang="nl-BE"/>
              <a:t>2. Nieuwe contouren</a:t>
            </a:r>
          </a:p>
        </p:txBody>
      </p:sp>
      <p:grpSp>
        <p:nvGrpSpPr>
          <p:cNvPr id="8" name="Graphic 52">
            <a:extLst>
              <a:ext uri="{FF2B5EF4-FFF2-40B4-BE49-F238E27FC236}">
                <a16:creationId xmlns:a16="http://schemas.microsoft.com/office/drawing/2014/main" id="{37F6459C-3B32-4F59-8A28-E68F1E8AE080}"/>
              </a:ext>
            </a:extLst>
          </p:cNvPr>
          <p:cNvGrpSpPr/>
          <p:nvPr/>
        </p:nvGrpSpPr>
        <p:grpSpPr>
          <a:xfrm>
            <a:off x="7962901" y="1618651"/>
            <a:ext cx="3076574" cy="2715223"/>
            <a:chOff x="2307959" y="5826011"/>
            <a:chExt cx="376782" cy="319695"/>
          </a:xfrm>
        </p:grpSpPr>
        <p:sp>
          <p:nvSpPr>
            <p:cNvPr id="9" name="Vrije vorm: vorm 8">
              <a:extLst>
                <a:ext uri="{FF2B5EF4-FFF2-40B4-BE49-F238E27FC236}">
                  <a16:creationId xmlns:a16="http://schemas.microsoft.com/office/drawing/2014/main" id="{C8FEB0E5-4ED1-433E-ACDC-2A9FCF2F1B16}"/>
                </a:ext>
              </a:extLst>
            </p:cNvPr>
            <p:cNvSpPr/>
            <p:nvPr/>
          </p:nvSpPr>
          <p:spPr>
            <a:xfrm>
              <a:off x="2307959" y="5978208"/>
              <a:ext cx="156079" cy="156079"/>
            </a:xfrm>
            <a:custGeom>
              <a:avLst/>
              <a:gdLst>
                <a:gd name="connsiteX0" fmla="*/ 88715 w 156079"/>
                <a:gd name="connsiteY0" fmla="*/ 156080 h 156079"/>
                <a:gd name="connsiteX1" fmla="*/ 48182 w 156079"/>
                <a:gd name="connsiteY1" fmla="*/ 150942 h 156079"/>
                <a:gd name="connsiteX2" fmla="*/ 50123 w 156079"/>
                <a:gd name="connsiteY2" fmla="*/ 136099 h 156079"/>
                <a:gd name="connsiteX3" fmla="*/ 29458 w 156079"/>
                <a:gd name="connsiteY3" fmla="*/ 120571 h 156079"/>
                <a:gd name="connsiteX4" fmla="*/ 15756 w 156079"/>
                <a:gd name="connsiteY4" fmla="*/ 126280 h 156079"/>
                <a:gd name="connsiteX5" fmla="*/ 0 w 156079"/>
                <a:gd name="connsiteY5" fmla="*/ 88715 h 156079"/>
                <a:gd name="connsiteX6" fmla="*/ 13815 w 156079"/>
                <a:gd name="connsiteY6" fmla="*/ 82892 h 156079"/>
                <a:gd name="connsiteX7" fmla="*/ 13930 w 156079"/>
                <a:gd name="connsiteY7" fmla="*/ 69876 h 156079"/>
                <a:gd name="connsiteX8" fmla="*/ 17012 w 156079"/>
                <a:gd name="connsiteY8" fmla="*/ 57317 h 156079"/>
                <a:gd name="connsiteX9" fmla="*/ 5138 w 156079"/>
                <a:gd name="connsiteY9" fmla="*/ 48297 h 156079"/>
                <a:gd name="connsiteX10" fmla="*/ 29800 w 156079"/>
                <a:gd name="connsiteY10" fmla="*/ 15756 h 156079"/>
                <a:gd name="connsiteX11" fmla="*/ 41674 w 156079"/>
                <a:gd name="connsiteY11" fmla="*/ 24776 h 156079"/>
                <a:gd name="connsiteX12" fmla="*/ 65537 w 156079"/>
                <a:gd name="connsiteY12" fmla="*/ 14843 h 156079"/>
                <a:gd name="connsiteX13" fmla="*/ 67364 w 156079"/>
                <a:gd name="connsiteY13" fmla="*/ 0 h 156079"/>
                <a:gd name="connsiteX14" fmla="*/ 107897 w 156079"/>
                <a:gd name="connsiteY14" fmla="*/ 5138 h 156079"/>
                <a:gd name="connsiteX15" fmla="*/ 105956 w 156079"/>
                <a:gd name="connsiteY15" fmla="*/ 19981 h 156079"/>
                <a:gd name="connsiteX16" fmla="*/ 126622 w 156079"/>
                <a:gd name="connsiteY16" fmla="*/ 35509 h 156079"/>
                <a:gd name="connsiteX17" fmla="*/ 140323 w 156079"/>
                <a:gd name="connsiteY17" fmla="*/ 29800 h 156079"/>
                <a:gd name="connsiteX18" fmla="*/ 156079 w 156079"/>
                <a:gd name="connsiteY18" fmla="*/ 67364 h 156079"/>
                <a:gd name="connsiteX19" fmla="*/ 142264 w 156079"/>
                <a:gd name="connsiteY19" fmla="*/ 73187 h 156079"/>
                <a:gd name="connsiteX20" fmla="*/ 142150 w 156079"/>
                <a:gd name="connsiteY20" fmla="*/ 86203 h 156079"/>
                <a:gd name="connsiteX21" fmla="*/ 139067 w 156079"/>
                <a:gd name="connsiteY21" fmla="*/ 98763 h 156079"/>
                <a:gd name="connsiteX22" fmla="*/ 150941 w 156079"/>
                <a:gd name="connsiteY22" fmla="*/ 107783 h 156079"/>
                <a:gd name="connsiteX23" fmla="*/ 126279 w 156079"/>
                <a:gd name="connsiteY23" fmla="*/ 140323 h 156079"/>
                <a:gd name="connsiteX24" fmla="*/ 114405 w 156079"/>
                <a:gd name="connsiteY24" fmla="*/ 131303 h 156079"/>
                <a:gd name="connsiteX25" fmla="*/ 90542 w 156079"/>
                <a:gd name="connsiteY25" fmla="*/ 141237 h 156079"/>
                <a:gd name="connsiteX26" fmla="*/ 88715 w 156079"/>
                <a:gd name="connsiteY26" fmla="*/ 156080 h 156079"/>
                <a:gd name="connsiteX27" fmla="*/ 60970 w 156079"/>
                <a:gd name="connsiteY27" fmla="*/ 141123 h 156079"/>
                <a:gd name="connsiteX28" fmla="*/ 78782 w 156079"/>
                <a:gd name="connsiteY28" fmla="*/ 143406 h 156079"/>
                <a:gd name="connsiteX29" fmla="*/ 80266 w 156079"/>
                <a:gd name="connsiteY29" fmla="*/ 131303 h 156079"/>
                <a:gd name="connsiteX30" fmla="*/ 84605 w 156079"/>
                <a:gd name="connsiteY30" fmla="*/ 130732 h 156079"/>
                <a:gd name="connsiteX31" fmla="*/ 110865 w 156079"/>
                <a:gd name="connsiteY31" fmla="*/ 119886 h 156079"/>
                <a:gd name="connsiteX32" fmla="*/ 114291 w 156079"/>
                <a:gd name="connsiteY32" fmla="*/ 117145 h 156079"/>
                <a:gd name="connsiteX33" fmla="*/ 123881 w 156079"/>
                <a:gd name="connsiteY33" fmla="*/ 124453 h 156079"/>
                <a:gd name="connsiteX34" fmla="*/ 134728 w 156079"/>
                <a:gd name="connsiteY34" fmla="*/ 110181 h 156079"/>
                <a:gd name="connsiteX35" fmla="*/ 124909 w 156079"/>
                <a:gd name="connsiteY35" fmla="*/ 102759 h 156079"/>
                <a:gd name="connsiteX36" fmla="*/ 126622 w 156079"/>
                <a:gd name="connsiteY36" fmla="*/ 98649 h 156079"/>
                <a:gd name="connsiteX37" fmla="*/ 130618 w 156079"/>
                <a:gd name="connsiteY37" fmla="*/ 84833 h 156079"/>
                <a:gd name="connsiteX38" fmla="*/ 130275 w 156079"/>
                <a:gd name="connsiteY38" fmla="*/ 70561 h 156079"/>
                <a:gd name="connsiteX39" fmla="*/ 129590 w 156079"/>
                <a:gd name="connsiteY39" fmla="*/ 66223 h 156079"/>
                <a:gd name="connsiteX40" fmla="*/ 140894 w 156079"/>
                <a:gd name="connsiteY40" fmla="*/ 61427 h 156079"/>
                <a:gd name="connsiteX41" fmla="*/ 133929 w 156079"/>
                <a:gd name="connsiteY41" fmla="*/ 44871 h 156079"/>
                <a:gd name="connsiteX42" fmla="*/ 122740 w 156079"/>
                <a:gd name="connsiteY42" fmla="*/ 49553 h 156079"/>
                <a:gd name="connsiteX43" fmla="*/ 120114 w 156079"/>
                <a:gd name="connsiteY43" fmla="*/ 46013 h 156079"/>
                <a:gd name="connsiteX44" fmla="*/ 97392 w 156079"/>
                <a:gd name="connsiteY44" fmla="*/ 28887 h 156079"/>
                <a:gd name="connsiteX45" fmla="*/ 93625 w 156079"/>
                <a:gd name="connsiteY45" fmla="*/ 27060 h 156079"/>
                <a:gd name="connsiteX46" fmla="*/ 95223 w 156079"/>
                <a:gd name="connsiteY46" fmla="*/ 14843 h 156079"/>
                <a:gd name="connsiteX47" fmla="*/ 77412 w 156079"/>
                <a:gd name="connsiteY47" fmla="*/ 12559 h 156079"/>
                <a:gd name="connsiteX48" fmla="*/ 75813 w 156079"/>
                <a:gd name="connsiteY48" fmla="*/ 24776 h 156079"/>
                <a:gd name="connsiteX49" fmla="*/ 71474 w 156079"/>
                <a:gd name="connsiteY49" fmla="*/ 25347 h 156079"/>
                <a:gd name="connsiteX50" fmla="*/ 45214 w 156079"/>
                <a:gd name="connsiteY50" fmla="*/ 36194 h 156079"/>
                <a:gd name="connsiteX51" fmla="*/ 41789 w 156079"/>
                <a:gd name="connsiteY51" fmla="*/ 38934 h 156079"/>
                <a:gd name="connsiteX52" fmla="*/ 31969 w 156079"/>
                <a:gd name="connsiteY52" fmla="*/ 31741 h 156079"/>
                <a:gd name="connsiteX53" fmla="*/ 21123 w 156079"/>
                <a:gd name="connsiteY53" fmla="*/ 46013 h 156079"/>
                <a:gd name="connsiteX54" fmla="*/ 30942 w 156079"/>
                <a:gd name="connsiteY54" fmla="*/ 53435 h 156079"/>
                <a:gd name="connsiteX55" fmla="*/ 29229 w 156079"/>
                <a:gd name="connsiteY55" fmla="*/ 57545 h 156079"/>
                <a:gd name="connsiteX56" fmla="*/ 25233 w 156079"/>
                <a:gd name="connsiteY56" fmla="*/ 71360 h 156079"/>
                <a:gd name="connsiteX57" fmla="*/ 25576 w 156079"/>
                <a:gd name="connsiteY57" fmla="*/ 85747 h 156079"/>
                <a:gd name="connsiteX58" fmla="*/ 26261 w 156079"/>
                <a:gd name="connsiteY58" fmla="*/ 90085 h 156079"/>
                <a:gd name="connsiteX59" fmla="*/ 14957 w 156079"/>
                <a:gd name="connsiteY59" fmla="*/ 94881 h 156079"/>
                <a:gd name="connsiteX60" fmla="*/ 21922 w 156079"/>
                <a:gd name="connsiteY60" fmla="*/ 111437 h 156079"/>
                <a:gd name="connsiteX61" fmla="*/ 33111 w 156079"/>
                <a:gd name="connsiteY61" fmla="*/ 106755 h 156079"/>
                <a:gd name="connsiteX62" fmla="*/ 35737 w 156079"/>
                <a:gd name="connsiteY62" fmla="*/ 110295 h 156079"/>
                <a:gd name="connsiteX63" fmla="*/ 58458 w 156079"/>
                <a:gd name="connsiteY63" fmla="*/ 127421 h 156079"/>
                <a:gd name="connsiteX64" fmla="*/ 62569 w 156079"/>
                <a:gd name="connsiteY64" fmla="*/ 129020 h 156079"/>
                <a:gd name="connsiteX65" fmla="*/ 60970 w 156079"/>
                <a:gd name="connsiteY65" fmla="*/ 141123 h 15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6079" h="156079">
                  <a:moveTo>
                    <a:pt x="88715" y="156080"/>
                  </a:moveTo>
                  <a:lnTo>
                    <a:pt x="48182" y="150942"/>
                  </a:lnTo>
                  <a:lnTo>
                    <a:pt x="50123" y="136099"/>
                  </a:lnTo>
                  <a:cubicBezTo>
                    <a:pt x="42131" y="132331"/>
                    <a:pt x="35166" y="126965"/>
                    <a:pt x="29458" y="120571"/>
                  </a:cubicBezTo>
                  <a:lnTo>
                    <a:pt x="15756" y="126280"/>
                  </a:lnTo>
                  <a:lnTo>
                    <a:pt x="0" y="88715"/>
                  </a:lnTo>
                  <a:lnTo>
                    <a:pt x="13815" y="82892"/>
                  </a:lnTo>
                  <a:cubicBezTo>
                    <a:pt x="13359" y="78211"/>
                    <a:pt x="13473" y="73987"/>
                    <a:pt x="13930" y="69876"/>
                  </a:cubicBezTo>
                  <a:cubicBezTo>
                    <a:pt x="14500" y="65766"/>
                    <a:pt x="15414" y="61655"/>
                    <a:pt x="17012" y="57317"/>
                  </a:cubicBezTo>
                  <a:lnTo>
                    <a:pt x="5138" y="48297"/>
                  </a:lnTo>
                  <a:lnTo>
                    <a:pt x="29800" y="15756"/>
                  </a:lnTo>
                  <a:lnTo>
                    <a:pt x="41674" y="24776"/>
                  </a:lnTo>
                  <a:cubicBezTo>
                    <a:pt x="48753" y="19981"/>
                    <a:pt x="56974" y="16556"/>
                    <a:pt x="65537" y="14843"/>
                  </a:cubicBezTo>
                  <a:lnTo>
                    <a:pt x="67364" y="0"/>
                  </a:lnTo>
                  <a:lnTo>
                    <a:pt x="107897" y="5138"/>
                  </a:lnTo>
                  <a:lnTo>
                    <a:pt x="105956" y="19981"/>
                  </a:lnTo>
                  <a:cubicBezTo>
                    <a:pt x="113948" y="23749"/>
                    <a:pt x="120913" y="29115"/>
                    <a:pt x="126622" y="35509"/>
                  </a:cubicBezTo>
                  <a:lnTo>
                    <a:pt x="140323" y="29800"/>
                  </a:lnTo>
                  <a:lnTo>
                    <a:pt x="156079" y="67364"/>
                  </a:lnTo>
                  <a:lnTo>
                    <a:pt x="142264" y="73187"/>
                  </a:lnTo>
                  <a:cubicBezTo>
                    <a:pt x="142720" y="77869"/>
                    <a:pt x="142606" y="82093"/>
                    <a:pt x="142150" y="86203"/>
                  </a:cubicBezTo>
                  <a:cubicBezTo>
                    <a:pt x="141579" y="90314"/>
                    <a:pt x="140665" y="94310"/>
                    <a:pt x="139067" y="98763"/>
                  </a:cubicBezTo>
                  <a:lnTo>
                    <a:pt x="150941" y="107783"/>
                  </a:lnTo>
                  <a:lnTo>
                    <a:pt x="126279" y="140323"/>
                  </a:lnTo>
                  <a:lnTo>
                    <a:pt x="114405" y="131303"/>
                  </a:lnTo>
                  <a:cubicBezTo>
                    <a:pt x="107326" y="136099"/>
                    <a:pt x="99105" y="139524"/>
                    <a:pt x="90542" y="141237"/>
                  </a:cubicBezTo>
                  <a:lnTo>
                    <a:pt x="88715" y="156080"/>
                  </a:lnTo>
                  <a:close/>
                  <a:moveTo>
                    <a:pt x="60970" y="141123"/>
                  </a:moveTo>
                  <a:lnTo>
                    <a:pt x="78782" y="143406"/>
                  </a:lnTo>
                  <a:lnTo>
                    <a:pt x="80266" y="131303"/>
                  </a:lnTo>
                  <a:lnTo>
                    <a:pt x="84605" y="130732"/>
                  </a:lnTo>
                  <a:cubicBezTo>
                    <a:pt x="94310" y="129476"/>
                    <a:pt x="103444" y="125709"/>
                    <a:pt x="110865" y="119886"/>
                  </a:cubicBezTo>
                  <a:lnTo>
                    <a:pt x="114291" y="117145"/>
                  </a:lnTo>
                  <a:lnTo>
                    <a:pt x="123881" y="124453"/>
                  </a:lnTo>
                  <a:lnTo>
                    <a:pt x="134728" y="110181"/>
                  </a:lnTo>
                  <a:lnTo>
                    <a:pt x="124909" y="102759"/>
                  </a:lnTo>
                  <a:lnTo>
                    <a:pt x="126622" y="98649"/>
                  </a:lnTo>
                  <a:cubicBezTo>
                    <a:pt x="128791" y="93511"/>
                    <a:pt x="130047" y="89172"/>
                    <a:pt x="130618" y="84833"/>
                  </a:cubicBezTo>
                  <a:cubicBezTo>
                    <a:pt x="131189" y="80495"/>
                    <a:pt x="131074" y="76042"/>
                    <a:pt x="130275" y="70561"/>
                  </a:cubicBezTo>
                  <a:lnTo>
                    <a:pt x="129590" y="66223"/>
                  </a:lnTo>
                  <a:lnTo>
                    <a:pt x="140894" y="61427"/>
                  </a:lnTo>
                  <a:lnTo>
                    <a:pt x="133929" y="44871"/>
                  </a:lnTo>
                  <a:lnTo>
                    <a:pt x="122740" y="49553"/>
                  </a:lnTo>
                  <a:lnTo>
                    <a:pt x="120114" y="46013"/>
                  </a:lnTo>
                  <a:cubicBezTo>
                    <a:pt x="114405" y="38478"/>
                    <a:pt x="106527" y="32540"/>
                    <a:pt x="97392" y="28887"/>
                  </a:cubicBezTo>
                  <a:lnTo>
                    <a:pt x="93625" y="27060"/>
                  </a:lnTo>
                  <a:lnTo>
                    <a:pt x="95223" y="14843"/>
                  </a:lnTo>
                  <a:lnTo>
                    <a:pt x="77412" y="12559"/>
                  </a:lnTo>
                  <a:lnTo>
                    <a:pt x="75813" y="24776"/>
                  </a:lnTo>
                  <a:lnTo>
                    <a:pt x="71474" y="25347"/>
                  </a:lnTo>
                  <a:cubicBezTo>
                    <a:pt x="61769" y="26603"/>
                    <a:pt x="52635" y="30371"/>
                    <a:pt x="45214" y="36194"/>
                  </a:cubicBezTo>
                  <a:lnTo>
                    <a:pt x="41789" y="38934"/>
                  </a:lnTo>
                  <a:lnTo>
                    <a:pt x="31969" y="31741"/>
                  </a:lnTo>
                  <a:lnTo>
                    <a:pt x="21123" y="46013"/>
                  </a:lnTo>
                  <a:lnTo>
                    <a:pt x="30942" y="53435"/>
                  </a:lnTo>
                  <a:lnTo>
                    <a:pt x="29229" y="57545"/>
                  </a:lnTo>
                  <a:cubicBezTo>
                    <a:pt x="27060" y="62683"/>
                    <a:pt x="25804" y="67022"/>
                    <a:pt x="25233" y="71360"/>
                  </a:cubicBezTo>
                  <a:cubicBezTo>
                    <a:pt x="24662" y="75585"/>
                    <a:pt x="24776" y="80152"/>
                    <a:pt x="25576" y="85747"/>
                  </a:cubicBezTo>
                  <a:lnTo>
                    <a:pt x="26261" y="90085"/>
                  </a:lnTo>
                  <a:lnTo>
                    <a:pt x="14957" y="94881"/>
                  </a:lnTo>
                  <a:lnTo>
                    <a:pt x="21922" y="111437"/>
                  </a:lnTo>
                  <a:lnTo>
                    <a:pt x="33111" y="106755"/>
                  </a:lnTo>
                  <a:lnTo>
                    <a:pt x="35737" y="110295"/>
                  </a:lnTo>
                  <a:cubicBezTo>
                    <a:pt x="41446" y="117830"/>
                    <a:pt x="49324" y="123768"/>
                    <a:pt x="58458" y="127421"/>
                  </a:cubicBezTo>
                  <a:lnTo>
                    <a:pt x="62569" y="129020"/>
                  </a:lnTo>
                  <a:lnTo>
                    <a:pt x="60970" y="141123"/>
                  </a:ln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0" name="Vrije vorm: vorm 9">
              <a:extLst>
                <a:ext uri="{FF2B5EF4-FFF2-40B4-BE49-F238E27FC236}">
                  <a16:creationId xmlns:a16="http://schemas.microsoft.com/office/drawing/2014/main" id="{3F80A889-8BC1-4333-9552-02459EA38897}"/>
                </a:ext>
              </a:extLst>
            </p:cNvPr>
            <p:cNvSpPr/>
            <p:nvPr/>
          </p:nvSpPr>
          <p:spPr>
            <a:xfrm>
              <a:off x="2399642" y="5826011"/>
              <a:ext cx="131645" cy="131303"/>
            </a:xfrm>
            <a:custGeom>
              <a:avLst/>
              <a:gdLst>
                <a:gd name="connsiteX0" fmla="*/ 71703 w 131645"/>
                <a:gd name="connsiteY0" fmla="*/ 131303 h 131303"/>
                <a:gd name="connsiteX1" fmla="*/ 36765 w 131645"/>
                <a:gd name="connsiteY1" fmla="*/ 124909 h 131303"/>
                <a:gd name="connsiteX2" fmla="*/ 39048 w 131645"/>
                <a:gd name="connsiteY2" fmla="*/ 112578 h 131303"/>
                <a:gd name="connsiteX3" fmla="*/ 23635 w 131645"/>
                <a:gd name="connsiteY3" fmla="*/ 99562 h 131303"/>
                <a:gd name="connsiteX4" fmla="*/ 11874 w 131645"/>
                <a:gd name="connsiteY4" fmla="*/ 103558 h 131303"/>
                <a:gd name="connsiteX5" fmla="*/ 0 w 131645"/>
                <a:gd name="connsiteY5" fmla="*/ 70105 h 131303"/>
                <a:gd name="connsiteX6" fmla="*/ 11874 w 131645"/>
                <a:gd name="connsiteY6" fmla="*/ 65880 h 131303"/>
                <a:gd name="connsiteX7" fmla="*/ 12559 w 131645"/>
                <a:gd name="connsiteY7" fmla="*/ 55832 h 131303"/>
                <a:gd name="connsiteX8" fmla="*/ 15528 w 131645"/>
                <a:gd name="connsiteY8" fmla="*/ 46127 h 131303"/>
                <a:gd name="connsiteX9" fmla="*/ 5937 w 131645"/>
                <a:gd name="connsiteY9" fmla="*/ 37907 h 131303"/>
                <a:gd name="connsiteX10" fmla="*/ 29001 w 131645"/>
                <a:gd name="connsiteY10" fmla="*/ 10847 h 131303"/>
                <a:gd name="connsiteX11" fmla="*/ 38477 w 131645"/>
                <a:gd name="connsiteY11" fmla="*/ 18953 h 131303"/>
                <a:gd name="connsiteX12" fmla="*/ 57545 w 131645"/>
                <a:gd name="connsiteY12" fmla="*/ 12331 h 131303"/>
                <a:gd name="connsiteX13" fmla="*/ 59943 w 131645"/>
                <a:gd name="connsiteY13" fmla="*/ 0 h 131303"/>
                <a:gd name="connsiteX14" fmla="*/ 94881 w 131645"/>
                <a:gd name="connsiteY14" fmla="*/ 6508 h 131303"/>
                <a:gd name="connsiteX15" fmla="*/ 92597 w 131645"/>
                <a:gd name="connsiteY15" fmla="*/ 18953 h 131303"/>
                <a:gd name="connsiteX16" fmla="*/ 108011 w 131645"/>
                <a:gd name="connsiteY16" fmla="*/ 31970 h 131303"/>
                <a:gd name="connsiteX17" fmla="*/ 119771 w 131645"/>
                <a:gd name="connsiteY17" fmla="*/ 27859 h 131303"/>
                <a:gd name="connsiteX18" fmla="*/ 131645 w 131645"/>
                <a:gd name="connsiteY18" fmla="*/ 61313 h 131303"/>
                <a:gd name="connsiteX19" fmla="*/ 119771 w 131645"/>
                <a:gd name="connsiteY19" fmla="*/ 65537 h 131303"/>
                <a:gd name="connsiteX20" fmla="*/ 118972 w 131645"/>
                <a:gd name="connsiteY20" fmla="*/ 75585 h 131303"/>
                <a:gd name="connsiteX21" fmla="*/ 116117 w 131645"/>
                <a:gd name="connsiteY21" fmla="*/ 85290 h 131303"/>
                <a:gd name="connsiteX22" fmla="*/ 125708 w 131645"/>
                <a:gd name="connsiteY22" fmla="*/ 93511 h 131303"/>
                <a:gd name="connsiteX23" fmla="*/ 102645 w 131645"/>
                <a:gd name="connsiteY23" fmla="*/ 120457 h 131303"/>
                <a:gd name="connsiteX24" fmla="*/ 93168 w 131645"/>
                <a:gd name="connsiteY24" fmla="*/ 112350 h 131303"/>
                <a:gd name="connsiteX25" fmla="*/ 74100 w 131645"/>
                <a:gd name="connsiteY25" fmla="*/ 118972 h 131303"/>
                <a:gd name="connsiteX26" fmla="*/ 71703 w 131645"/>
                <a:gd name="connsiteY26" fmla="*/ 131303 h 131303"/>
                <a:gd name="connsiteX27" fmla="*/ 50009 w 131645"/>
                <a:gd name="connsiteY27" fmla="*/ 115775 h 131303"/>
                <a:gd name="connsiteX28" fmla="*/ 62454 w 131645"/>
                <a:gd name="connsiteY28" fmla="*/ 118059 h 131303"/>
                <a:gd name="connsiteX29" fmla="*/ 64281 w 131645"/>
                <a:gd name="connsiteY29" fmla="*/ 108468 h 131303"/>
                <a:gd name="connsiteX30" fmla="*/ 68734 w 131645"/>
                <a:gd name="connsiteY30" fmla="*/ 108125 h 131303"/>
                <a:gd name="connsiteX31" fmla="*/ 90314 w 131645"/>
                <a:gd name="connsiteY31" fmla="*/ 100590 h 131303"/>
                <a:gd name="connsiteX32" fmla="*/ 93967 w 131645"/>
                <a:gd name="connsiteY32" fmla="*/ 98078 h 131303"/>
                <a:gd name="connsiteX33" fmla="*/ 101389 w 131645"/>
                <a:gd name="connsiteY33" fmla="*/ 104358 h 131303"/>
                <a:gd name="connsiteX34" fmla="*/ 109609 w 131645"/>
                <a:gd name="connsiteY34" fmla="*/ 94653 h 131303"/>
                <a:gd name="connsiteX35" fmla="*/ 102074 w 131645"/>
                <a:gd name="connsiteY35" fmla="*/ 88259 h 131303"/>
                <a:gd name="connsiteX36" fmla="*/ 104015 w 131645"/>
                <a:gd name="connsiteY36" fmla="*/ 84262 h 131303"/>
                <a:gd name="connsiteX37" fmla="*/ 107782 w 131645"/>
                <a:gd name="connsiteY37" fmla="*/ 73416 h 131303"/>
                <a:gd name="connsiteX38" fmla="*/ 108125 w 131645"/>
                <a:gd name="connsiteY38" fmla="*/ 61998 h 131303"/>
                <a:gd name="connsiteX39" fmla="*/ 107782 w 131645"/>
                <a:gd name="connsiteY39" fmla="*/ 57659 h 131303"/>
                <a:gd name="connsiteX40" fmla="*/ 117031 w 131645"/>
                <a:gd name="connsiteY40" fmla="*/ 54348 h 131303"/>
                <a:gd name="connsiteX41" fmla="*/ 112806 w 131645"/>
                <a:gd name="connsiteY41" fmla="*/ 42360 h 131303"/>
                <a:gd name="connsiteX42" fmla="*/ 103672 w 131645"/>
                <a:gd name="connsiteY42" fmla="*/ 45557 h 131303"/>
                <a:gd name="connsiteX43" fmla="*/ 101160 w 131645"/>
                <a:gd name="connsiteY43" fmla="*/ 41903 h 131303"/>
                <a:gd name="connsiteX44" fmla="*/ 83805 w 131645"/>
                <a:gd name="connsiteY44" fmla="*/ 27174 h 131303"/>
                <a:gd name="connsiteX45" fmla="*/ 79809 w 131645"/>
                <a:gd name="connsiteY45" fmla="*/ 25347 h 131303"/>
                <a:gd name="connsiteX46" fmla="*/ 81636 w 131645"/>
                <a:gd name="connsiteY46" fmla="*/ 15642 h 131303"/>
                <a:gd name="connsiteX47" fmla="*/ 69077 w 131645"/>
                <a:gd name="connsiteY47" fmla="*/ 13359 h 131303"/>
                <a:gd name="connsiteX48" fmla="*/ 67250 w 131645"/>
                <a:gd name="connsiteY48" fmla="*/ 23064 h 131303"/>
                <a:gd name="connsiteX49" fmla="*/ 62797 w 131645"/>
                <a:gd name="connsiteY49" fmla="*/ 23406 h 131303"/>
                <a:gd name="connsiteX50" fmla="*/ 41332 w 131645"/>
                <a:gd name="connsiteY50" fmla="*/ 30942 h 131303"/>
                <a:gd name="connsiteX51" fmla="*/ 37678 w 131645"/>
                <a:gd name="connsiteY51" fmla="*/ 33454 h 131303"/>
                <a:gd name="connsiteX52" fmla="*/ 30257 w 131645"/>
                <a:gd name="connsiteY52" fmla="*/ 27174 h 131303"/>
                <a:gd name="connsiteX53" fmla="*/ 22036 w 131645"/>
                <a:gd name="connsiteY53" fmla="*/ 36651 h 131303"/>
                <a:gd name="connsiteX54" fmla="*/ 29572 w 131645"/>
                <a:gd name="connsiteY54" fmla="*/ 43045 h 131303"/>
                <a:gd name="connsiteX55" fmla="*/ 27631 w 131645"/>
                <a:gd name="connsiteY55" fmla="*/ 47041 h 131303"/>
                <a:gd name="connsiteX56" fmla="*/ 23863 w 131645"/>
                <a:gd name="connsiteY56" fmla="*/ 57888 h 131303"/>
                <a:gd name="connsiteX57" fmla="*/ 23520 w 131645"/>
                <a:gd name="connsiteY57" fmla="*/ 69305 h 131303"/>
                <a:gd name="connsiteX58" fmla="*/ 23863 w 131645"/>
                <a:gd name="connsiteY58" fmla="*/ 73644 h 131303"/>
                <a:gd name="connsiteX59" fmla="*/ 14615 w 131645"/>
                <a:gd name="connsiteY59" fmla="*/ 77069 h 131303"/>
                <a:gd name="connsiteX60" fmla="*/ 18839 w 131645"/>
                <a:gd name="connsiteY60" fmla="*/ 89058 h 131303"/>
                <a:gd name="connsiteX61" fmla="*/ 27973 w 131645"/>
                <a:gd name="connsiteY61" fmla="*/ 85861 h 131303"/>
                <a:gd name="connsiteX62" fmla="*/ 30485 w 131645"/>
                <a:gd name="connsiteY62" fmla="*/ 89515 h 131303"/>
                <a:gd name="connsiteX63" fmla="*/ 47954 w 131645"/>
                <a:gd name="connsiteY63" fmla="*/ 104243 h 131303"/>
                <a:gd name="connsiteX64" fmla="*/ 51950 w 131645"/>
                <a:gd name="connsiteY64" fmla="*/ 106070 h 131303"/>
                <a:gd name="connsiteX65" fmla="*/ 50009 w 131645"/>
                <a:gd name="connsiteY65" fmla="*/ 115775 h 13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1645" h="131303">
                  <a:moveTo>
                    <a:pt x="71703" y="131303"/>
                  </a:moveTo>
                  <a:lnTo>
                    <a:pt x="36765" y="124909"/>
                  </a:lnTo>
                  <a:lnTo>
                    <a:pt x="39048" y="112578"/>
                  </a:lnTo>
                  <a:cubicBezTo>
                    <a:pt x="33111" y="109153"/>
                    <a:pt x="27859" y="104700"/>
                    <a:pt x="23635" y="99562"/>
                  </a:cubicBezTo>
                  <a:lnTo>
                    <a:pt x="11874" y="103558"/>
                  </a:lnTo>
                  <a:lnTo>
                    <a:pt x="0" y="70105"/>
                  </a:lnTo>
                  <a:lnTo>
                    <a:pt x="11874" y="65880"/>
                  </a:lnTo>
                  <a:cubicBezTo>
                    <a:pt x="11760" y="62226"/>
                    <a:pt x="11989" y="59029"/>
                    <a:pt x="12559" y="55832"/>
                  </a:cubicBezTo>
                  <a:cubicBezTo>
                    <a:pt x="13130" y="52636"/>
                    <a:pt x="14158" y="49439"/>
                    <a:pt x="15528" y="46127"/>
                  </a:cubicBezTo>
                  <a:lnTo>
                    <a:pt x="5937" y="37907"/>
                  </a:lnTo>
                  <a:lnTo>
                    <a:pt x="29001" y="10847"/>
                  </a:lnTo>
                  <a:lnTo>
                    <a:pt x="38477" y="18953"/>
                  </a:lnTo>
                  <a:cubicBezTo>
                    <a:pt x="44300" y="15642"/>
                    <a:pt x="50808" y="13359"/>
                    <a:pt x="57545" y="12331"/>
                  </a:cubicBezTo>
                  <a:lnTo>
                    <a:pt x="59943" y="0"/>
                  </a:lnTo>
                  <a:lnTo>
                    <a:pt x="94881" y="6508"/>
                  </a:lnTo>
                  <a:lnTo>
                    <a:pt x="92597" y="18953"/>
                  </a:lnTo>
                  <a:cubicBezTo>
                    <a:pt x="98534" y="22379"/>
                    <a:pt x="103786" y="26832"/>
                    <a:pt x="108011" y="31970"/>
                  </a:cubicBezTo>
                  <a:lnTo>
                    <a:pt x="119771" y="27859"/>
                  </a:lnTo>
                  <a:lnTo>
                    <a:pt x="131645" y="61313"/>
                  </a:lnTo>
                  <a:lnTo>
                    <a:pt x="119771" y="65537"/>
                  </a:lnTo>
                  <a:cubicBezTo>
                    <a:pt x="119885" y="69191"/>
                    <a:pt x="119657" y="72502"/>
                    <a:pt x="118972" y="75585"/>
                  </a:cubicBezTo>
                  <a:cubicBezTo>
                    <a:pt x="118401" y="78782"/>
                    <a:pt x="117487" y="81865"/>
                    <a:pt x="116117" y="85290"/>
                  </a:cubicBezTo>
                  <a:lnTo>
                    <a:pt x="125708" y="93511"/>
                  </a:lnTo>
                  <a:lnTo>
                    <a:pt x="102645" y="120457"/>
                  </a:lnTo>
                  <a:lnTo>
                    <a:pt x="93168" y="112350"/>
                  </a:lnTo>
                  <a:cubicBezTo>
                    <a:pt x="87345" y="115661"/>
                    <a:pt x="80837" y="117945"/>
                    <a:pt x="74100" y="118972"/>
                  </a:cubicBezTo>
                  <a:lnTo>
                    <a:pt x="71703" y="131303"/>
                  </a:lnTo>
                  <a:close/>
                  <a:moveTo>
                    <a:pt x="50009" y="115775"/>
                  </a:moveTo>
                  <a:lnTo>
                    <a:pt x="62454" y="118059"/>
                  </a:lnTo>
                  <a:lnTo>
                    <a:pt x="64281" y="108468"/>
                  </a:lnTo>
                  <a:lnTo>
                    <a:pt x="68734" y="108125"/>
                  </a:lnTo>
                  <a:cubicBezTo>
                    <a:pt x="76612" y="107555"/>
                    <a:pt x="84034" y="105043"/>
                    <a:pt x="90314" y="100590"/>
                  </a:cubicBezTo>
                  <a:lnTo>
                    <a:pt x="93967" y="98078"/>
                  </a:lnTo>
                  <a:lnTo>
                    <a:pt x="101389" y="104358"/>
                  </a:lnTo>
                  <a:lnTo>
                    <a:pt x="109609" y="94653"/>
                  </a:lnTo>
                  <a:lnTo>
                    <a:pt x="102074" y="88259"/>
                  </a:lnTo>
                  <a:lnTo>
                    <a:pt x="104015" y="84262"/>
                  </a:lnTo>
                  <a:cubicBezTo>
                    <a:pt x="105956" y="80266"/>
                    <a:pt x="107212" y="76841"/>
                    <a:pt x="107782" y="73416"/>
                  </a:cubicBezTo>
                  <a:cubicBezTo>
                    <a:pt x="108468" y="69990"/>
                    <a:pt x="108582" y="66337"/>
                    <a:pt x="108125" y="61998"/>
                  </a:cubicBezTo>
                  <a:lnTo>
                    <a:pt x="107782" y="57659"/>
                  </a:lnTo>
                  <a:lnTo>
                    <a:pt x="117031" y="54348"/>
                  </a:lnTo>
                  <a:lnTo>
                    <a:pt x="112806" y="42360"/>
                  </a:lnTo>
                  <a:lnTo>
                    <a:pt x="103672" y="45557"/>
                  </a:lnTo>
                  <a:lnTo>
                    <a:pt x="101160" y="41903"/>
                  </a:lnTo>
                  <a:cubicBezTo>
                    <a:pt x="96936" y="35623"/>
                    <a:pt x="90884" y="30485"/>
                    <a:pt x="83805" y="27174"/>
                  </a:cubicBezTo>
                  <a:lnTo>
                    <a:pt x="79809" y="25347"/>
                  </a:lnTo>
                  <a:lnTo>
                    <a:pt x="81636" y="15642"/>
                  </a:lnTo>
                  <a:lnTo>
                    <a:pt x="69077" y="13359"/>
                  </a:lnTo>
                  <a:lnTo>
                    <a:pt x="67250" y="23064"/>
                  </a:lnTo>
                  <a:lnTo>
                    <a:pt x="62797" y="23406"/>
                  </a:lnTo>
                  <a:cubicBezTo>
                    <a:pt x="54919" y="23977"/>
                    <a:pt x="47497" y="26489"/>
                    <a:pt x="41332" y="30942"/>
                  </a:cubicBezTo>
                  <a:lnTo>
                    <a:pt x="37678" y="33454"/>
                  </a:lnTo>
                  <a:lnTo>
                    <a:pt x="30257" y="27174"/>
                  </a:lnTo>
                  <a:lnTo>
                    <a:pt x="22036" y="36651"/>
                  </a:lnTo>
                  <a:lnTo>
                    <a:pt x="29572" y="43045"/>
                  </a:lnTo>
                  <a:lnTo>
                    <a:pt x="27631" y="47041"/>
                  </a:lnTo>
                  <a:cubicBezTo>
                    <a:pt x="25690" y="51037"/>
                    <a:pt x="24434" y="54462"/>
                    <a:pt x="23863" y="57888"/>
                  </a:cubicBezTo>
                  <a:cubicBezTo>
                    <a:pt x="23178" y="61313"/>
                    <a:pt x="23064" y="64967"/>
                    <a:pt x="23520" y="69305"/>
                  </a:cubicBezTo>
                  <a:lnTo>
                    <a:pt x="23863" y="73644"/>
                  </a:lnTo>
                  <a:lnTo>
                    <a:pt x="14615" y="77069"/>
                  </a:lnTo>
                  <a:lnTo>
                    <a:pt x="18839" y="89058"/>
                  </a:lnTo>
                  <a:lnTo>
                    <a:pt x="27973" y="85861"/>
                  </a:lnTo>
                  <a:lnTo>
                    <a:pt x="30485" y="89515"/>
                  </a:lnTo>
                  <a:cubicBezTo>
                    <a:pt x="34710" y="95794"/>
                    <a:pt x="40761" y="100932"/>
                    <a:pt x="47954" y="104243"/>
                  </a:cubicBezTo>
                  <a:lnTo>
                    <a:pt x="51950" y="106070"/>
                  </a:lnTo>
                  <a:lnTo>
                    <a:pt x="50009" y="115775"/>
                  </a:ln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1" name="Vrije vorm: vorm 10">
              <a:extLst>
                <a:ext uri="{FF2B5EF4-FFF2-40B4-BE49-F238E27FC236}">
                  <a16:creationId xmlns:a16="http://schemas.microsoft.com/office/drawing/2014/main" id="{E9227B9A-EC52-4655-A778-D300244A87D9}"/>
                </a:ext>
              </a:extLst>
            </p:cNvPr>
            <p:cNvSpPr/>
            <p:nvPr/>
          </p:nvSpPr>
          <p:spPr>
            <a:xfrm>
              <a:off x="2460841" y="5915183"/>
              <a:ext cx="229608" cy="231207"/>
            </a:xfrm>
            <a:custGeom>
              <a:avLst/>
              <a:gdLst>
                <a:gd name="connsiteX0" fmla="*/ 93054 w 229608"/>
                <a:gd name="connsiteY0" fmla="*/ 231208 h 231207"/>
                <a:gd name="connsiteX1" fmla="*/ 91798 w 229608"/>
                <a:gd name="connsiteY1" fmla="*/ 209286 h 231207"/>
                <a:gd name="connsiteX2" fmla="*/ 53320 w 229608"/>
                <a:gd name="connsiteY2" fmla="*/ 189990 h 231207"/>
                <a:gd name="connsiteX3" fmla="*/ 34938 w 229608"/>
                <a:gd name="connsiteY3" fmla="*/ 202093 h 231207"/>
                <a:gd name="connsiteX4" fmla="*/ 3768 w 229608"/>
                <a:gd name="connsiteY4" fmla="*/ 154710 h 231207"/>
                <a:gd name="connsiteX5" fmla="*/ 22150 w 229608"/>
                <a:gd name="connsiteY5" fmla="*/ 142607 h 231207"/>
                <a:gd name="connsiteX6" fmla="*/ 18382 w 229608"/>
                <a:gd name="connsiteY6" fmla="*/ 121256 h 231207"/>
                <a:gd name="connsiteX7" fmla="*/ 19638 w 229608"/>
                <a:gd name="connsiteY7" fmla="*/ 99562 h 231207"/>
                <a:gd name="connsiteX8" fmla="*/ 0 w 229608"/>
                <a:gd name="connsiteY8" fmla="*/ 89629 h 231207"/>
                <a:gd name="connsiteX9" fmla="*/ 25461 w 229608"/>
                <a:gd name="connsiteY9" fmla="*/ 39048 h 231207"/>
                <a:gd name="connsiteX10" fmla="*/ 45100 w 229608"/>
                <a:gd name="connsiteY10" fmla="*/ 48868 h 231207"/>
                <a:gd name="connsiteX11" fmla="*/ 81179 w 229608"/>
                <a:gd name="connsiteY11" fmla="*/ 25233 h 231207"/>
                <a:gd name="connsiteX12" fmla="*/ 79923 w 229608"/>
                <a:gd name="connsiteY12" fmla="*/ 3311 h 231207"/>
                <a:gd name="connsiteX13" fmla="*/ 136555 w 229608"/>
                <a:gd name="connsiteY13" fmla="*/ 0 h 231207"/>
                <a:gd name="connsiteX14" fmla="*/ 137811 w 229608"/>
                <a:gd name="connsiteY14" fmla="*/ 21922 h 231207"/>
                <a:gd name="connsiteX15" fmla="*/ 176288 w 229608"/>
                <a:gd name="connsiteY15" fmla="*/ 41218 h 231207"/>
                <a:gd name="connsiteX16" fmla="*/ 194671 w 229608"/>
                <a:gd name="connsiteY16" fmla="*/ 29115 h 231207"/>
                <a:gd name="connsiteX17" fmla="*/ 225841 w 229608"/>
                <a:gd name="connsiteY17" fmla="*/ 76498 h 231207"/>
                <a:gd name="connsiteX18" fmla="*/ 207458 w 229608"/>
                <a:gd name="connsiteY18" fmla="*/ 88601 h 231207"/>
                <a:gd name="connsiteX19" fmla="*/ 211226 w 229608"/>
                <a:gd name="connsiteY19" fmla="*/ 109952 h 231207"/>
                <a:gd name="connsiteX20" fmla="*/ 209970 w 229608"/>
                <a:gd name="connsiteY20" fmla="*/ 131646 h 231207"/>
                <a:gd name="connsiteX21" fmla="*/ 229609 w 229608"/>
                <a:gd name="connsiteY21" fmla="*/ 141579 h 231207"/>
                <a:gd name="connsiteX22" fmla="*/ 204147 w 229608"/>
                <a:gd name="connsiteY22" fmla="*/ 192274 h 231207"/>
                <a:gd name="connsiteX23" fmla="*/ 184509 w 229608"/>
                <a:gd name="connsiteY23" fmla="*/ 182455 h 231207"/>
                <a:gd name="connsiteX24" fmla="*/ 148429 w 229608"/>
                <a:gd name="connsiteY24" fmla="*/ 206089 h 231207"/>
                <a:gd name="connsiteX25" fmla="*/ 149685 w 229608"/>
                <a:gd name="connsiteY25" fmla="*/ 228011 h 231207"/>
                <a:gd name="connsiteX26" fmla="*/ 93054 w 229608"/>
                <a:gd name="connsiteY26" fmla="*/ 231208 h 231207"/>
                <a:gd name="connsiteX27" fmla="*/ 54234 w 229608"/>
                <a:gd name="connsiteY27" fmla="*/ 175604 h 231207"/>
                <a:gd name="connsiteX28" fmla="*/ 57545 w 229608"/>
                <a:gd name="connsiteY28" fmla="*/ 178573 h 231207"/>
                <a:gd name="connsiteX29" fmla="*/ 98306 w 229608"/>
                <a:gd name="connsiteY29" fmla="*/ 199010 h 231207"/>
                <a:gd name="connsiteX30" fmla="*/ 102645 w 229608"/>
                <a:gd name="connsiteY30" fmla="*/ 199809 h 231207"/>
                <a:gd name="connsiteX31" fmla="*/ 103786 w 229608"/>
                <a:gd name="connsiteY31" fmla="*/ 219105 h 231207"/>
                <a:gd name="connsiteX32" fmla="*/ 137583 w 229608"/>
                <a:gd name="connsiteY32" fmla="*/ 217164 h 231207"/>
                <a:gd name="connsiteX33" fmla="*/ 136441 w 229608"/>
                <a:gd name="connsiteY33" fmla="*/ 197868 h 231207"/>
                <a:gd name="connsiteX34" fmla="*/ 140665 w 229608"/>
                <a:gd name="connsiteY34" fmla="*/ 196498 h 231207"/>
                <a:gd name="connsiteX35" fmla="*/ 178800 w 229608"/>
                <a:gd name="connsiteY35" fmla="*/ 171494 h 231207"/>
                <a:gd name="connsiteX36" fmla="*/ 181655 w 229608"/>
                <a:gd name="connsiteY36" fmla="*/ 168182 h 231207"/>
                <a:gd name="connsiteX37" fmla="*/ 198895 w 229608"/>
                <a:gd name="connsiteY37" fmla="*/ 176860 h 231207"/>
                <a:gd name="connsiteX38" fmla="*/ 214081 w 229608"/>
                <a:gd name="connsiteY38" fmla="*/ 146603 h 231207"/>
                <a:gd name="connsiteX39" fmla="*/ 196840 w 229608"/>
                <a:gd name="connsiteY39" fmla="*/ 137926 h 231207"/>
                <a:gd name="connsiteX40" fmla="*/ 197753 w 229608"/>
                <a:gd name="connsiteY40" fmla="*/ 133587 h 231207"/>
                <a:gd name="connsiteX41" fmla="*/ 199580 w 229608"/>
                <a:gd name="connsiteY41" fmla="*/ 110637 h 231207"/>
                <a:gd name="connsiteX42" fmla="*/ 195127 w 229608"/>
                <a:gd name="connsiteY42" fmla="*/ 88030 h 231207"/>
                <a:gd name="connsiteX43" fmla="*/ 193643 w 229608"/>
                <a:gd name="connsiteY43" fmla="*/ 83806 h 231207"/>
                <a:gd name="connsiteX44" fmla="*/ 209742 w 229608"/>
                <a:gd name="connsiteY44" fmla="*/ 73187 h 231207"/>
                <a:gd name="connsiteX45" fmla="*/ 191131 w 229608"/>
                <a:gd name="connsiteY45" fmla="*/ 44871 h 231207"/>
                <a:gd name="connsiteX46" fmla="*/ 175032 w 229608"/>
                <a:gd name="connsiteY46" fmla="*/ 55490 h 231207"/>
                <a:gd name="connsiteX47" fmla="*/ 171721 w 229608"/>
                <a:gd name="connsiteY47" fmla="*/ 52521 h 231207"/>
                <a:gd name="connsiteX48" fmla="*/ 130960 w 229608"/>
                <a:gd name="connsiteY48" fmla="*/ 32084 h 231207"/>
                <a:gd name="connsiteX49" fmla="*/ 126622 w 229608"/>
                <a:gd name="connsiteY49" fmla="*/ 31284 h 231207"/>
                <a:gd name="connsiteX50" fmla="*/ 125480 w 229608"/>
                <a:gd name="connsiteY50" fmla="*/ 11989 h 231207"/>
                <a:gd name="connsiteX51" fmla="*/ 91684 w 229608"/>
                <a:gd name="connsiteY51" fmla="*/ 13930 h 231207"/>
                <a:gd name="connsiteX52" fmla="*/ 92825 w 229608"/>
                <a:gd name="connsiteY52" fmla="*/ 33225 h 231207"/>
                <a:gd name="connsiteX53" fmla="*/ 88601 w 229608"/>
                <a:gd name="connsiteY53" fmla="*/ 34596 h 231207"/>
                <a:gd name="connsiteX54" fmla="*/ 50466 w 229608"/>
                <a:gd name="connsiteY54" fmla="*/ 59600 h 231207"/>
                <a:gd name="connsiteX55" fmla="*/ 47612 w 229608"/>
                <a:gd name="connsiteY55" fmla="*/ 62911 h 231207"/>
                <a:gd name="connsiteX56" fmla="*/ 30371 w 229608"/>
                <a:gd name="connsiteY56" fmla="*/ 54234 h 231207"/>
                <a:gd name="connsiteX57" fmla="*/ 15185 w 229608"/>
                <a:gd name="connsiteY57" fmla="*/ 84491 h 231207"/>
                <a:gd name="connsiteX58" fmla="*/ 32426 w 229608"/>
                <a:gd name="connsiteY58" fmla="*/ 93168 h 231207"/>
                <a:gd name="connsiteX59" fmla="*/ 31513 w 229608"/>
                <a:gd name="connsiteY59" fmla="*/ 97507 h 231207"/>
                <a:gd name="connsiteX60" fmla="*/ 29686 w 229608"/>
                <a:gd name="connsiteY60" fmla="*/ 120457 h 231207"/>
                <a:gd name="connsiteX61" fmla="*/ 34139 w 229608"/>
                <a:gd name="connsiteY61" fmla="*/ 143064 h 231207"/>
                <a:gd name="connsiteX62" fmla="*/ 35623 w 229608"/>
                <a:gd name="connsiteY62" fmla="*/ 147288 h 231207"/>
                <a:gd name="connsiteX63" fmla="*/ 19524 w 229608"/>
                <a:gd name="connsiteY63" fmla="*/ 157906 h 231207"/>
                <a:gd name="connsiteX64" fmla="*/ 38135 w 229608"/>
                <a:gd name="connsiteY64" fmla="*/ 186222 h 231207"/>
                <a:gd name="connsiteX65" fmla="*/ 54234 w 229608"/>
                <a:gd name="connsiteY65" fmla="*/ 175604 h 2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9608" h="231207">
                  <a:moveTo>
                    <a:pt x="93054" y="231208"/>
                  </a:moveTo>
                  <a:lnTo>
                    <a:pt x="91798" y="209286"/>
                  </a:lnTo>
                  <a:cubicBezTo>
                    <a:pt x="77640" y="205861"/>
                    <a:pt x="64395" y="199239"/>
                    <a:pt x="53320" y="189990"/>
                  </a:cubicBezTo>
                  <a:lnTo>
                    <a:pt x="34938" y="202093"/>
                  </a:lnTo>
                  <a:lnTo>
                    <a:pt x="3768" y="154710"/>
                  </a:lnTo>
                  <a:lnTo>
                    <a:pt x="22150" y="142607"/>
                  </a:lnTo>
                  <a:cubicBezTo>
                    <a:pt x="20095" y="135528"/>
                    <a:pt x="18839" y="128335"/>
                    <a:pt x="18382" y="121256"/>
                  </a:cubicBezTo>
                  <a:cubicBezTo>
                    <a:pt x="17926" y="114063"/>
                    <a:pt x="18382" y="106869"/>
                    <a:pt x="19638" y="99562"/>
                  </a:cubicBezTo>
                  <a:lnTo>
                    <a:pt x="0" y="89629"/>
                  </a:lnTo>
                  <a:lnTo>
                    <a:pt x="25461" y="39048"/>
                  </a:lnTo>
                  <a:lnTo>
                    <a:pt x="45100" y="48868"/>
                  </a:lnTo>
                  <a:cubicBezTo>
                    <a:pt x="55147" y="38363"/>
                    <a:pt x="67478" y="30257"/>
                    <a:pt x="81179" y="25233"/>
                  </a:cubicBezTo>
                  <a:lnTo>
                    <a:pt x="79923" y="3311"/>
                  </a:lnTo>
                  <a:lnTo>
                    <a:pt x="136555" y="0"/>
                  </a:lnTo>
                  <a:lnTo>
                    <a:pt x="137811" y="21922"/>
                  </a:lnTo>
                  <a:cubicBezTo>
                    <a:pt x="151969" y="25347"/>
                    <a:pt x="165099" y="31969"/>
                    <a:pt x="176288" y="41218"/>
                  </a:cubicBezTo>
                  <a:lnTo>
                    <a:pt x="194671" y="29115"/>
                  </a:lnTo>
                  <a:lnTo>
                    <a:pt x="225841" y="76498"/>
                  </a:lnTo>
                  <a:lnTo>
                    <a:pt x="207458" y="88601"/>
                  </a:lnTo>
                  <a:cubicBezTo>
                    <a:pt x="209514" y="95680"/>
                    <a:pt x="210770" y="102873"/>
                    <a:pt x="211226" y="109952"/>
                  </a:cubicBezTo>
                  <a:cubicBezTo>
                    <a:pt x="211683" y="117031"/>
                    <a:pt x="211226" y="124339"/>
                    <a:pt x="209970" y="131646"/>
                  </a:cubicBezTo>
                  <a:lnTo>
                    <a:pt x="229609" y="141579"/>
                  </a:lnTo>
                  <a:lnTo>
                    <a:pt x="204147" y="192274"/>
                  </a:lnTo>
                  <a:lnTo>
                    <a:pt x="184509" y="182455"/>
                  </a:lnTo>
                  <a:cubicBezTo>
                    <a:pt x="174461" y="192959"/>
                    <a:pt x="162130" y="201065"/>
                    <a:pt x="148429" y="206089"/>
                  </a:cubicBezTo>
                  <a:lnTo>
                    <a:pt x="149685" y="228011"/>
                  </a:lnTo>
                  <a:lnTo>
                    <a:pt x="93054" y="231208"/>
                  </a:lnTo>
                  <a:close/>
                  <a:moveTo>
                    <a:pt x="54234" y="175604"/>
                  </a:moveTo>
                  <a:lnTo>
                    <a:pt x="57545" y="178573"/>
                  </a:lnTo>
                  <a:cubicBezTo>
                    <a:pt x="68963" y="188963"/>
                    <a:pt x="83006" y="196042"/>
                    <a:pt x="98306" y="199010"/>
                  </a:cubicBezTo>
                  <a:lnTo>
                    <a:pt x="102645" y="199809"/>
                  </a:lnTo>
                  <a:lnTo>
                    <a:pt x="103786" y="219105"/>
                  </a:lnTo>
                  <a:lnTo>
                    <a:pt x="137583" y="217164"/>
                  </a:lnTo>
                  <a:lnTo>
                    <a:pt x="136441" y="197868"/>
                  </a:lnTo>
                  <a:lnTo>
                    <a:pt x="140665" y="196498"/>
                  </a:lnTo>
                  <a:cubicBezTo>
                    <a:pt x="155508" y="191817"/>
                    <a:pt x="168638" y="183140"/>
                    <a:pt x="178800" y="171494"/>
                  </a:cubicBezTo>
                  <a:lnTo>
                    <a:pt x="181655" y="168182"/>
                  </a:lnTo>
                  <a:lnTo>
                    <a:pt x="198895" y="176860"/>
                  </a:lnTo>
                  <a:lnTo>
                    <a:pt x="214081" y="146603"/>
                  </a:lnTo>
                  <a:lnTo>
                    <a:pt x="196840" y="137926"/>
                  </a:lnTo>
                  <a:lnTo>
                    <a:pt x="197753" y="133587"/>
                  </a:lnTo>
                  <a:cubicBezTo>
                    <a:pt x="199466" y="125823"/>
                    <a:pt x="200037" y="118173"/>
                    <a:pt x="199580" y="110637"/>
                  </a:cubicBezTo>
                  <a:cubicBezTo>
                    <a:pt x="199124" y="103102"/>
                    <a:pt x="197639" y="95566"/>
                    <a:pt x="195127" y="88030"/>
                  </a:cubicBezTo>
                  <a:lnTo>
                    <a:pt x="193643" y="83806"/>
                  </a:lnTo>
                  <a:lnTo>
                    <a:pt x="209742" y="73187"/>
                  </a:lnTo>
                  <a:lnTo>
                    <a:pt x="191131" y="44871"/>
                  </a:lnTo>
                  <a:lnTo>
                    <a:pt x="175032" y="55490"/>
                  </a:lnTo>
                  <a:lnTo>
                    <a:pt x="171721" y="52521"/>
                  </a:lnTo>
                  <a:cubicBezTo>
                    <a:pt x="160304" y="42131"/>
                    <a:pt x="146260" y="35052"/>
                    <a:pt x="130960" y="32084"/>
                  </a:cubicBezTo>
                  <a:lnTo>
                    <a:pt x="126622" y="31284"/>
                  </a:lnTo>
                  <a:lnTo>
                    <a:pt x="125480" y="11989"/>
                  </a:lnTo>
                  <a:lnTo>
                    <a:pt x="91684" y="13930"/>
                  </a:lnTo>
                  <a:lnTo>
                    <a:pt x="92825" y="33225"/>
                  </a:lnTo>
                  <a:lnTo>
                    <a:pt x="88601" y="34596"/>
                  </a:lnTo>
                  <a:cubicBezTo>
                    <a:pt x="73758" y="39277"/>
                    <a:pt x="60628" y="47954"/>
                    <a:pt x="50466" y="59600"/>
                  </a:cubicBezTo>
                  <a:lnTo>
                    <a:pt x="47612" y="62911"/>
                  </a:lnTo>
                  <a:lnTo>
                    <a:pt x="30371" y="54234"/>
                  </a:lnTo>
                  <a:lnTo>
                    <a:pt x="15185" y="84491"/>
                  </a:lnTo>
                  <a:lnTo>
                    <a:pt x="32426" y="93168"/>
                  </a:lnTo>
                  <a:lnTo>
                    <a:pt x="31513" y="97507"/>
                  </a:lnTo>
                  <a:cubicBezTo>
                    <a:pt x="29800" y="105271"/>
                    <a:pt x="29229" y="112921"/>
                    <a:pt x="29686" y="120457"/>
                  </a:cubicBezTo>
                  <a:cubicBezTo>
                    <a:pt x="30143" y="127992"/>
                    <a:pt x="31627" y="135528"/>
                    <a:pt x="34139" y="143064"/>
                  </a:cubicBezTo>
                  <a:lnTo>
                    <a:pt x="35623" y="147288"/>
                  </a:lnTo>
                  <a:lnTo>
                    <a:pt x="19524" y="157906"/>
                  </a:lnTo>
                  <a:lnTo>
                    <a:pt x="38135" y="186222"/>
                  </a:lnTo>
                  <a:lnTo>
                    <a:pt x="54234" y="175604"/>
                  </a:ln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2" name="Vrije vorm: vorm 11">
              <a:extLst>
                <a:ext uri="{FF2B5EF4-FFF2-40B4-BE49-F238E27FC236}">
                  <a16:creationId xmlns:a16="http://schemas.microsoft.com/office/drawing/2014/main" id="{9E5D3E63-406C-4BEA-A7F8-0AF5325200B4}"/>
                </a:ext>
              </a:extLst>
            </p:cNvPr>
            <p:cNvSpPr/>
            <p:nvPr/>
          </p:nvSpPr>
          <p:spPr>
            <a:xfrm>
              <a:off x="2519984" y="5976381"/>
              <a:ext cx="109609" cy="109609"/>
            </a:xfrm>
            <a:custGeom>
              <a:avLst/>
              <a:gdLst>
                <a:gd name="connsiteX0" fmla="*/ 54805 w 109609"/>
                <a:gd name="connsiteY0" fmla="*/ 109610 h 109609"/>
                <a:gd name="connsiteX1" fmla="*/ 0 w 109609"/>
                <a:gd name="connsiteY1" fmla="*/ 54805 h 109609"/>
                <a:gd name="connsiteX2" fmla="*/ 54805 w 109609"/>
                <a:gd name="connsiteY2" fmla="*/ 0 h 109609"/>
                <a:gd name="connsiteX3" fmla="*/ 109609 w 109609"/>
                <a:gd name="connsiteY3" fmla="*/ 54805 h 109609"/>
                <a:gd name="connsiteX4" fmla="*/ 54805 w 109609"/>
                <a:gd name="connsiteY4" fmla="*/ 109610 h 109609"/>
                <a:gd name="connsiteX5" fmla="*/ 54805 w 109609"/>
                <a:gd name="connsiteY5" fmla="*/ 11418 h 109609"/>
                <a:gd name="connsiteX6" fmla="*/ 11418 w 109609"/>
                <a:gd name="connsiteY6" fmla="*/ 54805 h 109609"/>
                <a:gd name="connsiteX7" fmla="*/ 54805 w 109609"/>
                <a:gd name="connsiteY7" fmla="*/ 98192 h 109609"/>
                <a:gd name="connsiteX8" fmla="*/ 98192 w 109609"/>
                <a:gd name="connsiteY8" fmla="*/ 54805 h 109609"/>
                <a:gd name="connsiteX9" fmla="*/ 54805 w 109609"/>
                <a:gd name="connsiteY9" fmla="*/ 11418 h 10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09" h="109609">
                  <a:moveTo>
                    <a:pt x="54805" y="109610"/>
                  </a:moveTo>
                  <a:cubicBezTo>
                    <a:pt x="24548" y="109610"/>
                    <a:pt x="0" y="84948"/>
                    <a:pt x="0" y="54805"/>
                  </a:cubicBezTo>
                  <a:cubicBezTo>
                    <a:pt x="0" y="24662"/>
                    <a:pt x="24548" y="0"/>
                    <a:pt x="54805" y="0"/>
                  </a:cubicBezTo>
                  <a:cubicBezTo>
                    <a:pt x="85061" y="0"/>
                    <a:pt x="109609" y="24662"/>
                    <a:pt x="109609" y="54805"/>
                  </a:cubicBezTo>
                  <a:cubicBezTo>
                    <a:pt x="109609" y="84948"/>
                    <a:pt x="85061" y="109610"/>
                    <a:pt x="54805" y="109610"/>
                  </a:cubicBezTo>
                  <a:close/>
                  <a:moveTo>
                    <a:pt x="54805" y="11418"/>
                  </a:moveTo>
                  <a:cubicBezTo>
                    <a:pt x="30828" y="11418"/>
                    <a:pt x="11418" y="30942"/>
                    <a:pt x="11418" y="54805"/>
                  </a:cubicBezTo>
                  <a:cubicBezTo>
                    <a:pt x="11418" y="78668"/>
                    <a:pt x="30942" y="98192"/>
                    <a:pt x="54805" y="98192"/>
                  </a:cubicBezTo>
                  <a:cubicBezTo>
                    <a:pt x="78668" y="98192"/>
                    <a:pt x="98192" y="78668"/>
                    <a:pt x="98192" y="54805"/>
                  </a:cubicBezTo>
                  <a:cubicBezTo>
                    <a:pt x="98192" y="30942"/>
                    <a:pt x="78782" y="11418"/>
                    <a:pt x="54805" y="11418"/>
                  </a:cubicBez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474B9D9D-B04E-4F9E-A8C8-349E8BEF0260}"/>
                </a:ext>
              </a:extLst>
            </p:cNvPr>
            <p:cNvSpPr/>
            <p:nvPr/>
          </p:nvSpPr>
          <p:spPr>
            <a:xfrm>
              <a:off x="2354428" y="6024792"/>
              <a:ext cx="62340" cy="62340"/>
            </a:xfrm>
            <a:custGeom>
              <a:avLst/>
              <a:gdLst>
                <a:gd name="connsiteX0" fmla="*/ 31170 w 62340"/>
                <a:gd name="connsiteY0" fmla="*/ 62341 h 62340"/>
                <a:gd name="connsiteX1" fmla="*/ 0 w 62340"/>
                <a:gd name="connsiteY1" fmla="*/ 31170 h 62340"/>
                <a:gd name="connsiteX2" fmla="*/ 31170 w 62340"/>
                <a:gd name="connsiteY2" fmla="*/ 0 h 62340"/>
                <a:gd name="connsiteX3" fmla="*/ 62340 w 62340"/>
                <a:gd name="connsiteY3" fmla="*/ 31170 h 62340"/>
                <a:gd name="connsiteX4" fmla="*/ 31170 w 62340"/>
                <a:gd name="connsiteY4" fmla="*/ 62341 h 62340"/>
                <a:gd name="connsiteX5" fmla="*/ 31170 w 62340"/>
                <a:gd name="connsiteY5" fmla="*/ 11418 h 62340"/>
                <a:gd name="connsiteX6" fmla="*/ 11418 w 62340"/>
                <a:gd name="connsiteY6" fmla="*/ 31170 h 62340"/>
                <a:gd name="connsiteX7" fmla="*/ 31170 w 62340"/>
                <a:gd name="connsiteY7" fmla="*/ 50923 h 62340"/>
                <a:gd name="connsiteX8" fmla="*/ 50923 w 62340"/>
                <a:gd name="connsiteY8" fmla="*/ 31170 h 62340"/>
                <a:gd name="connsiteX9" fmla="*/ 31170 w 62340"/>
                <a:gd name="connsiteY9" fmla="*/ 11418 h 6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40" h="62340">
                  <a:moveTo>
                    <a:pt x="31170" y="62341"/>
                  </a:moveTo>
                  <a:cubicBezTo>
                    <a:pt x="14044" y="62341"/>
                    <a:pt x="0" y="48411"/>
                    <a:pt x="0" y="31170"/>
                  </a:cubicBezTo>
                  <a:cubicBezTo>
                    <a:pt x="0" y="14044"/>
                    <a:pt x="13930" y="0"/>
                    <a:pt x="31170" y="0"/>
                  </a:cubicBezTo>
                  <a:cubicBezTo>
                    <a:pt x="48411" y="0"/>
                    <a:pt x="62340" y="13930"/>
                    <a:pt x="62340" y="31170"/>
                  </a:cubicBezTo>
                  <a:cubicBezTo>
                    <a:pt x="62226" y="48297"/>
                    <a:pt x="48297" y="62341"/>
                    <a:pt x="31170" y="62341"/>
                  </a:cubicBezTo>
                  <a:close/>
                  <a:moveTo>
                    <a:pt x="31170" y="11418"/>
                  </a:moveTo>
                  <a:cubicBezTo>
                    <a:pt x="20323" y="11418"/>
                    <a:pt x="11418" y="20323"/>
                    <a:pt x="11418" y="31170"/>
                  </a:cubicBezTo>
                  <a:cubicBezTo>
                    <a:pt x="11418" y="42017"/>
                    <a:pt x="20323" y="50923"/>
                    <a:pt x="31170" y="50923"/>
                  </a:cubicBezTo>
                  <a:cubicBezTo>
                    <a:pt x="42017" y="50923"/>
                    <a:pt x="50923" y="42131"/>
                    <a:pt x="50923" y="31170"/>
                  </a:cubicBezTo>
                  <a:cubicBezTo>
                    <a:pt x="50808" y="20323"/>
                    <a:pt x="42017" y="11418"/>
                    <a:pt x="31170" y="11418"/>
                  </a:cubicBez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86064F29-9328-42E5-B425-37645C07853F}"/>
                </a:ext>
              </a:extLst>
            </p:cNvPr>
            <p:cNvSpPr/>
            <p:nvPr/>
          </p:nvSpPr>
          <p:spPr>
            <a:xfrm>
              <a:off x="2441773" y="5867913"/>
              <a:ext cx="47954" cy="47954"/>
            </a:xfrm>
            <a:custGeom>
              <a:avLst/>
              <a:gdLst>
                <a:gd name="connsiteX0" fmla="*/ 24091 w 47954"/>
                <a:gd name="connsiteY0" fmla="*/ 47954 h 47954"/>
                <a:gd name="connsiteX1" fmla="*/ 23863 w 47954"/>
                <a:gd name="connsiteY1" fmla="*/ 47954 h 47954"/>
                <a:gd name="connsiteX2" fmla="*/ 0 w 47954"/>
                <a:gd name="connsiteY2" fmla="*/ 23749 h 47954"/>
                <a:gd name="connsiteX3" fmla="*/ 23863 w 47954"/>
                <a:gd name="connsiteY3" fmla="*/ 0 h 47954"/>
                <a:gd name="connsiteX4" fmla="*/ 47954 w 47954"/>
                <a:gd name="connsiteY4" fmla="*/ 24205 h 47954"/>
                <a:gd name="connsiteX5" fmla="*/ 24091 w 47954"/>
                <a:gd name="connsiteY5" fmla="*/ 47954 h 47954"/>
                <a:gd name="connsiteX6" fmla="*/ 23863 w 47954"/>
                <a:gd name="connsiteY6" fmla="*/ 11418 h 47954"/>
                <a:gd name="connsiteX7" fmla="*/ 11418 w 47954"/>
                <a:gd name="connsiteY7" fmla="*/ 23749 h 47954"/>
                <a:gd name="connsiteX8" fmla="*/ 24091 w 47954"/>
                <a:gd name="connsiteY8" fmla="*/ 36537 h 47954"/>
                <a:gd name="connsiteX9" fmla="*/ 24205 w 47954"/>
                <a:gd name="connsiteY9" fmla="*/ 42245 h 47954"/>
                <a:gd name="connsiteX10" fmla="*/ 24205 w 47954"/>
                <a:gd name="connsiteY10" fmla="*/ 36537 h 47954"/>
                <a:gd name="connsiteX11" fmla="*/ 36536 w 47954"/>
                <a:gd name="connsiteY11" fmla="*/ 24205 h 47954"/>
                <a:gd name="connsiteX12" fmla="*/ 23863 w 47954"/>
                <a:gd name="connsiteY12" fmla="*/ 11418 h 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954" h="47954">
                  <a:moveTo>
                    <a:pt x="24091" y="47954"/>
                  </a:moveTo>
                  <a:lnTo>
                    <a:pt x="23863" y="47954"/>
                  </a:lnTo>
                  <a:cubicBezTo>
                    <a:pt x="10618" y="47726"/>
                    <a:pt x="0" y="36879"/>
                    <a:pt x="0" y="23749"/>
                  </a:cubicBezTo>
                  <a:cubicBezTo>
                    <a:pt x="0" y="10618"/>
                    <a:pt x="10733" y="0"/>
                    <a:pt x="23863" y="0"/>
                  </a:cubicBezTo>
                  <a:cubicBezTo>
                    <a:pt x="37336" y="114"/>
                    <a:pt x="47954" y="10961"/>
                    <a:pt x="47954" y="24205"/>
                  </a:cubicBezTo>
                  <a:cubicBezTo>
                    <a:pt x="47840" y="37336"/>
                    <a:pt x="37221" y="47954"/>
                    <a:pt x="24091" y="47954"/>
                  </a:cubicBezTo>
                  <a:close/>
                  <a:moveTo>
                    <a:pt x="23863" y="11418"/>
                  </a:moveTo>
                  <a:cubicBezTo>
                    <a:pt x="16898" y="11418"/>
                    <a:pt x="11418" y="17012"/>
                    <a:pt x="11418" y="23749"/>
                  </a:cubicBezTo>
                  <a:cubicBezTo>
                    <a:pt x="11418" y="30714"/>
                    <a:pt x="17126" y="36422"/>
                    <a:pt x="24091" y="36537"/>
                  </a:cubicBezTo>
                  <a:lnTo>
                    <a:pt x="24205" y="42245"/>
                  </a:lnTo>
                  <a:lnTo>
                    <a:pt x="24205" y="36537"/>
                  </a:lnTo>
                  <a:cubicBezTo>
                    <a:pt x="31056" y="36537"/>
                    <a:pt x="36536" y="30942"/>
                    <a:pt x="36536" y="24205"/>
                  </a:cubicBezTo>
                  <a:cubicBezTo>
                    <a:pt x="36422" y="17241"/>
                    <a:pt x="30828" y="11532"/>
                    <a:pt x="23863" y="11418"/>
                  </a:cubicBezTo>
                  <a:close/>
                </a:path>
              </a:pathLst>
            </a:custGeom>
            <a:solidFill>
              <a:srgbClr val="000000"/>
            </a:solid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4035736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Nieuwe contouren</a:t>
            </a:r>
            <a:endParaRPr lang="nl-BE"/>
          </a:p>
        </p:txBody>
      </p:sp>
      <p:graphicFrame>
        <p:nvGraphicFramePr>
          <p:cNvPr id="4" name="Diagram 3">
            <a:extLst>
              <a:ext uri="{FF2B5EF4-FFF2-40B4-BE49-F238E27FC236}">
                <a16:creationId xmlns:a16="http://schemas.microsoft.com/office/drawing/2014/main" id="{23A2E788-8203-4E94-A550-E887674F7395}"/>
              </a:ext>
            </a:extLst>
          </p:cNvPr>
          <p:cNvGraphicFramePr/>
          <p:nvPr/>
        </p:nvGraphicFramePr>
        <p:xfrm>
          <a:off x="452755" y="176953"/>
          <a:ext cx="10436225" cy="5056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288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Nieuwe contouren</a:t>
            </a:r>
            <a:endParaRPr lang="nl-BE"/>
          </a:p>
        </p:txBody>
      </p:sp>
      <p:graphicFrame>
        <p:nvGraphicFramePr>
          <p:cNvPr id="4" name="Diagram 3">
            <a:extLst>
              <a:ext uri="{FF2B5EF4-FFF2-40B4-BE49-F238E27FC236}">
                <a16:creationId xmlns:a16="http://schemas.microsoft.com/office/drawing/2014/main" id="{23A2E788-8203-4E94-A550-E887674F7395}"/>
              </a:ext>
            </a:extLst>
          </p:cNvPr>
          <p:cNvGraphicFramePr/>
          <p:nvPr>
            <p:extLst>
              <p:ext uri="{D42A27DB-BD31-4B8C-83A1-F6EECF244321}">
                <p14:modId xmlns:p14="http://schemas.microsoft.com/office/powerpoint/2010/main" val="1482227923"/>
              </p:ext>
            </p:extLst>
          </p:nvPr>
        </p:nvGraphicFramePr>
        <p:xfrm>
          <a:off x="371475" y="207433"/>
          <a:ext cx="10436225" cy="5056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descr="Afbeelding met tekst&#10;&#10;Automatisch gegenereerde beschrijving">
            <a:extLst>
              <a:ext uri="{FF2B5EF4-FFF2-40B4-BE49-F238E27FC236}">
                <a16:creationId xmlns:a16="http://schemas.microsoft.com/office/drawing/2014/main" id="{B051F7BC-3E25-4FC2-9BC4-AF9591E40D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1520" y="4021106"/>
            <a:ext cx="4856762" cy="2836894"/>
          </a:xfrm>
          <a:prstGeom prst="rect">
            <a:avLst/>
          </a:prstGeom>
        </p:spPr>
      </p:pic>
      <p:sp>
        <p:nvSpPr>
          <p:cNvPr id="6" name="Tekstvak 5">
            <a:extLst>
              <a:ext uri="{FF2B5EF4-FFF2-40B4-BE49-F238E27FC236}">
                <a16:creationId xmlns:a16="http://schemas.microsoft.com/office/drawing/2014/main" id="{669DD6F4-7C3A-465A-9635-B61C7CFD31AD}"/>
              </a:ext>
            </a:extLst>
          </p:cNvPr>
          <p:cNvSpPr txBox="1"/>
          <p:nvPr/>
        </p:nvSpPr>
        <p:spPr>
          <a:xfrm>
            <a:off x="8666480" y="6466302"/>
            <a:ext cx="10246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a:ln>
                  <a:noFill/>
                </a:ln>
                <a:solidFill>
                  <a:srgbClr val="000000"/>
                </a:solidFill>
                <a:effectLst/>
                <a:uLnTx/>
                <a:uFillTx/>
                <a:latin typeface="Flanders Art Sans"/>
                <a:ea typeface="+mn-ea"/>
                <a:cs typeface="+mn-cs"/>
              </a:rPr>
              <a:t>Personeelspeiling</a:t>
            </a:r>
          </a:p>
        </p:txBody>
      </p:sp>
    </p:spTree>
    <p:extLst>
      <p:ext uri="{BB962C8B-B14F-4D97-AF65-F5344CB8AC3E}">
        <p14:creationId xmlns:p14="http://schemas.microsoft.com/office/powerpoint/2010/main" val="2470972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Nieuwe contouren</a:t>
            </a:r>
            <a:endParaRPr lang="nl-BE"/>
          </a:p>
        </p:txBody>
      </p:sp>
      <p:graphicFrame>
        <p:nvGraphicFramePr>
          <p:cNvPr id="4" name="Diagram 3">
            <a:extLst>
              <a:ext uri="{FF2B5EF4-FFF2-40B4-BE49-F238E27FC236}">
                <a16:creationId xmlns:a16="http://schemas.microsoft.com/office/drawing/2014/main" id="{23A2E788-8203-4E94-A550-E887674F7395}"/>
              </a:ext>
            </a:extLst>
          </p:cNvPr>
          <p:cNvGraphicFramePr/>
          <p:nvPr/>
        </p:nvGraphicFramePr>
        <p:xfrm>
          <a:off x="371475" y="1375833"/>
          <a:ext cx="11287125" cy="5482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9409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Nieuwe contouren</a:t>
            </a:r>
            <a:endParaRPr lang="nl-BE"/>
          </a:p>
        </p:txBody>
      </p:sp>
      <p:graphicFrame>
        <p:nvGraphicFramePr>
          <p:cNvPr id="4" name="Diagram 3">
            <a:extLst>
              <a:ext uri="{FF2B5EF4-FFF2-40B4-BE49-F238E27FC236}">
                <a16:creationId xmlns:a16="http://schemas.microsoft.com/office/drawing/2014/main" id="{23A2E788-8203-4E94-A550-E887674F7395}"/>
              </a:ext>
            </a:extLst>
          </p:cNvPr>
          <p:cNvGraphicFramePr/>
          <p:nvPr>
            <p:extLst>
              <p:ext uri="{D42A27DB-BD31-4B8C-83A1-F6EECF244321}">
                <p14:modId xmlns:p14="http://schemas.microsoft.com/office/powerpoint/2010/main" val="144467630"/>
              </p:ext>
            </p:extLst>
          </p:nvPr>
        </p:nvGraphicFramePr>
        <p:xfrm>
          <a:off x="371475" y="1375833"/>
          <a:ext cx="11287125" cy="5482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6682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9A75724-1664-44C6-B7CA-A5FF313F185E}"/>
              </a:ext>
            </a:extLst>
          </p:cNvPr>
          <p:cNvSpPr>
            <a:spLocks noGrp="1"/>
          </p:cNvSpPr>
          <p:nvPr>
            <p:ph type="pic" sz="quarter" idx="10"/>
          </p:nvPr>
        </p:nvSpPr>
        <p:spPr>
          <a:xfrm>
            <a:off x="6096000" y="291306"/>
            <a:ext cx="5738903" cy="6275388"/>
          </a:xfrm>
        </p:spPr>
      </p:sp>
      <p:sp>
        <p:nvSpPr>
          <p:cNvPr id="3" name="Titel 2">
            <a:extLst>
              <a:ext uri="{FF2B5EF4-FFF2-40B4-BE49-F238E27FC236}">
                <a16:creationId xmlns:a16="http://schemas.microsoft.com/office/drawing/2014/main" id="{D2023CE8-55B4-465E-8487-6A1CD7C4AB22}"/>
              </a:ext>
            </a:extLst>
          </p:cNvPr>
          <p:cNvSpPr>
            <a:spLocks noGrp="1"/>
          </p:cNvSpPr>
          <p:nvPr>
            <p:ph type="ctrTitle"/>
          </p:nvPr>
        </p:nvSpPr>
        <p:spPr/>
        <p:txBody>
          <a:bodyPr/>
          <a:lstStyle/>
          <a:p>
            <a:r>
              <a:rPr lang="nl-BE"/>
              <a:t>3. Overzicht aanbod en diensten </a:t>
            </a:r>
          </a:p>
        </p:txBody>
      </p:sp>
      <p:grpSp>
        <p:nvGrpSpPr>
          <p:cNvPr id="6" name="Graphic 27">
            <a:extLst>
              <a:ext uri="{FF2B5EF4-FFF2-40B4-BE49-F238E27FC236}">
                <a16:creationId xmlns:a16="http://schemas.microsoft.com/office/drawing/2014/main" id="{F8F246DF-B847-410A-93FE-0FEBF79E0E21}"/>
              </a:ext>
            </a:extLst>
          </p:cNvPr>
          <p:cNvGrpSpPr/>
          <p:nvPr/>
        </p:nvGrpSpPr>
        <p:grpSpPr>
          <a:xfrm>
            <a:off x="8476586" y="1934611"/>
            <a:ext cx="2686050" cy="2648548"/>
            <a:chOff x="561220" y="3680710"/>
            <a:chExt cx="376782" cy="433872"/>
          </a:xfrm>
          <a:solidFill>
            <a:schemeClr val="tx1"/>
          </a:solidFill>
        </p:grpSpPr>
        <p:grpSp>
          <p:nvGrpSpPr>
            <p:cNvPr id="7" name="Graphic 27">
              <a:extLst>
                <a:ext uri="{FF2B5EF4-FFF2-40B4-BE49-F238E27FC236}">
                  <a16:creationId xmlns:a16="http://schemas.microsoft.com/office/drawing/2014/main" id="{9E5B143A-F3F1-40F2-9CB8-BB7AFFDC7866}"/>
                </a:ext>
              </a:extLst>
            </p:cNvPr>
            <p:cNvGrpSpPr/>
            <p:nvPr/>
          </p:nvGrpSpPr>
          <p:grpSpPr>
            <a:xfrm>
              <a:off x="669573" y="3771823"/>
              <a:ext cx="133814" cy="134957"/>
              <a:chOff x="669573" y="3771823"/>
              <a:chExt cx="133814" cy="134957"/>
            </a:xfrm>
            <a:grpFill/>
          </p:grpSpPr>
          <p:sp>
            <p:nvSpPr>
              <p:cNvPr id="14" name="Vrije vorm: vorm 13">
                <a:extLst>
                  <a:ext uri="{FF2B5EF4-FFF2-40B4-BE49-F238E27FC236}">
                    <a16:creationId xmlns:a16="http://schemas.microsoft.com/office/drawing/2014/main" id="{869B9A69-E5E0-490F-A2AE-A1FC91FACD4D}"/>
                  </a:ext>
                </a:extLst>
              </p:cNvPr>
              <p:cNvSpPr/>
              <p:nvPr/>
            </p:nvSpPr>
            <p:spPr>
              <a:xfrm>
                <a:off x="669573" y="3771823"/>
                <a:ext cx="133814" cy="134957"/>
              </a:xfrm>
              <a:custGeom>
                <a:avLst/>
                <a:gdLst>
                  <a:gd name="connsiteX0" fmla="*/ 68848 w 133814"/>
                  <a:gd name="connsiteY0" fmla="*/ 11989 h 134957"/>
                  <a:gd name="connsiteX1" fmla="*/ 68963 w 133814"/>
                  <a:gd name="connsiteY1" fmla="*/ 13359 h 134957"/>
                  <a:gd name="connsiteX2" fmla="*/ 69419 w 133814"/>
                  <a:gd name="connsiteY2" fmla="*/ 21808 h 134957"/>
                  <a:gd name="connsiteX3" fmla="*/ 77640 w 133814"/>
                  <a:gd name="connsiteY3" fmla="*/ 23863 h 134957"/>
                  <a:gd name="connsiteX4" fmla="*/ 95566 w 133814"/>
                  <a:gd name="connsiteY4" fmla="*/ 32883 h 134957"/>
                  <a:gd name="connsiteX5" fmla="*/ 102074 w 133814"/>
                  <a:gd name="connsiteY5" fmla="*/ 38249 h 134957"/>
                  <a:gd name="connsiteX6" fmla="*/ 109153 w 133814"/>
                  <a:gd name="connsiteY6" fmla="*/ 33568 h 134957"/>
                  <a:gd name="connsiteX7" fmla="*/ 110294 w 133814"/>
                  <a:gd name="connsiteY7" fmla="*/ 32769 h 134957"/>
                  <a:gd name="connsiteX8" fmla="*/ 115889 w 133814"/>
                  <a:gd name="connsiteY8" fmla="*/ 41332 h 134957"/>
                  <a:gd name="connsiteX9" fmla="*/ 114747 w 133814"/>
                  <a:gd name="connsiteY9" fmla="*/ 42131 h 134957"/>
                  <a:gd name="connsiteX10" fmla="*/ 107668 w 133814"/>
                  <a:gd name="connsiteY10" fmla="*/ 46813 h 134957"/>
                  <a:gd name="connsiteX11" fmla="*/ 110066 w 133814"/>
                  <a:gd name="connsiteY11" fmla="*/ 54919 h 134957"/>
                  <a:gd name="connsiteX12" fmla="*/ 111779 w 133814"/>
                  <a:gd name="connsiteY12" fmla="*/ 64852 h 134957"/>
                  <a:gd name="connsiteX13" fmla="*/ 111208 w 133814"/>
                  <a:gd name="connsiteY13" fmla="*/ 74900 h 134957"/>
                  <a:gd name="connsiteX14" fmla="*/ 109723 w 133814"/>
                  <a:gd name="connsiteY14" fmla="*/ 83235 h 134957"/>
                  <a:gd name="connsiteX15" fmla="*/ 117259 w 133814"/>
                  <a:gd name="connsiteY15" fmla="*/ 87003 h 134957"/>
                  <a:gd name="connsiteX16" fmla="*/ 118515 w 133814"/>
                  <a:gd name="connsiteY16" fmla="*/ 87688 h 134957"/>
                  <a:gd name="connsiteX17" fmla="*/ 113948 w 133814"/>
                  <a:gd name="connsiteY17" fmla="*/ 96822 h 134957"/>
                  <a:gd name="connsiteX18" fmla="*/ 112692 w 133814"/>
                  <a:gd name="connsiteY18" fmla="*/ 96251 h 134957"/>
                  <a:gd name="connsiteX19" fmla="*/ 105156 w 133814"/>
                  <a:gd name="connsiteY19" fmla="*/ 92483 h 134957"/>
                  <a:gd name="connsiteX20" fmla="*/ 99333 w 133814"/>
                  <a:gd name="connsiteY20" fmla="*/ 98535 h 134957"/>
                  <a:gd name="connsiteX21" fmla="*/ 82550 w 133814"/>
                  <a:gd name="connsiteY21" fmla="*/ 109496 h 134957"/>
                  <a:gd name="connsiteX22" fmla="*/ 74671 w 133814"/>
                  <a:gd name="connsiteY22" fmla="*/ 112464 h 134957"/>
                  <a:gd name="connsiteX23" fmla="*/ 75128 w 133814"/>
                  <a:gd name="connsiteY23" fmla="*/ 120913 h 134957"/>
                  <a:gd name="connsiteX24" fmla="*/ 75242 w 133814"/>
                  <a:gd name="connsiteY24" fmla="*/ 122398 h 134957"/>
                  <a:gd name="connsiteX25" fmla="*/ 64966 w 133814"/>
                  <a:gd name="connsiteY25" fmla="*/ 122968 h 134957"/>
                  <a:gd name="connsiteX26" fmla="*/ 64852 w 133814"/>
                  <a:gd name="connsiteY26" fmla="*/ 121598 h 134957"/>
                  <a:gd name="connsiteX27" fmla="*/ 64395 w 133814"/>
                  <a:gd name="connsiteY27" fmla="*/ 113149 h 134957"/>
                  <a:gd name="connsiteX28" fmla="*/ 56175 w 133814"/>
                  <a:gd name="connsiteY28" fmla="*/ 111094 h 134957"/>
                  <a:gd name="connsiteX29" fmla="*/ 38249 w 133814"/>
                  <a:gd name="connsiteY29" fmla="*/ 102074 h 134957"/>
                  <a:gd name="connsiteX30" fmla="*/ 31741 w 133814"/>
                  <a:gd name="connsiteY30" fmla="*/ 96708 h 134957"/>
                  <a:gd name="connsiteX31" fmla="*/ 24662 w 133814"/>
                  <a:gd name="connsiteY31" fmla="*/ 101389 h 134957"/>
                  <a:gd name="connsiteX32" fmla="*/ 23520 w 133814"/>
                  <a:gd name="connsiteY32" fmla="*/ 102188 h 134957"/>
                  <a:gd name="connsiteX33" fmla="*/ 17926 w 133814"/>
                  <a:gd name="connsiteY33" fmla="*/ 93625 h 134957"/>
                  <a:gd name="connsiteX34" fmla="*/ 19067 w 133814"/>
                  <a:gd name="connsiteY34" fmla="*/ 92826 h 134957"/>
                  <a:gd name="connsiteX35" fmla="*/ 26146 w 133814"/>
                  <a:gd name="connsiteY35" fmla="*/ 88145 h 134957"/>
                  <a:gd name="connsiteX36" fmla="*/ 23749 w 133814"/>
                  <a:gd name="connsiteY36" fmla="*/ 80038 h 134957"/>
                  <a:gd name="connsiteX37" fmla="*/ 22036 w 133814"/>
                  <a:gd name="connsiteY37" fmla="*/ 70105 h 134957"/>
                  <a:gd name="connsiteX38" fmla="*/ 22607 w 133814"/>
                  <a:gd name="connsiteY38" fmla="*/ 60057 h 134957"/>
                  <a:gd name="connsiteX39" fmla="*/ 24091 w 133814"/>
                  <a:gd name="connsiteY39" fmla="*/ 51722 h 134957"/>
                  <a:gd name="connsiteX40" fmla="*/ 16556 w 133814"/>
                  <a:gd name="connsiteY40" fmla="*/ 47954 h 134957"/>
                  <a:gd name="connsiteX41" fmla="*/ 15300 w 133814"/>
                  <a:gd name="connsiteY41" fmla="*/ 47269 h 134957"/>
                  <a:gd name="connsiteX42" fmla="*/ 19867 w 133814"/>
                  <a:gd name="connsiteY42" fmla="*/ 38135 h 134957"/>
                  <a:gd name="connsiteX43" fmla="*/ 21123 w 133814"/>
                  <a:gd name="connsiteY43" fmla="*/ 38706 h 134957"/>
                  <a:gd name="connsiteX44" fmla="*/ 28658 w 133814"/>
                  <a:gd name="connsiteY44" fmla="*/ 42474 h 134957"/>
                  <a:gd name="connsiteX45" fmla="*/ 34481 w 133814"/>
                  <a:gd name="connsiteY45" fmla="*/ 36422 h 134957"/>
                  <a:gd name="connsiteX46" fmla="*/ 51265 w 133814"/>
                  <a:gd name="connsiteY46" fmla="*/ 25461 h 134957"/>
                  <a:gd name="connsiteX47" fmla="*/ 59143 w 133814"/>
                  <a:gd name="connsiteY47" fmla="*/ 22493 h 134957"/>
                  <a:gd name="connsiteX48" fmla="*/ 58687 w 133814"/>
                  <a:gd name="connsiteY48" fmla="*/ 14044 h 134957"/>
                  <a:gd name="connsiteX49" fmla="*/ 58572 w 133814"/>
                  <a:gd name="connsiteY49" fmla="*/ 12559 h 134957"/>
                  <a:gd name="connsiteX50" fmla="*/ 68848 w 133814"/>
                  <a:gd name="connsiteY50" fmla="*/ 11989 h 134957"/>
                  <a:gd name="connsiteX51" fmla="*/ 79581 w 133814"/>
                  <a:gd name="connsiteY51" fmla="*/ 0 h 134957"/>
                  <a:gd name="connsiteX52" fmla="*/ 46584 w 133814"/>
                  <a:gd name="connsiteY52" fmla="*/ 1941 h 134957"/>
                  <a:gd name="connsiteX53" fmla="*/ 47269 w 133814"/>
                  <a:gd name="connsiteY53" fmla="*/ 14729 h 134957"/>
                  <a:gd name="connsiteX54" fmla="*/ 26261 w 133814"/>
                  <a:gd name="connsiteY54" fmla="*/ 28544 h 134957"/>
                  <a:gd name="connsiteX55" fmla="*/ 14843 w 133814"/>
                  <a:gd name="connsiteY55" fmla="*/ 22835 h 134957"/>
                  <a:gd name="connsiteX56" fmla="*/ 0 w 133814"/>
                  <a:gd name="connsiteY56" fmla="*/ 52407 h 134957"/>
                  <a:gd name="connsiteX57" fmla="*/ 11418 w 133814"/>
                  <a:gd name="connsiteY57" fmla="*/ 58116 h 134957"/>
                  <a:gd name="connsiteX58" fmla="*/ 10733 w 133814"/>
                  <a:gd name="connsiteY58" fmla="*/ 70790 h 134957"/>
                  <a:gd name="connsiteX59" fmla="*/ 12902 w 133814"/>
                  <a:gd name="connsiteY59" fmla="*/ 83235 h 134957"/>
                  <a:gd name="connsiteX60" fmla="*/ 2169 w 133814"/>
                  <a:gd name="connsiteY60" fmla="*/ 90314 h 134957"/>
                  <a:gd name="connsiteX61" fmla="*/ 20323 w 133814"/>
                  <a:gd name="connsiteY61" fmla="*/ 117945 h 134957"/>
                  <a:gd name="connsiteX62" fmla="*/ 31056 w 133814"/>
                  <a:gd name="connsiteY62" fmla="*/ 110866 h 134957"/>
                  <a:gd name="connsiteX63" fmla="*/ 53549 w 133814"/>
                  <a:gd name="connsiteY63" fmla="*/ 122169 h 134957"/>
                  <a:gd name="connsiteX64" fmla="*/ 54234 w 133814"/>
                  <a:gd name="connsiteY64" fmla="*/ 134957 h 134957"/>
                  <a:gd name="connsiteX65" fmla="*/ 87231 w 133814"/>
                  <a:gd name="connsiteY65" fmla="*/ 133016 h 134957"/>
                  <a:gd name="connsiteX66" fmla="*/ 86546 w 133814"/>
                  <a:gd name="connsiteY66" fmla="*/ 120228 h 134957"/>
                  <a:gd name="connsiteX67" fmla="*/ 107554 w 133814"/>
                  <a:gd name="connsiteY67" fmla="*/ 106413 h 134957"/>
                  <a:gd name="connsiteX68" fmla="*/ 118972 w 133814"/>
                  <a:gd name="connsiteY68" fmla="*/ 112122 h 134957"/>
                  <a:gd name="connsiteX69" fmla="*/ 133815 w 133814"/>
                  <a:gd name="connsiteY69" fmla="*/ 82550 h 134957"/>
                  <a:gd name="connsiteX70" fmla="*/ 122397 w 133814"/>
                  <a:gd name="connsiteY70" fmla="*/ 76727 h 134957"/>
                  <a:gd name="connsiteX71" fmla="*/ 123082 w 133814"/>
                  <a:gd name="connsiteY71" fmla="*/ 64053 h 134957"/>
                  <a:gd name="connsiteX72" fmla="*/ 120913 w 133814"/>
                  <a:gd name="connsiteY72" fmla="*/ 51608 h 134957"/>
                  <a:gd name="connsiteX73" fmla="*/ 131645 w 133814"/>
                  <a:gd name="connsiteY73" fmla="*/ 44529 h 134957"/>
                  <a:gd name="connsiteX74" fmla="*/ 113491 w 133814"/>
                  <a:gd name="connsiteY74" fmla="*/ 16898 h 134957"/>
                  <a:gd name="connsiteX75" fmla="*/ 102759 w 133814"/>
                  <a:gd name="connsiteY75" fmla="*/ 23977 h 134957"/>
                  <a:gd name="connsiteX76" fmla="*/ 80266 w 133814"/>
                  <a:gd name="connsiteY76" fmla="*/ 12674 h 134957"/>
                  <a:gd name="connsiteX77" fmla="*/ 79581 w 133814"/>
                  <a:gd name="connsiteY77" fmla="*/ 0 h 134957"/>
                  <a:gd name="connsiteX78" fmla="*/ 79581 w 133814"/>
                  <a:gd name="connsiteY78" fmla="*/ 0 h 13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3814" h="134957">
                    <a:moveTo>
                      <a:pt x="68848" y="11989"/>
                    </a:moveTo>
                    <a:lnTo>
                      <a:pt x="68963" y="13359"/>
                    </a:lnTo>
                    <a:lnTo>
                      <a:pt x="69419" y="21808"/>
                    </a:lnTo>
                    <a:lnTo>
                      <a:pt x="77640" y="23863"/>
                    </a:lnTo>
                    <a:cubicBezTo>
                      <a:pt x="84148" y="25461"/>
                      <a:pt x="90428" y="28544"/>
                      <a:pt x="95566" y="32883"/>
                    </a:cubicBezTo>
                    <a:lnTo>
                      <a:pt x="102074" y="38249"/>
                    </a:lnTo>
                    <a:lnTo>
                      <a:pt x="109153" y="33568"/>
                    </a:lnTo>
                    <a:lnTo>
                      <a:pt x="110294" y="32769"/>
                    </a:lnTo>
                    <a:lnTo>
                      <a:pt x="115889" y="41332"/>
                    </a:lnTo>
                    <a:lnTo>
                      <a:pt x="114747" y="42131"/>
                    </a:lnTo>
                    <a:lnTo>
                      <a:pt x="107668" y="46813"/>
                    </a:lnTo>
                    <a:lnTo>
                      <a:pt x="110066" y="54919"/>
                    </a:lnTo>
                    <a:cubicBezTo>
                      <a:pt x="110979" y="58230"/>
                      <a:pt x="111664" y="61541"/>
                      <a:pt x="111779" y="64852"/>
                    </a:cubicBezTo>
                    <a:cubicBezTo>
                      <a:pt x="112007" y="68164"/>
                      <a:pt x="111779" y="71475"/>
                      <a:pt x="111208" y="74900"/>
                    </a:cubicBezTo>
                    <a:lnTo>
                      <a:pt x="109723" y="83235"/>
                    </a:lnTo>
                    <a:lnTo>
                      <a:pt x="117259" y="87003"/>
                    </a:lnTo>
                    <a:lnTo>
                      <a:pt x="118515" y="87688"/>
                    </a:lnTo>
                    <a:lnTo>
                      <a:pt x="113948" y="96822"/>
                    </a:lnTo>
                    <a:lnTo>
                      <a:pt x="112692" y="96251"/>
                    </a:lnTo>
                    <a:lnTo>
                      <a:pt x="105156" y="92483"/>
                    </a:lnTo>
                    <a:lnTo>
                      <a:pt x="99333" y="98535"/>
                    </a:lnTo>
                    <a:cubicBezTo>
                      <a:pt x="94652" y="103330"/>
                      <a:pt x="88943" y="107212"/>
                      <a:pt x="82550" y="109496"/>
                    </a:cubicBezTo>
                    <a:lnTo>
                      <a:pt x="74671" y="112464"/>
                    </a:lnTo>
                    <a:lnTo>
                      <a:pt x="75128" y="120913"/>
                    </a:lnTo>
                    <a:lnTo>
                      <a:pt x="75242" y="122398"/>
                    </a:lnTo>
                    <a:lnTo>
                      <a:pt x="64966" y="122968"/>
                    </a:lnTo>
                    <a:lnTo>
                      <a:pt x="64852" y="121598"/>
                    </a:lnTo>
                    <a:lnTo>
                      <a:pt x="64395" y="113149"/>
                    </a:lnTo>
                    <a:lnTo>
                      <a:pt x="56175" y="111094"/>
                    </a:lnTo>
                    <a:cubicBezTo>
                      <a:pt x="49667" y="109496"/>
                      <a:pt x="43387" y="106413"/>
                      <a:pt x="38249" y="102074"/>
                    </a:cubicBezTo>
                    <a:lnTo>
                      <a:pt x="31741" y="96708"/>
                    </a:lnTo>
                    <a:lnTo>
                      <a:pt x="24662" y="101389"/>
                    </a:lnTo>
                    <a:lnTo>
                      <a:pt x="23520" y="102188"/>
                    </a:lnTo>
                    <a:lnTo>
                      <a:pt x="17926" y="93625"/>
                    </a:lnTo>
                    <a:lnTo>
                      <a:pt x="19067" y="92826"/>
                    </a:lnTo>
                    <a:lnTo>
                      <a:pt x="26146" y="88145"/>
                    </a:lnTo>
                    <a:lnTo>
                      <a:pt x="23749" y="80038"/>
                    </a:lnTo>
                    <a:cubicBezTo>
                      <a:pt x="22835" y="76727"/>
                      <a:pt x="22150" y="73416"/>
                      <a:pt x="22036" y="70105"/>
                    </a:cubicBezTo>
                    <a:cubicBezTo>
                      <a:pt x="21808" y="66793"/>
                      <a:pt x="22036" y="63482"/>
                      <a:pt x="22607" y="60057"/>
                    </a:cubicBezTo>
                    <a:lnTo>
                      <a:pt x="24091" y="51722"/>
                    </a:lnTo>
                    <a:lnTo>
                      <a:pt x="16556" y="47954"/>
                    </a:lnTo>
                    <a:lnTo>
                      <a:pt x="15300" y="47269"/>
                    </a:lnTo>
                    <a:lnTo>
                      <a:pt x="19867" y="38135"/>
                    </a:lnTo>
                    <a:lnTo>
                      <a:pt x="21123" y="38706"/>
                    </a:lnTo>
                    <a:lnTo>
                      <a:pt x="28658" y="42474"/>
                    </a:lnTo>
                    <a:lnTo>
                      <a:pt x="34481" y="36422"/>
                    </a:lnTo>
                    <a:cubicBezTo>
                      <a:pt x="39162" y="31627"/>
                      <a:pt x="44871" y="27745"/>
                      <a:pt x="51265" y="25461"/>
                    </a:cubicBezTo>
                    <a:lnTo>
                      <a:pt x="59143" y="22493"/>
                    </a:lnTo>
                    <a:lnTo>
                      <a:pt x="58687" y="14044"/>
                    </a:lnTo>
                    <a:lnTo>
                      <a:pt x="58572" y="12559"/>
                    </a:lnTo>
                    <a:lnTo>
                      <a:pt x="68848" y="11989"/>
                    </a:lnTo>
                    <a:moveTo>
                      <a:pt x="79581" y="0"/>
                    </a:moveTo>
                    <a:lnTo>
                      <a:pt x="46584" y="1941"/>
                    </a:lnTo>
                    <a:lnTo>
                      <a:pt x="47269" y="14729"/>
                    </a:lnTo>
                    <a:cubicBezTo>
                      <a:pt x="39277" y="17697"/>
                      <a:pt x="32084" y="22379"/>
                      <a:pt x="26261" y="28544"/>
                    </a:cubicBezTo>
                    <a:lnTo>
                      <a:pt x="14843" y="22835"/>
                    </a:lnTo>
                    <a:lnTo>
                      <a:pt x="0" y="52407"/>
                    </a:lnTo>
                    <a:lnTo>
                      <a:pt x="11418" y="58116"/>
                    </a:lnTo>
                    <a:cubicBezTo>
                      <a:pt x="10733" y="62341"/>
                      <a:pt x="10390" y="66565"/>
                      <a:pt x="10733" y="70790"/>
                    </a:cubicBezTo>
                    <a:cubicBezTo>
                      <a:pt x="10961" y="74900"/>
                      <a:pt x="11646" y="79125"/>
                      <a:pt x="12902" y="83235"/>
                    </a:cubicBezTo>
                    <a:lnTo>
                      <a:pt x="2169" y="90314"/>
                    </a:lnTo>
                    <a:lnTo>
                      <a:pt x="20323" y="117945"/>
                    </a:lnTo>
                    <a:lnTo>
                      <a:pt x="31056" y="110866"/>
                    </a:lnTo>
                    <a:cubicBezTo>
                      <a:pt x="37564" y="116232"/>
                      <a:pt x="45214" y="120114"/>
                      <a:pt x="53549" y="122169"/>
                    </a:cubicBezTo>
                    <a:lnTo>
                      <a:pt x="54234" y="134957"/>
                    </a:lnTo>
                    <a:lnTo>
                      <a:pt x="87231" y="133016"/>
                    </a:lnTo>
                    <a:lnTo>
                      <a:pt x="86546" y="120228"/>
                    </a:lnTo>
                    <a:cubicBezTo>
                      <a:pt x="94538" y="117260"/>
                      <a:pt x="101731" y="112578"/>
                      <a:pt x="107554" y="106413"/>
                    </a:cubicBezTo>
                    <a:lnTo>
                      <a:pt x="118972" y="112122"/>
                    </a:lnTo>
                    <a:lnTo>
                      <a:pt x="133815" y="82550"/>
                    </a:lnTo>
                    <a:lnTo>
                      <a:pt x="122397" y="76727"/>
                    </a:lnTo>
                    <a:cubicBezTo>
                      <a:pt x="123082" y="72502"/>
                      <a:pt x="123425" y="68278"/>
                      <a:pt x="123082" y="64053"/>
                    </a:cubicBezTo>
                    <a:cubicBezTo>
                      <a:pt x="122854" y="59943"/>
                      <a:pt x="122055" y="55718"/>
                      <a:pt x="120913" y="51608"/>
                    </a:cubicBezTo>
                    <a:lnTo>
                      <a:pt x="131645" y="44529"/>
                    </a:lnTo>
                    <a:lnTo>
                      <a:pt x="113491" y="16898"/>
                    </a:lnTo>
                    <a:lnTo>
                      <a:pt x="102759" y="23977"/>
                    </a:lnTo>
                    <a:cubicBezTo>
                      <a:pt x="96251" y="18611"/>
                      <a:pt x="88601" y="14729"/>
                      <a:pt x="80266" y="12674"/>
                    </a:cubicBezTo>
                    <a:lnTo>
                      <a:pt x="79581" y="0"/>
                    </a:lnTo>
                    <a:lnTo>
                      <a:pt x="79581" y="0"/>
                    </a:ln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5" name="Vrije vorm: vorm 14">
                <a:extLst>
                  <a:ext uri="{FF2B5EF4-FFF2-40B4-BE49-F238E27FC236}">
                    <a16:creationId xmlns:a16="http://schemas.microsoft.com/office/drawing/2014/main" id="{2154CA2C-88A4-45EF-B730-BD4CAD1D7587}"/>
                  </a:ext>
                </a:extLst>
              </p:cNvPr>
              <p:cNvSpPr/>
              <p:nvPr/>
            </p:nvSpPr>
            <p:spPr>
              <a:xfrm>
                <a:off x="704054" y="3807446"/>
                <a:ext cx="63938" cy="63939"/>
              </a:xfrm>
              <a:custGeom>
                <a:avLst/>
                <a:gdLst>
                  <a:gd name="connsiteX0" fmla="*/ 31969 w 63938"/>
                  <a:gd name="connsiteY0" fmla="*/ 11418 h 63939"/>
                  <a:gd name="connsiteX1" fmla="*/ 52521 w 63938"/>
                  <a:gd name="connsiteY1" fmla="*/ 31970 h 63939"/>
                  <a:gd name="connsiteX2" fmla="*/ 31969 w 63938"/>
                  <a:gd name="connsiteY2" fmla="*/ 52521 h 63939"/>
                  <a:gd name="connsiteX3" fmla="*/ 11418 w 63938"/>
                  <a:gd name="connsiteY3" fmla="*/ 31970 h 63939"/>
                  <a:gd name="connsiteX4" fmla="*/ 31969 w 63938"/>
                  <a:gd name="connsiteY4" fmla="*/ 11418 h 63939"/>
                  <a:gd name="connsiteX5" fmla="*/ 31969 w 63938"/>
                  <a:gd name="connsiteY5" fmla="*/ 0 h 63939"/>
                  <a:gd name="connsiteX6" fmla="*/ 0 w 63938"/>
                  <a:gd name="connsiteY6" fmla="*/ 31970 h 63939"/>
                  <a:gd name="connsiteX7" fmla="*/ 31969 w 63938"/>
                  <a:gd name="connsiteY7" fmla="*/ 63939 h 63939"/>
                  <a:gd name="connsiteX8" fmla="*/ 63939 w 63938"/>
                  <a:gd name="connsiteY8" fmla="*/ 31970 h 63939"/>
                  <a:gd name="connsiteX9" fmla="*/ 31969 w 63938"/>
                  <a:gd name="connsiteY9" fmla="*/ 0 h 63939"/>
                  <a:gd name="connsiteX10" fmla="*/ 31969 w 63938"/>
                  <a:gd name="connsiteY10" fmla="*/ 0 h 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38" h="63939">
                    <a:moveTo>
                      <a:pt x="31969" y="11418"/>
                    </a:moveTo>
                    <a:cubicBezTo>
                      <a:pt x="43273" y="11418"/>
                      <a:pt x="52521" y="20666"/>
                      <a:pt x="52521" y="31970"/>
                    </a:cubicBezTo>
                    <a:cubicBezTo>
                      <a:pt x="52521" y="43273"/>
                      <a:pt x="43273" y="52521"/>
                      <a:pt x="31969" y="52521"/>
                    </a:cubicBezTo>
                    <a:cubicBezTo>
                      <a:pt x="20666" y="52521"/>
                      <a:pt x="11418" y="43273"/>
                      <a:pt x="11418" y="31970"/>
                    </a:cubicBezTo>
                    <a:cubicBezTo>
                      <a:pt x="11418" y="20666"/>
                      <a:pt x="20666" y="11418"/>
                      <a:pt x="31969" y="11418"/>
                    </a:cubicBezTo>
                    <a:moveTo>
                      <a:pt x="31969" y="0"/>
                    </a:moveTo>
                    <a:cubicBezTo>
                      <a:pt x="14272" y="0"/>
                      <a:pt x="0" y="14386"/>
                      <a:pt x="0" y="31970"/>
                    </a:cubicBezTo>
                    <a:cubicBezTo>
                      <a:pt x="0" y="49553"/>
                      <a:pt x="14386" y="63939"/>
                      <a:pt x="31969" y="63939"/>
                    </a:cubicBezTo>
                    <a:cubicBezTo>
                      <a:pt x="49667" y="63939"/>
                      <a:pt x="63939" y="49553"/>
                      <a:pt x="63939" y="31970"/>
                    </a:cubicBezTo>
                    <a:cubicBezTo>
                      <a:pt x="63939" y="14386"/>
                      <a:pt x="49667" y="0"/>
                      <a:pt x="31969" y="0"/>
                    </a:cubicBezTo>
                    <a:lnTo>
                      <a:pt x="31969" y="0"/>
                    </a:ln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8" name="Graphic 27">
              <a:extLst>
                <a:ext uri="{FF2B5EF4-FFF2-40B4-BE49-F238E27FC236}">
                  <a16:creationId xmlns:a16="http://schemas.microsoft.com/office/drawing/2014/main" id="{EE320C15-07D2-40FE-8950-3CC65A3755EC}"/>
                </a:ext>
              </a:extLst>
            </p:cNvPr>
            <p:cNvGrpSpPr/>
            <p:nvPr/>
          </p:nvGrpSpPr>
          <p:grpSpPr>
            <a:xfrm>
              <a:off x="561220" y="3795686"/>
              <a:ext cx="106069" cy="103786"/>
              <a:chOff x="561220" y="3795686"/>
              <a:chExt cx="106069" cy="103786"/>
            </a:xfrm>
            <a:grpFill/>
          </p:grpSpPr>
          <p:sp>
            <p:nvSpPr>
              <p:cNvPr id="12" name="Vrije vorm: vorm 11">
                <a:extLst>
                  <a:ext uri="{FF2B5EF4-FFF2-40B4-BE49-F238E27FC236}">
                    <a16:creationId xmlns:a16="http://schemas.microsoft.com/office/drawing/2014/main" id="{87E3A0CB-5C8E-41F9-9387-35594A4A354E}"/>
                  </a:ext>
                </a:extLst>
              </p:cNvPr>
              <p:cNvSpPr/>
              <p:nvPr/>
            </p:nvSpPr>
            <p:spPr>
              <a:xfrm>
                <a:off x="561220" y="3795686"/>
                <a:ext cx="106069" cy="103786"/>
              </a:xfrm>
              <a:custGeom>
                <a:avLst/>
                <a:gdLst>
                  <a:gd name="connsiteX0" fmla="*/ 64167 w 106069"/>
                  <a:gd name="connsiteY0" fmla="*/ 103787 h 103786"/>
                  <a:gd name="connsiteX1" fmla="*/ 29229 w 106069"/>
                  <a:gd name="connsiteY1" fmla="*/ 99334 h 103786"/>
                  <a:gd name="connsiteX2" fmla="*/ 30599 w 106069"/>
                  <a:gd name="connsiteY2" fmla="*/ 88830 h 103786"/>
                  <a:gd name="connsiteX3" fmla="*/ 23292 w 106069"/>
                  <a:gd name="connsiteY3" fmla="*/ 83349 h 103786"/>
                  <a:gd name="connsiteX4" fmla="*/ 13587 w 106069"/>
                  <a:gd name="connsiteY4" fmla="*/ 87345 h 103786"/>
                  <a:gd name="connsiteX5" fmla="*/ 0 w 106069"/>
                  <a:gd name="connsiteY5" fmla="*/ 55033 h 103786"/>
                  <a:gd name="connsiteX6" fmla="*/ 9591 w 106069"/>
                  <a:gd name="connsiteY6" fmla="*/ 51037 h 103786"/>
                  <a:gd name="connsiteX7" fmla="*/ 9933 w 106069"/>
                  <a:gd name="connsiteY7" fmla="*/ 46470 h 103786"/>
                  <a:gd name="connsiteX8" fmla="*/ 10847 w 106069"/>
                  <a:gd name="connsiteY8" fmla="*/ 42017 h 103786"/>
                  <a:gd name="connsiteX9" fmla="*/ 2512 w 106069"/>
                  <a:gd name="connsiteY9" fmla="*/ 35737 h 103786"/>
                  <a:gd name="connsiteX10" fmla="*/ 23749 w 106069"/>
                  <a:gd name="connsiteY10" fmla="*/ 7650 h 103786"/>
                  <a:gd name="connsiteX11" fmla="*/ 32084 w 106069"/>
                  <a:gd name="connsiteY11" fmla="*/ 14044 h 103786"/>
                  <a:gd name="connsiteX12" fmla="*/ 40533 w 106069"/>
                  <a:gd name="connsiteY12" fmla="*/ 10504 h 103786"/>
                  <a:gd name="connsiteX13" fmla="*/ 41903 w 106069"/>
                  <a:gd name="connsiteY13" fmla="*/ 0 h 103786"/>
                  <a:gd name="connsiteX14" fmla="*/ 76841 w 106069"/>
                  <a:gd name="connsiteY14" fmla="*/ 4453 h 103786"/>
                  <a:gd name="connsiteX15" fmla="*/ 75471 w 106069"/>
                  <a:gd name="connsiteY15" fmla="*/ 14957 h 103786"/>
                  <a:gd name="connsiteX16" fmla="*/ 82778 w 106069"/>
                  <a:gd name="connsiteY16" fmla="*/ 20438 h 103786"/>
                  <a:gd name="connsiteX17" fmla="*/ 92483 w 106069"/>
                  <a:gd name="connsiteY17" fmla="*/ 16441 h 103786"/>
                  <a:gd name="connsiteX18" fmla="*/ 106070 w 106069"/>
                  <a:gd name="connsiteY18" fmla="*/ 48868 h 103786"/>
                  <a:gd name="connsiteX19" fmla="*/ 96365 w 106069"/>
                  <a:gd name="connsiteY19" fmla="*/ 52978 h 103786"/>
                  <a:gd name="connsiteX20" fmla="*/ 96022 w 106069"/>
                  <a:gd name="connsiteY20" fmla="*/ 57545 h 103786"/>
                  <a:gd name="connsiteX21" fmla="*/ 95109 w 106069"/>
                  <a:gd name="connsiteY21" fmla="*/ 61998 h 103786"/>
                  <a:gd name="connsiteX22" fmla="*/ 103444 w 106069"/>
                  <a:gd name="connsiteY22" fmla="*/ 68278 h 103786"/>
                  <a:gd name="connsiteX23" fmla="*/ 82321 w 106069"/>
                  <a:gd name="connsiteY23" fmla="*/ 96251 h 103786"/>
                  <a:gd name="connsiteX24" fmla="*/ 73986 w 106069"/>
                  <a:gd name="connsiteY24" fmla="*/ 89971 h 103786"/>
                  <a:gd name="connsiteX25" fmla="*/ 65537 w 106069"/>
                  <a:gd name="connsiteY25" fmla="*/ 93397 h 103786"/>
                  <a:gd name="connsiteX26" fmla="*/ 64167 w 106069"/>
                  <a:gd name="connsiteY26" fmla="*/ 103787 h 103786"/>
                  <a:gd name="connsiteX27" fmla="*/ 42017 w 106069"/>
                  <a:gd name="connsiteY27" fmla="*/ 89515 h 103786"/>
                  <a:gd name="connsiteX28" fmla="*/ 54348 w 106069"/>
                  <a:gd name="connsiteY28" fmla="*/ 91113 h 103786"/>
                  <a:gd name="connsiteX29" fmla="*/ 55261 w 106069"/>
                  <a:gd name="connsiteY29" fmla="*/ 84034 h 103786"/>
                  <a:gd name="connsiteX30" fmla="*/ 59372 w 106069"/>
                  <a:gd name="connsiteY30" fmla="*/ 83235 h 103786"/>
                  <a:gd name="connsiteX31" fmla="*/ 71246 w 106069"/>
                  <a:gd name="connsiteY31" fmla="*/ 78325 h 103786"/>
                  <a:gd name="connsiteX32" fmla="*/ 74671 w 106069"/>
                  <a:gd name="connsiteY32" fmla="*/ 76042 h 103786"/>
                  <a:gd name="connsiteX33" fmla="*/ 80266 w 106069"/>
                  <a:gd name="connsiteY33" fmla="*/ 80266 h 103786"/>
                  <a:gd name="connsiteX34" fmla="*/ 87802 w 106069"/>
                  <a:gd name="connsiteY34" fmla="*/ 70333 h 103786"/>
                  <a:gd name="connsiteX35" fmla="*/ 82093 w 106069"/>
                  <a:gd name="connsiteY35" fmla="*/ 65994 h 103786"/>
                  <a:gd name="connsiteX36" fmla="*/ 83463 w 106069"/>
                  <a:gd name="connsiteY36" fmla="*/ 61998 h 103786"/>
                  <a:gd name="connsiteX37" fmla="*/ 84947 w 106069"/>
                  <a:gd name="connsiteY37" fmla="*/ 55832 h 103786"/>
                  <a:gd name="connsiteX38" fmla="*/ 84947 w 106069"/>
                  <a:gd name="connsiteY38" fmla="*/ 49439 h 103786"/>
                  <a:gd name="connsiteX39" fmla="*/ 84491 w 106069"/>
                  <a:gd name="connsiteY39" fmla="*/ 45442 h 103786"/>
                  <a:gd name="connsiteX40" fmla="*/ 91113 w 106069"/>
                  <a:gd name="connsiteY40" fmla="*/ 42702 h 103786"/>
                  <a:gd name="connsiteX41" fmla="*/ 86317 w 106069"/>
                  <a:gd name="connsiteY41" fmla="*/ 31284 h 103786"/>
                  <a:gd name="connsiteX42" fmla="*/ 79809 w 106069"/>
                  <a:gd name="connsiteY42" fmla="*/ 34025 h 103786"/>
                  <a:gd name="connsiteX43" fmla="*/ 77069 w 106069"/>
                  <a:gd name="connsiteY43" fmla="*/ 30942 h 103786"/>
                  <a:gd name="connsiteX44" fmla="*/ 66793 w 106069"/>
                  <a:gd name="connsiteY44" fmla="*/ 23292 h 103786"/>
                  <a:gd name="connsiteX45" fmla="*/ 63025 w 106069"/>
                  <a:gd name="connsiteY45" fmla="*/ 21465 h 103786"/>
                  <a:gd name="connsiteX46" fmla="*/ 63939 w 106069"/>
                  <a:gd name="connsiteY46" fmla="*/ 14386 h 103786"/>
                  <a:gd name="connsiteX47" fmla="*/ 51608 w 106069"/>
                  <a:gd name="connsiteY47" fmla="*/ 12788 h 103786"/>
                  <a:gd name="connsiteX48" fmla="*/ 50694 w 106069"/>
                  <a:gd name="connsiteY48" fmla="*/ 19867 h 103786"/>
                  <a:gd name="connsiteX49" fmla="*/ 46812 w 106069"/>
                  <a:gd name="connsiteY49" fmla="*/ 20552 h 103786"/>
                  <a:gd name="connsiteX50" fmla="*/ 34938 w 106069"/>
                  <a:gd name="connsiteY50" fmla="*/ 25461 h 103786"/>
                  <a:gd name="connsiteX51" fmla="*/ 31513 w 106069"/>
                  <a:gd name="connsiteY51" fmla="*/ 27745 h 103786"/>
                  <a:gd name="connsiteX52" fmla="*/ 25918 w 106069"/>
                  <a:gd name="connsiteY52" fmla="*/ 23520 h 103786"/>
                  <a:gd name="connsiteX53" fmla="*/ 18497 w 106069"/>
                  <a:gd name="connsiteY53" fmla="*/ 33454 h 103786"/>
                  <a:gd name="connsiteX54" fmla="*/ 24205 w 106069"/>
                  <a:gd name="connsiteY54" fmla="*/ 37793 h 103786"/>
                  <a:gd name="connsiteX55" fmla="*/ 22835 w 106069"/>
                  <a:gd name="connsiteY55" fmla="*/ 41675 h 103786"/>
                  <a:gd name="connsiteX56" fmla="*/ 21351 w 106069"/>
                  <a:gd name="connsiteY56" fmla="*/ 47840 h 103786"/>
                  <a:gd name="connsiteX57" fmla="*/ 21351 w 106069"/>
                  <a:gd name="connsiteY57" fmla="*/ 54234 h 103786"/>
                  <a:gd name="connsiteX58" fmla="*/ 21694 w 106069"/>
                  <a:gd name="connsiteY58" fmla="*/ 58344 h 103786"/>
                  <a:gd name="connsiteX59" fmla="*/ 15071 w 106069"/>
                  <a:gd name="connsiteY59" fmla="*/ 61085 h 103786"/>
                  <a:gd name="connsiteX60" fmla="*/ 19867 w 106069"/>
                  <a:gd name="connsiteY60" fmla="*/ 72502 h 103786"/>
                  <a:gd name="connsiteX61" fmla="*/ 26375 w 106069"/>
                  <a:gd name="connsiteY61" fmla="*/ 69762 h 103786"/>
                  <a:gd name="connsiteX62" fmla="*/ 29115 w 106069"/>
                  <a:gd name="connsiteY62" fmla="*/ 72845 h 103786"/>
                  <a:gd name="connsiteX63" fmla="*/ 39391 w 106069"/>
                  <a:gd name="connsiteY63" fmla="*/ 80495 h 103786"/>
                  <a:gd name="connsiteX64" fmla="*/ 43159 w 106069"/>
                  <a:gd name="connsiteY64" fmla="*/ 82322 h 103786"/>
                  <a:gd name="connsiteX65" fmla="*/ 42017 w 106069"/>
                  <a:gd name="connsiteY65" fmla="*/ 89515 h 10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6069" h="103786">
                    <a:moveTo>
                      <a:pt x="64167" y="103787"/>
                    </a:moveTo>
                    <a:lnTo>
                      <a:pt x="29229" y="99334"/>
                    </a:lnTo>
                    <a:lnTo>
                      <a:pt x="30599" y="88830"/>
                    </a:lnTo>
                    <a:cubicBezTo>
                      <a:pt x="27973" y="87231"/>
                      <a:pt x="25576" y="85404"/>
                      <a:pt x="23292" y="83349"/>
                    </a:cubicBezTo>
                    <a:lnTo>
                      <a:pt x="13587" y="87345"/>
                    </a:lnTo>
                    <a:lnTo>
                      <a:pt x="0" y="55033"/>
                    </a:lnTo>
                    <a:lnTo>
                      <a:pt x="9591" y="51037"/>
                    </a:lnTo>
                    <a:cubicBezTo>
                      <a:pt x="9591" y="49439"/>
                      <a:pt x="9705" y="47954"/>
                      <a:pt x="9933" y="46470"/>
                    </a:cubicBezTo>
                    <a:cubicBezTo>
                      <a:pt x="10162" y="44986"/>
                      <a:pt x="10390" y="43501"/>
                      <a:pt x="10847" y="42017"/>
                    </a:cubicBezTo>
                    <a:lnTo>
                      <a:pt x="2512" y="35737"/>
                    </a:lnTo>
                    <a:lnTo>
                      <a:pt x="23749" y="7650"/>
                    </a:lnTo>
                    <a:lnTo>
                      <a:pt x="32084" y="14044"/>
                    </a:lnTo>
                    <a:cubicBezTo>
                      <a:pt x="34710" y="12559"/>
                      <a:pt x="37564" y="11418"/>
                      <a:pt x="40533" y="10504"/>
                    </a:cubicBezTo>
                    <a:lnTo>
                      <a:pt x="41903" y="0"/>
                    </a:lnTo>
                    <a:lnTo>
                      <a:pt x="76841" y="4453"/>
                    </a:lnTo>
                    <a:lnTo>
                      <a:pt x="75471" y="14957"/>
                    </a:lnTo>
                    <a:cubicBezTo>
                      <a:pt x="78097" y="16556"/>
                      <a:pt x="80494" y="18382"/>
                      <a:pt x="82778" y="20438"/>
                    </a:cubicBezTo>
                    <a:lnTo>
                      <a:pt x="92483" y="16441"/>
                    </a:lnTo>
                    <a:lnTo>
                      <a:pt x="106070" y="48868"/>
                    </a:lnTo>
                    <a:lnTo>
                      <a:pt x="96365" y="52978"/>
                    </a:lnTo>
                    <a:cubicBezTo>
                      <a:pt x="96365" y="54577"/>
                      <a:pt x="96251" y="56061"/>
                      <a:pt x="96022" y="57545"/>
                    </a:cubicBezTo>
                    <a:cubicBezTo>
                      <a:pt x="95794" y="59029"/>
                      <a:pt x="95566" y="60514"/>
                      <a:pt x="95109" y="61998"/>
                    </a:cubicBezTo>
                    <a:lnTo>
                      <a:pt x="103444" y="68278"/>
                    </a:lnTo>
                    <a:lnTo>
                      <a:pt x="82321" y="96251"/>
                    </a:lnTo>
                    <a:lnTo>
                      <a:pt x="73986" y="89971"/>
                    </a:lnTo>
                    <a:cubicBezTo>
                      <a:pt x="71360" y="91456"/>
                      <a:pt x="68506" y="92597"/>
                      <a:pt x="65537" y="93397"/>
                    </a:cubicBezTo>
                    <a:lnTo>
                      <a:pt x="64167" y="103787"/>
                    </a:lnTo>
                    <a:close/>
                    <a:moveTo>
                      <a:pt x="42017" y="89515"/>
                    </a:moveTo>
                    <a:lnTo>
                      <a:pt x="54348" y="91113"/>
                    </a:lnTo>
                    <a:lnTo>
                      <a:pt x="55261" y="84034"/>
                    </a:lnTo>
                    <a:lnTo>
                      <a:pt x="59372" y="83235"/>
                    </a:lnTo>
                    <a:cubicBezTo>
                      <a:pt x="63710" y="82436"/>
                      <a:pt x="67707" y="80723"/>
                      <a:pt x="71246" y="78325"/>
                    </a:cubicBezTo>
                    <a:lnTo>
                      <a:pt x="74671" y="76042"/>
                    </a:lnTo>
                    <a:lnTo>
                      <a:pt x="80266" y="80266"/>
                    </a:lnTo>
                    <a:lnTo>
                      <a:pt x="87802" y="70333"/>
                    </a:lnTo>
                    <a:lnTo>
                      <a:pt x="82093" y="65994"/>
                    </a:lnTo>
                    <a:lnTo>
                      <a:pt x="83463" y="61998"/>
                    </a:lnTo>
                    <a:cubicBezTo>
                      <a:pt x="84262" y="59829"/>
                      <a:pt x="84719" y="57888"/>
                      <a:pt x="84947" y="55832"/>
                    </a:cubicBezTo>
                    <a:cubicBezTo>
                      <a:pt x="85176" y="53891"/>
                      <a:pt x="85176" y="51836"/>
                      <a:pt x="84947" y="49439"/>
                    </a:cubicBezTo>
                    <a:lnTo>
                      <a:pt x="84491" y="45442"/>
                    </a:lnTo>
                    <a:lnTo>
                      <a:pt x="91113" y="42702"/>
                    </a:lnTo>
                    <a:lnTo>
                      <a:pt x="86317" y="31284"/>
                    </a:lnTo>
                    <a:lnTo>
                      <a:pt x="79809" y="34025"/>
                    </a:lnTo>
                    <a:lnTo>
                      <a:pt x="77069" y="30942"/>
                    </a:lnTo>
                    <a:cubicBezTo>
                      <a:pt x="74215" y="27745"/>
                      <a:pt x="70789" y="25119"/>
                      <a:pt x="66793" y="23292"/>
                    </a:cubicBezTo>
                    <a:lnTo>
                      <a:pt x="63025" y="21465"/>
                    </a:lnTo>
                    <a:lnTo>
                      <a:pt x="63939" y="14386"/>
                    </a:lnTo>
                    <a:lnTo>
                      <a:pt x="51608" y="12788"/>
                    </a:lnTo>
                    <a:lnTo>
                      <a:pt x="50694" y="19867"/>
                    </a:lnTo>
                    <a:lnTo>
                      <a:pt x="46812" y="20552"/>
                    </a:lnTo>
                    <a:cubicBezTo>
                      <a:pt x="42474" y="21351"/>
                      <a:pt x="38477" y="23064"/>
                      <a:pt x="34938" y="25461"/>
                    </a:cubicBezTo>
                    <a:lnTo>
                      <a:pt x="31513" y="27745"/>
                    </a:lnTo>
                    <a:lnTo>
                      <a:pt x="25918" y="23520"/>
                    </a:lnTo>
                    <a:lnTo>
                      <a:pt x="18497" y="33454"/>
                    </a:lnTo>
                    <a:lnTo>
                      <a:pt x="24205" y="37793"/>
                    </a:lnTo>
                    <a:lnTo>
                      <a:pt x="22835" y="41675"/>
                    </a:lnTo>
                    <a:cubicBezTo>
                      <a:pt x="22036" y="43844"/>
                      <a:pt x="21579" y="45899"/>
                      <a:pt x="21351" y="47840"/>
                    </a:cubicBezTo>
                    <a:cubicBezTo>
                      <a:pt x="21123" y="49781"/>
                      <a:pt x="21123" y="51836"/>
                      <a:pt x="21351" y="54234"/>
                    </a:cubicBezTo>
                    <a:lnTo>
                      <a:pt x="21694" y="58344"/>
                    </a:lnTo>
                    <a:lnTo>
                      <a:pt x="15071" y="61085"/>
                    </a:lnTo>
                    <a:lnTo>
                      <a:pt x="19867" y="72502"/>
                    </a:lnTo>
                    <a:lnTo>
                      <a:pt x="26375" y="69762"/>
                    </a:lnTo>
                    <a:lnTo>
                      <a:pt x="29115" y="72845"/>
                    </a:lnTo>
                    <a:cubicBezTo>
                      <a:pt x="31969" y="76042"/>
                      <a:pt x="35395" y="78668"/>
                      <a:pt x="39391" y="80495"/>
                    </a:cubicBezTo>
                    <a:lnTo>
                      <a:pt x="43159" y="82322"/>
                    </a:lnTo>
                    <a:lnTo>
                      <a:pt x="42017" y="89515"/>
                    </a:ln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2E078C44-B4E8-402C-B5AB-2C0F748DCAA9}"/>
                  </a:ext>
                </a:extLst>
              </p:cNvPr>
              <p:cNvSpPr/>
              <p:nvPr/>
            </p:nvSpPr>
            <p:spPr>
              <a:xfrm>
                <a:off x="590106" y="3823545"/>
                <a:ext cx="47725" cy="47725"/>
              </a:xfrm>
              <a:custGeom>
                <a:avLst/>
                <a:gdLst>
                  <a:gd name="connsiteX0" fmla="*/ 23863 w 47725"/>
                  <a:gd name="connsiteY0" fmla="*/ 47726 h 47725"/>
                  <a:gd name="connsiteX1" fmla="*/ 0 w 47725"/>
                  <a:gd name="connsiteY1" fmla="*/ 23863 h 47725"/>
                  <a:gd name="connsiteX2" fmla="*/ 23863 w 47725"/>
                  <a:gd name="connsiteY2" fmla="*/ 0 h 47725"/>
                  <a:gd name="connsiteX3" fmla="*/ 47726 w 47725"/>
                  <a:gd name="connsiteY3" fmla="*/ 23863 h 47725"/>
                  <a:gd name="connsiteX4" fmla="*/ 23863 w 47725"/>
                  <a:gd name="connsiteY4" fmla="*/ 47726 h 47725"/>
                  <a:gd name="connsiteX5" fmla="*/ 23863 w 47725"/>
                  <a:gd name="connsiteY5" fmla="*/ 11418 h 47725"/>
                  <a:gd name="connsiteX6" fmla="*/ 11418 w 47725"/>
                  <a:gd name="connsiteY6" fmla="*/ 23863 h 47725"/>
                  <a:gd name="connsiteX7" fmla="*/ 23863 w 47725"/>
                  <a:gd name="connsiteY7" fmla="*/ 36308 h 47725"/>
                  <a:gd name="connsiteX8" fmla="*/ 36308 w 47725"/>
                  <a:gd name="connsiteY8" fmla="*/ 23863 h 47725"/>
                  <a:gd name="connsiteX9" fmla="*/ 23863 w 47725"/>
                  <a:gd name="connsiteY9" fmla="*/ 11418 h 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25" h="47725">
                    <a:moveTo>
                      <a:pt x="23863" y="47726"/>
                    </a:moveTo>
                    <a:cubicBezTo>
                      <a:pt x="10733" y="47726"/>
                      <a:pt x="0" y="36993"/>
                      <a:pt x="0" y="23863"/>
                    </a:cubicBezTo>
                    <a:cubicBezTo>
                      <a:pt x="0" y="10733"/>
                      <a:pt x="10733" y="0"/>
                      <a:pt x="23863" y="0"/>
                    </a:cubicBezTo>
                    <a:cubicBezTo>
                      <a:pt x="36993" y="0"/>
                      <a:pt x="47726" y="10733"/>
                      <a:pt x="47726" y="23863"/>
                    </a:cubicBezTo>
                    <a:cubicBezTo>
                      <a:pt x="47726" y="36993"/>
                      <a:pt x="36993" y="47726"/>
                      <a:pt x="23863" y="47726"/>
                    </a:cubicBezTo>
                    <a:close/>
                    <a:moveTo>
                      <a:pt x="23863" y="11418"/>
                    </a:moveTo>
                    <a:cubicBezTo>
                      <a:pt x="17012" y="11418"/>
                      <a:pt x="11418" y="17012"/>
                      <a:pt x="11418" y="23863"/>
                    </a:cubicBezTo>
                    <a:cubicBezTo>
                      <a:pt x="11418" y="30714"/>
                      <a:pt x="17012" y="36308"/>
                      <a:pt x="23863" y="36308"/>
                    </a:cubicBezTo>
                    <a:cubicBezTo>
                      <a:pt x="30713" y="36308"/>
                      <a:pt x="36308" y="30714"/>
                      <a:pt x="36308" y="23863"/>
                    </a:cubicBezTo>
                    <a:cubicBezTo>
                      <a:pt x="36308" y="17012"/>
                      <a:pt x="30713" y="11418"/>
                      <a:pt x="23863" y="11418"/>
                    </a:cubicBez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
          <p:nvSpPr>
            <p:cNvPr id="9" name="Vrije vorm: vorm 8">
              <a:extLst>
                <a:ext uri="{FF2B5EF4-FFF2-40B4-BE49-F238E27FC236}">
                  <a16:creationId xmlns:a16="http://schemas.microsoft.com/office/drawing/2014/main" id="{5E61D5A5-885E-4BC8-BCF2-3F4ED13D76B6}"/>
                </a:ext>
              </a:extLst>
            </p:cNvPr>
            <p:cNvSpPr/>
            <p:nvPr/>
          </p:nvSpPr>
          <p:spPr>
            <a:xfrm>
              <a:off x="643198" y="3730148"/>
              <a:ext cx="39390" cy="39391"/>
            </a:xfrm>
            <a:custGeom>
              <a:avLst/>
              <a:gdLst>
                <a:gd name="connsiteX0" fmla="*/ 19753 w 39390"/>
                <a:gd name="connsiteY0" fmla="*/ 39391 h 39391"/>
                <a:gd name="connsiteX1" fmla="*/ 19638 w 39390"/>
                <a:gd name="connsiteY1" fmla="*/ 39391 h 39391"/>
                <a:gd name="connsiteX2" fmla="*/ 0 w 39390"/>
                <a:gd name="connsiteY2" fmla="*/ 19638 h 39391"/>
                <a:gd name="connsiteX3" fmla="*/ 19638 w 39390"/>
                <a:gd name="connsiteY3" fmla="*/ 0 h 39391"/>
                <a:gd name="connsiteX4" fmla="*/ 39391 w 39390"/>
                <a:gd name="connsiteY4" fmla="*/ 19867 h 39391"/>
                <a:gd name="connsiteX5" fmla="*/ 19753 w 39390"/>
                <a:gd name="connsiteY5" fmla="*/ 39391 h 39391"/>
                <a:gd name="connsiteX6" fmla="*/ 19524 w 39390"/>
                <a:gd name="connsiteY6" fmla="*/ 11418 h 39391"/>
                <a:gd name="connsiteX7" fmla="*/ 11418 w 39390"/>
                <a:gd name="connsiteY7" fmla="*/ 19638 h 39391"/>
                <a:gd name="connsiteX8" fmla="*/ 19753 w 39390"/>
                <a:gd name="connsiteY8" fmla="*/ 28088 h 39391"/>
                <a:gd name="connsiteX9" fmla="*/ 19867 w 39390"/>
                <a:gd name="connsiteY9" fmla="*/ 28088 h 39391"/>
                <a:gd name="connsiteX10" fmla="*/ 27973 w 39390"/>
                <a:gd name="connsiteY10" fmla="*/ 19867 h 39391"/>
                <a:gd name="connsiteX11" fmla="*/ 19524 w 39390"/>
                <a:gd name="connsiteY11" fmla="*/ 11418 h 3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0" h="39391">
                  <a:moveTo>
                    <a:pt x="19753" y="39391"/>
                  </a:moveTo>
                  <a:lnTo>
                    <a:pt x="19638" y="39391"/>
                  </a:lnTo>
                  <a:cubicBezTo>
                    <a:pt x="8792" y="39277"/>
                    <a:pt x="0" y="30371"/>
                    <a:pt x="0" y="19638"/>
                  </a:cubicBezTo>
                  <a:cubicBezTo>
                    <a:pt x="0" y="8792"/>
                    <a:pt x="8792" y="0"/>
                    <a:pt x="19638" y="0"/>
                  </a:cubicBezTo>
                  <a:cubicBezTo>
                    <a:pt x="30599" y="114"/>
                    <a:pt x="39391" y="9020"/>
                    <a:pt x="39391" y="19867"/>
                  </a:cubicBezTo>
                  <a:cubicBezTo>
                    <a:pt x="39391" y="30714"/>
                    <a:pt x="30599" y="39391"/>
                    <a:pt x="19753" y="39391"/>
                  </a:cubicBezTo>
                  <a:close/>
                  <a:moveTo>
                    <a:pt x="19524" y="11418"/>
                  </a:moveTo>
                  <a:cubicBezTo>
                    <a:pt x="15071" y="11418"/>
                    <a:pt x="11418" y="15071"/>
                    <a:pt x="11418" y="19638"/>
                  </a:cubicBezTo>
                  <a:cubicBezTo>
                    <a:pt x="11418" y="24205"/>
                    <a:pt x="15185" y="27973"/>
                    <a:pt x="19753" y="28088"/>
                  </a:cubicBezTo>
                  <a:lnTo>
                    <a:pt x="19867" y="28088"/>
                  </a:lnTo>
                  <a:cubicBezTo>
                    <a:pt x="24320" y="28088"/>
                    <a:pt x="27973" y="24434"/>
                    <a:pt x="27973" y="19867"/>
                  </a:cubicBezTo>
                  <a:cubicBezTo>
                    <a:pt x="27973" y="15300"/>
                    <a:pt x="24091" y="11532"/>
                    <a:pt x="19524" y="11418"/>
                  </a:cubicBez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0" name="Vrije vorm: vorm 9">
              <a:extLst>
                <a:ext uri="{FF2B5EF4-FFF2-40B4-BE49-F238E27FC236}">
                  <a16:creationId xmlns:a16="http://schemas.microsoft.com/office/drawing/2014/main" id="{99D4394D-6243-4F83-AB8F-D742643FE9E7}"/>
                </a:ext>
              </a:extLst>
            </p:cNvPr>
            <p:cNvSpPr/>
            <p:nvPr/>
          </p:nvSpPr>
          <p:spPr>
            <a:xfrm>
              <a:off x="617052" y="3680710"/>
              <a:ext cx="321514" cy="433871"/>
            </a:xfrm>
            <a:custGeom>
              <a:avLst/>
              <a:gdLst>
                <a:gd name="connsiteX0" fmla="*/ 320950 w 321514"/>
                <a:gd name="connsiteY0" fmla="*/ 213967 h 433871"/>
                <a:gd name="connsiteX1" fmla="*/ 306792 w 321514"/>
                <a:gd name="connsiteY1" fmla="*/ 163958 h 433871"/>
                <a:gd name="connsiteX2" fmla="*/ 306792 w 321514"/>
                <a:gd name="connsiteY2" fmla="*/ 135756 h 433871"/>
                <a:gd name="connsiteX3" fmla="*/ 171036 w 321514"/>
                <a:gd name="connsiteY3" fmla="*/ 0 h 433871"/>
                <a:gd name="connsiteX4" fmla="*/ 74671 w 321514"/>
                <a:gd name="connsiteY4" fmla="*/ 41675 h 433871"/>
                <a:gd name="connsiteX5" fmla="*/ 74557 w 321514"/>
                <a:gd name="connsiteY5" fmla="*/ 41789 h 433871"/>
                <a:gd name="connsiteX6" fmla="*/ 71931 w 321514"/>
                <a:gd name="connsiteY6" fmla="*/ 42702 h 433871"/>
                <a:gd name="connsiteX7" fmla="*/ 67592 w 321514"/>
                <a:gd name="connsiteY7" fmla="*/ 39048 h 433871"/>
                <a:gd name="connsiteX8" fmla="*/ 69305 w 321514"/>
                <a:gd name="connsiteY8" fmla="*/ 30029 h 433871"/>
                <a:gd name="connsiteX9" fmla="*/ 37678 w 321514"/>
                <a:gd name="connsiteY9" fmla="*/ 24091 h 433871"/>
                <a:gd name="connsiteX10" fmla="*/ 35966 w 321514"/>
                <a:gd name="connsiteY10" fmla="*/ 33111 h 433871"/>
                <a:gd name="connsiteX11" fmla="*/ 30599 w 321514"/>
                <a:gd name="connsiteY11" fmla="*/ 35052 h 433871"/>
                <a:gd name="connsiteX12" fmla="*/ 23635 w 321514"/>
                <a:gd name="connsiteY12" fmla="*/ 29001 h 433871"/>
                <a:gd name="connsiteX13" fmla="*/ 2740 w 321514"/>
                <a:gd name="connsiteY13" fmla="*/ 53435 h 433871"/>
                <a:gd name="connsiteX14" fmla="*/ 9705 w 321514"/>
                <a:gd name="connsiteY14" fmla="*/ 59372 h 433871"/>
                <a:gd name="connsiteX15" fmla="*/ 9020 w 321514"/>
                <a:gd name="connsiteY15" fmla="*/ 62226 h 433871"/>
                <a:gd name="connsiteX16" fmla="*/ 8677 w 321514"/>
                <a:gd name="connsiteY16" fmla="*/ 65081 h 433871"/>
                <a:gd name="connsiteX17" fmla="*/ 0 w 321514"/>
                <a:gd name="connsiteY17" fmla="*/ 68164 h 433871"/>
                <a:gd name="connsiteX18" fmla="*/ 10733 w 321514"/>
                <a:gd name="connsiteY18" fmla="*/ 98420 h 433871"/>
                <a:gd name="connsiteX19" fmla="*/ 19410 w 321514"/>
                <a:gd name="connsiteY19" fmla="*/ 95338 h 433871"/>
                <a:gd name="connsiteX20" fmla="*/ 23749 w 321514"/>
                <a:gd name="connsiteY20" fmla="*/ 98991 h 433871"/>
                <a:gd name="connsiteX21" fmla="*/ 22036 w 321514"/>
                <a:gd name="connsiteY21" fmla="*/ 108125 h 433871"/>
                <a:gd name="connsiteX22" fmla="*/ 53663 w 321514"/>
                <a:gd name="connsiteY22" fmla="*/ 113948 h 433871"/>
                <a:gd name="connsiteX23" fmla="*/ 55376 w 321514"/>
                <a:gd name="connsiteY23" fmla="*/ 105043 h 433871"/>
                <a:gd name="connsiteX24" fmla="*/ 60742 w 321514"/>
                <a:gd name="connsiteY24" fmla="*/ 103216 h 433871"/>
                <a:gd name="connsiteX25" fmla="*/ 67707 w 321514"/>
                <a:gd name="connsiteY25" fmla="*/ 109153 h 433871"/>
                <a:gd name="connsiteX26" fmla="*/ 88601 w 321514"/>
                <a:gd name="connsiteY26" fmla="*/ 84719 h 433871"/>
                <a:gd name="connsiteX27" fmla="*/ 81636 w 321514"/>
                <a:gd name="connsiteY27" fmla="*/ 78782 h 433871"/>
                <a:gd name="connsiteX28" fmla="*/ 82321 w 321514"/>
                <a:gd name="connsiteY28" fmla="*/ 75928 h 433871"/>
                <a:gd name="connsiteX29" fmla="*/ 82664 w 321514"/>
                <a:gd name="connsiteY29" fmla="*/ 73073 h 433871"/>
                <a:gd name="connsiteX30" fmla="*/ 91341 w 321514"/>
                <a:gd name="connsiteY30" fmla="*/ 69990 h 433871"/>
                <a:gd name="connsiteX31" fmla="*/ 83691 w 321514"/>
                <a:gd name="connsiteY31" fmla="*/ 48525 h 433871"/>
                <a:gd name="connsiteX32" fmla="*/ 83920 w 321514"/>
                <a:gd name="connsiteY32" fmla="*/ 48297 h 433871"/>
                <a:gd name="connsiteX33" fmla="*/ 171036 w 321514"/>
                <a:gd name="connsiteY33" fmla="*/ 11418 h 433871"/>
                <a:gd name="connsiteX34" fmla="*/ 295374 w 321514"/>
                <a:gd name="connsiteY34" fmla="*/ 135756 h 433871"/>
                <a:gd name="connsiteX35" fmla="*/ 295374 w 321514"/>
                <a:gd name="connsiteY35" fmla="*/ 164757 h 433871"/>
                <a:gd name="connsiteX36" fmla="*/ 309875 w 321514"/>
                <a:gd name="connsiteY36" fmla="*/ 217050 h 433871"/>
                <a:gd name="connsiteX37" fmla="*/ 308048 w 321514"/>
                <a:gd name="connsiteY37" fmla="*/ 221275 h 433871"/>
                <a:gd name="connsiteX38" fmla="*/ 280303 w 321514"/>
                <a:gd name="connsiteY38" fmla="*/ 235661 h 433871"/>
                <a:gd name="connsiteX39" fmla="*/ 280303 w 321514"/>
                <a:gd name="connsiteY39" fmla="*/ 263063 h 433871"/>
                <a:gd name="connsiteX40" fmla="*/ 259180 w 321514"/>
                <a:gd name="connsiteY40" fmla="*/ 278934 h 433871"/>
                <a:gd name="connsiteX41" fmla="*/ 275850 w 321514"/>
                <a:gd name="connsiteY41" fmla="*/ 293777 h 433871"/>
                <a:gd name="connsiteX42" fmla="*/ 239542 w 321514"/>
                <a:gd name="connsiteY42" fmla="*/ 328601 h 433871"/>
                <a:gd name="connsiteX43" fmla="*/ 179485 w 321514"/>
                <a:gd name="connsiteY43" fmla="*/ 328601 h 433871"/>
                <a:gd name="connsiteX44" fmla="*/ 179485 w 321514"/>
                <a:gd name="connsiteY44" fmla="*/ 328601 h 433871"/>
                <a:gd name="connsiteX45" fmla="*/ 162359 w 321514"/>
                <a:gd name="connsiteY45" fmla="*/ 328601 h 433871"/>
                <a:gd name="connsiteX46" fmla="*/ 158477 w 321514"/>
                <a:gd name="connsiteY46" fmla="*/ 324719 h 433871"/>
                <a:gd name="connsiteX47" fmla="*/ 147059 w 321514"/>
                <a:gd name="connsiteY47" fmla="*/ 324719 h 433871"/>
                <a:gd name="connsiteX48" fmla="*/ 162359 w 321514"/>
                <a:gd name="connsiteY48" fmla="*/ 340019 h 433871"/>
                <a:gd name="connsiteX49" fmla="*/ 179485 w 321514"/>
                <a:gd name="connsiteY49" fmla="*/ 340019 h 433871"/>
                <a:gd name="connsiteX50" fmla="*/ 179485 w 321514"/>
                <a:gd name="connsiteY50" fmla="*/ 428163 h 433871"/>
                <a:gd name="connsiteX51" fmla="*/ 185194 w 321514"/>
                <a:gd name="connsiteY51" fmla="*/ 433872 h 433871"/>
                <a:gd name="connsiteX52" fmla="*/ 190903 w 321514"/>
                <a:gd name="connsiteY52" fmla="*/ 428163 h 433871"/>
                <a:gd name="connsiteX53" fmla="*/ 190903 w 321514"/>
                <a:gd name="connsiteY53" fmla="*/ 339904 h 433871"/>
                <a:gd name="connsiteX54" fmla="*/ 239542 w 321514"/>
                <a:gd name="connsiteY54" fmla="*/ 339904 h 433871"/>
                <a:gd name="connsiteX55" fmla="*/ 287382 w 321514"/>
                <a:gd name="connsiteY55" fmla="*/ 291037 h 433871"/>
                <a:gd name="connsiteX56" fmla="*/ 287382 w 321514"/>
                <a:gd name="connsiteY56" fmla="*/ 288525 h 433871"/>
                <a:gd name="connsiteX57" fmla="*/ 277334 w 321514"/>
                <a:gd name="connsiteY57" fmla="*/ 279619 h 433871"/>
                <a:gd name="connsiteX58" fmla="*/ 291835 w 321514"/>
                <a:gd name="connsiteY58" fmla="*/ 268658 h 433871"/>
                <a:gd name="connsiteX59" fmla="*/ 291835 w 321514"/>
                <a:gd name="connsiteY59" fmla="*/ 242512 h 433871"/>
                <a:gd name="connsiteX60" fmla="*/ 313414 w 321514"/>
                <a:gd name="connsiteY60" fmla="*/ 231322 h 433871"/>
                <a:gd name="connsiteX61" fmla="*/ 320950 w 321514"/>
                <a:gd name="connsiteY61" fmla="*/ 213967 h 433871"/>
                <a:gd name="connsiteX62" fmla="*/ 71474 w 321514"/>
                <a:gd name="connsiteY62" fmla="*/ 69077 h 433871"/>
                <a:gd name="connsiteX63" fmla="*/ 71132 w 321514"/>
                <a:gd name="connsiteY63" fmla="*/ 73758 h 433871"/>
                <a:gd name="connsiteX64" fmla="*/ 69762 w 321514"/>
                <a:gd name="connsiteY64" fmla="*/ 78325 h 433871"/>
                <a:gd name="connsiteX65" fmla="*/ 68163 w 321514"/>
                <a:gd name="connsiteY65" fmla="*/ 82093 h 433871"/>
                <a:gd name="connsiteX66" fmla="*/ 72502 w 321514"/>
                <a:gd name="connsiteY66" fmla="*/ 85861 h 433871"/>
                <a:gd name="connsiteX67" fmla="*/ 66451 w 321514"/>
                <a:gd name="connsiteY67" fmla="*/ 92940 h 433871"/>
                <a:gd name="connsiteX68" fmla="*/ 62226 w 321514"/>
                <a:gd name="connsiteY68" fmla="*/ 89286 h 433871"/>
                <a:gd name="connsiteX69" fmla="*/ 58687 w 321514"/>
                <a:gd name="connsiteY69" fmla="*/ 91341 h 433871"/>
                <a:gd name="connsiteX70" fmla="*/ 49553 w 321514"/>
                <a:gd name="connsiteY70" fmla="*/ 94538 h 433871"/>
                <a:gd name="connsiteX71" fmla="*/ 45556 w 321514"/>
                <a:gd name="connsiteY71" fmla="*/ 95109 h 433871"/>
                <a:gd name="connsiteX72" fmla="*/ 44529 w 321514"/>
                <a:gd name="connsiteY72" fmla="*/ 100704 h 433871"/>
                <a:gd name="connsiteX73" fmla="*/ 35395 w 321514"/>
                <a:gd name="connsiteY73" fmla="*/ 98991 h 433871"/>
                <a:gd name="connsiteX74" fmla="*/ 36422 w 321514"/>
                <a:gd name="connsiteY74" fmla="*/ 93397 h 433871"/>
                <a:gd name="connsiteX75" fmla="*/ 32883 w 321514"/>
                <a:gd name="connsiteY75" fmla="*/ 91456 h 433871"/>
                <a:gd name="connsiteX76" fmla="*/ 25461 w 321514"/>
                <a:gd name="connsiteY76" fmla="*/ 85176 h 433871"/>
                <a:gd name="connsiteX77" fmla="*/ 22949 w 321514"/>
                <a:gd name="connsiteY77" fmla="*/ 82093 h 433871"/>
                <a:gd name="connsiteX78" fmla="*/ 17697 w 321514"/>
                <a:gd name="connsiteY78" fmla="*/ 83920 h 433871"/>
                <a:gd name="connsiteX79" fmla="*/ 14615 w 321514"/>
                <a:gd name="connsiteY79" fmla="*/ 75128 h 433871"/>
                <a:gd name="connsiteX80" fmla="*/ 20095 w 321514"/>
                <a:gd name="connsiteY80" fmla="*/ 73187 h 433871"/>
                <a:gd name="connsiteX81" fmla="*/ 19867 w 321514"/>
                <a:gd name="connsiteY81" fmla="*/ 69077 h 433871"/>
                <a:gd name="connsiteX82" fmla="*/ 20209 w 321514"/>
                <a:gd name="connsiteY82" fmla="*/ 64396 h 433871"/>
                <a:gd name="connsiteX83" fmla="*/ 21579 w 321514"/>
                <a:gd name="connsiteY83" fmla="*/ 59829 h 433871"/>
                <a:gd name="connsiteX84" fmla="*/ 23178 w 321514"/>
                <a:gd name="connsiteY84" fmla="*/ 55947 h 433871"/>
                <a:gd name="connsiteX85" fmla="*/ 18839 w 321514"/>
                <a:gd name="connsiteY85" fmla="*/ 52179 h 433871"/>
                <a:gd name="connsiteX86" fmla="*/ 24890 w 321514"/>
                <a:gd name="connsiteY86" fmla="*/ 45100 h 433871"/>
                <a:gd name="connsiteX87" fmla="*/ 29115 w 321514"/>
                <a:gd name="connsiteY87" fmla="*/ 48754 h 433871"/>
                <a:gd name="connsiteX88" fmla="*/ 32654 w 321514"/>
                <a:gd name="connsiteY88" fmla="*/ 46813 h 433871"/>
                <a:gd name="connsiteX89" fmla="*/ 41789 w 321514"/>
                <a:gd name="connsiteY89" fmla="*/ 43616 h 433871"/>
                <a:gd name="connsiteX90" fmla="*/ 45785 w 321514"/>
                <a:gd name="connsiteY90" fmla="*/ 43045 h 433871"/>
                <a:gd name="connsiteX91" fmla="*/ 46812 w 321514"/>
                <a:gd name="connsiteY91" fmla="*/ 37450 h 433871"/>
                <a:gd name="connsiteX92" fmla="*/ 55946 w 321514"/>
                <a:gd name="connsiteY92" fmla="*/ 39163 h 433871"/>
                <a:gd name="connsiteX93" fmla="*/ 54919 w 321514"/>
                <a:gd name="connsiteY93" fmla="*/ 44757 h 433871"/>
                <a:gd name="connsiteX94" fmla="*/ 58458 w 321514"/>
                <a:gd name="connsiteY94" fmla="*/ 46813 h 433871"/>
                <a:gd name="connsiteX95" fmla="*/ 65880 w 321514"/>
                <a:gd name="connsiteY95" fmla="*/ 53092 h 433871"/>
                <a:gd name="connsiteX96" fmla="*/ 68392 w 321514"/>
                <a:gd name="connsiteY96" fmla="*/ 56175 h 433871"/>
                <a:gd name="connsiteX97" fmla="*/ 73644 w 321514"/>
                <a:gd name="connsiteY97" fmla="*/ 54348 h 433871"/>
                <a:gd name="connsiteX98" fmla="*/ 76727 w 321514"/>
                <a:gd name="connsiteY98" fmla="*/ 63140 h 433871"/>
                <a:gd name="connsiteX99" fmla="*/ 71246 w 321514"/>
                <a:gd name="connsiteY99" fmla="*/ 65081 h 433871"/>
                <a:gd name="connsiteX100" fmla="*/ 71474 w 321514"/>
                <a:gd name="connsiteY100" fmla="*/ 69077 h 43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1514" h="433871">
                  <a:moveTo>
                    <a:pt x="320950" y="213967"/>
                  </a:moveTo>
                  <a:lnTo>
                    <a:pt x="306792" y="163958"/>
                  </a:lnTo>
                  <a:lnTo>
                    <a:pt x="306792" y="135756"/>
                  </a:lnTo>
                  <a:cubicBezTo>
                    <a:pt x="306792" y="60856"/>
                    <a:pt x="245936" y="0"/>
                    <a:pt x="171036" y="0"/>
                  </a:cubicBezTo>
                  <a:cubicBezTo>
                    <a:pt x="140551" y="0"/>
                    <a:pt x="98991" y="7193"/>
                    <a:pt x="74671" y="41675"/>
                  </a:cubicBezTo>
                  <a:cubicBezTo>
                    <a:pt x="74671" y="41675"/>
                    <a:pt x="74671" y="41789"/>
                    <a:pt x="74557" y="41789"/>
                  </a:cubicBezTo>
                  <a:lnTo>
                    <a:pt x="71931" y="42702"/>
                  </a:lnTo>
                  <a:cubicBezTo>
                    <a:pt x="70561" y="41332"/>
                    <a:pt x="69077" y="40076"/>
                    <a:pt x="67592" y="39048"/>
                  </a:cubicBezTo>
                  <a:lnTo>
                    <a:pt x="69305" y="30029"/>
                  </a:lnTo>
                  <a:lnTo>
                    <a:pt x="37678" y="24091"/>
                  </a:lnTo>
                  <a:lnTo>
                    <a:pt x="35966" y="33111"/>
                  </a:lnTo>
                  <a:cubicBezTo>
                    <a:pt x="34139" y="33682"/>
                    <a:pt x="32312" y="34253"/>
                    <a:pt x="30599" y="35052"/>
                  </a:cubicBezTo>
                  <a:lnTo>
                    <a:pt x="23635" y="29001"/>
                  </a:lnTo>
                  <a:lnTo>
                    <a:pt x="2740" y="53435"/>
                  </a:lnTo>
                  <a:lnTo>
                    <a:pt x="9705" y="59372"/>
                  </a:lnTo>
                  <a:cubicBezTo>
                    <a:pt x="9362" y="60400"/>
                    <a:pt x="9248" y="61313"/>
                    <a:pt x="9020" y="62226"/>
                  </a:cubicBezTo>
                  <a:cubicBezTo>
                    <a:pt x="8906" y="63254"/>
                    <a:pt x="8677" y="64167"/>
                    <a:pt x="8677" y="65081"/>
                  </a:cubicBezTo>
                  <a:lnTo>
                    <a:pt x="0" y="68164"/>
                  </a:lnTo>
                  <a:lnTo>
                    <a:pt x="10733" y="98420"/>
                  </a:lnTo>
                  <a:lnTo>
                    <a:pt x="19410" y="95338"/>
                  </a:lnTo>
                  <a:cubicBezTo>
                    <a:pt x="20780" y="96708"/>
                    <a:pt x="22264" y="97964"/>
                    <a:pt x="23749" y="98991"/>
                  </a:cubicBezTo>
                  <a:lnTo>
                    <a:pt x="22036" y="108125"/>
                  </a:lnTo>
                  <a:lnTo>
                    <a:pt x="53663" y="113948"/>
                  </a:lnTo>
                  <a:lnTo>
                    <a:pt x="55376" y="105043"/>
                  </a:lnTo>
                  <a:cubicBezTo>
                    <a:pt x="57202" y="104586"/>
                    <a:pt x="59029" y="103901"/>
                    <a:pt x="60742" y="103216"/>
                  </a:cubicBezTo>
                  <a:lnTo>
                    <a:pt x="67707" y="109153"/>
                  </a:lnTo>
                  <a:lnTo>
                    <a:pt x="88601" y="84719"/>
                  </a:lnTo>
                  <a:lnTo>
                    <a:pt x="81636" y="78782"/>
                  </a:lnTo>
                  <a:cubicBezTo>
                    <a:pt x="81864" y="77869"/>
                    <a:pt x="82093" y="76955"/>
                    <a:pt x="82321" y="75928"/>
                  </a:cubicBezTo>
                  <a:cubicBezTo>
                    <a:pt x="82550" y="75014"/>
                    <a:pt x="82664" y="73987"/>
                    <a:pt x="82664" y="73073"/>
                  </a:cubicBezTo>
                  <a:lnTo>
                    <a:pt x="91341" y="69990"/>
                  </a:lnTo>
                  <a:lnTo>
                    <a:pt x="83691" y="48525"/>
                  </a:lnTo>
                  <a:cubicBezTo>
                    <a:pt x="83805" y="48411"/>
                    <a:pt x="83920" y="48411"/>
                    <a:pt x="83920" y="48297"/>
                  </a:cubicBezTo>
                  <a:cubicBezTo>
                    <a:pt x="105499" y="17812"/>
                    <a:pt x="143177" y="11418"/>
                    <a:pt x="171036" y="11418"/>
                  </a:cubicBezTo>
                  <a:cubicBezTo>
                    <a:pt x="239656" y="11418"/>
                    <a:pt x="295374" y="67250"/>
                    <a:pt x="295374" y="135756"/>
                  </a:cubicBezTo>
                  <a:lnTo>
                    <a:pt x="295374" y="164757"/>
                  </a:lnTo>
                  <a:lnTo>
                    <a:pt x="309875" y="217050"/>
                  </a:lnTo>
                  <a:cubicBezTo>
                    <a:pt x="310331" y="218649"/>
                    <a:pt x="309532" y="220475"/>
                    <a:pt x="308048" y="221275"/>
                  </a:cubicBezTo>
                  <a:lnTo>
                    <a:pt x="280303" y="235661"/>
                  </a:lnTo>
                  <a:lnTo>
                    <a:pt x="280303" y="263063"/>
                  </a:lnTo>
                  <a:lnTo>
                    <a:pt x="259180" y="278934"/>
                  </a:lnTo>
                  <a:lnTo>
                    <a:pt x="275850" y="293777"/>
                  </a:lnTo>
                  <a:cubicBezTo>
                    <a:pt x="275051" y="313187"/>
                    <a:pt x="259066" y="328601"/>
                    <a:pt x="239542" y="328601"/>
                  </a:cubicBezTo>
                  <a:lnTo>
                    <a:pt x="179485" y="328601"/>
                  </a:lnTo>
                  <a:lnTo>
                    <a:pt x="179485" y="328601"/>
                  </a:lnTo>
                  <a:lnTo>
                    <a:pt x="162359" y="328601"/>
                  </a:lnTo>
                  <a:cubicBezTo>
                    <a:pt x="160189" y="328601"/>
                    <a:pt x="158477" y="326888"/>
                    <a:pt x="158477" y="324719"/>
                  </a:cubicBezTo>
                  <a:lnTo>
                    <a:pt x="147059" y="324719"/>
                  </a:lnTo>
                  <a:cubicBezTo>
                    <a:pt x="147059" y="333168"/>
                    <a:pt x="153910" y="340019"/>
                    <a:pt x="162359" y="340019"/>
                  </a:cubicBezTo>
                  <a:lnTo>
                    <a:pt x="179485" y="340019"/>
                  </a:lnTo>
                  <a:lnTo>
                    <a:pt x="179485" y="428163"/>
                  </a:lnTo>
                  <a:cubicBezTo>
                    <a:pt x="179485" y="431360"/>
                    <a:pt x="181997" y="433872"/>
                    <a:pt x="185194" y="433872"/>
                  </a:cubicBezTo>
                  <a:cubicBezTo>
                    <a:pt x="188391" y="433872"/>
                    <a:pt x="190903" y="431360"/>
                    <a:pt x="190903" y="428163"/>
                  </a:cubicBezTo>
                  <a:lnTo>
                    <a:pt x="190903" y="339904"/>
                  </a:lnTo>
                  <a:lnTo>
                    <a:pt x="239542" y="339904"/>
                  </a:lnTo>
                  <a:cubicBezTo>
                    <a:pt x="265917" y="339904"/>
                    <a:pt x="287382" y="318439"/>
                    <a:pt x="287382" y="291037"/>
                  </a:cubicBezTo>
                  <a:lnTo>
                    <a:pt x="287382" y="288525"/>
                  </a:lnTo>
                  <a:lnTo>
                    <a:pt x="277334" y="279619"/>
                  </a:lnTo>
                  <a:lnTo>
                    <a:pt x="291835" y="268658"/>
                  </a:lnTo>
                  <a:lnTo>
                    <a:pt x="291835" y="242512"/>
                  </a:lnTo>
                  <a:lnTo>
                    <a:pt x="313414" y="231322"/>
                  </a:lnTo>
                  <a:cubicBezTo>
                    <a:pt x="319694" y="228125"/>
                    <a:pt x="322891" y="220704"/>
                    <a:pt x="320950" y="213967"/>
                  </a:cubicBezTo>
                  <a:close/>
                  <a:moveTo>
                    <a:pt x="71474" y="69077"/>
                  </a:moveTo>
                  <a:cubicBezTo>
                    <a:pt x="71474" y="70790"/>
                    <a:pt x="71360" y="72274"/>
                    <a:pt x="71132" y="73758"/>
                  </a:cubicBezTo>
                  <a:cubicBezTo>
                    <a:pt x="70904" y="75243"/>
                    <a:pt x="70447" y="76727"/>
                    <a:pt x="69762" y="78325"/>
                  </a:cubicBezTo>
                  <a:lnTo>
                    <a:pt x="68163" y="82093"/>
                  </a:lnTo>
                  <a:lnTo>
                    <a:pt x="72502" y="85861"/>
                  </a:lnTo>
                  <a:lnTo>
                    <a:pt x="66451" y="92940"/>
                  </a:lnTo>
                  <a:lnTo>
                    <a:pt x="62226" y="89286"/>
                  </a:lnTo>
                  <a:lnTo>
                    <a:pt x="58687" y="91341"/>
                  </a:lnTo>
                  <a:cubicBezTo>
                    <a:pt x="55946" y="92940"/>
                    <a:pt x="52864" y="93968"/>
                    <a:pt x="49553" y="94538"/>
                  </a:cubicBezTo>
                  <a:lnTo>
                    <a:pt x="45556" y="95109"/>
                  </a:lnTo>
                  <a:lnTo>
                    <a:pt x="44529" y="100704"/>
                  </a:lnTo>
                  <a:lnTo>
                    <a:pt x="35395" y="98991"/>
                  </a:lnTo>
                  <a:lnTo>
                    <a:pt x="36422" y="93397"/>
                  </a:lnTo>
                  <a:lnTo>
                    <a:pt x="32883" y="91456"/>
                  </a:lnTo>
                  <a:cubicBezTo>
                    <a:pt x="30028" y="89743"/>
                    <a:pt x="27517" y="87688"/>
                    <a:pt x="25461" y="85176"/>
                  </a:cubicBezTo>
                  <a:lnTo>
                    <a:pt x="22949" y="82093"/>
                  </a:lnTo>
                  <a:lnTo>
                    <a:pt x="17697" y="83920"/>
                  </a:lnTo>
                  <a:lnTo>
                    <a:pt x="14615" y="75128"/>
                  </a:lnTo>
                  <a:lnTo>
                    <a:pt x="20095" y="73187"/>
                  </a:lnTo>
                  <a:lnTo>
                    <a:pt x="19867" y="69077"/>
                  </a:lnTo>
                  <a:cubicBezTo>
                    <a:pt x="19867" y="67364"/>
                    <a:pt x="19981" y="65880"/>
                    <a:pt x="20209" y="64396"/>
                  </a:cubicBezTo>
                  <a:cubicBezTo>
                    <a:pt x="20438" y="62911"/>
                    <a:pt x="20894" y="61427"/>
                    <a:pt x="21579" y="59829"/>
                  </a:cubicBezTo>
                  <a:lnTo>
                    <a:pt x="23178" y="55947"/>
                  </a:lnTo>
                  <a:lnTo>
                    <a:pt x="18839" y="52179"/>
                  </a:lnTo>
                  <a:lnTo>
                    <a:pt x="24890" y="45100"/>
                  </a:lnTo>
                  <a:lnTo>
                    <a:pt x="29115" y="48754"/>
                  </a:lnTo>
                  <a:lnTo>
                    <a:pt x="32654" y="46813"/>
                  </a:lnTo>
                  <a:cubicBezTo>
                    <a:pt x="35395" y="45214"/>
                    <a:pt x="38477" y="44186"/>
                    <a:pt x="41789" y="43616"/>
                  </a:cubicBezTo>
                  <a:lnTo>
                    <a:pt x="45785" y="43045"/>
                  </a:lnTo>
                  <a:lnTo>
                    <a:pt x="46812" y="37450"/>
                  </a:lnTo>
                  <a:lnTo>
                    <a:pt x="55946" y="39163"/>
                  </a:lnTo>
                  <a:lnTo>
                    <a:pt x="54919" y="44757"/>
                  </a:lnTo>
                  <a:lnTo>
                    <a:pt x="58458" y="46813"/>
                  </a:lnTo>
                  <a:cubicBezTo>
                    <a:pt x="61313" y="48411"/>
                    <a:pt x="63825" y="50580"/>
                    <a:pt x="65880" y="53092"/>
                  </a:cubicBezTo>
                  <a:lnTo>
                    <a:pt x="68392" y="56175"/>
                  </a:lnTo>
                  <a:lnTo>
                    <a:pt x="73644" y="54348"/>
                  </a:lnTo>
                  <a:lnTo>
                    <a:pt x="76727" y="63140"/>
                  </a:lnTo>
                  <a:lnTo>
                    <a:pt x="71246" y="65081"/>
                  </a:lnTo>
                  <a:lnTo>
                    <a:pt x="71474" y="69077"/>
                  </a:lnTo>
                  <a:close/>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1" name="Vrije vorm: vorm 10">
              <a:extLst>
                <a:ext uri="{FF2B5EF4-FFF2-40B4-BE49-F238E27FC236}">
                  <a16:creationId xmlns:a16="http://schemas.microsoft.com/office/drawing/2014/main" id="{281E1E69-021E-48E3-83EA-C6B1C113CE88}"/>
                </a:ext>
              </a:extLst>
            </p:cNvPr>
            <p:cNvSpPr/>
            <p:nvPr/>
          </p:nvSpPr>
          <p:spPr>
            <a:xfrm>
              <a:off x="830904" y="3833592"/>
              <a:ext cx="42359" cy="21122"/>
            </a:xfrm>
            <a:custGeom>
              <a:avLst/>
              <a:gdLst>
                <a:gd name="connsiteX0" fmla="*/ 0 w 42359"/>
                <a:gd name="connsiteY0" fmla="*/ 21123 h 21122"/>
                <a:gd name="connsiteX1" fmla="*/ 21237 w 42359"/>
                <a:gd name="connsiteY1" fmla="*/ 0 h 21122"/>
                <a:gd name="connsiteX2" fmla="*/ 42359 w 42359"/>
                <a:gd name="connsiteY2" fmla="*/ 21123 h 21122"/>
              </a:gdLst>
              <a:ahLst/>
              <a:cxnLst>
                <a:cxn ang="0">
                  <a:pos x="connsiteX0" y="connsiteY0"/>
                </a:cxn>
                <a:cxn ang="0">
                  <a:pos x="connsiteX1" y="connsiteY1"/>
                </a:cxn>
                <a:cxn ang="0">
                  <a:pos x="connsiteX2" y="connsiteY2"/>
                </a:cxn>
              </a:cxnLst>
              <a:rect l="l" t="t" r="r" b="b"/>
              <a:pathLst>
                <a:path w="42359" h="21122">
                  <a:moveTo>
                    <a:pt x="0" y="21123"/>
                  </a:moveTo>
                  <a:cubicBezTo>
                    <a:pt x="0" y="9477"/>
                    <a:pt x="9477" y="0"/>
                    <a:pt x="21237" y="0"/>
                  </a:cubicBezTo>
                  <a:cubicBezTo>
                    <a:pt x="32883" y="0"/>
                    <a:pt x="42359" y="9477"/>
                    <a:pt x="42359" y="21123"/>
                  </a:cubicBezTo>
                </a:path>
              </a:pathLst>
            </a:custGeom>
            <a:grpFill/>
            <a:ln w="112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685464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Overzicht aanbod en diensten </a:t>
            </a:r>
            <a:endParaRPr lang="nl-BE"/>
          </a:p>
        </p:txBody>
      </p:sp>
      <p:graphicFrame>
        <p:nvGraphicFramePr>
          <p:cNvPr id="3" name="Tabel 2">
            <a:extLst>
              <a:ext uri="{FF2B5EF4-FFF2-40B4-BE49-F238E27FC236}">
                <a16:creationId xmlns:a16="http://schemas.microsoft.com/office/drawing/2014/main" id="{77271CE1-4C80-4EFB-BE66-A1199A09A600}"/>
              </a:ext>
            </a:extLst>
          </p:cNvPr>
          <p:cNvGraphicFramePr>
            <a:graphicFrameLocks noGrp="1"/>
          </p:cNvGraphicFramePr>
          <p:nvPr>
            <p:extLst>
              <p:ext uri="{D42A27DB-BD31-4B8C-83A1-F6EECF244321}">
                <p14:modId xmlns:p14="http://schemas.microsoft.com/office/powerpoint/2010/main" val="944302932"/>
              </p:ext>
            </p:extLst>
          </p:nvPr>
        </p:nvGraphicFramePr>
        <p:xfrm>
          <a:off x="513567" y="1478071"/>
          <a:ext cx="11306959" cy="4954628"/>
        </p:xfrm>
        <a:graphic>
          <a:graphicData uri="http://schemas.openxmlformats.org/drawingml/2006/table">
            <a:tbl>
              <a:tblPr firstRow="1" firstCol="1" bandRow="1">
                <a:tableStyleId>{69012ECD-51FC-41F1-AA8D-1B2483CD663E}</a:tableStyleId>
              </a:tblPr>
              <a:tblGrid>
                <a:gridCol w="5949863">
                  <a:extLst>
                    <a:ext uri="{9D8B030D-6E8A-4147-A177-3AD203B41FA5}">
                      <a16:colId xmlns:a16="http://schemas.microsoft.com/office/drawing/2014/main" val="2824000985"/>
                    </a:ext>
                  </a:extLst>
                </a:gridCol>
                <a:gridCol w="2054269">
                  <a:extLst>
                    <a:ext uri="{9D8B030D-6E8A-4147-A177-3AD203B41FA5}">
                      <a16:colId xmlns:a16="http://schemas.microsoft.com/office/drawing/2014/main" val="3149770344"/>
                    </a:ext>
                  </a:extLst>
                </a:gridCol>
                <a:gridCol w="1841326">
                  <a:extLst>
                    <a:ext uri="{9D8B030D-6E8A-4147-A177-3AD203B41FA5}">
                      <a16:colId xmlns:a16="http://schemas.microsoft.com/office/drawing/2014/main" val="3605447393"/>
                    </a:ext>
                  </a:extLst>
                </a:gridCol>
                <a:gridCol w="1461501">
                  <a:extLst>
                    <a:ext uri="{9D8B030D-6E8A-4147-A177-3AD203B41FA5}">
                      <a16:colId xmlns:a16="http://schemas.microsoft.com/office/drawing/2014/main" val="1683272030"/>
                    </a:ext>
                  </a:extLst>
                </a:gridCol>
              </a:tblGrid>
              <a:tr h="449279">
                <a:tc>
                  <a:txBody>
                    <a:bodyPr/>
                    <a:lstStyle/>
                    <a:p>
                      <a:pPr algn="just">
                        <a:lnSpc>
                          <a:spcPct val="115000"/>
                        </a:lnSpc>
                        <a:spcAft>
                          <a:spcPts val="1000"/>
                        </a:spcAft>
                      </a:pPr>
                      <a:r>
                        <a:rPr lang="nl-BE" sz="1800">
                          <a:effectLst/>
                        </a:rPr>
                        <a:t> </a:t>
                      </a:r>
                      <a:r>
                        <a:rPr lang="nl-BE" sz="1800">
                          <a:solidFill>
                            <a:schemeClr val="tx1"/>
                          </a:solidFill>
                          <a:effectLst/>
                        </a:rPr>
                        <a:t>Rapportering</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Type</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Kosteloos </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solidFill>
                            <a:schemeClr val="tx1"/>
                          </a:solidFill>
                          <a:effectLst/>
                        </a:rPr>
                        <a:t>Betalend </a:t>
                      </a:r>
                      <a:endParaRPr lang="nl-BE" sz="2400">
                        <a:solidFill>
                          <a:schemeClr val="tx1"/>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1748858360"/>
                  </a:ext>
                </a:extLst>
              </a:tr>
              <a:tr h="743683">
                <a:tc>
                  <a:txBody>
                    <a:bodyPr/>
                    <a:lstStyle/>
                    <a:p>
                      <a:pPr algn="l">
                        <a:lnSpc>
                          <a:spcPct val="115000"/>
                        </a:lnSpc>
                        <a:spcAft>
                          <a:spcPts val="1000"/>
                        </a:spcAft>
                      </a:pPr>
                      <a:r>
                        <a:rPr lang="nl-BE" sz="1800" b="0">
                          <a:effectLst/>
                        </a:rPr>
                        <a:t>Basisaanbod (bevragingen + standaard opsplitsingen + offline historische vergelijking) </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3993342446"/>
                  </a:ext>
                </a:extLst>
              </a:tr>
              <a:tr h="712985">
                <a:tc>
                  <a:txBody>
                    <a:bodyPr/>
                    <a:lstStyle/>
                    <a:p>
                      <a:pPr algn="l">
                        <a:lnSpc>
                          <a:spcPct val="115000"/>
                        </a:lnSpc>
                        <a:spcAft>
                          <a:spcPts val="1000"/>
                        </a:spcAft>
                      </a:pPr>
                      <a:r>
                        <a:rPr lang="nl-BE" sz="1800" b="0">
                          <a:effectLst/>
                        </a:rPr>
                        <a:t>Toevoegen tot 10 extra vragen</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3781084232"/>
                  </a:ext>
                </a:extLst>
              </a:tr>
              <a:tr h="743683">
                <a:tc>
                  <a:txBody>
                    <a:bodyPr/>
                    <a:lstStyle/>
                    <a:p>
                      <a:pPr algn="l">
                        <a:lnSpc>
                          <a:spcPct val="115000"/>
                        </a:lnSpc>
                        <a:spcAft>
                          <a:spcPts val="1000"/>
                        </a:spcAft>
                      </a:pPr>
                      <a:r>
                        <a:rPr lang="nl-BE" sz="1800" b="0">
                          <a:effectLst/>
                        </a:rPr>
                        <a:t>Toevoegen bijkomende opsplitsingen </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3923595414"/>
                  </a:ext>
                </a:extLst>
              </a:tr>
              <a:tr h="743683">
                <a:tc>
                  <a:txBody>
                    <a:bodyPr/>
                    <a:lstStyle/>
                    <a:p>
                      <a:pPr algn="l">
                        <a:lnSpc>
                          <a:spcPct val="115000"/>
                        </a:lnSpc>
                        <a:spcAft>
                          <a:spcPts val="1000"/>
                        </a:spcAft>
                      </a:pPr>
                      <a:r>
                        <a:rPr lang="nl-BE" sz="1800" b="0">
                          <a:effectLst/>
                        </a:rPr>
                        <a:t>Toevoegen bijkomende opsplitsingen</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Offline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4172079806"/>
                  </a:ext>
                </a:extLst>
              </a:tr>
              <a:tr h="743683">
                <a:tc>
                  <a:txBody>
                    <a:bodyPr/>
                    <a:lstStyle/>
                    <a:p>
                      <a:pPr algn="l">
                        <a:lnSpc>
                          <a:spcPct val="115000"/>
                        </a:lnSpc>
                        <a:spcAft>
                          <a:spcPts val="1000"/>
                        </a:spcAft>
                      </a:pPr>
                      <a:r>
                        <a:rPr lang="nl-BE" sz="1800" b="0">
                          <a:effectLst/>
                        </a:rPr>
                        <a:t>Toevoegen entiteit specifieke bijkomende opsplitsingen (vrije keuze)</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Online + Offline</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2462245247"/>
                  </a:ext>
                </a:extLst>
              </a:tr>
              <a:tr h="817632">
                <a:tc>
                  <a:txBody>
                    <a:bodyPr/>
                    <a:lstStyle/>
                    <a:p>
                      <a:pPr algn="l">
                        <a:lnSpc>
                          <a:spcPct val="115000"/>
                        </a:lnSpc>
                        <a:spcAft>
                          <a:spcPts val="1000"/>
                        </a:spcAft>
                      </a:pPr>
                      <a:r>
                        <a:rPr lang="nl-BE" sz="1800" b="0">
                          <a:effectLst/>
                        </a:rPr>
                        <a:t>Bijkomende opsplitsingen met historische vergelijking </a:t>
                      </a:r>
                      <a:endParaRPr lang="nl-BE" sz="2400" b="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nl-BE" sz="1800">
                          <a:effectLst/>
                        </a:rPr>
                        <a:t>Offline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 </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l-BE" sz="1800">
                          <a:effectLst/>
                        </a:rPr>
                        <a:t>x</a:t>
                      </a:r>
                      <a:endParaRPr lang="nl-BE" sz="2400">
                        <a:solidFill>
                          <a:srgbClr val="1C1A15"/>
                        </a:solidFill>
                        <a:effectLst/>
                        <a:latin typeface="FlandersArtSans-Regular" panose="00000500000000000000" charset="0"/>
                        <a:ea typeface="FlandersArtSans-Regular" panose="00000500000000000000" charset="0"/>
                        <a:cs typeface="Times New Roman" panose="02020603050405020304" pitchFamily="18" charset="0"/>
                      </a:endParaRPr>
                    </a:p>
                  </a:txBody>
                  <a:tcPr marL="68580" marR="68580" marT="0" marB="0"/>
                </a:tc>
                <a:extLst>
                  <a:ext uri="{0D108BD9-81ED-4DB2-BD59-A6C34878D82A}">
                    <a16:rowId xmlns:a16="http://schemas.microsoft.com/office/drawing/2014/main" val="671193026"/>
                  </a:ext>
                </a:extLst>
              </a:tr>
            </a:tbl>
          </a:graphicData>
        </a:graphic>
      </p:graphicFrame>
    </p:spTree>
    <p:extLst>
      <p:ext uri="{BB962C8B-B14F-4D97-AF65-F5344CB8AC3E}">
        <p14:creationId xmlns:p14="http://schemas.microsoft.com/office/powerpoint/2010/main" val="245174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290410"/>
          </a:xfrm>
        </p:spPr>
        <p:txBody>
          <a:bodyPr/>
          <a:lstStyle/>
          <a:p>
            <a:r>
              <a:rPr lang="nl-BE"/>
              <a:t>De PPT-presentatie komt op de site van dit netwerk: </a:t>
            </a:r>
            <a:endParaRPr lang="en-US"/>
          </a:p>
          <a:p>
            <a:r>
              <a:rPr lang="nl-BE">
                <a:ea typeface="+mn-lt"/>
                <a:cs typeface="+mn-lt"/>
                <a:hlinkClick r:id="rId3"/>
              </a:rPr>
              <a:t>https://www.vlaanderen.be/informatie-voor-hr-professionals/agenda/hr-infonetwerk/24-05-2022</a:t>
            </a:r>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a:t>
            </a:r>
            <a:endParaRPr lang="nl-BE"/>
          </a:p>
          <a:p>
            <a:r>
              <a:rPr lang="nl-BE">
                <a:ea typeface="+mn-lt"/>
                <a:cs typeface="+mn-lt"/>
                <a:hlinkClick r:id="rId3"/>
              </a:rPr>
              <a:t>https://www.vlaanderen.be/informatie-voor-hr-professionals/agenda/hr-infonetwerk/24-05-2022</a:t>
            </a:r>
            <a:endParaRPr lang="en-US"/>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272352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Overzicht aanbod en diensten </a:t>
            </a:r>
            <a:endParaRPr lang="nl-BE"/>
          </a:p>
        </p:txBody>
      </p:sp>
      <p:sp>
        <p:nvSpPr>
          <p:cNvPr id="4" name="Tijdelijke aanduiding voor tekst 3">
            <a:extLst>
              <a:ext uri="{FF2B5EF4-FFF2-40B4-BE49-F238E27FC236}">
                <a16:creationId xmlns:a16="http://schemas.microsoft.com/office/drawing/2014/main" id="{AF165DD3-17A5-43C4-A995-AC3A0F9D328F}"/>
              </a:ext>
            </a:extLst>
          </p:cNvPr>
          <p:cNvSpPr>
            <a:spLocks noGrp="1"/>
          </p:cNvSpPr>
          <p:nvPr>
            <p:ph type="body" sz="quarter" idx="10"/>
          </p:nvPr>
        </p:nvSpPr>
        <p:spPr/>
        <p:txBody>
          <a:bodyPr/>
          <a:lstStyle/>
          <a:p>
            <a:r>
              <a:rPr lang="nl-BE"/>
              <a:t>Opzetfase</a:t>
            </a:r>
          </a:p>
          <a:p>
            <a:pPr lvl="1"/>
            <a:r>
              <a:rPr lang="nl-BE"/>
              <a:t>Ondersteuning bij inschrijving</a:t>
            </a:r>
          </a:p>
          <a:p>
            <a:pPr lvl="1"/>
            <a:r>
              <a:rPr lang="nl-BE">
                <a:solidFill>
                  <a:srgbClr val="717171"/>
                </a:solidFill>
              </a:rPr>
              <a:t>Optioneel</a:t>
            </a:r>
            <a:r>
              <a:rPr lang="nl-BE">
                <a:solidFill>
                  <a:srgbClr val="FF0000"/>
                </a:solidFill>
              </a:rPr>
              <a:t> </a:t>
            </a:r>
            <a:r>
              <a:rPr lang="nl-BE"/>
              <a:t>verkennend gesprek bij inschrijving</a:t>
            </a:r>
          </a:p>
          <a:p>
            <a:pPr lvl="1"/>
            <a:r>
              <a:rPr lang="nl-BE"/>
              <a:t>Mee uitwerken van communicatieacties (al dan niet voor specifieke doelgroepen) </a:t>
            </a:r>
          </a:p>
          <a:p>
            <a:r>
              <a:rPr lang="nl-BE"/>
              <a:t>Veldwerk </a:t>
            </a:r>
          </a:p>
          <a:p>
            <a:pPr lvl="1"/>
            <a:r>
              <a:rPr lang="nl-BE"/>
              <a:t>Tussentijdse responsoverzichten met gerichte rekruteringsdoelen</a:t>
            </a:r>
          </a:p>
          <a:p>
            <a:r>
              <a:rPr lang="nl-BE" err="1"/>
              <a:t>Natraject</a:t>
            </a:r>
            <a:endParaRPr lang="nl-BE"/>
          </a:p>
          <a:p>
            <a:pPr lvl="1"/>
            <a:r>
              <a:rPr lang="nl-BE"/>
              <a:t>Workshop rond de interpretatie van de resultaten </a:t>
            </a:r>
          </a:p>
          <a:p>
            <a:pPr lvl="1"/>
            <a:r>
              <a:rPr lang="nl-BE"/>
              <a:t>Mogelijkheid om na de oplevering van alle bestelde rapportering, ad hoc rapporten te bestellen (betalend)</a:t>
            </a:r>
          </a:p>
          <a:p>
            <a:pPr lvl="1"/>
            <a:r>
              <a:rPr lang="nl-BE"/>
              <a:t>Entiteit specifieke vraagstukken </a:t>
            </a:r>
          </a:p>
          <a:p>
            <a:endParaRPr lang="nl-BE"/>
          </a:p>
        </p:txBody>
      </p:sp>
    </p:spTree>
    <p:extLst>
      <p:ext uri="{BB962C8B-B14F-4D97-AF65-F5344CB8AC3E}">
        <p14:creationId xmlns:p14="http://schemas.microsoft.com/office/powerpoint/2010/main" val="864466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9A75724-1664-44C6-B7CA-A5FF313F185E}"/>
              </a:ext>
            </a:extLst>
          </p:cNvPr>
          <p:cNvSpPr>
            <a:spLocks noGrp="1"/>
          </p:cNvSpPr>
          <p:nvPr>
            <p:ph type="pic" sz="quarter" idx="10"/>
          </p:nvPr>
        </p:nvSpPr>
        <p:spPr>
          <a:xfrm>
            <a:off x="6096000" y="291306"/>
            <a:ext cx="5738903" cy="6275388"/>
          </a:xfrm>
        </p:spPr>
      </p:sp>
      <p:sp>
        <p:nvSpPr>
          <p:cNvPr id="3" name="Titel 2">
            <a:extLst>
              <a:ext uri="{FF2B5EF4-FFF2-40B4-BE49-F238E27FC236}">
                <a16:creationId xmlns:a16="http://schemas.microsoft.com/office/drawing/2014/main" id="{D2023CE8-55B4-465E-8487-6A1CD7C4AB22}"/>
              </a:ext>
            </a:extLst>
          </p:cNvPr>
          <p:cNvSpPr>
            <a:spLocks noGrp="1"/>
          </p:cNvSpPr>
          <p:nvPr>
            <p:ph type="ctrTitle"/>
          </p:nvPr>
        </p:nvSpPr>
        <p:spPr/>
        <p:txBody>
          <a:bodyPr/>
          <a:lstStyle/>
          <a:p>
            <a:r>
              <a:rPr lang="nl-BE"/>
              <a:t>4. Tijdslijn</a:t>
            </a:r>
          </a:p>
        </p:txBody>
      </p:sp>
      <p:sp>
        <p:nvSpPr>
          <p:cNvPr id="6" name="Vrije vorm: vorm 5">
            <a:extLst>
              <a:ext uri="{FF2B5EF4-FFF2-40B4-BE49-F238E27FC236}">
                <a16:creationId xmlns:a16="http://schemas.microsoft.com/office/drawing/2014/main" id="{024F806E-49BC-4DEC-8477-7DBF948F60D8}"/>
              </a:ext>
            </a:extLst>
          </p:cNvPr>
          <p:cNvSpPr/>
          <p:nvPr/>
        </p:nvSpPr>
        <p:spPr>
          <a:xfrm>
            <a:off x="10769689" y="2268690"/>
            <a:ext cx="286727" cy="140963"/>
          </a:xfrm>
          <a:custGeom>
            <a:avLst/>
            <a:gdLst>
              <a:gd name="connsiteX0" fmla="*/ 23977 w 50694"/>
              <a:gd name="connsiteY0" fmla="*/ 0 h 24548"/>
              <a:gd name="connsiteX1" fmla="*/ 0 w 50694"/>
              <a:gd name="connsiteY1" fmla="*/ 21351 h 24548"/>
              <a:gd name="connsiteX2" fmla="*/ 26717 w 50694"/>
              <a:gd name="connsiteY2" fmla="*/ 24548 h 24548"/>
              <a:gd name="connsiteX3" fmla="*/ 50694 w 50694"/>
              <a:gd name="connsiteY3" fmla="*/ 3197 h 24548"/>
            </a:gdLst>
            <a:ahLst/>
            <a:cxnLst>
              <a:cxn ang="0">
                <a:pos x="connsiteX0" y="connsiteY0"/>
              </a:cxn>
              <a:cxn ang="0">
                <a:pos x="connsiteX1" y="connsiteY1"/>
              </a:cxn>
              <a:cxn ang="0">
                <a:pos x="connsiteX2" y="connsiteY2"/>
              </a:cxn>
              <a:cxn ang="0">
                <a:pos x="connsiteX3" y="connsiteY3"/>
              </a:cxn>
            </a:cxnLst>
            <a:rect l="l" t="t" r="r" b="b"/>
            <a:pathLst>
              <a:path w="50694" h="24548">
                <a:moveTo>
                  <a:pt x="23977" y="0"/>
                </a:moveTo>
                <a:lnTo>
                  <a:pt x="0" y="21351"/>
                </a:lnTo>
                <a:lnTo>
                  <a:pt x="26717" y="24548"/>
                </a:lnTo>
                <a:lnTo>
                  <a:pt x="50694" y="3197"/>
                </a:lnTo>
                <a:close/>
              </a:path>
            </a:pathLst>
          </a:custGeom>
          <a:solidFill>
            <a:srgbClr val="FFFFFF"/>
          </a:solidFill>
          <a:ln w="11235" cap="flat">
            <a:noFill/>
            <a:prstDash val="solid"/>
            <a:miter/>
          </a:ln>
        </p:spPr>
        <p:txBody>
          <a:bodyPr rtlCol="0" anchor="ct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8" name="Graphic 45">
            <a:extLst>
              <a:ext uri="{FF2B5EF4-FFF2-40B4-BE49-F238E27FC236}">
                <a16:creationId xmlns:a16="http://schemas.microsoft.com/office/drawing/2014/main" id="{C7EA83A0-8A9A-419B-9436-35DA050458D1}"/>
              </a:ext>
            </a:extLst>
          </p:cNvPr>
          <p:cNvGrpSpPr/>
          <p:nvPr/>
        </p:nvGrpSpPr>
        <p:grpSpPr>
          <a:xfrm>
            <a:off x="8311722" y="1790700"/>
            <a:ext cx="2850913" cy="2535354"/>
            <a:chOff x="6339045" y="4810937"/>
            <a:chExt cx="431474" cy="319466"/>
          </a:xfrm>
          <a:solidFill>
            <a:srgbClr val="000000"/>
          </a:solidFill>
        </p:grpSpPr>
        <p:sp>
          <p:nvSpPr>
            <p:cNvPr id="9" name="Vrije vorm: vorm 8">
              <a:extLst>
                <a:ext uri="{FF2B5EF4-FFF2-40B4-BE49-F238E27FC236}">
                  <a16:creationId xmlns:a16="http://schemas.microsoft.com/office/drawing/2014/main" id="{2CF3BF8D-178A-4E36-B3BD-F05C8486399F}"/>
                </a:ext>
              </a:extLst>
            </p:cNvPr>
            <p:cNvSpPr/>
            <p:nvPr/>
          </p:nvSpPr>
          <p:spPr>
            <a:xfrm>
              <a:off x="6339045" y="4811017"/>
              <a:ext cx="359086" cy="319387"/>
            </a:xfrm>
            <a:custGeom>
              <a:avLst/>
              <a:gdLst>
                <a:gd name="connsiteX0" fmla="*/ 349267 w 359086"/>
                <a:gd name="connsiteY0" fmla="*/ 2432 h 319387"/>
                <a:gd name="connsiteX1" fmla="*/ 330085 w 359086"/>
                <a:gd name="connsiteY1" fmla="*/ 2889 h 319387"/>
                <a:gd name="connsiteX2" fmla="*/ 244795 w 359086"/>
                <a:gd name="connsiteY2" fmla="*/ 55981 h 319387"/>
                <a:gd name="connsiteX3" fmla="*/ 206888 w 359086"/>
                <a:gd name="connsiteY3" fmla="*/ 55981 h 319387"/>
                <a:gd name="connsiteX4" fmla="*/ 195471 w 359086"/>
                <a:gd name="connsiteY4" fmla="*/ 55981 h 319387"/>
                <a:gd name="connsiteX5" fmla="*/ 73758 w 359086"/>
                <a:gd name="connsiteY5" fmla="*/ 55981 h 319387"/>
                <a:gd name="connsiteX6" fmla="*/ 0 w 359086"/>
                <a:gd name="connsiteY6" fmla="*/ 129854 h 319387"/>
                <a:gd name="connsiteX7" fmla="*/ 65081 w 359086"/>
                <a:gd name="connsiteY7" fmla="*/ 203041 h 319387"/>
                <a:gd name="connsiteX8" fmla="*/ 81636 w 359086"/>
                <a:gd name="connsiteY8" fmla="*/ 303174 h 319387"/>
                <a:gd name="connsiteX9" fmla="*/ 100932 w 359086"/>
                <a:gd name="connsiteY9" fmla="*/ 319387 h 319387"/>
                <a:gd name="connsiteX10" fmla="*/ 133815 w 359086"/>
                <a:gd name="connsiteY10" fmla="*/ 319387 h 319387"/>
                <a:gd name="connsiteX11" fmla="*/ 148772 w 359086"/>
                <a:gd name="connsiteY11" fmla="*/ 312537 h 319387"/>
                <a:gd name="connsiteX12" fmla="*/ 153111 w 359086"/>
                <a:gd name="connsiteY12" fmla="*/ 296894 h 319387"/>
                <a:gd name="connsiteX13" fmla="*/ 137697 w 359086"/>
                <a:gd name="connsiteY13" fmla="*/ 203612 h 319387"/>
                <a:gd name="connsiteX14" fmla="*/ 195471 w 359086"/>
                <a:gd name="connsiteY14" fmla="*/ 203612 h 319387"/>
                <a:gd name="connsiteX15" fmla="*/ 206888 w 359086"/>
                <a:gd name="connsiteY15" fmla="*/ 203612 h 319387"/>
                <a:gd name="connsiteX16" fmla="*/ 244681 w 359086"/>
                <a:gd name="connsiteY16" fmla="*/ 203612 h 319387"/>
                <a:gd name="connsiteX17" fmla="*/ 329514 w 359086"/>
                <a:gd name="connsiteY17" fmla="*/ 261157 h 319387"/>
                <a:gd name="connsiteX18" fmla="*/ 340133 w 359086"/>
                <a:gd name="connsiteY18" fmla="*/ 264468 h 319387"/>
                <a:gd name="connsiteX19" fmla="*/ 349039 w 359086"/>
                <a:gd name="connsiteY19" fmla="*/ 262299 h 319387"/>
                <a:gd name="connsiteX20" fmla="*/ 359086 w 359086"/>
                <a:gd name="connsiteY20" fmla="*/ 245743 h 319387"/>
                <a:gd name="connsiteX21" fmla="*/ 359086 w 359086"/>
                <a:gd name="connsiteY21" fmla="*/ 18874 h 319387"/>
                <a:gd name="connsiteX22" fmla="*/ 349267 w 359086"/>
                <a:gd name="connsiteY22" fmla="*/ 2432 h 319387"/>
                <a:gd name="connsiteX23" fmla="*/ 141808 w 359086"/>
                <a:gd name="connsiteY23" fmla="*/ 298721 h 319387"/>
                <a:gd name="connsiteX24" fmla="*/ 139981 w 359086"/>
                <a:gd name="connsiteY24" fmla="*/ 305115 h 319387"/>
                <a:gd name="connsiteX25" fmla="*/ 133815 w 359086"/>
                <a:gd name="connsiteY25" fmla="*/ 307970 h 319387"/>
                <a:gd name="connsiteX26" fmla="*/ 100932 w 359086"/>
                <a:gd name="connsiteY26" fmla="*/ 307970 h 319387"/>
                <a:gd name="connsiteX27" fmla="*/ 92940 w 359086"/>
                <a:gd name="connsiteY27" fmla="*/ 301233 h 319387"/>
                <a:gd name="connsiteX28" fmla="*/ 76727 w 359086"/>
                <a:gd name="connsiteY28" fmla="*/ 203498 h 319387"/>
                <a:gd name="connsiteX29" fmla="*/ 126051 w 359086"/>
                <a:gd name="connsiteY29" fmla="*/ 203498 h 319387"/>
                <a:gd name="connsiteX30" fmla="*/ 141808 w 359086"/>
                <a:gd name="connsiteY30" fmla="*/ 298721 h 319387"/>
                <a:gd name="connsiteX31" fmla="*/ 195357 w 359086"/>
                <a:gd name="connsiteY31" fmla="*/ 192080 h 319387"/>
                <a:gd name="connsiteX32" fmla="*/ 135756 w 359086"/>
                <a:gd name="connsiteY32" fmla="*/ 192080 h 319387"/>
                <a:gd name="connsiteX33" fmla="*/ 73758 w 359086"/>
                <a:gd name="connsiteY33" fmla="*/ 192080 h 319387"/>
                <a:gd name="connsiteX34" fmla="*/ 11418 w 359086"/>
                <a:gd name="connsiteY34" fmla="*/ 129854 h 319387"/>
                <a:gd name="connsiteX35" fmla="*/ 73758 w 359086"/>
                <a:gd name="connsiteY35" fmla="*/ 67513 h 319387"/>
                <a:gd name="connsiteX36" fmla="*/ 195471 w 359086"/>
                <a:gd name="connsiteY36" fmla="*/ 67513 h 319387"/>
                <a:gd name="connsiteX37" fmla="*/ 195471 w 359086"/>
                <a:gd name="connsiteY37" fmla="*/ 192080 h 319387"/>
                <a:gd name="connsiteX38" fmla="*/ 206774 w 359086"/>
                <a:gd name="connsiteY38" fmla="*/ 67513 h 319387"/>
                <a:gd name="connsiteX39" fmla="*/ 240685 w 359086"/>
                <a:gd name="connsiteY39" fmla="*/ 67513 h 319387"/>
                <a:gd name="connsiteX40" fmla="*/ 240685 w 359086"/>
                <a:gd name="connsiteY40" fmla="*/ 192080 h 319387"/>
                <a:gd name="connsiteX41" fmla="*/ 206774 w 359086"/>
                <a:gd name="connsiteY41" fmla="*/ 192080 h 319387"/>
                <a:gd name="connsiteX42" fmla="*/ 206774 w 359086"/>
                <a:gd name="connsiteY42" fmla="*/ 67513 h 319387"/>
                <a:gd name="connsiteX43" fmla="*/ 347554 w 359086"/>
                <a:gd name="connsiteY43" fmla="*/ 245515 h 319387"/>
                <a:gd name="connsiteX44" fmla="*/ 343672 w 359086"/>
                <a:gd name="connsiteY44" fmla="*/ 252023 h 319387"/>
                <a:gd name="connsiteX45" fmla="*/ 335908 w 359086"/>
                <a:gd name="connsiteY45" fmla="*/ 251566 h 319387"/>
                <a:gd name="connsiteX46" fmla="*/ 252102 w 359086"/>
                <a:gd name="connsiteY46" fmla="*/ 194820 h 319387"/>
                <a:gd name="connsiteX47" fmla="*/ 252102 w 359086"/>
                <a:gd name="connsiteY47" fmla="*/ 65001 h 319387"/>
                <a:gd name="connsiteX48" fmla="*/ 336137 w 359086"/>
                <a:gd name="connsiteY48" fmla="*/ 12708 h 319387"/>
                <a:gd name="connsiteX49" fmla="*/ 343786 w 359086"/>
                <a:gd name="connsiteY49" fmla="*/ 12480 h 319387"/>
                <a:gd name="connsiteX50" fmla="*/ 347554 w 359086"/>
                <a:gd name="connsiteY50" fmla="*/ 18874 h 319387"/>
                <a:gd name="connsiteX51" fmla="*/ 347554 w 359086"/>
                <a:gd name="connsiteY51" fmla="*/ 245515 h 31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9086" h="319387">
                  <a:moveTo>
                    <a:pt x="349267" y="2432"/>
                  </a:moveTo>
                  <a:cubicBezTo>
                    <a:pt x="343101" y="-993"/>
                    <a:pt x="336022" y="-764"/>
                    <a:pt x="330085" y="2889"/>
                  </a:cubicBezTo>
                  <a:lnTo>
                    <a:pt x="244795" y="55981"/>
                  </a:lnTo>
                  <a:lnTo>
                    <a:pt x="206888" y="55981"/>
                  </a:lnTo>
                  <a:lnTo>
                    <a:pt x="195471" y="55981"/>
                  </a:lnTo>
                  <a:lnTo>
                    <a:pt x="73758" y="55981"/>
                  </a:lnTo>
                  <a:cubicBezTo>
                    <a:pt x="33111" y="56096"/>
                    <a:pt x="0" y="89207"/>
                    <a:pt x="0" y="129854"/>
                  </a:cubicBezTo>
                  <a:cubicBezTo>
                    <a:pt x="0" y="167532"/>
                    <a:pt x="28430" y="198702"/>
                    <a:pt x="65081" y="203041"/>
                  </a:cubicBezTo>
                  <a:lnTo>
                    <a:pt x="81636" y="303174"/>
                  </a:lnTo>
                  <a:cubicBezTo>
                    <a:pt x="83235" y="312651"/>
                    <a:pt x="91341" y="319387"/>
                    <a:pt x="100932" y="319387"/>
                  </a:cubicBezTo>
                  <a:lnTo>
                    <a:pt x="133815" y="319387"/>
                  </a:lnTo>
                  <a:cubicBezTo>
                    <a:pt x="139638" y="319387"/>
                    <a:pt x="145005" y="316875"/>
                    <a:pt x="148772" y="312537"/>
                  </a:cubicBezTo>
                  <a:cubicBezTo>
                    <a:pt x="152426" y="308198"/>
                    <a:pt x="154025" y="302489"/>
                    <a:pt x="153111" y="296894"/>
                  </a:cubicBezTo>
                  <a:lnTo>
                    <a:pt x="137697" y="203612"/>
                  </a:lnTo>
                  <a:lnTo>
                    <a:pt x="195471" y="203612"/>
                  </a:lnTo>
                  <a:lnTo>
                    <a:pt x="206888" y="203612"/>
                  </a:lnTo>
                  <a:lnTo>
                    <a:pt x="244681" y="203612"/>
                  </a:lnTo>
                  <a:lnTo>
                    <a:pt x="329514" y="261157"/>
                  </a:lnTo>
                  <a:cubicBezTo>
                    <a:pt x="332711" y="263326"/>
                    <a:pt x="336365" y="264468"/>
                    <a:pt x="340133" y="264468"/>
                  </a:cubicBezTo>
                  <a:cubicBezTo>
                    <a:pt x="343216" y="264468"/>
                    <a:pt x="346184" y="263783"/>
                    <a:pt x="349039" y="262299"/>
                  </a:cubicBezTo>
                  <a:cubicBezTo>
                    <a:pt x="355204" y="258988"/>
                    <a:pt x="359086" y="252708"/>
                    <a:pt x="359086" y="245743"/>
                  </a:cubicBezTo>
                  <a:lnTo>
                    <a:pt x="359086" y="18874"/>
                  </a:lnTo>
                  <a:cubicBezTo>
                    <a:pt x="358972" y="11909"/>
                    <a:pt x="355318" y="5858"/>
                    <a:pt x="349267" y="2432"/>
                  </a:cubicBezTo>
                  <a:close/>
                  <a:moveTo>
                    <a:pt x="141808" y="298721"/>
                  </a:moveTo>
                  <a:cubicBezTo>
                    <a:pt x="142150" y="301005"/>
                    <a:pt x="141579" y="303288"/>
                    <a:pt x="139981" y="305115"/>
                  </a:cubicBezTo>
                  <a:cubicBezTo>
                    <a:pt x="138382" y="306942"/>
                    <a:pt x="136213" y="307970"/>
                    <a:pt x="133815" y="307970"/>
                  </a:cubicBezTo>
                  <a:lnTo>
                    <a:pt x="100932" y="307970"/>
                  </a:lnTo>
                  <a:cubicBezTo>
                    <a:pt x="96936" y="307970"/>
                    <a:pt x="93625" y="305115"/>
                    <a:pt x="92940" y="301233"/>
                  </a:cubicBezTo>
                  <a:lnTo>
                    <a:pt x="76727" y="203498"/>
                  </a:lnTo>
                  <a:lnTo>
                    <a:pt x="126051" y="203498"/>
                  </a:lnTo>
                  <a:lnTo>
                    <a:pt x="141808" y="298721"/>
                  </a:lnTo>
                  <a:close/>
                  <a:moveTo>
                    <a:pt x="195357" y="192080"/>
                  </a:moveTo>
                  <a:lnTo>
                    <a:pt x="135756" y="192080"/>
                  </a:lnTo>
                  <a:lnTo>
                    <a:pt x="73758" y="192080"/>
                  </a:lnTo>
                  <a:cubicBezTo>
                    <a:pt x="39391" y="192080"/>
                    <a:pt x="11418" y="164107"/>
                    <a:pt x="11418" y="129854"/>
                  </a:cubicBezTo>
                  <a:cubicBezTo>
                    <a:pt x="11418" y="95601"/>
                    <a:pt x="39391" y="67513"/>
                    <a:pt x="73758" y="67513"/>
                  </a:cubicBezTo>
                  <a:lnTo>
                    <a:pt x="195471" y="67513"/>
                  </a:lnTo>
                  <a:lnTo>
                    <a:pt x="195471" y="192080"/>
                  </a:lnTo>
                  <a:close/>
                  <a:moveTo>
                    <a:pt x="206774" y="67513"/>
                  </a:moveTo>
                  <a:lnTo>
                    <a:pt x="240685" y="67513"/>
                  </a:lnTo>
                  <a:lnTo>
                    <a:pt x="240685" y="192080"/>
                  </a:lnTo>
                  <a:lnTo>
                    <a:pt x="206774" y="192080"/>
                  </a:lnTo>
                  <a:lnTo>
                    <a:pt x="206774" y="67513"/>
                  </a:lnTo>
                  <a:close/>
                  <a:moveTo>
                    <a:pt x="347554" y="245515"/>
                  </a:moveTo>
                  <a:cubicBezTo>
                    <a:pt x="347554" y="248255"/>
                    <a:pt x="346070" y="250653"/>
                    <a:pt x="343672" y="252023"/>
                  </a:cubicBezTo>
                  <a:cubicBezTo>
                    <a:pt x="341160" y="253393"/>
                    <a:pt x="338306" y="253165"/>
                    <a:pt x="335908" y="251566"/>
                  </a:cubicBezTo>
                  <a:lnTo>
                    <a:pt x="252102" y="194820"/>
                  </a:lnTo>
                  <a:lnTo>
                    <a:pt x="252102" y="65001"/>
                  </a:lnTo>
                  <a:lnTo>
                    <a:pt x="336137" y="12708"/>
                  </a:lnTo>
                  <a:cubicBezTo>
                    <a:pt x="338534" y="11224"/>
                    <a:pt x="341389" y="11224"/>
                    <a:pt x="343786" y="12480"/>
                  </a:cubicBezTo>
                  <a:cubicBezTo>
                    <a:pt x="346184" y="13850"/>
                    <a:pt x="347554" y="16248"/>
                    <a:pt x="347554" y="18874"/>
                  </a:cubicBezTo>
                  <a:lnTo>
                    <a:pt x="347554" y="245515"/>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0" name="Vrije vorm: vorm 9">
              <a:extLst>
                <a:ext uri="{FF2B5EF4-FFF2-40B4-BE49-F238E27FC236}">
                  <a16:creationId xmlns:a16="http://schemas.microsoft.com/office/drawing/2014/main" id="{50D1CC65-8025-4818-A7AD-45425446DE01}"/>
                </a:ext>
              </a:extLst>
            </p:cNvPr>
            <p:cNvSpPr/>
            <p:nvPr/>
          </p:nvSpPr>
          <p:spPr>
            <a:xfrm>
              <a:off x="6706808" y="4810937"/>
              <a:ext cx="63596" cy="63596"/>
            </a:xfrm>
            <a:custGeom>
              <a:avLst/>
              <a:gdLst>
                <a:gd name="connsiteX0" fmla="*/ 5823 w 63596"/>
                <a:gd name="connsiteY0" fmla="*/ 63596 h 63596"/>
                <a:gd name="connsiteX1" fmla="*/ 9819 w 63596"/>
                <a:gd name="connsiteY1" fmla="*/ 61884 h 63596"/>
                <a:gd name="connsiteX2" fmla="*/ 61884 w 63596"/>
                <a:gd name="connsiteY2" fmla="*/ 9819 h 63596"/>
                <a:gd name="connsiteX3" fmla="*/ 61884 w 63596"/>
                <a:gd name="connsiteY3" fmla="*/ 1713 h 63596"/>
                <a:gd name="connsiteX4" fmla="*/ 53777 w 63596"/>
                <a:gd name="connsiteY4" fmla="*/ 1713 h 63596"/>
                <a:gd name="connsiteX5" fmla="*/ 1713 w 63596"/>
                <a:gd name="connsiteY5" fmla="*/ 53777 h 63596"/>
                <a:gd name="connsiteX6" fmla="*/ 1713 w 63596"/>
                <a:gd name="connsiteY6" fmla="*/ 61884 h 63596"/>
                <a:gd name="connsiteX7" fmla="*/ 5823 w 63596"/>
                <a:gd name="connsiteY7" fmla="*/ 63596 h 6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96" h="63596">
                  <a:moveTo>
                    <a:pt x="5823" y="63596"/>
                  </a:moveTo>
                  <a:cubicBezTo>
                    <a:pt x="7307" y="63596"/>
                    <a:pt x="8792" y="63026"/>
                    <a:pt x="9819" y="61884"/>
                  </a:cubicBezTo>
                  <a:lnTo>
                    <a:pt x="61884" y="9819"/>
                  </a:lnTo>
                  <a:cubicBezTo>
                    <a:pt x="64167" y="7536"/>
                    <a:pt x="64167" y="3996"/>
                    <a:pt x="61884" y="1713"/>
                  </a:cubicBezTo>
                  <a:cubicBezTo>
                    <a:pt x="59600" y="-571"/>
                    <a:pt x="56061" y="-571"/>
                    <a:pt x="53777" y="1713"/>
                  </a:cubicBezTo>
                  <a:lnTo>
                    <a:pt x="1713" y="53777"/>
                  </a:lnTo>
                  <a:cubicBezTo>
                    <a:pt x="-571" y="56061"/>
                    <a:pt x="-571" y="59600"/>
                    <a:pt x="1713" y="61884"/>
                  </a:cubicBezTo>
                  <a:cubicBezTo>
                    <a:pt x="2969" y="63140"/>
                    <a:pt x="4453" y="63596"/>
                    <a:pt x="5823" y="63596"/>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1" name="Vrije vorm: vorm 10">
              <a:extLst>
                <a:ext uri="{FF2B5EF4-FFF2-40B4-BE49-F238E27FC236}">
                  <a16:creationId xmlns:a16="http://schemas.microsoft.com/office/drawing/2014/main" id="{59442126-3527-4BA3-9FB8-C09880AA6F69}"/>
                </a:ext>
              </a:extLst>
            </p:cNvPr>
            <p:cNvSpPr/>
            <p:nvPr/>
          </p:nvSpPr>
          <p:spPr>
            <a:xfrm>
              <a:off x="6707036" y="4937445"/>
              <a:ext cx="63482" cy="11417"/>
            </a:xfrm>
            <a:custGeom>
              <a:avLst/>
              <a:gdLst>
                <a:gd name="connsiteX0" fmla="*/ 57773 w 63482"/>
                <a:gd name="connsiteY0" fmla="*/ 0 h 11417"/>
                <a:gd name="connsiteX1" fmla="*/ 5709 w 63482"/>
                <a:gd name="connsiteY1" fmla="*/ 0 h 11417"/>
                <a:gd name="connsiteX2" fmla="*/ 0 w 63482"/>
                <a:gd name="connsiteY2" fmla="*/ 5709 h 11417"/>
                <a:gd name="connsiteX3" fmla="*/ 5709 w 63482"/>
                <a:gd name="connsiteY3" fmla="*/ 11418 h 11417"/>
                <a:gd name="connsiteX4" fmla="*/ 57773 w 63482"/>
                <a:gd name="connsiteY4" fmla="*/ 11418 h 11417"/>
                <a:gd name="connsiteX5" fmla="*/ 63482 w 63482"/>
                <a:gd name="connsiteY5" fmla="*/ 5709 h 11417"/>
                <a:gd name="connsiteX6" fmla="*/ 57773 w 63482"/>
                <a:gd name="connsiteY6" fmla="*/ 0 h 1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82" h="11417">
                  <a:moveTo>
                    <a:pt x="57773" y="0"/>
                  </a:moveTo>
                  <a:lnTo>
                    <a:pt x="5709" y="0"/>
                  </a:lnTo>
                  <a:cubicBezTo>
                    <a:pt x="2512" y="0"/>
                    <a:pt x="0" y="2512"/>
                    <a:pt x="0" y="5709"/>
                  </a:cubicBezTo>
                  <a:cubicBezTo>
                    <a:pt x="0" y="8906"/>
                    <a:pt x="2512" y="11418"/>
                    <a:pt x="5709" y="11418"/>
                  </a:cubicBezTo>
                  <a:lnTo>
                    <a:pt x="57773" y="11418"/>
                  </a:lnTo>
                  <a:cubicBezTo>
                    <a:pt x="60970" y="11418"/>
                    <a:pt x="63482" y="8906"/>
                    <a:pt x="63482" y="5709"/>
                  </a:cubicBezTo>
                  <a:cubicBezTo>
                    <a:pt x="63482" y="2512"/>
                    <a:pt x="60856" y="0"/>
                    <a:pt x="57773"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2" name="Vrije vorm: vorm 11">
              <a:extLst>
                <a:ext uri="{FF2B5EF4-FFF2-40B4-BE49-F238E27FC236}">
                  <a16:creationId xmlns:a16="http://schemas.microsoft.com/office/drawing/2014/main" id="{3A44E952-B86A-453C-84B2-72FFD4AF9520}"/>
                </a:ext>
              </a:extLst>
            </p:cNvPr>
            <p:cNvSpPr/>
            <p:nvPr/>
          </p:nvSpPr>
          <p:spPr>
            <a:xfrm>
              <a:off x="6706922" y="5008920"/>
              <a:ext cx="63482" cy="63596"/>
            </a:xfrm>
            <a:custGeom>
              <a:avLst/>
              <a:gdLst>
                <a:gd name="connsiteX0" fmla="*/ 9819 w 63482"/>
                <a:gd name="connsiteY0" fmla="*/ 1713 h 63596"/>
                <a:gd name="connsiteX1" fmla="*/ 1713 w 63482"/>
                <a:gd name="connsiteY1" fmla="*/ 1713 h 63596"/>
                <a:gd name="connsiteX2" fmla="*/ 1713 w 63482"/>
                <a:gd name="connsiteY2" fmla="*/ 9819 h 63596"/>
                <a:gd name="connsiteX3" fmla="*/ 53777 w 63482"/>
                <a:gd name="connsiteY3" fmla="*/ 61884 h 63596"/>
                <a:gd name="connsiteX4" fmla="*/ 57773 w 63482"/>
                <a:gd name="connsiteY4" fmla="*/ 63596 h 63596"/>
                <a:gd name="connsiteX5" fmla="*/ 61770 w 63482"/>
                <a:gd name="connsiteY5" fmla="*/ 61884 h 63596"/>
                <a:gd name="connsiteX6" fmla="*/ 61770 w 63482"/>
                <a:gd name="connsiteY6" fmla="*/ 53777 h 63596"/>
                <a:gd name="connsiteX7" fmla="*/ 9819 w 63482"/>
                <a:gd name="connsiteY7" fmla="*/ 1713 h 6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82" h="63596">
                  <a:moveTo>
                    <a:pt x="9819" y="1713"/>
                  </a:moveTo>
                  <a:cubicBezTo>
                    <a:pt x="7536" y="-571"/>
                    <a:pt x="3996" y="-571"/>
                    <a:pt x="1713" y="1713"/>
                  </a:cubicBezTo>
                  <a:cubicBezTo>
                    <a:pt x="-571" y="3996"/>
                    <a:pt x="-571" y="7536"/>
                    <a:pt x="1713" y="9819"/>
                  </a:cubicBezTo>
                  <a:lnTo>
                    <a:pt x="53777" y="61884"/>
                  </a:lnTo>
                  <a:cubicBezTo>
                    <a:pt x="54919" y="63026"/>
                    <a:pt x="56403" y="63596"/>
                    <a:pt x="57773" y="63596"/>
                  </a:cubicBezTo>
                  <a:cubicBezTo>
                    <a:pt x="59144" y="63596"/>
                    <a:pt x="60742" y="63026"/>
                    <a:pt x="61770" y="61884"/>
                  </a:cubicBezTo>
                  <a:cubicBezTo>
                    <a:pt x="64053" y="59600"/>
                    <a:pt x="64053" y="56061"/>
                    <a:pt x="61770" y="53777"/>
                  </a:cubicBezTo>
                  <a:lnTo>
                    <a:pt x="9819" y="1713"/>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962335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Tijdslijn</a:t>
            </a:r>
            <a:endParaRPr lang="nl-BE"/>
          </a:p>
        </p:txBody>
      </p:sp>
      <p:sp>
        <p:nvSpPr>
          <p:cNvPr id="11" name="Tekstvak 10">
            <a:extLst>
              <a:ext uri="{FF2B5EF4-FFF2-40B4-BE49-F238E27FC236}">
                <a16:creationId xmlns:a16="http://schemas.microsoft.com/office/drawing/2014/main" id="{EBE39913-8318-447A-84A8-83581257EDE2}"/>
              </a:ext>
            </a:extLst>
          </p:cNvPr>
          <p:cNvSpPr txBox="1"/>
          <p:nvPr/>
        </p:nvSpPr>
        <p:spPr>
          <a:xfrm>
            <a:off x="61784" y="3440852"/>
            <a:ext cx="31139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19/05/2022 t.e.m. 20/06/2022</a:t>
            </a:r>
            <a:br>
              <a:rPr kumimoji="0" lang="nl-BE" sz="1800" b="0" i="0" u="none" strike="noStrike" kern="1200" cap="none" spc="0" normalizeH="0" baseline="0" noProof="0">
                <a:ln>
                  <a:noFill/>
                </a:ln>
                <a:solidFill>
                  <a:srgbClr val="000000"/>
                </a:solidFill>
                <a:effectLst/>
                <a:uLnTx/>
                <a:uFillTx/>
                <a:latin typeface="Flanders Art Sans"/>
                <a:ea typeface="+mn-ea"/>
                <a:cs typeface="+mn-cs"/>
              </a:rPr>
            </a:br>
            <a:r>
              <a:rPr kumimoji="0" lang="nl-BE" sz="1800" b="1" i="0" u="none" strike="noStrike" kern="1200" cap="none" spc="0" normalizeH="0" baseline="0" noProof="0">
                <a:ln>
                  <a:noFill/>
                </a:ln>
                <a:solidFill>
                  <a:srgbClr val="000000"/>
                </a:solidFill>
                <a:effectLst/>
                <a:uLnTx/>
                <a:uFillTx/>
                <a:latin typeface="Flanders Art Sans"/>
                <a:ea typeface="+mn-ea"/>
                <a:cs typeface="+mn-cs"/>
              </a:rPr>
              <a:t>Inschrijving entiteit</a:t>
            </a:r>
          </a:p>
        </p:txBody>
      </p:sp>
      <p:sp>
        <p:nvSpPr>
          <p:cNvPr id="13" name="Tekstvak 12">
            <a:extLst>
              <a:ext uri="{FF2B5EF4-FFF2-40B4-BE49-F238E27FC236}">
                <a16:creationId xmlns:a16="http://schemas.microsoft.com/office/drawing/2014/main" id="{6261BDFC-DAF3-4B84-BC09-F846D4493248}"/>
              </a:ext>
            </a:extLst>
          </p:cNvPr>
          <p:cNvSpPr txBox="1"/>
          <p:nvPr/>
        </p:nvSpPr>
        <p:spPr>
          <a:xfrm>
            <a:off x="4087783" y="3728041"/>
            <a:ext cx="2963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03/10/2022 t.e.m. 14/11/2022</a:t>
            </a:r>
            <a:br>
              <a:rPr kumimoji="0" lang="nl-BE" sz="1800" b="0" i="0" u="none" strike="noStrike" kern="1200" cap="none" spc="0" normalizeH="0" baseline="0" noProof="0">
                <a:ln>
                  <a:noFill/>
                </a:ln>
                <a:solidFill>
                  <a:srgbClr val="000000"/>
                </a:solidFill>
                <a:effectLst/>
                <a:uLnTx/>
                <a:uFillTx/>
                <a:latin typeface="Flanders Art Sans"/>
                <a:ea typeface="+mn-ea"/>
                <a:cs typeface="+mn-cs"/>
              </a:rPr>
            </a:br>
            <a:r>
              <a:rPr kumimoji="0" lang="nl-BE" sz="1800" b="1" i="0" u="none" strike="noStrike" kern="1200" cap="none" spc="0" normalizeH="0" baseline="0" noProof="0">
                <a:ln>
                  <a:noFill/>
                </a:ln>
                <a:solidFill>
                  <a:srgbClr val="000000"/>
                </a:solidFill>
                <a:effectLst/>
                <a:uLnTx/>
                <a:uFillTx/>
                <a:latin typeface="Flanders Art Sans"/>
                <a:ea typeface="+mn-ea"/>
                <a:cs typeface="+mn-cs"/>
              </a:rPr>
              <a:t>Personeelspeiling 2022</a:t>
            </a:r>
          </a:p>
        </p:txBody>
      </p:sp>
      <p:sp>
        <p:nvSpPr>
          <p:cNvPr id="14" name="Tekstvak 13">
            <a:extLst>
              <a:ext uri="{FF2B5EF4-FFF2-40B4-BE49-F238E27FC236}">
                <a16:creationId xmlns:a16="http://schemas.microsoft.com/office/drawing/2014/main" id="{E8528717-4AB9-47ED-B0A8-74B650B57FBF}"/>
              </a:ext>
            </a:extLst>
          </p:cNvPr>
          <p:cNvSpPr txBox="1"/>
          <p:nvPr/>
        </p:nvSpPr>
        <p:spPr>
          <a:xfrm>
            <a:off x="1618735" y="4795767"/>
            <a:ext cx="45300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juni – augustus 2022</a:t>
            </a:r>
            <a:br>
              <a:rPr kumimoji="0" lang="nl-BE" sz="1800" b="0" i="0" u="none" strike="noStrike" kern="1200" cap="none" spc="0" normalizeH="0" baseline="0" noProof="0">
                <a:ln>
                  <a:noFill/>
                </a:ln>
                <a:solidFill>
                  <a:srgbClr val="000000"/>
                </a:solidFill>
                <a:effectLst/>
                <a:uLnTx/>
                <a:uFillTx/>
                <a:latin typeface="Flanders Art Sans"/>
                <a:ea typeface="+mn-ea"/>
                <a:cs typeface="+mn-cs"/>
              </a:rPr>
            </a:br>
            <a:r>
              <a:rPr kumimoji="0" lang="nl-BE" sz="1800" b="1" i="0" u="none" strike="noStrike" kern="1200" cap="none" spc="0" normalizeH="0" baseline="0" noProof="0">
                <a:ln>
                  <a:noFill/>
                </a:ln>
                <a:solidFill>
                  <a:srgbClr val="000000"/>
                </a:solidFill>
                <a:effectLst/>
                <a:uLnTx/>
                <a:uFillTx/>
                <a:latin typeface="Flanders Art Sans"/>
                <a:ea typeface="+mn-ea"/>
                <a:cs typeface="+mn-cs"/>
              </a:rPr>
              <a:t>Aanleveren bijkomende informatie (extra vragen, entiteit specifieke bijkomende opsplitsingen, …)</a:t>
            </a:r>
          </a:p>
        </p:txBody>
      </p:sp>
      <p:sp>
        <p:nvSpPr>
          <p:cNvPr id="15" name="Tekstvak 14">
            <a:extLst>
              <a:ext uri="{FF2B5EF4-FFF2-40B4-BE49-F238E27FC236}">
                <a16:creationId xmlns:a16="http://schemas.microsoft.com/office/drawing/2014/main" id="{69245FC5-B347-4711-A160-C57BDF4563B3}"/>
              </a:ext>
            </a:extLst>
          </p:cNvPr>
          <p:cNvSpPr txBox="1"/>
          <p:nvPr/>
        </p:nvSpPr>
        <p:spPr>
          <a:xfrm>
            <a:off x="6794572" y="4615752"/>
            <a:ext cx="21654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19/12/2022</a:t>
            </a:r>
            <a:br>
              <a:rPr kumimoji="0" lang="nl-BE" sz="1800" b="0" i="0" u="none" strike="noStrike" kern="1200" cap="none" spc="0" normalizeH="0" baseline="0" noProof="0">
                <a:ln>
                  <a:noFill/>
                </a:ln>
                <a:solidFill>
                  <a:srgbClr val="000000"/>
                </a:solidFill>
                <a:effectLst/>
                <a:uLnTx/>
                <a:uFillTx/>
                <a:latin typeface="Flanders Art Sans"/>
                <a:ea typeface="+mn-ea"/>
                <a:cs typeface="+mn-cs"/>
              </a:rPr>
            </a:br>
            <a:r>
              <a:rPr kumimoji="0" lang="nl-BE" sz="1800" b="0" i="0" u="none" strike="noStrike" kern="1200" cap="none" spc="0" normalizeH="0" baseline="0" noProof="0">
                <a:ln>
                  <a:noFill/>
                </a:ln>
                <a:solidFill>
                  <a:srgbClr val="000000"/>
                </a:solidFill>
                <a:effectLst/>
                <a:uLnTx/>
                <a:uFillTx/>
                <a:latin typeface="Flanders Art Sans"/>
                <a:ea typeface="+mn-ea"/>
                <a:cs typeface="+mn-cs"/>
              </a:rPr>
              <a:t>G</a:t>
            </a:r>
            <a:r>
              <a:rPr kumimoji="0" lang="nl-BE" sz="1800" b="1" i="0" u="none" strike="noStrike" kern="1200" cap="none" spc="0" normalizeH="0" baseline="0" noProof="0">
                <a:ln>
                  <a:noFill/>
                </a:ln>
                <a:solidFill>
                  <a:srgbClr val="000000"/>
                </a:solidFill>
                <a:effectLst/>
                <a:uLnTx/>
                <a:uFillTx/>
                <a:latin typeface="Flanders Art Sans"/>
                <a:ea typeface="+mn-ea"/>
                <a:cs typeface="+mn-cs"/>
              </a:rPr>
              <a:t>emiddelde scores</a:t>
            </a:r>
          </a:p>
        </p:txBody>
      </p:sp>
      <p:sp>
        <p:nvSpPr>
          <p:cNvPr id="16" name="Tekstvak 15">
            <a:extLst>
              <a:ext uri="{FF2B5EF4-FFF2-40B4-BE49-F238E27FC236}">
                <a16:creationId xmlns:a16="http://schemas.microsoft.com/office/drawing/2014/main" id="{A0A51B02-E14C-4BD6-B6B3-DE4C069B4D4B}"/>
              </a:ext>
            </a:extLst>
          </p:cNvPr>
          <p:cNvSpPr txBox="1"/>
          <p:nvPr/>
        </p:nvSpPr>
        <p:spPr>
          <a:xfrm>
            <a:off x="7870262" y="5802504"/>
            <a:ext cx="45300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0000"/>
                </a:solidFill>
                <a:effectLst/>
                <a:uLnTx/>
                <a:uFillTx/>
                <a:latin typeface="Flanders Art Sans"/>
                <a:ea typeface="+mn-ea"/>
                <a:cs typeface="+mn-cs"/>
              </a:rPr>
              <a:t>01/02/2023</a:t>
            </a:r>
            <a:br>
              <a:rPr kumimoji="0" lang="nl-BE" sz="1800" b="0" i="0" u="none" strike="noStrike" kern="1200" cap="none" spc="0" normalizeH="0" baseline="0" noProof="0">
                <a:ln>
                  <a:noFill/>
                </a:ln>
                <a:solidFill>
                  <a:srgbClr val="000000"/>
                </a:solidFill>
                <a:effectLst/>
                <a:uLnTx/>
                <a:uFillTx/>
                <a:latin typeface="Flanders Art Sans"/>
                <a:ea typeface="+mn-ea"/>
                <a:cs typeface="+mn-cs"/>
              </a:rPr>
            </a:br>
            <a:r>
              <a:rPr kumimoji="0" lang="nl-BE" sz="1800" b="1" i="0" u="none" strike="noStrike" kern="1200" cap="none" spc="0" normalizeH="0" baseline="0" noProof="0">
                <a:ln>
                  <a:noFill/>
                </a:ln>
                <a:solidFill>
                  <a:srgbClr val="000000"/>
                </a:solidFill>
                <a:effectLst/>
                <a:uLnTx/>
                <a:uFillTx/>
                <a:latin typeface="Flanders Art Sans"/>
                <a:ea typeface="+mn-ea"/>
                <a:cs typeface="+mn-cs"/>
              </a:rPr>
              <a:t>Online en offline rapportering</a:t>
            </a:r>
          </a:p>
        </p:txBody>
      </p:sp>
      <p:graphicFrame>
        <p:nvGraphicFramePr>
          <p:cNvPr id="18" name="Tabel 17">
            <a:extLst>
              <a:ext uri="{FF2B5EF4-FFF2-40B4-BE49-F238E27FC236}">
                <a16:creationId xmlns:a16="http://schemas.microsoft.com/office/drawing/2014/main" id="{286F7FB4-5FC8-4DAB-BD29-B0ADB096BA42}"/>
              </a:ext>
            </a:extLst>
          </p:cNvPr>
          <p:cNvGraphicFramePr>
            <a:graphicFrameLocks noGrp="1"/>
          </p:cNvGraphicFramePr>
          <p:nvPr/>
        </p:nvGraphicFramePr>
        <p:xfrm>
          <a:off x="158581" y="1496268"/>
          <a:ext cx="11661949" cy="1932732"/>
        </p:xfrm>
        <a:graphic>
          <a:graphicData uri="http://schemas.openxmlformats.org/drawingml/2006/table">
            <a:tbl>
              <a:tblPr/>
              <a:tblGrid>
                <a:gridCol w="897073">
                  <a:extLst>
                    <a:ext uri="{9D8B030D-6E8A-4147-A177-3AD203B41FA5}">
                      <a16:colId xmlns:a16="http://schemas.microsoft.com/office/drawing/2014/main" val="1102753732"/>
                    </a:ext>
                  </a:extLst>
                </a:gridCol>
                <a:gridCol w="897073">
                  <a:extLst>
                    <a:ext uri="{9D8B030D-6E8A-4147-A177-3AD203B41FA5}">
                      <a16:colId xmlns:a16="http://schemas.microsoft.com/office/drawing/2014/main" val="1978347520"/>
                    </a:ext>
                  </a:extLst>
                </a:gridCol>
                <a:gridCol w="897073">
                  <a:extLst>
                    <a:ext uri="{9D8B030D-6E8A-4147-A177-3AD203B41FA5}">
                      <a16:colId xmlns:a16="http://schemas.microsoft.com/office/drawing/2014/main" val="1891029856"/>
                    </a:ext>
                  </a:extLst>
                </a:gridCol>
                <a:gridCol w="897073">
                  <a:extLst>
                    <a:ext uri="{9D8B030D-6E8A-4147-A177-3AD203B41FA5}">
                      <a16:colId xmlns:a16="http://schemas.microsoft.com/office/drawing/2014/main" val="1233126225"/>
                    </a:ext>
                  </a:extLst>
                </a:gridCol>
                <a:gridCol w="897073">
                  <a:extLst>
                    <a:ext uri="{9D8B030D-6E8A-4147-A177-3AD203B41FA5}">
                      <a16:colId xmlns:a16="http://schemas.microsoft.com/office/drawing/2014/main" val="3879744679"/>
                    </a:ext>
                  </a:extLst>
                </a:gridCol>
                <a:gridCol w="897073">
                  <a:extLst>
                    <a:ext uri="{9D8B030D-6E8A-4147-A177-3AD203B41FA5}">
                      <a16:colId xmlns:a16="http://schemas.microsoft.com/office/drawing/2014/main" val="3686062428"/>
                    </a:ext>
                  </a:extLst>
                </a:gridCol>
                <a:gridCol w="897073">
                  <a:extLst>
                    <a:ext uri="{9D8B030D-6E8A-4147-A177-3AD203B41FA5}">
                      <a16:colId xmlns:a16="http://schemas.microsoft.com/office/drawing/2014/main" val="1034742231"/>
                    </a:ext>
                  </a:extLst>
                </a:gridCol>
                <a:gridCol w="897073">
                  <a:extLst>
                    <a:ext uri="{9D8B030D-6E8A-4147-A177-3AD203B41FA5}">
                      <a16:colId xmlns:a16="http://schemas.microsoft.com/office/drawing/2014/main" val="1585585944"/>
                    </a:ext>
                  </a:extLst>
                </a:gridCol>
                <a:gridCol w="897073">
                  <a:extLst>
                    <a:ext uri="{9D8B030D-6E8A-4147-A177-3AD203B41FA5}">
                      <a16:colId xmlns:a16="http://schemas.microsoft.com/office/drawing/2014/main" val="178208974"/>
                    </a:ext>
                  </a:extLst>
                </a:gridCol>
                <a:gridCol w="897073">
                  <a:extLst>
                    <a:ext uri="{9D8B030D-6E8A-4147-A177-3AD203B41FA5}">
                      <a16:colId xmlns:a16="http://schemas.microsoft.com/office/drawing/2014/main" val="2379391185"/>
                    </a:ext>
                  </a:extLst>
                </a:gridCol>
                <a:gridCol w="897073">
                  <a:extLst>
                    <a:ext uri="{9D8B030D-6E8A-4147-A177-3AD203B41FA5}">
                      <a16:colId xmlns:a16="http://schemas.microsoft.com/office/drawing/2014/main" val="2463154839"/>
                    </a:ext>
                  </a:extLst>
                </a:gridCol>
                <a:gridCol w="897073">
                  <a:extLst>
                    <a:ext uri="{9D8B030D-6E8A-4147-A177-3AD203B41FA5}">
                      <a16:colId xmlns:a16="http://schemas.microsoft.com/office/drawing/2014/main" val="2105683952"/>
                    </a:ext>
                  </a:extLst>
                </a:gridCol>
                <a:gridCol w="897073">
                  <a:extLst>
                    <a:ext uri="{9D8B030D-6E8A-4147-A177-3AD203B41FA5}">
                      <a16:colId xmlns:a16="http://schemas.microsoft.com/office/drawing/2014/main" val="3459414737"/>
                    </a:ext>
                  </a:extLst>
                </a:gridCol>
              </a:tblGrid>
              <a:tr h="322122">
                <a:tc>
                  <a:txBody>
                    <a:bodyPr/>
                    <a:lstStyle/>
                    <a:p>
                      <a:pPr algn="r" fontAlgn="b"/>
                      <a:r>
                        <a:rPr lang="nl-BE" sz="1800" b="0" i="0" u="none" strike="noStrike">
                          <a:solidFill>
                            <a:srgbClr val="000000"/>
                          </a:solidFill>
                          <a:effectLst/>
                          <a:latin typeface="Calibri" panose="020F0502020204030204" pitchFamily="34" charset="0"/>
                        </a:rPr>
                        <a:t>mei/22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jun/22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jul/22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aug/22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sep/22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okt/22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nov/22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dec/22</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jan/23</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feb/23</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mrt/23</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apr/23</a:t>
                      </a:r>
                    </a:p>
                  </a:txBody>
                  <a:tcPr marL="7620" marR="7620" marT="7620" marB="0" anchor="b">
                    <a:lnL>
                      <a:noFill/>
                    </a:lnL>
                    <a:lnR>
                      <a:noFill/>
                    </a:lnR>
                    <a:lnT>
                      <a:noFill/>
                    </a:lnT>
                    <a:lnB>
                      <a:noFill/>
                    </a:lnB>
                  </a:tcPr>
                </a:tc>
                <a:tc>
                  <a:txBody>
                    <a:bodyPr/>
                    <a:lstStyle/>
                    <a:p>
                      <a:pPr algn="r" fontAlgn="b"/>
                      <a:r>
                        <a:rPr lang="nl-BE" sz="1800" b="0" i="0" u="none" strike="noStrike">
                          <a:solidFill>
                            <a:srgbClr val="000000"/>
                          </a:solidFill>
                          <a:effectLst/>
                          <a:latin typeface="Calibri" panose="020F0502020204030204" pitchFamily="34" charset="0"/>
                        </a:rPr>
                        <a:t>mei/23</a:t>
                      </a:r>
                    </a:p>
                  </a:txBody>
                  <a:tcPr marL="7620" marR="7620" marT="7620" marB="0" anchor="b">
                    <a:lnL>
                      <a:noFill/>
                    </a:lnL>
                    <a:lnR>
                      <a:noFill/>
                    </a:lnR>
                    <a:lnT>
                      <a:noFill/>
                    </a:lnT>
                    <a:lnB>
                      <a:noFill/>
                    </a:lnB>
                  </a:tcPr>
                </a:tc>
                <a:extLst>
                  <a:ext uri="{0D108BD9-81ED-4DB2-BD59-A6C34878D82A}">
                    <a16:rowId xmlns:a16="http://schemas.microsoft.com/office/drawing/2014/main" val="3917894978"/>
                  </a:ext>
                </a:extLst>
              </a:tr>
              <a:tr h="322122">
                <a:tc gridSpan="6">
                  <a:txBody>
                    <a:bodyPr/>
                    <a:lstStyle/>
                    <a:p>
                      <a:pPr algn="ctr" fontAlgn="b"/>
                      <a:r>
                        <a:rPr lang="nl-BE" sz="1800" b="0" i="0" u="none" strike="noStrike">
                          <a:solidFill>
                            <a:srgbClr val="000000"/>
                          </a:solidFill>
                          <a:effectLst/>
                          <a:latin typeface="Calibri" panose="020F0502020204030204" pitchFamily="34" charset="0"/>
                        </a:rPr>
                        <a:t>Opzet</a:t>
                      </a:r>
                    </a:p>
                  </a:txBody>
                  <a:tcPr marL="7620" marR="7620" marT="7620" marB="0" anchor="b">
                    <a:lnL>
                      <a:noFill/>
                    </a:lnL>
                    <a:lnR>
                      <a:noFill/>
                    </a:lnR>
                    <a:lnT>
                      <a:noFill/>
                    </a:lnT>
                    <a:lnB>
                      <a:noFill/>
                    </a:lnB>
                    <a:solidFill>
                      <a:srgbClr val="FFD966"/>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2001800951"/>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2">
                  <a:txBody>
                    <a:bodyPr/>
                    <a:lstStyle/>
                    <a:p>
                      <a:pPr algn="ctr" fontAlgn="b"/>
                      <a:r>
                        <a:rPr lang="nl-BE" sz="1800" b="0" i="0" u="none" strike="noStrike">
                          <a:solidFill>
                            <a:srgbClr val="000000"/>
                          </a:solidFill>
                          <a:effectLst/>
                          <a:latin typeface="Calibri" panose="020F0502020204030204" pitchFamily="34" charset="0"/>
                        </a:rPr>
                        <a:t>Veldwerk </a:t>
                      </a:r>
                    </a:p>
                  </a:txBody>
                  <a:tcPr marL="7620" marR="7620" marT="7620" marB="0" anchor="b">
                    <a:lnL>
                      <a:noFill/>
                    </a:lnL>
                    <a:lnR>
                      <a:noFill/>
                    </a:lnR>
                    <a:lnT>
                      <a:noFill/>
                    </a:lnT>
                    <a:lnB>
                      <a:noFill/>
                    </a:lnB>
                    <a:solidFill>
                      <a:srgbClr val="F4B084"/>
                    </a:solidFill>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305833747"/>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3">
                  <a:txBody>
                    <a:bodyPr/>
                    <a:lstStyle/>
                    <a:p>
                      <a:pPr algn="ctr" fontAlgn="b"/>
                      <a:r>
                        <a:rPr lang="nl-BE" sz="1800" b="0" i="0" u="none" strike="noStrike">
                          <a:solidFill>
                            <a:srgbClr val="000000"/>
                          </a:solidFill>
                          <a:effectLst/>
                          <a:latin typeface="Calibri" panose="020F0502020204030204" pitchFamily="34" charset="0"/>
                        </a:rPr>
                        <a:t>Analyse</a:t>
                      </a:r>
                    </a:p>
                  </a:txBody>
                  <a:tcPr marL="7620" marR="7620" marT="7620" marB="0" anchor="b">
                    <a:lnL>
                      <a:noFill/>
                    </a:lnL>
                    <a:lnR>
                      <a:noFill/>
                    </a:lnR>
                    <a:lnT>
                      <a:noFill/>
                    </a:lnT>
                    <a:lnB>
                      <a:noFill/>
                    </a:lnB>
                    <a:solidFill>
                      <a:srgbClr val="8EA9DB"/>
                    </a:solidFill>
                  </a:tcPr>
                </a:tc>
                <a:tc hMerge="1">
                  <a:txBody>
                    <a:bodyPr/>
                    <a:lstStyle/>
                    <a:p>
                      <a:endParaRPr lang="nl-BE"/>
                    </a:p>
                  </a:txBody>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61287080"/>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2">
                  <a:txBody>
                    <a:bodyPr/>
                    <a:lstStyle/>
                    <a:p>
                      <a:pPr algn="ctr" fontAlgn="b"/>
                      <a:r>
                        <a:rPr lang="nl-BE" sz="1800" b="0" i="0" u="none" strike="noStrike">
                          <a:solidFill>
                            <a:srgbClr val="000000"/>
                          </a:solidFill>
                          <a:effectLst/>
                          <a:latin typeface="Calibri" panose="020F0502020204030204" pitchFamily="34" charset="0"/>
                        </a:rPr>
                        <a:t>Rapportering</a:t>
                      </a:r>
                    </a:p>
                  </a:txBody>
                  <a:tcPr marL="7620" marR="7620" marT="7620" marB="0" anchor="b">
                    <a:lnL>
                      <a:noFill/>
                    </a:lnL>
                    <a:lnR>
                      <a:noFill/>
                    </a:lnR>
                    <a:lnT>
                      <a:noFill/>
                    </a:lnT>
                    <a:lnB>
                      <a:noFill/>
                    </a:lnB>
                    <a:solidFill>
                      <a:srgbClr val="92D050"/>
                    </a:solidFill>
                  </a:tcPr>
                </a:tc>
                <a:tc hMerge="1">
                  <a:txBody>
                    <a:bodyPr/>
                    <a:lstStyle/>
                    <a:p>
                      <a:endParaRPr lang="nl-BE"/>
                    </a:p>
                  </a:txBody>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500448093"/>
                  </a:ext>
                </a:extLst>
              </a:tr>
              <a:tr h="322122">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gridSpan="3">
                  <a:txBody>
                    <a:bodyPr/>
                    <a:lstStyle/>
                    <a:p>
                      <a:pPr algn="ctr" fontAlgn="b"/>
                      <a:r>
                        <a:rPr lang="nl-BE" sz="1800" b="0" i="0" u="none" strike="noStrike" err="1">
                          <a:solidFill>
                            <a:srgbClr val="000000"/>
                          </a:solidFill>
                          <a:effectLst/>
                          <a:latin typeface="Calibri" panose="020F0502020204030204" pitchFamily="34" charset="0"/>
                        </a:rPr>
                        <a:t>Natraject</a:t>
                      </a:r>
                      <a:endParaRPr lang="nl-BE"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solidFill>
                      <a:srgbClr val="A6A6A6"/>
                    </a:solidFill>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8466624"/>
                  </a:ext>
                </a:extLst>
              </a:tr>
            </a:tbl>
          </a:graphicData>
        </a:graphic>
      </p:graphicFrame>
      <p:sp>
        <p:nvSpPr>
          <p:cNvPr id="19" name="Ovaal 18">
            <a:extLst>
              <a:ext uri="{FF2B5EF4-FFF2-40B4-BE49-F238E27FC236}">
                <a16:creationId xmlns:a16="http://schemas.microsoft.com/office/drawing/2014/main" id="{44F45B64-476A-464B-9C87-28A7C23C3F96}"/>
              </a:ext>
            </a:extLst>
          </p:cNvPr>
          <p:cNvSpPr/>
          <p:nvPr/>
        </p:nvSpPr>
        <p:spPr>
          <a:xfrm>
            <a:off x="3175686" y="3701352"/>
            <a:ext cx="914400" cy="914400"/>
          </a:xfrm>
          <a:prstGeom prst="ellipse">
            <a:avLst/>
          </a:prstGeom>
        </p:spPr>
        <p:txBody>
          <a:bodyPr wrap="none" rtlCol="0" anchor="ctr">
            <a:spAutoFit/>
          </a:bodyPr>
          <a:lstStyle/>
          <a:p>
            <a:pPr marL="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endParaRPr kumimoji="0" lang="nl-BE" sz="2000" b="0" i="0" u="none" strike="noStrike" kern="1200" cap="none" spc="0" normalizeH="0" baseline="0" noProof="0">
              <a:ln>
                <a:noFill/>
              </a:ln>
              <a:solidFill>
                <a:srgbClr val="000000"/>
              </a:solidFill>
              <a:effectLst/>
              <a:uLnTx/>
              <a:uFillTx/>
              <a:latin typeface="FlandersArtSans-Regular" panose="00000500000000000000" pitchFamily="2" charset="0"/>
              <a:ea typeface="+mn-ea"/>
              <a:cs typeface="+mn-cs"/>
            </a:endParaRPr>
          </a:p>
        </p:txBody>
      </p:sp>
      <p:cxnSp>
        <p:nvCxnSpPr>
          <p:cNvPr id="26" name="Verbindingslijn: gekromd 25">
            <a:extLst>
              <a:ext uri="{FF2B5EF4-FFF2-40B4-BE49-F238E27FC236}">
                <a16:creationId xmlns:a16="http://schemas.microsoft.com/office/drawing/2014/main" id="{AA93EE4E-7DD7-44E5-A0A9-2FA54582993B}"/>
              </a:ext>
            </a:extLst>
          </p:cNvPr>
          <p:cNvCxnSpPr>
            <a:cxnSpLocks/>
          </p:cNvCxnSpPr>
          <p:nvPr/>
        </p:nvCxnSpPr>
        <p:spPr>
          <a:xfrm rot="16200000" flipH="1">
            <a:off x="804647" y="2513328"/>
            <a:ext cx="1260563" cy="570783"/>
          </a:xfrm>
          <a:prstGeom prst="curvedConnector3">
            <a:avLst>
              <a:gd name="adj1" fmla="val 75907"/>
            </a:avLst>
          </a:prstGeom>
          <a:ln>
            <a:tailEnd type="triangle"/>
          </a:ln>
        </p:spPr>
        <p:style>
          <a:lnRef idx="1">
            <a:schemeClr val="dk1"/>
          </a:lnRef>
          <a:fillRef idx="0">
            <a:schemeClr val="dk1"/>
          </a:fillRef>
          <a:effectRef idx="0">
            <a:schemeClr val="dk1"/>
          </a:effectRef>
          <a:fontRef idx="minor">
            <a:schemeClr val="tx1"/>
          </a:fontRef>
        </p:style>
      </p:cxnSp>
      <p:cxnSp>
        <p:nvCxnSpPr>
          <p:cNvPr id="37" name="Verbindingslijn: gekromd 36">
            <a:extLst>
              <a:ext uri="{FF2B5EF4-FFF2-40B4-BE49-F238E27FC236}">
                <a16:creationId xmlns:a16="http://schemas.microsoft.com/office/drawing/2014/main" id="{00767587-6836-4798-BB4C-40B1D2542D21}"/>
              </a:ext>
            </a:extLst>
          </p:cNvPr>
          <p:cNvCxnSpPr>
            <a:cxnSpLocks/>
          </p:cNvCxnSpPr>
          <p:nvPr/>
        </p:nvCxnSpPr>
        <p:spPr>
          <a:xfrm rot="16200000" flipH="1">
            <a:off x="2231497" y="3067929"/>
            <a:ext cx="2316631" cy="90133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9" name="Verbindingslijn: gekromd 48">
            <a:extLst>
              <a:ext uri="{FF2B5EF4-FFF2-40B4-BE49-F238E27FC236}">
                <a16:creationId xmlns:a16="http://schemas.microsoft.com/office/drawing/2014/main" id="{FFAC2542-5933-46AA-8B28-7932EB3396F9}"/>
              </a:ext>
            </a:extLst>
          </p:cNvPr>
          <p:cNvCxnSpPr>
            <a:cxnSpLocks/>
          </p:cNvCxnSpPr>
          <p:nvPr/>
        </p:nvCxnSpPr>
        <p:spPr>
          <a:xfrm rot="5400000">
            <a:off x="4716044" y="2937219"/>
            <a:ext cx="1238719" cy="28955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6" name="Verbindingslijn: gekromd 55">
            <a:extLst>
              <a:ext uri="{FF2B5EF4-FFF2-40B4-BE49-F238E27FC236}">
                <a16:creationId xmlns:a16="http://schemas.microsoft.com/office/drawing/2014/main" id="{7C74E46A-2520-417F-8359-C55B800C27F0}"/>
              </a:ext>
            </a:extLst>
          </p:cNvPr>
          <p:cNvCxnSpPr>
            <a:cxnSpLocks/>
          </p:cNvCxnSpPr>
          <p:nvPr/>
        </p:nvCxnSpPr>
        <p:spPr>
          <a:xfrm rot="16200000" flipH="1">
            <a:off x="6702794" y="3363380"/>
            <a:ext cx="1735575" cy="599360"/>
          </a:xfrm>
          <a:prstGeom prst="curvedConnector3">
            <a:avLst>
              <a:gd name="adj1" fmla="val 38710"/>
            </a:avLst>
          </a:prstGeom>
          <a:ln>
            <a:tailEnd type="triangle"/>
          </a:ln>
        </p:spPr>
        <p:style>
          <a:lnRef idx="1">
            <a:schemeClr val="dk1"/>
          </a:lnRef>
          <a:fillRef idx="0">
            <a:schemeClr val="dk1"/>
          </a:fillRef>
          <a:effectRef idx="0">
            <a:schemeClr val="dk1"/>
          </a:effectRef>
          <a:fontRef idx="minor">
            <a:schemeClr val="tx1"/>
          </a:fontRef>
        </p:style>
      </p:cxnSp>
      <p:cxnSp>
        <p:nvCxnSpPr>
          <p:cNvPr id="81" name="Verbindingslijn: gekromd 80">
            <a:extLst>
              <a:ext uri="{FF2B5EF4-FFF2-40B4-BE49-F238E27FC236}">
                <a16:creationId xmlns:a16="http://schemas.microsoft.com/office/drawing/2014/main" id="{3A5214EE-764A-4B68-BEC3-47FE13DCB45A}"/>
              </a:ext>
            </a:extLst>
          </p:cNvPr>
          <p:cNvCxnSpPr>
            <a:cxnSpLocks/>
            <a:endCxn id="16" idx="0"/>
          </p:cNvCxnSpPr>
          <p:nvPr/>
        </p:nvCxnSpPr>
        <p:spPr>
          <a:xfrm rot="16200000" flipH="1">
            <a:off x="8236039" y="3903260"/>
            <a:ext cx="2623265" cy="117522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9771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D9A75724-1664-44C6-B7CA-A5FF313F185E}"/>
              </a:ext>
            </a:extLst>
          </p:cNvPr>
          <p:cNvSpPr>
            <a:spLocks noGrp="1"/>
          </p:cNvSpPr>
          <p:nvPr>
            <p:ph type="pic" sz="quarter" idx="10"/>
          </p:nvPr>
        </p:nvSpPr>
        <p:spPr>
          <a:xfrm>
            <a:off x="6096000" y="291306"/>
            <a:ext cx="5738903" cy="6275388"/>
          </a:xfrm>
        </p:spPr>
      </p:sp>
      <p:sp>
        <p:nvSpPr>
          <p:cNvPr id="3" name="Titel 2">
            <a:extLst>
              <a:ext uri="{FF2B5EF4-FFF2-40B4-BE49-F238E27FC236}">
                <a16:creationId xmlns:a16="http://schemas.microsoft.com/office/drawing/2014/main" id="{D2023CE8-55B4-465E-8487-6A1CD7C4AB22}"/>
              </a:ext>
            </a:extLst>
          </p:cNvPr>
          <p:cNvSpPr>
            <a:spLocks noGrp="1"/>
          </p:cNvSpPr>
          <p:nvPr>
            <p:ph type="ctrTitle"/>
          </p:nvPr>
        </p:nvSpPr>
        <p:spPr>
          <a:xfrm>
            <a:off x="1029364" y="1934611"/>
            <a:ext cx="6085811" cy="2648548"/>
          </a:xfrm>
        </p:spPr>
        <p:txBody>
          <a:bodyPr/>
          <a:lstStyle/>
          <a:p>
            <a:r>
              <a:rPr lang="nl-BE"/>
              <a:t>5. Toekomst</a:t>
            </a:r>
          </a:p>
        </p:txBody>
      </p:sp>
      <p:grpSp>
        <p:nvGrpSpPr>
          <p:cNvPr id="5" name="Graphic 50">
            <a:extLst>
              <a:ext uri="{FF2B5EF4-FFF2-40B4-BE49-F238E27FC236}">
                <a16:creationId xmlns:a16="http://schemas.microsoft.com/office/drawing/2014/main" id="{F516C8CF-71D3-47D6-81FF-8610734D5BDB}"/>
              </a:ext>
            </a:extLst>
          </p:cNvPr>
          <p:cNvGrpSpPr/>
          <p:nvPr/>
        </p:nvGrpSpPr>
        <p:grpSpPr>
          <a:xfrm>
            <a:off x="7968461" y="1838846"/>
            <a:ext cx="3013156" cy="2858413"/>
            <a:chOff x="439074" y="5768922"/>
            <a:chExt cx="422454" cy="433872"/>
          </a:xfrm>
        </p:grpSpPr>
        <p:sp>
          <p:nvSpPr>
            <p:cNvPr id="6" name="Vrije vorm: vorm 5">
              <a:extLst>
                <a:ext uri="{FF2B5EF4-FFF2-40B4-BE49-F238E27FC236}">
                  <a16:creationId xmlns:a16="http://schemas.microsoft.com/office/drawing/2014/main" id="{97FB3069-8C3E-4826-ACEA-AB49AFE7B9DF}"/>
                </a:ext>
              </a:extLst>
            </p:cNvPr>
            <p:cNvSpPr/>
            <p:nvPr/>
          </p:nvSpPr>
          <p:spPr>
            <a:xfrm>
              <a:off x="602232" y="5896914"/>
              <a:ext cx="115432" cy="115432"/>
            </a:xfrm>
            <a:custGeom>
              <a:avLst/>
              <a:gdLst>
                <a:gd name="connsiteX0" fmla="*/ 43616 w 115432"/>
                <a:gd name="connsiteY0" fmla="*/ 14843 h 115432"/>
                <a:gd name="connsiteX1" fmla="*/ 46698 w 115432"/>
                <a:gd name="connsiteY1" fmla="*/ 22264 h 115432"/>
                <a:gd name="connsiteX2" fmla="*/ 55033 w 115432"/>
                <a:gd name="connsiteY2" fmla="*/ 21465 h 115432"/>
                <a:gd name="connsiteX3" fmla="*/ 58459 w 115432"/>
                <a:gd name="connsiteY3" fmla="*/ 21351 h 115432"/>
                <a:gd name="connsiteX4" fmla="*/ 62112 w 115432"/>
                <a:gd name="connsiteY4" fmla="*/ 21579 h 115432"/>
                <a:gd name="connsiteX5" fmla="*/ 68963 w 115432"/>
                <a:gd name="connsiteY5" fmla="*/ 23292 h 115432"/>
                <a:gd name="connsiteX6" fmla="*/ 76841 w 115432"/>
                <a:gd name="connsiteY6" fmla="*/ 26146 h 115432"/>
                <a:gd name="connsiteX7" fmla="*/ 81751 w 115432"/>
                <a:gd name="connsiteY7" fmla="*/ 19753 h 115432"/>
                <a:gd name="connsiteX8" fmla="*/ 87574 w 115432"/>
                <a:gd name="connsiteY8" fmla="*/ 24205 h 115432"/>
                <a:gd name="connsiteX9" fmla="*/ 82892 w 115432"/>
                <a:gd name="connsiteY9" fmla="*/ 30371 h 115432"/>
                <a:gd name="connsiteX10" fmla="*/ 87459 w 115432"/>
                <a:gd name="connsiteY10" fmla="*/ 37107 h 115432"/>
                <a:gd name="connsiteX11" fmla="*/ 93054 w 115432"/>
                <a:gd name="connsiteY11" fmla="*/ 50580 h 115432"/>
                <a:gd name="connsiteX12" fmla="*/ 94653 w 115432"/>
                <a:gd name="connsiteY12" fmla="*/ 58687 h 115432"/>
                <a:gd name="connsiteX13" fmla="*/ 102531 w 115432"/>
                <a:gd name="connsiteY13" fmla="*/ 59714 h 115432"/>
                <a:gd name="connsiteX14" fmla="*/ 101617 w 115432"/>
                <a:gd name="connsiteY14" fmla="*/ 67022 h 115432"/>
                <a:gd name="connsiteX15" fmla="*/ 93739 w 115432"/>
                <a:gd name="connsiteY15" fmla="*/ 65994 h 115432"/>
                <a:gd name="connsiteX16" fmla="*/ 90200 w 115432"/>
                <a:gd name="connsiteY16" fmla="*/ 73416 h 115432"/>
                <a:gd name="connsiteX17" fmla="*/ 81408 w 115432"/>
                <a:gd name="connsiteY17" fmla="*/ 85062 h 115432"/>
                <a:gd name="connsiteX18" fmla="*/ 75242 w 115432"/>
                <a:gd name="connsiteY18" fmla="*/ 90428 h 115432"/>
                <a:gd name="connsiteX19" fmla="*/ 78211 w 115432"/>
                <a:gd name="connsiteY19" fmla="*/ 97621 h 115432"/>
                <a:gd name="connsiteX20" fmla="*/ 71475 w 115432"/>
                <a:gd name="connsiteY20" fmla="*/ 100476 h 115432"/>
                <a:gd name="connsiteX21" fmla="*/ 68392 w 115432"/>
                <a:gd name="connsiteY21" fmla="*/ 93054 h 115432"/>
                <a:gd name="connsiteX22" fmla="*/ 60057 w 115432"/>
                <a:gd name="connsiteY22" fmla="*/ 93853 h 115432"/>
                <a:gd name="connsiteX23" fmla="*/ 56517 w 115432"/>
                <a:gd name="connsiteY23" fmla="*/ 93968 h 115432"/>
                <a:gd name="connsiteX24" fmla="*/ 52864 w 115432"/>
                <a:gd name="connsiteY24" fmla="*/ 93739 h 115432"/>
                <a:gd name="connsiteX25" fmla="*/ 46013 w 115432"/>
                <a:gd name="connsiteY25" fmla="*/ 92027 h 115432"/>
                <a:gd name="connsiteX26" fmla="*/ 38135 w 115432"/>
                <a:gd name="connsiteY26" fmla="*/ 89172 h 115432"/>
                <a:gd name="connsiteX27" fmla="*/ 33225 w 115432"/>
                <a:gd name="connsiteY27" fmla="*/ 95566 h 115432"/>
                <a:gd name="connsiteX28" fmla="*/ 27402 w 115432"/>
                <a:gd name="connsiteY28" fmla="*/ 91113 h 115432"/>
                <a:gd name="connsiteX29" fmla="*/ 32084 w 115432"/>
                <a:gd name="connsiteY29" fmla="*/ 84948 h 115432"/>
                <a:gd name="connsiteX30" fmla="*/ 27517 w 115432"/>
                <a:gd name="connsiteY30" fmla="*/ 78211 h 115432"/>
                <a:gd name="connsiteX31" fmla="*/ 21922 w 115432"/>
                <a:gd name="connsiteY31" fmla="*/ 64738 h 115432"/>
                <a:gd name="connsiteX32" fmla="*/ 20323 w 115432"/>
                <a:gd name="connsiteY32" fmla="*/ 56632 h 115432"/>
                <a:gd name="connsiteX33" fmla="*/ 12445 w 115432"/>
                <a:gd name="connsiteY33" fmla="*/ 55604 h 115432"/>
                <a:gd name="connsiteX34" fmla="*/ 13359 w 115432"/>
                <a:gd name="connsiteY34" fmla="*/ 48297 h 115432"/>
                <a:gd name="connsiteX35" fmla="*/ 21237 w 115432"/>
                <a:gd name="connsiteY35" fmla="*/ 49324 h 115432"/>
                <a:gd name="connsiteX36" fmla="*/ 24776 w 115432"/>
                <a:gd name="connsiteY36" fmla="*/ 41903 h 115432"/>
                <a:gd name="connsiteX37" fmla="*/ 33568 w 115432"/>
                <a:gd name="connsiteY37" fmla="*/ 30257 h 115432"/>
                <a:gd name="connsiteX38" fmla="*/ 39734 w 115432"/>
                <a:gd name="connsiteY38" fmla="*/ 24891 h 115432"/>
                <a:gd name="connsiteX39" fmla="*/ 36765 w 115432"/>
                <a:gd name="connsiteY39" fmla="*/ 17697 h 115432"/>
                <a:gd name="connsiteX40" fmla="*/ 43616 w 115432"/>
                <a:gd name="connsiteY40" fmla="*/ 14843 h 115432"/>
                <a:gd name="connsiteX41" fmla="*/ 49781 w 115432"/>
                <a:gd name="connsiteY41" fmla="*/ 0 h 115432"/>
                <a:gd name="connsiteX42" fmla="*/ 22036 w 115432"/>
                <a:gd name="connsiteY42" fmla="*/ 11646 h 115432"/>
                <a:gd name="connsiteX43" fmla="*/ 26261 w 115432"/>
                <a:gd name="connsiteY43" fmla="*/ 21694 h 115432"/>
                <a:gd name="connsiteX44" fmla="*/ 14729 w 115432"/>
                <a:gd name="connsiteY44" fmla="*/ 36993 h 115432"/>
                <a:gd name="connsiteX45" fmla="*/ 3768 w 115432"/>
                <a:gd name="connsiteY45" fmla="*/ 35623 h 115432"/>
                <a:gd name="connsiteX46" fmla="*/ 0 w 115432"/>
                <a:gd name="connsiteY46" fmla="*/ 65538 h 115432"/>
                <a:gd name="connsiteX47" fmla="*/ 10961 w 115432"/>
                <a:gd name="connsiteY47" fmla="*/ 66908 h 115432"/>
                <a:gd name="connsiteX48" fmla="*/ 18268 w 115432"/>
                <a:gd name="connsiteY48" fmla="*/ 84605 h 115432"/>
                <a:gd name="connsiteX49" fmla="*/ 11646 w 115432"/>
                <a:gd name="connsiteY49" fmla="*/ 93397 h 115432"/>
                <a:gd name="connsiteX50" fmla="*/ 35623 w 115432"/>
                <a:gd name="connsiteY50" fmla="*/ 111665 h 115432"/>
                <a:gd name="connsiteX51" fmla="*/ 42360 w 115432"/>
                <a:gd name="connsiteY51" fmla="*/ 102873 h 115432"/>
                <a:gd name="connsiteX52" fmla="*/ 51722 w 115432"/>
                <a:gd name="connsiteY52" fmla="*/ 105157 h 115432"/>
                <a:gd name="connsiteX53" fmla="*/ 56746 w 115432"/>
                <a:gd name="connsiteY53" fmla="*/ 105499 h 115432"/>
                <a:gd name="connsiteX54" fmla="*/ 61313 w 115432"/>
                <a:gd name="connsiteY54" fmla="*/ 105271 h 115432"/>
                <a:gd name="connsiteX55" fmla="*/ 65652 w 115432"/>
                <a:gd name="connsiteY55" fmla="*/ 115433 h 115432"/>
                <a:gd name="connsiteX56" fmla="*/ 93397 w 115432"/>
                <a:gd name="connsiteY56" fmla="*/ 103787 h 115432"/>
                <a:gd name="connsiteX57" fmla="*/ 89172 w 115432"/>
                <a:gd name="connsiteY57" fmla="*/ 93739 h 115432"/>
                <a:gd name="connsiteX58" fmla="*/ 100704 w 115432"/>
                <a:gd name="connsiteY58" fmla="*/ 78439 h 115432"/>
                <a:gd name="connsiteX59" fmla="*/ 111665 w 115432"/>
                <a:gd name="connsiteY59" fmla="*/ 79810 h 115432"/>
                <a:gd name="connsiteX60" fmla="*/ 115433 w 115432"/>
                <a:gd name="connsiteY60" fmla="*/ 49895 h 115432"/>
                <a:gd name="connsiteX61" fmla="*/ 104472 w 115432"/>
                <a:gd name="connsiteY61" fmla="*/ 48525 h 115432"/>
                <a:gd name="connsiteX62" fmla="*/ 97164 w 115432"/>
                <a:gd name="connsiteY62" fmla="*/ 30828 h 115432"/>
                <a:gd name="connsiteX63" fmla="*/ 103787 w 115432"/>
                <a:gd name="connsiteY63" fmla="*/ 22036 h 115432"/>
                <a:gd name="connsiteX64" fmla="*/ 79810 w 115432"/>
                <a:gd name="connsiteY64" fmla="*/ 3768 h 115432"/>
                <a:gd name="connsiteX65" fmla="*/ 73073 w 115432"/>
                <a:gd name="connsiteY65" fmla="*/ 12559 h 115432"/>
                <a:gd name="connsiteX66" fmla="*/ 63825 w 115432"/>
                <a:gd name="connsiteY66" fmla="*/ 10276 h 115432"/>
                <a:gd name="connsiteX67" fmla="*/ 58687 w 115432"/>
                <a:gd name="connsiteY67" fmla="*/ 9933 h 115432"/>
                <a:gd name="connsiteX68" fmla="*/ 54120 w 115432"/>
                <a:gd name="connsiteY68" fmla="*/ 10162 h 115432"/>
                <a:gd name="connsiteX69" fmla="*/ 49781 w 115432"/>
                <a:gd name="connsiteY69" fmla="*/ 0 h 115432"/>
                <a:gd name="connsiteX70" fmla="*/ 49781 w 115432"/>
                <a:gd name="connsiteY70" fmla="*/ 0 h 1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432" h="115432">
                  <a:moveTo>
                    <a:pt x="43616" y="14843"/>
                  </a:moveTo>
                  <a:lnTo>
                    <a:pt x="46698" y="22264"/>
                  </a:lnTo>
                  <a:lnTo>
                    <a:pt x="55033" y="21465"/>
                  </a:lnTo>
                  <a:cubicBezTo>
                    <a:pt x="56289" y="21351"/>
                    <a:pt x="57431" y="21351"/>
                    <a:pt x="58459" y="21351"/>
                  </a:cubicBezTo>
                  <a:cubicBezTo>
                    <a:pt x="59714" y="21351"/>
                    <a:pt x="60970" y="21465"/>
                    <a:pt x="62112" y="21579"/>
                  </a:cubicBezTo>
                  <a:cubicBezTo>
                    <a:pt x="64396" y="21922"/>
                    <a:pt x="66565" y="22379"/>
                    <a:pt x="68963" y="23292"/>
                  </a:cubicBezTo>
                  <a:lnTo>
                    <a:pt x="76841" y="26146"/>
                  </a:lnTo>
                  <a:lnTo>
                    <a:pt x="81751" y="19753"/>
                  </a:lnTo>
                  <a:lnTo>
                    <a:pt x="87574" y="24205"/>
                  </a:lnTo>
                  <a:lnTo>
                    <a:pt x="82892" y="30371"/>
                  </a:lnTo>
                  <a:lnTo>
                    <a:pt x="87459" y="37107"/>
                  </a:lnTo>
                  <a:cubicBezTo>
                    <a:pt x="90200" y="41104"/>
                    <a:pt x="92026" y="45671"/>
                    <a:pt x="93054" y="50580"/>
                  </a:cubicBezTo>
                  <a:lnTo>
                    <a:pt x="94653" y="58687"/>
                  </a:lnTo>
                  <a:lnTo>
                    <a:pt x="102531" y="59714"/>
                  </a:lnTo>
                  <a:lnTo>
                    <a:pt x="101617" y="67022"/>
                  </a:lnTo>
                  <a:lnTo>
                    <a:pt x="93739" y="65994"/>
                  </a:lnTo>
                  <a:lnTo>
                    <a:pt x="90200" y="73416"/>
                  </a:lnTo>
                  <a:cubicBezTo>
                    <a:pt x="88030" y="77983"/>
                    <a:pt x="85062" y="81865"/>
                    <a:pt x="81408" y="85062"/>
                  </a:cubicBezTo>
                  <a:lnTo>
                    <a:pt x="75242" y="90428"/>
                  </a:lnTo>
                  <a:lnTo>
                    <a:pt x="78211" y="97621"/>
                  </a:lnTo>
                  <a:lnTo>
                    <a:pt x="71475" y="100476"/>
                  </a:lnTo>
                  <a:lnTo>
                    <a:pt x="68392" y="93054"/>
                  </a:lnTo>
                  <a:lnTo>
                    <a:pt x="60057" y="93853"/>
                  </a:lnTo>
                  <a:cubicBezTo>
                    <a:pt x="58801" y="93968"/>
                    <a:pt x="57659" y="93968"/>
                    <a:pt x="56517" y="93968"/>
                  </a:cubicBezTo>
                  <a:cubicBezTo>
                    <a:pt x="55262" y="93968"/>
                    <a:pt x="54006" y="93853"/>
                    <a:pt x="52864" y="93739"/>
                  </a:cubicBezTo>
                  <a:cubicBezTo>
                    <a:pt x="50694" y="93511"/>
                    <a:pt x="48411" y="92940"/>
                    <a:pt x="46013" y="92027"/>
                  </a:cubicBezTo>
                  <a:lnTo>
                    <a:pt x="38135" y="89172"/>
                  </a:lnTo>
                  <a:lnTo>
                    <a:pt x="33225" y="95566"/>
                  </a:lnTo>
                  <a:lnTo>
                    <a:pt x="27402" y="91113"/>
                  </a:lnTo>
                  <a:lnTo>
                    <a:pt x="32084" y="84948"/>
                  </a:lnTo>
                  <a:lnTo>
                    <a:pt x="27517" y="78211"/>
                  </a:lnTo>
                  <a:cubicBezTo>
                    <a:pt x="24776" y="74215"/>
                    <a:pt x="22950" y="69648"/>
                    <a:pt x="21922" y="64738"/>
                  </a:cubicBezTo>
                  <a:lnTo>
                    <a:pt x="20323" y="56632"/>
                  </a:lnTo>
                  <a:lnTo>
                    <a:pt x="12445" y="55604"/>
                  </a:lnTo>
                  <a:lnTo>
                    <a:pt x="13359" y="48297"/>
                  </a:lnTo>
                  <a:lnTo>
                    <a:pt x="21237" y="49324"/>
                  </a:lnTo>
                  <a:lnTo>
                    <a:pt x="24776" y="41903"/>
                  </a:lnTo>
                  <a:cubicBezTo>
                    <a:pt x="26946" y="37336"/>
                    <a:pt x="29914" y="33454"/>
                    <a:pt x="33568" y="30257"/>
                  </a:cubicBezTo>
                  <a:lnTo>
                    <a:pt x="39734" y="24891"/>
                  </a:lnTo>
                  <a:lnTo>
                    <a:pt x="36765" y="17697"/>
                  </a:lnTo>
                  <a:lnTo>
                    <a:pt x="43616" y="14843"/>
                  </a:lnTo>
                  <a:moveTo>
                    <a:pt x="49781" y="0"/>
                  </a:moveTo>
                  <a:lnTo>
                    <a:pt x="22036" y="11646"/>
                  </a:lnTo>
                  <a:lnTo>
                    <a:pt x="26261" y="21694"/>
                  </a:lnTo>
                  <a:cubicBezTo>
                    <a:pt x="21465" y="25918"/>
                    <a:pt x="17583" y="31056"/>
                    <a:pt x="14729" y="36993"/>
                  </a:cubicBezTo>
                  <a:lnTo>
                    <a:pt x="3768" y="35623"/>
                  </a:lnTo>
                  <a:lnTo>
                    <a:pt x="0" y="65538"/>
                  </a:lnTo>
                  <a:lnTo>
                    <a:pt x="10961" y="66908"/>
                  </a:lnTo>
                  <a:cubicBezTo>
                    <a:pt x="12217" y="73302"/>
                    <a:pt x="14729" y="79353"/>
                    <a:pt x="18268" y="84605"/>
                  </a:cubicBezTo>
                  <a:lnTo>
                    <a:pt x="11646" y="93397"/>
                  </a:lnTo>
                  <a:lnTo>
                    <a:pt x="35623" y="111665"/>
                  </a:lnTo>
                  <a:lnTo>
                    <a:pt x="42360" y="102873"/>
                  </a:lnTo>
                  <a:cubicBezTo>
                    <a:pt x="45671" y="104015"/>
                    <a:pt x="48639" y="104814"/>
                    <a:pt x="51722" y="105157"/>
                  </a:cubicBezTo>
                  <a:cubicBezTo>
                    <a:pt x="53321" y="105385"/>
                    <a:pt x="55033" y="105499"/>
                    <a:pt x="56746" y="105499"/>
                  </a:cubicBezTo>
                  <a:cubicBezTo>
                    <a:pt x="58230" y="105499"/>
                    <a:pt x="59714" y="105385"/>
                    <a:pt x="61313" y="105271"/>
                  </a:cubicBezTo>
                  <a:lnTo>
                    <a:pt x="65652" y="115433"/>
                  </a:lnTo>
                  <a:lnTo>
                    <a:pt x="93397" y="103787"/>
                  </a:lnTo>
                  <a:lnTo>
                    <a:pt x="89172" y="93739"/>
                  </a:lnTo>
                  <a:cubicBezTo>
                    <a:pt x="93967" y="89515"/>
                    <a:pt x="97849" y="84377"/>
                    <a:pt x="100704" y="78439"/>
                  </a:cubicBezTo>
                  <a:lnTo>
                    <a:pt x="111665" y="79810"/>
                  </a:lnTo>
                  <a:lnTo>
                    <a:pt x="115433" y="49895"/>
                  </a:lnTo>
                  <a:lnTo>
                    <a:pt x="104472" y="48525"/>
                  </a:lnTo>
                  <a:cubicBezTo>
                    <a:pt x="103216" y="42131"/>
                    <a:pt x="100704" y="36080"/>
                    <a:pt x="97164" y="30828"/>
                  </a:cubicBezTo>
                  <a:lnTo>
                    <a:pt x="103787" y="22036"/>
                  </a:lnTo>
                  <a:lnTo>
                    <a:pt x="79810" y="3768"/>
                  </a:lnTo>
                  <a:lnTo>
                    <a:pt x="73073" y="12559"/>
                  </a:lnTo>
                  <a:cubicBezTo>
                    <a:pt x="69762" y="11418"/>
                    <a:pt x="66793" y="10618"/>
                    <a:pt x="63825" y="10276"/>
                  </a:cubicBezTo>
                  <a:cubicBezTo>
                    <a:pt x="62112" y="10048"/>
                    <a:pt x="60514" y="9933"/>
                    <a:pt x="58687" y="9933"/>
                  </a:cubicBezTo>
                  <a:cubicBezTo>
                    <a:pt x="57203" y="9933"/>
                    <a:pt x="55718" y="10048"/>
                    <a:pt x="54120" y="10162"/>
                  </a:cubicBezTo>
                  <a:lnTo>
                    <a:pt x="49781" y="0"/>
                  </a:lnTo>
                  <a:lnTo>
                    <a:pt x="49781" y="0"/>
                  </a:lnTo>
                  <a:close/>
                </a:path>
              </a:pathLst>
            </a:custGeom>
            <a:solidFill>
              <a:srgbClr val="000000"/>
            </a:solidFill>
            <a:ln w="11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7" name="Vrije vorm: vorm 6">
              <a:extLst>
                <a:ext uri="{FF2B5EF4-FFF2-40B4-BE49-F238E27FC236}">
                  <a16:creationId xmlns:a16="http://schemas.microsoft.com/office/drawing/2014/main" id="{57A62C27-4754-410D-B5FA-EA07158A5EFE}"/>
                </a:ext>
              </a:extLst>
            </p:cNvPr>
            <p:cNvSpPr/>
            <p:nvPr/>
          </p:nvSpPr>
          <p:spPr>
            <a:xfrm>
              <a:off x="636599" y="5931966"/>
              <a:ext cx="46127" cy="46127"/>
            </a:xfrm>
            <a:custGeom>
              <a:avLst/>
              <a:gdLst>
                <a:gd name="connsiteX0" fmla="*/ 23064 w 46127"/>
                <a:gd name="connsiteY0" fmla="*/ 11418 h 46127"/>
                <a:gd name="connsiteX1" fmla="*/ 34596 w 46127"/>
                <a:gd name="connsiteY1" fmla="*/ 23064 h 46127"/>
                <a:gd name="connsiteX2" fmla="*/ 22950 w 46127"/>
                <a:gd name="connsiteY2" fmla="*/ 34710 h 46127"/>
                <a:gd name="connsiteX3" fmla="*/ 11304 w 46127"/>
                <a:gd name="connsiteY3" fmla="*/ 23064 h 46127"/>
                <a:gd name="connsiteX4" fmla="*/ 23064 w 46127"/>
                <a:gd name="connsiteY4" fmla="*/ 11418 h 46127"/>
                <a:gd name="connsiteX5" fmla="*/ 23064 w 46127"/>
                <a:gd name="connsiteY5" fmla="*/ 0 h 46127"/>
                <a:gd name="connsiteX6" fmla="*/ 0 w 46127"/>
                <a:gd name="connsiteY6" fmla="*/ 23064 h 46127"/>
                <a:gd name="connsiteX7" fmla="*/ 23064 w 46127"/>
                <a:gd name="connsiteY7" fmla="*/ 46127 h 46127"/>
                <a:gd name="connsiteX8" fmla="*/ 46127 w 46127"/>
                <a:gd name="connsiteY8" fmla="*/ 23064 h 46127"/>
                <a:gd name="connsiteX9" fmla="*/ 23064 w 46127"/>
                <a:gd name="connsiteY9" fmla="*/ 0 h 46127"/>
                <a:gd name="connsiteX10" fmla="*/ 23064 w 46127"/>
                <a:gd name="connsiteY10" fmla="*/ 0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27" h="46127">
                  <a:moveTo>
                    <a:pt x="23064" y="11418"/>
                  </a:moveTo>
                  <a:cubicBezTo>
                    <a:pt x="29458" y="11418"/>
                    <a:pt x="34596" y="16670"/>
                    <a:pt x="34596" y="23064"/>
                  </a:cubicBezTo>
                  <a:cubicBezTo>
                    <a:pt x="34596" y="29458"/>
                    <a:pt x="29343" y="34710"/>
                    <a:pt x="22950" y="34710"/>
                  </a:cubicBezTo>
                  <a:cubicBezTo>
                    <a:pt x="16556" y="34710"/>
                    <a:pt x="11304" y="29458"/>
                    <a:pt x="11304" y="23064"/>
                  </a:cubicBezTo>
                  <a:cubicBezTo>
                    <a:pt x="11418" y="16556"/>
                    <a:pt x="16670" y="11418"/>
                    <a:pt x="23064" y="11418"/>
                  </a:cubicBezTo>
                  <a:moveTo>
                    <a:pt x="23064" y="0"/>
                  </a:moveTo>
                  <a:cubicBezTo>
                    <a:pt x="10390" y="0"/>
                    <a:pt x="0" y="10276"/>
                    <a:pt x="0" y="23064"/>
                  </a:cubicBezTo>
                  <a:cubicBezTo>
                    <a:pt x="0" y="35852"/>
                    <a:pt x="10276" y="46127"/>
                    <a:pt x="23064" y="46127"/>
                  </a:cubicBezTo>
                  <a:cubicBezTo>
                    <a:pt x="35737" y="46127"/>
                    <a:pt x="46127" y="35852"/>
                    <a:pt x="46127" y="23064"/>
                  </a:cubicBezTo>
                  <a:cubicBezTo>
                    <a:pt x="46127" y="10276"/>
                    <a:pt x="35737" y="0"/>
                    <a:pt x="23064" y="0"/>
                  </a:cubicBezTo>
                  <a:lnTo>
                    <a:pt x="23064" y="0"/>
                  </a:lnTo>
                  <a:close/>
                </a:path>
              </a:pathLst>
            </a:custGeom>
            <a:solidFill>
              <a:srgbClr val="000000"/>
            </a:solidFill>
            <a:ln w="11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8" name="Vrije vorm: vorm 7">
              <a:extLst>
                <a:ext uri="{FF2B5EF4-FFF2-40B4-BE49-F238E27FC236}">
                  <a16:creationId xmlns:a16="http://schemas.microsoft.com/office/drawing/2014/main" id="{61557AF7-D717-4540-A83B-B0A1FFF560C2}"/>
                </a:ext>
              </a:extLst>
            </p:cNvPr>
            <p:cNvSpPr/>
            <p:nvPr/>
          </p:nvSpPr>
          <p:spPr>
            <a:xfrm>
              <a:off x="439010" y="5768922"/>
              <a:ext cx="421699" cy="434899"/>
            </a:xfrm>
            <a:custGeom>
              <a:avLst/>
              <a:gdLst>
                <a:gd name="connsiteX0" fmla="*/ 220767 w 421699"/>
                <a:gd name="connsiteY0" fmla="*/ 100476 h 434899"/>
                <a:gd name="connsiteX1" fmla="*/ 134335 w 421699"/>
                <a:gd name="connsiteY1" fmla="*/ 186908 h 434899"/>
                <a:gd name="connsiteX2" fmla="*/ 159568 w 421699"/>
                <a:gd name="connsiteY2" fmla="*/ 247878 h 434899"/>
                <a:gd name="connsiteX3" fmla="*/ 181148 w 421699"/>
                <a:gd name="connsiteY3" fmla="*/ 300171 h 434899"/>
                <a:gd name="connsiteX4" fmla="*/ 181148 w 421699"/>
                <a:gd name="connsiteY4" fmla="*/ 313758 h 434899"/>
                <a:gd name="connsiteX5" fmla="*/ 191424 w 421699"/>
                <a:gd name="connsiteY5" fmla="*/ 328030 h 434899"/>
                <a:gd name="connsiteX6" fmla="*/ 220881 w 421699"/>
                <a:gd name="connsiteY6" fmla="*/ 347554 h 434899"/>
                <a:gd name="connsiteX7" fmla="*/ 250339 w 421699"/>
                <a:gd name="connsiteY7" fmla="*/ 328030 h 434899"/>
                <a:gd name="connsiteX8" fmla="*/ 260615 w 421699"/>
                <a:gd name="connsiteY8" fmla="*/ 313758 h 434899"/>
                <a:gd name="connsiteX9" fmla="*/ 260615 w 421699"/>
                <a:gd name="connsiteY9" fmla="*/ 300171 h 434899"/>
                <a:gd name="connsiteX10" fmla="*/ 282194 w 421699"/>
                <a:gd name="connsiteY10" fmla="*/ 247878 h 434899"/>
                <a:gd name="connsiteX11" fmla="*/ 307427 w 421699"/>
                <a:gd name="connsiteY11" fmla="*/ 186908 h 434899"/>
                <a:gd name="connsiteX12" fmla="*/ 220767 w 421699"/>
                <a:gd name="connsiteY12" fmla="*/ 100476 h 434899"/>
                <a:gd name="connsiteX13" fmla="*/ 249197 w 421699"/>
                <a:gd name="connsiteY13" fmla="*/ 296289 h 434899"/>
                <a:gd name="connsiteX14" fmla="*/ 192337 w 421699"/>
                <a:gd name="connsiteY14" fmla="*/ 296289 h 434899"/>
                <a:gd name="connsiteX15" fmla="*/ 191424 w 421699"/>
                <a:gd name="connsiteY15" fmla="*/ 286698 h 434899"/>
                <a:gd name="connsiteX16" fmla="*/ 250111 w 421699"/>
                <a:gd name="connsiteY16" fmla="*/ 286698 h 434899"/>
                <a:gd name="connsiteX17" fmla="*/ 249197 w 421699"/>
                <a:gd name="connsiteY17" fmla="*/ 296289 h 434899"/>
                <a:gd name="connsiteX18" fmla="*/ 249083 w 421699"/>
                <a:gd name="connsiteY18" fmla="*/ 313758 h 434899"/>
                <a:gd name="connsiteX19" fmla="*/ 245201 w 421699"/>
                <a:gd name="connsiteY19" fmla="*/ 317640 h 434899"/>
                <a:gd name="connsiteX20" fmla="*/ 196447 w 421699"/>
                <a:gd name="connsiteY20" fmla="*/ 317640 h 434899"/>
                <a:gd name="connsiteX21" fmla="*/ 192565 w 421699"/>
                <a:gd name="connsiteY21" fmla="*/ 313758 h 434899"/>
                <a:gd name="connsiteX22" fmla="*/ 192565 w 421699"/>
                <a:gd name="connsiteY22" fmla="*/ 307707 h 434899"/>
                <a:gd name="connsiteX23" fmla="*/ 248969 w 421699"/>
                <a:gd name="connsiteY23" fmla="*/ 307707 h 434899"/>
                <a:gd name="connsiteX24" fmla="*/ 248969 w 421699"/>
                <a:gd name="connsiteY24" fmla="*/ 313758 h 434899"/>
                <a:gd name="connsiteX25" fmla="*/ 220767 w 421699"/>
                <a:gd name="connsiteY25" fmla="*/ 336251 h 434899"/>
                <a:gd name="connsiteX26" fmla="*/ 204211 w 421699"/>
                <a:gd name="connsiteY26" fmla="*/ 329172 h 434899"/>
                <a:gd name="connsiteX27" fmla="*/ 237323 w 421699"/>
                <a:gd name="connsiteY27" fmla="*/ 329172 h 434899"/>
                <a:gd name="connsiteX28" fmla="*/ 220767 w 421699"/>
                <a:gd name="connsiteY28" fmla="*/ 336251 h 434899"/>
                <a:gd name="connsiteX29" fmla="*/ 273973 w 421699"/>
                <a:gd name="connsiteY29" fmla="*/ 239886 h 434899"/>
                <a:gd name="connsiteX30" fmla="*/ 252737 w 421699"/>
                <a:gd name="connsiteY30" fmla="*/ 275395 h 434899"/>
                <a:gd name="connsiteX31" fmla="*/ 189026 w 421699"/>
                <a:gd name="connsiteY31" fmla="*/ 275395 h 434899"/>
                <a:gd name="connsiteX32" fmla="*/ 167789 w 421699"/>
                <a:gd name="connsiteY32" fmla="*/ 239886 h 434899"/>
                <a:gd name="connsiteX33" fmla="*/ 145867 w 421699"/>
                <a:gd name="connsiteY33" fmla="*/ 187022 h 434899"/>
                <a:gd name="connsiteX34" fmla="*/ 220881 w 421699"/>
                <a:gd name="connsiteY34" fmla="*/ 112007 h 434899"/>
                <a:gd name="connsiteX35" fmla="*/ 295895 w 421699"/>
                <a:gd name="connsiteY35" fmla="*/ 187022 h 434899"/>
                <a:gd name="connsiteX36" fmla="*/ 273973 w 421699"/>
                <a:gd name="connsiteY36" fmla="*/ 239886 h 434899"/>
                <a:gd name="connsiteX37" fmla="*/ 217342 w 421699"/>
                <a:gd name="connsiteY37" fmla="*/ 61427 h 434899"/>
                <a:gd name="connsiteX38" fmla="*/ 217342 w 421699"/>
                <a:gd name="connsiteY38" fmla="*/ 5709 h 434899"/>
                <a:gd name="connsiteX39" fmla="*/ 223051 w 421699"/>
                <a:gd name="connsiteY39" fmla="*/ 0 h 434899"/>
                <a:gd name="connsiteX40" fmla="*/ 228760 w 421699"/>
                <a:gd name="connsiteY40" fmla="*/ 5709 h 434899"/>
                <a:gd name="connsiteX41" fmla="*/ 228760 w 421699"/>
                <a:gd name="connsiteY41" fmla="*/ 61427 h 434899"/>
                <a:gd name="connsiteX42" fmla="*/ 223051 w 421699"/>
                <a:gd name="connsiteY42" fmla="*/ 67136 h 434899"/>
                <a:gd name="connsiteX43" fmla="*/ 217342 w 421699"/>
                <a:gd name="connsiteY43" fmla="*/ 61427 h 434899"/>
                <a:gd name="connsiteX44" fmla="*/ 120634 w 421699"/>
                <a:gd name="connsiteY44" fmla="*/ 95794 h 434899"/>
                <a:gd name="connsiteX45" fmla="*/ 119949 w 421699"/>
                <a:gd name="connsiteY45" fmla="*/ 103787 h 434899"/>
                <a:gd name="connsiteX46" fmla="*/ 116295 w 421699"/>
                <a:gd name="connsiteY46" fmla="*/ 105157 h 434899"/>
                <a:gd name="connsiteX47" fmla="*/ 111957 w 421699"/>
                <a:gd name="connsiteY47" fmla="*/ 103102 h 434899"/>
                <a:gd name="connsiteX48" fmla="*/ 76105 w 421699"/>
                <a:gd name="connsiteY48" fmla="*/ 60514 h 434899"/>
                <a:gd name="connsiteX49" fmla="*/ 76790 w 421699"/>
                <a:gd name="connsiteY49" fmla="*/ 52521 h 434899"/>
                <a:gd name="connsiteX50" fmla="*/ 84783 w 421699"/>
                <a:gd name="connsiteY50" fmla="*/ 53206 h 434899"/>
                <a:gd name="connsiteX51" fmla="*/ 120634 w 421699"/>
                <a:gd name="connsiteY51" fmla="*/ 95794 h 434899"/>
                <a:gd name="connsiteX52" fmla="*/ 59550 w 421699"/>
                <a:gd name="connsiteY52" fmla="*/ 201408 h 434899"/>
                <a:gd name="connsiteX53" fmla="*/ 4745 w 421699"/>
                <a:gd name="connsiteY53" fmla="*/ 191703 h 434899"/>
                <a:gd name="connsiteX54" fmla="*/ 63 w 421699"/>
                <a:gd name="connsiteY54" fmla="*/ 185081 h 434899"/>
                <a:gd name="connsiteX55" fmla="*/ 6686 w 421699"/>
                <a:gd name="connsiteY55" fmla="*/ 180399 h 434899"/>
                <a:gd name="connsiteX56" fmla="*/ 61491 w 421699"/>
                <a:gd name="connsiteY56" fmla="*/ 190104 h 434899"/>
                <a:gd name="connsiteX57" fmla="*/ 66172 w 421699"/>
                <a:gd name="connsiteY57" fmla="*/ 196727 h 434899"/>
                <a:gd name="connsiteX58" fmla="*/ 60577 w 421699"/>
                <a:gd name="connsiteY58" fmla="*/ 201408 h 434899"/>
                <a:gd name="connsiteX59" fmla="*/ 59550 w 421699"/>
                <a:gd name="connsiteY59" fmla="*/ 201408 h 434899"/>
                <a:gd name="connsiteX60" fmla="*/ 84897 w 421699"/>
                <a:gd name="connsiteY60" fmla="*/ 302569 h 434899"/>
                <a:gd name="connsiteX61" fmla="*/ 82842 w 421699"/>
                <a:gd name="connsiteY61" fmla="*/ 310333 h 434899"/>
                <a:gd name="connsiteX62" fmla="*/ 34659 w 421699"/>
                <a:gd name="connsiteY62" fmla="*/ 338192 h 434899"/>
                <a:gd name="connsiteX63" fmla="*/ 31805 w 421699"/>
                <a:gd name="connsiteY63" fmla="*/ 338991 h 434899"/>
                <a:gd name="connsiteX64" fmla="*/ 26895 w 421699"/>
                <a:gd name="connsiteY64" fmla="*/ 336137 h 434899"/>
                <a:gd name="connsiteX65" fmla="*/ 28950 w 421699"/>
                <a:gd name="connsiteY65" fmla="*/ 328373 h 434899"/>
                <a:gd name="connsiteX66" fmla="*/ 77133 w 421699"/>
                <a:gd name="connsiteY66" fmla="*/ 300513 h 434899"/>
                <a:gd name="connsiteX67" fmla="*/ 84897 w 421699"/>
                <a:gd name="connsiteY67" fmla="*/ 302569 h 434899"/>
                <a:gd name="connsiteX68" fmla="*/ 170529 w 421699"/>
                <a:gd name="connsiteY68" fmla="*/ 378839 h 434899"/>
                <a:gd name="connsiteX69" fmla="*/ 151462 w 421699"/>
                <a:gd name="connsiteY69" fmla="*/ 431132 h 434899"/>
                <a:gd name="connsiteX70" fmla="*/ 146096 w 421699"/>
                <a:gd name="connsiteY70" fmla="*/ 434900 h 434899"/>
                <a:gd name="connsiteX71" fmla="*/ 144155 w 421699"/>
                <a:gd name="connsiteY71" fmla="*/ 434557 h 434899"/>
                <a:gd name="connsiteX72" fmla="*/ 140729 w 421699"/>
                <a:gd name="connsiteY72" fmla="*/ 427250 h 434899"/>
                <a:gd name="connsiteX73" fmla="*/ 159797 w 421699"/>
                <a:gd name="connsiteY73" fmla="*/ 374957 h 434899"/>
                <a:gd name="connsiteX74" fmla="*/ 167104 w 421699"/>
                <a:gd name="connsiteY74" fmla="*/ 371531 h 434899"/>
                <a:gd name="connsiteX75" fmla="*/ 170529 w 421699"/>
                <a:gd name="connsiteY75" fmla="*/ 378839 h 434899"/>
                <a:gd name="connsiteX76" fmla="*/ 274430 w 421699"/>
                <a:gd name="connsiteY76" fmla="*/ 371531 h 434899"/>
                <a:gd name="connsiteX77" fmla="*/ 281738 w 421699"/>
                <a:gd name="connsiteY77" fmla="*/ 374957 h 434899"/>
                <a:gd name="connsiteX78" fmla="*/ 300805 w 421699"/>
                <a:gd name="connsiteY78" fmla="*/ 427250 h 434899"/>
                <a:gd name="connsiteX79" fmla="*/ 297380 w 421699"/>
                <a:gd name="connsiteY79" fmla="*/ 434557 h 434899"/>
                <a:gd name="connsiteX80" fmla="*/ 295439 w 421699"/>
                <a:gd name="connsiteY80" fmla="*/ 434900 h 434899"/>
                <a:gd name="connsiteX81" fmla="*/ 290072 w 421699"/>
                <a:gd name="connsiteY81" fmla="*/ 431132 h 434899"/>
                <a:gd name="connsiteX82" fmla="*/ 271005 w 421699"/>
                <a:gd name="connsiteY82" fmla="*/ 378839 h 434899"/>
                <a:gd name="connsiteX83" fmla="*/ 274430 w 421699"/>
                <a:gd name="connsiteY83" fmla="*/ 371531 h 434899"/>
                <a:gd name="connsiteX84" fmla="*/ 384497 w 421699"/>
                <a:gd name="connsiteY84" fmla="*/ 323006 h 434899"/>
                <a:gd name="connsiteX85" fmla="*/ 379587 w 421699"/>
                <a:gd name="connsiteY85" fmla="*/ 325861 h 434899"/>
                <a:gd name="connsiteX86" fmla="*/ 376733 w 421699"/>
                <a:gd name="connsiteY86" fmla="*/ 325061 h 434899"/>
                <a:gd name="connsiteX87" fmla="*/ 328550 w 421699"/>
                <a:gd name="connsiteY87" fmla="*/ 297202 h 434899"/>
                <a:gd name="connsiteX88" fmla="*/ 326495 w 421699"/>
                <a:gd name="connsiteY88" fmla="*/ 289438 h 434899"/>
                <a:gd name="connsiteX89" fmla="*/ 334259 w 421699"/>
                <a:gd name="connsiteY89" fmla="*/ 287383 h 434899"/>
                <a:gd name="connsiteX90" fmla="*/ 382441 w 421699"/>
                <a:gd name="connsiteY90" fmla="*/ 315242 h 434899"/>
                <a:gd name="connsiteX91" fmla="*/ 384497 w 421699"/>
                <a:gd name="connsiteY91" fmla="*/ 323006 h 434899"/>
                <a:gd name="connsiteX92" fmla="*/ 421604 w 421699"/>
                <a:gd name="connsiteY92" fmla="*/ 173549 h 434899"/>
                <a:gd name="connsiteX93" fmla="*/ 416923 w 421699"/>
                <a:gd name="connsiteY93" fmla="*/ 180171 h 434899"/>
                <a:gd name="connsiteX94" fmla="*/ 362118 w 421699"/>
                <a:gd name="connsiteY94" fmla="*/ 189876 h 434899"/>
                <a:gd name="connsiteX95" fmla="*/ 361090 w 421699"/>
                <a:gd name="connsiteY95" fmla="*/ 189990 h 434899"/>
                <a:gd name="connsiteX96" fmla="*/ 355496 w 421699"/>
                <a:gd name="connsiteY96" fmla="*/ 185309 h 434899"/>
                <a:gd name="connsiteX97" fmla="*/ 360177 w 421699"/>
                <a:gd name="connsiteY97" fmla="*/ 178687 h 434899"/>
                <a:gd name="connsiteX98" fmla="*/ 414982 w 421699"/>
                <a:gd name="connsiteY98" fmla="*/ 168982 h 434899"/>
                <a:gd name="connsiteX99" fmla="*/ 421604 w 421699"/>
                <a:gd name="connsiteY99" fmla="*/ 173549 h 434899"/>
                <a:gd name="connsiteX100" fmla="*/ 354126 w 421699"/>
                <a:gd name="connsiteY100" fmla="*/ 60400 h 434899"/>
                <a:gd name="connsiteX101" fmla="*/ 318388 w 421699"/>
                <a:gd name="connsiteY101" fmla="*/ 102988 h 434899"/>
                <a:gd name="connsiteX102" fmla="*/ 314050 w 421699"/>
                <a:gd name="connsiteY102" fmla="*/ 105043 h 434899"/>
                <a:gd name="connsiteX103" fmla="*/ 310396 w 421699"/>
                <a:gd name="connsiteY103" fmla="*/ 103673 h 434899"/>
                <a:gd name="connsiteX104" fmla="*/ 309711 w 421699"/>
                <a:gd name="connsiteY104" fmla="*/ 95680 h 434899"/>
                <a:gd name="connsiteX105" fmla="*/ 345448 w 421699"/>
                <a:gd name="connsiteY105" fmla="*/ 53092 h 434899"/>
                <a:gd name="connsiteX106" fmla="*/ 353441 w 421699"/>
                <a:gd name="connsiteY106" fmla="*/ 52407 h 434899"/>
                <a:gd name="connsiteX107" fmla="*/ 354126 w 421699"/>
                <a:gd name="connsiteY107" fmla="*/ 60400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21699" h="434899">
                  <a:moveTo>
                    <a:pt x="220767" y="100476"/>
                  </a:moveTo>
                  <a:cubicBezTo>
                    <a:pt x="173041" y="100476"/>
                    <a:pt x="134335" y="139296"/>
                    <a:pt x="134335" y="186908"/>
                  </a:cubicBezTo>
                  <a:cubicBezTo>
                    <a:pt x="134335" y="209857"/>
                    <a:pt x="143241" y="231551"/>
                    <a:pt x="159568" y="247878"/>
                  </a:cubicBezTo>
                  <a:cubicBezTo>
                    <a:pt x="173498" y="261808"/>
                    <a:pt x="181148" y="280418"/>
                    <a:pt x="181148" y="300171"/>
                  </a:cubicBezTo>
                  <a:lnTo>
                    <a:pt x="181148" y="313758"/>
                  </a:lnTo>
                  <a:cubicBezTo>
                    <a:pt x="181148" y="320380"/>
                    <a:pt x="185486" y="325975"/>
                    <a:pt x="191424" y="328030"/>
                  </a:cubicBezTo>
                  <a:cubicBezTo>
                    <a:pt x="194050" y="339105"/>
                    <a:pt x="206152" y="347554"/>
                    <a:pt x="220881" y="347554"/>
                  </a:cubicBezTo>
                  <a:cubicBezTo>
                    <a:pt x="235610" y="347554"/>
                    <a:pt x="247713" y="339105"/>
                    <a:pt x="250339" y="328030"/>
                  </a:cubicBezTo>
                  <a:cubicBezTo>
                    <a:pt x="256276" y="325975"/>
                    <a:pt x="260615" y="320380"/>
                    <a:pt x="260615" y="313758"/>
                  </a:cubicBezTo>
                  <a:lnTo>
                    <a:pt x="260615" y="300171"/>
                  </a:lnTo>
                  <a:cubicBezTo>
                    <a:pt x="260615" y="280418"/>
                    <a:pt x="268265" y="261922"/>
                    <a:pt x="282194" y="247878"/>
                  </a:cubicBezTo>
                  <a:cubicBezTo>
                    <a:pt x="298407" y="231551"/>
                    <a:pt x="307427" y="209971"/>
                    <a:pt x="307427" y="186908"/>
                  </a:cubicBezTo>
                  <a:cubicBezTo>
                    <a:pt x="307313" y="139296"/>
                    <a:pt x="268493" y="100476"/>
                    <a:pt x="220767" y="100476"/>
                  </a:cubicBezTo>
                  <a:close/>
                  <a:moveTo>
                    <a:pt x="249197" y="296289"/>
                  </a:moveTo>
                  <a:lnTo>
                    <a:pt x="192337" y="296289"/>
                  </a:lnTo>
                  <a:cubicBezTo>
                    <a:pt x="192223" y="293092"/>
                    <a:pt x="191880" y="289895"/>
                    <a:pt x="191424" y="286698"/>
                  </a:cubicBezTo>
                  <a:lnTo>
                    <a:pt x="250111" y="286698"/>
                  </a:lnTo>
                  <a:cubicBezTo>
                    <a:pt x="249654" y="289895"/>
                    <a:pt x="249311" y="293092"/>
                    <a:pt x="249197" y="296289"/>
                  </a:cubicBezTo>
                  <a:close/>
                  <a:moveTo>
                    <a:pt x="249083" y="313758"/>
                  </a:moveTo>
                  <a:cubicBezTo>
                    <a:pt x="249083" y="315927"/>
                    <a:pt x="247370" y="317640"/>
                    <a:pt x="245201" y="317640"/>
                  </a:cubicBezTo>
                  <a:lnTo>
                    <a:pt x="196447" y="317640"/>
                  </a:lnTo>
                  <a:cubicBezTo>
                    <a:pt x="194278" y="317640"/>
                    <a:pt x="192565" y="315927"/>
                    <a:pt x="192565" y="313758"/>
                  </a:cubicBezTo>
                  <a:lnTo>
                    <a:pt x="192565" y="307707"/>
                  </a:lnTo>
                  <a:lnTo>
                    <a:pt x="248969" y="307707"/>
                  </a:lnTo>
                  <a:lnTo>
                    <a:pt x="248969" y="313758"/>
                  </a:lnTo>
                  <a:close/>
                  <a:moveTo>
                    <a:pt x="220767" y="336251"/>
                  </a:moveTo>
                  <a:cubicBezTo>
                    <a:pt x="213574" y="336251"/>
                    <a:pt x="207294" y="333282"/>
                    <a:pt x="204211" y="329172"/>
                  </a:cubicBezTo>
                  <a:lnTo>
                    <a:pt x="237323" y="329172"/>
                  </a:lnTo>
                  <a:cubicBezTo>
                    <a:pt x="234354" y="333282"/>
                    <a:pt x="227960" y="336251"/>
                    <a:pt x="220767" y="336251"/>
                  </a:cubicBezTo>
                  <a:close/>
                  <a:moveTo>
                    <a:pt x="273973" y="239886"/>
                  </a:moveTo>
                  <a:cubicBezTo>
                    <a:pt x="263926" y="249933"/>
                    <a:pt x="256733" y="262150"/>
                    <a:pt x="252737" y="275395"/>
                  </a:cubicBezTo>
                  <a:lnTo>
                    <a:pt x="189026" y="275395"/>
                  </a:lnTo>
                  <a:cubicBezTo>
                    <a:pt x="185030" y="262150"/>
                    <a:pt x="177837" y="250047"/>
                    <a:pt x="167789" y="239886"/>
                  </a:cubicBezTo>
                  <a:cubicBezTo>
                    <a:pt x="153631" y="225728"/>
                    <a:pt x="145867" y="207003"/>
                    <a:pt x="145867" y="187022"/>
                  </a:cubicBezTo>
                  <a:cubicBezTo>
                    <a:pt x="145867" y="145690"/>
                    <a:pt x="179549" y="112007"/>
                    <a:pt x="220881" y="112007"/>
                  </a:cubicBezTo>
                  <a:cubicBezTo>
                    <a:pt x="262213" y="112007"/>
                    <a:pt x="295895" y="145690"/>
                    <a:pt x="295895" y="187022"/>
                  </a:cubicBezTo>
                  <a:cubicBezTo>
                    <a:pt x="295895" y="207003"/>
                    <a:pt x="288131" y="225728"/>
                    <a:pt x="273973" y="239886"/>
                  </a:cubicBezTo>
                  <a:close/>
                  <a:moveTo>
                    <a:pt x="217342" y="61427"/>
                  </a:moveTo>
                  <a:lnTo>
                    <a:pt x="217342" y="5709"/>
                  </a:lnTo>
                  <a:cubicBezTo>
                    <a:pt x="217342" y="2512"/>
                    <a:pt x="219854" y="0"/>
                    <a:pt x="223051" y="0"/>
                  </a:cubicBezTo>
                  <a:cubicBezTo>
                    <a:pt x="226248" y="0"/>
                    <a:pt x="228760" y="2512"/>
                    <a:pt x="228760" y="5709"/>
                  </a:cubicBezTo>
                  <a:lnTo>
                    <a:pt x="228760" y="61427"/>
                  </a:lnTo>
                  <a:cubicBezTo>
                    <a:pt x="228760" y="64624"/>
                    <a:pt x="226248" y="67136"/>
                    <a:pt x="223051" y="67136"/>
                  </a:cubicBezTo>
                  <a:cubicBezTo>
                    <a:pt x="219854" y="67136"/>
                    <a:pt x="217342" y="64510"/>
                    <a:pt x="217342" y="61427"/>
                  </a:cubicBezTo>
                  <a:close/>
                  <a:moveTo>
                    <a:pt x="120634" y="95794"/>
                  </a:moveTo>
                  <a:cubicBezTo>
                    <a:pt x="122689" y="98192"/>
                    <a:pt x="122347" y="101846"/>
                    <a:pt x="119949" y="103787"/>
                  </a:cubicBezTo>
                  <a:cubicBezTo>
                    <a:pt x="118921" y="104700"/>
                    <a:pt x="117551" y="105157"/>
                    <a:pt x="116295" y="105157"/>
                  </a:cubicBezTo>
                  <a:cubicBezTo>
                    <a:pt x="114697" y="105157"/>
                    <a:pt x="113098" y="104472"/>
                    <a:pt x="111957" y="103102"/>
                  </a:cubicBezTo>
                  <a:lnTo>
                    <a:pt x="76105" y="60514"/>
                  </a:lnTo>
                  <a:cubicBezTo>
                    <a:pt x="74050" y="58116"/>
                    <a:pt x="74393" y="54462"/>
                    <a:pt x="76790" y="52521"/>
                  </a:cubicBezTo>
                  <a:cubicBezTo>
                    <a:pt x="79188" y="50466"/>
                    <a:pt x="82842" y="50809"/>
                    <a:pt x="84783" y="53206"/>
                  </a:cubicBezTo>
                  <a:lnTo>
                    <a:pt x="120634" y="95794"/>
                  </a:lnTo>
                  <a:close/>
                  <a:moveTo>
                    <a:pt x="59550" y="201408"/>
                  </a:moveTo>
                  <a:lnTo>
                    <a:pt x="4745" y="191703"/>
                  </a:lnTo>
                  <a:cubicBezTo>
                    <a:pt x="1662" y="191132"/>
                    <a:pt x="-393" y="188163"/>
                    <a:pt x="63" y="185081"/>
                  </a:cubicBezTo>
                  <a:cubicBezTo>
                    <a:pt x="634" y="181998"/>
                    <a:pt x="3603" y="179943"/>
                    <a:pt x="6686" y="180399"/>
                  </a:cubicBezTo>
                  <a:lnTo>
                    <a:pt x="61491" y="190104"/>
                  </a:lnTo>
                  <a:cubicBezTo>
                    <a:pt x="64573" y="190675"/>
                    <a:pt x="66628" y="193644"/>
                    <a:pt x="66172" y="196727"/>
                  </a:cubicBezTo>
                  <a:cubicBezTo>
                    <a:pt x="65715" y="199467"/>
                    <a:pt x="63317" y="201408"/>
                    <a:pt x="60577" y="201408"/>
                  </a:cubicBezTo>
                  <a:cubicBezTo>
                    <a:pt x="60235" y="201522"/>
                    <a:pt x="59892" y="201522"/>
                    <a:pt x="59550" y="201408"/>
                  </a:cubicBezTo>
                  <a:close/>
                  <a:moveTo>
                    <a:pt x="84897" y="302569"/>
                  </a:moveTo>
                  <a:cubicBezTo>
                    <a:pt x="86495" y="305309"/>
                    <a:pt x="85582" y="308734"/>
                    <a:pt x="82842" y="310333"/>
                  </a:cubicBezTo>
                  <a:lnTo>
                    <a:pt x="34659" y="338192"/>
                  </a:lnTo>
                  <a:cubicBezTo>
                    <a:pt x="33746" y="338763"/>
                    <a:pt x="32832" y="338991"/>
                    <a:pt x="31805" y="338991"/>
                  </a:cubicBezTo>
                  <a:cubicBezTo>
                    <a:pt x="29864" y="338991"/>
                    <a:pt x="27923" y="337963"/>
                    <a:pt x="26895" y="336137"/>
                  </a:cubicBezTo>
                  <a:cubicBezTo>
                    <a:pt x="25297" y="333396"/>
                    <a:pt x="26210" y="329971"/>
                    <a:pt x="28950" y="328373"/>
                  </a:cubicBezTo>
                  <a:lnTo>
                    <a:pt x="77133" y="300513"/>
                  </a:lnTo>
                  <a:cubicBezTo>
                    <a:pt x="79759" y="298915"/>
                    <a:pt x="83298" y="299828"/>
                    <a:pt x="84897" y="302569"/>
                  </a:cubicBezTo>
                  <a:close/>
                  <a:moveTo>
                    <a:pt x="170529" y="378839"/>
                  </a:moveTo>
                  <a:lnTo>
                    <a:pt x="151462" y="431132"/>
                  </a:lnTo>
                  <a:cubicBezTo>
                    <a:pt x="150663" y="433415"/>
                    <a:pt x="148379" y="434900"/>
                    <a:pt x="146096" y="434900"/>
                  </a:cubicBezTo>
                  <a:cubicBezTo>
                    <a:pt x="145410" y="434900"/>
                    <a:pt x="144840" y="434785"/>
                    <a:pt x="144155" y="434557"/>
                  </a:cubicBezTo>
                  <a:cubicBezTo>
                    <a:pt x="141186" y="433529"/>
                    <a:pt x="139702" y="430218"/>
                    <a:pt x="140729" y="427250"/>
                  </a:cubicBezTo>
                  <a:lnTo>
                    <a:pt x="159797" y="374957"/>
                  </a:lnTo>
                  <a:cubicBezTo>
                    <a:pt x="160824" y="371988"/>
                    <a:pt x="164135" y="370504"/>
                    <a:pt x="167104" y="371531"/>
                  </a:cubicBezTo>
                  <a:cubicBezTo>
                    <a:pt x="170073" y="372673"/>
                    <a:pt x="171671" y="375870"/>
                    <a:pt x="170529" y="378839"/>
                  </a:cubicBezTo>
                  <a:close/>
                  <a:moveTo>
                    <a:pt x="274430" y="371531"/>
                  </a:moveTo>
                  <a:cubicBezTo>
                    <a:pt x="277399" y="370504"/>
                    <a:pt x="280710" y="371988"/>
                    <a:pt x="281738" y="374957"/>
                  </a:cubicBezTo>
                  <a:lnTo>
                    <a:pt x="300805" y="427250"/>
                  </a:lnTo>
                  <a:cubicBezTo>
                    <a:pt x="301833" y="430218"/>
                    <a:pt x="300348" y="433529"/>
                    <a:pt x="297380" y="434557"/>
                  </a:cubicBezTo>
                  <a:cubicBezTo>
                    <a:pt x="296695" y="434785"/>
                    <a:pt x="296124" y="434900"/>
                    <a:pt x="295439" y="434900"/>
                  </a:cubicBezTo>
                  <a:cubicBezTo>
                    <a:pt x="293155" y="434900"/>
                    <a:pt x="290872" y="433415"/>
                    <a:pt x="290072" y="431132"/>
                  </a:cubicBezTo>
                  <a:lnTo>
                    <a:pt x="271005" y="378839"/>
                  </a:lnTo>
                  <a:cubicBezTo>
                    <a:pt x="269863" y="375870"/>
                    <a:pt x="271462" y="372673"/>
                    <a:pt x="274430" y="371531"/>
                  </a:cubicBezTo>
                  <a:close/>
                  <a:moveTo>
                    <a:pt x="384497" y="323006"/>
                  </a:moveTo>
                  <a:cubicBezTo>
                    <a:pt x="383469" y="324833"/>
                    <a:pt x="381528" y="325861"/>
                    <a:pt x="379587" y="325861"/>
                  </a:cubicBezTo>
                  <a:cubicBezTo>
                    <a:pt x="378674" y="325861"/>
                    <a:pt x="377646" y="325632"/>
                    <a:pt x="376733" y="325061"/>
                  </a:cubicBezTo>
                  <a:lnTo>
                    <a:pt x="328550" y="297202"/>
                  </a:lnTo>
                  <a:cubicBezTo>
                    <a:pt x="325810" y="295604"/>
                    <a:pt x="324896" y="292179"/>
                    <a:pt x="326495" y="289438"/>
                  </a:cubicBezTo>
                  <a:cubicBezTo>
                    <a:pt x="328093" y="286698"/>
                    <a:pt x="331519" y="285785"/>
                    <a:pt x="334259" y="287383"/>
                  </a:cubicBezTo>
                  <a:lnTo>
                    <a:pt x="382441" y="315242"/>
                  </a:lnTo>
                  <a:cubicBezTo>
                    <a:pt x="385182" y="316841"/>
                    <a:pt x="386095" y="320266"/>
                    <a:pt x="384497" y="323006"/>
                  </a:cubicBezTo>
                  <a:close/>
                  <a:moveTo>
                    <a:pt x="421604" y="173549"/>
                  </a:moveTo>
                  <a:cubicBezTo>
                    <a:pt x="422175" y="176632"/>
                    <a:pt x="420120" y="179600"/>
                    <a:pt x="416923" y="180171"/>
                  </a:cubicBezTo>
                  <a:lnTo>
                    <a:pt x="362118" y="189876"/>
                  </a:lnTo>
                  <a:cubicBezTo>
                    <a:pt x="361775" y="189990"/>
                    <a:pt x="361433" y="189990"/>
                    <a:pt x="361090" y="189990"/>
                  </a:cubicBezTo>
                  <a:cubicBezTo>
                    <a:pt x="358350" y="189990"/>
                    <a:pt x="355952" y="188049"/>
                    <a:pt x="355496" y="185309"/>
                  </a:cubicBezTo>
                  <a:cubicBezTo>
                    <a:pt x="354925" y="182226"/>
                    <a:pt x="356980" y="179258"/>
                    <a:pt x="360177" y="178687"/>
                  </a:cubicBezTo>
                  <a:lnTo>
                    <a:pt x="414982" y="168982"/>
                  </a:lnTo>
                  <a:cubicBezTo>
                    <a:pt x="418065" y="168411"/>
                    <a:pt x="421033" y="170466"/>
                    <a:pt x="421604" y="173549"/>
                  </a:cubicBezTo>
                  <a:close/>
                  <a:moveTo>
                    <a:pt x="354126" y="60400"/>
                  </a:moveTo>
                  <a:lnTo>
                    <a:pt x="318388" y="102988"/>
                  </a:lnTo>
                  <a:cubicBezTo>
                    <a:pt x="317246" y="104358"/>
                    <a:pt x="315648" y="105043"/>
                    <a:pt x="314050" y="105043"/>
                  </a:cubicBezTo>
                  <a:cubicBezTo>
                    <a:pt x="312794" y="105043"/>
                    <a:pt x="311423" y="104586"/>
                    <a:pt x="310396" y="103673"/>
                  </a:cubicBezTo>
                  <a:cubicBezTo>
                    <a:pt x="307998" y="101617"/>
                    <a:pt x="307656" y="98078"/>
                    <a:pt x="309711" y="95680"/>
                  </a:cubicBezTo>
                  <a:lnTo>
                    <a:pt x="345448" y="53092"/>
                  </a:lnTo>
                  <a:cubicBezTo>
                    <a:pt x="347503" y="50695"/>
                    <a:pt x="351043" y="50352"/>
                    <a:pt x="353441" y="52407"/>
                  </a:cubicBezTo>
                  <a:cubicBezTo>
                    <a:pt x="355838" y="54462"/>
                    <a:pt x="356181" y="58002"/>
                    <a:pt x="354126" y="60400"/>
                  </a:cubicBezTo>
                  <a:close/>
                </a:path>
              </a:pathLst>
            </a:custGeom>
            <a:solidFill>
              <a:srgbClr val="000000"/>
            </a:solidFill>
            <a:ln w="113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2021808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BDBE8-F571-40C6-93B7-00A565247115}"/>
              </a:ext>
            </a:extLst>
          </p:cNvPr>
          <p:cNvSpPr>
            <a:spLocks noGrp="1"/>
          </p:cNvSpPr>
          <p:nvPr>
            <p:ph type="title"/>
          </p:nvPr>
        </p:nvSpPr>
        <p:spPr/>
        <p:txBody>
          <a:bodyPr/>
          <a:lstStyle/>
          <a:p>
            <a:r>
              <a:rPr lang="nl-BE">
                <a:latin typeface="FlandersArtSans-Bold"/>
              </a:rPr>
              <a:t>Toekomst</a:t>
            </a:r>
            <a:endParaRPr lang="nl-BE"/>
          </a:p>
        </p:txBody>
      </p:sp>
      <p:sp>
        <p:nvSpPr>
          <p:cNvPr id="3" name="Tijdelijke aanduiding voor tekst 2">
            <a:extLst>
              <a:ext uri="{FF2B5EF4-FFF2-40B4-BE49-F238E27FC236}">
                <a16:creationId xmlns:a16="http://schemas.microsoft.com/office/drawing/2014/main" id="{2D0A4DB8-7291-4B52-B116-FFA19D6A00B3}"/>
              </a:ext>
            </a:extLst>
          </p:cNvPr>
          <p:cNvSpPr>
            <a:spLocks noGrp="1"/>
          </p:cNvSpPr>
          <p:nvPr>
            <p:ph sz="quarter" idx="11"/>
          </p:nvPr>
        </p:nvSpPr>
        <p:spPr/>
        <p:txBody>
          <a:bodyPr/>
          <a:lstStyle/>
          <a:p>
            <a:r>
              <a:rPr lang="nl-BE"/>
              <a:t>In 2024 zal de Personeelspeiling volledig vernieuwd worden</a:t>
            </a:r>
          </a:p>
          <a:p>
            <a:pPr lvl="1"/>
            <a:r>
              <a:rPr lang="nl-BE" err="1"/>
              <a:t>Herevaluatie</a:t>
            </a:r>
            <a:r>
              <a:rPr lang="nl-BE"/>
              <a:t> vragenlijst, afnemer…</a:t>
            </a:r>
          </a:p>
          <a:p>
            <a:pPr lvl="1"/>
            <a:r>
              <a:rPr lang="nl-BE"/>
              <a:t>Meer wetenschappelijk onderbouwd instrument</a:t>
            </a:r>
          </a:p>
          <a:p>
            <a:pPr lvl="1"/>
            <a:endParaRPr lang="nl-BE"/>
          </a:p>
          <a:p>
            <a:pPr lvl="1"/>
            <a:endParaRPr lang="nl-BE"/>
          </a:p>
          <a:p>
            <a:r>
              <a:rPr lang="nl-BE"/>
              <a:t>Dit jaar uw feedback extra belangrijk</a:t>
            </a:r>
          </a:p>
          <a:p>
            <a:pPr lvl="1"/>
            <a:r>
              <a:rPr lang="nl-BE"/>
              <a:t>Welke zaken zeker mee te nemen</a:t>
            </a:r>
          </a:p>
          <a:p>
            <a:pPr lvl="1"/>
            <a:r>
              <a:rPr lang="nl-BE"/>
              <a:t>Welke zaken mogelijks te laten vallen</a:t>
            </a:r>
          </a:p>
        </p:txBody>
      </p:sp>
      <p:sp>
        <p:nvSpPr>
          <p:cNvPr id="5" name="Graphic 47">
            <a:extLst>
              <a:ext uri="{FF2B5EF4-FFF2-40B4-BE49-F238E27FC236}">
                <a16:creationId xmlns:a16="http://schemas.microsoft.com/office/drawing/2014/main" id="{1F4B14FC-2FD0-42CB-9107-4D2A2858DB4E}"/>
              </a:ext>
            </a:extLst>
          </p:cNvPr>
          <p:cNvSpPr>
            <a:spLocks noChangeAspect="1"/>
          </p:cNvSpPr>
          <p:nvPr/>
        </p:nvSpPr>
        <p:spPr>
          <a:xfrm>
            <a:off x="6764050" y="3718347"/>
            <a:ext cx="1059598" cy="1065955"/>
          </a:xfrm>
          <a:custGeom>
            <a:avLst/>
            <a:gdLst>
              <a:gd name="connsiteX0" fmla="*/ 400647 w 437525"/>
              <a:gd name="connsiteY0" fmla="*/ 298571 h 440150"/>
              <a:gd name="connsiteX1" fmla="*/ 437526 w 437525"/>
              <a:gd name="connsiteY1" fmla="*/ 298571 h 440150"/>
              <a:gd name="connsiteX2" fmla="*/ 437526 w 437525"/>
              <a:gd name="connsiteY2" fmla="*/ 287268 h 440150"/>
              <a:gd name="connsiteX3" fmla="*/ 398706 w 437525"/>
              <a:gd name="connsiteY3" fmla="*/ 287268 h 440150"/>
              <a:gd name="connsiteX4" fmla="*/ 382150 w 437525"/>
              <a:gd name="connsiteY4" fmla="*/ 274594 h 440150"/>
              <a:gd name="connsiteX5" fmla="*/ 382150 w 437525"/>
              <a:gd name="connsiteY5" fmla="*/ 183253 h 440150"/>
              <a:gd name="connsiteX6" fmla="*/ 397450 w 437525"/>
              <a:gd name="connsiteY6" fmla="*/ 183253 h 440150"/>
              <a:gd name="connsiteX7" fmla="*/ 397450 w 437525"/>
              <a:gd name="connsiteY7" fmla="*/ 177659 h 440150"/>
              <a:gd name="connsiteX8" fmla="*/ 391741 w 437525"/>
              <a:gd name="connsiteY8" fmla="*/ 160646 h 440150"/>
              <a:gd name="connsiteX9" fmla="*/ 406127 w 437525"/>
              <a:gd name="connsiteY9" fmla="*/ 160646 h 440150"/>
              <a:gd name="connsiteX10" fmla="*/ 425651 w 437525"/>
              <a:gd name="connsiteY10" fmla="*/ 141122 h 440150"/>
              <a:gd name="connsiteX11" fmla="*/ 419714 w 437525"/>
              <a:gd name="connsiteY11" fmla="*/ 127078 h 440150"/>
              <a:gd name="connsiteX12" fmla="*/ 425080 w 437525"/>
              <a:gd name="connsiteY12" fmla="*/ 113606 h 440150"/>
              <a:gd name="connsiteX13" fmla="*/ 419600 w 437525"/>
              <a:gd name="connsiteY13" fmla="*/ 100019 h 440150"/>
              <a:gd name="connsiteX14" fmla="*/ 425651 w 437525"/>
              <a:gd name="connsiteY14" fmla="*/ 85861 h 440150"/>
              <a:gd name="connsiteX15" fmla="*/ 417202 w 437525"/>
              <a:gd name="connsiteY15" fmla="*/ 69762 h 440150"/>
              <a:gd name="connsiteX16" fmla="*/ 420285 w 437525"/>
              <a:gd name="connsiteY16" fmla="*/ 59600 h 440150"/>
              <a:gd name="connsiteX17" fmla="*/ 402017 w 437525"/>
              <a:gd name="connsiteY17" fmla="*/ 41332 h 440150"/>
              <a:gd name="connsiteX18" fmla="*/ 382150 w 437525"/>
              <a:gd name="connsiteY18" fmla="*/ 41332 h 440150"/>
              <a:gd name="connsiteX19" fmla="*/ 382150 w 437525"/>
              <a:gd name="connsiteY19" fmla="*/ 14386 h 440150"/>
              <a:gd name="connsiteX20" fmla="*/ 370846 w 437525"/>
              <a:gd name="connsiteY20" fmla="*/ 14386 h 440150"/>
              <a:gd name="connsiteX21" fmla="*/ 370846 w 437525"/>
              <a:gd name="connsiteY21" fmla="*/ 41446 h 440150"/>
              <a:gd name="connsiteX22" fmla="*/ 300399 w 437525"/>
              <a:gd name="connsiteY22" fmla="*/ 41446 h 440150"/>
              <a:gd name="connsiteX23" fmla="*/ 300399 w 437525"/>
              <a:gd name="connsiteY23" fmla="*/ 14386 h 440150"/>
              <a:gd name="connsiteX24" fmla="*/ 289096 w 437525"/>
              <a:gd name="connsiteY24" fmla="*/ 14386 h 440150"/>
              <a:gd name="connsiteX25" fmla="*/ 289096 w 437525"/>
              <a:gd name="connsiteY25" fmla="*/ 41446 h 440150"/>
              <a:gd name="connsiteX26" fmla="*/ 281446 w 437525"/>
              <a:gd name="connsiteY26" fmla="*/ 41446 h 440150"/>
              <a:gd name="connsiteX27" fmla="*/ 260095 w 437525"/>
              <a:gd name="connsiteY27" fmla="*/ 59828 h 440150"/>
              <a:gd name="connsiteX28" fmla="*/ 178573 w 437525"/>
              <a:gd name="connsiteY28" fmla="*/ 59828 h 440150"/>
              <a:gd name="connsiteX29" fmla="*/ 178573 w 437525"/>
              <a:gd name="connsiteY29" fmla="*/ 28316 h 440150"/>
              <a:gd name="connsiteX30" fmla="*/ 172978 w 437525"/>
              <a:gd name="connsiteY30" fmla="*/ 28316 h 440150"/>
              <a:gd name="connsiteX31" fmla="*/ 155966 w 437525"/>
              <a:gd name="connsiteY31" fmla="*/ 34025 h 440150"/>
              <a:gd name="connsiteX32" fmla="*/ 155966 w 437525"/>
              <a:gd name="connsiteY32" fmla="*/ 19524 h 440150"/>
              <a:gd name="connsiteX33" fmla="*/ 136441 w 437525"/>
              <a:gd name="connsiteY33" fmla="*/ 0 h 440150"/>
              <a:gd name="connsiteX34" fmla="*/ 122398 w 437525"/>
              <a:gd name="connsiteY34" fmla="*/ 5937 h 440150"/>
              <a:gd name="connsiteX35" fmla="*/ 95338 w 437525"/>
              <a:gd name="connsiteY35" fmla="*/ 6051 h 440150"/>
              <a:gd name="connsiteX36" fmla="*/ 81408 w 437525"/>
              <a:gd name="connsiteY36" fmla="*/ 0 h 440150"/>
              <a:gd name="connsiteX37" fmla="*/ 65309 w 437525"/>
              <a:gd name="connsiteY37" fmla="*/ 8449 h 440150"/>
              <a:gd name="connsiteX38" fmla="*/ 55147 w 437525"/>
              <a:gd name="connsiteY38" fmla="*/ 5366 h 440150"/>
              <a:gd name="connsiteX39" fmla="*/ 36879 w 437525"/>
              <a:gd name="connsiteY39" fmla="*/ 23635 h 440150"/>
              <a:gd name="connsiteX40" fmla="*/ 36879 w 437525"/>
              <a:gd name="connsiteY40" fmla="*/ 59828 h 440150"/>
              <a:gd name="connsiteX41" fmla="*/ 0 w 437525"/>
              <a:gd name="connsiteY41" fmla="*/ 59828 h 440150"/>
              <a:gd name="connsiteX42" fmla="*/ 0 w 437525"/>
              <a:gd name="connsiteY42" fmla="*/ 71132 h 440150"/>
              <a:gd name="connsiteX43" fmla="*/ 36879 w 437525"/>
              <a:gd name="connsiteY43" fmla="*/ 71132 h 440150"/>
              <a:gd name="connsiteX44" fmla="*/ 36879 w 437525"/>
              <a:gd name="connsiteY44" fmla="*/ 141579 h 440150"/>
              <a:gd name="connsiteX45" fmla="*/ 0 w 437525"/>
              <a:gd name="connsiteY45" fmla="*/ 141579 h 440150"/>
              <a:gd name="connsiteX46" fmla="*/ 0 w 437525"/>
              <a:gd name="connsiteY46" fmla="*/ 152882 h 440150"/>
              <a:gd name="connsiteX47" fmla="*/ 38820 w 437525"/>
              <a:gd name="connsiteY47" fmla="*/ 152882 h 440150"/>
              <a:gd name="connsiteX48" fmla="*/ 55376 w 437525"/>
              <a:gd name="connsiteY48" fmla="*/ 165556 h 440150"/>
              <a:gd name="connsiteX49" fmla="*/ 55376 w 437525"/>
              <a:gd name="connsiteY49" fmla="*/ 256783 h 440150"/>
              <a:gd name="connsiteX50" fmla="*/ 40076 w 437525"/>
              <a:gd name="connsiteY50" fmla="*/ 256783 h 440150"/>
              <a:gd name="connsiteX51" fmla="*/ 40076 w 437525"/>
              <a:gd name="connsiteY51" fmla="*/ 262377 h 440150"/>
              <a:gd name="connsiteX52" fmla="*/ 45785 w 437525"/>
              <a:gd name="connsiteY52" fmla="*/ 279390 h 440150"/>
              <a:gd name="connsiteX53" fmla="*/ 31284 w 437525"/>
              <a:gd name="connsiteY53" fmla="*/ 279390 h 440150"/>
              <a:gd name="connsiteX54" fmla="*/ 11760 w 437525"/>
              <a:gd name="connsiteY54" fmla="*/ 298914 h 440150"/>
              <a:gd name="connsiteX55" fmla="*/ 17697 w 437525"/>
              <a:gd name="connsiteY55" fmla="*/ 312958 h 440150"/>
              <a:gd name="connsiteX56" fmla="*/ 12331 w 437525"/>
              <a:gd name="connsiteY56" fmla="*/ 326430 h 440150"/>
              <a:gd name="connsiteX57" fmla="*/ 17812 w 437525"/>
              <a:gd name="connsiteY57" fmla="*/ 340017 h 440150"/>
              <a:gd name="connsiteX58" fmla="*/ 11760 w 437525"/>
              <a:gd name="connsiteY58" fmla="*/ 354175 h 440150"/>
              <a:gd name="connsiteX59" fmla="*/ 20209 w 437525"/>
              <a:gd name="connsiteY59" fmla="*/ 370274 h 440150"/>
              <a:gd name="connsiteX60" fmla="*/ 17127 w 437525"/>
              <a:gd name="connsiteY60" fmla="*/ 380436 h 440150"/>
              <a:gd name="connsiteX61" fmla="*/ 35395 w 437525"/>
              <a:gd name="connsiteY61" fmla="*/ 398704 h 440150"/>
              <a:gd name="connsiteX62" fmla="*/ 55262 w 437525"/>
              <a:gd name="connsiteY62" fmla="*/ 398704 h 440150"/>
              <a:gd name="connsiteX63" fmla="*/ 55262 w 437525"/>
              <a:gd name="connsiteY63" fmla="*/ 425764 h 440150"/>
              <a:gd name="connsiteX64" fmla="*/ 60856 w 437525"/>
              <a:gd name="connsiteY64" fmla="*/ 425764 h 440150"/>
              <a:gd name="connsiteX65" fmla="*/ 66451 w 437525"/>
              <a:gd name="connsiteY65" fmla="*/ 425764 h 440150"/>
              <a:gd name="connsiteX66" fmla="*/ 66451 w 437525"/>
              <a:gd name="connsiteY66" fmla="*/ 398704 h 440150"/>
              <a:gd name="connsiteX67" fmla="*/ 137012 w 437525"/>
              <a:gd name="connsiteY67" fmla="*/ 398704 h 440150"/>
              <a:gd name="connsiteX68" fmla="*/ 137012 w 437525"/>
              <a:gd name="connsiteY68" fmla="*/ 425764 h 440150"/>
              <a:gd name="connsiteX69" fmla="*/ 142607 w 437525"/>
              <a:gd name="connsiteY69" fmla="*/ 425764 h 440150"/>
              <a:gd name="connsiteX70" fmla="*/ 148202 w 437525"/>
              <a:gd name="connsiteY70" fmla="*/ 425764 h 440150"/>
              <a:gd name="connsiteX71" fmla="*/ 148202 w 437525"/>
              <a:gd name="connsiteY71" fmla="*/ 398704 h 440150"/>
              <a:gd name="connsiteX72" fmla="*/ 155851 w 437525"/>
              <a:gd name="connsiteY72" fmla="*/ 398704 h 440150"/>
              <a:gd name="connsiteX73" fmla="*/ 177202 w 437525"/>
              <a:gd name="connsiteY73" fmla="*/ 380322 h 440150"/>
              <a:gd name="connsiteX74" fmla="*/ 258725 w 437525"/>
              <a:gd name="connsiteY74" fmla="*/ 380322 h 440150"/>
              <a:gd name="connsiteX75" fmla="*/ 258725 w 437525"/>
              <a:gd name="connsiteY75" fmla="*/ 411949 h 440150"/>
              <a:gd name="connsiteX76" fmla="*/ 264319 w 437525"/>
              <a:gd name="connsiteY76" fmla="*/ 411949 h 440150"/>
              <a:gd name="connsiteX77" fmla="*/ 281332 w 437525"/>
              <a:gd name="connsiteY77" fmla="*/ 406240 h 440150"/>
              <a:gd name="connsiteX78" fmla="*/ 281332 w 437525"/>
              <a:gd name="connsiteY78" fmla="*/ 420626 h 440150"/>
              <a:gd name="connsiteX79" fmla="*/ 300856 w 437525"/>
              <a:gd name="connsiteY79" fmla="*/ 440150 h 440150"/>
              <a:gd name="connsiteX80" fmla="*/ 314900 w 437525"/>
              <a:gd name="connsiteY80" fmla="*/ 434213 h 440150"/>
              <a:gd name="connsiteX81" fmla="*/ 341960 w 437525"/>
              <a:gd name="connsiteY81" fmla="*/ 434099 h 440150"/>
              <a:gd name="connsiteX82" fmla="*/ 356118 w 437525"/>
              <a:gd name="connsiteY82" fmla="*/ 440150 h 440150"/>
              <a:gd name="connsiteX83" fmla="*/ 372217 w 437525"/>
              <a:gd name="connsiteY83" fmla="*/ 431701 h 440150"/>
              <a:gd name="connsiteX84" fmla="*/ 382378 w 437525"/>
              <a:gd name="connsiteY84" fmla="*/ 434784 h 440150"/>
              <a:gd name="connsiteX85" fmla="*/ 400647 w 437525"/>
              <a:gd name="connsiteY85" fmla="*/ 416516 h 440150"/>
              <a:gd name="connsiteX86" fmla="*/ 400647 w 437525"/>
              <a:gd name="connsiteY86" fmla="*/ 380322 h 440150"/>
              <a:gd name="connsiteX87" fmla="*/ 437526 w 437525"/>
              <a:gd name="connsiteY87" fmla="*/ 380322 h 440150"/>
              <a:gd name="connsiteX88" fmla="*/ 437526 w 437525"/>
              <a:gd name="connsiteY88" fmla="*/ 369018 h 440150"/>
              <a:gd name="connsiteX89" fmla="*/ 400647 w 437525"/>
              <a:gd name="connsiteY89" fmla="*/ 369018 h 440150"/>
              <a:gd name="connsiteX90" fmla="*/ 400647 w 437525"/>
              <a:gd name="connsiteY90" fmla="*/ 298571 h 440150"/>
              <a:gd name="connsiteX91" fmla="*/ 178801 w 437525"/>
              <a:gd name="connsiteY91" fmla="*/ 132216 h 440150"/>
              <a:gd name="connsiteX92" fmla="*/ 178801 w 437525"/>
              <a:gd name="connsiteY92" fmla="*/ 71132 h 440150"/>
              <a:gd name="connsiteX93" fmla="*/ 271398 w 437525"/>
              <a:gd name="connsiteY93" fmla="*/ 71132 h 440150"/>
              <a:gd name="connsiteX94" fmla="*/ 271398 w 437525"/>
              <a:gd name="connsiteY94" fmla="*/ 63025 h 440150"/>
              <a:gd name="connsiteX95" fmla="*/ 281674 w 437525"/>
              <a:gd name="connsiteY95" fmla="*/ 52750 h 440150"/>
              <a:gd name="connsiteX96" fmla="*/ 402245 w 437525"/>
              <a:gd name="connsiteY96" fmla="*/ 52750 h 440150"/>
              <a:gd name="connsiteX97" fmla="*/ 409210 w 437525"/>
              <a:gd name="connsiteY97" fmla="*/ 59714 h 440150"/>
              <a:gd name="connsiteX98" fmla="*/ 404414 w 437525"/>
              <a:gd name="connsiteY98" fmla="*/ 66336 h 440150"/>
              <a:gd name="connsiteX99" fmla="*/ 367193 w 437525"/>
              <a:gd name="connsiteY99" fmla="*/ 66336 h 440150"/>
              <a:gd name="connsiteX100" fmla="*/ 361598 w 437525"/>
              <a:gd name="connsiteY100" fmla="*/ 66679 h 440150"/>
              <a:gd name="connsiteX101" fmla="*/ 361598 w 437525"/>
              <a:gd name="connsiteY101" fmla="*/ 77982 h 440150"/>
              <a:gd name="connsiteX102" fmla="*/ 402245 w 437525"/>
              <a:gd name="connsiteY102" fmla="*/ 77982 h 440150"/>
              <a:gd name="connsiteX103" fmla="*/ 405785 w 437525"/>
              <a:gd name="connsiteY103" fmla="*/ 77640 h 440150"/>
              <a:gd name="connsiteX104" fmla="*/ 406470 w 437525"/>
              <a:gd name="connsiteY104" fmla="*/ 77640 h 440150"/>
              <a:gd name="connsiteX105" fmla="*/ 414690 w 437525"/>
              <a:gd name="connsiteY105" fmla="*/ 85861 h 440150"/>
              <a:gd name="connsiteX106" fmla="*/ 406470 w 437525"/>
              <a:gd name="connsiteY106" fmla="*/ 94081 h 440150"/>
              <a:gd name="connsiteX107" fmla="*/ 367307 w 437525"/>
              <a:gd name="connsiteY107" fmla="*/ 94081 h 440150"/>
              <a:gd name="connsiteX108" fmla="*/ 367307 w 437525"/>
              <a:gd name="connsiteY108" fmla="*/ 105385 h 440150"/>
              <a:gd name="connsiteX109" fmla="*/ 405899 w 437525"/>
              <a:gd name="connsiteY109" fmla="*/ 105385 h 440150"/>
              <a:gd name="connsiteX110" fmla="*/ 414119 w 437525"/>
              <a:gd name="connsiteY110" fmla="*/ 113606 h 440150"/>
              <a:gd name="connsiteX111" fmla="*/ 407726 w 437525"/>
              <a:gd name="connsiteY111" fmla="*/ 121598 h 440150"/>
              <a:gd name="connsiteX112" fmla="*/ 406355 w 437525"/>
              <a:gd name="connsiteY112" fmla="*/ 121598 h 440150"/>
              <a:gd name="connsiteX113" fmla="*/ 367193 w 437525"/>
              <a:gd name="connsiteY113" fmla="*/ 121598 h 440150"/>
              <a:gd name="connsiteX114" fmla="*/ 361598 w 437525"/>
              <a:gd name="connsiteY114" fmla="*/ 121826 h 440150"/>
              <a:gd name="connsiteX115" fmla="*/ 361598 w 437525"/>
              <a:gd name="connsiteY115" fmla="*/ 133130 h 440150"/>
              <a:gd name="connsiteX116" fmla="*/ 405899 w 437525"/>
              <a:gd name="connsiteY116" fmla="*/ 133130 h 440150"/>
              <a:gd name="connsiteX117" fmla="*/ 407954 w 437525"/>
              <a:gd name="connsiteY117" fmla="*/ 133016 h 440150"/>
              <a:gd name="connsiteX118" fmla="*/ 414576 w 437525"/>
              <a:gd name="connsiteY118" fmla="*/ 141122 h 440150"/>
              <a:gd name="connsiteX119" fmla="*/ 406355 w 437525"/>
              <a:gd name="connsiteY119" fmla="*/ 149343 h 440150"/>
              <a:gd name="connsiteX120" fmla="*/ 372331 w 437525"/>
              <a:gd name="connsiteY120" fmla="*/ 149343 h 440150"/>
              <a:gd name="connsiteX121" fmla="*/ 369134 w 437525"/>
              <a:gd name="connsiteY121" fmla="*/ 149114 h 440150"/>
              <a:gd name="connsiteX122" fmla="*/ 345499 w 437525"/>
              <a:gd name="connsiteY122" fmla="*/ 149114 h 440150"/>
              <a:gd name="connsiteX123" fmla="*/ 339904 w 437525"/>
              <a:gd name="connsiteY123" fmla="*/ 149343 h 440150"/>
              <a:gd name="connsiteX124" fmla="*/ 339904 w 437525"/>
              <a:gd name="connsiteY124" fmla="*/ 160646 h 440150"/>
              <a:gd name="connsiteX125" fmla="*/ 371760 w 437525"/>
              <a:gd name="connsiteY125" fmla="*/ 160646 h 440150"/>
              <a:gd name="connsiteX126" fmla="*/ 385461 w 437525"/>
              <a:gd name="connsiteY126" fmla="*/ 172064 h 440150"/>
              <a:gd name="connsiteX127" fmla="*/ 293777 w 437525"/>
              <a:gd name="connsiteY127" fmla="*/ 172064 h 440150"/>
              <a:gd name="connsiteX128" fmla="*/ 274824 w 437525"/>
              <a:gd name="connsiteY128" fmla="*/ 153111 h 440150"/>
              <a:gd name="connsiteX129" fmla="*/ 274824 w 437525"/>
              <a:gd name="connsiteY129" fmla="*/ 141693 h 440150"/>
              <a:gd name="connsiteX130" fmla="*/ 177317 w 437525"/>
              <a:gd name="connsiteY130" fmla="*/ 141693 h 440150"/>
              <a:gd name="connsiteX131" fmla="*/ 178801 w 437525"/>
              <a:gd name="connsiteY131" fmla="*/ 132216 h 440150"/>
              <a:gd name="connsiteX132" fmla="*/ 48183 w 437525"/>
              <a:gd name="connsiteY132" fmla="*/ 144205 h 440150"/>
              <a:gd name="connsiteX133" fmla="*/ 48183 w 437525"/>
              <a:gd name="connsiteY133" fmla="*/ 23635 h 440150"/>
              <a:gd name="connsiteX134" fmla="*/ 55147 w 437525"/>
              <a:gd name="connsiteY134" fmla="*/ 16670 h 440150"/>
              <a:gd name="connsiteX135" fmla="*/ 61770 w 437525"/>
              <a:gd name="connsiteY135" fmla="*/ 21465 h 440150"/>
              <a:gd name="connsiteX136" fmla="*/ 61770 w 437525"/>
              <a:gd name="connsiteY136" fmla="*/ 58687 h 440150"/>
              <a:gd name="connsiteX137" fmla="*/ 62112 w 437525"/>
              <a:gd name="connsiteY137" fmla="*/ 64281 h 440150"/>
              <a:gd name="connsiteX138" fmla="*/ 73416 w 437525"/>
              <a:gd name="connsiteY138" fmla="*/ 64281 h 440150"/>
              <a:gd name="connsiteX139" fmla="*/ 73416 w 437525"/>
              <a:gd name="connsiteY139" fmla="*/ 23635 h 440150"/>
              <a:gd name="connsiteX140" fmla="*/ 73073 w 437525"/>
              <a:gd name="connsiteY140" fmla="*/ 20095 h 440150"/>
              <a:gd name="connsiteX141" fmla="*/ 73073 w 437525"/>
              <a:gd name="connsiteY141" fmla="*/ 19524 h 440150"/>
              <a:gd name="connsiteX142" fmla="*/ 81294 w 437525"/>
              <a:gd name="connsiteY142" fmla="*/ 11303 h 440150"/>
              <a:gd name="connsiteX143" fmla="*/ 89515 w 437525"/>
              <a:gd name="connsiteY143" fmla="*/ 19524 h 440150"/>
              <a:gd name="connsiteX144" fmla="*/ 89515 w 437525"/>
              <a:gd name="connsiteY144" fmla="*/ 58687 h 440150"/>
              <a:gd name="connsiteX145" fmla="*/ 100818 w 437525"/>
              <a:gd name="connsiteY145" fmla="*/ 58687 h 440150"/>
              <a:gd name="connsiteX146" fmla="*/ 100818 w 437525"/>
              <a:gd name="connsiteY146" fmla="*/ 20095 h 440150"/>
              <a:gd name="connsiteX147" fmla="*/ 109039 w 437525"/>
              <a:gd name="connsiteY147" fmla="*/ 11874 h 440150"/>
              <a:gd name="connsiteX148" fmla="*/ 117031 w 437525"/>
              <a:gd name="connsiteY148" fmla="*/ 18268 h 440150"/>
              <a:gd name="connsiteX149" fmla="*/ 117031 w 437525"/>
              <a:gd name="connsiteY149" fmla="*/ 19638 h 440150"/>
              <a:gd name="connsiteX150" fmla="*/ 117031 w 437525"/>
              <a:gd name="connsiteY150" fmla="*/ 58801 h 440150"/>
              <a:gd name="connsiteX151" fmla="*/ 117260 w 437525"/>
              <a:gd name="connsiteY151" fmla="*/ 64395 h 440150"/>
              <a:gd name="connsiteX152" fmla="*/ 128563 w 437525"/>
              <a:gd name="connsiteY152" fmla="*/ 64395 h 440150"/>
              <a:gd name="connsiteX153" fmla="*/ 128563 w 437525"/>
              <a:gd name="connsiteY153" fmla="*/ 20095 h 440150"/>
              <a:gd name="connsiteX154" fmla="*/ 128449 w 437525"/>
              <a:gd name="connsiteY154" fmla="*/ 17926 h 440150"/>
              <a:gd name="connsiteX155" fmla="*/ 136556 w 437525"/>
              <a:gd name="connsiteY155" fmla="*/ 11303 h 440150"/>
              <a:gd name="connsiteX156" fmla="*/ 144776 w 437525"/>
              <a:gd name="connsiteY156" fmla="*/ 19524 h 440150"/>
              <a:gd name="connsiteX157" fmla="*/ 144776 w 437525"/>
              <a:gd name="connsiteY157" fmla="*/ 53549 h 440150"/>
              <a:gd name="connsiteX158" fmla="*/ 144548 w 437525"/>
              <a:gd name="connsiteY158" fmla="*/ 56746 h 440150"/>
              <a:gd name="connsiteX159" fmla="*/ 144548 w 437525"/>
              <a:gd name="connsiteY159" fmla="*/ 80380 h 440150"/>
              <a:gd name="connsiteX160" fmla="*/ 144776 w 437525"/>
              <a:gd name="connsiteY160" fmla="*/ 85975 h 440150"/>
              <a:gd name="connsiteX161" fmla="*/ 156080 w 437525"/>
              <a:gd name="connsiteY161" fmla="*/ 85975 h 440150"/>
              <a:gd name="connsiteX162" fmla="*/ 156080 w 437525"/>
              <a:gd name="connsiteY162" fmla="*/ 54234 h 440150"/>
              <a:gd name="connsiteX163" fmla="*/ 167497 w 437525"/>
              <a:gd name="connsiteY163" fmla="*/ 40533 h 440150"/>
              <a:gd name="connsiteX164" fmla="*/ 167497 w 437525"/>
              <a:gd name="connsiteY164" fmla="*/ 132216 h 440150"/>
              <a:gd name="connsiteX165" fmla="*/ 148544 w 437525"/>
              <a:gd name="connsiteY165" fmla="*/ 151170 h 440150"/>
              <a:gd name="connsiteX166" fmla="*/ 137126 w 437525"/>
              <a:gd name="connsiteY166" fmla="*/ 151170 h 440150"/>
              <a:gd name="connsiteX167" fmla="*/ 137126 w 437525"/>
              <a:gd name="connsiteY167" fmla="*/ 258724 h 440150"/>
              <a:gd name="connsiteX168" fmla="*/ 66565 w 437525"/>
              <a:gd name="connsiteY168" fmla="*/ 258724 h 440150"/>
              <a:gd name="connsiteX169" fmla="*/ 66565 w 437525"/>
              <a:gd name="connsiteY169" fmla="*/ 154481 h 440150"/>
              <a:gd name="connsiteX170" fmla="*/ 58459 w 437525"/>
              <a:gd name="connsiteY170" fmla="*/ 154481 h 440150"/>
              <a:gd name="connsiteX171" fmla="*/ 48183 w 437525"/>
              <a:gd name="connsiteY171" fmla="*/ 144205 h 440150"/>
              <a:gd name="connsiteX172" fmla="*/ 258839 w 437525"/>
              <a:gd name="connsiteY172" fmla="*/ 307934 h 440150"/>
              <a:gd name="connsiteX173" fmla="*/ 258839 w 437525"/>
              <a:gd name="connsiteY173" fmla="*/ 369018 h 440150"/>
              <a:gd name="connsiteX174" fmla="*/ 166356 w 437525"/>
              <a:gd name="connsiteY174" fmla="*/ 369018 h 440150"/>
              <a:gd name="connsiteX175" fmla="*/ 166356 w 437525"/>
              <a:gd name="connsiteY175" fmla="*/ 377125 h 440150"/>
              <a:gd name="connsiteX176" fmla="*/ 156080 w 437525"/>
              <a:gd name="connsiteY176" fmla="*/ 387401 h 440150"/>
              <a:gd name="connsiteX177" fmla="*/ 35395 w 437525"/>
              <a:gd name="connsiteY177" fmla="*/ 387401 h 440150"/>
              <a:gd name="connsiteX178" fmla="*/ 28430 w 437525"/>
              <a:gd name="connsiteY178" fmla="*/ 380436 h 440150"/>
              <a:gd name="connsiteX179" fmla="*/ 33225 w 437525"/>
              <a:gd name="connsiteY179" fmla="*/ 373814 h 440150"/>
              <a:gd name="connsiteX180" fmla="*/ 70447 w 437525"/>
              <a:gd name="connsiteY180" fmla="*/ 373814 h 440150"/>
              <a:gd name="connsiteX181" fmla="*/ 76042 w 437525"/>
              <a:gd name="connsiteY181" fmla="*/ 373471 h 440150"/>
              <a:gd name="connsiteX182" fmla="*/ 76042 w 437525"/>
              <a:gd name="connsiteY182" fmla="*/ 362168 h 440150"/>
              <a:gd name="connsiteX183" fmla="*/ 35395 w 437525"/>
              <a:gd name="connsiteY183" fmla="*/ 362168 h 440150"/>
              <a:gd name="connsiteX184" fmla="*/ 31855 w 437525"/>
              <a:gd name="connsiteY184" fmla="*/ 362510 h 440150"/>
              <a:gd name="connsiteX185" fmla="*/ 31284 w 437525"/>
              <a:gd name="connsiteY185" fmla="*/ 362510 h 440150"/>
              <a:gd name="connsiteX186" fmla="*/ 23064 w 437525"/>
              <a:gd name="connsiteY186" fmla="*/ 354289 h 440150"/>
              <a:gd name="connsiteX187" fmla="*/ 31284 w 437525"/>
              <a:gd name="connsiteY187" fmla="*/ 346069 h 440150"/>
              <a:gd name="connsiteX188" fmla="*/ 70447 w 437525"/>
              <a:gd name="connsiteY188" fmla="*/ 346069 h 440150"/>
              <a:gd name="connsiteX189" fmla="*/ 70447 w 437525"/>
              <a:gd name="connsiteY189" fmla="*/ 334765 h 440150"/>
              <a:gd name="connsiteX190" fmla="*/ 31855 w 437525"/>
              <a:gd name="connsiteY190" fmla="*/ 334765 h 440150"/>
              <a:gd name="connsiteX191" fmla="*/ 23635 w 437525"/>
              <a:gd name="connsiteY191" fmla="*/ 326545 h 440150"/>
              <a:gd name="connsiteX192" fmla="*/ 30029 w 437525"/>
              <a:gd name="connsiteY192" fmla="*/ 318552 h 440150"/>
              <a:gd name="connsiteX193" fmla="*/ 31399 w 437525"/>
              <a:gd name="connsiteY193" fmla="*/ 318552 h 440150"/>
              <a:gd name="connsiteX194" fmla="*/ 70561 w 437525"/>
              <a:gd name="connsiteY194" fmla="*/ 318552 h 440150"/>
              <a:gd name="connsiteX195" fmla="*/ 76156 w 437525"/>
              <a:gd name="connsiteY195" fmla="*/ 318324 h 440150"/>
              <a:gd name="connsiteX196" fmla="*/ 76156 w 437525"/>
              <a:gd name="connsiteY196" fmla="*/ 307020 h 440150"/>
              <a:gd name="connsiteX197" fmla="*/ 31855 w 437525"/>
              <a:gd name="connsiteY197" fmla="*/ 307020 h 440150"/>
              <a:gd name="connsiteX198" fmla="*/ 29800 w 437525"/>
              <a:gd name="connsiteY198" fmla="*/ 307135 h 440150"/>
              <a:gd name="connsiteX199" fmla="*/ 23178 w 437525"/>
              <a:gd name="connsiteY199" fmla="*/ 299028 h 440150"/>
              <a:gd name="connsiteX200" fmla="*/ 31399 w 437525"/>
              <a:gd name="connsiteY200" fmla="*/ 290807 h 440150"/>
              <a:gd name="connsiteX201" fmla="*/ 65423 w 437525"/>
              <a:gd name="connsiteY201" fmla="*/ 290807 h 440150"/>
              <a:gd name="connsiteX202" fmla="*/ 68734 w 437525"/>
              <a:gd name="connsiteY202" fmla="*/ 291036 h 440150"/>
              <a:gd name="connsiteX203" fmla="*/ 92369 w 437525"/>
              <a:gd name="connsiteY203" fmla="*/ 291036 h 440150"/>
              <a:gd name="connsiteX204" fmla="*/ 97964 w 437525"/>
              <a:gd name="connsiteY204" fmla="*/ 290807 h 440150"/>
              <a:gd name="connsiteX205" fmla="*/ 97964 w 437525"/>
              <a:gd name="connsiteY205" fmla="*/ 279504 h 440150"/>
              <a:gd name="connsiteX206" fmla="*/ 65994 w 437525"/>
              <a:gd name="connsiteY206" fmla="*/ 279504 h 440150"/>
              <a:gd name="connsiteX207" fmla="*/ 52293 w 437525"/>
              <a:gd name="connsiteY207" fmla="*/ 268086 h 440150"/>
              <a:gd name="connsiteX208" fmla="*/ 143977 w 437525"/>
              <a:gd name="connsiteY208" fmla="*/ 268086 h 440150"/>
              <a:gd name="connsiteX209" fmla="*/ 162930 w 437525"/>
              <a:gd name="connsiteY209" fmla="*/ 287040 h 440150"/>
              <a:gd name="connsiteX210" fmla="*/ 162930 w 437525"/>
              <a:gd name="connsiteY210" fmla="*/ 298457 h 440150"/>
              <a:gd name="connsiteX211" fmla="*/ 260437 w 437525"/>
              <a:gd name="connsiteY211" fmla="*/ 298457 h 440150"/>
              <a:gd name="connsiteX212" fmla="*/ 258839 w 437525"/>
              <a:gd name="connsiteY212" fmla="*/ 307934 h 440150"/>
              <a:gd name="connsiteX213" fmla="*/ 174234 w 437525"/>
              <a:gd name="connsiteY213" fmla="*/ 287268 h 440150"/>
              <a:gd name="connsiteX214" fmla="*/ 174234 w 437525"/>
              <a:gd name="connsiteY214" fmla="*/ 287040 h 440150"/>
              <a:gd name="connsiteX215" fmla="*/ 148316 w 437525"/>
              <a:gd name="connsiteY215" fmla="*/ 257239 h 440150"/>
              <a:gd name="connsiteX216" fmla="*/ 148316 w 437525"/>
              <a:gd name="connsiteY216" fmla="*/ 162473 h 440150"/>
              <a:gd name="connsiteX217" fmla="*/ 148430 w 437525"/>
              <a:gd name="connsiteY217" fmla="*/ 162473 h 440150"/>
              <a:gd name="connsiteX218" fmla="*/ 170466 w 437525"/>
              <a:gd name="connsiteY218" fmla="*/ 152882 h 440150"/>
              <a:gd name="connsiteX219" fmla="*/ 263292 w 437525"/>
              <a:gd name="connsiteY219" fmla="*/ 152882 h 440150"/>
              <a:gd name="connsiteX220" fmla="*/ 263292 w 437525"/>
              <a:gd name="connsiteY220" fmla="*/ 152996 h 440150"/>
              <a:gd name="connsiteX221" fmla="*/ 289210 w 437525"/>
              <a:gd name="connsiteY221" fmla="*/ 182796 h 440150"/>
              <a:gd name="connsiteX222" fmla="*/ 289210 w 437525"/>
              <a:gd name="connsiteY222" fmla="*/ 277563 h 440150"/>
              <a:gd name="connsiteX223" fmla="*/ 288982 w 437525"/>
              <a:gd name="connsiteY223" fmla="*/ 277563 h 440150"/>
              <a:gd name="connsiteX224" fmla="*/ 266945 w 437525"/>
              <a:gd name="connsiteY224" fmla="*/ 287154 h 440150"/>
              <a:gd name="connsiteX225" fmla="*/ 174234 w 437525"/>
              <a:gd name="connsiteY225" fmla="*/ 287154 h 440150"/>
              <a:gd name="connsiteX226" fmla="*/ 389343 w 437525"/>
              <a:gd name="connsiteY226" fmla="*/ 416516 h 440150"/>
              <a:gd name="connsiteX227" fmla="*/ 382378 w 437525"/>
              <a:gd name="connsiteY227" fmla="*/ 423480 h 440150"/>
              <a:gd name="connsiteX228" fmla="*/ 375756 w 437525"/>
              <a:gd name="connsiteY228" fmla="*/ 418685 h 440150"/>
              <a:gd name="connsiteX229" fmla="*/ 375756 w 437525"/>
              <a:gd name="connsiteY229" fmla="*/ 381463 h 440150"/>
              <a:gd name="connsiteX230" fmla="*/ 375413 w 437525"/>
              <a:gd name="connsiteY230" fmla="*/ 375869 h 440150"/>
              <a:gd name="connsiteX231" fmla="*/ 364110 w 437525"/>
              <a:gd name="connsiteY231" fmla="*/ 375869 h 440150"/>
              <a:gd name="connsiteX232" fmla="*/ 364110 w 437525"/>
              <a:gd name="connsiteY232" fmla="*/ 416516 h 440150"/>
              <a:gd name="connsiteX233" fmla="*/ 364452 w 437525"/>
              <a:gd name="connsiteY233" fmla="*/ 420055 h 440150"/>
              <a:gd name="connsiteX234" fmla="*/ 364452 w 437525"/>
              <a:gd name="connsiteY234" fmla="*/ 420740 h 440150"/>
              <a:gd name="connsiteX235" fmla="*/ 356232 w 437525"/>
              <a:gd name="connsiteY235" fmla="*/ 428961 h 440150"/>
              <a:gd name="connsiteX236" fmla="*/ 348011 w 437525"/>
              <a:gd name="connsiteY236" fmla="*/ 420740 h 440150"/>
              <a:gd name="connsiteX237" fmla="*/ 348011 w 437525"/>
              <a:gd name="connsiteY237" fmla="*/ 381578 h 440150"/>
              <a:gd name="connsiteX238" fmla="*/ 336708 w 437525"/>
              <a:gd name="connsiteY238" fmla="*/ 381578 h 440150"/>
              <a:gd name="connsiteX239" fmla="*/ 336708 w 437525"/>
              <a:gd name="connsiteY239" fmla="*/ 420169 h 440150"/>
              <a:gd name="connsiteX240" fmla="*/ 328487 w 437525"/>
              <a:gd name="connsiteY240" fmla="*/ 428390 h 440150"/>
              <a:gd name="connsiteX241" fmla="*/ 320494 w 437525"/>
              <a:gd name="connsiteY241" fmla="*/ 421996 h 440150"/>
              <a:gd name="connsiteX242" fmla="*/ 320494 w 437525"/>
              <a:gd name="connsiteY242" fmla="*/ 420626 h 440150"/>
              <a:gd name="connsiteX243" fmla="*/ 320494 w 437525"/>
              <a:gd name="connsiteY243" fmla="*/ 381463 h 440150"/>
              <a:gd name="connsiteX244" fmla="*/ 320266 w 437525"/>
              <a:gd name="connsiteY244" fmla="*/ 375869 h 440150"/>
              <a:gd name="connsiteX245" fmla="*/ 308963 w 437525"/>
              <a:gd name="connsiteY245" fmla="*/ 375869 h 440150"/>
              <a:gd name="connsiteX246" fmla="*/ 308963 w 437525"/>
              <a:gd name="connsiteY246" fmla="*/ 420169 h 440150"/>
              <a:gd name="connsiteX247" fmla="*/ 309077 w 437525"/>
              <a:gd name="connsiteY247" fmla="*/ 422339 h 440150"/>
              <a:gd name="connsiteX248" fmla="*/ 300970 w 437525"/>
              <a:gd name="connsiteY248" fmla="*/ 428961 h 440150"/>
              <a:gd name="connsiteX249" fmla="*/ 292749 w 437525"/>
              <a:gd name="connsiteY249" fmla="*/ 420740 h 440150"/>
              <a:gd name="connsiteX250" fmla="*/ 292749 w 437525"/>
              <a:gd name="connsiteY250" fmla="*/ 386716 h 440150"/>
              <a:gd name="connsiteX251" fmla="*/ 292978 w 437525"/>
              <a:gd name="connsiteY251" fmla="*/ 383519 h 440150"/>
              <a:gd name="connsiteX252" fmla="*/ 292978 w 437525"/>
              <a:gd name="connsiteY252" fmla="*/ 359884 h 440150"/>
              <a:gd name="connsiteX253" fmla="*/ 292749 w 437525"/>
              <a:gd name="connsiteY253" fmla="*/ 354289 h 440150"/>
              <a:gd name="connsiteX254" fmla="*/ 281446 w 437525"/>
              <a:gd name="connsiteY254" fmla="*/ 354289 h 440150"/>
              <a:gd name="connsiteX255" fmla="*/ 281446 w 437525"/>
              <a:gd name="connsiteY255" fmla="*/ 386030 h 440150"/>
              <a:gd name="connsiteX256" fmla="*/ 270028 w 437525"/>
              <a:gd name="connsiteY256" fmla="*/ 399846 h 440150"/>
              <a:gd name="connsiteX257" fmla="*/ 270028 w 437525"/>
              <a:gd name="connsiteY257" fmla="*/ 308162 h 440150"/>
              <a:gd name="connsiteX258" fmla="*/ 288982 w 437525"/>
              <a:gd name="connsiteY258" fmla="*/ 289209 h 440150"/>
              <a:gd name="connsiteX259" fmla="*/ 300399 w 437525"/>
              <a:gd name="connsiteY259" fmla="*/ 289209 h 440150"/>
              <a:gd name="connsiteX260" fmla="*/ 300399 w 437525"/>
              <a:gd name="connsiteY260" fmla="*/ 183596 h 440150"/>
              <a:gd name="connsiteX261" fmla="*/ 370846 w 437525"/>
              <a:gd name="connsiteY261" fmla="*/ 183596 h 440150"/>
              <a:gd name="connsiteX262" fmla="*/ 370846 w 437525"/>
              <a:gd name="connsiteY262" fmla="*/ 285898 h 440150"/>
              <a:gd name="connsiteX263" fmla="*/ 378953 w 437525"/>
              <a:gd name="connsiteY263" fmla="*/ 285898 h 440150"/>
              <a:gd name="connsiteX264" fmla="*/ 389229 w 437525"/>
              <a:gd name="connsiteY264" fmla="*/ 296174 h 440150"/>
              <a:gd name="connsiteX265" fmla="*/ 389229 w 437525"/>
              <a:gd name="connsiteY265" fmla="*/ 416516 h 4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437525" h="440150">
                <a:moveTo>
                  <a:pt x="400647" y="298571"/>
                </a:moveTo>
                <a:lnTo>
                  <a:pt x="437526" y="298571"/>
                </a:lnTo>
                <a:lnTo>
                  <a:pt x="437526" y="287268"/>
                </a:lnTo>
                <a:lnTo>
                  <a:pt x="398706" y="287268"/>
                </a:lnTo>
                <a:cubicBezTo>
                  <a:pt x="395737" y="280646"/>
                  <a:pt x="389571" y="275622"/>
                  <a:pt x="382150" y="274594"/>
                </a:cubicBezTo>
                <a:lnTo>
                  <a:pt x="382150" y="183253"/>
                </a:lnTo>
                <a:lnTo>
                  <a:pt x="397450" y="183253"/>
                </a:lnTo>
                <a:lnTo>
                  <a:pt x="397450" y="177659"/>
                </a:lnTo>
                <a:cubicBezTo>
                  <a:pt x="397450" y="171265"/>
                  <a:pt x="395394" y="165327"/>
                  <a:pt x="391741" y="160646"/>
                </a:cubicBezTo>
                <a:lnTo>
                  <a:pt x="406127" y="160646"/>
                </a:lnTo>
                <a:cubicBezTo>
                  <a:pt x="416860" y="160646"/>
                  <a:pt x="425651" y="151855"/>
                  <a:pt x="425651" y="141122"/>
                </a:cubicBezTo>
                <a:cubicBezTo>
                  <a:pt x="425651" y="135642"/>
                  <a:pt x="423368" y="130618"/>
                  <a:pt x="419714" y="127078"/>
                </a:cubicBezTo>
                <a:cubicBezTo>
                  <a:pt x="423025" y="123539"/>
                  <a:pt x="425080" y="118858"/>
                  <a:pt x="425080" y="113606"/>
                </a:cubicBezTo>
                <a:cubicBezTo>
                  <a:pt x="425080" y="108353"/>
                  <a:pt x="423025" y="103558"/>
                  <a:pt x="419600" y="100019"/>
                </a:cubicBezTo>
                <a:cubicBezTo>
                  <a:pt x="423368" y="96479"/>
                  <a:pt x="425651" y="91455"/>
                  <a:pt x="425651" y="85861"/>
                </a:cubicBezTo>
                <a:cubicBezTo>
                  <a:pt x="425651" y="79238"/>
                  <a:pt x="422340" y="73301"/>
                  <a:pt x="417202" y="69762"/>
                </a:cubicBezTo>
                <a:cubicBezTo>
                  <a:pt x="419143" y="66907"/>
                  <a:pt x="420285" y="63368"/>
                  <a:pt x="420285" y="59600"/>
                </a:cubicBezTo>
                <a:cubicBezTo>
                  <a:pt x="420285" y="49553"/>
                  <a:pt x="412064" y="41332"/>
                  <a:pt x="402017" y="41332"/>
                </a:cubicBezTo>
                <a:lnTo>
                  <a:pt x="382150" y="41332"/>
                </a:lnTo>
                <a:lnTo>
                  <a:pt x="382150" y="14386"/>
                </a:lnTo>
                <a:lnTo>
                  <a:pt x="370846" y="14386"/>
                </a:lnTo>
                <a:lnTo>
                  <a:pt x="370846" y="41446"/>
                </a:lnTo>
                <a:lnTo>
                  <a:pt x="300399" y="41446"/>
                </a:lnTo>
                <a:lnTo>
                  <a:pt x="300399" y="14386"/>
                </a:lnTo>
                <a:lnTo>
                  <a:pt x="289096" y="14386"/>
                </a:lnTo>
                <a:lnTo>
                  <a:pt x="289096" y="41446"/>
                </a:lnTo>
                <a:lnTo>
                  <a:pt x="281446" y="41446"/>
                </a:lnTo>
                <a:cubicBezTo>
                  <a:pt x="270599" y="41446"/>
                  <a:pt x="261693" y="49438"/>
                  <a:pt x="260095" y="59828"/>
                </a:cubicBezTo>
                <a:lnTo>
                  <a:pt x="178573" y="59828"/>
                </a:lnTo>
                <a:lnTo>
                  <a:pt x="178573" y="28316"/>
                </a:lnTo>
                <a:lnTo>
                  <a:pt x="172978" y="28316"/>
                </a:lnTo>
                <a:cubicBezTo>
                  <a:pt x="166584" y="28316"/>
                  <a:pt x="160761" y="30371"/>
                  <a:pt x="155966" y="34025"/>
                </a:cubicBezTo>
                <a:lnTo>
                  <a:pt x="155966" y="19524"/>
                </a:lnTo>
                <a:cubicBezTo>
                  <a:pt x="155966" y="8792"/>
                  <a:pt x="147174" y="0"/>
                  <a:pt x="136441" y="0"/>
                </a:cubicBezTo>
                <a:cubicBezTo>
                  <a:pt x="130961" y="0"/>
                  <a:pt x="125937" y="2284"/>
                  <a:pt x="122398" y="5937"/>
                </a:cubicBezTo>
                <a:cubicBezTo>
                  <a:pt x="115319" y="-799"/>
                  <a:pt x="102302" y="-685"/>
                  <a:pt x="95338" y="6051"/>
                </a:cubicBezTo>
                <a:cubicBezTo>
                  <a:pt x="91912" y="2284"/>
                  <a:pt x="86889" y="0"/>
                  <a:pt x="81408" y="0"/>
                </a:cubicBezTo>
                <a:cubicBezTo>
                  <a:pt x="74786" y="0"/>
                  <a:pt x="68849" y="3311"/>
                  <a:pt x="65309" y="8449"/>
                </a:cubicBezTo>
                <a:cubicBezTo>
                  <a:pt x="62455" y="6508"/>
                  <a:pt x="58915" y="5366"/>
                  <a:pt x="55147" y="5366"/>
                </a:cubicBezTo>
                <a:cubicBezTo>
                  <a:pt x="45100" y="5366"/>
                  <a:pt x="36879" y="13587"/>
                  <a:pt x="36879" y="23635"/>
                </a:cubicBezTo>
                <a:lnTo>
                  <a:pt x="36879" y="59828"/>
                </a:lnTo>
                <a:lnTo>
                  <a:pt x="0" y="59828"/>
                </a:lnTo>
                <a:lnTo>
                  <a:pt x="0" y="71132"/>
                </a:lnTo>
                <a:lnTo>
                  <a:pt x="36879" y="71132"/>
                </a:lnTo>
                <a:lnTo>
                  <a:pt x="36879" y="141579"/>
                </a:lnTo>
                <a:lnTo>
                  <a:pt x="0" y="141579"/>
                </a:lnTo>
                <a:lnTo>
                  <a:pt x="0" y="152882"/>
                </a:lnTo>
                <a:lnTo>
                  <a:pt x="38820" y="152882"/>
                </a:lnTo>
                <a:cubicBezTo>
                  <a:pt x="41789" y="159504"/>
                  <a:pt x="47954" y="164528"/>
                  <a:pt x="55376" y="165556"/>
                </a:cubicBezTo>
                <a:lnTo>
                  <a:pt x="55376" y="256783"/>
                </a:lnTo>
                <a:lnTo>
                  <a:pt x="40076" y="256783"/>
                </a:lnTo>
                <a:lnTo>
                  <a:pt x="40076" y="262377"/>
                </a:lnTo>
                <a:cubicBezTo>
                  <a:pt x="40076" y="268771"/>
                  <a:pt x="42131" y="274708"/>
                  <a:pt x="45785" y="279390"/>
                </a:cubicBezTo>
                <a:lnTo>
                  <a:pt x="31284" y="279390"/>
                </a:lnTo>
                <a:cubicBezTo>
                  <a:pt x="20552" y="279390"/>
                  <a:pt x="11760" y="288181"/>
                  <a:pt x="11760" y="298914"/>
                </a:cubicBezTo>
                <a:cubicBezTo>
                  <a:pt x="11760" y="304394"/>
                  <a:pt x="14044" y="309418"/>
                  <a:pt x="17697" y="312958"/>
                </a:cubicBezTo>
                <a:cubicBezTo>
                  <a:pt x="14386" y="316497"/>
                  <a:pt x="12331" y="321178"/>
                  <a:pt x="12331" y="326430"/>
                </a:cubicBezTo>
                <a:cubicBezTo>
                  <a:pt x="12331" y="331682"/>
                  <a:pt x="14386" y="336478"/>
                  <a:pt x="17812" y="340017"/>
                </a:cubicBezTo>
                <a:cubicBezTo>
                  <a:pt x="14044" y="343557"/>
                  <a:pt x="11760" y="348581"/>
                  <a:pt x="11760" y="354175"/>
                </a:cubicBezTo>
                <a:cubicBezTo>
                  <a:pt x="11760" y="360797"/>
                  <a:pt x="15071" y="366735"/>
                  <a:pt x="20209" y="370274"/>
                </a:cubicBezTo>
                <a:cubicBezTo>
                  <a:pt x="18268" y="373243"/>
                  <a:pt x="17127" y="376668"/>
                  <a:pt x="17127" y="380436"/>
                </a:cubicBezTo>
                <a:cubicBezTo>
                  <a:pt x="17127" y="390483"/>
                  <a:pt x="25347" y="398704"/>
                  <a:pt x="35395" y="398704"/>
                </a:cubicBezTo>
                <a:lnTo>
                  <a:pt x="55262" y="398704"/>
                </a:lnTo>
                <a:lnTo>
                  <a:pt x="55262" y="425764"/>
                </a:lnTo>
                <a:lnTo>
                  <a:pt x="60856" y="425764"/>
                </a:lnTo>
                <a:lnTo>
                  <a:pt x="66451" y="425764"/>
                </a:lnTo>
                <a:lnTo>
                  <a:pt x="66451" y="398704"/>
                </a:lnTo>
                <a:lnTo>
                  <a:pt x="137012" y="398704"/>
                </a:lnTo>
                <a:lnTo>
                  <a:pt x="137012" y="425764"/>
                </a:lnTo>
                <a:lnTo>
                  <a:pt x="142607" y="425764"/>
                </a:lnTo>
                <a:lnTo>
                  <a:pt x="148202" y="425764"/>
                </a:lnTo>
                <a:lnTo>
                  <a:pt x="148202" y="398704"/>
                </a:lnTo>
                <a:lnTo>
                  <a:pt x="155851" y="398704"/>
                </a:lnTo>
                <a:cubicBezTo>
                  <a:pt x="166698" y="398704"/>
                  <a:pt x="175718" y="390712"/>
                  <a:pt x="177202" y="380322"/>
                </a:cubicBezTo>
                <a:lnTo>
                  <a:pt x="258725" y="380322"/>
                </a:lnTo>
                <a:lnTo>
                  <a:pt x="258725" y="411949"/>
                </a:lnTo>
                <a:lnTo>
                  <a:pt x="264319" y="411949"/>
                </a:lnTo>
                <a:cubicBezTo>
                  <a:pt x="270713" y="411949"/>
                  <a:pt x="276650" y="409893"/>
                  <a:pt x="281332" y="406240"/>
                </a:cubicBezTo>
                <a:lnTo>
                  <a:pt x="281332" y="420626"/>
                </a:lnTo>
                <a:cubicBezTo>
                  <a:pt x="281332" y="431358"/>
                  <a:pt x="290123" y="440150"/>
                  <a:pt x="300856" y="440150"/>
                </a:cubicBezTo>
                <a:cubicBezTo>
                  <a:pt x="306336" y="440150"/>
                  <a:pt x="311360" y="437867"/>
                  <a:pt x="314900" y="434213"/>
                </a:cubicBezTo>
                <a:cubicBezTo>
                  <a:pt x="321979" y="440949"/>
                  <a:pt x="334995" y="440835"/>
                  <a:pt x="341960" y="434099"/>
                </a:cubicBezTo>
                <a:cubicBezTo>
                  <a:pt x="345499" y="437867"/>
                  <a:pt x="350523" y="440150"/>
                  <a:pt x="356118" y="440150"/>
                </a:cubicBezTo>
                <a:cubicBezTo>
                  <a:pt x="362740" y="440150"/>
                  <a:pt x="368677" y="436839"/>
                  <a:pt x="372217" y="431701"/>
                </a:cubicBezTo>
                <a:cubicBezTo>
                  <a:pt x="375071" y="433642"/>
                  <a:pt x="378610" y="434784"/>
                  <a:pt x="382378" y="434784"/>
                </a:cubicBezTo>
                <a:cubicBezTo>
                  <a:pt x="392426" y="434784"/>
                  <a:pt x="400647" y="426563"/>
                  <a:pt x="400647" y="416516"/>
                </a:cubicBezTo>
                <a:lnTo>
                  <a:pt x="400647" y="380322"/>
                </a:lnTo>
                <a:lnTo>
                  <a:pt x="437526" y="380322"/>
                </a:lnTo>
                <a:lnTo>
                  <a:pt x="437526" y="369018"/>
                </a:lnTo>
                <a:lnTo>
                  <a:pt x="400647" y="369018"/>
                </a:lnTo>
                <a:lnTo>
                  <a:pt x="400647" y="298571"/>
                </a:lnTo>
                <a:close/>
                <a:moveTo>
                  <a:pt x="178801" y="132216"/>
                </a:moveTo>
                <a:lnTo>
                  <a:pt x="178801" y="71132"/>
                </a:lnTo>
                <a:lnTo>
                  <a:pt x="271398" y="71132"/>
                </a:lnTo>
                <a:lnTo>
                  <a:pt x="271398" y="63025"/>
                </a:lnTo>
                <a:cubicBezTo>
                  <a:pt x="271398" y="57317"/>
                  <a:pt x="275965" y="52750"/>
                  <a:pt x="281674" y="52750"/>
                </a:cubicBezTo>
                <a:lnTo>
                  <a:pt x="402245" y="52750"/>
                </a:lnTo>
                <a:cubicBezTo>
                  <a:pt x="406127" y="52750"/>
                  <a:pt x="409210" y="55946"/>
                  <a:pt x="409210" y="59714"/>
                </a:cubicBezTo>
                <a:cubicBezTo>
                  <a:pt x="409210" y="62797"/>
                  <a:pt x="407155" y="65423"/>
                  <a:pt x="404414" y="66336"/>
                </a:cubicBezTo>
                <a:lnTo>
                  <a:pt x="367193" y="66336"/>
                </a:lnTo>
                <a:lnTo>
                  <a:pt x="361598" y="66679"/>
                </a:lnTo>
                <a:lnTo>
                  <a:pt x="361598" y="77982"/>
                </a:lnTo>
                <a:lnTo>
                  <a:pt x="402245" y="77982"/>
                </a:lnTo>
                <a:cubicBezTo>
                  <a:pt x="403501" y="77982"/>
                  <a:pt x="404643" y="77868"/>
                  <a:pt x="405785" y="77640"/>
                </a:cubicBezTo>
                <a:lnTo>
                  <a:pt x="406470" y="77640"/>
                </a:lnTo>
                <a:cubicBezTo>
                  <a:pt x="411037" y="77640"/>
                  <a:pt x="414690" y="81294"/>
                  <a:pt x="414690" y="85861"/>
                </a:cubicBezTo>
                <a:cubicBezTo>
                  <a:pt x="414690" y="90428"/>
                  <a:pt x="411037" y="94081"/>
                  <a:pt x="406470" y="94081"/>
                </a:cubicBezTo>
                <a:lnTo>
                  <a:pt x="367307" y="94081"/>
                </a:lnTo>
                <a:lnTo>
                  <a:pt x="367307" y="105385"/>
                </a:lnTo>
                <a:lnTo>
                  <a:pt x="405899" y="105385"/>
                </a:lnTo>
                <a:cubicBezTo>
                  <a:pt x="410466" y="105385"/>
                  <a:pt x="414119" y="109038"/>
                  <a:pt x="414119" y="113606"/>
                </a:cubicBezTo>
                <a:cubicBezTo>
                  <a:pt x="414119" y="117488"/>
                  <a:pt x="411379" y="120799"/>
                  <a:pt x="407726" y="121598"/>
                </a:cubicBezTo>
                <a:cubicBezTo>
                  <a:pt x="407269" y="121598"/>
                  <a:pt x="406812" y="121598"/>
                  <a:pt x="406355" y="121598"/>
                </a:cubicBezTo>
                <a:lnTo>
                  <a:pt x="367193" y="121598"/>
                </a:lnTo>
                <a:lnTo>
                  <a:pt x="361598" y="121826"/>
                </a:lnTo>
                <a:lnTo>
                  <a:pt x="361598" y="133130"/>
                </a:lnTo>
                <a:lnTo>
                  <a:pt x="405899" y="133130"/>
                </a:lnTo>
                <a:cubicBezTo>
                  <a:pt x="406584" y="133130"/>
                  <a:pt x="407269" y="133130"/>
                  <a:pt x="407954" y="133016"/>
                </a:cubicBezTo>
                <a:cubicBezTo>
                  <a:pt x="411722" y="133701"/>
                  <a:pt x="414576" y="137126"/>
                  <a:pt x="414576" y="141122"/>
                </a:cubicBezTo>
                <a:cubicBezTo>
                  <a:pt x="414576" y="145689"/>
                  <a:pt x="410922" y="149343"/>
                  <a:pt x="406355" y="149343"/>
                </a:cubicBezTo>
                <a:lnTo>
                  <a:pt x="372331" y="149343"/>
                </a:lnTo>
                <a:cubicBezTo>
                  <a:pt x="371303" y="149229"/>
                  <a:pt x="370161" y="149114"/>
                  <a:pt x="369134" y="149114"/>
                </a:cubicBezTo>
                <a:lnTo>
                  <a:pt x="345499" y="149114"/>
                </a:lnTo>
                <a:lnTo>
                  <a:pt x="339904" y="149343"/>
                </a:lnTo>
                <a:lnTo>
                  <a:pt x="339904" y="160646"/>
                </a:lnTo>
                <a:lnTo>
                  <a:pt x="371760" y="160646"/>
                </a:lnTo>
                <a:cubicBezTo>
                  <a:pt x="378154" y="161560"/>
                  <a:pt x="383406" y="166013"/>
                  <a:pt x="385461" y="172064"/>
                </a:cubicBezTo>
                <a:lnTo>
                  <a:pt x="293777" y="172064"/>
                </a:lnTo>
                <a:cubicBezTo>
                  <a:pt x="283273" y="172064"/>
                  <a:pt x="274824" y="163501"/>
                  <a:pt x="274824" y="153111"/>
                </a:cubicBezTo>
                <a:lnTo>
                  <a:pt x="274824" y="141693"/>
                </a:lnTo>
                <a:lnTo>
                  <a:pt x="177317" y="141693"/>
                </a:lnTo>
                <a:cubicBezTo>
                  <a:pt x="178116" y="138610"/>
                  <a:pt x="178801" y="135527"/>
                  <a:pt x="178801" y="132216"/>
                </a:cubicBezTo>
                <a:moveTo>
                  <a:pt x="48183" y="144205"/>
                </a:moveTo>
                <a:lnTo>
                  <a:pt x="48183" y="23635"/>
                </a:lnTo>
                <a:cubicBezTo>
                  <a:pt x="48183" y="19753"/>
                  <a:pt x="51380" y="16670"/>
                  <a:pt x="55147" y="16670"/>
                </a:cubicBezTo>
                <a:cubicBezTo>
                  <a:pt x="58230" y="16670"/>
                  <a:pt x="60856" y="18725"/>
                  <a:pt x="61770" y="21465"/>
                </a:cubicBezTo>
                <a:lnTo>
                  <a:pt x="61770" y="58687"/>
                </a:lnTo>
                <a:lnTo>
                  <a:pt x="62112" y="64281"/>
                </a:lnTo>
                <a:lnTo>
                  <a:pt x="73416" y="64281"/>
                </a:lnTo>
                <a:lnTo>
                  <a:pt x="73416" y="23635"/>
                </a:lnTo>
                <a:cubicBezTo>
                  <a:pt x="73416" y="22379"/>
                  <a:pt x="73302" y="21237"/>
                  <a:pt x="73073" y="20095"/>
                </a:cubicBezTo>
                <a:lnTo>
                  <a:pt x="73073" y="19524"/>
                </a:lnTo>
                <a:cubicBezTo>
                  <a:pt x="73073" y="14957"/>
                  <a:pt x="76727" y="11303"/>
                  <a:pt x="81294" y="11303"/>
                </a:cubicBezTo>
                <a:cubicBezTo>
                  <a:pt x="85861" y="11303"/>
                  <a:pt x="89515" y="14957"/>
                  <a:pt x="89515" y="19524"/>
                </a:cubicBezTo>
                <a:lnTo>
                  <a:pt x="89515" y="58687"/>
                </a:lnTo>
                <a:lnTo>
                  <a:pt x="100818" y="58687"/>
                </a:lnTo>
                <a:lnTo>
                  <a:pt x="100818" y="20095"/>
                </a:lnTo>
                <a:cubicBezTo>
                  <a:pt x="100818" y="15528"/>
                  <a:pt x="104472" y="11874"/>
                  <a:pt x="109039" y="11874"/>
                </a:cubicBezTo>
                <a:cubicBezTo>
                  <a:pt x="112921" y="11874"/>
                  <a:pt x="116232" y="14615"/>
                  <a:pt x="117031" y="18268"/>
                </a:cubicBezTo>
                <a:cubicBezTo>
                  <a:pt x="117031" y="18725"/>
                  <a:pt x="117031" y="19182"/>
                  <a:pt x="117031" y="19638"/>
                </a:cubicBezTo>
                <a:lnTo>
                  <a:pt x="117031" y="58801"/>
                </a:lnTo>
                <a:lnTo>
                  <a:pt x="117260" y="64395"/>
                </a:lnTo>
                <a:lnTo>
                  <a:pt x="128563" y="64395"/>
                </a:lnTo>
                <a:lnTo>
                  <a:pt x="128563" y="20095"/>
                </a:lnTo>
                <a:cubicBezTo>
                  <a:pt x="128563" y="19410"/>
                  <a:pt x="128563" y="18725"/>
                  <a:pt x="128449" y="17926"/>
                </a:cubicBezTo>
                <a:cubicBezTo>
                  <a:pt x="129134" y="14158"/>
                  <a:pt x="132559" y="11303"/>
                  <a:pt x="136556" y="11303"/>
                </a:cubicBezTo>
                <a:cubicBezTo>
                  <a:pt x="141123" y="11303"/>
                  <a:pt x="144776" y="14957"/>
                  <a:pt x="144776" y="19524"/>
                </a:cubicBezTo>
                <a:lnTo>
                  <a:pt x="144776" y="53549"/>
                </a:lnTo>
                <a:cubicBezTo>
                  <a:pt x="144662" y="54576"/>
                  <a:pt x="144548" y="55718"/>
                  <a:pt x="144548" y="56746"/>
                </a:cubicBezTo>
                <a:lnTo>
                  <a:pt x="144548" y="80380"/>
                </a:lnTo>
                <a:lnTo>
                  <a:pt x="144776" y="85975"/>
                </a:lnTo>
                <a:lnTo>
                  <a:pt x="156080" y="85975"/>
                </a:lnTo>
                <a:lnTo>
                  <a:pt x="156080" y="54234"/>
                </a:lnTo>
                <a:cubicBezTo>
                  <a:pt x="156993" y="47840"/>
                  <a:pt x="161446" y="42588"/>
                  <a:pt x="167497" y="40533"/>
                </a:cubicBezTo>
                <a:lnTo>
                  <a:pt x="167497" y="132216"/>
                </a:lnTo>
                <a:cubicBezTo>
                  <a:pt x="167497" y="142721"/>
                  <a:pt x="158934" y="151170"/>
                  <a:pt x="148544" y="151170"/>
                </a:cubicBezTo>
                <a:lnTo>
                  <a:pt x="137126" y="151170"/>
                </a:lnTo>
                <a:lnTo>
                  <a:pt x="137126" y="258724"/>
                </a:lnTo>
                <a:lnTo>
                  <a:pt x="66565" y="258724"/>
                </a:lnTo>
                <a:lnTo>
                  <a:pt x="66565" y="154481"/>
                </a:lnTo>
                <a:lnTo>
                  <a:pt x="58459" y="154481"/>
                </a:lnTo>
                <a:cubicBezTo>
                  <a:pt x="52750" y="154481"/>
                  <a:pt x="48183" y="149914"/>
                  <a:pt x="48183" y="144205"/>
                </a:cubicBezTo>
                <a:moveTo>
                  <a:pt x="258839" y="307934"/>
                </a:moveTo>
                <a:lnTo>
                  <a:pt x="258839" y="369018"/>
                </a:lnTo>
                <a:lnTo>
                  <a:pt x="166356" y="369018"/>
                </a:lnTo>
                <a:lnTo>
                  <a:pt x="166356" y="377125"/>
                </a:lnTo>
                <a:cubicBezTo>
                  <a:pt x="166356" y="382834"/>
                  <a:pt x="161789" y="387401"/>
                  <a:pt x="156080" y="387401"/>
                </a:cubicBezTo>
                <a:lnTo>
                  <a:pt x="35395" y="387401"/>
                </a:lnTo>
                <a:cubicBezTo>
                  <a:pt x="31513" y="387401"/>
                  <a:pt x="28430" y="384204"/>
                  <a:pt x="28430" y="380436"/>
                </a:cubicBezTo>
                <a:cubicBezTo>
                  <a:pt x="28430" y="377353"/>
                  <a:pt x="30485" y="374727"/>
                  <a:pt x="33225" y="373814"/>
                </a:cubicBezTo>
                <a:lnTo>
                  <a:pt x="70447" y="373814"/>
                </a:lnTo>
                <a:lnTo>
                  <a:pt x="76042" y="373471"/>
                </a:lnTo>
                <a:lnTo>
                  <a:pt x="76042" y="362168"/>
                </a:lnTo>
                <a:lnTo>
                  <a:pt x="35395" y="362168"/>
                </a:lnTo>
                <a:cubicBezTo>
                  <a:pt x="34139" y="362168"/>
                  <a:pt x="32997" y="362282"/>
                  <a:pt x="31855" y="362510"/>
                </a:cubicBezTo>
                <a:lnTo>
                  <a:pt x="31284" y="362510"/>
                </a:lnTo>
                <a:cubicBezTo>
                  <a:pt x="26717" y="362510"/>
                  <a:pt x="23064" y="358856"/>
                  <a:pt x="23064" y="354289"/>
                </a:cubicBezTo>
                <a:cubicBezTo>
                  <a:pt x="23064" y="349722"/>
                  <a:pt x="26717" y="346069"/>
                  <a:pt x="31284" y="346069"/>
                </a:cubicBezTo>
                <a:lnTo>
                  <a:pt x="70447" y="346069"/>
                </a:lnTo>
                <a:lnTo>
                  <a:pt x="70447" y="334765"/>
                </a:lnTo>
                <a:lnTo>
                  <a:pt x="31855" y="334765"/>
                </a:lnTo>
                <a:cubicBezTo>
                  <a:pt x="27288" y="334765"/>
                  <a:pt x="23635" y="331112"/>
                  <a:pt x="23635" y="326545"/>
                </a:cubicBezTo>
                <a:cubicBezTo>
                  <a:pt x="23635" y="322663"/>
                  <a:pt x="26375" y="319351"/>
                  <a:pt x="30029" y="318552"/>
                </a:cubicBezTo>
                <a:cubicBezTo>
                  <a:pt x="30485" y="318552"/>
                  <a:pt x="30942" y="318552"/>
                  <a:pt x="31399" y="318552"/>
                </a:cubicBezTo>
                <a:lnTo>
                  <a:pt x="70561" y="318552"/>
                </a:lnTo>
                <a:lnTo>
                  <a:pt x="76156" y="318324"/>
                </a:lnTo>
                <a:lnTo>
                  <a:pt x="76156" y="307020"/>
                </a:lnTo>
                <a:lnTo>
                  <a:pt x="31855" y="307020"/>
                </a:lnTo>
                <a:cubicBezTo>
                  <a:pt x="31170" y="307020"/>
                  <a:pt x="30485" y="307020"/>
                  <a:pt x="29800" y="307135"/>
                </a:cubicBezTo>
                <a:cubicBezTo>
                  <a:pt x="26032" y="306450"/>
                  <a:pt x="23178" y="303024"/>
                  <a:pt x="23178" y="299028"/>
                </a:cubicBezTo>
                <a:cubicBezTo>
                  <a:pt x="23178" y="294461"/>
                  <a:pt x="26832" y="290807"/>
                  <a:pt x="31399" y="290807"/>
                </a:cubicBezTo>
                <a:lnTo>
                  <a:pt x="65423" y="290807"/>
                </a:lnTo>
                <a:cubicBezTo>
                  <a:pt x="66451" y="290922"/>
                  <a:pt x="67593" y="291036"/>
                  <a:pt x="68734" y="291036"/>
                </a:cubicBezTo>
                <a:lnTo>
                  <a:pt x="92369" y="291036"/>
                </a:lnTo>
                <a:lnTo>
                  <a:pt x="97964" y="290807"/>
                </a:lnTo>
                <a:lnTo>
                  <a:pt x="97964" y="279504"/>
                </a:lnTo>
                <a:lnTo>
                  <a:pt x="65994" y="279504"/>
                </a:lnTo>
                <a:cubicBezTo>
                  <a:pt x="59600" y="278590"/>
                  <a:pt x="54348" y="274023"/>
                  <a:pt x="52293" y="268086"/>
                </a:cubicBezTo>
                <a:lnTo>
                  <a:pt x="143977" y="268086"/>
                </a:lnTo>
                <a:cubicBezTo>
                  <a:pt x="154481" y="268086"/>
                  <a:pt x="162930" y="276649"/>
                  <a:pt x="162930" y="287040"/>
                </a:cubicBezTo>
                <a:lnTo>
                  <a:pt x="162930" y="298457"/>
                </a:lnTo>
                <a:lnTo>
                  <a:pt x="260437" y="298457"/>
                </a:lnTo>
                <a:cubicBezTo>
                  <a:pt x="259524" y="301540"/>
                  <a:pt x="258839" y="304623"/>
                  <a:pt x="258839" y="307934"/>
                </a:cubicBezTo>
                <a:moveTo>
                  <a:pt x="174234" y="287268"/>
                </a:moveTo>
                <a:lnTo>
                  <a:pt x="174234" y="287040"/>
                </a:lnTo>
                <a:cubicBezTo>
                  <a:pt x="174234" y="271854"/>
                  <a:pt x="162930" y="259295"/>
                  <a:pt x="148316" y="257239"/>
                </a:cubicBezTo>
                <a:lnTo>
                  <a:pt x="148316" y="162473"/>
                </a:lnTo>
                <a:lnTo>
                  <a:pt x="148430" y="162473"/>
                </a:lnTo>
                <a:cubicBezTo>
                  <a:pt x="157107" y="162473"/>
                  <a:pt x="164871" y="158705"/>
                  <a:pt x="170466" y="152882"/>
                </a:cubicBezTo>
                <a:lnTo>
                  <a:pt x="263292" y="152882"/>
                </a:lnTo>
                <a:lnTo>
                  <a:pt x="263292" y="152996"/>
                </a:lnTo>
                <a:cubicBezTo>
                  <a:pt x="263292" y="168182"/>
                  <a:pt x="274595" y="180741"/>
                  <a:pt x="289210" y="182796"/>
                </a:cubicBezTo>
                <a:lnTo>
                  <a:pt x="289210" y="277563"/>
                </a:lnTo>
                <a:lnTo>
                  <a:pt x="288982" y="277563"/>
                </a:lnTo>
                <a:cubicBezTo>
                  <a:pt x="280304" y="277563"/>
                  <a:pt x="272540" y="281331"/>
                  <a:pt x="266945" y="287154"/>
                </a:cubicBezTo>
                <a:lnTo>
                  <a:pt x="174234" y="287154"/>
                </a:lnTo>
                <a:close/>
                <a:moveTo>
                  <a:pt x="389343" y="416516"/>
                </a:moveTo>
                <a:cubicBezTo>
                  <a:pt x="389343" y="420398"/>
                  <a:pt x="386146" y="423480"/>
                  <a:pt x="382378" y="423480"/>
                </a:cubicBezTo>
                <a:cubicBezTo>
                  <a:pt x="379295" y="423480"/>
                  <a:pt x="376669" y="421425"/>
                  <a:pt x="375756" y="418685"/>
                </a:cubicBezTo>
                <a:lnTo>
                  <a:pt x="375756" y="381463"/>
                </a:lnTo>
                <a:lnTo>
                  <a:pt x="375413" y="375869"/>
                </a:lnTo>
                <a:lnTo>
                  <a:pt x="364110" y="375869"/>
                </a:lnTo>
                <a:lnTo>
                  <a:pt x="364110" y="416516"/>
                </a:lnTo>
                <a:cubicBezTo>
                  <a:pt x="364110" y="417772"/>
                  <a:pt x="364224" y="418913"/>
                  <a:pt x="364452" y="420055"/>
                </a:cubicBezTo>
                <a:lnTo>
                  <a:pt x="364452" y="420740"/>
                </a:lnTo>
                <a:cubicBezTo>
                  <a:pt x="364452" y="425307"/>
                  <a:pt x="360799" y="428961"/>
                  <a:pt x="356232" y="428961"/>
                </a:cubicBezTo>
                <a:cubicBezTo>
                  <a:pt x="351665" y="428961"/>
                  <a:pt x="348011" y="425307"/>
                  <a:pt x="348011" y="420740"/>
                </a:cubicBezTo>
                <a:lnTo>
                  <a:pt x="348011" y="381578"/>
                </a:lnTo>
                <a:lnTo>
                  <a:pt x="336708" y="381578"/>
                </a:lnTo>
                <a:lnTo>
                  <a:pt x="336708" y="420169"/>
                </a:lnTo>
                <a:cubicBezTo>
                  <a:pt x="336708" y="424736"/>
                  <a:pt x="333054" y="428390"/>
                  <a:pt x="328487" y="428390"/>
                </a:cubicBezTo>
                <a:cubicBezTo>
                  <a:pt x="324605" y="428390"/>
                  <a:pt x="321294" y="425650"/>
                  <a:pt x="320494" y="421996"/>
                </a:cubicBezTo>
                <a:cubicBezTo>
                  <a:pt x="320494" y="421539"/>
                  <a:pt x="320494" y="421083"/>
                  <a:pt x="320494" y="420626"/>
                </a:cubicBezTo>
                <a:lnTo>
                  <a:pt x="320494" y="381463"/>
                </a:lnTo>
                <a:lnTo>
                  <a:pt x="320266" y="375869"/>
                </a:lnTo>
                <a:lnTo>
                  <a:pt x="308963" y="375869"/>
                </a:lnTo>
                <a:lnTo>
                  <a:pt x="308963" y="420169"/>
                </a:lnTo>
                <a:cubicBezTo>
                  <a:pt x="308963" y="420854"/>
                  <a:pt x="308963" y="421539"/>
                  <a:pt x="309077" y="422339"/>
                </a:cubicBezTo>
                <a:cubicBezTo>
                  <a:pt x="308392" y="426106"/>
                  <a:pt x="304966" y="428961"/>
                  <a:pt x="300970" y="428961"/>
                </a:cubicBezTo>
                <a:cubicBezTo>
                  <a:pt x="296403" y="428961"/>
                  <a:pt x="292749" y="425307"/>
                  <a:pt x="292749" y="420740"/>
                </a:cubicBezTo>
                <a:lnTo>
                  <a:pt x="292749" y="386716"/>
                </a:lnTo>
                <a:cubicBezTo>
                  <a:pt x="292864" y="385688"/>
                  <a:pt x="292978" y="384660"/>
                  <a:pt x="292978" y="383519"/>
                </a:cubicBezTo>
                <a:lnTo>
                  <a:pt x="292978" y="359884"/>
                </a:lnTo>
                <a:lnTo>
                  <a:pt x="292749" y="354289"/>
                </a:lnTo>
                <a:lnTo>
                  <a:pt x="281446" y="354289"/>
                </a:lnTo>
                <a:lnTo>
                  <a:pt x="281446" y="386030"/>
                </a:lnTo>
                <a:cubicBezTo>
                  <a:pt x="280533" y="392424"/>
                  <a:pt x="276080" y="397676"/>
                  <a:pt x="270028" y="399846"/>
                </a:cubicBezTo>
                <a:lnTo>
                  <a:pt x="270028" y="308162"/>
                </a:lnTo>
                <a:cubicBezTo>
                  <a:pt x="270028" y="297658"/>
                  <a:pt x="278592" y="289209"/>
                  <a:pt x="288982" y="289209"/>
                </a:cubicBezTo>
                <a:lnTo>
                  <a:pt x="300399" y="289209"/>
                </a:lnTo>
                <a:lnTo>
                  <a:pt x="300399" y="183596"/>
                </a:lnTo>
                <a:lnTo>
                  <a:pt x="370846" y="183596"/>
                </a:lnTo>
                <a:lnTo>
                  <a:pt x="370846" y="285898"/>
                </a:lnTo>
                <a:lnTo>
                  <a:pt x="378953" y="285898"/>
                </a:lnTo>
                <a:cubicBezTo>
                  <a:pt x="384662" y="285898"/>
                  <a:pt x="389229" y="290465"/>
                  <a:pt x="389229" y="296174"/>
                </a:cubicBezTo>
                <a:lnTo>
                  <a:pt x="389229" y="416516"/>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771458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29">
            <a:extLst>
              <a:ext uri="{FF2B5EF4-FFF2-40B4-BE49-F238E27FC236}">
                <a16:creationId xmlns:a16="http://schemas.microsoft.com/office/drawing/2014/main" id="{3A8D75A8-90DB-4209-8C9E-381CB85E6F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7773" b="27773"/>
          <a:stretch>
            <a:fillRect/>
          </a:stretch>
        </p:blipFill>
        <p:spPr>
          <a:xfrm>
            <a:off x="-19050" y="1501718"/>
            <a:ext cx="12211050" cy="5132457"/>
          </a:xfrm>
          <a:prstGeom prst="rect">
            <a:avLst/>
          </a:prstGeom>
        </p:spPr>
      </p:pic>
      <p:sp>
        <p:nvSpPr>
          <p:cNvPr id="2" name="Titel 1">
            <a:extLst>
              <a:ext uri="{FF2B5EF4-FFF2-40B4-BE49-F238E27FC236}">
                <a16:creationId xmlns:a16="http://schemas.microsoft.com/office/drawing/2014/main" id="{02927E20-A286-4075-8E8A-DE895665C826}"/>
              </a:ext>
            </a:extLst>
          </p:cNvPr>
          <p:cNvSpPr>
            <a:spLocks noGrp="1"/>
          </p:cNvSpPr>
          <p:nvPr>
            <p:ph type="title"/>
          </p:nvPr>
        </p:nvSpPr>
        <p:spPr>
          <a:xfrm>
            <a:off x="-219075" y="2641667"/>
            <a:ext cx="12630150" cy="1215958"/>
          </a:xfrm>
          <a:solidFill>
            <a:schemeClr val="bg1"/>
          </a:solidFill>
        </p:spPr>
        <p:txBody>
          <a:bodyPr/>
          <a:lstStyle/>
          <a:p>
            <a:r>
              <a:rPr lang="nl-BE"/>
              <a:t>Personeelspeiling@vlaanderen.be</a:t>
            </a:r>
          </a:p>
        </p:txBody>
      </p:sp>
      <p:sp>
        <p:nvSpPr>
          <p:cNvPr id="4" name="Titel 1">
            <a:extLst>
              <a:ext uri="{FF2B5EF4-FFF2-40B4-BE49-F238E27FC236}">
                <a16:creationId xmlns:a16="http://schemas.microsoft.com/office/drawing/2014/main" id="{3C9D51FB-B459-4ACA-90D3-D8EE3D7492A9}"/>
              </a:ext>
            </a:extLst>
          </p:cNvPr>
          <p:cNvSpPr txBox="1">
            <a:spLocks/>
          </p:cNvSpPr>
          <p:nvPr/>
        </p:nvSpPr>
        <p:spPr>
          <a:xfrm>
            <a:off x="371475" y="425302"/>
            <a:ext cx="11449050" cy="1215958"/>
          </a:xfrm>
          <a:prstGeom prst="rect">
            <a:avLst/>
          </a:prstGeom>
        </p:spPr>
        <p:txBody>
          <a:bodyPr vert="horz" lIns="0" tIns="0" rIns="0" bIns="0" rtlCol="0" anchor="ctr" anchorCtr="0">
            <a:noAutofit/>
          </a:bodyPr>
          <a:lst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a:lstStyle>
          <a:p>
            <a:pPr marL="0" marR="0" lvl="0" indent="0" algn="ctr" defTabSz="914400" rtl="0" eaLnBrk="1" fontAlgn="auto" latinLnBrk="0" hangingPunct="1">
              <a:lnSpc>
                <a:spcPts val="3800"/>
              </a:lnSpc>
              <a:spcBef>
                <a:spcPct val="0"/>
              </a:spcBef>
              <a:spcAft>
                <a:spcPts val="0"/>
              </a:spcAft>
              <a:buClrTx/>
              <a:buSzTx/>
              <a:buFontTx/>
              <a:buNone/>
              <a:tabLst/>
              <a:defRPr/>
            </a:pPr>
            <a:r>
              <a:rPr kumimoji="0" lang="nl-BE" sz="4400" b="0" i="0" u="none" strike="noStrike" kern="1200" cap="none" spc="0" normalizeH="0" baseline="0" noProof="0">
                <a:ln>
                  <a:noFill/>
                </a:ln>
                <a:solidFill>
                  <a:srgbClr val="000000"/>
                </a:solidFill>
                <a:effectLst/>
                <a:uLnTx/>
                <a:uFillTx/>
                <a:latin typeface="FlandersArtSans-Bold" panose="00000800000000000000" pitchFamily="2" charset="0"/>
                <a:ea typeface="+mj-ea"/>
                <a:cs typeface="+mj-cs"/>
              </a:rPr>
              <a:t>Nog vragen?</a:t>
            </a:r>
          </a:p>
        </p:txBody>
      </p:sp>
    </p:spTree>
    <p:extLst>
      <p:ext uri="{BB962C8B-B14F-4D97-AF65-F5344CB8AC3E}">
        <p14:creationId xmlns:p14="http://schemas.microsoft.com/office/powerpoint/2010/main" val="1948033435"/>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912D4CAB-4D9A-4552-B99C-7F87AB05879A}"/>
              </a:ext>
            </a:extLst>
          </p:cNvPr>
          <p:cNvSpPr>
            <a:spLocks noGrp="1"/>
          </p:cNvSpPr>
          <p:nvPr>
            <p:ph type="pic" sz="quarter" idx="10"/>
          </p:nvPr>
        </p:nvSpPr>
        <p:spPr/>
      </p:sp>
      <p:sp>
        <p:nvSpPr>
          <p:cNvPr id="3" name="Titel 2">
            <a:extLst>
              <a:ext uri="{FF2B5EF4-FFF2-40B4-BE49-F238E27FC236}">
                <a16:creationId xmlns:a16="http://schemas.microsoft.com/office/drawing/2014/main" id="{F08A4294-D690-4EDC-AE0C-85B682621179}"/>
              </a:ext>
            </a:extLst>
          </p:cNvPr>
          <p:cNvSpPr>
            <a:spLocks noGrp="1"/>
          </p:cNvSpPr>
          <p:nvPr>
            <p:ph type="ctrTitle"/>
          </p:nvPr>
        </p:nvSpPr>
        <p:spPr/>
        <p:txBody>
          <a:bodyPr/>
          <a:lstStyle/>
          <a:p>
            <a:r>
              <a:rPr lang="nl-BE"/>
              <a:t>Hartelijk bedankt! </a:t>
            </a:r>
          </a:p>
        </p:txBody>
      </p:sp>
    </p:spTree>
    <p:extLst>
      <p:ext uri="{BB962C8B-B14F-4D97-AF65-F5344CB8AC3E}">
        <p14:creationId xmlns:p14="http://schemas.microsoft.com/office/powerpoint/2010/main" val="1673378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Selfservice</a:t>
            </a:r>
            <a:r>
              <a:rPr lang="en-GB">
                <a:latin typeface="FlandersArtSans-Bold"/>
              </a:rPr>
              <a:t> </a:t>
            </a:r>
            <a:r>
              <a:rPr lang="en-GB" err="1">
                <a:latin typeface="FlandersArtSans-Bold"/>
              </a:rPr>
              <a:t>woon-werkverkeer</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Eleni De Roeck</a:t>
            </a:r>
          </a:p>
        </p:txBody>
      </p:sp>
      <p:pic>
        <p:nvPicPr>
          <p:cNvPr id="6" name="Tijdelijke aanduiding voor afbeelding 5">
            <a:extLst>
              <a:ext uri="{FF2B5EF4-FFF2-40B4-BE49-F238E27FC236}">
                <a16:creationId xmlns:a16="http://schemas.microsoft.com/office/drawing/2014/main" id="{6D5C0A6F-931E-4DDC-AD00-043F18B44EB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451" r="29451"/>
          <a:stretch>
            <a:fillRect/>
          </a:stretch>
        </p:blipFill>
        <p:spPr/>
      </p:pic>
    </p:spTree>
    <p:extLst>
      <p:ext uri="{BB962C8B-B14F-4D97-AF65-F5344CB8AC3E}">
        <p14:creationId xmlns:p14="http://schemas.microsoft.com/office/powerpoint/2010/main" val="1188443033"/>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D9462-7317-412F-9FA1-86ED1913F890}"/>
              </a:ext>
            </a:extLst>
          </p:cNvPr>
          <p:cNvSpPr>
            <a:spLocks noGrp="1"/>
          </p:cNvSpPr>
          <p:nvPr>
            <p:ph type="title"/>
          </p:nvPr>
        </p:nvSpPr>
        <p:spPr/>
        <p:txBody>
          <a:bodyPr/>
          <a:lstStyle/>
          <a:p>
            <a:r>
              <a:rPr lang="nl-BE"/>
              <a:t>Over het project - context</a:t>
            </a:r>
          </a:p>
        </p:txBody>
      </p:sp>
      <p:graphicFrame>
        <p:nvGraphicFramePr>
          <p:cNvPr id="4" name="Diagram 3">
            <a:extLst>
              <a:ext uri="{FF2B5EF4-FFF2-40B4-BE49-F238E27FC236}">
                <a16:creationId xmlns:a16="http://schemas.microsoft.com/office/drawing/2014/main" id="{99122A34-BAC6-4B4A-95EF-47CFF49EEA44}"/>
              </a:ext>
            </a:extLst>
          </p:cNvPr>
          <p:cNvGraphicFramePr/>
          <p:nvPr>
            <p:extLst>
              <p:ext uri="{D42A27DB-BD31-4B8C-83A1-F6EECF244321}">
                <p14:modId xmlns:p14="http://schemas.microsoft.com/office/powerpoint/2010/main" val="710007503"/>
              </p:ext>
            </p:extLst>
          </p:nvPr>
        </p:nvGraphicFramePr>
        <p:xfrm>
          <a:off x="2032000" y="1764406"/>
          <a:ext cx="8128000" cy="437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537411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080EA-1742-4144-871C-C3AEF7181ABD}"/>
              </a:ext>
            </a:extLst>
          </p:cNvPr>
          <p:cNvSpPr>
            <a:spLocks noGrp="1"/>
          </p:cNvSpPr>
          <p:nvPr>
            <p:ph type="title"/>
          </p:nvPr>
        </p:nvSpPr>
        <p:spPr/>
        <p:txBody>
          <a:bodyPr/>
          <a:lstStyle/>
          <a:p>
            <a:r>
              <a:rPr lang="nl-BE"/>
              <a:t>Context selfservice</a:t>
            </a:r>
          </a:p>
        </p:txBody>
      </p:sp>
      <p:graphicFrame>
        <p:nvGraphicFramePr>
          <p:cNvPr id="4" name="Diagram 3">
            <a:extLst>
              <a:ext uri="{FF2B5EF4-FFF2-40B4-BE49-F238E27FC236}">
                <a16:creationId xmlns:a16="http://schemas.microsoft.com/office/drawing/2014/main" id="{3BC2F4CE-EC94-4F91-926B-B4FE19C8DF14}"/>
              </a:ext>
            </a:extLst>
          </p:cNvPr>
          <p:cNvGraphicFramePr/>
          <p:nvPr>
            <p:extLst>
              <p:ext uri="{D42A27DB-BD31-4B8C-83A1-F6EECF244321}">
                <p14:modId xmlns:p14="http://schemas.microsoft.com/office/powerpoint/2010/main" val="3108849128"/>
              </p:ext>
            </p:extLst>
          </p:nvPr>
        </p:nvGraphicFramePr>
        <p:xfrm>
          <a:off x="1775968" y="1244261"/>
          <a:ext cx="886764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7771700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822F1-4A9F-4D99-804B-73F9D9A4B301}"/>
              </a:ext>
            </a:extLst>
          </p:cNvPr>
          <p:cNvSpPr>
            <a:spLocks noGrp="1"/>
          </p:cNvSpPr>
          <p:nvPr>
            <p:ph type="title"/>
          </p:nvPr>
        </p:nvSpPr>
        <p:spPr/>
        <p:txBody>
          <a:bodyPr/>
          <a:lstStyle/>
          <a:p>
            <a:r>
              <a:rPr lang="nl-BE"/>
              <a:t>Doel </a:t>
            </a:r>
          </a:p>
        </p:txBody>
      </p:sp>
      <p:sp>
        <p:nvSpPr>
          <p:cNvPr id="3" name="Tijdelijke aanduiding voor tekst 2">
            <a:extLst>
              <a:ext uri="{FF2B5EF4-FFF2-40B4-BE49-F238E27FC236}">
                <a16:creationId xmlns:a16="http://schemas.microsoft.com/office/drawing/2014/main" id="{4CA8E563-7652-40AA-B654-8E21E6157624}"/>
              </a:ext>
            </a:extLst>
          </p:cNvPr>
          <p:cNvSpPr>
            <a:spLocks noGrp="1"/>
          </p:cNvSpPr>
          <p:nvPr>
            <p:ph type="body" sz="quarter" idx="20"/>
          </p:nvPr>
        </p:nvSpPr>
        <p:spPr/>
        <p:txBody>
          <a:bodyPr/>
          <a:lstStyle/>
          <a:p>
            <a:r>
              <a:rPr lang="nl-BE" sz="1800">
                <a:effectLst/>
                <a:ea typeface="Times New Roman" panose="02020603050405020304" pitchFamily="18" charset="0"/>
                <a:cs typeface="Calibri" panose="020F0502020204030204" pitchFamily="34" charset="0"/>
              </a:rPr>
              <a:t>snellere verwerking van terugbetalingen</a:t>
            </a:r>
            <a:endParaRPr lang="nl-BE" sz="1800">
              <a:effectLst/>
              <a:ea typeface="Calibri" panose="020F0502020204030204" pitchFamily="34" charset="0"/>
              <a:cs typeface="Arial" panose="020B0604020202020204" pitchFamily="34" charset="0"/>
            </a:endParaRPr>
          </a:p>
        </p:txBody>
      </p:sp>
      <p:pic>
        <p:nvPicPr>
          <p:cNvPr id="12" name="Tijdelijke aanduiding voor afbeelding 11" descr="Vooruitspoelen silhouet">
            <a:extLst>
              <a:ext uri="{FF2B5EF4-FFF2-40B4-BE49-F238E27FC236}">
                <a16:creationId xmlns:a16="http://schemas.microsoft.com/office/drawing/2014/main" id="{1DFCE209-E7EA-43C3-8D7D-7717C8B956F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pic>
        <p:nvPicPr>
          <p:cNvPr id="14" name="Tijdelijke aanduiding voor afbeelding 13" descr="Duim omhoog silhouet">
            <a:extLst>
              <a:ext uri="{FF2B5EF4-FFF2-40B4-BE49-F238E27FC236}">
                <a16:creationId xmlns:a16="http://schemas.microsoft.com/office/drawing/2014/main" id="{844FE309-52F1-4993-8403-01AB02C8AD83}"/>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0" r="110"/>
          <a:stretch>
            <a:fillRect/>
          </a:stretch>
        </p:blipFill>
        <p:spPr/>
      </p:pic>
      <p:pic>
        <p:nvPicPr>
          <p:cNvPr id="16" name="Tijdelijke aanduiding voor afbeelding 15" descr="Oorzaak en gevolg silhouet">
            <a:extLst>
              <a:ext uri="{FF2B5EF4-FFF2-40B4-BE49-F238E27FC236}">
                <a16:creationId xmlns:a16="http://schemas.microsoft.com/office/drawing/2014/main" id="{F602C266-D7D6-4F5D-A1BD-F899A5CBEEC4}"/>
              </a:ext>
            </a:extLst>
          </p:cNvPr>
          <p:cNvPicPr>
            <a:picLocks noGrp="1" noChangeAspect="1"/>
          </p:cNvPicPr>
          <p:nvPr>
            <p:ph type="pic" sz="quarter" idx="2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p:pic>
      <p:pic>
        <p:nvPicPr>
          <p:cNvPr id="18" name="Tijdelijke aanduiding voor afbeelding 17" descr="Gymnast: Grondroutine silhouet">
            <a:extLst>
              <a:ext uri="{FF2B5EF4-FFF2-40B4-BE49-F238E27FC236}">
                <a16:creationId xmlns:a16="http://schemas.microsoft.com/office/drawing/2014/main" id="{468687BD-D52E-4F82-A6B1-06C0AD301798}"/>
              </a:ext>
            </a:extLst>
          </p:cNvPr>
          <p:cNvPicPr>
            <a:picLocks noGrp="1" noChangeAspect="1"/>
          </p:cNvPicPr>
          <p:nvPr>
            <p:ph type="pic" sz="quarter" idx="25"/>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p:pic>
      <p:sp>
        <p:nvSpPr>
          <p:cNvPr id="8" name="Tijdelijke aanduiding voor tekst 7">
            <a:extLst>
              <a:ext uri="{FF2B5EF4-FFF2-40B4-BE49-F238E27FC236}">
                <a16:creationId xmlns:a16="http://schemas.microsoft.com/office/drawing/2014/main" id="{5DEF4E15-8450-492C-A59C-CC04B139A4DB}"/>
              </a:ext>
            </a:extLst>
          </p:cNvPr>
          <p:cNvSpPr>
            <a:spLocks noGrp="1"/>
          </p:cNvSpPr>
          <p:nvPr>
            <p:ph type="body" sz="quarter" idx="26"/>
          </p:nvPr>
        </p:nvSpPr>
        <p:spPr/>
        <p:txBody>
          <a:bodyPr/>
          <a:lstStyle/>
          <a:p>
            <a:r>
              <a:rPr lang="nl-BE" sz="1800">
                <a:effectLst/>
                <a:ea typeface="Times New Roman" panose="02020603050405020304" pitchFamily="18" charset="0"/>
                <a:cs typeface="Calibri" panose="020F0502020204030204" pitchFamily="34" charset="0"/>
              </a:rPr>
              <a:t>meer automatisatie: minder kans op fouten</a:t>
            </a:r>
            <a:endParaRPr lang="nl-BE" sz="1800">
              <a:effectLst/>
              <a:ea typeface="Calibri" panose="020F0502020204030204" pitchFamily="34" charset="0"/>
              <a:cs typeface="Arial" panose="020B0604020202020204" pitchFamily="34" charset="0"/>
            </a:endParaRPr>
          </a:p>
        </p:txBody>
      </p:sp>
      <p:sp>
        <p:nvSpPr>
          <p:cNvPr id="9" name="Tijdelijke aanduiding voor tekst 8">
            <a:extLst>
              <a:ext uri="{FF2B5EF4-FFF2-40B4-BE49-F238E27FC236}">
                <a16:creationId xmlns:a16="http://schemas.microsoft.com/office/drawing/2014/main" id="{76B07293-65CF-4467-867D-AB2F08E829E2}"/>
              </a:ext>
            </a:extLst>
          </p:cNvPr>
          <p:cNvSpPr>
            <a:spLocks noGrp="1"/>
          </p:cNvSpPr>
          <p:nvPr>
            <p:ph type="body" sz="quarter" idx="27"/>
          </p:nvPr>
        </p:nvSpPr>
        <p:spPr/>
        <p:txBody>
          <a:bodyPr/>
          <a:lstStyle/>
          <a:p>
            <a:pPr fontAlgn="ctr">
              <a:lnSpc>
                <a:spcPct val="107000"/>
              </a:lnSpc>
              <a:spcAft>
                <a:spcPts val="800"/>
              </a:spcAft>
              <a:buSzPts val="1000"/>
              <a:tabLst>
                <a:tab pos="457200" algn="l"/>
              </a:tabLst>
            </a:pPr>
            <a:r>
              <a:rPr lang="nl-BE" sz="1600">
                <a:effectLst/>
                <a:ea typeface="Times New Roman" panose="02020603050405020304" pitchFamily="18" charset="0"/>
                <a:cs typeface="Calibri" panose="020F0502020204030204" pitchFamily="34" charset="0"/>
              </a:rPr>
              <a:t>Eenvoudig</a:t>
            </a:r>
          </a:p>
        </p:txBody>
      </p:sp>
      <p:sp>
        <p:nvSpPr>
          <p:cNvPr id="10" name="Tijdelijke aanduiding voor tekst 9">
            <a:extLst>
              <a:ext uri="{FF2B5EF4-FFF2-40B4-BE49-F238E27FC236}">
                <a16:creationId xmlns:a16="http://schemas.microsoft.com/office/drawing/2014/main" id="{757476CA-AA31-4B07-8EAD-67C5FEEB914A}"/>
              </a:ext>
            </a:extLst>
          </p:cNvPr>
          <p:cNvSpPr>
            <a:spLocks noGrp="1"/>
          </p:cNvSpPr>
          <p:nvPr>
            <p:ph type="body" sz="quarter" idx="28"/>
          </p:nvPr>
        </p:nvSpPr>
        <p:spPr/>
        <p:txBody>
          <a:bodyPr/>
          <a:lstStyle/>
          <a:p>
            <a:r>
              <a:rPr lang="nl-BE" sz="1800">
                <a:ea typeface="Calibri" panose="020F0502020204030204" pitchFamily="34" charset="0"/>
                <a:cs typeface="Calibri" panose="020F0502020204030204" pitchFamily="34" charset="0"/>
              </a:rPr>
              <a:t>flexibel</a:t>
            </a:r>
            <a:endParaRPr lang="nl-BE"/>
          </a:p>
        </p:txBody>
      </p:sp>
    </p:spTree>
    <p:extLst>
      <p:ext uri="{BB962C8B-B14F-4D97-AF65-F5344CB8AC3E}">
        <p14:creationId xmlns:p14="http://schemas.microsoft.com/office/powerpoint/2010/main" val="256478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3C412-948D-4A90-AFF6-BFD8D073278D}"/>
              </a:ext>
            </a:extLst>
          </p:cNvPr>
          <p:cNvSpPr>
            <a:spLocks noGrp="1"/>
          </p:cNvSpPr>
          <p:nvPr>
            <p:ph type="title"/>
          </p:nvPr>
        </p:nvSpPr>
        <p:spPr/>
        <p:txBody>
          <a:bodyPr/>
          <a:lstStyle/>
          <a:p>
            <a:r>
              <a:rPr lang="nl-BE"/>
              <a:t>Timing en aandachtspunten </a:t>
            </a:r>
          </a:p>
        </p:txBody>
      </p:sp>
      <p:graphicFrame>
        <p:nvGraphicFramePr>
          <p:cNvPr id="4" name="Tabel 4">
            <a:extLst>
              <a:ext uri="{FF2B5EF4-FFF2-40B4-BE49-F238E27FC236}">
                <a16:creationId xmlns:a16="http://schemas.microsoft.com/office/drawing/2014/main" id="{6279728D-6F76-498C-91F7-61CE76F1CD6D}"/>
              </a:ext>
            </a:extLst>
          </p:cNvPr>
          <p:cNvGraphicFramePr>
            <a:graphicFrameLocks noGrp="1"/>
          </p:cNvGraphicFramePr>
          <p:nvPr>
            <p:ph sz="quarter" idx="11"/>
            <p:extLst>
              <p:ext uri="{D42A27DB-BD31-4B8C-83A1-F6EECF244321}">
                <p14:modId xmlns:p14="http://schemas.microsoft.com/office/powerpoint/2010/main" val="2999679528"/>
              </p:ext>
            </p:extLst>
          </p:nvPr>
        </p:nvGraphicFramePr>
        <p:xfrm>
          <a:off x="371475" y="1941513"/>
          <a:ext cx="11449050" cy="741680"/>
        </p:xfrm>
        <a:graphic>
          <a:graphicData uri="http://schemas.openxmlformats.org/drawingml/2006/table">
            <a:tbl>
              <a:tblPr firstRow="1" bandRow="1">
                <a:tableStyleId>{69012ECD-51FC-41F1-AA8D-1B2483CD663E}</a:tableStyleId>
              </a:tblPr>
              <a:tblGrid>
                <a:gridCol w="5724525">
                  <a:extLst>
                    <a:ext uri="{9D8B030D-6E8A-4147-A177-3AD203B41FA5}">
                      <a16:colId xmlns:a16="http://schemas.microsoft.com/office/drawing/2014/main" val="1570969260"/>
                    </a:ext>
                  </a:extLst>
                </a:gridCol>
                <a:gridCol w="5724525">
                  <a:extLst>
                    <a:ext uri="{9D8B030D-6E8A-4147-A177-3AD203B41FA5}">
                      <a16:colId xmlns:a16="http://schemas.microsoft.com/office/drawing/2014/main" val="3175920882"/>
                    </a:ext>
                  </a:extLst>
                </a:gridCol>
              </a:tblGrid>
              <a:tr h="370840">
                <a:tc>
                  <a:txBody>
                    <a:bodyPr/>
                    <a:lstStyle/>
                    <a:p>
                      <a:r>
                        <a:rPr lang="nl-BE"/>
                        <a:t>Wanneer </a:t>
                      </a:r>
                    </a:p>
                  </a:txBody>
                  <a:tcPr/>
                </a:tc>
                <a:tc>
                  <a:txBody>
                    <a:bodyPr/>
                    <a:lstStyle/>
                    <a:p>
                      <a:r>
                        <a:rPr lang="nl-BE"/>
                        <a:t>Voor wie</a:t>
                      </a:r>
                    </a:p>
                  </a:txBody>
                  <a:tcPr/>
                </a:tc>
                <a:extLst>
                  <a:ext uri="{0D108BD9-81ED-4DB2-BD59-A6C34878D82A}">
                    <a16:rowId xmlns:a16="http://schemas.microsoft.com/office/drawing/2014/main" val="108696098"/>
                  </a:ext>
                </a:extLst>
              </a:tr>
              <a:tr h="370840">
                <a:tc>
                  <a:txBody>
                    <a:bodyPr/>
                    <a:lstStyle/>
                    <a:p>
                      <a:r>
                        <a:rPr lang="nl-BE"/>
                        <a:t>Vanaf 1 juli </a:t>
                      </a:r>
                    </a:p>
                  </a:txBody>
                  <a:tcPr/>
                </a:tc>
                <a:tc>
                  <a:txBody>
                    <a:bodyPr/>
                    <a:lstStyle/>
                    <a:p>
                      <a:r>
                        <a:rPr lang="nl-BE"/>
                        <a:t>Voor alle DCPA klanten</a:t>
                      </a:r>
                    </a:p>
                  </a:txBody>
                  <a:tcPr/>
                </a:tc>
                <a:extLst>
                  <a:ext uri="{0D108BD9-81ED-4DB2-BD59-A6C34878D82A}">
                    <a16:rowId xmlns:a16="http://schemas.microsoft.com/office/drawing/2014/main" val="903285739"/>
                  </a:ext>
                </a:extLst>
              </a:tr>
            </a:tbl>
          </a:graphicData>
        </a:graphic>
      </p:graphicFrame>
      <p:sp>
        <p:nvSpPr>
          <p:cNvPr id="3" name="Tekstvak 2">
            <a:extLst>
              <a:ext uri="{FF2B5EF4-FFF2-40B4-BE49-F238E27FC236}">
                <a16:creationId xmlns:a16="http://schemas.microsoft.com/office/drawing/2014/main" id="{514FC4DB-5DCF-4B46-A39B-EB9D6B0D8335}"/>
              </a:ext>
            </a:extLst>
          </p:cNvPr>
          <p:cNvSpPr txBox="1"/>
          <p:nvPr/>
        </p:nvSpPr>
        <p:spPr>
          <a:xfrm>
            <a:off x="371475" y="3128152"/>
            <a:ext cx="11279751" cy="3524555"/>
          </a:xfrm>
          <a:prstGeom prst="rect">
            <a:avLst/>
          </a:prstGeom>
          <a:noFill/>
        </p:spPr>
        <p:txBody>
          <a:bodyPr wrap="square" rtlCol="0">
            <a:spAutoFit/>
          </a:bodyPr>
          <a:lstStyle/>
          <a:p>
            <a:r>
              <a:rPr lang="nl-BE" dirty="0"/>
              <a:t>Dit betekent dat </a:t>
            </a:r>
            <a:r>
              <a:rPr lang="nl-BE" b="1" dirty="0"/>
              <a:t>alle</a:t>
            </a:r>
            <a:r>
              <a:rPr lang="nl-BE" dirty="0"/>
              <a:t> aanvragen voor terugbetalingen vanaf 1/7 via de selfservice verlopen. </a:t>
            </a:r>
          </a:p>
          <a:p>
            <a:endParaRPr lang="nl-BE" dirty="0"/>
          </a:p>
          <a:p>
            <a:r>
              <a:rPr lang="nl-BE" dirty="0"/>
              <a:t>Wanneer het Vlimpers-contactformulier nog gebruikt wordt, krijgt de klant een berichtje terug met de vraag om de terugbetaling via de selfservice aan te vragen.</a:t>
            </a:r>
          </a:p>
          <a:p>
            <a:endParaRPr lang="nl-BE" dirty="0"/>
          </a:p>
          <a:p>
            <a:pPr lvl="0" fontAlgn="ctr">
              <a:lnSpc>
                <a:spcPct val="107000"/>
              </a:lnSpc>
              <a:spcAft>
                <a:spcPts val="800"/>
              </a:spcAft>
              <a:buSzPts val="1000"/>
              <a:tabLst>
                <a:tab pos="457200" algn="l"/>
              </a:tabLst>
            </a:pPr>
            <a:r>
              <a:rPr lang="nl-BE" dirty="0">
                <a:ea typeface="Calibri" panose="020F0502020204030204" pitchFamily="34" charset="0"/>
                <a:cs typeface="Calibri" panose="020F0502020204030204" pitchFamily="34" charset="0"/>
              </a:rPr>
              <a:t>! Tussenoplossing want: overgang naar nieuwe vervoersformules met derdebetalersregeling door de vervoersmaatschappijen</a:t>
            </a:r>
          </a:p>
          <a:p>
            <a:pPr marL="918900" lvl="2" indent="-342900" fontAlgn="ctr">
              <a:lnSpc>
                <a:spcPct val="107000"/>
              </a:lnSpc>
              <a:spcAft>
                <a:spcPts val="800"/>
              </a:spcAft>
              <a:buSzPts val="1000"/>
              <a:buFont typeface="Symbol" panose="05050102010706020507" pitchFamily="18" charset="2"/>
              <a:buChar char=""/>
              <a:tabLst>
                <a:tab pos="457200" algn="l"/>
              </a:tabLst>
            </a:pPr>
            <a:r>
              <a:rPr lang="nl-BE" sz="1800" dirty="0" err="1">
                <a:effectLst/>
                <a:ea typeface="Calibri" panose="020F0502020204030204" pitchFamily="34" charset="0"/>
                <a:cs typeface="Arial" panose="020B0604020202020204" pitchFamily="34" charset="0"/>
              </a:rPr>
              <a:t>Flexabo</a:t>
            </a:r>
            <a:r>
              <a:rPr lang="nl-BE" sz="1800" dirty="0">
                <a:effectLst/>
                <a:ea typeface="Calibri" panose="020F0502020204030204" pitchFamily="34" charset="0"/>
                <a:cs typeface="Arial" panose="020B0604020202020204" pitchFamily="34" charset="0"/>
              </a:rPr>
              <a:t>: uitrol niet-ministeries najaar 2022</a:t>
            </a:r>
          </a:p>
          <a:p>
            <a:pPr marL="918900" lvl="2" indent="-342900" fontAlgn="ctr">
              <a:lnSpc>
                <a:spcPct val="107000"/>
              </a:lnSpc>
              <a:spcAft>
                <a:spcPts val="800"/>
              </a:spcAft>
              <a:buSzPts val="1000"/>
              <a:buFont typeface="Symbol" panose="05050102010706020507" pitchFamily="18" charset="2"/>
              <a:buChar char=""/>
              <a:tabLst>
                <a:tab pos="457200" algn="l"/>
              </a:tabLst>
            </a:pPr>
            <a:r>
              <a:rPr lang="nl-BE" sz="1800" dirty="0">
                <a:ea typeface="Calibri" panose="020F0502020204030204" pitchFamily="34" charset="0"/>
                <a:cs typeface="Arial" panose="020B0604020202020204" pitchFamily="34" charset="0"/>
              </a:rPr>
              <a:t>Nieuwe flexibele formules: vanaf 2023</a:t>
            </a:r>
            <a:endParaRPr lang="nl-BE" dirty="0"/>
          </a:p>
          <a:p>
            <a:endParaRPr lang="nl-BE" dirty="0"/>
          </a:p>
          <a:p>
            <a:endParaRPr lang="nl-BE" dirty="0"/>
          </a:p>
        </p:txBody>
      </p:sp>
    </p:spTree>
    <p:extLst>
      <p:ext uri="{BB962C8B-B14F-4D97-AF65-F5344CB8AC3E}">
        <p14:creationId xmlns:p14="http://schemas.microsoft.com/office/powerpoint/2010/main" val="751019729"/>
      </p:ext>
    </p:extLst>
  </p:cSld>
  <p:clrMapOvr>
    <a:masterClrMapping/>
  </p:clrMapOvr>
  <p:extLst>
    <p:ext uri="{6950BFC3-D8DA-4A85-94F7-54DA5524770B}">
      <p188:commentRel xmlns:p188="http://schemas.microsoft.com/office/powerpoint/2018/8/main" r:id="rId3"/>
    </p:ext>
  </p:extLs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0D23C3D2-CD83-462F-9A2E-CF49A42C5F18}" vid="{447416B2-F7FA-467A-854A-6B7272BEA3E9}"/>
    </a:ext>
  </a:extLst>
</a:theme>
</file>

<file path=ppt/theme/theme5.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2022</Jaartal>
    <Vergaderdatum xmlns="7693f7e5-d3ab-4a3c-9cbf-b4be16ee537c">2022-05-23T22:00:00+00:00</Vergaderdatum>
    <Documenttype xmlns="7693f7e5-d3ab-4a3c-9cbf-b4be16ee537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CA81C88C-3DD8-42D8-BD5C-D3BC433EF002}">
  <ds:schemaRefs>
    <ds:schemaRef ds:uri="http://schemas.openxmlformats.org/package/2006/metadata/core-properties"/>
    <ds:schemaRef ds:uri="70159836-54a9-438a-8170-416ced03d32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693f7e5-d3ab-4a3c-9cbf-b4be16ee537c"/>
    <ds:schemaRef ds:uri="http://www.w3.org/XML/1998/namespace"/>
    <ds:schemaRef ds:uri="http://purl.org/dc/terms/"/>
  </ds:schemaRefs>
</ds:datastoreItem>
</file>

<file path=customXml/itemProps3.xml><?xml version="1.0" encoding="utf-8"?>
<ds:datastoreItem xmlns:ds="http://schemas.openxmlformats.org/officeDocument/2006/customXml" ds:itemID="{FC8F183D-050A-4C49-BF29-561C537D9489}">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2555</Words>
  <Application>Microsoft Office PowerPoint</Application>
  <PresentationFormat>Widescreen</PresentationFormat>
  <Paragraphs>499</Paragraphs>
  <Slides>49</Slides>
  <Notes>31</Notes>
  <HiddenSlides>2</HiddenSlides>
  <MMClips>0</MMClips>
  <ScaleCrop>false</ScaleCrop>
  <HeadingPairs>
    <vt:vector size="4" baseType="variant">
      <vt:variant>
        <vt:lpstr>Theme</vt:lpstr>
      </vt:variant>
      <vt:variant>
        <vt:i4>5</vt:i4>
      </vt:variant>
      <vt:variant>
        <vt:lpstr>Slide Titles</vt:lpstr>
      </vt:variant>
      <vt:variant>
        <vt:i4>49</vt:i4>
      </vt:variant>
    </vt:vector>
  </HeadingPairs>
  <TitlesOfParts>
    <vt:vector size="54" baseType="lpstr">
      <vt:lpstr>Vlaanderen: AgO</vt:lpstr>
      <vt:lpstr>1_Vlaanmse Overheid: AgO</vt:lpstr>
      <vt:lpstr>Vlaanmse Overheid: AgO</vt:lpstr>
      <vt:lpstr>Vlaanmse Overheid: AgO</vt:lpstr>
      <vt:lpstr>Vlaanderen: AgO</vt:lpstr>
      <vt:lpstr>HR-infonetwerk</vt:lpstr>
      <vt:lpstr>Agenda</vt:lpstr>
      <vt:lpstr>HR-agenda vooruitzicht</vt:lpstr>
      <vt:lpstr>Spelregels</vt:lpstr>
      <vt:lpstr>Selfservice woon-werkverkeer</vt:lpstr>
      <vt:lpstr>Over het project - context</vt:lpstr>
      <vt:lpstr>Context selfservice</vt:lpstr>
      <vt:lpstr>Doel </vt:lpstr>
      <vt:lpstr>Timing en aandachtspunten </vt:lpstr>
      <vt:lpstr>Wat is het?</vt:lpstr>
      <vt:lpstr>Hoe werkt het</vt:lpstr>
      <vt:lpstr>PowerPoint Presentation</vt:lpstr>
      <vt:lpstr>PowerPoint Presentation</vt:lpstr>
      <vt:lpstr>PowerPoint Presentation</vt:lpstr>
      <vt:lpstr>PowerPoint Presentation</vt:lpstr>
      <vt:lpstr>PowerPoint Presentation</vt:lpstr>
      <vt:lpstr>PowerPoint Presentation</vt:lpstr>
      <vt:lpstr>Welke communicatie / ondersteuning?</vt:lpstr>
      <vt:lpstr>Self-service afwezigheden</vt:lpstr>
      <vt:lpstr>PowerPoint Presentation</vt:lpstr>
      <vt:lpstr>PowerPoint Presentation</vt:lpstr>
      <vt:lpstr>Algemene behoeftes bij aanvragen van een afwezigheid</vt:lpstr>
      <vt:lpstr>Behoefteanalyse  met DCPA en HR in 2021</vt:lpstr>
      <vt:lpstr>Zoek de verschillen</vt:lpstr>
      <vt:lpstr>Zoek de verschillen</vt:lpstr>
      <vt:lpstr>Demo</vt:lpstr>
      <vt:lpstr>PowerPoint Presentation</vt:lpstr>
      <vt:lpstr>Communicatieacties</vt:lpstr>
      <vt:lpstr>Personeelspeiling 2022</vt:lpstr>
      <vt:lpstr>Programma</vt:lpstr>
      <vt:lpstr>1. Inleiding</vt:lpstr>
      <vt:lpstr>Inleiding</vt:lpstr>
      <vt:lpstr>2. Nieuwe contouren</vt:lpstr>
      <vt:lpstr>Nieuwe contouren</vt:lpstr>
      <vt:lpstr>Nieuwe contouren</vt:lpstr>
      <vt:lpstr>Nieuwe contouren</vt:lpstr>
      <vt:lpstr>Nieuwe contouren</vt:lpstr>
      <vt:lpstr>3. Overzicht aanbod en diensten </vt:lpstr>
      <vt:lpstr>Overzicht aanbod en diensten </vt:lpstr>
      <vt:lpstr>Overzicht aanbod en diensten </vt:lpstr>
      <vt:lpstr>4. Tijdslijn</vt:lpstr>
      <vt:lpstr>Tijdslijn</vt:lpstr>
      <vt:lpstr>5. Toekomst</vt:lpstr>
      <vt:lpstr>Toekomst</vt:lpstr>
      <vt:lpstr>Personeelspeiling@vlaanderen.be</vt:lpstr>
      <vt:lpstr>Hartelijk bedankt! </vt:lpstr>
      <vt:lpstr>PowerPoint Presentation</vt:lpstr>
      <vt:lpstr>PowerPoint Presentation</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2022-05-24 - HR-infonetwerken-sjabloon powerpoint.pptx</dc:title>
  <dc:subject>TEMPLATE BY SMARTPRESENTATIONS</dc:subject>
  <dc:creator>Alewaters Hilde</dc:creator>
  <cp:lastModifiedBy>De Roeck Eleni</cp:lastModifiedBy>
  <cp:revision>14</cp:revision>
  <dcterms:created xsi:type="dcterms:W3CDTF">2021-09-21T07:47:15Z</dcterms:created>
  <dcterms:modified xsi:type="dcterms:W3CDTF">2022-05-24T07:01:11Z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