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4"/>
    <p:sldMasterId id="2147483660" r:id="rId5"/>
  </p:sldMasterIdLst>
  <p:notesMasterIdLst>
    <p:notesMasterId r:id="rId13"/>
  </p:notesMasterIdLst>
  <p:sldIdLst>
    <p:sldId id="269" r:id="rId6"/>
    <p:sldId id="268" r:id="rId7"/>
    <p:sldId id="277" r:id="rId8"/>
    <p:sldId id="279" r:id="rId9"/>
    <p:sldId id="280" r:id="rId10"/>
    <p:sldId id="278" r:id="rId11"/>
    <p:sldId id="28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landersArtSans-Bold" panose="00000800000000000000" pitchFamily="2" charset="0"/>
      <p:bold r:id="rId18"/>
    </p:embeddedFont>
    <p:embeddedFont>
      <p:font typeface="FlandersArtSans-Regular" panose="00000500000000000000" pitchFamily="2" charset="0"/>
      <p:regular r:id="rId19"/>
    </p:embeddedFont>
    <p:embeddedFont>
      <p:font typeface="FlandersArtSerif-Regular" panose="020B0604020202020204" charset="0"/>
      <p:regular r:id="rId2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s Glenn" initials="MG" lastIdx="4" clrIdx="0">
    <p:extLst>
      <p:ext uri="{19B8F6BF-5375-455C-9EA6-DF929625EA0E}">
        <p15:presenceInfo xmlns:p15="http://schemas.microsoft.com/office/powerpoint/2012/main" userId="S::glenn.maes@buza.vlaanderen::4adf8314-d218-4830-b9da-5733336c5d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DA5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749AA-AE20-030B-3D74-B2AD622A016C}" v="4" dt="2020-01-31T14:28:37.823"/>
    <p1510:client id="{75BD2051-198F-4074-BA68-85C032E57B63}" v="10" dt="2020-01-31T12:59:20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162" autoAdjust="0"/>
  </p:normalViewPr>
  <p:slideViewPr>
    <p:cSldViewPr snapToGrid="0" showGuides="1">
      <p:cViewPr>
        <p:scale>
          <a:sx n="70" d="100"/>
          <a:sy n="70" d="100"/>
        </p:scale>
        <p:origin x="662" y="-542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s Glenn" userId="S::glenn.maes_buza.vlaanderen#ext#@vlaamseoverheid.onmicrosoft.com::c01f2ed6-5ab9-43f5-8ce1-36972c439847" providerId="AD" clId="Web-{3DE749AA-AE20-030B-3D74-B2AD622A016C}"/>
    <pc:docChg chg="modSld">
      <pc:chgData name="Maes Glenn" userId="S::glenn.maes_buza.vlaanderen#ext#@vlaamseoverheid.onmicrosoft.com::c01f2ed6-5ab9-43f5-8ce1-36972c439847" providerId="AD" clId="Web-{3DE749AA-AE20-030B-3D74-B2AD622A016C}" dt="2020-01-31T14:28:37.823" v="3" actId="20577"/>
      <pc:docMkLst>
        <pc:docMk/>
      </pc:docMkLst>
      <pc:sldChg chg="modSp delCm">
        <pc:chgData name="Maes Glenn" userId="S::glenn.maes_buza.vlaanderen#ext#@vlaamseoverheid.onmicrosoft.com::c01f2ed6-5ab9-43f5-8ce1-36972c439847" providerId="AD" clId="Web-{3DE749AA-AE20-030B-3D74-B2AD622A016C}" dt="2020-01-31T14:28:37.823" v="3" actId="20577"/>
        <pc:sldMkLst>
          <pc:docMk/>
          <pc:sldMk cId="3089834365" sldId="280"/>
        </pc:sldMkLst>
        <pc:spChg chg="mod">
          <ac:chgData name="Maes Glenn" userId="S::glenn.maes_buza.vlaanderen#ext#@vlaamseoverheid.onmicrosoft.com::c01f2ed6-5ab9-43f5-8ce1-36972c439847" providerId="AD" clId="Web-{3DE749AA-AE20-030B-3D74-B2AD622A016C}" dt="2020-01-31T14:28:37.823" v="3" actId="20577"/>
          <ac:spMkLst>
            <pc:docMk/>
            <pc:sldMk cId="3089834365" sldId="280"/>
            <ac:spMk id="3" creationId="{1AEAD0A7-F8C0-4219-85F4-CAFC2C54BD8B}"/>
          </ac:spMkLst>
        </pc:spChg>
      </pc:sldChg>
    </pc:docChg>
  </pc:docChgLst>
  <pc:docChgLst>
    <pc:chgData name="Maes Glenn" userId="4adf8314-d218-4830-b9da-5733336c5db3" providerId="ADAL" clId="{35D0247E-8750-49E0-8B79-283AE70A67EE}"/>
    <pc:docChg chg="modSld">
      <pc:chgData name="Maes Glenn" userId="4adf8314-d218-4830-b9da-5733336c5db3" providerId="ADAL" clId="{35D0247E-8750-49E0-8B79-283AE70A67EE}" dt="2020-01-31T14:32:12.152" v="174" actId="20577"/>
      <pc:docMkLst>
        <pc:docMk/>
      </pc:docMkLst>
      <pc:sldChg chg="modSp">
        <pc:chgData name="Maes Glenn" userId="4adf8314-d218-4830-b9da-5733336c5db3" providerId="ADAL" clId="{35D0247E-8750-49E0-8B79-283AE70A67EE}" dt="2020-01-31T14:32:12.152" v="174" actId="20577"/>
        <pc:sldMkLst>
          <pc:docMk/>
          <pc:sldMk cId="3089834365" sldId="280"/>
        </pc:sldMkLst>
        <pc:spChg chg="mod">
          <ac:chgData name="Maes Glenn" userId="4adf8314-d218-4830-b9da-5733336c5db3" providerId="ADAL" clId="{35D0247E-8750-49E0-8B79-283AE70A67EE}" dt="2020-01-31T14:32:12.152" v="174" actId="20577"/>
          <ac:spMkLst>
            <pc:docMk/>
            <pc:sldMk cId="3089834365" sldId="280"/>
            <ac:spMk id="3" creationId="{1AEAD0A7-F8C0-4219-85F4-CAFC2C54BD8B}"/>
          </ac:spMkLst>
        </pc:spChg>
      </pc:sldChg>
    </pc:docChg>
  </pc:docChgLst>
  <pc:docChgLst>
    <pc:chgData name="Maes Glenn" userId="4adf8314-d218-4830-b9da-5733336c5db3" providerId="ADAL" clId="{B83632FF-FB9D-4D7A-A2B2-2B9D777D7A09}"/>
    <pc:docChg chg="undo custSel addSld delSld modSld delMainMaster">
      <pc:chgData name="Maes Glenn" userId="4adf8314-d218-4830-b9da-5733336c5db3" providerId="ADAL" clId="{B83632FF-FB9D-4D7A-A2B2-2B9D777D7A09}" dt="2020-01-31T14:21:50.986" v="3102" actId="20577"/>
      <pc:docMkLst>
        <pc:docMk/>
      </pc:docMkLst>
      <pc:sldChg chg="modSp">
        <pc:chgData name="Maes Glenn" userId="4adf8314-d218-4830-b9da-5733336c5db3" providerId="ADAL" clId="{B83632FF-FB9D-4D7A-A2B2-2B9D777D7A09}" dt="2020-01-31T11:58:10.914" v="305" actId="20577"/>
        <pc:sldMkLst>
          <pc:docMk/>
          <pc:sldMk cId="0" sldId="268"/>
        </pc:sldMkLst>
        <pc:spChg chg="mod">
          <ac:chgData name="Maes Glenn" userId="4adf8314-d218-4830-b9da-5733336c5db3" providerId="ADAL" clId="{B83632FF-FB9D-4D7A-A2B2-2B9D777D7A09}" dt="2020-01-31T11:58:10.914" v="305" actId="20577"/>
          <ac:spMkLst>
            <pc:docMk/>
            <pc:sldMk cId="0" sldId="268"/>
            <ac:spMk id="10" creationId="{00000000-0000-0000-0000-000000000000}"/>
          </ac:spMkLst>
        </pc:spChg>
      </pc:sldChg>
      <pc:sldChg chg="modSp">
        <pc:chgData name="Maes Glenn" userId="4adf8314-d218-4830-b9da-5733336c5db3" providerId="ADAL" clId="{B83632FF-FB9D-4D7A-A2B2-2B9D777D7A09}" dt="2020-01-31T12:41:57.303" v="1934" actId="14100"/>
        <pc:sldMkLst>
          <pc:docMk/>
          <pc:sldMk cId="1882539914" sldId="269"/>
        </pc:sldMkLst>
        <pc:spChg chg="mod">
          <ac:chgData name="Maes Glenn" userId="4adf8314-d218-4830-b9da-5733336c5db3" providerId="ADAL" clId="{B83632FF-FB9D-4D7A-A2B2-2B9D777D7A09}" dt="2020-01-31T12:41:57.303" v="1934" actId="14100"/>
          <ac:spMkLst>
            <pc:docMk/>
            <pc:sldMk cId="1882539914" sldId="269"/>
            <ac:spMk id="3" creationId="{BF2C9F21-274E-4F24-B8F7-70B162FAC9AB}"/>
          </ac:spMkLst>
        </pc:spChg>
      </pc:sldChg>
      <pc:sldChg chg="modSp del">
        <pc:chgData name="Maes Glenn" userId="4adf8314-d218-4830-b9da-5733336c5db3" providerId="ADAL" clId="{B83632FF-FB9D-4D7A-A2B2-2B9D777D7A09}" dt="2020-01-31T12:11:12.472" v="389" actId="2696"/>
        <pc:sldMkLst>
          <pc:docMk/>
          <pc:sldMk cId="2098866315" sldId="270"/>
        </pc:sldMkLst>
        <pc:spChg chg="mod">
          <ac:chgData name="Maes Glenn" userId="4adf8314-d218-4830-b9da-5733336c5db3" providerId="ADAL" clId="{B83632FF-FB9D-4D7A-A2B2-2B9D777D7A09}" dt="2020-01-31T11:58:49.524" v="359" actId="20577"/>
          <ac:spMkLst>
            <pc:docMk/>
            <pc:sldMk cId="2098866315" sldId="270"/>
            <ac:spMk id="2" creationId="{4D469F53-FAF5-472E-A8AC-33049639D80D}"/>
          </ac:spMkLst>
        </pc:spChg>
        <pc:spChg chg="mod">
          <ac:chgData name="Maes Glenn" userId="4adf8314-d218-4830-b9da-5733336c5db3" providerId="ADAL" clId="{B83632FF-FB9D-4D7A-A2B2-2B9D777D7A09}" dt="2020-01-31T11:58:26.672" v="316" actId="20577"/>
          <ac:spMkLst>
            <pc:docMk/>
            <pc:sldMk cId="2098866315" sldId="270"/>
            <ac:spMk id="3" creationId="{03F8D8A6-580C-45DF-9B8B-C23A85B9C9C7}"/>
          </ac:spMkLst>
        </pc:spChg>
      </pc:sldChg>
      <pc:sldChg chg="del">
        <pc:chgData name="Maes Glenn" userId="4adf8314-d218-4830-b9da-5733336c5db3" providerId="ADAL" clId="{B83632FF-FB9D-4D7A-A2B2-2B9D777D7A09}" dt="2020-01-31T11:54:40.040" v="56" actId="2696"/>
        <pc:sldMkLst>
          <pc:docMk/>
          <pc:sldMk cId="4210982261" sldId="272"/>
        </pc:sldMkLst>
      </pc:sldChg>
      <pc:sldChg chg="del">
        <pc:chgData name="Maes Glenn" userId="4adf8314-d218-4830-b9da-5733336c5db3" providerId="ADAL" clId="{B83632FF-FB9D-4D7A-A2B2-2B9D777D7A09}" dt="2020-01-31T12:12:08.291" v="555" actId="2696"/>
        <pc:sldMkLst>
          <pc:docMk/>
          <pc:sldMk cId="3692996453" sldId="273"/>
        </pc:sldMkLst>
      </pc:sldChg>
      <pc:sldChg chg="del">
        <pc:chgData name="Maes Glenn" userId="4adf8314-d218-4830-b9da-5733336c5db3" providerId="ADAL" clId="{B83632FF-FB9D-4D7A-A2B2-2B9D777D7A09}" dt="2020-01-31T12:12:10.704" v="558" actId="2696"/>
        <pc:sldMkLst>
          <pc:docMk/>
          <pc:sldMk cId="3661498292" sldId="274"/>
        </pc:sldMkLst>
      </pc:sldChg>
      <pc:sldChg chg="del">
        <pc:chgData name="Maes Glenn" userId="4adf8314-d218-4830-b9da-5733336c5db3" providerId="ADAL" clId="{B83632FF-FB9D-4D7A-A2B2-2B9D777D7A09}" dt="2020-01-31T12:12:11.629" v="559" actId="2696"/>
        <pc:sldMkLst>
          <pc:docMk/>
          <pc:sldMk cId="2572654244" sldId="275"/>
        </pc:sldMkLst>
      </pc:sldChg>
      <pc:sldChg chg="add del">
        <pc:chgData name="Maes Glenn" userId="4adf8314-d218-4830-b9da-5733336c5db3" providerId="ADAL" clId="{B83632FF-FB9D-4D7A-A2B2-2B9D777D7A09}" dt="2020-01-31T12:11:11.113" v="388" actId="2696"/>
        <pc:sldMkLst>
          <pc:docMk/>
          <pc:sldMk cId="3213380778" sldId="276"/>
        </pc:sldMkLst>
      </pc:sldChg>
      <pc:sldChg chg="modSp add">
        <pc:chgData name="Maes Glenn" userId="4adf8314-d218-4830-b9da-5733336c5db3" providerId="ADAL" clId="{B83632FF-FB9D-4D7A-A2B2-2B9D777D7A09}" dt="2020-01-31T12:45:44.152" v="2273" actId="20577"/>
        <pc:sldMkLst>
          <pc:docMk/>
          <pc:sldMk cId="4006254523" sldId="277"/>
        </pc:sldMkLst>
        <pc:spChg chg="mod">
          <ac:chgData name="Maes Glenn" userId="4adf8314-d218-4830-b9da-5733336c5db3" providerId="ADAL" clId="{B83632FF-FB9D-4D7A-A2B2-2B9D777D7A09}" dt="2020-01-31T12:11:19.497" v="399" actId="20577"/>
          <ac:spMkLst>
            <pc:docMk/>
            <pc:sldMk cId="4006254523" sldId="277"/>
            <ac:spMk id="2" creationId="{B7268D24-A961-4BC6-84C0-75C5B20987E1}"/>
          </ac:spMkLst>
        </pc:spChg>
        <pc:spChg chg="mod">
          <ac:chgData name="Maes Glenn" userId="4adf8314-d218-4830-b9da-5733336c5db3" providerId="ADAL" clId="{B83632FF-FB9D-4D7A-A2B2-2B9D777D7A09}" dt="2020-01-31T12:45:44.152" v="2273" actId="20577"/>
          <ac:spMkLst>
            <pc:docMk/>
            <pc:sldMk cId="4006254523" sldId="277"/>
            <ac:spMk id="3" creationId="{192A8F12-439E-4060-81AD-D51C3DEA3A78}"/>
          </ac:spMkLst>
        </pc:spChg>
      </pc:sldChg>
      <pc:sldChg chg="modSp add">
        <pc:chgData name="Maes Glenn" userId="4adf8314-d218-4830-b9da-5733336c5db3" providerId="ADAL" clId="{B83632FF-FB9D-4D7A-A2B2-2B9D777D7A09}" dt="2020-01-31T13:02:43.177" v="3056" actId="20577"/>
        <pc:sldMkLst>
          <pc:docMk/>
          <pc:sldMk cId="3350353263" sldId="278"/>
        </pc:sldMkLst>
        <pc:spChg chg="mod">
          <ac:chgData name="Maes Glenn" userId="4adf8314-d218-4830-b9da-5733336c5db3" providerId="ADAL" clId="{B83632FF-FB9D-4D7A-A2B2-2B9D777D7A09}" dt="2020-01-31T12:12:16.826" v="566" actId="20577"/>
          <ac:spMkLst>
            <pc:docMk/>
            <pc:sldMk cId="3350353263" sldId="278"/>
            <ac:spMk id="2" creationId="{F044F13D-2F72-4D9A-AF90-16235D9C000A}"/>
          </ac:spMkLst>
        </pc:spChg>
        <pc:spChg chg="mod">
          <ac:chgData name="Maes Glenn" userId="4adf8314-d218-4830-b9da-5733336c5db3" providerId="ADAL" clId="{B83632FF-FB9D-4D7A-A2B2-2B9D777D7A09}" dt="2020-01-31T13:02:43.177" v="3056" actId="20577"/>
          <ac:spMkLst>
            <pc:docMk/>
            <pc:sldMk cId="3350353263" sldId="278"/>
            <ac:spMk id="3" creationId="{A9B9391E-C37A-4674-A89D-57348D07A1CE}"/>
          </ac:spMkLst>
        </pc:spChg>
      </pc:sldChg>
      <pc:sldChg chg="modSp add addCm delCm modCm modNotesTx">
        <pc:chgData name="Maes Glenn" userId="4adf8314-d218-4830-b9da-5733336c5db3" providerId="ADAL" clId="{B83632FF-FB9D-4D7A-A2B2-2B9D777D7A09}" dt="2020-01-31T12:59:25.019" v="2980" actId="1592"/>
        <pc:sldMkLst>
          <pc:docMk/>
          <pc:sldMk cId="162878875" sldId="279"/>
        </pc:sldMkLst>
        <pc:spChg chg="mod">
          <ac:chgData name="Maes Glenn" userId="4adf8314-d218-4830-b9da-5733336c5db3" providerId="ADAL" clId="{B83632FF-FB9D-4D7A-A2B2-2B9D777D7A09}" dt="2020-01-31T12:33:02.080" v="1240" actId="20577"/>
          <ac:spMkLst>
            <pc:docMk/>
            <pc:sldMk cId="162878875" sldId="279"/>
            <ac:spMk id="2" creationId="{15F18878-DCB2-444E-8082-C9C26169B9D5}"/>
          </ac:spMkLst>
        </pc:spChg>
        <pc:spChg chg="mod">
          <ac:chgData name="Maes Glenn" userId="4adf8314-d218-4830-b9da-5733336c5db3" providerId="ADAL" clId="{B83632FF-FB9D-4D7A-A2B2-2B9D777D7A09}" dt="2020-01-31T12:59:15.996" v="2978" actId="20577"/>
          <ac:spMkLst>
            <pc:docMk/>
            <pc:sldMk cId="162878875" sldId="279"/>
            <ac:spMk id="3" creationId="{C57AA58C-E601-4FEB-8863-03CBDD44B0F7}"/>
          </ac:spMkLst>
        </pc:spChg>
      </pc:sldChg>
      <pc:sldChg chg="modSp add addCm modCm">
        <pc:chgData name="Maes Glenn" userId="4adf8314-d218-4830-b9da-5733336c5db3" providerId="ADAL" clId="{B83632FF-FB9D-4D7A-A2B2-2B9D777D7A09}" dt="2020-01-31T14:21:50.986" v="3102" actId="20577"/>
        <pc:sldMkLst>
          <pc:docMk/>
          <pc:sldMk cId="3089834365" sldId="280"/>
        </pc:sldMkLst>
        <pc:spChg chg="mod">
          <ac:chgData name="Maes Glenn" userId="4adf8314-d218-4830-b9da-5733336c5db3" providerId="ADAL" clId="{B83632FF-FB9D-4D7A-A2B2-2B9D777D7A09}" dt="2020-01-31T14:21:50.986" v="3102" actId="20577"/>
          <ac:spMkLst>
            <pc:docMk/>
            <pc:sldMk cId="3089834365" sldId="280"/>
            <ac:spMk id="2" creationId="{95520A8D-AD0D-4DA8-A725-58C97F8FA276}"/>
          </ac:spMkLst>
        </pc:spChg>
        <pc:spChg chg="mod">
          <ac:chgData name="Maes Glenn" userId="4adf8314-d218-4830-b9da-5733336c5db3" providerId="ADAL" clId="{B83632FF-FB9D-4D7A-A2B2-2B9D777D7A09}" dt="2020-01-31T14:00:17.649" v="3070" actId="20577"/>
          <ac:spMkLst>
            <pc:docMk/>
            <pc:sldMk cId="3089834365" sldId="280"/>
            <ac:spMk id="3" creationId="{1AEAD0A7-F8C0-4219-85F4-CAFC2C54BD8B}"/>
          </ac:spMkLst>
        </pc:spChg>
      </pc:sldChg>
      <pc:sldChg chg="modSp add">
        <pc:chgData name="Maes Glenn" userId="4adf8314-d218-4830-b9da-5733336c5db3" providerId="ADAL" clId="{B83632FF-FB9D-4D7A-A2B2-2B9D777D7A09}" dt="2020-01-31T12:50:00.460" v="2809" actId="20577"/>
        <pc:sldMkLst>
          <pc:docMk/>
          <pc:sldMk cId="514616203" sldId="281"/>
        </pc:sldMkLst>
        <pc:spChg chg="mod">
          <ac:chgData name="Maes Glenn" userId="4adf8314-d218-4830-b9da-5733336c5db3" providerId="ADAL" clId="{B83632FF-FB9D-4D7A-A2B2-2B9D777D7A09}" dt="2020-01-31T12:48:17.733" v="2684" actId="20577"/>
          <ac:spMkLst>
            <pc:docMk/>
            <pc:sldMk cId="514616203" sldId="281"/>
            <ac:spMk id="2" creationId="{888621A4-C48C-431D-ADFC-DBD0B7331986}"/>
          </ac:spMkLst>
        </pc:spChg>
        <pc:spChg chg="mod">
          <ac:chgData name="Maes Glenn" userId="4adf8314-d218-4830-b9da-5733336c5db3" providerId="ADAL" clId="{B83632FF-FB9D-4D7A-A2B2-2B9D777D7A09}" dt="2020-01-31T12:50:00.460" v="2809" actId="20577"/>
          <ac:spMkLst>
            <pc:docMk/>
            <pc:sldMk cId="514616203" sldId="281"/>
            <ac:spMk id="3" creationId="{D49F843A-6905-4258-A385-91EC9AF674D2}"/>
          </ac:spMkLst>
        </pc:spChg>
      </pc:sldChg>
      <pc:sldMasterChg chg="del delSldLayout">
        <pc:chgData name="Maes Glenn" userId="4adf8314-d218-4830-b9da-5733336c5db3" providerId="ADAL" clId="{B83632FF-FB9D-4D7A-A2B2-2B9D777D7A09}" dt="2020-01-31T12:12:08.295" v="557" actId="2696"/>
        <pc:sldMasterMkLst>
          <pc:docMk/>
          <pc:sldMasterMk cId="4283331058" sldId="2147483648"/>
        </pc:sldMasterMkLst>
        <pc:sldLayoutChg chg="del">
          <pc:chgData name="Maes Glenn" userId="4adf8314-d218-4830-b9da-5733336c5db3" providerId="ADAL" clId="{B83632FF-FB9D-4D7A-A2B2-2B9D777D7A09}" dt="2020-01-31T12:12:08.293" v="556" actId="2696"/>
          <pc:sldLayoutMkLst>
            <pc:docMk/>
            <pc:sldMasterMk cId="4283331058" sldId="2147483648"/>
            <pc:sldLayoutMk cId="4057393836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mensen weten niet waarom er weer een informatiesysteem moet zijn.  -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37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31" y="288000"/>
            <a:ext cx="1916858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24040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8" y="288000"/>
            <a:ext cx="1696335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31/01/2020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" y="5857200"/>
            <a:ext cx="1682929" cy="71431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31/01/2020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12" y="288122"/>
            <a:ext cx="2089088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31/01/2020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857200"/>
            <a:ext cx="183414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31/01/2020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857200"/>
            <a:ext cx="183414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31/01/2020</a:t>
            </a:fld>
            <a:r>
              <a:rPr lang="nl-BE" dirty="0"/>
              <a:t> </a:t>
            </a:r>
            <a:r>
              <a:rPr lang="nl-BE" b="1" dirty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" y="5857200"/>
            <a:ext cx="1682929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31/01/2020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" y="5857200"/>
            <a:ext cx="1682929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31/01/2020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" y="5857200"/>
            <a:ext cx="1682929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6525"/>
            <a:ext cx="6033505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2404071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31/01/2020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80" r:id="rId6"/>
    <p:sldLayoutId id="2147483652" r:id="rId7"/>
    <p:sldLayoutId id="2147483655" r:id="rId8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31/01/2020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0DFA9C4F-D993-4DD7-832E-34539BE59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2C9F21-274E-4F24-B8F7-70B162FAC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5048328" cy="1943998"/>
          </a:xfrm>
        </p:spPr>
        <p:txBody>
          <a:bodyPr/>
          <a:lstStyle/>
          <a:p>
            <a:r>
              <a:rPr lang="nl-BE" dirty="0" err="1"/>
              <a:t>Subwerkgroep</a:t>
            </a:r>
            <a:r>
              <a:rPr lang="nl-BE" dirty="0"/>
              <a:t> Teams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5078E1F-C6D0-49B8-B212-F12D187D8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949C253-8AED-4398-A86B-629CE33261B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253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Teams?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288000" indent="-288000"/>
            <a:r>
              <a:rPr lang="nl-BE" sz="2000" dirty="0"/>
              <a:t>Teams is een onderdeel van Office 365</a:t>
            </a:r>
          </a:p>
          <a:p>
            <a:pPr marL="288000" indent="-288000"/>
            <a:r>
              <a:rPr lang="nl-BE" sz="2000" dirty="0"/>
              <a:t>Onderdeel van Maximaal Digitaal</a:t>
            </a:r>
          </a:p>
          <a:p>
            <a:pPr marL="288000" indent="-288000"/>
            <a:r>
              <a:rPr lang="nl-BE" sz="2000" dirty="0"/>
              <a:t>Opvolger van Skype voor Bedrijven, maar met meer onderdelen</a:t>
            </a:r>
          </a:p>
          <a:p>
            <a:pPr marL="864000" lvl="1"/>
            <a:r>
              <a:rPr lang="nl-BE" sz="2000" dirty="0"/>
              <a:t>Chat</a:t>
            </a:r>
          </a:p>
          <a:p>
            <a:pPr marL="864000" lvl="1"/>
            <a:r>
              <a:rPr lang="nl-BE" sz="2000" dirty="0"/>
              <a:t>Telefonie</a:t>
            </a:r>
          </a:p>
          <a:p>
            <a:pPr marL="864000" lvl="1"/>
            <a:r>
              <a:rPr lang="nl-BE" sz="2000" dirty="0"/>
              <a:t>Planner</a:t>
            </a:r>
          </a:p>
          <a:p>
            <a:pPr marL="864000" lvl="1"/>
            <a:r>
              <a:rPr lang="nl-BE" sz="2000" dirty="0"/>
              <a:t>Maar ook… bestanden delen.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68D24-A961-4BC6-84C0-75C5B209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Informatiebeheer op Teams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2A8F12-439E-4060-81AD-D51C3DEA3A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Teams = integrator</a:t>
            </a:r>
          </a:p>
          <a:p>
            <a:r>
              <a:rPr lang="nl-BE" dirty="0"/>
              <a:t>Onderliggend SharePoint</a:t>
            </a:r>
          </a:p>
          <a:p>
            <a:pPr lvl="1"/>
            <a:r>
              <a:rPr lang="nl-BE" dirty="0"/>
              <a:t>Per Team is er een SharePointsite</a:t>
            </a:r>
          </a:p>
          <a:p>
            <a:pPr lvl="1"/>
            <a:r>
              <a:rPr lang="nl-BE" dirty="0"/>
              <a:t>Maakt standaard gebruik van slechts 1 bibliotheek</a:t>
            </a:r>
          </a:p>
          <a:p>
            <a:pPr lvl="1"/>
            <a:endParaRPr lang="nl-BE" dirty="0"/>
          </a:p>
          <a:p>
            <a:r>
              <a:rPr lang="nl-BE" dirty="0"/>
              <a:t>Nadruk ligt op communicatie, minder op </a:t>
            </a:r>
            <a:r>
              <a:rPr lang="nl-BE" dirty="0" err="1"/>
              <a:t>informatiebeheer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625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18878-DCB2-444E-8082-C9C26169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Valkuilen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AA58C-E601-4FEB-8863-03CBDD44B0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Risico op vuilnisbak</a:t>
            </a:r>
          </a:p>
          <a:p>
            <a:r>
              <a:rPr lang="nl-BE" dirty="0"/>
              <a:t>Onbegrip </a:t>
            </a:r>
          </a:p>
          <a:p>
            <a:pPr lvl="1"/>
            <a:r>
              <a:rPr lang="nl-BE" dirty="0"/>
              <a:t>Waarom weer een nieuw systeem? </a:t>
            </a:r>
          </a:p>
          <a:p>
            <a:r>
              <a:rPr lang="nl-BE" dirty="0"/>
              <a:t>Gevaar voor archivering</a:t>
            </a:r>
          </a:p>
        </p:txBody>
      </p:sp>
    </p:spTree>
    <p:extLst>
      <p:ext uri="{BB962C8B-B14F-4D97-AF65-F5344CB8AC3E}">
        <p14:creationId xmlns:p14="http://schemas.microsoft.com/office/powerpoint/2010/main" val="16287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20A8D-AD0D-4DA8-A725-58C97F8F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 van de </a:t>
            </a:r>
            <a:r>
              <a:rPr lang="nl-BE" dirty="0" err="1"/>
              <a:t>subwerkgroep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AD0A7-F8C0-4219-85F4-CAFC2C54BD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BE" dirty="0"/>
              <a:t>Algemeen kader met de kansen en valkuilen van Teams</a:t>
            </a:r>
          </a:p>
          <a:p>
            <a:r>
              <a:rPr lang="nl-BE" dirty="0"/>
              <a:t>Mogelijke onderwerpen</a:t>
            </a:r>
          </a:p>
          <a:p>
            <a:pPr marL="575945" lvl="1" indent="-287655"/>
            <a:r>
              <a:rPr lang="nl-BE" dirty="0"/>
              <a:t>Wanneer kiezen voor Teams vs. “klassieke” SharePoint</a:t>
            </a:r>
          </a:p>
          <a:p>
            <a:pPr marL="575945" lvl="1" indent="-287655"/>
            <a:r>
              <a:rPr lang="nl-BE" dirty="0"/>
              <a:t>Waarop letten bij de implementatie?</a:t>
            </a:r>
          </a:p>
          <a:p>
            <a:pPr marL="575945" lvl="1" indent="-287655"/>
            <a:r>
              <a:rPr lang="nl-BE" dirty="0">
                <a:latin typeface="FlandersArtSans-Regular"/>
              </a:rPr>
              <a:t>Hoe zorg je dat Teams geen digitale vuilnisbak wordt?</a:t>
            </a:r>
          </a:p>
          <a:p>
            <a:pPr indent="-287710"/>
            <a:r>
              <a:rPr lang="nl-BE" dirty="0">
                <a:latin typeface="FlandersArtSans-Regular"/>
              </a:rPr>
              <a:t>Doel: proberen dat goed </a:t>
            </a:r>
            <a:r>
              <a:rPr lang="nl-BE" dirty="0" err="1">
                <a:latin typeface="FlandersArtSans-Regular"/>
              </a:rPr>
              <a:t>informatiebeheer</a:t>
            </a:r>
            <a:r>
              <a:rPr lang="nl-BE" dirty="0">
                <a:latin typeface="FlandersArtSans-Regular"/>
              </a:rPr>
              <a:t> niet in het gedrang komt!!</a:t>
            </a:r>
          </a:p>
          <a:p>
            <a:endParaRPr lang="nl-BE" dirty="0"/>
          </a:p>
          <a:p>
            <a:pPr marL="287655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983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4F13D-2F72-4D9A-AF90-16235D9C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B9391E-C37A-4674-A89D-57348D07A1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Eerste vergadering in de loop van februari</a:t>
            </a:r>
          </a:p>
          <a:p>
            <a:r>
              <a:rPr lang="nl-BE" dirty="0"/>
              <a:t>1x /maand samen komen</a:t>
            </a:r>
          </a:p>
          <a:p>
            <a:r>
              <a:rPr lang="nl-BE" dirty="0"/>
              <a:t>Eind april eerste versie naar Werkgroep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035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621A4-C48C-431D-ADFC-DBD0B733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doet er mee?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9F843A-6905-4258-A385-91EC9AF67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110" y="1872000"/>
            <a:ext cx="7416000" cy="3672000"/>
          </a:xfrm>
        </p:spPr>
        <p:txBody>
          <a:bodyPr/>
          <a:lstStyle/>
          <a:p>
            <a:pPr>
              <a:buNone/>
            </a:pPr>
            <a:r>
              <a:rPr lang="nl-BE" dirty="0"/>
              <a:t>Graag </a:t>
            </a:r>
            <a:r>
              <a:rPr lang="nl-BE" b="1" dirty="0"/>
              <a:t>uiterlijk op 7 februari </a:t>
            </a:r>
            <a:r>
              <a:rPr lang="nl-BE" dirty="0"/>
              <a:t>laten weten aan Glenn: </a:t>
            </a:r>
          </a:p>
          <a:p>
            <a:pPr>
              <a:buNone/>
            </a:pPr>
            <a:r>
              <a:rPr lang="nl-BE" b="1" dirty="0" err="1"/>
              <a:t>glenn.maes@buza.vlaanderen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51461620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VO_V6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erbeelding werkt.potx" id="{6A252FA3-0999-433B-9B45-779AA7DD3E59}" vid="{D56D35F0-5DB1-4AF1-AF6D-E059BA45E828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erbeelding werkt.potx" id="{6A252FA3-0999-433B-9B45-779AA7DD3E59}" vid="{0F8D755E-BFEE-4120-9FEF-5079E1F0C289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29C04CAF9AF43AFCF7FFDAA5F1253" ma:contentTypeVersion="" ma:contentTypeDescription="Een nieuw document maken." ma:contentTypeScope="" ma:versionID="f819e06161a05c30f22de457c7c35722">
  <xsd:schema xmlns:xsd="http://www.w3.org/2001/XMLSchema" xmlns:xs="http://www.w3.org/2001/XMLSchema" xmlns:p="http://schemas.microsoft.com/office/2006/metadata/properties" xmlns:ns2="52fdc902-2af4-48e3-9d9b-ce94c4443ec7" xmlns:ns3="bbc869b3-f907-4d88-b428-e88025ddec94" targetNamespace="http://schemas.microsoft.com/office/2006/metadata/properties" ma:root="true" ma:fieldsID="575298596ad3ff114ddabc0215780aa6" ns2:_="" ns3:_="">
    <xsd:import namespace="52fdc902-2af4-48e3-9d9b-ce94c4443ec7"/>
    <xsd:import namespace="bbc869b3-f907-4d88-b428-e88025ddec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dc902-2af4-48e3-9d9b-ce94c4443e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869b3-f907-4d88-b428-e88025dde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B36E23-D9DB-4621-96B3-D2B7AA6CDE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72BCBC-B2D1-49CD-9991-1823C5645B58}">
  <ds:schemaRefs>
    <ds:schemaRef ds:uri="http://purl.org/dc/dcmitype/"/>
    <ds:schemaRef ds:uri="52fdc902-2af4-48e3-9d9b-ce94c4443ec7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bc869b3-f907-4d88-b428-e88025ddec9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6D8ED0-F67A-4A49-A633-31312E1AC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fdc902-2af4-48e3-9d9b-ce94c4443ec7"/>
    <ds:schemaRef ds:uri="bbc869b3-f907-4d88-b428-e88025ddec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188</Words>
  <Application>Microsoft Office PowerPoint</Application>
  <PresentationFormat>Diavoorstelling (4:3)</PresentationFormat>
  <Paragraphs>38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FlandersArtSans-Bold</vt:lpstr>
      <vt:lpstr>FlandersArtSerif-Regular</vt:lpstr>
      <vt:lpstr>FlandersArtSans-Regular</vt:lpstr>
      <vt:lpstr>Presentatie_VO_V6</vt:lpstr>
      <vt:lpstr>Aangepast ontwerp</vt:lpstr>
      <vt:lpstr>Subwerkgroep Teams</vt:lpstr>
      <vt:lpstr>Wat is Teams?</vt:lpstr>
      <vt:lpstr>Informatiebeheer op Teams </vt:lpstr>
      <vt:lpstr>Valkuilen </vt:lpstr>
      <vt:lpstr>Doel van de subwerkgroep</vt:lpstr>
      <vt:lpstr>Timing</vt:lpstr>
      <vt:lpstr>Wie doet er mee?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/>
  <cp:lastModifiedBy>Maes Glenn</cp:lastModifiedBy>
  <cp:revision>16</cp:revision>
  <dcterms:created xsi:type="dcterms:W3CDTF">2014-06-26T11:20:41Z</dcterms:created>
  <dcterms:modified xsi:type="dcterms:W3CDTF">2020-01-31T14:32:20Z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0x010100B2D29C04CAF9AF43AFCF7FFDAA5F1253</vt:lpwstr>
  </property>
  <property fmtid="{D5CDD505-2E9C-101B-9397-08002B2CF9AE}" pid="3" name="Order">
    <vt:r8>2500</vt:r8>
  </property>
</Properties>
</file>