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3" r:id="rId4"/>
    <p:sldMasterId id="2147483686" r:id="rId5"/>
    <p:sldMasterId id="2147483725" r:id="rId6"/>
    <p:sldMasterId id="2147483660" r:id="rId7"/>
    <p:sldMasterId id="2147483730" r:id="rId8"/>
  </p:sldMasterIdLst>
  <p:notesMasterIdLst>
    <p:notesMasterId r:id="rId22"/>
  </p:notesMasterIdLst>
  <p:handoutMasterIdLst>
    <p:handoutMasterId r:id="rId23"/>
  </p:handoutMasterIdLst>
  <p:sldIdLst>
    <p:sldId id="265" r:id="rId9"/>
    <p:sldId id="870" r:id="rId10"/>
    <p:sldId id="427" r:id="rId11"/>
    <p:sldId id="406" r:id="rId12"/>
    <p:sldId id="873" r:id="rId13"/>
    <p:sldId id="428" r:id="rId14"/>
    <p:sldId id="429" r:id="rId15"/>
    <p:sldId id="874" r:id="rId16"/>
    <p:sldId id="430" r:id="rId17"/>
    <p:sldId id="432" r:id="rId18"/>
    <p:sldId id="431" r:id="rId19"/>
    <p:sldId id="404" r:id="rId20"/>
    <p:sldId id="393"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Flanders Art Sans" panose="020B0604020202020204" charset="0"/>
      <p:regular r:id="rId30"/>
      <p:bold r:id="rId31"/>
      <p:italic r:id="rId32"/>
    </p:embeddedFont>
    <p:embeddedFont>
      <p:font typeface="FlandersArtSans-Bold" panose="00000800000000000000" pitchFamily="2" charset="0"/>
      <p:bold r:id="rId33"/>
    </p:embeddedFont>
    <p:embeddedFont>
      <p:font typeface="FlandersArtSans-Regular" panose="00000500000000000000" pitchFamily="2" charset="0"/>
      <p:regular r:id="rId34"/>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56E532-2606-4E61-A15E-5E7C52466285}">
          <p14:sldIdLst>
            <p14:sldId id="265"/>
            <p14:sldId id="870"/>
          </p14:sldIdLst>
        </p14:section>
        <p14:section name="Leasen van een bedrijfsfiets" id="{60EDB522-2DC2-4BE1-9A08-11A27847CD02}">
          <p14:sldIdLst>
            <p14:sldId id="427"/>
            <p14:sldId id="406"/>
            <p14:sldId id="873"/>
            <p14:sldId id="428"/>
            <p14:sldId id="429"/>
            <p14:sldId id="874"/>
            <p14:sldId id="430"/>
            <p14:sldId id="432"/>
            <p14:sldId id="431"/>
            <p14:sldId id="404"/>
            <p14:sldId id="393"/>
          </p14:sldIdLst>
        </p14:section>
      </p14:sectionLst>
    </p:ext>
    <p:ext uri="{EFAFB233-063F-42B5-8137-9DF3F51BA10A}">
      <p15:sldGuideLst xmlns:p15="http://schemas.microsoft.com/office/powerpoint/2012/main">
        <p15:guide id="4" pos="7673" userDrawn="1">
          <p15:clr>
            <a:srgbClr val="A4A3A4"/>
          </p15:clr>
        </p15:guide>
        <p15:guide id="5" userDrawn="1">
          <p15:clr>
            <a:srgbClr val="A4A3A4"/>
          </p15:clr>
        </p15:guide>
        <p15:guide id="6" pos="234" userDrawn="1">
          <p15:clr>
            <a:srgbClr val="A4A3A4"/>
          </p15:clr>
        </p15:guide>
        <p15:guide id="7" orient="horz" pos="175" userDrawn="1">
          <p15:clr>
            <a:srgbClr val="A4A3A4"/>
          </p15:clr>
        </p15:guide>
        <p15:guide id="9" orient="horz" pos="4320" userDrawn="1">
          <p15:clr>
            <a:srgbClr val="A4A3A4"/>
          </p15:clr>
        </p15:guide>
        <p15:guide id="13" pos="3840" userDrawn="1">
          <p15:clr>
            <a:srgbClr val="A4A3A4"/>
          </p15:clr>
        </p15:guide>
        <p15:guide id="24" pos="7446" userDrawn="1">
          <p15:clr>
            <a:srgbClr val="A4A3A4"/>
          </p15:clr>
        </p15:guide>
        <p15:guide id="27" orient="horz" pos="2160" userDrawn="1">
          <p15:clr>
            <a:srgbClr val="A4A3A4"/>
          </p15:clr>
        </p15:guide>
        <p15:guide id="34" orient="horz" pos="413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73C97E-7ABE-73E9-40A8-A54440CA025F}" name="Alewaters Hilde" initials="AH" userId="S::hilde.alewaters@vlaanderen.be::9956719c-eeda-4115-b637-f3759cd9d5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waters Hilde" initials="AH" lastIdx="15" clrIdx="0">
    <p:extLst>
      <p:ext uri="{19B8F6BF-5375-455C-9EA6-DF929625EA0E}">
        <p15:presenceInfo xmlns:p15="http://schemas.microsoft.com/office/powerpoint/2012/main" userId="S::hilde.alewaters@vlaanderen.be::9956719c-eeda-4115-b637-f3759cd9d540" providerId="AD"/>
      </p:ext>
    </p:extLst>
  </p:cmAuthor>
  <p:cmAuthor id="2" name="Meskens Shari" initials="MS" lastIdx="9" clrIdx="1">
    <p:extLst>
      <p:ext uri="{19B8F6BF-5375-455C-9EA6-DF929625EA0E}">
        <p15:presenceInfo xmlns:p15="http://schemas.microsoft.com/office/powerpoint/2012/main" userId="S::shari.meskens@vlaanderen.be::23311a40-2cff-4038-b995-542d0d10fe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EB00"/>
    <a:srgbClr val="CB1F85"/>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FD5D5-FEFB-4EC8-A828-10846786D94E}" v="36" dt="2022-05-10T06:41:54.878"/>
    <p1510:client id="{3F027F08-0D21-8C7B-9515-FFFBBAAB6B71}" v="1" dt="2022-05-09T07:10:26.468"/>
    <p1510:client id="{71394138-6F2D-F336-CE92-4BD53B44D915}" v="2" dt="2022-05-10T06:57:28.597"/>
    <p1510:client id="{AFA6750C-66A8-4C4D-848E-356C71591274}" v="407" dt="2022-05-10T06:34:28.215"/>
    <p1510:client id="{CA7FF38E-6130-4EC9-9588-557CFDB131FF}" vWet="2" dt="2022-05-10T06:19:33.609"/>
  </p1510:revLst>
</p1510:revInfo>
</file>

<file path=ppt/tableStyles.xml><?xml version="1.0" encoding="utf-8"?>
<a:tblStyleLst xmlns:a="http://schemas.openxmlformats.org/drawingml/2006/main" def="{69012ECD-51FC-41F1-AA8D-1B2483CD663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89" y="43"/>
      </p:cViewPr>
      <p:guideLst>
        <p:guide pos="7673"/>
        <p:guide/>
        <p:guide pos="234"/>
        <p:guide orient="horz" pos="175"/>
        <p:guide orient="horz" pos="4320"/>
        <p:guide pos="3840"/>
        <p:guide pos="7446"/>
        <p:guide orient="horz" pos="2160"/>
        <p:guide orient="horz" pos="4133"/>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font" Target="fonts/font11.fntdata"/><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6.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10-5-2022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10/05/2022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Zichtbaar voor aanvang van vergadering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A0D9C-0CD0-4097-81EC-9B83965EC080}" type="slidenum">
              <a:rPr kumimoji="0" lang="nl-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194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image" Target="../media/image17.sv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sv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1446174"/>
            <a:ext cx="6354847" cy="2648548"/>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5032264"/>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10/05/2022</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4198940"/>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4615602"/>
            <a:ext cx="6344840" cy="316637"/>
          </a:xfrm>
        </p:spPr>
        <p:txBody>
          <a:bodyPr/>
          <a:lstStyle>
            <a:lvl1pPr marL="0" indent="0">
              <a:buNone/>
              <a:defRPr sz="2200"/>
            </a:lvl1pPr>
          </a:lstStyle>
          <a:p>
            <a:pPr lvl="0"/>
            <a:r>
              <a:rPr lang="nl-NL"/>
              <a:t>Overlegorgaan/ entiteit/ afdeling/ team</a:t>
            </a:r>
          </a:p>
        </p:txBody>
      </p:sp>
      <p:grpSp>
        <p:nvGrpSpPr>
          <p:cNvPr id="11" name="Groep 10">
            <a:extLst>
              <a:ext uri="{FF2B5EF4-FFF2-40B4-BE49-F238E27FC236}">
                <a16:creationId xmlns:a16="http://schemas.microsoft.com/office/drawing/2014/main" id="{9FCADFC6-A564-47D6-85B6-B37AC29B33AD}"/>
              </a:ext>
            </a:extLst>
          </p:cNvPr>
          <p:cNvGrpSpPr/>
          <p:nvPr userDrawn="1"/>
        </p:nvGrpSpPr>
        <p:grpSpPr>
          <a:xfrm>
            <a:off x="-6865737" y="267572"/>
            <a:ext cx="3385298" cy="3438922"/>
            <a:chOff x="-3549710" y="1276353"/>
            <a:chExt cx="3385298" cy="3438922"/>
          </a:xfrm>
        </p:grpSpPr>
        <p:grpSp>
          <p:nvGrpSpPr>
            <p:cNvPr id="12" name="Groep 11">
              <a:extLst>
                <a:ext uri="{FF2B5EF4-FFF2-40B4-BE49-F238E27FC236}">
                  <a16:creationId xmlns:a16="http://schemas.microsoft.com/office/drawing/2014/main" id="{53B5CE23-9028-4B90-9C76-2F04506F63DC}"/>
                </a:ext>
              </a:extLst>
            </p:cNvPr>
            <p:cNvGrpSpPr/>
            <p:nvPr userDrawn="1"/>
          </p:nvGrpSpPr>
          <p:grpSpPr>
            <a:xfrm>
              <a:off x="-3549709" y="1276353"/>
              <a:ext cx="3385297" cy="2604244"/>
              <a:chOff x="-3549709" y="1276351"/>
              <a:chExt cx="3385297" cy="2604244"/>
            </a:xfrm>
          </p:grpSpPr>
          <p:sp>
            <p:nvSpPr>
              <p:cNvPr id="16" name="Rechthoek 15">
                <a:extLst>
                  <a:ext uri="{FF2B5EF4-FFF2-40B4-BE49-F238E27FC236}">
                    <a16:creationId xmlns:a16="http://schemas.microsoft.com/office/drawing/2014/main" id="{6E762A7A-21CA-48C6-A40E-FD4A88AFAA17}"/>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7" name="Textfield placeholder">
                <a:extLst>
                  <a:ext uri="{FF2B5EF4-FFF2-40B4-BE49-F238E27FC236}">
                    <a16:creationId xmlns:a16="http://schemas.microsoft.com/office/drawing/2014/main" id="{B498101E-300C-443E-B9D8-1D8002337F56}"/>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8" name="Textfield placeholder">
                <a:extLst>
                  <a:ext uri="{FF2B5EF4-FFF2-40B4-BE49-F238E27FC236}">
                    <a16:creationId xmlns:a16="http://schemas.microsoft.com/office/drawing/2014/main" id="{20CD6A78-B434-4319-BE0D-FC26E8CCC45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9" name="Rechte verbindingslijn 18">
                <a:extLst>
                  <a:ext uri="{FF2B5EF4-FFF2-40B4-BE49-F238E27FC236}">
                    <a16:creationId xmlns:a16="http://schemas.microsoft.com/office/drawing/2014/main" id="{DBB521CE-77F2-4E1F-A82A-68FA14F85ECB}"/>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0" name="Rechthoek 19">
                <a:extLst>
                  <a:ext uri="{FF2B5EF4-FFF2-40B4-BE49-F238E27FC236}">
                    <a16:creationId xmlns:a16="http://schemas.microsoft.com/office/drawing/2014/main" id="{078D4D5F-F3EA-4ED4-9D6A-C7B88B11DC82}"/>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1" name="Picture 2">
                <a:extLst>
                  <a:ext uri="{FF2B5EF4-FFF2-40B4-BE49-F238E27FC236}">
                    <a16:creationId xmlns:a16="http://schemas.microsoft.com/office/drawing/2014/main" id="{13ADECE0-2189-431C-826C-BC27B1E39A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extLst>
                  <a:ext uri="{FF2B5EF4-FFF2-40B4-BE49-F238E27FC236}">
                    <a16:creationId xmlns:a16="http://schemas.microsoft.com/office/drawing/2014/main" id="{F055B54D-978B-4A05-B9A0-3725EA280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hoek 22">
                <a:extLst>
                  <a:ext uri="{FF2B5EF4-FFF2-40B4-BE49-F238E27FC236}">
                    <a16:creationId xmlns:a16="http://schemas.microsoft.com/office/drawing/2014/main" id="{5AF16D05-34CF-4C02-8E52-C3AD14248C4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4" name="Rechthoek 23">
                <a:extLst>
                  <a:ext uri="{FF2B5EF4-FFF2-40B4-BE49-F238E27FC236}">
                    <a16:creationId xmlns:a16="http://schemas.microsoft.com/office/drawing/2014/main" id="{C4876AA8-DB78-4F7C-9322-E013BCB4C25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08789F00-9738-4666-9356-E21A32702F68}"/>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A7375513-59CF-4303-8478-D76F38F4DFB7}"/>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795D30B2-B53C-4290-AC94-8B20D16CB54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8" name="Groep 27">
                <a:extLst>
                  <a:ext uri="{FF2B5EF4-FFF2-40B4-BE49-F238E27FC236}">
                    <a16:creationId xmlns:a16="http://schemas.microsoft.com/office/drawing/2014/main" id="{B9B9F5DC-8658-4931-B716-AC3110B958DF}"/>
                  </a:ext>
                </a:extLst>
              </p:cNvPr>
              <p:cNvGrpSpPr/>
              <p:nvPr/>
            </p:nvGrpSpPr>
            <p:grpSpPr>
              <a:xfrm>
                <a:off x="-3226194" y="2414273"/>
                <a:ext cx="60967" cy="103132"/>
                <a:chOff x="-2796392" y="1123442"/>
                <a:chExt cx="120832" cy="104889"/>
              </a:xfrm>
            </p:grpSpPr>
            <p:sp>
              <p:nvSpPr>
                <p:cNvPr id="68" name="Rechthoek 67">
                  <a:extLst>
                    <a:ext uri="{FF2B5EF4-FFF2-40B4-BE49-F238E27FC236}">
                      <a16:creationId xmlns:a16="http://schemas.microsoft.com/office/drawing/2014/main" id="{5925AFDC-AEA6-47D4-8544-E45BD3A0ECD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7E00783E-117B-4EA2-83E3-A1B8CFE9502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B74E35F4-1CAC-4796-A78A-4CAE52552F9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530F1BAA-9534-479D-A949-E6581269176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BDB700B-BB73-40B3-8BF6-F488D73BDAAB}"/>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9" name="Groep 28">
                <a:extLst>
                  <a:ext uri="{FF2B5EF4-FFF2-40B4-BE49-F238E27FC236}">
                    <a16:creationId xmlns:a16="http://schemas.microsoft.com/office/drawing/2014/main" id="{98823704-48AD-4FFA-A8E3-330F7D0FA01C}"/>
                  </a:ext>
                </a:extLst>
              </p:cNvPr>
              <p:cNvGrpSpPr/>
              <p:nvPr/>
            </p:nvGrpSpPr>
            <p:grpSpPr>
              <a:xfrm>
                <a:off x="-3155473" y="2414273"/>
                <a:ext cx="60967" cy="103132"/>
                <a:chOff x="-2796392" y="1123442"/>
                <a:chExt cx="120832" cy="104889"/>
              </a:xfrm>
            </p:grpSpPr>
            <p:sp>
              <p:nvSpPr>
                <p:cNvPr id="63" name="Rechthoek 62">
                  <a:extLst>
                    <a:ext uri="{FF2B5EF4-FFF2-40B4-BE49-F238E27FC236}">
                      <a16:creationId xmlns:a16="http://schemas.microsoft.com/office/drawing/2014/main" id="{77145DF4-411B-416B-BCB2-C82F6407AC7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BBC1089E-EEBF-46F9-AF5D-B83F30FB724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98A79625-32BD-444E-B8FE-3C7F9B869CF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D713622E-4704-4F0B-82D2-0E2421250AA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5874B237-850C-4D96-829D-B8057C6B5C1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0" name="Afgeronde rechthoek 69">
                <a:extLst>
                  <a:ext uri="{FF2B5EF4-FFF2-40B4-BE49-F238E27FC236}">
                    <a16:creationId xmlns:a16="http://schemas.microsoft.com/office/drawing/2014/main" id="{E80911CB-A800-4995-A8B8-9CC52051E3F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CB0D7043-41AF-42B1-942E-B710F7A18598}"/>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7C670CA-37B0-4DC1-A46B-2E8D49334432}"/>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642982AF-45E3-4090-A343-8D4262EFD2AF}"/>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C424106B-D78B-4C88-9EBD-5E52F60F0DB4}"/>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28821884-456D-48D5-A483-9EBD1589E3F5}"/>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CE59E41A-0622-437F-9F2B-81D3D79C728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F7008230-B629-4D96-A801-9D5F6D75363A}"/>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933BDB22-94D2-4813-B62D-842A7AFD9630}"/>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4BD9D0F-D5D3-4248-9FC4-7A1FD856762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B9CD7808-2E4A-4C78-B109-88C51DF1986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Vrije vorm 81">
                <a:extLst>
                  <a:ext uri="{FF2B5EF4-FFF2-40B4-BE49-F238E27FC236}">
                    <a16:creationId xmlns:a16="http://schemas.microsoft.com/office/drawing/2014/main" id="{713E9CF2-F41E-4CD2-A5E3-35C5518382C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2" name="Rechte verbindingslijn 41">
                <a:extLst>
                  <a:ext uri="{FF2B5EF4-FFF2-40B4-BE49-F238E27FC236}">
                    <a16:creationId xmlns:a16="http://schemas.microsoft.com/office/drawing/2014/main" id="{0903BEF3-1F23-4F6F-8C09-EB0DFF482918}"/>
                  </a:ext>
                </a:extLst>
              </p:cNvPr>
              <p:cNvCxnSpPr>
                <a:cxnSpLocks/>
                <a:stCxn id="22" idx="2"/>
                <a:endCxn id="30"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4FA5A8E4-2E0B-4B62-AC68-7398C932841B}"/>
                  </a:ext>
                </a:extLst>
              </p:cNvPr>
              <p:cNvCxnSpPr>
                <a:cxnSpLocks/>
                <a:stCxn id="21"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4" name="Textfield placeholder">
                <a:extLst>
                  <a:ext uri="{FF2B5EF4-FFF2-40B4-BE49-F238E27FC236}">
                    <a16:creationId xmlns:a16="http://schemas.microsoft.com/office/drawing/2014/main" id="{61020EBA-189C-4F93-8895-F832AEB49F34}"/>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5" name="Textfield placeholder">
                <a:extLst>
                  <a:ext uri="{FF2B5EF4-FFF2-40B4-BE49-F238E27FC236}">
                    <a16:creationId xmlns:a16="http://schemas.microsoft.com/office/drawing/2014/main" id="{6BBD5744-A496-4814-B7E1-BB125DB6E84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6" name="Textfield placeholder">
                <a:extLst>
                  <a:ext uri="{FF2B5EF4-FFF2-40B4-BE49-F238E27FC236}">
                    <a16:creationId xmlns:a16="http://schemas.microsoft.com/office/drawing/2014/main" id="{EC7FF97A-81F4-4A72-B61F-03F9C7DD5102}"/>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7" name="Afgeronde rechthoek 67">
                <a:extLst>
                  <a:ext uri="{FF2B5EF4-FFF2-40B4-BE49-F238E27FC236}">
                    <a16:creationId xmlns:a16="http://schemas.microsoft.com/office/drawing/2014/main" id="{0200154E-C40D-4429-A5AD-BAB9C6CCF4B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8" name="Vrije vorm 68">
                <a:extLst>
                  <a:ext uri="{FF2B5EF4-FFF2-40B4-BE49-F238E27FC236}">
                    <a16:creationId xmlns:a16="http://schemas.microsoft.com/office/drawing/2014/main" id="{3103E651-DE1F-4AD3-9AC5-4CD01F18770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9" name="Rechte verbindingslijn 48">
                <a:extLst>
                  <a:ext uri="{FF2B5EF4-FFF2-40B4-BE49-F238E27FC236}">
                    <a16:creationId xmlns:a16="http://schemas.microsoft.com/office/drawing/2014/main" id="{8F59E749-EBC4-4521-87DC-3660149F8CB5}"/>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0" name="Groep 49">
                <a:extLst>
                  <a:ext uri="{FF2B5EF4-FFF2-40B4-BE49-F238E27FC236}">
                    <a16:creationId xmlns:a16="http://schemas.microsoft.com/office/drawing/2014/main" id="{0F68879A-DD65-49AD-B47E-5627E9FEF4F2}"/>
                  </a:ext>
                </a:extLst>
              </p:cNvPr>
              <p:cNvGrpSpPr/>
              <p:nvPr userDrawn="1"/>
            </p:nvGrpSpPr>
            <p:grpSpPr>
              <a:xfrm flipH="1">
                <a:off x="-2613177" y="1836300"/>
                <a:ext cx="313472" cy="324076"/>
                <a:chOff x="-2613177" y="1836300"/>
                <a:chExt cx="313472" cy="324076"/>
              </a:xfrm>
            </p:grpSpPr>
            <p:sp>
              <p:nvSpPr>
                <p:cNvPr id="51" name="Afgeronde rechthoek 69">
                  <a:extLst>
                    <a:ext uri="{FF2B5EF4-FFF2-40B4-BE49-F238E27FC236}">
                      <a16:creationId xmlns:a16="http://schemas.microsoft.com/office/drawing/2014/main" id="{73EDEAE5-8DDA-4E9E-95B9-01F5E32C086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32A527A0-94CD-4A41-8BA7-8E8AB28E0577}"/>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38968B53-59A0-4E4C-BB6A-8AE6AD4A78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F8C5B7E6-A373-40DA-A50C-DDB065FEDB0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CBD3AD97-2252-41C2-9A0E-4BEABD7638EF}"/>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BDC4D47-5C64-4629-A1D9-1CED50195D6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C57C39F-CD1A-4DA5-9479-3582E3BF3971}"/>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0D2F3D5B-5C0D-4F42-97CB-E1E3CF87053A}"/>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0E8B0BA7-F6D8-4012-A721-CEF5388A40D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A135BDFC-CC58-4CD3-98DF-47EB0D0CCD4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FB05D9DB-C1E9-4E88-9E77-85DC9563BD31}"/>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Vrije vorm 81">
                  <a:extLst>
                    <a:ext uri="{FF2B5EF4-FFF2-40B4-BE49-F238E27FC236}">
                      <a16:creationId xmlns:a16="http://schemas.microsoft.com/office/drawing/2014/main" id="{3F66E3EC-4CFB-4EF4-BC64-D6A5ADD665C0}"/>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4" name="Tijdelijke aanduiding voor tekst 2">
              <a:extLst>
                <a:ext uri="{FF2B5EF4-FFF2-40B4-BE49-F238E27FC236}">
                  <a16:creationId xmlns:a16="http://schemas.microsoft.com/office/drawing/2014/main" id="{57515742-AF55-4194-8066-0D934CBED39E}"/>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43244AF6-435F-463E-9806-26B8A77BFC73}"/>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3" name="Groep 72">
            <a:extLst>
              <a:ext uri="{FF2B5EF4-FFF2-40B4-BE49-F238E27FC236}">
                <a16:creationId xmlns:a16="http://schemas.microsoft.com/office/drawing/2014/main" id="{9427EB57-DA3C-42F1-9BD7-0027858C6DEF}"/>
              </a:ext>
            </a:extLst>
          </p:cNvPr>
          <p:cNvGrpSpPr/>
          <p:nvPr userDrawn="1"/>
        </p:nvGrpSpPr>
        <p:grpSpPr>
          <a:xfrm>
            <a:off x="-3553318" y="330222"/>
            <a:ext cx="3385296" cy="4365191"/>
            <a:chOff x="-3553318" y="1861361"/>
            <a:chExt cx="3385296" cy="4365191"/>
          </a:xfrm>
        </p:grpSpPr>
        <p:sp>
          <p:nvSpPr>
            <p:cNvPr id="74" name="Rechthoek 73">
              <a:extLst>
                <a:ext uri="{FF2B5EF4-FFF2-40B4-BE49-F238E27FC236}">
                  <a16:creationId xmlns:a16="http://schemas.microsoft.com/office/drawing/2014/main" id="{1ED79AEC-A435-4E4B-9F1A-9FC673E71F8C}"/>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1A9870CA-068F-4FB8-90D5-CB0EBB2F96C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53386580-7C99-41DE-8B4B-260842A23BB1}"/>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7" name="Groep 76">
            <a:extLst>
              <a:ext uri="{FF2B5EF4-FFF2-40B4-BE49-F238E27FC236}">
                <a16:creationId xmlns:a16="http://schemas.microsoft.com/office/drawing/2014/main" id="{A5BDB9E2-C8BA-44A6-B102-3E53CC013113}"/>
              </a:ext>
            </a:extLst>
          </p:cNvPr>
          <p:cNvGrpSpPr/>
          <p:nvPr userDrawn="1"/>
        </p:nvGrpSpPr>
        <p:grpSpPr>
          <a:xfrm>
            <a:off x="-7105998" y="3972162"/>
            <a:ext cx="3523487" cy="3209847"/>
            <a:chOff x="-7285957" y="3972162"/>
            <a:chExt cx="3523487" cy="3209847"/>
          </a:xfrm>
        </p:grpSpPr>
        <p:sp>
          <p:nvSpPr>
            <p:cNvPr id="78" name="Rechthoek 77">
              <a:extLst>
                <a:ext uri="{FF2B5EF4-FFF2-40B4-BE49-F238E27FC236}">
                  <a16:creationId xmlns:a16="http://schemas.microsoft.com/office/drawing/2014/main" id="{C3799496-AE73-4DFC-9585-4E7FD4D727EE}"/>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9" name="Rechte verbindingslijn 78">
              <a:extLst>
                <a:ext uri="{FF2B5EF4-FFF2-40B4-BE49-F238E27FC236}">
                  <a16:creationId xmlns:a16="http://schemas.microsoft.com/office/drawing/2014/main" id="{7E70E29B-720F-4AB2-A590-C19B205537B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0" name="Tekstvak 79">
              <a:extLst>
                <a:ext uri="{FF2B5EF4-FFF2-40B4-BE49-F238E27FC236}">
                  <a16:creationId xmlns:a16="http://schemas.microsoft.com/office/drawing/2014/main" id="{A6E58B83-C0F8-4842-B907-614BFC232AE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1" name="Tekstvak 80">
              <a:extLst>
                <a:ext uri="{FF2B5EF4-FFF2-40B4-BE49-F238E27FC236}">
                  <a16:creationId xmlns:a16="http://schemas.microsoft.com/office/drawing/2014/main" id="{07995678-D2A7-4CCF-99D8-C18AB8196369}"/>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2" name="Tekstvak 81">
              <a:extLst>
                <a:ext uri="{FF2B5EF4-FFF2-40B4-BE49-F238E27FC236}">
                  <a16:creationId xmlns:a16="http://schemas.microsoft.com/office/drawing/2014/main" id="{B2BC2FA5-BA57-4D6F-9203-92B3DEFAFFC2}"/>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3" name="Tekstvak 82">
              <a:extLst>
                <a:ext uri="{FF2B5EF4-FFF2-40B4-BE49-F238E27FC236}">
                  <a16:creationId xmlns:a16="http://schemas.microsoft.com/office/drawing/2014/main" id="{2088F818-B17B-475A-B572-40F481FE3FB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4" name="Groep 83">
              <a:extLst>
                <a:ext uri="{FF2B5EF4-FFF2-40B4-BE49-F238E27FC236}">
                  <a16:creationId xmlns:a16="http://schemas.microsoft.com/office/drawing/2014/main" id="{28CE0430-4BC3-486F-AEA8-9480413906EC}"/>
                </a:ext>
              </a:extLst>
            </p:cNvPr>
            <p:cNvGrpSpPr/>
            <p:nvPr userDrawn="1"/>
          </p:nvGrpSpPr>
          <p:grpSpPr>
            <a:xfrm>
              <a:off x="-5020889" y="4423058"/>
              <a:ext cx="250379" cy="249771"/>
              <a:chOff x="-706740" y="145633"/>
              <a:chExt cx="250379" cy="249771"/>
            </a:xfrm>
          </p:grpSpPr>
          <p:sp>
            <p:nvSpPr>
              <p:cNvPr id="103" name="Rechthoek 102">
                <a:extLst>
                  <a:ext uri="{FF2B5EF4-FFF2-40B4-BE49-F238E27FC236}">
                    <a16:creationId xmlns:a16="http://schemas.microsoft.com/office/drawing/2014/main" id="{D2A0D8BE-78A5-446C-A51B-04C1A712045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Gelijkbenige driehoek 128">
                <a:extLst>
                  <a:ext uri="{FF2B5EF4-FFF2-40B4-BE49-F238E27FC236}">
                    <a16:creationId xmlns:a16="http://schemas.microsoft.com/office/drawing/2014/main" id="{94001645-502C-4BBC-B381-DB53F62291BB}"/>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Ovaal 104">
                <a:extLst>
                  <a:ext uri="{FF2B5EF4-FFF2-40B4-BE49-F238E27FC236}">
                    <a16:creationId xmlns:a16="http://schemas.microsoft.com/office/drawing/2014/main" id="{FABDA58B-036A-4EC3-A732-BBE26C8FD40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80E6F033-2EBF-4BB4-A413-0398CEFFF2D8}"/>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7" name="Rechte verbindingslijn 106">
                <a:extLst>
                  <a:ext uri="{FF2B5EF4-FFF2-40B4-BE49-F238E27FC236}">
                    <a16:creationId xmlns:a16="http://schemas.microsoft.com/office/drawing/2014/main" id="{6ED57544-0B5F-4BB1-9D60-B193D2AB67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5" name="Groep 84">
              <a:extLst>
                <a:ext uri="{FF2B5EF4-FFF2-40B4-BE49-F238E27FC236}">
                  <a16:creationId xmlns:a16="http://schemas.microsoft.com/office/drawing/2014/main" id="{F2947903-726B-4F59-ACAF-D2FC3E19B2DC}"/>
                </a:ext>
              </a:extLst>
            </p:cNvPr>
            <p:cNvGrpSpPr/>
            <p:nvPr userDrawn="1"/>
          </p:nvGrpSpPr>
          <p:grpSpPr>
            <a:xfrm>
              <a:off x="-4668802" y="4423057"/>
              <a:ext cx="252000" cy="216024"/>
              <a:chOff x="-932185" y="5325334"/>
              <a:chExt cx="252000" cy="216024"/>
            </a:xfrm>
          </p:grpSpPr>
          <p:sp>
            <p:nvSpPr>
              <p:cNvPr id="86" name="Rechthoek 85">
                <a:extLst>
                  <a:ext uri="{FF2B5EF4-FFF2-40B4-BE49-F238E27FC236}">
                    <a16:creationId xmlns:a16="http://schemas.microsoft.com/office/drawing/2014/main" id="{0876396D-E11F-4AC8-84CA-10FAE41A828D}"/>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7" name="Groep 86">
                <a:extLst>
                  <a:ext uri="{FF2B5EF4-FFF2-40B4-BE49-F238E27FC236}">
                    <a16:creationId xmlns:a16="http://schemas.microsoft.com/office/drawing/2014/main" id="{3E325E1D-4D1E-47E1-B412-E2AF60BD81F4}"/>
                  </a:ext>
                </a:extLst>
              </p:cNvPr>
              <p:cNvGrpSpPr/>
              <p:nvPr userDrawn="1"/>
            </p:nvGrpSpPr>
            <p:grpSpPr>
              <a:xfrm>
                <a:off x="-925512" y="5325900"/>
                <a:ext cx="241658" cy="36000"/>
                <a:chOff x="-964435" y="5325900"/>
                <a:chExt cx="241658" cy="36000"/>
              </a:xfrm>
            </p:grpSpPr>
            <p:sp>
              <p:nvSpPr>
                <p:cNvPr id="96" name="Rechthoek 95">
                  <a:extLst>
                    <a:ext uri="{FF2B5EF4-FFF2-40B4-BE49-F238E27FC236}">
                      <a16:creationId xmlns:a16="http://schemas.microsoft.com/office/drawing/2014/main" id="{E93F8102-6483-4B45-B462-800C0DFA2D3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95A6463A-65E4-4791-AC59-0BA11F091B1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E32B74EB-7BCA-44BA-B0AE-8E101849932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1F112DD-1030-474C-98CA-4FF30B38D46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0F23E747-36AF-4D1C-9D20-D580ECA35AB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4D11E06D-5790-49ED-9660-20323B51628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9AB845A-FCB6-4F12-AA0E-DBE9378F723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8" name="Groep 87">
                <a:extLst>
                  <a:ext uri="{FF2B5EF4-FFF2-40B4-BE49-F238E27FC236}">
                    <a16:creationId xmlns:a16="http://schemas.microsoft.com/office/drawing/2014/main" id="{374DF1A1-6010-415B-936E-AC70E2EAE020}"/>
                  </a:ext>
                </a:extLst>
              </p:cNvPr>
              <p:cNvGrpSpPr/>
              <p:nvPr userDrawn="1"/>
            </p:nvGrpSpPr>
            <p:grpSpPr>
              <a:xfrm>
                <a:off x="-925512" y="5502593"/>
                <a:ext cx="241658" cy="36000"/>
                <a:chOff x="-964435" y="5325900"/>
                <a:chExt cx="241658" cy="36000"/>
              </a:xfrm>
            </p:grpSpPr>
            <p:sp>
              <p:nvSpPr>
                <p:cNvPr id="89" name="Rechthoek 88">
                  <a:extLst>
                    <a:ext uri="{FF2B5EF4-FFF2-40B4-BE49-F238E27FC236}">
                      <a16:creationId xmlns:a16="http://schemas.microsoft.com/office/drawing/2014/main" id="{8CE5A8E4-97DE-487E-837B-A93AA262FAB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A9F65C3B-9763-4AA7-A6B3-A9E15045235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D7BF91C7-DECB-402A-80AD-7C5263DA84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A2A2E748-5F7C-4945-9C7E-A922A02AC08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8D980E-B96A-436F-AD36-E0154850A0A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6AAC4F3-629B-4B3E-9E11-F47020B467EC}"/>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E7DF529F-8105-4135-945E-2A20FF9F593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81039245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5" name="Tijdelijke aanduiding voor inhoud 4">
            <a:extLst>
              <a:ext uri="{FF2B5EF4-FFF2-40B4-BE49-F238E27FC236}">
                <a16:creationId xmlns:a16="http://schemas.microsoft.com/office/drawing/2014/main" id="{F8D14B3A-F78D-4053-812B-B314115FD4A0}"/>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466525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amp; 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p:nvPr>
        </p:nvSpPr>
        <p:spPr>
          <a:xfrm>
            <a:off x="371475" y="1941513"/>
            <a:ext cx="5822848" cy="4619625"/>
          </a:xfrm>
          <a:solidFill>
            <a:schemeClr val="bg1">
              <a:lumMod val="95000"/>
            </a:schemeClr>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 name="Tijdelijke aanduiding voor tekst 11">
            <a:extLst>
              <a:ext uri="{FF2B5EF4-FFF2-40B4-BE49-F238E27FC236}">
                <a16:creationId xmlns:a16="http://schemas.microsoft.com/office/drawing/2014/main" id="{1B5EEC3A-0943-4DF2-B3BD-91A33A0A800A}"/>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6" name="Tijdelijke aanduiding voor tekst 11">
            <a:extLst>
              <a:ext uri="{FF2B5EF4-FFF2-40B4-BE49-F238E27FC236}">
                <a16:creationId xmlns:a16="http://schemas.microsoft.com/office/drawing/2014/main" id="{3B7F6697-A68A-4875-A05F-7369458B9D4D}"/>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7" name="Groep 6">
            <a:extLst>
              <a:ext uri="{FF2B5EF4-FFF2-40B4-BE49-F238E27FC236}">
                <a16:creationId xmlns:a16="http://schemas.microsoft.com/office/drawing/2014/main" id="{E74B9DEB-1AD8-4DC2-8369-E04FA56FE9A6}"/>
              </a:ext>
            </a:extLst>
          </p:cNvPr>
          <p:cNvGrpSpPr/>
          <p:nvPr userDrawn="1"/>
        </p:nvGrpSpPr>
        <p:grpSpPr>
          <a:xfrm>
            <a:off x="-6865737" y="267572"/>
            <a:ext cx="3385298" cy="3438922"/>
            <a:chOff x="-3549710" y="1276353"/>
            <a:chExt cx="3385298" cy="3438922"/>
          </a:xfrm>
        </p:grpSpPr>
        <p:grpSp>
          <p:nvGrpSpPr>
            <p:cNvPr id="8" name="Groep 7">
              <a:extLst>
                <a:ext uri="{FF2B5EF4-FFF2-40B4-BE49-F238E27FC236}">
                  <a16:creationId xmlns:a16="http://schemas.microsoft.com/office/drawing/2014/main" id="{4C72D735-8B2B-4099-A86B-E1B56823ECB6}"/>
                </a:ext>
              </a:extLst>
            </p:cNvPr>
            <p:cNvGrpSpPr/>
            <p:nvPr userDrawn="1"/>
          </p:nvGrpSpPr>
          <p:grpSpPr>
            <a:xfrm>
              <a:off x="-3549709" y="1276353"/>
              <a:ext cx="3385297" cy="2604244"/>
              <a:chOff x="-3549709" y="1276351"/>
              <a:chExt cx="3385297" cy="2604244"/>
            </a:xfrm>
          </p:grpSpPr>
          <p:sp>
            <p:nvSpPr>
              <p:cNvPr id="11" name="Rechthoek 10">
                <a:extLst>
                  <a:ext uri="{FF2B5EF4-FFF2-40B4-BE49-F238E27FC236}">
                    <a16:creationId xmlns:a16="http://schemas.microsoft.com/office/drawing/2014/main" id="{EA16029A-6AB5-4286-9B81-FDC884D92D2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2" name="Textfield placeholder">
                <a:extLst>
                  <a:ext uri="{FF2B5EF4-FFF2-40B4-BE49-F238E27FC236}">
                    <a16:creationId xmlns:a16="http://schemas.microsoft.com/office/drawing/2014/main" id="{2A24B374-55B3-4104-94FF-46C82A36F2CE}"/>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 name="Textfield placeholder">
                <a:extLst>
                  <a:ext uri="{FF2B5EF4-FFF2-40B4-BE49-F238E27FC236}">
                    <a16:creationId xmlns:a16="http://schemas.microsoft.com/office/drawing/2014/main" id="{A602B26F-3F03-4E66-ABE6-954AA0DE9A2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4" name="Rechte verbindingslijn 13">
                <a:extLst>
                  <a:ext uri="{FF2B5EF4-FFF2-40B4-BE49-F238E27FC236}">
                    <a16:creationId xmlns:a16="http://schemas.microsoft.com/office/drawing/2014/main" id="{BACAD8A0-FF23-49D5-8D1D-A3B68A44E968}"/>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5" name="Rechthoek 14">
                <a:extLst>
                  <a:ext uri="{FF2B5EF4-FFF2-40B4-BE49-F238E27FC236}">
                    <a16:creationId xmlns:a16="http://schemas.microsoft.com/office/drawing/2014/main" id="{05CD4006-FDC1-471C-A9FA-EA257F87718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6" name="Picture 2">
                <a:extLst>
                  <a:ext uri="{FF2B5EF4-FFF2-40B4-BE49-F238E27FC236}">
                    <a16:creationId xmlns:a16="http://schemas.microsoft.com/office/drawing/2014/main" id="{FF103A3C-9881-40DA-8957-0ECFBE1FCB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CBE5E8AF-0E62-4B9C-8BF8-0E48C3B7D6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hoek 17">
                <a:extLst>
                  <a:ext uri="{FF2B5EF4-FFF2-40B4-BE49-F238E27FC236}">
                    <a16:creationId xmlns:a16="http://schemas.microsoft.com/office/drawing/2014/main" id="{A387BBE7-0074-46E7-BD37-82076B2E51F6}"/>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F3EEDB4F-51A3-4727-B154-25CA1E30B6C6}"/>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2C769600-A4A2-479C-8CC1-9670455DD17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7200497C-AA6F-4BBF-857F-79DBC59CBF3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2" name="Rechthoek 21">
                <a:extLst>
                  <a:ext uri="{FF2B5EF4-FFF2-40B4-BE49-F238E27FC236}">
                    <a16:creationId xmlns:a16="http://schemas.microsoft.com/office/drawing/2014/main" id="{9DD609C5-0F7E-4FF4-8941-EB71FE62ADD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4A8210D2-788E-4926-90C4-08662946E09F}"/>
                  </a:ext>
                </a:extLst>
              </p:cNvPr>
              <p:cNvGrpSpPr/>
              <p:nvPr/>
            </p:nvGrpSpPr>
            <p:grpSpPr>
              <a:xfrm>
                <a:off x="-3226194" y="2414273"/>
                <a:ext cx="60967" cy="103132"/>
                <a:chOff x="-2796392" y="1123442"/>
                <a:chExt cx="120832" cy="104889"/>
              </a:xfrm>
            </p:grpSpPr>
            <p:sp>
              <p:nvSpPr>
                <p:cNvPr id="63" name="Rechthoek 62">
                  <a:extLst>
                    <a:ext uri="{FF2B5EF4-FFF2-40B4-BE49-F238E27FC236}">
                      <a16:creationId xmlns:a16="http://schemas.microsoft.com/office/drawing/2014/main" id="{9322695B-258C-4FBE-B3FB-0C355CE6F8A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5946191F-8FB7-4373-8C3C-C07B84E30132}"/>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6015AC7C-1615-4D5F-813A-0EEF686F209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C0E3D82-C993-4DB9-B54D-80D4D6CD399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16D88FC-C487-4563-A28E-C376ABE40FE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7E7C6947-35E9-4EAC-B6F1-326DDA300960}"/>
                  </a:ext>
                </a:extLst>
              </p:cNvPr>
              <p:cNvGrpSpPr/>
              <p:nvPr/>
            </p:nvGrpSpPr>
            <p:grpSpPr>
              <a:xfrm>
                <a:off x="-3155473" y="2414273"/>
                <a:ext cx="60967" cy="103132"/>
                <a:chOff x="-2796392" y="1123442"/>
                <a:chExt cx="120832" cy="104889"/>
              </a:xfrm>
            </p:grpSpPr>
            <p:sp>
              <p:nvSpPr>
                <p:cNvPr id="58" name="Rechthoek 57">
                  <a:extLst>
                    <a:ext uri="{FF2B5EF4-FFF2-40B4-BE49-F238E27FC236}">
                      <a16:creationId xmlns:a16="http://schemas.microsoft.com/office/drawing/2014/main" id="{0383C681-DD14-41E8-957D-B29F2C44A1F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770E6A7D-B5EE-4187-B3B7-A36DF750663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E95EE987-4B2E-4F58-AC58-2360DAB387E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3D1F106F-75AB-4120-B755-7DBE350E0E1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58DF1F59-2DA0-4F23-976A-16CBCC5D122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6AE8B097-3462-4B85-B288-8CB97F105DA5}"/>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F6D23267-3F45-4E4C-89F5-9B6AFE342FF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A61BC117-DB9B-4242-A6E9-01CDA5D96AA7}"/>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D8143652-54C6-476D-8C75-1F4CD0E94099}"/>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45EEF545-DE40-40D6-873E-FED926969312}"/>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101F9986-E9EC-4520-85A2-108D9006E861}"/>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53AE045B-4DA3-4313-9678-6C06FFDE6D1B}"/>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03145F5-25D0-4D6D-B8B3-27624D45311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C75322B8-5BDF-4521-80B9-90890DD0FA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77C35D2B-E12D-4CBA-93E1-BD09597A41FF}"/>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FD80E06E-B7E3-43B8-A29F-A7A62104B8F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Vrije vorm 81">
                <a:extLst>
                  <a:ext uri="{FF2B5EF4-FFF2-40B4-BE49-F238E27FC236}">
                    <a16:creationId xmlns:a16="http://schemas.microsoft.com/office/drawing/2014/main" id="{3030E018-4C7F-4C91-BFD0-FDCAC2CF12A7}"/>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C00A550E-5518-49F4-ACE2-40C917C30718}"/>
                  </a:ext>
                </a:extLst>
              </p:cNvPr>
              <p:cNvCxnSpPr>
                <a:cxnSpLocks/>
                <a:stCxn id="17"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A5E557B4-E843-4C32-BE4E-C4756AEC0FA1}"/>
                  </a:ext>
                </a:extLst>
              </p:cNvPr>
              <p:cNvCxnSpPr>
                <a:cxnSpLocks/>
                <a:stCxn id="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39" name="Textfield placeholder">
                <a:extLst>
                  <a:ext uri="{FF2B5EF4-FFF2-40B4-BE49-F238E27FC236}">
                    <a16:creationId xmlns:a16="http://schemas.microsoft.com/office/drawing/2014/main" id="{C483A0A6-BEEB-4D4B-AA20-CDDC8166EFBD}"/>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0" name="Textfield placeholder">
                <a:extLst>
                  <a:ext uri="{FF2B5EF4-FFF2-40B4-BE49-F238E27FC236}">
                    <a16:creationId xmlns:a16="http://schemas.microsoft.com/office/drawing/2014/main" id="{599BE0A9-0FDA-40D2-B562-1ED111980E7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1" name="Textfield placeholder">
                <a:extLst>
                  <a:ext uri="{FF2B5EF4-FFF2-40B4-BE49-F238E27FC236}">
                    <a16:creationId xmlns:a16="http://schemas.microsoft.com/office/drawing/2014/main" id="{2BA5F8AA-0D8F-4537-9924-00F75D071BA4}"/>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2" name="Afgeronde rechthoek 67">
                <a:extLst>
                  <a:ext uri="{FF2B5EF4-FFF2-40B4-BE49-F238E27FC236}">
                    <a16:creationId xmlns:a16="http://schemas.microsoft.com/office/drawing/2014/main" id="{D7404D93-7C44-4E3B-83E8-60F5E0C1628F}"/>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3" name="Vrije vorm 68">
                <a:extLst>
                  <a:ext uri="{FF2B5EF4-FFF2-40B4-BE49-F238E27FC236}">
                    <a16:creationId xmlns:a16="http://schemas.microsoft.com/office/drawing/2014/main" id="{33A44D8A-438A-499B-B740-B0008C354CC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4" name="Rechte verbindingslijn 43">
                <a:extLst>
                  <a:ext uri="{FF2B5EF4-FFF2-40B4-BE49-F238E27FC236}">
                    <a16:creationId xmlns:a16="http://schemas.microsoft.com/office/drawing/2014/main" id="{E233A79B-02B0-479A-9C40-D9288B1E4DE6}"/>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5" name="Groep 44">
                <a:extLst>
                  <a:ext uri="{FF2B5EF4-FFF2-40B4-BE49-F238E27FC236}">
                    <a16:creationId xmlns:a16="http://schemas.microsoft.com/office/drawing/2014/main" id="{A780CD98-A458-4A17-980C-F7B242EE21C5}"/>
                  </a:ext>
                </a:extLst>
              </p:cNvPr>
              <p:cNvGrpSpPr/>
              <p:nvPr userDrawn="1"/>
            </p:nvGrpSpPr>
            <p:grpSpPr>
              <a:xfrm flipH="1">
                <a:off x="-2613177" y="1836300"/>
                <a:ext cx="313472" cy="324076"/>
                <a:chOff x="-2613177" y="1836300"/>
                <a:chExt cx="313472" cy="324076"/>
              </a:xfrm>
            </p:grpSpPr>
            <p:sp>
              <p:nvSpPr>
                <p:cNvPr id="46" name="Afgeronde rechthoek 69">
                  <a:extLst>
                    <a:ext uri="{FF2B5EF4-FFF2-40B4-BE49-F238E27FC236}">
                      <a16:creationId xmlns:a16="http://schemas.microsoft.com/office/drawing/2014/main" id="{915BFC46-1C77-46F3-9BB1-6EC818931139}"/>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7" name="Rechthoek 46">
                  <a:extLst>
                    <a:ext uri="{FF2B5EF4-FFF2-40B4-BE49-F238E27FC236}">
                      <a16:creationId xmlns:a16="http://schemas.microsoft.com/office/drawing/2014/main" id="{7B744D0F-68C1-4E99-99E9-DDEB708B48D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4E40C54B-DFB7-41ED-903E-1FDDCD72FF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00639F44-C424-49B6-B30D-6264338E247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E564E4B9-B523-47A2-B99A-67604563FB6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AADEEB73-1758-4818-9989-42AC4BD8F714}"/>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56445A81-D62D-4006-ADE5-699B8E3EDC0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5D0700A8-D722-44D9-85FD-3F8EF53408CD}"/>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2DF38AA6-11E1-4713-B8B1-D38EA1BA77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692D3384-1731-4209-B027-1E6CBEED6A4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7B858702-BC3A-4D67-8697-EBC1FCCF346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Vrije vorm 81">
                  <a:extLst>
                    <a:ext uri="{FF2B5EF4-FFF2-40B4-BE49-F238E27FC236}">
                      <a16:creationId xmlns:a16="http://schemas.microsoft.com/office/drawing/2014/main" id="{5C19B6C9-1067-482A-84AE-3CF8E5428AE3}"/>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9" name="Tijdelijke aanduiding voor tekst 2">
              <a:extLst>
                <a:ext uri="{FF2B5EF4-FFF2-40B4-BE49-F238E27FC236}">
                  <a16:creationId xmlns:a16="http://schemas.microsoft.com/office/drawing/2014/main" id="{A5C72CDC-B4D6-4F08-A544-9C05D59F6C46}"/>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0" name="Tijdelijke aanduiding voor tekst 2">
              <a:extLst>
                <a:ext uri="{FF2B5EF4-FFF2-40B4-BE49-F238E27FC236}">
                  <a16:creationId xmlns:a16="http://schemas.microsoft.com/office/drawing/2014/main" id="{D1FC45FE-7B64-4523-89EB-9B78BF56D698}"/>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8" name="Groep 67">
            <a:extLst>
              <a:ext uri="{FF2B5EF4-FFF2-40B4-BE49-F238E27FC236}">
                <a16:creationId xmlns:a16="http://schemas.microsoft.com/office/drawing/2014/main" id="{888FB92E-869C-486C-9FE3-4DD4D31CE530}"/>
              </a:ext>
            </a:extLst>
          </p:cNvPr>
          <p:cNvGrpSpPr/>
          <p:nvPr userDrawn="1"/>
        </p:nvGrpSpPr>
        <p:grpSpPr>
          <a:xfrm>
            <a:off x="-3553318" y="330222"/>
            <a:ext cx="3385296" cy="4365191"/>
            <a:chOff x="-3553318" y="1861361"/>
            <a:chExt cx="3385296" cy="4365191"/>
          </a:xfrm>
        </p:grpSpPr>
        <p:sp>
          <p:nvSpPr>
            <p:cNvPr id="69" name="Rechthoek 68">
              <a:extLst>
                <a:ext uri="{FF2B5EF4-FFF2-40B4-BE49-F238E27FC236}">
                  <a16:creationId xmlns:a16="http://schemas.microsoft.com/office/drawing/2014/main" id="{D54514F8-E7AC-4F42-B751-C7F9BA33FC3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0" name="Rechte verbindingslijn 69">
              <a:extLst>
                <a:ext uri="{FF2B5EF4-FFF2-40B4-BE49-F238E27FC236}">
                  <a16:creationId xmlns:a16="http://schemas.microsoft.com/office/drawing/2014/main" id="{442499E4-565E-43CC-8F1A-BECFEA2C29DC}"/>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1" name="Tekstvak 70">
              <a:extLst>
                <a:ext uri="{FF2B5EF4-FFF2-40B4-BE49-F238E27FC236}">
                  <a16:creationId xmlns:a16="http://schemas.microsoft.com/office/drawing/2014/main" id="{838F9236-69F8-4451-BA75-C1B904450CA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2" name="Groep 71">
            <a:extLst>
              <a:ext uri="{FF2B5EF4-FFF2-40B4-BE49-F238E27FC236}">
                <a16:creationId xmlns:a16="http://schemas.microsoft.com/office/drawing/2014/main" id="{40F8BA39-2793-41FD-A60E-529B56F58D54}"/>
              </a:ext>
            </a:extLst>
          </p:cNvPr>
          <p:cNvGrpSpPr/>
          <p:nvPr userDrawn="1"/>
        </p:nvGrpSpPr>
        <p:grpSpPr>
          <a:xfrm>
            <a:off x="-7105998" y="3972162"/>
            <a:ext cx="3523487" cy="3209847"/>
            <a:chOff x="-7285957" y="3972162"/>
            <a:chExt cx="3523487" cy="3209847"/>
          </a:xfrm>
        </p:grpSpPr>
        <p:sp>
          <p:nvSpPr>
            <p:cNvPr id="73" name="Rechthoek 72">
              <a:extLst>
                <a:ext uri="{FF2B5EF4-FFF2-40B4-BE49-F238E27FC236}">
                  <a16:creationId xmlns:a16="http://schemas.microsoft.com/office/drawing/2014/main" id="{1625963A-C10A-4F5E-9EB1-FD039C12637B}"/>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4" name="Rechte verbindingslijn 73">
              <a:extLst>
                <a:ext uri="{FF2B5EF4-FFF2-40B4-BE49-F238E27FC236}">
                  <a16:creationId xmlns:a16="http://schemas.microsoft.com/office/drawing/2014/main" id="{63A15683-BA53-4AA7-BB71-793210C7C1C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5" name="Tekstvak 74">
              <a:extLst>
                <a:ext uri="{FF2B5EF4-FFF2-40B4-BE49-F238E27FC236}">
                  <a16:creationId xmlns:a16="http://schemas.microsoft.com/office/drawing/2014/main" id="{EBBB602B-BA6D-407C-AEE6-1A1689A38B40}"/>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6" name="Tekstvak 75">
              <a:extLst>
                <a:ext uri="{FF2B5EF4-FFF2-40B4-BE49-F238E27FC236}">
                  <a16:creationId xmlns:a16="http://schemas.microsoft.com/office/drawing/2014/main" id="{55C0A65E-740E-469D-B6CD-A895B1BF7497}"/>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7" name="Tekstvak 76">
              <a:extLst>
                <a:ext uri="{FF2B5EF4-FFF2-40B4-BE49-F238E27FC236}">
                  <a16:creationId xmlns:a16="http://schemas.microsoft.com/office/drawing/2014/main" id="{020FE968-18E1-41A7-80C0-1E3B01D96C2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8" name="Tekstvak 77">
              <a:extLst>
                <a:ext uri="{FF2B5EF4-FFF2-40B4-BE49-F238E27FC236}">
                  <a16:creationId xmlns:a16="http://schemas.microsoft.com/office/drawing/2014/main" id="{56B3D65C-A838-4208-BBC2-087D5BDA9ED4}"/>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79" name="Groep 78">
              <a:extLst>
                <a:ext uri="{FF2B5EF4-FFF2-40B4-BE49-F238E27FC236}">
                  <a16:creationId xmlns:a16="http://schemas.microsoft.com/office/drawing/2014/main" id="{7EC5E416-6460-42E8-89C4-56E42F24FB34}"/>
                </a:ext>
              </a:extLst>
            </p:cNvPr>
            <p:cNvGrpSpPr/>
            <p:nvPr userDrawn="1"/>
          </p:nvGrpSpPr>
          <p:grpSpPr>
            <a:xfrm>
              <a:off x="-5020889" y="4423058"/>
              <a:ext cx="250379" cy="249771"/>
              <a:chOff x="-706740" y="145633"/>
              <a:chExt cx="250379" cy="249771"/>
            </a:xfrm>
          </p:grpSpPr>
          <p:sp>
            <p:nvSpPr>
              <p:cNvPr id="98" name="Rechthoek 97">
                <a:extLst>
                  <a:ext uri="{FF2B5EF4-FFF2-40B4-BE49-F238E27FC236}">
                    <a16:creationId xmlns:a16="http://schemas.microsoft.com/office/drawing/2014/main" id="{28336563-80CE-46E7-A30E-B8AF1AE3D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Gelijkbenige driehoek 128">
                <a:extLst>
                  <a:ext uri="{FF2B5EF4-FFF2-40B4-BE49-F238E27FC236}">
                    <a16:creationId xmlns:a16="http://schemas.microsoft.com/office/drawing/2014/main" id="{F6D0343D-D7BA-471F-A08E-71570F337B73}"/>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Ovaal 99">
                <a:extLst>
                  <a:ext uri="{FF2B5EF4-FFF2-40B4-BE49-F238E27FC236}">
                    <a16:creationId xmlns:a16="http://schemas.microsoft.com/office/drawing/2014/main" id="{879573A1-D711-4E6F-B0F1-4D3B90899681}"/>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01BF4CDD-36F4-4DFF-B3D7-8C72209199C5}"/>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2" name="Rechte verbindingslijn 101">
                <a:extLst>
                  <a:ext uri="{FF2B5EF4-FFF2-40B4-BE49-F238E27FC236}">
                    <a16:creationId xmlns:a16="http://schemas.microsoft.com/office/drawing/2014/main" id="{913C6F3D-0276-41D8-8A23-5D368F1E3DF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0" name="Groep 79">
              <a:extLst>
                <a:ext uri="{FF2B5EF4-FFF2-40B4-BE49-F238E27FC236}">
                  <a16:creationId xmlns:a16="http://schemas.microsoft.com/office/drawing/2014/main" id="{25A17959-0BB0-41C3-88AB-4C38A15D8C33}"/>
                </a:ext>
              </a:extLst>
            </p:cNvPr>
            <p:cNvGrpSpPr/>
            <p:nvPr userDrawn="1"/>
          </p:nvGrpSpPr>
          <p:grpSpPr>
            <a:xfrm>
              <a:off x="-4668802" y="4423057"/>
              <a:ext cx="252000" cy="216024"/>
              <a:chOff x="-932185" y="5325334"/>
              <a:chExt cx="252000" cy="216024"/>
            </a:xfrm>
          </p:grpSpPr>
          <p:sp>
            <p:nvSpPr>
              <p:cNvPr id="81" name="Rechthoek 80">
                <a:extLst>
                  <a:ext uri="{FF2B5EF4-FFF2-40B4-BE49-F238E27FC236}">
                    <a16:creationId xmlns:a16="http://schemas.microsoft.com/office/drawing/2014/main" id="{517F911A-6A28-4468-823D-73D86C58661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2" name="Groep 81">
                <a:extLst>
                  <a:ext uri="{FF2B5EF4-FFF2-40B4-BE49-F238E27FC236}">
                    <a16:creationId xmlns:a16="http://schemas.microsoft.com/office/drawing/2014/main" id="{ECC1EFC9-ADF9-4727-B1DD-07065016FC56}"/>
                  </a:ext>
                </a:extLst>
              </p:cNvPr>
              <p:cNvGrpSpPr/>
              <p:nvPr userDrawn="1"/>
            </p:nvGrpSpPr>
            <p:grpSpPr>
              <a:xfrm>
                <a:off x="-925512" y="5325900"/>
                <a:ext cx="241658" cy="36000"/>
                <a:chOff x="-964435" y="5325900"/>
                <a:chExt cx="241658" cy="36000"/>
              </a:xfrm>
            </p:grpSpPr>
            <p:sp>
              <p:nvSpPr>
                <p:cNvPr id="91" name="Rechthoek 90">
                  <a:extLst>
                    <a:ext uri="{FF2B5EF4-FFF2-40B4-BE49-F238E27FC236}">
                      <a16:creationId xmlns:a16="http://schemas.microsoft.com/office/drawing/2014/main" id="{40AEC62C-9ED8-4256-9541-E3124E91F35E}"/>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9925747C-C81B-48BE-9FA6-EF89EE7051A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67772A50-0D0A-4D5F-824E-762C9BBAC74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C5F42461-2C41-42AE-9250-E7CF9DEE0A6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D369F13F-C370-48F5-8D26-995D3CB49D1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4DD418A0-F528-4809-B70D-6C2E36DF38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FC3F2581-9FC7-431C-90D3-0BC20384C84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3" name="Groep 82">
                <a:extLst>
                  <a:ext uri="{FF2B5EF4-FFF2-40B4-BE49-F238E27FC236}">
                    <a16:creationId xmlns:a16="http://schemas.microsoft.com/office/drawing/2014/main" id="{58D207B4-FDC4-4D90-96F6-59AD032F73B3}"/>
                  </a:ext>
                </a:extLst>
              </p:cNvPr>
              <p:cNvGrpSpPr/>
              <p:nvPr userDrawn="1"/>
            </p:nvGrpSpPr>
            <p:grpSpPr>
              <a:xfrm>
                <a:off x="-925512" y="5502593"/>
                <a:ext cx="241658" cy="36000"/>
                <a:chOff x="-964435" y="5325900"/>
                <a:chExt cx="241658" cy="36000"/>
              </a:xfrm>
            </p:grpSpPr>
            <p:sp>
              <p:nvSpPr>
                <p:cNvPr id="84" name="Rechthoek 83">
                  <a:extLst>
                    <a:ext uri="{FF2B5EF4-FFF2-40B4-BE49-F238E27FC236}">
                      <a16:creationId xmlns:a16="http://schemas.microsoft.com/office/drawing/2014/main" id="{E3D66120-EDF4-4F16-8806-65DEA7AE7E2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5" name="Rechthoek 84">
                  <a:extLst>
                    <a:ext uri="{FF2B5EF4-FFF2-40B4-BE49-F238E27FC236}">
                      <a16:creationId xmlns:a16="http://schemas.microsoft.com/office/drawing/2014/main" id="{45A59CA4-5A8F-4678-B48D-522030D0BEFF}"/>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A8E3325B-C3D0-4D4D-811A-93C7F2A080C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42805B4B-9575-4243-8C7C-9DF7E2F3592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CA1F97C0-C5FD-4310-909D-EB3EB11FC08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A0F12E64-F748-43AB-A259-B0DC47B1AD9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CE69177A-FC76-4E1D-B87B-0680E31AD4F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3" name="Tijdelijke aanduiding voor inhoud 4">
            <a:extLst>
              <a:ext uri="{FF2B5EF4-FFF2-40B4-BE49-F238E27FC236}">
                <a16:creationId xmlns:a16="http://schemas.microsoft.com/office/drawing/2014/main" id="{A2693CB0-7A00-47B5-AC8A-218FEA18DBFE}"/>
              </a:ext>
            </a:extLst>
          </p:cNvPr>
          <p:cNvSpPr>
            <a:spLocks noGrp="1"/>
          </p:cNvSpPr>
          <p:nvPr>
            <p:ph sz="quarter" idx="17"/>
          </p:nvPr>
        </p:nvSpPr>
        <p:spPr>
          <a:xfrm>
            <a:off x="6420465" y="1941513"/>
            <a:ext cx="5400060" cy="461852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810359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nhoud">
    <p:spTree>
      <p:nvGrpSpPr>
        <p:cNvPr id="1" name=""/>
        <p:cNvGrpSpPr/>
        <p:nvPr/>
      </p:nvGrpSpPr>
      <p:grpSpPr>
        <a:xfrm>
          <a:off x="0" y="0"/>
          <a:ext cx="0" cy="0"/>
          <a:chOff x="0" y="0"/>
          <a:chExt cx="0" cy="0"/>
        </a:xfrm>
      </p:grpSpPr>
      <p:sp>
        <p:nvSpPr>
          <p:cNvPr id="7" name="Tijdelijke aanduiding voor media 6">
            <a:extLst>
              <a:ext uri="{FF2B5EF4-FFF2-40B4-BE49-F238E27FC236}">
                <a16:creationId xmlns:a16="http://schemas.microsoft.com/office/drawing/2014/main" id="{2EE04D79-F169-4182-BDE3-7D79D8A0A6FD}"/>
              </a:ext>
            </a:extLst>
          </p:cNvPr>
          <p:cNvSpPr>
            <a:spLocks noGrp="1"/>
          </p:cNvSpPr>
          <p:nvPr>
            <p:ph type="media" sz="quarter" idx="10" hasCustomPrompt="1"/>
          </p:nvPr>
        </p:nvSpPr>
        <p:spPr>
          <a:xfrm>
            <a:off x="371475" y="361156"/>
            <a:ext cx="11449050" cy="6135688"/>
          </a:xfrm>
        </p:spPr>
        <p:txBody>
          <a:bodyPr lIns="1800000" rIns="1800000" anchor="b"/>
          <a:lstStyle>
            <a:lvl1pPr marL="0" indent="0" algn="ctr">
              <a:buNone/>
              <a:defRPr sz="1800"/>
            </a:lvl1pPr>
          </a:lstStyle>
          <a:p>
            <a:r>
              <a:rPr lang="en-GB" err="1"/>
              <a:t>Klik</a:t>
            </a:r>
            <a:r>
              <a:rPr lang="en-GB"/>
              <a:t> op het </a:t>
            </a:r>
            <a:r>
              <a:rPr lang="en-GB" err="1"/>
              <a:t>icoon</a:t>
            </a:r>
            <a:r>
              <a:rPr lang="en-GB"/>
              <a:t> om </a:t>
            </a:r>
            <a:r>
              <a:rPr lang="en-GB" err="1"/>
              <a:t>een</a:t>
            </a:r>
            <a:r>
              <a:rPr lang="en-GB"/>
              <a:t> </a:t>
            </a:r>
            <a:r>
              <a:rPr lang="en-GB" err="1"/>
              <a:t>filmpje</a:t>
            </a:r>
            <a:r>
              <a:rPr lang="en-GB"/>
              <a:t> toe </a:t>
            </a:r>
            <a:r>
              <a:rPr lang="en-GB" err="1"/>
              <a:t>te</a:t>
            </a:r>
            <a:r>
              <a:rPr lang="en-GB"/>
              <a:t> </a:t>
            </a:r>
            <a:r>
              <a:rPr lang="en-GB" err="1"/>
              <a:t>voegen</a:t>
            </a:r>
            <a:r>
              <a:rPr lang="en-GB"/>
              <a:t>. </a:t>
            </a:r>
            <a:r>
              <a:rPr lang="en-GB" err="1"/>
              <a:t>Wanneer</a:t>
            </a:r>
            <a:r>
              <a:rPr lang="en-GB"/>
              <a:t> je in </a:t>
            </a:r>
            <a:r>
              <a:rPr lang="en-GB" err="1"/>
              <a:t>presentatiemodus</a:t>
            </a:r>
            <a:r>
              <a:rPr lang="en-GB"/>
              <a:t> op </a:t>
            </a:r>
            <a:r>
              <a:rPr lang="en-GB" err="1"/>
              <a:t>deze</a:t>
            </a:r>
            <a:r>
              <a:rPr lang="en-GB"/>
              <a:t> slide </a:t>
            </a:r>
            <a:r>
              <a:rPr lang="en-GB" err="1"/>
              <a:t>komt</a:t>
            </a:r>
            <a:r>
              <a:rPr lang="en-GB"/>
              <a:t>, </a:t>
            </a:r>
            <a:r>
              <a:rPr lang="en-GB" err="1"/>
              <a:t>klik</a:t>
            </a:r>
            <a:r>
              <a:rPr lang="en-GB"/>
              <a:t> je </a:t>
            </a:r>
            <a:r>
              <a:rPr lang="en-GB" err="1"/>
              <a:t>gewoon</a:t>
            </a:r>
            <a:r>
              <a:rPr lang="en-GB"/>
              <a:t> door met je </a:t>
            </a:r>
            <a:r>
              <a:rPr lang="en-GB" err="1"/>
              <a:t>pijltjes</a:t>
            </a:r>
            <a:r>
              <a:rPr lang="en-GB"/>
              <a:t>: </a:t>
            </a:r>
            <a:r>
              <a:rPr lang="en-GB" err="1"/>
              <a:t>eerst</a:t>
            </a:r>
            <a:r>
              <a:rPr lang="en-GB"/>
              <a:t> </a:t>
            </a:r>
            <a:r>
              <a:rPr lang="en-GB" err="1"/>
              <a:t>zal</a:t>
            </a:r>
            <a:r>
              <a:rPr lang="en-GB"/>
              <a:t> het </a:t>
            </a:r>
            <a:r>
              <a:rPr lang="en-GB" err="1"/>
              <a:t>pijltje</a:t>
            </a:r>
            <a:r>
              <a:rPr lang="en-GB"/>
              <a:t> </a:t>
            </a:r>
            <a:r>
              <a:rPr lang="en-GB" err="1"/>
              <a:t>weggaan</a:t>
            </a:r>
            <a:r>
              <a:rPr lang="en-GB"/>
              <a:t>, </a:t>
            </a:r>
            <a:r>
              <a:rPr lang="en-GB" err="1"/>
              <a:t>klik</a:t>
            </a:r>
            <a:r>
              <a:rPr lang="en-GB"/>
              <a:t> je </a:t>
            </a:r>
            <a:r>
              <a:rPr lang="en-GB" err="1"/>
              <a:t>nog</a:t>
            </a:r>
            <a:r>
              <a:rPr lang="en-GB"/>
              <a:t> </a:t>
            </a:r>
            <a:r>
              <a:rPr lang="en-GB" err="1"/>
              <a:t>eens</a:t>
            </a:r>
            <a:r>
              <a:rPr lang="en-GB"/>
              <a:t>, </a:t>
            </a:r>
            <a:r>
              <a:rPr lang="en-GB" err="1"/>
              <a:t>zal</a:t>
            </a:r>
            <a:r>
              <a:rPr lang="en-GB"/>
              <a:t> het </a:t>
            </a:r>
            <a:r>
              <a:rPr lang="en-GB" err="1"/>
              <a:t>filmpje</a:t>
            </a:r>
            <a:r>
              <a:rPr lang="en-GB"/>
              <a:t> </a:t>
            </a:r>
            <a:r>
              <a:rPr lang="en-GB" err="1"/>
              <a:t>beginnen</a:t>
            </a:r>
            <a:r>
              <a:rPr lang="en-GB"/>
              <a:t> spleen.</a:t>
            </a:r>
          </a:p>
        </p:txBody>
      </p:sp>
      <p:sp>
        <p:nvSpPr>
          <p:cNvPr id="8" name="Tijdelijke aanduiding voor tekst 7">
            <a:extLst>
              <a:ext uri="{FF2B5EF4-FFF2-40B4-BE49-F238E27FC236}">
                <a16:creationId xmlns:a16="http://schemas.microsoft.com/office/drawing/2014/main" id="{B146BBC9-A11F-4503-850C-7A9B9E4A072A}"/>
              </a:ext>
            </a:extLst>
          </p:cNvPr>
          <p:cNvSpPr>
            <a:spLocks noGrp="1"/>
          </p:cNvSpPr>
          <p:nvPr>
            <p:ph type="body" sz="quarter" idx="11"/>
          </p:nvPr>
        </p:nvSpPr>
        <p:spPr>
          <a:xfrm>
            <a:off x="5617949" y="3480558"/>
            <a:ext cx="956106" cy="956104"/>
          </a:xfrm>
          <a:prstGeom prst="ellipse">
            <a:avLst/>
          </a:prstGeom>
          <a:blipFill>
            <a:blip r:embed="rId2">
              <a:extLst>
                <a:ext uri="{96DAC541-7B7A-43D3-8B79-37D633B846F1}">
                  <asvg:svgBlip xmlns:asvg="http://schemas.microsoft.com/office/drawing/2016/SVG/main" r:embed="rId3"/>
                </a:ext>
              </a:extLst>
            </a:blip>
            <a:stretch>
              <a:fillRect/>
            </a:stretch>
          </a:blipFill>
          <a:ln>
            <a:solidFill>
              <a:schemeClr val="tx2"/>
            </a:solidFill>
          </a:ln>
        </p:spPr>
        <p:txBody>
          <a:bodyPr/>
          <a:lstStyle>
            <a:lvl1pPr marL="0" indent="0" algn="ctr">
              <a:buNone/>
              <a:defRPr sz="133">
                <a:noFill/>
              </a:defRPr>
            </a:lvl1pPr>
          </a:lstStyle>
          <a:p>
            <a:pPr lvl="0"/>
            <a:r>
              <a:rPr lang="nl-NL"/>
              <a:t>Klikken om de tekststijl van het model te bewerken</a:t>
            </a:r>
          </a:p>
        </p:txBody>
      </p:sp>
      <p:sp>
        <p:nvSpPr>
          <p:cNvPr id="9" name="Tijdelijke aanduiding voor tekst 9">
            <a:extLst>
              <a:ext uri="{FF2B5EF4-FFF2-40B4-BE49-F238E27FC236}">
                <a16:creationId xmlns:a16="http://schemas.microsoft.com/office/drawing/2014/main" id="{5A71ACB4-7E03-400A-BBE0-F394116FC616}"/>
              </a:ext>
            </a:extLst>
          </p:cNvPr>
          <p:cNvSpPr>
            <a:spLocks noGrp="1"/>
          </p:cNvSpPr>
          <p:nvPr>
            <p:ph type="body" sz="quarter" idx="12"/>
          </p:nvPr>
        </p:nvSpPr>
        <p:spPr>
          <a:xfrm>
            <a:off x="420284"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0" name="Tijdelijke aanduiding voor tekst 9">
            <a:extLst>
              <a:ext uri="{FF2B5EF4-FFF2-40B4-BE49-F238E27FC236}">
                <a16:creationId xmlns:a16="http://schemas.microsoft.com/office/drawing/2014/main" id="{0252142D-0BF0-46E4-9E3E-A5718429DE60}"/>
              </a:ext>
            </a:extLst>
          </p:cNvPr>
          <p:cNvSpPr>
            <a:spLocks noGrp="1"/>
          </p:cNvSpPr>
          <p:nvPr>
            <p:ph type="body" sz="quarter" idx="13"/>
          </p:nvPr>
        </p:nvSpPr>
        <p:spPr>
          <a:xfrm>
            <a:off x="6731716"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nl-NL"/>
              <a:t>Klikken om de tekststijl van het model te bewerken</a:t>
            </a:r>
          </a:p>
        </p:txBody>
      </p:sp>
      <p:sp>
        <p:nvSpPr>
          <p:cNvPr id="11" name="Tijdelijke aanduiding voor tekst 11">
            <a:extLst>
              <a:ext uri="{FF2B5EF4-FFF2-40B4-BE49-F238E27FC236}">
                <a16:creationId xmlns:a16="http://schemas.microsoft.com/office/drawing/2014/main" id="{1F90D8D6-423B-45EB-A51E-E12C8FCEB6F1}"/>
              </a:ext>
            </a:extLst>
          </p:cNvPr>
          <p:cNvSpPr>
            <a:spLocks noGrp="1"/>
          </p:cNvSpPr>
          <p:nvPr>
            <p:ph type="body" sz="quarter" idx="14"/>
          </p:nvPr>
        </p:nvSpPr>
        <p:spPr>
          <a:xfrm>
            <a:off x="10669941" y="6145067"/>
            <a:ext cx="1215273" cy="578957"/>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3B11C059-7827-42C2-A1B2-E9ACF1143C55}"/>
              </a:ext>
            </a:extLst>
          </p:cNvPr>
          <p:cNvSpPr>
            <a:spLocks noGrp="1"/>
          </p:cNvSpPr>
          <p:nvPr>
            <p:ph type="body" sz="quarter" idx="16"/>
          </p:nvPr>
        </p:nvSpPr>
        <p:spPr>
          <a:xfrm>
            <a:off x="371475" y="6305360"/>
            <a:ext cx="1302984" cy="254675"/>
          </a:xfrm>
          <a:blipFill>
            <a:blip r:embed="rId5"/>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13" name="Groep 12">
            <a:extLst>
              <a:ext uri="{FF2B5EF4-FFF2-40B4-BE49-F238E27FC236}">
                <a16:creationId xmlns:a16="http://schemas.microsoft.com/office/drawing/2014/main" id="{0B3B874A-B0CD-4DD5-B3B9-5C3FE64B009C}"/>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B325AC0A-DD87-4AE9-AC2E-79CCF1349C5B}"/>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74B947AF-79FF-4686-BEB7-4B203B3CA7D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24BDC5CE-7F6A-4AE5-B791-88143E68CCB9}"/>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CB538C04-FBD9-42AA-A08B-B847FB8FB700}"/>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BBE82A5A-78FF-4D0F-8C35-3D459A2B277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5C8F6E48-9372-48E6-B5E5-95616E550FA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EDF88F84-F29B-42EE-B898-56BD483939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BC72FD9F-201E-4C3A-8C4C-58B765CAEE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D4DE9AE4-6CF1-404A-8955-93E2F530C1B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4AD80795-0EB0-426D-8072-842882DF329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61A483B3-B3AF-4FD2-AD66-1CE3D8097E23}"/>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349776CE-081B-42B3-BA79-A554E9924100}"/>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2C5A0719-7858-4161-8162-DFA269AF45F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12BFF4FF-9AF2-47D6-A6BA-C99872E31804}"/>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5838A157-F8AF-4391-B1BB-2567CB5EC12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67D38183-9FAE-40D2-9969-611A5382CB0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988BF521-03AC-47CA-AE92-86AB18BA6FF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5D90A8F9-99DC-4EF8-9527-8B45E1E0968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A9D5326A-BB55-4DE3-93DA-6D79D038E77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838A5D7A-1AA4-405E-B2B3-4577313775C0}"/>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C66D9FA-5E51-4DF2-A55B-D1A5258956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B516CCE-46FA-41C9-91E7-82F72737304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46AED9B9-F96F-44C6-BF60-9F01B69723E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A146F7AE-2304-4B1F-AA48-4A42191AEB0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7BB516-A7FB-46E4-8961-5FF996A6F9C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E9DEACC9-44D9-4A5E-BE43-62C5B5D69A6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D7D58D1-B646-4DC7-9DD3-BBBFFB28730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02E9C06A-8CE0-4A72-BFAA-670DFA76793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2ACB069D-CAD0-496C-93CC-8E4E9275E611}"/>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7267807-8B8B-48A0-A058-645B1302DCC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7BB59263-8182-4E50-8F0A-A8EE619F399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E8CF9775-AEB5-4960-9FB1-B60593CC8908}"/>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2E546A54-9334-4A5E-A99F-517A4358156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A0B14BD-1549-4127-B82A-BE5A842BEE4E}"/>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76E3949-C6EF-49C5-B355-C27E1CB83C09}"/>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F03F07F8-10DD-4172-8057-FEECAABD2FF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6422596A-08AF-46C4-A2EA-6DE1DBF262B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C96B80B1-C9E9-4247-A24F-D9539C5B141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373E250-699E-4C3D-8C45-761C3A80B226}"/>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2D675C3-605B-4D82-B6C8-00CCD65E7C7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AB8B12F4-2583-4D22-9972-A2038155E8CF}"/>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10BD1148-E8AB-40A1-9954-B6DDE7E1858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FBB85A5-EC91-4C8B-96B7-9E02B0818621}"/>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D50D8DA6-03BA-459F-A89C-1E813991A4F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8E22EAA5-97F1-494E-826C-F0576E8E47A2}"/>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033079AC-ABBD-4F3E-B02A-066EA10A82E5}"/>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D722C9B8-626E-4FAA-B8F5-8ACA89047AA3}"/>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CCBFB409-E295-4841-A8BA-8DDADE39734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9BF4F442-3E30-459D-BD05-5682F69FC3C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3509BD32-1ED7-457A-A1C6-0FA2403E63F4}"/>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0E4D9DB8-6DB3-4151-8C36-3B4B25C57517}"/>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9048E7F-D620-46B0-B3DC-28AB9D79BEC9}"/>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26BC2824-3141-48F8-889C-B4547CA5658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2A7C87B7-5E3C-4ED8-9CC4-8D3C7BC6CC22}"/>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3F26228-BADA-4041-83FA-204F72C855B7}"/>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AE7AC60D-80B0-493C-A02A-A2B0EE2D926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0624A8EB-75BD-4442-84C2-F9A9AAE9203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1946947B-9AD0-4859-BDE4-08919FC6546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A1550411-01DC-4DDB-97FA-0DD1232DF5BC}"/>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32D19D3F-CBB5-429E-8EFA-B7CF62B1DC8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52037C00-EEB7-4A8A-B77B-7687D1217000}"/>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810A6AFE-6377-4B35-9DCD-1B049C41D87A}"/>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F30B9B29-1222-4E88-AB5D-B64B8CF5A968}"/>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F75AE6C3-0F71-4002-A15C-F1597D86BBE7}"/>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C9CA870B-F1E1-4B44-958B-01D262CED894}"/>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56D81419-FEF3-49A1-B335-A9637B409D52}"/>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76816F71-63CF-48F6-B005-FEB63F7C0BFA}"/>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1A7801B3-2FDC-48FA-8D48-297EE5DA47A7}"/>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51F48606-1911-49F8-A777-D0694A6CCB2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B003B746-91C6-493B-9115-AEBB63B693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A60EB468-C639-4126-9145-11ACF7321DAB}"/>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00B7C85B-E1D6-4B2A-9F1F-17992419E8F0}"/>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8BCBBA9A-A4CA-43F3-B9B4-F9035DD4A5B1}"/>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2E02C6CE-4A15-42D9-91E2-B775DDE83A7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BD96F65C-28E6-420E-81CF-F9CFEDDC6858}"/>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CC00C9D8-C7BE-4B38-B515-85876F8915C9}"/>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381EF6BA-5300-4B33-BE23-E16A558EE444}"/>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6922E916-9CCE-4058-8B8E-49AF602D8966}"/>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2B33C10D-A7A7-4A35-A4ED-BE9C0FF2F56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1B78F191-F41B-45FC-967D-CBED427EE7B4}"/>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8C26EF55-B6FB-4E67-82A5-6ABF19D38F9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601DA90A-84C8-4962-BF7D-C2C5911EA13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BAE35D5E-AD3C-4CC3-B49A-B8A1CFA09E9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A652531B-1290-4AE2-81BA-5D10AB297F4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5B6123FD-04A0-4FCF-A343-FFD4F531D9C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B1DC6701-06A0-4D00-8B19-07C66FEFBA0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4B6F4AFD-1486-4446-AC80-91E938DD4208}"/>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9C8A2654-5706-486F-893B-76344A18E706}"/>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5F602F36-8F9E-4CE3-BB9B-0945D1CB7FD1}"/>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FAAB8406-6C1E-4728-8B4C-0C2A98FE6AB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23CE75A5-9C22-4A16-AADA-93FAD574D24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548C91-EF00-438C-A0E6-AB730CEBEFC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E5F1A01-4831-4BC9-AE29-7D2140E98C0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738A8723-2287-4E21-AEAE-F19C54906E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5510FE09-1DB1-4EFC-A8DB-E12646A0E91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3699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 calcmode="lin" valueType="num">
                                      <p:cBhvr>
                                        <p:cTn id="8" dur="500"/>
                                        <p:tgtEl>
                                          <p:spTgt spid="8"/>
                                        </p:tgtEl>
                                        <p:attrNameLst>
                                          <p:attrName>style.rotation</p:attrName>
                                        </p:attrNameLst>
                                      </p:cBhvr>
                                      <p:tavLst>
                                        <p:tav tm="0">
                                          <p:val>
                                            <p:fltVal val="0"/>
                                          </p:val>
                                        </p:tav>
                                        <p:tav tm="100000">
                                          <p:val>
                                            <p:fltVal val="90"/>
                                          </p:val>
                                        </p:tav>
                                      </p:tavLst>
                                    </p:anim>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22" presetClass="exit" presetSubtype="2" fill="hold" grpId="0" nodeType="withEffect">
                                  <p:stCondLst>
                                    <p:cond delay="0"/>
                                  </p:stCondLst>
                                  <p:childTnLst>
                                    <p:animEffect transition="out" filter="wipe(right)">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tmplLst>
          <p:tmpl>
            <p:tnLst>
              <p:par>
                <p:cTn presetID="31" presetClass="exit" presetSubtype="0" fill="hold" nodeType="clickEffect">
                  <p:stCondLst>
                    <p:cond delay="0"/>
                  </p:stCondLst>
                  <p:childTnLst>
                    <p:anim calcmode="lin" valueType="num">
                      <p:cBhvr>
                        <p:cTn dur="500"/>
                        <p:tgtEl>
                          <p:spTgt spid="8"/>
                        </p:tgtEl>
                        <p:attrNameLst>
                          <p:attrName>ppt_w</p:attrName>
                        </p:attrNameLst>
                      </p:cBhvr>
                      <p:tavLst>
                        <p:tav tm="0">
                          <p:val>
                            <p:strVal val="ppt_w"/>
                          </p:val>
                        </p:tav>
                        <p:tav tm="100000">
                          <p:val>
                            <p:fltVal val="0"/>
                          </p:val>
                        </p:tav>
                      </p:tavLst>
                    </p:anim>
                    <p:anim calcmode="lin" valueType="num">
                      <p:cBhvr>
                        <p:cTn dur="500"/>
                        <p:tgtEl>
                          <p:spTgt spid="8"/>
                        </p:tgtEl>
                        <p:attrNameLst>
                          <p:attrName>ppt_h</p:attrName>
                        </p:attrNameLst>
                      </p:cBhvr>
                      <p:tavLst>
                        <p:tav tm="0">
                          <p:val>
                            <p:strVal val="ppt_h"/>
                          </p:val>
                        </p:tav>
                        <p:tav tm="100000">
                          <p:val>
                            <p:fltVal val="0"/>
                          </p:val>
                        </p:tav>
                      </p:tavLst>
                    </p:anim>
                    <p:anim calcmode="lin" valueType="num">
                      <p:cBhvr>
                        <p:cTn dur="500"/>
                        <p:tgtEl>
                          <p:spTgt spid="8"/>
                        </p:tgtEl>
                        <p:attrNameLst>
                          <p:attrName>style.rotation</p:attrName>
                        </p:attrNameLst>
                      </p:cBhvr>
                      <p:tavLst>
                        <p:tav tm="0">
                          <p:val>
                            <p:fltVal val="0"/>
                          </p:val>
                        </p:tav>
                        <p:tav tm="100000">
                          <p:val>
                            <p:fltVal val="90"/>
                          </p:val>
                        </p:tav>
                      </p:tavLst>
                    </p:anim>
                    <p:animEffect transition="out" filter="fade">
                      <p:cBhvr>
                        <p:cTn dur="500"/>
                        <p:tgtEl>
                          <p:spTgt spid="8"/>
                        </p:tgtEl>
                      </p:cBhvr>
                    </p:animEffect>
                    <p:set>
                      <p:cBhvr>
                        <p:cTn dur="1" fill="hold">
                          <p:stCondLst>
                            <p:cond delay="499"/>
                          </p:stCondLst>
                        </p:cTn>
                        <p:tgtEl>
                          <p:spTgt spid="8"/>
                        </p:tgtEl>
                        <p:attrNameLst>
                          <p:attrName>style.visibility</p:attrName>
                        </p:attrNameLst>
                      </p:cBhvr>
                      <p:to>
                        <p:strVal val="hidden"/>
                      </p:to>
                    </p:set>
                  </p:childTnLst>
                </p:cTn>
              </p:par>
            </p:tnLst>
          </p:tmpl>
        </p:tmplLst>
      </p:bldP>
      <p:bldP spid="9" grpId="0" animBg="1">
        <p:tmplLst>
          <p:tmpl>
            <p:tnLst>
              <p:par>
                <p:cTn presetID="22" presetClass="exit" presetSubtype="2" fill="hold" nodeType="withEffect">
                  <p:stCondLst>
                    <p:cond delay="0"/>
                  </p:stCondLst>
                  <p:childTnLst>
                    <p:animEffect transition="out" filter="wipe(right)">
                      <p:cBhvr>
                        <p:cTn dur="500"/>
                        <p:tgtEl>
                          <p:spTgt spid="9"/>
                        </p:tgtEl>
                      </p:cBhvr>
                    </p:animEffect>
                    <p:set>
                      <p:cBhvr>
                        <p:cTn dur="1" fill="hold">
                          <p:stCondLst>
                            <p:cond delay="499"/>
                          </p:stCondLst>
                        </p:cTn>
                        <p:tgtEl>
                          <p:spTgt spid="9"/>
                        </p:tgtEl>
                        <p:attrNameLst>
                          <p:attrName>style.visibility</p:attrName>
                        </p:attrNameLst>
                      </p:cBhvr>
                      <p:to>
                        <p:strVal val="hidden"/>
                      </p:to>
                    </p:set>
                  </p:childTnLst>
                </p:cTn>
              </p:par>
            </p:tnLst>
          </p:tmpl>
        </p:tmplLst>
      </p:bldP>
      <p:bldP spid="10" grpId="0" animBg="1">
        <p:tmplLst>
          <p:tmpl>
            <p:tnLst>
              <p:par>
                <p:cTn presetID="22" presetClass="exit" presetSubtype="8" fill="hold" nodeType="withEffect">
                  <p:stCondLst>
                    <p:cond delay="0"/>
                  </p:stCondLst>
                  <p:childTnLst>
                    <p:animEffect transition="out" filter="wipe(left)">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4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4"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6333460"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4"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33462"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4140935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5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2784180"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20744"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5524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6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5"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4555739"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AAC55F0C-CF5F-4A28-A4BB-5CC311B45142}"/>
              </a:ext>
            </a:extLst>
          </p:cNvPr>
          <p:cNvSpPr>
            <a:spLocks noGrp="1"/>
          </p:cNvSpPr>
          <p:nvPr>
            <p:ph type="body" sz="quarter" idx="16"/>
          </p:nvPr>
        </p:nvSpPr>
        <p:spPr>
          <a:xfrm>
            <a:off x="8092303"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944684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hasCustomPrompt="1"/>
          </p:nvPr>
        </p:nvSpPr>
        <p:spPr>
          <a:xfrm>
            <a:off x="0" y="0"/>
            <a:ext cx="12192000" cy="6857999"/>
          </a:xfrm>
          <a:solidFill>
            <a:schemeClr val="bg1">
              <a:lumMod val="95000"/>
            </a:schemeClr>
          </a:solidFill>
        </p:spPr>
        <p:txBody>
          <a:bodyPr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3" name="Tijdelijke aanduiding voor tekst 11">
            <a:extLst>
              <a:ext uri="{FF2B5EF4-FFF2-40B4-BE49-F238E27FC236}">
                <a16:creationId xmlns:a16="http://schemas.microsoft.com/office/drawing/2014/main" id="{319F3F12-C3F5-4CDA-930B-ECCC8B8D2783}"/>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4" name="Tijdelijke aanduiding voor tekst 11">
            <a:extLst>
              <a:ext uri="{FF2B5EF4-FFF2-40B4-BE49-F238E27FC236}">
                <a16:creationId xmlns:a16="http://schemas.microsoft.com/office/drawing/2014/main" id="{F6D0EA1E-6DFA-4696-87AF-CD7BF77B59DB}"/>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62524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_4">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3375705"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6368483"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9361261"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93452"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4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9345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338272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637199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9361261"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664010"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563345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862851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4216657744"/>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_5">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741706"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510048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745926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9818610"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5858"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5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743481"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5101669"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7459857"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9818045"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16305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452479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688348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924226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653836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70" userDrawn="1">
          <p15:clr>
            <a:srgbClr val="FBAE40"/>
          </p15:clr>
        </p15:guide>
        <p15:guide id="3" pos="73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_6">
    <p:spTree>
      <p:nvGrpSpPr>
        <p:cNvPr id="1" name=""/>
        <p:cNvGrpSpPr/>
        <p:nvPr/>
      </p:nvGrpSpPr>
      <p:grpSpPr>
        <a:xfrm>
          <a:off x="0" y="0"/>
          <a:ext cx="0" cy="0"/>
          <a:chOff x="0" y="0"/>
          <a:chExt cx="0" cy="0"/>
        </a:xfrm>
      </p:grpSpPr>
      <p:sp>
        <p:nvSpPr>
          <p:cNvPr id="17" name="Tijdelijke aanduiding voor tekst 47">
            <a:extLst>
              <a:ext uri="{FF2B5EF4-FFF2-40B4-BE49-F238E27FC236}">
                <a16:creationId xmlns:a16="http://schemas.microsoft.com/office/drawing/2014/main" id="{19503EA8-70F5-4B81-BA91-57B2227C0D53}"/>
              </a:ext>
            </a:extLst>
          </p:cNvPr>
          <p:cNvSpPr>
            <a:spLocks noGrp="1"/>
          </p:cNvSpPr>
          <p:nvPr>
            <p:ph type="body" sz="quarter" idx="27"/>
          </p:nvPr>
        </p:nvSpPr>
        <p:spPr>
          <a:xfrm>
            <a:off x="10076959"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320910"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4258894"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6196878"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8134862"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2926"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6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324100"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4262907"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6201714"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8140521"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190931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384871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5788117"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772751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18" name="Tijdelijke aanduiding voor tekst 45">
            <a:extLst>
              <a:ext uri="{FF2B5EF4-FFF2-40B4-BE49-F238E27FC236}">
                <a16:creationId xmlns:a16="http://schemas.microsoft.com/office/drawing/2014/main" id="{CDC7F973-1215-4136-9B1D-BCAD78C25A82}"/>
              </a:ext>
            </a:extLst>
          </p:cNvPr>
          <p:cNvSpPr>
            <a:spLocks noGrp="1"/>
          </p:cNvSpPr>
          <p:nvPr>
            <p:ph type="body" sz="quarter" idx="28"/>
          </p:nvPr>
        </p:nvSpPr>
        <p:spPr>
          <a:xfrm>
            <a:off x="10079326"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19" name="Tijdelijke aanduiding voor tekst 3">
            <a:extLst>
              <a:ext uri="{FF2B5EF4-FFF2-40B4-BE49-F238E27FC236}">
                <a16:creationId xmlns:a16="http://schemas.microsoft.com/office/drawing/2014/main" id="{A53BD620-8384-450D-B278-D558F207D337}"/>
              </a:ext>
            </a:extLst>
          </p:cNvPr>
          <p:cNvSpPr>
            <a:spLocks noGrp="1"/>
          </p:cNvSpPr>
          <p:nvPr>
            <p:ph type="body" sz="quarter" idx="29"/>
          </p:nvPr>
        </p:nvSpPr>
        <p:spPr>
          <a:xfrm>
            <a:off x="966692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118758696"/>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F6106860-672F-464C-9B56-B6542BE282EF}"/>
              </a:ext>
            </a:extLst>
          </p:cNvPr>
          <p:cNvSpPr>
            <a:spLocks noGrp="1"/>
          </p:cNvSpPr>
          <p:nvPr>
            <p:ph type="pic" sz="quarter" idx="13"/>
          </p:nvPr>
        </p:nvSpPr>
        <p:spPr>
          <a:xfrm>
            <a:off x="-3751" y="3160816"/>
            <a:ext cx="12195751" cy="3697184"/>
          </a:xfrm>
          <a:custGeom>
            <a:avLst/>
            <a:gdLst>
              <a:gd name="connsiteX0" fmla="*/ 0 w 12192000"/>
              <a:gd name="connsiteY0" fmla="*/ 0 h 3685646"/>
              <a:gd name="connsiteX1" fmla="*/ 12192000 w 12192000"/>
              <a:gd name="connsiteY1" fmla="*/ 0 h 3685646"/>
              <a:gd name="connsiteX2" fmla="*/ 12192000 w 12192000"/>
              <a:gd name="connsiteY2" fmla="*/ 0 h 3685646"/>
              <a:gd name="connsiteX3" fmla="*/ 12192000 w 12192000"/>
              <a:gd name="connsiteY3" fmla="*/ 3685646 h 3685646"/>
              <a:gd name="connsiteX4" fmla="*/ 0 w 12192000"/>
              <a:gd name="connsiteY4" fmla="*/ 3685646 h 3685646"/>
              <a:gd name="connsiteX5" fmla="*/ 0 w 12192000"/>
              <a:gd name="connsiteY5" fmla="*/ 0 h 3685646"/>
              <a:gd name="connsiteX0" fmla="*/ 32084 w 12224084"/>
              <a:gd name="connsiteY0" fmla="*/ 0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6" fmla="*/ 32084 w 12224084"/>
              <a:gd name="connsiteY6" fmla="*/ 0 h 3685646"/>
              <a:gd name="connsiteX0" fmla="*/ 0 w 12224084"/>
              <a:gd name="connsiteY0" fmla="*/ 962526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0" fmla="*/ 0 w 12195751"/>
              <a:gd name="connsiteY0" fmla="*/ 962526 h 3685646"/>
              <a:gd name="connsiteX1" fmla="*/ 12195751 w 12195751"/>
              <a:gd name="connsiteY1" fmla="*/ 0 h 3685646"/>
              <a:gd name="connsiteX2" fmla="*/ 12195751 w 12195751"/>
              <a:gd name="connsiteY2" fmla="*/ 0 h 3685646"/>
              <a:gd name="connsiteX3" fmla="*/ 12195751 w 12195751"/>
              <a:gd name="connsiteY3" fmla="*/ 3685646 h 3685646"/>
              <a:gd name="connsiteX4" fmla="*/ 3751 w 12195751"/>
              <a:gd name="connsiteY4" fmla="*/ 3685646 h 3685646"/>
              <a:gd name="connsiteX5" fmla="*/ 0 w 12195751"/>
              <a:gd name="connsiteY5" fmla="*/ 962526 h 36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751" h="3685646">
                <a:moveTo>
                  <a:pt x="0" y="962526"/>
                </a:moveTo>
                <a:lnTo>
                  <a:pt x="12195751" y="0"/>
                </a:lnTo>
                <a:lnTo>
                  <a:pt x="12195751" y="0"/>
                </a:lnTo>
                <a:lnTo>
                  <a:pt x="12195751" y="3685646"/>
                </a:lnTo>
                <a:lnTo>
                  <a:pt x="3751" y="3685646"/>
                </a:lnTo>
                <a:cubicBezTo>
                  <a:pt x="2501" y="2777939"/>
                  <a:pt x="1250" y="1870233"/>
                  <a:pt x="0" y="962526"/>
                </a:cubicBezTo>
                <a:close/>
              </a:path>
            </a:pathLst>
          </a:custGeom>
          <a:solidFill>
            <a:schemeClr val="bg2"/>
          </a:solidFill>
        </p:spPr>
        <p:txBody>
          <a:bodyPr anchor="ctr"/>
          <a:lstStyle>
            <a:lvl1pPr marL="0" indent="0" algn="ctr">
              <a:buNone/>
              <a:defRPr/>
            </a:lvl1pPr>
          </a:lstStyle>
          <a:p>
            <a:r>
              <a:rPr lang="nl-NL"/>
              <a:t>Klik op het pictogram als u een afbeelding wilt toevoegen</a:t>
            </a:r>
            <a:endParaRPr lang="en-GB"/>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5" y="594931"/>
            <a:ext cx="10182432" cy="1623660"/>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3260841"/>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10/05/2022</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2427517"/>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2844179"/>
            <a:ext cx="6344840" cy="316637"/>
          </a:xfrm>
        </p:spPr>
        <p:txBody>
          <a:bodyPr/>
          <a:lstStyle>
            <a:lvl1pPr marL="0" indent="0">
              <a:buNone/>
              <a:defRPr sz="2200"/>
            </a:lvl1pPr>
          </a:lstStyle>
          <a:p>
            <a:pPr lvl="0"/>
            <a:r>
              <a:rPr lang="nl-NL"/>
              <a:t>Overlegorgaan/ entiteit/ afdeling/ team</a:t>
            </a:r>
          </a:p>
        </p:txBody>
      </p:sp>
      <p:sp>
        <p:nvSpPr>
          <p:cNvPr id="14" name="Tijdelijke aanduiding voor tekst 11">
            <a:extLst>
              <a:ext uri="{FF2B5EF4-FFF2-40B4-BE49-F238E27FC236}">
                <a16:creationId xmlns:a16="http://schemas.microsoft.com/office/drawing/2014/main" id="{07C37E9D-A48B-487D-9E97-0660AB7B7EAB}"/>
              </a:ext>
            </a:extLst>
          </p:cNvPr>
          <p:cNvSpPr>
            <a:spLocks noGrp="1"/>
          </p:cNvSpPr>
          <p:nvPr>
            <p:ph type="body" sz="quarter" idx="14"/>
          </p:nvPr>
        </p:nvSpPr>
        <p:spPr>
          <a:xfrm>
            <a:off x="1026289" y="5778793"/>
            <a:ext cx="1620838" cy="772169"/>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6" name="Tijdelijke aanduiding voor tekst 11">
            <a:extLst>
              <a:ext uri="{FF2B5EF4-FFF2-40B4-BE49-F238E27FC236}">
                <a16:creationId xmlns:a16="http://schemas.microsoft.com/office/drawing/2014/main" id="{DD178694-AE67-49F7-ACAB-C99ADFC00CD3}"/>
              </a:ext>
            </a:extLst>
          </p:cNvPr>
          <p:cNvSpPr>
            <a:spLocks noGrp="1"/>
          </p:cNvSpPr>
          <p:nvPr>
            <p:ph type="body" sz="quarter" idx="16"/>
          </p:nvPr>
        </p:nvSpPr>
        <p:spPr>
          <a:xfrm>
            <a:off x="9591796" y="6023910"/>
            <a:ext cx="1620000" cy="31663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9" name="Groep 8">
            <a:extLst>
              <a:ext uri="{FF2B5EF4-FFF2-40B4-BE49-F238E27FC236}">
                <a16:creationId xmlns:a16="http://schemas.microsoft.com/office/drawing/2014/main" id="{5AF79CE4-6B23-4417-9A54-485B964EDFA7}"/>
              </a:ext>
            </a:extLst>
          </p:cNvPr>
          <p:cNvGrpSpPr/>
          <p:nvPr userDrawn="1"/>
        </p:nvGrpSpPr>
        <p:grpSpPr>
          <a:xfrm>
            <a:off x="-6865737" y="267572"/>
            <a:ext cx="3385298" cy="3438922"/>
            <a:chOff x="-3549710" y="1276353"/>
            <a:chExt cx="3385298" cy="3438922"/>
          </a:xfrm>
        </p:grpSpPr>
        <p:grpSp>
          <p:nvGrpSpPr>
            <p:cNvPr id="11" name="Groep 10">
              <a:extLst>
                <a:ext uri="{FF2B5EF4-FFF2-40B4-BE49-F238E27FC236}">
                  <a16:creationId xmlns:a16="http://schemas.microsoft.com/office/drawing/2014/main" id="{CB9E39F3-A248-413E-85EE-21404872C946}"/>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C1E5353A-42CA-4646-BC42-3F911AF89E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EB6DEFAE-0418-4881-8D18-0631033623F7}"/>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8BAE2A86-80F3-49D6-9D82-C96E03F8FDFD}"/>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F80B3880-C530-463E-8279-F727FE84C1D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82002D69-85D9-428A-BB09-58E12605810F}"/>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BCF80170-C532-4621-BE8E-FA50A1BA6C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A37B10E1-4DD1-44FB-9F1D-3B145B5184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792C44E4-5680-460B-AC54-0CBF643E39B3}"/>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6424707A-F280-4404-A6A9-4C097F613F9C}"/>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33E5ACCE-FFA5-4E31-A9B1-EFBCB3ABF176}"/>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B90E999D-8D08-4BAA-8131-BF945B79C6B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B1763B7D-0DDD-452D-BB11-F56990818346}"/>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EEF5D88D-1A94-4198-ABE7-5141B3F890CA}"/>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56777E7-F0B0-41F1-B91F-2FB8F6A8206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0DBCFFCD-12DD-4B7F-A6D3-D2294E8E323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A4090A3B-5E4E-48A9-9479-D7A9151F842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4DF8415C-1104-4178-92E1-E573151958D2}"/>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659473F7-D587-4B1E-9F4C-0E7531056D6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498E847B-6792-45C0-8EF9-8CC0A66640F1}"/>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3636EE5B-2C4E-461D-B42E-76C72593642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199B19C-81EE-411F-80CF-1B3E724047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8EC920E-3A88-4B5D-88EE-DC85B0B5C22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8C83483D-94AC-407C-99C6-CB60EE8C645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204C9C7-8722-4CB7-B23F-6603A9D7AA2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308AFA46-13DA-4501-8EF8-7EC3A13520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8D412DD5-57B7-4F01-96A0-1FD4C388D4C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47457D25-38DA-4CE1-B423-1DB798C695B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66028CF-BE44-4BAC-A1D2-B71A08465DA6}"/>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B6E43B8-2E25-4379-BCD4-BF3236C9E0A7}"/>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411B5C15-57F4-467D-B71C-07BC711E3E82}"/>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5827BC9E-79F7-4212-9095-FE4A6C5B0673}"/>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0C534265-E5FB-45A2-9094-726A773733C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FF6EEF-F518-4DC7-866B-8363A8E7534D}"/>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9160142-D26E-4428-892E-A2CCF9D80B5E}"/>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A74C904F-D2C3-4661-9E7F-F9DC255ED1F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D0EE4903-8B95-4F9D-BBB1-B7357980674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70170099-EB93-4FD0-B037-14E878F08870}"/>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1D29379-E407-4458-8ACC-99FA7AE346B5}"/>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23E9FA52-B93F-45B2-990A-7B3F342D7CF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60209E20-9216-43E5-AF61-4F8741A0EAD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52025338-9BA9-4B75-95DC-A5CA277AA8D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0DF29BB-7E8D-4017-BCD0-871370A1ED6D}"/>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B8FD592D-5F2E-410F-8AE3-6D301C53BB8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1E18D00C-AAA5-4F63-BD17-A509FCE2C6D8}"/>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57D4C74C-DD63-47A8-9FB8-CF1BE33C693C}"/>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0CE5EC25-5833-4677-9AF0-BD6EF0E173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07A413E1-F715-4A10-8039-01B376D5B6C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7DF924FA-76B8-4402-8724-3AA92540FA72}"/>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A3C1C1A8-842F-4731-A00D-8A4BC4B497A6}"/>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38253F5-369D-4688-B8B3-6BAD73677CBD}"/>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01A46908-D33B-497B-B364-7EEF794A4A5E}"/>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E5ACFC3E-A3CE-4F8D-A6B4-927545A32EE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91773A2F-ACA9-4D3F-B2FA-199ADE45EB4C}"/>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766B0088-7651-4790-AC8C-2F6202E54C05}"/>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68804DD9-7C30-4AE7-9344-C7C114E90547}"/>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9E447AE8-08C5-49D3-B3CF-D40500A6D20C}"/>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C4D34406-9511-4ED7-B93C-310155E3FF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 name="Tijdelijke aanduiding voor tekst 2">
              <a:extLst>
                <a:ext uri="{FF2B5EF4-FFF2-40B4-BE49-F238E27FC236}">
                  <a16:creationId xmlns:a16="http://schemas.microsoft.com/office/drawing/2014/main" id="{ACFFE5C8-AA63-49D1-B410-92CCAE18C552}"/>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7E16BBF6-19B4-4D4B-B58A-310D4A23FCCD}"/>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27EF3CD9-91F3-4B3B-97A1-3FC59A92B2EC}"/>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456384D4-1BB1-439F-8CBE-06967B00B4E8}"/>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0129BA54-FC8A-44C9-A9FA-58C5DFAAF823}"/>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189FB989-F318-405F-8CC1-924C3E369489}"/>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55CAEAFF-66A2-48A5-90EA-26FABD61139C}"/>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22002DAD-EF4E-4C13-81D7-B0758FE82597}"/>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0BBC905D-F3A9-4C51-8DF9-5B3B1AD52A0D}"/>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9F03024D-832B-4972-A17E-1C774A9F24C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D9449159-F2C7-487C-BCC8-9E88D0540105}"/>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14478D1B-6603-4989-BF7A-E67DD65928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ECCD23E2-1FE4-43D2-8352-B69D91502B08}"/>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A0A3F954-3B82-4C3B-ADED-E60D09D932F2}"/>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418C5897-F90F-4E3F-9FB8-422089803DCA}"/>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0972FEE2-EA9B-484D-9CD1-D436F2AC3A3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7086C859-CD46-4297-A7B8-D0E9D9EF48F7}"/>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007625F9-0CE8-4110-ABE8-4FF35734F6BA}"/>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4790DF7B-ECAC-4CC5-9189-0F5A8FD3DBCD}"/>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BC570768-ACB3-4A8B-B331-08D9810DC45C}"/>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832FFB08-6720-4277-A060-D0B7D18FDFB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9BE078D6-853F-4B94-B7CA-351B8C7304DC}"/>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30CD4F59-AB0E-415F-AD55-7DFFC999CE9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732DC47-6416-43B9-8A04-941D16682B20}"/>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00526621-07F1-4A52-912D-99546696B28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B3CAD027-38EF-4922-8AEB-0E5E5F970D0E}"/>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30E423F3-4823-462A-82E5-3EDB7FD8EDC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AC1CAAA0-7750-4B99-938B-57199DF103E9}"/>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E2C824F5-32AD-439D-846F-0DA023454060}"/>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03F039B5-2DE0-4E1A-8016-323B2807A087}"/>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6D679CB0-7AE0-43AD-BB10-B2C351B45E2F}"/>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9155D2F4-99F5-44E7-B8AF-5E9EC5DDA449}"/>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C88E3028-D030-4029-ABE7-B1312C94816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FCFF02C5-13EE-4CA9-8C3F-EDE0B7E77F0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48EC1B5A-4174-4128-9F90-21C0B7A564C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5023AC7E-1E07-42DD-A794-6F9EED31EB2A}"/>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857EDC5D-7AA1-45BE-A275-D1012A38A00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13807738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agram_1">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F0F6058-1C43-45BF-838E-0A8A6EC9000D}"/>
              </a:ext>
            </a:extLst>
          </p:cNvPr>
          <p:cNvSpPr/>
          <p:nvPr userDrawn="1"/>
        </p:nvSpPr>
        <p:spPr>
          <a:xfrm>
            <a:off x="371475" y="3143242"/>
            <a:ext cx="1144905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3" name="Ovaal 2">
            <a:extLst>
              <a:ext uri="{FF2B5EF4-FFF2-40B4-BE49-F238E27FC236}">
                <a16:creationId xmlns:a16="http://schemas.microsoft.com/office/drawing/2014/main" id="{46464D7C-E50B-4B40-B1F5-306515F21587}"/>
              </a:ext>
            </a:extLst>
          </p:cNvPr>
          <p:cNvSpPr/>
          <p:nvPr userDrawn="1"/>
        </p:nvSpPr>
        <p:spPr>
          <a:xfrm>
            <a:off x="4534051" y="2564904"/>
            <a:ext cx="3123898" cy="312389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Vrije vorm: vorm 4">
            <a:extLst>
              <a:ext uri="{FF2B5EF4-FFF2-40B4-BE49-F238E27FC236}">
                <a16:creationId xmlns:a16="http://schemas.microsoft.com/office/drawing/2014/main" id="{46D94DE2-C1CB-4AA4-BBB9-8F83AA03DF4B}"/>
              </a:ext>
            </a:extLst>
          </p:cNvPr>
          <p:cNvSpPr/>
          <p:nvPr/>
        </p:nvSpPr>
        <p:spPr>
          <a:xfrm>
            <a:off x="1073150" y="3649934"/>
            <a:ext cx="4366944" cy="1034506"/>
          </a:xfrm>
          <a:custGeom>
            <a:avLst/>
            <a:gdLst>
              <a:gd name="connsiteX0" fmla="*/ 0 w 4366944"/>
              <a:gd name="connsiteY0" fmla="*/ 0 h 1034506"/>
              <a:gd name="connsiteX1" fmla="*/ 4366944 w 4366944"/>
              <a:gd name="connsiteY1" fmla="*/ 0 h 1034506"/>
              <a:gd name="connsiteX2" fmla="*/ 4306328 w 4366944"/>
              <a:gd name="connsiteY2" fmla="*/ 73467 h 1034506"/>
              <a:gd name="connsiteX3" fmla="*/ 4158754 w 4366944"/>
              <a:gd name="connsiteY3" fmla="*/ 556591 h 1034506"/>
              <a:gd name="connsiteX4" fmla="*/ 4226659 w 4366944"/>
              <a:gd name="connsiteY4" fmla="*/ 892936 h 1034506"/>
              <a:gd name="connsiteX5" fmla="*/ 4303501 w 4366944"/>
              <a:gd name="connsiteY5" fmla="*/ 1034506 h 1034506"/>
              <a:gd name="connsiteX6" fmla="*/ 0 w 4366944"/>
              <a:gd name="connsiteY6" fmla="*/ 1034506 h 1034506"/>
              <a:gd name="connsiteX7" fmla="*/ 0 w 4366944"/>
              <a:gd name="connsiteY7" fmla="*/ 0 h 10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944" h="1034506">
                <a:moveTo>
                  <a:pt x="0" y="0"/>
                </a:moveTo>
                <a:lnTo>
                  <a:pt x="4366944" y="0"/>
                </a:lnTo>
                <a:lnTo>
                  <a:pt x="4306328" y="73467"/>
                </a:lnTo>
                <a:cubicBezTo>
                  <a:pt x="4213158" y="211378"/>
                  <a:pt x="4158754" y="377631"/>
                  <a:pt x="4158754" y="556591"/>
                </a:cubicBezTo>
                <a:cubicBezTo>
                  <a:pt x="4158754" y="675898"/>
                  <a:pt x="4182934" y="789557"/>
                  <a:pt x="4226659" y="892936"/>
                </a:cubicBezTo>
                <a:lnTo>
                  <a:pt x="4303501" y="1034506"/>
                </a:lnTo>
                <a:lnTo>
                  <a:pt x="0" y="1034506"/>
                </a:lnTo>
                <a:lnTo>
                  <a:pt x="0" y="0"/>
                </a:ln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rije vorm: vorm 7">
            <a:extLst>
              <a:ext uri="{FF2B5EF4-FFF2-40B4-BE49-F238E27FC236}">
                <a16:creationId xmlns:a16="http://schemas.microsoft.com/office/drawing/2014/main" id="{5F7E0EDD-D61F-44F6-BBD0-7D9701F415C7}"/>
              </a:ext>
            </a:extLst>
          </p:cNvPr>
          <p:cNvSpPr/>
          <p:nvPr/>
        </p:nvSpPr>
        <p:spPr>
          <a:xfrm>
            <a:off x="6751906" y="3649934"/>
            <a:ext cx="4366944" cy="1034506"/>
          </a:xfrm>
          <a:custGeom>
            <a:avLst/>
            <a:gdLst>
              <a:gd name="connsiteX0" fmla="*/ 0 w 4366944"/>
              <a:gd name="connsiteY0" fmla="*/ 0 h 1034506"/>
              <a:gd name="connsiteX1" fmla="*/ 4366944 w 4366944"/>
              <a:gd name="connsiteY1" fmla="*/ 0 h 1034506"/>
              <a:gd name="connsiteX2" fmla="*/ 4366944 w 4366944"/>
              <a:gd name="connsiteY2" fmla="*/ 1034506 h 1034506"/>
              <a:gd name="connsiteX3" fmla="*/ 63444 w 4366944"/>
              <a:gd name="connsiteY3" fmla="*/ 1034506 h 1034506"/>
              <a:gd name="connsiteX4" fmla="*/ 140285 w 4366944"/>
              <a:gd name="connsiteY4" fmla="*/ 892936 h 1034506"/>
              <a:gd name="connsiteX5" fmla="*/ 208190 w 4366944"/>
              <a:gd name="connsiteY5" fmla="*/ 556591 h 1034506"/>
              <a:gd name="connsiteX6" fmla="*/ 60616 w 4366944"/>
              <a:gd name="connsiteY6" fmla="*/ 73467 h 1034506"/>
              <a:gd name="connsiteX7" fmla="*/ 0 w 4366944"/>
              <a:gd name="connsiteY7" fmla="*/ 0 h 10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6944" h="1034506">
                <a:moveTo>
                  <a:pt x="0" y="0"/>
                </a:moveTo>
                <a:lnTo>
                  <a:pt x="4366944" y="0"/>
                </a:lnTo>
                <a:lnTo>
                  <a:pt x="4366944" y="1034506"/>
                </a:lnTo>
                <a:lnTo>
                  <a:pt x="63444" y="1034506"/>
                </a:lnTo>
                <a:lnTo>
                  <a:pt x="140285" y="892936"/>
                </a:lnTo>
                <a:cubicBezTo>
                  <a:pt x="184011" y="789557"/>
                  <a:pt x="208190" y="675898"/>
                  <a:pt x="208190" y="556591"/>
                </a:cubicBezTo>
                <a:cubicBezTo>
                  <a:pt x="208190" y="377631"/>
                  <a:pt x="153787" y="211378"/>
                  <a:pt x="60616" y="73467"/>
                </a:cubicBezTo>
                <a:lnTo>
                  <a:pt x="0" y="0"/>
                </a:lnTo>
                <a:close/>
              </a:path>
            </a:pathLst>
          </a:custGeom>
          <a:solidFill>
            <a:schemeClr val="bg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Ovaal 10">
            <a:extLst>
              <a:ext uri="{FF2B5EF4-FFF2-40B4-BE49-F238E27FC236}">
                <a16:creationId xmlns:a16="http://schemas.microsoft.com/office/drawing/2014/main" id="{889B7899-8E51-46C6-A948-569513094F7F}"/>
              </a:ext>
            </a:extLst>
          </p:cNvPr>
          <p:cNvSpPr/>
          <p:nvPr/>
        </p:nvSpPr>
        <p:spPr>
          <a:xfrm>
            <a:off x="5542722" y="3613909"/>
            <a:ext cx="1106556" cy="1106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 name="Rechte verbindingslijn 12">
            <a:extLst>
              <a:ext uri="{FF2B5EF4-FFF2-40B4-BE49-F238E27FC236}">
                <a16:creationId xmlns:a16="http://schemas.microsoft.com/office/drawing/2014/main" id="{FAD014A5-2B0B-44EF-B140-4293D91E6DCE}"/>
              </a:ext>
            </a:extLst>
          </p:cNvPr>
          <p:cNvCxnSpPr/>
          <p:nvPr userDrawn="1"/>
        </p:nvCxnSpPr>
        <p:spPr>
          <a:xfrm>
            <a:off x="6669157" y="4164496"/>
            <a:ext cx="6957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6E4BCBB8-F35D-4312-A504-CFF1078D0338}"/>
              </a:ext>
            </a:extLst>
          </p:cNvPr>
          <p:cNvCxnSpPr/>
          <p:nvPr userDrawn="1"/>
        </p:nvCxnSpPr>
        <p:spPr>
          <a:xfrm>
            <a:off x="4860235" y="4164496"/>
            <a:ext cx="69573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itel 2">
            <a:extLst>
              <a:ext uri="{FF2B5EF4-FFF2-40B4-BE49-F238E27FC236}">
                <a16:creationId xmlns:a16="http://schemas.microsoft.com/office/drawing/2014/main" id="{F7340B88-3F1A-480D-9AAD-DBF7B113D313}"/>
              </a:ext>
            </a:extLst>
          </p:cNvPr>
          <p:cNvSpPr>
            <a:spLocks noGrp="1"/>
          </p:cNvSpPr>
          <p:nvPr>
            <p:ph type="title" hasCustomPrompt="1"/>
          </p:nvPr>
        </p:nvSpPr>
        <p:spPr>
          <a:xfrm>
            <a:off x="371475" y="425302"/>
            <a:ext cx="11449050" cy="1215958"/>
          </a:xfrm>
        </p:spPr>
        <p:txBody>
          <a:bodyPr/>
          <a:lstStyle>
            <a:lvl1pPr>
              <a:defRPr/>
            </a:lvl1pPr>
          </a:lstStyle>
          <a:p>
            <a:r>
              <a:rPr lang="nl-NL"/>
              <a:t>Dit is een diagramslide om een idee toe te lichten, klik om de titel te bewerken</a:t>
            </a:r>
            <a:endParaRPr lang="nl-BE"/>
          </a:p>
        </p:txBody>
      </p:sp>
      <p:sp>
        <p:nvSpPr>
          <p:cNvPr id="16" name="Tijdelijke aanduiding voor afbeelding 3">
            <a:extLst>
              <a:ext uri="{FF2B5EF4-FFF2-40B4-BE49-F238E27FC236}">
                <a16:creationId xmlns:a16="http://schemas.microsoft.com/office/drawing/2014/main" id="{C8F82742-D056-4CB3-A1CF-1D2CE9EECFF0}"/>
              </a:ext>
            </a:extLst>
          </p:cNvPr>
          <p:cNvSpPr>
            <a:spLocks noGrp="1"/>
          </p:cNvSpPr>
          <p:nvPr>
            <p:ph type="pic" sz="quarter" idx="19" hasCustomPrompt="1"/>
          </p:nvPr>
        </p:nvSpPr>
        <p:spPr>
          <a:xfrm>
            <a:off x="5726878" y="3795624"/>
            <a:ext cx="738244" cy="738242"/>
          </a:xfrm>
        </p:spPr>
        <p:txBody>
          <a:bodyPr anchor="ctr"/>
          <a:lstStyle>
            <a:lvl1pPr marL="0" indent="0" algn="ctr">
              <a:buFont typeface="Arial" panose="020B0604020202020204" pitchFamily="34" charset="0"/>
              <a:buNone/>
              <a:defRPr sz="2000"/>
            </a:lvl1pPr>
          </a:lstStyle>
          <a:p>
            <a:r>
              <a:rPr lang="nl-BE"/>
              <a:t>Icoon</a:t>
            </a:r>
          </a:p>
        </p:txBody>
      </p:sp>
      <p:sp>
        <p:nvSpPr>
          <p:cNvPr id="18" name="Tijdelijke aanduiding voor tekst 17">
            <a:extLst>
              <a:ext uri="{FF2B5EF4-FFF2-40B4-BE49-F238E27FC236}">
                <a16:creationId xmlns:a16="http://schemas.microsoft.com/office/drawing/2014/main" id="{8F72C0C3-2D51-4EDD-A84E-3EBB17584100}"/>
              </a:ext>
            </a:extLst>
          </p:cNvPr>
          <p:cNvSpPr>
            <a:spLocks noGrp="1"/>
          </p:cNvSpPr>
          <p:nvPr>
            <p:ph type="body" sz="quarter" idx="20"/>
          </p:nvPr>
        </p:nvSpPr>
        <p:spPr>
          <a:xfrm>
            <a:off x="1190625" y="3684167"/>
            <a:ext cx="3670300"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19" name="Tijdelijke aanduiding voor tekst 17">
            <a:extLst>
              <a:ext uri="{FF2B5EF4-FFF2-40B4-BE49-F238E27FC236}">
                <a16:creationId xmlns:a16="http://schemas.microsoft.com/office/drawing/2014/main" id="{1DD45A97-9B2E-4165-AFE9-8802530C330F}"/>
              </a:ext>
            </a:extLst>
          </p:cNvPr>
          <p:cNvSpPr>
            <a:spLocks noGrp="1"/>
          </p:cNvSpPr>
          <p:nvPr>
            <p:ph type="body" sz="quarter" idx="21"/>
          </p:nvPr>
        </p:nvSpPr>
        <p:spPr>
          <a:xfrm>
            <a:off x="7331075" y="3684167"/>
            <a:ext cx="3670300" cy="974725"/>
          </a:xfrm>
        </p:spPr>
        <p:txBody>
          <a:bodyPr anchor="ctr"/>
          <a:lstStyle>
            <a:lvl1pPr marL="0" indent="0" algn="r">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Tree>
    <p:extLst>
      <p:ext uri="{BB962C8B-B14F-4D97-AF65-F5344CB8AC3E}">
        <p14:creationId xmlns:p14="http://schemas.microsoft.com/office/powerpoint/2010/main" val="1084317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agram_2">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diagramslide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Klikken om de tekststijl van het model te bewerken</a:t>
            </a:r>
          </a:p>
        </p:txBody>
      </p:sp>
      <p:pic>
        <p:nvPicPr>
          <p:cNvPr id="15" name="Graphic 11">
            <a:extLst>
              <a:ext uri="{FF2B5EF4-FFF2-40B4-BE49-F238E27FC236}">
                <a16:creationId xmlns:a16="http://schemas.microsoft.com/office/drawing/2014/main" id="{02B0B2B6-DF7A-4F31-A98F-3DFE663AFC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7" name="Afbeelding 16">
            <a:extLst>
              <a:ext uri="{FF2B5EF4-FFF2-40B4-BE49-F238E27FC236}">
                <a16:creationId xmlns:a16="http://schemas.microsoft.com/office/drawing/2014/main" id="{6A81D1C8-1366-49B5-974B-3D698168DF5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25" name="Groep 124">
            <a:extLst>
              <a:ext uri="{FF2B5EF4-FFF2-40B4-BE49-F238E27FC236}">
                <a16:creationId xmlns:a16="http://schemas.microsoft.com/office/drawing/2014/main" id="{53AD3380-E565-4911-992A-DCB26814EE22}"/>
              </a:ext>
            </a:extLst>
          </p:cNvPr>
          <p:cNvGrpSpPr/>
          <p:nvPr userDrawn="1"/>
        </p:nvGrpSpPr>
        <p:grpSpPr>
          <a:xfrm>
            <a:off x="-6865737" y="267572"/>
            <a:ext cx="3385298" cy="3438922"/>
            <a:chOff x="-3549710" y="1276353"/>
            <a:chExt cx="3385298" cy="3438922"/>
          </a:xfrm>
        </p:grpSpPr>
        <p:grpSp>
          <p:nvGrpSpPr>
            <p:cNvPr id="126" name="Groep 125">
              <a:extLst>
                <a:ext uri="{FF2B5EF4-FFF2-40B4-BE49-F238E27FC236}">
                  <a16:creationId xmlns:a16="http://schemas.microsoft.com/office/drawing/2014/main" id="{895FE37E-AC19-4E71-A86D-9551511C9299}"/>
                </a:ext>
              </a:extLst>
            </p:cNvPr>
            <p:cNvGrpSpPr/>
            <p:nvPr userDrawn="1"/>
          </p:nvGrpSpPr>
          <p:grpSpPr>
            <a:xfrm>
              <a:off x="-3549709" y="1276353"/>
              <a:ext cx="3385297" cy="2604244"/>
              <a:chOff x="-3549709" y="1276351"/>
              <a:chExt cx="3385297" cy="2604244"/>
            </a:xfrm>
          </p:grpSpPr>
          <p:sp>
            <p:nvSpPr>
              <p:cNvPr id="129" name="Rechthoek 128">
                <a:extLst>
                  <a:ext uri="{FF2B5EF4-FFF2-40B4-BE49-F238E27FC236}">
                    <a16:creationId xmlns:a16="http://schemas.microsoft.com/office/drawing/2014/main" id="{8948FCD9-59B3-42F1-A627-8CC0E42461C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30" name="Textfield placeholder">
                <a:extLst>
                  <a:ext uri="{FF2B5EF4-FFF2-40B4-BE49-F238E27FC236}">
                    <a16:creationId xmlns:a16="http://schemas.microsoft.com/office/drawing/2014/main" id="{FEFB4F8A-1F9E-4E89-B62C-4E2961FD27F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1" name="Textfield placeholder">
                <a:extLst>
                  <a:ext uri="{FF2B5EF4-FFF2-40B4-BE49-F238E27FC236}">
                    <a16:creationId xmlns:a16="http://schemas.microsoft.com/office/drawing/2014/main" id="{5B410CF5-CAC9-40B9-8FA7-C248C4B4288F}"/>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2" name="Rechte verbindingslijn 131">
                <a:extLst>
                  <a:ext uri="{FF2B5EF4-FFF2-40B4-BE49-F238E27FC236}">
                    <a16:creationId xmlns:a16="http://schemas.microsoft.com/office/drawing/2014/main" id="{96EAE927-5140-449C-A6D8-42C5E69E64E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33" name="Rechthoek 132">
                <a:extLst>
                  <a:ext uri="{FF2B5EF4-FFF2-40B4-BE49-F238E27FC236}">
                    <a16:creationId xmlns:a16="http://schemas.microsoft.com/office/drawing/2014/main" id="{5327AEC7-5F85-46A2-B847-37785141072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34" name="Picture 2">
                <a:extLst>
                  <a:ext uri="{FF2B5EF4-FFF2-40B4-BE49-F238E27FC236}">
                    <a16:creationId xmlns:a16="http://schemas.microsoft.com/office/drawing/2014/main" id="{B596AB43-21C0-4903-B164-5F0AF1DD1E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a:extLst>
                  <a:ext uri="{FF2B5EF4-FFF2-40B4-BE49-F238E27FC236}">
                    <a16:creationId xmlns:a16="http://schemas.microsoft.com/office/drawing/2014/main" id="{1CA8EFB8-9620-42A9-B563-E7B4B0C7B7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Rechthoek 135">
                <a:extLst>
                  <a:ext uri="{FF2B5EF4-FFF2-40B4-BE49-F238E27FC236}">
                    <a16:creationId xmlns:a16="http://schemas.microsoft.com/office/drawing/2014/main" id="{CE291DA7-FEB2-476F-88E1-993CBC15FAC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6BA35104-3D95-49A1-8676-F23FC3CA171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0030644C-FDDC-4FF8-B3F6-D56A0219426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66A020BF-D7C2-4317-9EBD-22540B009E6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465AD5BB-CC22-4FD1-B5BE-D1915B082A1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41" name="Groep 140">
                <a:extLst>
                  <a:ext uri="{FF2B5EF4-FFF2-40B4-BE49-F238E27FC236}">
                    <a16:creationId xmlns:a16="http://schemas.microsoft.com/office/drawing/2014/main" id="{C1F7ED98-4D89-4A8D-8599-CC1B58C90990}"/>
                  </a:ext>
                </a:extLst>
              </p:cNvPr>
              <p:cNvGrpSpPr/>
              <p:nvPr/>
            </p:nvGrpSpPr>
            <p:grpSpPr>
              <a:xfrm>
                <a:off x="-3226194" y="2414273"/>
                <a:ext cx="60967" cy="103132"/>
                <a:chOff x="-2796392" y="1123442"/>
                <a:chExt cx="120832" cy="104889"/>
              </a:xfrm>
            </p:grpSpPr>
            <p:sp>
              <p:nvSpPr>
                <p:cNvPr id="181" name="Rechthoek 180">
                  <a:extLst>
                    <a:ext uri="{FF2B5EF4-FFF2-40B4-BE49-F238E27FC236}">
                      <a16:creationId xmlns:a16="http://schemas.microsoft.com/office/drawing/2014/main" id="{1431651F-F548-4A08-9591-FEE4EA077B1B}"/>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2" name="Rechthoek 181">
                  <a:extLst>
                    <a:ext uri="{FF2B5EF4-FFF2-40B4-BE49-F238E27FC236}">
                      <a16:creationId xmlns:a16="http://schemas.microsoft.com/office/drawing/2014/main" id="{44941DB3-53D6-4FEC-863B-294B69823A9E}"/>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3" name="Rechthoek 182">
                  <a:extLst>
                    <a:ext uri="{FF2B5EF4-FFF2-40B4-BE49-F238E27FC236}">
                      <a16:creationId xmlns:a16="http://schemas.microsoft.com/office/drawing/2014/main" id="{C3BE6F22-6189-461E-9D93-5DDBC694E7A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4" name="Rechthoek 183">
                  <a:extLst>
                    <a:ext uri="{FF2B5EF4-FFF2-40B4-BE49-F238E27FC236}">
                      <a16:creationId xmlns:a16="http://schemas.microsoft.com/office/drawing/2014/main" id="{3CC86B6E-D28C-4082-9513-5DD2816DBF7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5" name="Rechthoek 184">
                  <a:extLst>
                    <a:ext uri="{FF2B5EF4-FFF2-40B4-BE49-F238E27FC236}">
                      <a16:creationId xmlns:a16="http://schemas.microsoft.com/office/drawing/2014/main" id="{CF6E7984-6F45-42FB-9F82-98E44824917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42" name="Groep 141">
                <a:extLst>
                  <a:ext uri="{FF2B5EF4-FFF2-40B4-BE49-F238E27FC236}">
                    <a16:creationId xmlns:a16="http://schemas.microsoft.com/office/drawing/2014/main" id="{82F2A3ED-21E7-42F9-8B5D-72D277077437}"/>
                  </a:ext>
                </a:extLst>
              </p:cNvPr>
              <p:cNvGrpSpPr/>
              <p:nvPr/>
            </p:nvGrpSpPr>
            <p:grpSpPr>
              <a:xfrm>
                <a:off x="-3155473" y="2414273"/>
                <a:ext cx="60967" cy="103132"/>
                <a:chOff x="-2796392" y="1123442"/>
                <a:chExt cx="120832" cy="104889"/>
              </a:xfrm>
            </p:grpSpPr>
            <p:sp>
              <p:nvSpPr>
                <p:cNvPr id="176" name="Rechthoek 175">
                  <a:extLst>
                    <a:ext uri="{FF2B5EF4-FFF2-40B4-BE49-F238E27FC236}">
                      <a16:creationId xmlns:a16="http://schemas.microsoft.com/office/drawing/2014/main" id="{6A49CDBE-D64C-4947-A189-D1764925C1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7" name="Rechthoek 176">
                  <a:extLst>
                    <a:ext uri="{FF2B5EF4-FFF2-40B4-BE49-F238E27FC236}">
                      <a16:creationId xmlns:a16="http://schemas.microsoft.com/office/drawing/2014/main" id="{B0BC5D3D-E6D6-4C50-AE9D-2DA3438B659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8" name="Rechthoek 177">
                  <a:extLst>
                    <a:ext uri="{FF2B5EF4-FFF2-40B4-BE49-F238E27FC236}">
                      <a16:creationId xmlns:a16="http://schemas.microsoft.com/office/drawing/2014/main" id="{6D8D45D1-F5B2-4FC6-8117-4D4E13D7615C}"/>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9" name="Rechthoek 178">
                  <a:extLst>
                    <a:ext uri="{FF2B5EF4-FFF2-40B4-BE49-F238E27FC236}">
                      <a16:creationId xmlns:a16="http://schemas.microsoft.com/office/drawing/2014/main" id="{6E3258FF-5BF8-477E-B2DA-1E3F1F496DC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0" name="Rechthoek 179">
                  <a:extLst>
                    <a:ext uri="{FF2B5EF4-FFF2-40B4-BE49-F238E27FC236}">
                      <a16:creationId xmlns:a16="http://schemas.microsoft.com/office/drawing/2014/main" id="{82472276-FEB2-4357-87CD-EC665C39F7F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43" name="Afgeronde rechthoek 69">
                <a:extLst>
                  <a:ext uri="{FF2B5EF4-FFF2-40B4-BE49-F238E27FC236}">
                    <a16:creationId xmlns:a16="http://schemas.microsoft.com/office/drawing/2014/main" id="{6466B489-27F4-4B33-B633-BB0BB7FBDA9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4" name="Rechthoek 143">
                <a:extLst>
                  <a:ext uri="{FF2B5EF4-FFF2-40B4-BE49-F238E27FC236}">
                    <a16:creationId xmlns:a16="http://schemas.microsoft.com/office/drawing/2014/main" id="{4FD89CDE-8006-423A-94BC-3A6429CF0A2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5" name="Rechthoek 144">
                <a:extLst>
                  <a:ext uri="{FF2B5EF4-FFF2-40B4-BE49-F238E27FC236}">
                    <a16:creationId xmlns:a16="http://schemas.microsoft.com/office/drawing/2014/main" id="{C9D4039B-8B91-49BE-A922-EF6DDE8DFF39}"/>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6" name="Rechthoek 145">
                <a:extLst>
                  <a:ext uri="{FF2B5EF4-FFF2-40B4-BE49-F238E27FC236}">
                    <a16:creationId xmlns:a16="http://schemas.microsoft.com/office/drawing/2014/main" id="{EA0204BD-68AD-4F48-B5A4-294278D6B678}"/>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DDE376A4-68CA-4C25-9C43-75CF618777D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0F016335-565C-4331-9946-A59DCEB2EE5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6EEE842D-CA00-46CC-B058-4534A1A51EA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A7EBAAC0-2873-47FE-9718-7685ED53F64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3EE94747-4711-4CCB-932E-170D573929C2}"/>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240613B2-E6C2-4827-9747-C39F0E4479B0}"/>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2DCA393C-970C-42C0-B668-3915278D0BB1}"/>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Vrije vorm 81">
                <a:extLst>
                  <a:ext uri="{FF2B5EF4-FFF2-40B4-BE49-F238E27FC236}">
                    <a16:creationId xmlns:a16="http://schemas.microsoft.com/office/drawing/2014/main" id="{D2741F07-B73A-4745-A0B5-84C48FFE213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55" name="Rechte verbindingslijn 154">
                <a:extLst>
                  <a:ext uri="{FF2B5EF4-FFF2-40B4-BE49-F238E27FC236}">
                    <a16:creationId xmlns:a16="http://schemas.microsoft.com/office/drawing/2014/main" id="{8ED97EDB-E82B-4DDE-8AEB-C529D69820D4}"/>
                  </a:ext>
                </a:extLst>
              </p:cNvPr>
              <p:cNvCxnSpPr>
                <a:cxnSpLocks/>
                <a:stCxn id="135" idx="2"/>
                <a:endCxn id="143"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1355E7E5-2076-4AAC-AA7E-14849295E390}"/>
                  </a:ext>
                </a:extLst>
              </p:cNvPr>
              <p:cNvCxnSpPr>
                <a:cxnSpLocks/>
                <a:stCxn id="134"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57" name="Textfield placeholder">
                <a:extLst>
                  <a:ext uri="{FF2B5EF4-FFF2-40B4-BE49-F238E27FC236}">
                    <a16:creationId xmlns:a16="http://schemas.microsoft.com/office/drawing/2014/main" id="{F3B6A836-6E4D-4E41-9623-7C65F27B89FC}"/>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58" name="Textfield placeholder">
                <a:extLst>
                  <a:ext uri="{FF2B5EF4-FFF2-40B4-BE49-F238E27FC236}">
                    <a16:creationId xmlns:a16="http://schemas.microsoft.com/office/drawing/2014/main" id="{08C16106-C4B5-4ECD-B82A-055C583B292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59" name="Textfield placeholder">
                <a:extLst>
                  <a:ext uri="{FF2B5EF4-FFF2-40B4-BE49-F238E27FC236}">
                    <a16:creationId xmlns:a16="http://schemas.microsoft.com/office/drawing/2014/main" id="{68000817-974D-47C9-8BD9-916B9F8B042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60" name="Afgeronde rechthoek 67">
                <a:extLst>
                  <a:ext uri="{FF2B5EF4-FFF2-40B4-BE49-F238E27FC236}">
                    <a16:creationId xmlns:a16="http://schemas.microsoft.com/office/drawing/2014/main" id="{9F3F39AE-2FA9-4DC4-9C76-40A0794C7339}"/>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1" name="Vrije vorm 68">
                <a:extLst>
                  <a:ext uri="{FF2B5EF4-FFF2-40B4-BE49-F238E27FC236}">
                    <a16:creationId xmlns:a16="http://schemas.microsoft.com/office/drawing/2014/main" id="{9674D148-6724-402D-9D9E-BAAF73B187E7}"/>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62" name="Rechte verbindingslijn 161">
                <a:extLst>
                  <a:ext uri="{FF2B5EF4-FFF2-40B4-BE49-F238E27FC236}">
                    <a16:creationId xmlns:a16="http://schemas.microsoft.com/office/drawing/2014/main" id="{282DB56C-05A6-46D2-9775-1AD7DE2512F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36832B2E-59E5-47F8-A78F-0FCA0CB6DB62}"/>
                  </a:ext>
                </a:extLst>
              </p:cNvPr>
              <p:cNvGrpSpPr/>
              <p:nvPr userDrawn="1"/>
            </p:nvGrpSpPr>
            <p:grpSpPr>
              <a:xfrm flipH="1">
                <a:off x="-2613177" y="1836300"/>
                <a:ext cx="313472" cy="324076"/>
                <a:chOff x="-2613177" y="1836300"/>
                <a:chExt cx="313472" cy="324076"/>
              </a:xfrm>
            </p:grpSpPr>
            <p:sp>
              <p:nvSpPr>
                <p:cNvPr id="164" name="Afgeronde rechthoek 69">
                  <a:extLst>
                    <a:ext uri="{FF2B5EF4-FFF2-40B4-BE49-F238E27FC236}">
                      <a16:creationId xmlns:a16="http://schemas.microsoft.com/office/drawing/2014/main" id="{DEAFF403-9E61-4688-B3A6-4D9E76652CE6}"/>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3EA23B44-80DE-4AFA-9CC4-4F083F459726}"/>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17F088C8-DFE4-4663-8A79-32D693882D29}"/>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28BE994-EB07-472F-B6CB-2A0FC091B3C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94DA2248-CAF0-40B2-9C6C-DF2D4D882D5A}"/>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9" name="Rechthoek 168">
                  <a:extLst>
                    <a:ext uri="{FF2B5EF4-FFF2-40B4-BE49-F238E27FC236}">
                      <a16:creationId xmlns:a16="http://schemas.microsoft.com/office/drawing/2014/main" id="{171FBC85-9C22-49F3-86C8-D850739DCD9C}"/>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E0B2A9FB-33F4-465F-BBC6-80E55AAAB0FA}"/>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4FE8CC12-B43B-4787-9DF8-9D8AFCFEC8CB}"/>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53259344-AB4D-4C58-8EBD-8717853016E2}"/>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D6875FFE-FA43-4858-AAD2-3F623326B1D2}"/>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4" name="Rechthoek 173">
                  <a:extLst>
                    <a:ext uri="{FF2B5EF4-FFF2-40B4-BE49-F238E27FC236}">
                      <a16:creationId xmlns:a16="http://schemas.microsoft.com/office/drawing/2014/main" id="{486C6F5F-C32B-45B3-9707-B4286C181C0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5" name="Vrije vorm 81">
                  <a:extLst>
                    <a:ext uri="{FF2B5EF4-FFF2-40B4-BE49-F238E27FC236}">
                      <a16:creationId xmlns:a16="http://schemas.microsoft.com/office/drawing/2014/main" id="{141FCB42-8E39-4E56-A0FA-D3AABF22458A}"/>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7" name="Tijdelijke aanduiding voor tekst 2">
              <a:extLst>
                <a:ext uri="{FF2B5EF4-FFF2-40B4-BE49-F238E27FC236}">
                  <a16:creationId xmlns:a16="http://schemas.microsoft.com/office/drawing/2014/main" id="{0148E091-2FD4-44A5-B63A-205764AD4AB9}"/>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28" name="Tijdelijke aanduiding voor tekst 2">
              <a:extLst>
                <a:ext uri="{FF2B5EF4-FFF2-40B4-BE49-F238E27FC236}">
                  <a16:creationId xmlns:a16="http://schemas.microsoft.com/office/drawing/2014/main" id="{A9323656-4EFC-4E8C-828D-C150286262B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86" name="Groep 185">
            <a:extLst>
              <a:ext uri="{FF2B5EF4-FFF2-40B4-BE49-F238E27FC236}">
                <a16:creationId xmlns:a16="http://schemas.microsoft.com/office/drawing/2014/main" id="{A516C794-AD48-4209-BA28-CE6CE29D3F9A}"/>
              </a:ext>
            </a:extLst>
          </p:cNvPr>
          <p:cNvGrpSpPr/>
          <p:nvPr userDrawn="1"/>
        </p:nvGrpSpPr>
        <p:grpSpPr>
          <a:xfrm>
            <a:off x="-3553318" y="330222"/>
            <a:ext cx="3385296" cy="4365191"/>
            <a:chOff x="-3553318" y="1861361"/>
            <a:chExt cx="3385296" cy="4365191"/>
          </a:xfrm>
        </p:grpSpPr>
        <p:sp>
          <p:nvSpPr>
            <p:cNvPr id="187" name="Rechthoek 186">
              <a:extLst>
                <a:ext uri="{FF2B5EF4-FFF2-40B4-BE49-F238E27FC236}">
                  <a16:creationId xmlns:a16="http://schemas.microsoft.com/office/drawing/2014/main" id="{E6307E88-B6F3-4397-A4BC-E6322587ECA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88" name="Rechte verbindingslijn 187">
              <a:extLst>
                <a:ext uri="{FF2B5EF4-FFF2-40B4-BE49-F238E27FC236}">
                  <a16:creationId xmlns:a16="http://schemas.microsoft.com/office/drawing/2014/main" id="{D2FE1729-4839-4245-975D-CB208E6F3B16}"/>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89" name="Tekstvak 188">
              <a:extLst>
                <a:ext uri="{FF2B5EF4-FFF2-40B4-BE49-F238E27FC236}">
                  <a16:creationId xmlns:a16="http://schemas.microsoft.com/office/drawing/2014/main" id="{6987993E-22B3-44B6-8242-58ECB65E49B6}"/>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90" name="Groep 189">
            <a:extLst>
              <a:ext uri="{FF2B5EF4-FFF2-40B4-BE49-F238E27FC236}">
                <a16:creationId xmlns:a16="http://schemas.microsoft.com/office/drawing/2014/main" id="{0296D21A-2BFC-42BC-8E02-F01DBEB1FBF9}"/>
              </a:ext>
            </a:extLst>
          </p:cNvPr>
          <p:cNvGrpSpPr/>
          <p:nvPr userDrawn="1"/>
        </p:nvGrpSpPr>
        <p:grpSpPr>
          <a:xfrm>
            <a:off x="-7105998" y="3972162"/>
            <a:ext cx="3523487" cy="3209847"/>
            <a:chOff x="-7285957" y="3972162"/>
            <a:chExt cx="3523487" cy="3209847"/>
          </a:xfrm>
        </p:grpSpPr>
        <p:sp>
          <p:nvSpPr>
            <p:cNvPr id="191" name="Rechthoek 190">
              <a:extLst>
                <a:ext uri="{FF2B5EF4-FFF2-40B4-BE49-F238E27FC236}">
                  <a16:creationId xmlns:a16="http://schemas.microsoft.com/office/drawing/2014/main" id="{94EB15F2-1A30-48B4-9895-026C1BDFAB0A}"/>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92" name="Rechte verbindingslijn 191">
              <a:extLst>
                <a:ext uri="{FF2B5EF4-FFF2-40B4-BE49-F238E27FC236}">
                  <a16:creationId xmlns:a16="http://schemas.microsoft.com/office/drawing/2014/main" id="{964070E0-BADC-424A-96EF-083295B85D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93" name="Tekstvak 192">
              <a:extLst>
                <a:ext uri="{FF2B5EF4-FFF2-40B4-BE49-F238E27FC236}">
                  <a16:creationId xmlns:a16="http://schemas.microsoft.com/office/drawing/2014/main" id="{F4803457-D188-425B-8F41-F248F331377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94" name="Tekstvak 193">
              <a:extLst>
                <a:ext uri="{FF2B5EF4-FFF2-40B4-BE49-F238E27FC236}">
                  <a16:creationId xmlns:a16="http://schemas.microsoft.com/office/drawing/2014/main" id="{5A2765FA-262B-4A78-8E98-AED4F140969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95" name="Tekstvak 194">
              <a:extLst>
                <a:ext uri="{FF2B5EF4-FFF2-40B4-BE49-F238E27FC236}">
                  <a16:creationId xmlns:a16="http://schemas.microsoft.com/office/drawing/2014/main" id="{592DA3B8-2D77-4D87-BCC3-841F46C0ECD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96" name="Tekstvak 195">
              <a:extLst>
                <a:ext uri="{FF2B5EF4-FFF2-40B4-BE49-F238E27FC236}">
                  <a16:creationId xmlns:a16="http://schemas.microsoft.com/office/drawing/2014/main" id="{18147A9B-F491-4161-AB4C-BB8BB15C766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97" name="Groep 196">
              <a:extLst>
                <a:ext uri="{FF2B5EF4-FFF2-40B4-BE49-F238E27FC236}">
                  <a16:creationId xmlns:a16="http://schemas.microsoft.com/office/drawing/2014/main" id="{C7C21318-86E6-4C61-9604-6E290E40AC5B}"/>
                </a:ext>
              </a:extLst>
            </p:cNvPr>
            <p:cNvGrpSpPr/>
            <p:nvPr userDrawn="1"/>
          </p:nvGrpSpPr>
          <p:grpSpPr>
            <a:xfrm>
              <a:off x="-5020889" y="4423058"/>
              <a:ext cx="250379" cy="249771"/>
              <a:chOff x="-706740" y="145633"/>
              <a:chExt cx="250379" cy="249771"/>
            </a:xfrm>
          </p:grpSpPr>
          <p:sp>
            <p:nvSpPr>
              <p:cNvPr id="216" name="Rechthoek 215">
                <a:extLst>
                  <a:ext uri="{FF2B5EF4-FFF2-40B4-BE49-F238E27FC236}">
                    <a16:creationId xmlns:a16="http://schemas.microsoft.com/office/drawing/2014/main" id="{EB68F6DA-E732-45EF-ADFC-5947AD798739}"/>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7" name="Gelijkbenige driehoek 128">
                <a:extLst>
                  <a:ext uri="{FF2B5EF4-FFF2-40B4-BE49-F238E27FC236}">
                    <a16:creationId xmlns:a16="http://schemas.microsoft.com/office/drawing/2014/main" id="{5B9F5219-E1F9-4409-B534-5750ACA49020}"/>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8" name="Ovaal 217">
                <a:extLst>
                  <a:ext uri="{FF2B5EF4-FFF2-40B4-BE49-F238E27FC236}">
                    <a16:creationId xmlns:a16="http://schemas.microsoft.com/office/drawing/2014/main" id="{A7D39AE5-3978-4086-8AA1-1460491CBD2F}"/>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9" name="Rechthoek 218">
                <a:extLst>
                  <a:ext uri="{FF2B5EF4-FFF2-40B4-BE49-F238E27FC236}">
                    <a16:creationId xmlns:a16="http://schemas.microsoft.com/office/drawing/2014/main" id="{2A1D90B0-78A4-4F71-856C-651CEFEAB48F}"/>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20" name="Rechte verbindingslijn 219">
                <a:extLst>
                  <a:ext uri="{FF2B5EF4-FFF2-40B4-BE49-F238E27FC236}">
                    <a16:creationId xmlns:a16="http://schemas.microsoft.com/office/drawing/2014/main" id="{C2CDCEEF-971F-478A-8FC6-47C5BAC6A38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98" name="Groep 197">
              <a:extLst>
                <a:ext uri="{FF2B5EF4-FFF2-40B4-BE49-F238E27FC236}">
                  <a16:creationId xmlns:a16="http://schemas.microsoft.com/office/drawing/2014/main" id="{D6387A0D-17EB-4A42-A164-184E29B7ABFD}"/>
                </a:ext>
              </a:extLst>
            </p:cNvPr>
            <p:cNvGrpSpPr/>
            <p:nvPr userDrawn="1"/>
          </p:nvGrpSpPr>
          <p:grpSpPr>
            <a:xfrm>
              <a:off x="-4668802" y="4423057"/>
              <a:ext cx="252000" cy="216024"/>
              <a:chOff x="-932185" y="5325334"/>
              <a:chExt cx="252000" cy="216024"/>
            </a:xfrm>
          </p:grpSpPr>
          <p:sp>
            <p:nvSpPr>
              <p:cNvPr id="199" name="Rechthoek 198">
                <a:extLst>
                  <a:ext uri="{FF2B5EF4-FFF2-40B4-BE49-F238E27FC236}">
                    <a16:creationId xmlns:a16="http://schemas.microsoft.com/office/drawing/2014/main" id="{1E727A59-7EA1-4058-B1A0-D139C18AF49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00" name="Groep 199">
                <a:extLst>
                  <a:ext uri="{FF2B5EF4-FFF2-40B4-BE49-F238E27FC236}">
                    <a16:creationId xmlns:a16="http://schemas.microsoft.com/office/drawing/2014/main" id="{5CE9CCDD-FEE3-4F35-A42B-2799D5D3B839}"/>
                  </a:ext>
                </a:extLst>
              </p:cNvPr>
              <p:cNvGrpSpPr/>
              <p:nvPr userDrawn="1"/>
            </p:nvGrpSpPr>
            <p:grpSpPr>
              <a:xfrm>
                <a:off x="-925512" y="5325900"/>
                <a:ext cx="241658" cy="36000"/>
                <a:chOff x="-964435" y="5325900"/>
                <a:chExt cx="241658" cy="36000"/>
              </a:xfrm>
            </p:grpSpPr>
            <p:sp>
              <p:nvSpPr>
                <p:cNvPr id="209" name="Rechthoek 208">
                  <a:extLst>
                    <a:ext uri="{FF2B5EF4-FFF2-40B4-BE49-F238E27FC236}">
                      <a16:creationId xmlns:a16="http://schemas.microsoft.com/office/drawing/2014/main" id="{D69B4F6F-4934-45C6-84AA-1919691A116D}"/>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0" name="Rechthoek 209">
                  <a:extLst>
                    <a:ext uri="{FF2B5EF4-FFF2-40B4-BE49-F238E27FC236}">
                      <a16:creationId xmlns:a16="http://schemas.microsoft.com/office/drawing/2014/main" id="{DCA0ED53-8E28-4517-8758-8128A955018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1" name="Rechthoek 210">
                  <a:extLst>
                    <a:ext uri="{FF2B5EF4-FFF2-40B4-BE49-F238E27FC236}">
                      <a16:creationId xmlns:a16="http://schemas.microsoft.com/office/drawing/2014/main" id="{B19BCFE3-3BC4-4F2B-ADCB-8D53406C1F29}"/>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2" name="Rechthoek 211">
                  <a:extLst>
                    <a:ext uri="{FF2B5EF4-FFF2-40B4-BE49-F238E27FC236}">
                      <a16:creationId xmlns:a16="http://schemas.microsoft.com/office/drawing/2014/main" id="{B090147B-9308-46E7-AD5C-D2DF8BC3A964}"/>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3" name="Rechthoek 212">
                  <a:extLst>
                    <a:ext uri="{FF2B5EF4-FFF2-40B4-BE49-F238E27FC236}">
                      <a16:creationId xmlns:a16="http://schemas.microsoft.com/office/drawing/2014/main" id="{32873B1C-B86E-4F3E-BE51-92CF1CCCA02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4" name="Rechthoek 213">
                  <a:extLst>
                    <a:ext uri="{FF2B5EF4-FFF2-40B4-BE49-F238E27FC236}">
                      <a16:creationId xmlns:a16="http://schemas.microsoft.com/office/drawing/2014/main" id="{E91CE423-55F4-4125-BC86-D557BAEA718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5" name="Rechthoek 214">
                  <a:extLst>
                    <a:ext uri="{FF2B5EF4-FFF2-40B4-BE49-F238E27FC236}">
                      <a16:creationId xmlns:a16="http://schemas.microsoft.com/office/drawing/2014/main" id="{E74A8F28-2C82-47A4-8570-46B684B5F0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01" name="Groep 200">
                <a:extLst>
                  <a:ext uri="{FF2B5EF4-FFF2-40B4-BE49-F238E27FC236}">
                    <a16:creationId xmlns:a16="http://schemas.microsoft.com/office/drawing/2014/main" id="{548F4CFA-E49E-4897-BA95-5C2AF1811101}"/>
                  </a:ext>
                </a:extLst>
              </p:cNvPr>
              <p:cNvGrpSpPr/>
              <p:nvPr userDrawn="1"/>
            </p:nvGrpSpPr>
            <p:grpSpPr>
              <a:xfrm>
                <a:off x="-925512" y="5502593"/>
                <a:ext cx="241658" cy="36000"/>
                <a:chOff x="-964435" y="5325900"/>
                <a:chExt cx="241658" cy="36000"/>
              </a:xfrm>
            </p:grpSpPr>
            <p:sp>
              <p:nvSpPr>
                <p:cNvPr id="202" name="Rechthoek 201">
                  <a:extLst>
                    <a:ext uri="{FF2B5EF4-FFF2-40B4-BE49-F238E27FC236}">
                      <a16:creationId xmlns:a16="http://schemas.microsoft.com/office/drawing/2014/main" id="{A8EBB5F8-5501-4ACB-931D-02145E8B0F2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3" name="Rechthoek 202">
                  <a:extLst>
                    <a:ext uri="{FF2B5EF4-FFF2-40B4-BE49-F238E27FC236}">
                      <a16:creationId xmlns:a16="http://schemas.microsoft.com/office/drawing/2014/main" id="{2488B0DA-DD58-45E0-A063-CCA32F8BAF0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4" name="Rechthoek 203">
                  <a:extLst>
                    <a:ext uri="{FF2B5EF4-FFF2-40B4-BE49-F238E27FC236}">
                      <a16:creationId xmlns:a16="http://schemas.microsoft.com/office/drawing/2014/main" id="{803EEB54-9B8B-438F-BFBB-37CD0373A0F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5" name="Rechthoek 204">
                  <a:extLst>
                    <a:ext uri="{FF2B5EF4-FFF2-40B4-BE49-F238E27FC236}">
                      <a16:creationId xmlns:a16="http://schemas.microsoft.com/office/drawing/2014/main" id="{9BCAF12A-411D-43BE-8FD6-75FB5136205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6" name="Rechthoek 205">
                  <a:extLst>
                    <a:ext uri="{FF2B5EF4-FFF2-40B4-BE49-F238E27FC236}">
                      <a16:creationId xmlns:a16="http://schemas.microsoft.com/office/drawing/2014/main" id="{FB5687D5-4280-4118-BBD4-71E394AF8AE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7" name="Rechthoek 206">
                  <a:extLst>
                    <a:ext uri="{FF2B5EF4-FFF2-40B4-BE49-F238E27FC236}">
                      <a16:creationId xmlns:a16="http://schemas.microsoft.com/office/drawing/2014/main" id="{BE3FA8DE-45D4-4A51-B31C-E06075C43243}"/>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8" name="Rechthoek 207">
                  <a:extLst>
                    <a:ext uri="{FF2B5EF4-FFF2-40B4-BE49-F238E27FC236}">
                      <a16:creationId xmlns:a16="http://schemas.microsoft.com/office/drawing/2014/main" id="{86406E85-7190-4EC3-B901-D640DB3FDED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24109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_3">
    <p:spTree>
      <p:nvGrpSpPr>
        <p:cNvPr id="1" name=""/>
        <p:cNvGrpSpPr/>
        <p:nvPr/>
      </p:nvGrpSpPr>
      <p:grpSpPr>
        <a:xfrm>
          <a:off x="0" y="0"/>
          <a:ext cx="0" cy="0"/>
          <a:chOff x="0" y="0"/>
          <a:chExt cx="0" cy="0"/>
        </a:xfrm>
      </p:grpSpPr>
      <p:sp>
        <p:nvSpPr>
          <p:cNvPr id="32" name="Tijdelijke aanduiding voor tekst 47">
            <a:extLst>
              <a:ext uri="{FF2B5EF4-FFF2-40B4-BE49-F238E27FC236}">
                <a16:creationId xmlns:a16="http://schemas.microsoft.com/office/drawing/2014/main" id="{36BD7837-AAF8-4A72-A1CE-F38799F29651}"/>
              </a:ext>
            </a:extLst>
          </p:cNvPr>
          <p:cNvSpPr>
            <a:spLocks noGrp="1"/>
          </p:cNvSpPr>
          <p:nvPr>
            <p:ph type="body" sz="quarter" idx="24"/>
          </p:nvPr>
        </p:nvSpPr>
        <p:spPr>
          <a:xfrm rot="20042220">
            <a:off x="383313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3" name="Tijdelijke aanduiding voor tekst 47">
            <a:extLst>
              <a:ext uri="{FF2B5EF4-FFF2-40B4-BE49-F238E27FC236}">
                <a16:creationId xmlns:a16="http://schemas.microsoft.com/office/drawing/2014/main" id="{3098A632-74C6-4CD5-B586-E2BDDE64393A}"/>
              </a:ext>
            </a:extLst>
          </p:cNvPr>
          <p:cNvSpPr>
            <a:spLocks noGrp="1"/>
          </p:cNvSpPr>
          <p:nvPr>
            <p:ph type="body" sz="quarter" idx="25"/>
          </p:nvPr>
        </p:nvSpPr>
        <p:spPr>
          <a:xfrm rot="1557780" flipH="1">
            <a:off x="6250746"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43175"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cxnSp>
        <p:nvCxnSpPr>
          <p:cNvPr id="14" name="Rechte verbindingslijn 13">
            <a:extLst>
              <a:ext uri="{FF2B5EF4-FFF2-40B4-BE49-F238E27FC236}">
                <a16:creationId xmlns:a16="http://schemas.microsoft.com/office/drawing/2014/main" id="{F5F0B5CB-DE64-4B9E-B5A3-CAF2A0BE9990}"/>
              </a:ext>
            </a:extLst>
          </p:cNvPr>
          <p:cNvCxnSpPr/>
          <p:nvPr userDrawn="1"/>
        </p:nvCxnSpPr>
        <p:spPr>
          <a:xfrm flipH="1">
            <a:off x="3935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8649D1-C84C-488E-96F2-B3AA885B3BF2}"/>
              </a:ext>
            </a:extLst>
          </p:cNvPr>
          <p:cNvCxnSpPr>
            <a:cxnSpLocks/>
          </p:cNvCxnSpPr>
          <p:nvPr userDrawn="1"/>
        </p:nvCxnSpPr>
        <p:spPr>
          <a:xfrm>
            <a:off x="6348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2647554"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2156221"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6968730"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6477397"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3440906"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7762081" y="4431621"/>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3215833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_4">
    <p:spTree>
      <p:nvGrpSpPr>
        <p:cNvPr id="1" name=""/>
        <p:cNvGrpSpPr/>
        <p:nvPr/>
      </p:nvGrpSpPr>
      <p:grpSpPr>
        <a:xfrm>
          <a:off x="0" y="0"/>
          <a:ext cx="0" cy="0"/>
          <a:chOff x="0" y="0"/>
          <a:chExt cx="0" cy="0"/>
        </a:xfrm>
      </p:grpSpPr>
      <p:sp>
        <p:nvSpPr>
          <p:cNvPr id="18" name="Tijdelijke aanduiding voor tekst 47">
            <a:extLst>
              <a:ext uri="{FF2B5EF4-FFF2-40B4-BE49-F238E27FC236}">
                <a16:creationId xmlns:a16="http://schemas.microsoft.com/office/drawing/2014/main" id="{6D194261-EC13-4EEC-A5C9-4B8A136F72B0}"/>
              </a:ext>
            </a:extLst>
          </p:cNvPr>
          <p:cNvSpPr>
            <a:spLocks noGrp="1"/>
          </p:cNvSpPr>
          <p:nvPr>
            <p:ph type="body" sz="quarter" idx="24"/>
          </p:nvPr>
        </p:nvSpPr>
        <p:spPr>
          <a:xfrm rot="20042220">
            <a:off x="234731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9" name="Tijdelijke aanduiding voor tekst 47">
            <a:extLst>
              <a:ext uri="{FF2B5EF4-FFF2-40B4-BE49-F238E27FC236}">
                <a16:creationId xmlns:a16="http://schemas.microsoft.com/office/drawing/2014/main" id="{75800691-4CAF-4670-A7A0-E6FA8DD459B5}"/>
              </a:ext>
            </a:extLst>
          </p:cNvPr>
          <p:cNvSpPr>
            <a:spLocks noGrp="1"/>
          </p:cNvSpPr>
          <p:nvPr>
            <p:ph type="body" sz="quarter" idx="25"/>
          </p:nvPr>
        </p:nvSpPr>
        <p:spPr>
          <a:xfrm rot="1557780" flipH="1">
            <a:off x="7762193"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0" name="Tijdelijke aanduiding voor tekst 47">
            <a:extLst>
              <a:ext uri="{FF2B5EF4-FFF2-40B4-BE49-F238E27FC236}">
                <a16:creationId xmlns:a16="http://schemas.microsoft.com/office/drawing/2014/main" id="{A4B32FC4-48E0-481E-86EB-6B1016294594}"/>
              </a:ext>
            </a:extLst>
          </p:cNvPr>
          <p:cNvSpPr>
            <a:spLocks noGrp="1"/>
          </p:cNvSpPr>
          <p:nvPr>
            <p:ph type="body" sz="quarter" idx="26"/>
          </p:nvPr>
        </p:nvSpPr>
        <p:spPr>
          <a:xfrm rot="5400000" flipH="1">
            <a:off x="5641243" y="3893400"/>
            <a:ext cx="936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1150038"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658705"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8492732"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8001399"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1943390"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9286083"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3" name="Tijdelijke aanduiding voor tekst 47">
            <a:extLst>
              <a:ext uri="{FF2B5EF4-FFF2-40B4-BE49-F238E27FC236}">
                <a16:creationId xmlns:a16="http://schemas.microsoft.com/office/drawing/2014/main" id="{76EC871B-2D05-4BAD-A42D-270CECEBE584}"/>
              </a:ext>
            </a:extLst>
          </p:cNvPr>
          <p:cNvSpPr>
            <a:spLocks noGrp="1"/>
          </p:cNvSpPr>
          <p:nvPr>
            <p:ph type="body" sz="quarter" idx="21"/>
          </p:nvPr>
        </p:nvSpPr>
        <p:spPr>
          <a:xfrm>
            <a:off x="4821385"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6" name="Tijdelijke aanduiding voor tekst 47">
            <a:extLst>
              <a:ext uri="{FF2B5EF4-FFF2-40B4-BE49-F238E27FC236}">
                <a16:creationId xmlns:a16="http://schemas.microsoft.com/office/drawing/2014/main" id="{710173FF-A05A-4DF1-935C-4C6E2A413BDE}"/>
              </a:ext>
            </a:extLst>
          </p:cNvPr>
          <p:cNvSpPr>
            <a:spLocks noGrp="1"/>
          </p:cNvSpPr>
          <p:nvPr>
            <p:ph type="body" sz="quarter" idx="22"/>
          </p:nvPr>
        </p:nvSpPr>
        <p:spPr>
          <a:xfrm>
            <a:off x="4330052"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
        <p:nvSpPr>
          <p:cNvPr id="17" name="Tijdelijke aanduiding voor afbeelding 3">
            <a:extLst>
              <a:ext uri="{FF2B5EF4-FFF2-40B4-BE49-F238E27FC236}">
                <a16:creationId xmlns:a16="http://schemas.microsoft.com/office/drawing/2014/main" id="{095E87F1-DA0C-40FA-B5CB-B2872E2C4006}"/>
              </a:ext>
            </a:extLst>
          </p:cNvPr>
          <p:cNvSpPr>
            <a:spLocks noGrp="1"/>
          </p:cNvSpPr>
          <p:nvPr>
            <p:ph type="pic" sz="quarter" idx="23" hasCustomPrompt="1"/>
          </p:nvPr>
        </p:nvSpPr>
        <p:spPr>
          <a:xfrm>
            <a:off x="5614737"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37619"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Klikken om de tekststijl van het model te bewerken</a:t>
            </a:r>
          </a:p>
        </p:txBody>
      </p:sp>
    </p:spTree>
    <p:extLst>
      <p:ext uri="{BB962C8B-B14F-4D97-AF65-F5344CB8AC3E}">
        <p14:creationId xmlns:p14="http://schemas.microsoft.com/office/powerpoint/2010/main" val="37357749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_5">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61F25B2-3B39-4EE3-B54B-F0A946787053}"/>
              </a:ext>
            </a:extLst>
          </p:cNvPr>
          <p:cNvSpPr>
            <a:spLocks noGrp="1"/>
          </p:cNvSpPr>
          <p:nvPr>
            <p:ph type="body" sz="quarter" idx="10"/>
          </p:nvPr>
        </p:nvSpPr>
        <p:spPr>
          <a:xfrm>
            <a:off x="5305425" y="1797050"/>
            <a:ext cx="6475413" cy="3429000"/>
          </a:xfrm>
          <a:solidFill>
            <a:schemeClr val="tx2"/>
          </a:solidFill>
          <a:ln>
            <a:solidFill>
              <a:schemeClr val="accent1"/>
            </a:solidFill>
          </a:ln>
        </p:spPr>
        <p:txBody>
          <a:bodyPr lIns="540000" tIns="432000" rIns="684000" bIns="432000" anchor="ctr"/>
          <a:lstStyle>
            <a:lvl1pPr marL="0" indent="0" algn="r">
              <a:buNone/>
              <a:defRPr sz="3600"/>
            </a:lvl1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B75FA140-3B45-46CB-BBAE-44BF1411E4C8}"/>
              </a:ext>
            </a:extLst>
          </p:cNvPr>
          <p:cNvSpPr>
            <a:spLocks noGrp="1"/>
          </p:cNvSpPr>
          <p:nvPr>
            <p:ph type="body" sz="quarter" idx="13"/>
          </p:nvPr>
        </p:nvSpPr>
        <p:spPr>
          <a:xfrm>
            <a:off x="4360111" y="3536535"/>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49" name="Tijdelijke aanduiding voor tekst 47">
            <a:extLst>
              <a:ext uri="{FF2B5EF4-FFF2-40B4-BE49-F238E27FC236}">
                <a16:creationId xmlns:a16="http://schemas.microsoft.com/office/drawing/2014/main" id="{099E4B92-63FC-4733-A454-C24A51085C3D}"/>
              </a:ext>
            </a:extLst>
          </p:cNvPr>
          <p:cNvSpPr>
            <a:spLocks noGrp="1"/>
          </p:cNvSpPr>
          <p:nvPr>
            <p:ph type="body" sz="quarter" idx="14"/>
          </p:nvPr>
        </p:nvSpPr>
        <p:spPr>
          <a:xfrm>
            <a:off x="4360111" y="5032400"/>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7" name="Tijdelijke aanduiding voor tekst 47">
            <a:extLst>
              <a:ext uri="{FF2B5EF4-FFF2-40B4-BE49-F238E27FC236}">
                <a16:creationId xmlns:a16="http://schemas.microsoft.com/office/drawing/2014/main" id="{01704F2D-5AE7-41CC-95B2-1B3E94395878}"/>
              </a:ext>
            </a:extLst>
          </p:cNvPr>
          <p:cNvSpPr>
            <a:spLocks noGrp="1"/>
          </p:cNvSpPr>
          <p:nvPr>
            <p:ph type="body" sz="quarter" idx="12"/>
          </p:nvPr>
        </p:nvSpPr>
        <p:spPr>
          <a:xfrm>
            <a:off x="4360111" y="204067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50" name="Tijdelijke aanduiding voor tekst 47">
            <a:extLst>
              <a:ext uri="{FF2B5EF4-FFF2-40B4-BE49-F238E27FC236}">
                <a16:creationId xmlns:a16="http://schemas.microsoft.com/office/drawing/2014/main" id="{0BA0BF50-CFAE-4248-B680-184DD29EEDEF}"/>
              </a:ext>
            </a:extLst>
          </p:cNvPr>
          <p:cNvSpPr>
            <a:spLocks noGrp="1"/>
          </p:cNvSpPr>
          <p:nvPr>
            <p:ph type="body" sz="quarter" idx="24"/>
          </p:nvPr>
        </p:nvSpPr>
        <p:spPr>
          <a:xfrm rot="15026108">
            <a:off x="3312322"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 name="Tijdelijke aanduiding voor tekst 5">
            <a:extLst>
              <a:ext uri="{FF2B5EF4-FFF2-40B4-BE49-F238E27FC236}">
                <a16:creationId xmlns:a16="http://schemas.microsoft.com/office/drawing/2014/main" id="{CCB98684-30C5-4428-A4E7-CE2240ACDCCD}"/>
              </a:ext>
            </a:extLst>
          </p:cNvPr>
          <p:cNvSpPr>
            <a:spLocks noGrp="1"/>
          </p:cNvSpPr>
          <p:nvPr>
            <p:ph type="body" sz="quarter" idx="25"/>
          </p:nvPr>
        </p:nvSpPr>
        <p:spPr>
          <a:xfrm>
            <a:off x="371475" y="215117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2" name="Tijdelijke aanduiding voor tekst 5">
            <a:extLst>
              <a:ext uri="{FF2B5EF4-FFF2-40B4-BE49-F238E27FC236}">
                <a16:creationId xmlns:a16="http://schemas.microsoft.com/office/drawing/2014/main" id="{20642D43-BB17-4F69-9E77-685518BFD40A}"/>
              </a:ext>
            </a:extLst>
          </p:cNvPr>
          <p:cNvSpPr>
            <a:spLocks noGrp="1"/>
          </p:cNvSpPr>
          <p:nvPr>
            <p:ph type="body" sz="quarter" idx="26"/>
          </p:nvPr>
        </p:nvSpPr>
        <p:spPr>
          <a:xfrm>
            <a:off x="371475" y="3647043"/>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3" name="Tijdelijke aanduiding voor tekst 5">
            <a:extLst>
              <a:ext uri="{FF2B5EF4-FFF2-40B4-BE49-F238E27FC236}">
                <a16:creationId xmlns:a16="http://schemas.microsoft.com/office/drawing/2014/main" id="{E3188A0B-C029-4AB0-AE0F-08C59E536AAC}"/>
              </a:ext>
            </a:extLst>
          </p:cNvPr>
          <p:cNvSpPr>
            <a:spLocks noGrp="1"/>
          </p:cNvSpPr>
          <p:nvPr>
            <p:ph type="body" sz="quarter" idx="27"/>
          </p:nvPr>
        </p:nvSpPr>
        <p:spPr>
          <a:xfrm>
            <a:off x="371475" y="5142908"/>
            <a:ext cx="3544887" cy="1064184"/>
          </a:xfrm>
        </p:spPr>
        <p:txBody>
          <a:bodyPr anchor="ctr"/>
          <a:lstStyle>
            <a:lvl1pPr marL="0" indent="0" algn="r">
              <a:buNone/>
              <a:defRPr sz="1800"/>
            </a:lvl1pPr>
            <a:lvl2pPr marL="288000" indent="0">
              <a:buNone/>
              <a:defRPr/>
            </a:lvl2pPr>
          </a:lstStyle>
          <a:p>
            <a:pPr lvl="0"/>
            <a:r>
              <a:rPr lang="nl-NL"/>
              <a:t>Klikken om de tekststijl van het model te bewerken</a:t>
            </a:r>
          </a:p>
        </p:txBody>
      </p:sp>
      <p:sp>
        <p:nvSpPr>
          <p:cNvPr id="54" name="Tijdelijke aanduiding voor afbeelding 3">
            <a:extLst>
              <a:ext uri="{FF2B5EF4-FFF2-40B4-BE49-F238E27FC236}">
                <a16:creationId xmlns:a16="http://schemas.microsoft.com/office/drawing/2014/main" id="{A08E5C05-8B6B-4B34-88ED-938EA490007D}"/>
              </a:ext>
            </a:extLst>
          </p:cNvPr>
          <p:cNvSpPr>
            <a:spLocks noGrp="1"/>
          </p:cNvSpPr>
          <p:nvPr>
            <p:ph type="pic" sz="quarter" idx="19" hasCustomPrompt="1"/>
          </p:nvPr>
        </p:nvSpPr>
        <p:spPr>
          <a:xfrm>
            <a:off x="4500267"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5" name="Tijdelijke aanduiding voor afbeelding 3">
            <a:extLst>
              <a:ext uri="{FF2B5EF4-FFF2-40B4-BE49-F238E27FC236}">
                <a16:creationId xmlns:a16="http://schemas.microsoft.com/office/drawing/2014/main" id="{9B119E2C-8C8C-4B2C-BB47-48A71F86E249}"/>
              </a:ext>
            </a:extLst>
          </p:cNvPr>
          <p:cNvSpPr>
            <a:spLocks noGrp="1"/>
          </p:cNvSpPr>
          <p:nvPr>
            <p:ph type="pic" sz="quarter" idx="28" hasCustomPrompt="1"/>
          </p:nvPr>
        </p:nvSpPr>
        <p:spPr>
          <a:xfrm>
            <a:off x="4500267"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6" name="Tijdelijke aanduiding voor afbeelding 3">
            <a:extLst>
              <a:ext uri="{FF2B5EF4-FFF2-40B4-BE49-F238E27FC236}">
                <a16:creationId xmlns:a16="http://schemas.microsoft.com/office/drawing/2014/main" id="{E820CFD6-4929-44FB-8E3D-759B5EB10272}"/>
              </a:ext>
            </a:extLst>
          </p:cNvPr>
          <p:cNvSpPr>
            <a:spLocks noGrp="1"/>
          </p:cNvSpPr>
          <p:nvPr>
            <p:ph type="pic" sz="quarter" idx="29" hasCustomPrompt="1"/>
          </p:nvPr>
        </p:nvSpPr>
        <p:spPr>
          <a:xfrm>
            <a:off x="4500267" y="5188220"/>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872626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_6">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005549"/>
            <a:ext cx="6439975" cy="2846902"/>
          </a:xfrm>
          <a:solidFill>
            <a:schemeClr val="tx2"/>
          </a:solidFill>
          <a:ln>
            <a:solidFill>
              <a:schemeClr val="tx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14" name="Tijdelijke aanduiding voor tekst 3">
            <a:extLst>
              <a:ext uri="{FF2B5EF4-FFF2-40B4-BE49-F238E27FC236}">
                <a16:creationId xmlns:a16="http://schemas.microsoft.com/office/drawing/2014/main" id="{B45C1769-122C-4B0C-9DCA-8E6AF6F476DD}"/>
              </a:ext>
            </a:extLst>
          </p:cNvPr>
          <p:cNvSpPr>
            <a:spLocks noGrp="1"/>
          </p:cNvSpPr>
          <p:nvPr>
            <p:ph type="body" sz="quarter" idx="26"/>
          </p:nvPr>
        </p:nvSpPr>
        <p:spPr>
          <a:xfrm>
            <a:off x="6280823" y="2257425"/>
            <a:ext cx="5539701" cy="374572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561503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gram_7">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863850"/>
            <a:ext cx="6439975" cy="2846902"/>
          </a:xfrm>
          <a:solidFill>
            <a:schemeClr val="bg2"/>
          </a:solidFill>
          <a:ln>
            <a:solidFill>
              <a:schemeClr val="bg2"/>
            </a:solidFill>
          </a:ln>
        </p:spPr>
        <p:txBody>
          <a:bodyPr lIns="540000" tIns="432000" rIns="684000" bIns="432000" anchor="ctr"/>
          <a:lstStyle>
            <a:lvl1pPr marL="0" indent="0" algn="l">
              <a:buNone/>
              <a:defRPr sz="3600"/>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5" name="Tijdelijke aanduiding voor tekst 47">
            <a:extLst>
              <a:ext uri="{FF2B5EF4-FFF2-40B4-BE49-F238E27FC236}">
                <a16:creationId xmlns:a16="http://schemas.microsoft.com/office/drawing/2014/main" id="{6CB7910D-1356-459E-9E9F-13FD840A765E}"/>
              </a:ext>
            </a:extLst>
          </p:cNvPr>
          <p:cNvSpPr>
            <a:spLocks noGrp="1"/>
          </p:cNvSpPr>
          <p:nvPr>
            <p:ph type="body" sz="quarter" idx="13"/>
          </p:nvPr>
        </p:nvSpPr>
        <p:spPr>
          <a:xfrm>
            <a:off x="6525896" y="3536535"/>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6" name="Tijdelijke aanduiding voor tekst 47">
            <a:extLst>
              <a:ext uri="{FF2B5EF4-FFF2-40B4-BE49-F238E27FC236}">
                <a16:creationId xmlns:a16="http://schemas.microsoft.com/office/drawing/2014/main" id="{ED494A43-126B-48B9-B79A-CBF78D12D7BD}"/>
              </a:ext>
            </a:extLst>
          </p:cNvPr>
          <p:cNvSpPr>
            <a:spLocks noGrp="1"/>
          </p:cNvSpPr>
          <p:nvPr>
            <p:ph type="body" sz="quarter" idx="14"/>
          </p:nvPr>
        </p:nvSpPr>
        <p:spPr>
          <a:xfrm>
            <a:off x="6525896" y="2065134"/>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7" name="Tijdelijke aanduiding voor tekst 47">
            <a:extLst>
              <a:ext uri="{FF2B5EF4-FFF2-40B4-BE49-F238E27FC236}">
                <a16:creationId xmlns:a16="http://schemas.microsoft.com/office/drawing/2014/main" id="{9E65CA7D-BED0-4D2D-A4CF-DEDE49428EE5}"/>
              </a:ext>
            </a:extLst>
          </p:cNvPr>
          <p:cNvSpPr>
            <a:spLocks noGrp="1"/>
          </p:cNvSpPr>
          <p:nvPr>
            <p:ph type="body" sz="quarter" idx="12"/>
          </p:nvPr>
        </p:nvSpPr>
        <p:spPr>
          <a:xfrm rot="10800000">
            <a:off x="6525896" y="503918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68" name="Tijdelijke aanduiding voor afbeelding 3">
            <a:extLst>
              <a:ext uri="{FF2B5EF4-FFF2-40B4-BE49-F238E27FC236}">
                <a16:creationId xmlns:a16="http://schemas.microsoft.com/office/drawing/2014/main" id="{506BB0EB-5F12-48A5-BC1F-5EEE9170E10F}"/>
              </a:ext>
            </a:extLst>
          </p:cNvPr>
          <p:cNvSpPr>
            <a:spLocks noGrp="1"/>
          </p:cNvSpPr>
          <p:nvPr>
            <p:ph type="pic" sz="quarter" idx="19" hasCustomPrompt="1"/>
          </p:nvPr>
        </p:nvSpPr>
        <p:spPr>
          <a:xfrm>
            <a:off x="6666052"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69" name="Tijdelijke aanduiding voor afbeelding 3">
            <a:extLst>
              <a:ext uri="{FF2B5EF4-FFF2-40B4-BE49-F238E27FC236}">
                <a16:creationId xmlns:a16="http://schemas.microsoft.com/office/drawing/2014/main" id="{4C41BD19-ACC1-490A-B894-7168EFE511FC}"/>
              </a:ext>
            </a:extLst>
          </p:cNvPr>
          <p:cNvSpPr>
            <a:spLocks noGrp="1"/>
          </p:cNvSpPr>
          <p:nvPr>
            <p:ph type="pic" sz="quarter" idx="28" hasCustomPrompt="1"/>
          </p:nvPr>
        </p:nvSpPr>
        <p:spPr>
          <a:xfrm>
            <a:off x="6666052"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0" name="Tijdelijke aanduiding voor afbeelding 3">
            <a:extLst>
              <a:ext uri="{FF2B5EF4-FFF2-40B4-BE49-F238E27FC236}">
                <a16:creationId xmlns:a16="http://schemas.microsoft.com/office/drawing/2014/main" id="{2072EB46-EB3A-440D-AF94-39AE43D53A0E}"/>
              </a:ext>
            </a:extLst>
          </p:cNvPr>
          <p:cNvSpPr>
            <a:spLocks noGrp="1"/>
          </p:cNvSpPr>
          <p:nvPr>
            <p:ph type="pic" sz="quarter" idx="29" hasCustomPrompt="1"/>
          </p:nvPr>
        </p:nvSpPr>
        <p:spPr>
          <a:xfrm>
            <a:off x="6666052" y="5188220"/>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8275638" y="218573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2" name="Tijdelijke aanduiding voor tekst 5">
            <a:extLst>
              <a:ext uri="{FF2B5EF4-FFF2-40B4-BE49-F238E27FC236}">
                <a16:creationId xmlns:a16="http://schemas.microsoft.com/office/drawing/2014/main" id="{D9375397-6521-4589-842A-AF0D07B8750F}"/>
              </a:ext>
            </a:extLst>
          </p:cNvPr>
          <p:cNvSpPr>
            <a:spLocks noGrp="1"/>
          </p:cNvSpPr>
          <p:nvPr>
            <p:ph type="body" sz="quarter" idx="26"/>
          </p:nvPr>
        </p:nvSpPr>
        <p:spPr>
          <a:xfrm>
            <a:off x="8275638" y="3681595"/>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
        <p:nvSpPr>
          <p:cNvPr id="73" name="Tijdelijke aanduiding voor tekst 5">
            <a:extLst>
              <a:ext uri="{FF2B5EF4-FFF2-40B4-BE49-F238E27FC236}">
                <a16:creationId xmlns:a16="http://schemas.microsoft.com/office/drawing/2014/main" id="{D449DCFE-B682-4FBF-AE20-19B0108F5366}"/>
              </a:ext>
            </a:extLst>
          </p:cNvPr>
          <p:cNvSpPr>
            <a:spLocks noGrp="1"/>
          </p:cNvSpPr>
          <p:nvPr>
            <p:ph type="body" sz="quarter" idx="27"/>
          </p:nvPr>
        </p:nvSpPr>
        <p:spPr>
          <a:xfrm>
            <a:off x="8275638" y="5177460"/>
            <a:ext cx="3544887" cy="1064184"/>
          </a:xfrm>
        </p:spPr>
        <p:txBody>
          <a:bodyPr anchor="ctr"/>
          <a:lstStyle>
            <a:lvl1pPr marL="0" indent="0" algn="l">
              <a:buNone/>
              <a:defRPr sz="1800"/>
            </a:lvl1pPr>
            <a:lvl2pPr marL="288000" indent="0">
              <a:buNone/>
              <a:defRPr/>
            </a:lvl2pPr>
          </a:lstStyle>
          <a:p>
            <a:pPr lvl="0"/>
            <a:r>
              <a:rPr lang="nl-NL"/>
              <a:t>Klikken om de tekststijl van het model te bewerken</a:t>
            </a:r>
          </a:p>
        </p:txBody>
      </p:sp>
    </p:spTree>
    <p:extLst>
      <p:ext uri="{BB962C8B-B14F-4D97-AF65-F5344CB8AC3E}">
        <p14:creationId xmlns:p14="http://schemas.microsoft.com/office/powerpoint/2010/main" val="39389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gram_8">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4" y="2606674"/>
            <a:ext cx="6315075" cy="3451225"/>
          </a:xfrm>
          <a:custGeom>
            <a:avLst/>
            <a:gdLst>
              <a:gd name="connsiteX0" fmla="*/ 0 w 6315075"/>
              <a:gd name="connsiteY0" fmla="*/ 0 h 3451225"/>
              <a:gd name="connsiteX1" fmla="*/ 6315075 w 6315075"/>
              <a:gd name="connsiteY1" fmla="*/ 0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0 h 3451225"/>
              <a:gd name="connsiteX4" fmla="*/ 6315075 w 6315075"/>
              <a:gd name="connsiteY4" fmla="*/ 3451225 h 3451225"/>
              <a:gd name="connsiteX5" fmla="*/ 0 w 6315075"/>
              <a:gd name="connsiteY5" fmla="*/ 3451225 h 3451225"/>
              <a:gd name="connsiteX6" fmla="*/ 0 w 6315075"/>
              <a:gd name="connsiteY6"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3451225 h 3451225"/>
              <a:gd name="connsiteX3" fmla="*/ 0 w 6315075"/>
              <a:gd name="connsiteY3" fmla="*/ 3451225 h 3451225"/>
              <a:gd name="connsiteX4" fmla="*/ 0 w 6315075"/>
              <a:gd name="connsiteY4" fmla="*/ 0 h 345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3451225">
                <a:moveTo>
                  <a:pt x="0" y="0"/>
                </a:moveTo>
                <a:lnTo>
                  <a:pt x="5095876" y="3176"/>
                </a:lnTo>
                <a:lnTo>
                  <a:pt x="6315075" y="3451225"/>
                </a:lnTo>
                <a:lnTo>
                  <a:pt x="0" y="3451225"/>
                </a:lnTo>
                <a:lnTo>
                  <a:pt x="0" y="0"/>
                </a:lnTo>
                <a:close/>
              </a:path>
            </a:pathLst>
          </a:custGeom>
          <a:solidFill>
            <a:schemeClr val="bg2"/>
          </a:solidFill>
          <a:ln>
            <a:solidFill>
              <a:schemeClr val="bg2"/>
            </a:solidFill>
          </a:ln>
        </p:spPr>
        <p:txBody>
          <a:bodyPr lIns="540000" tIns="432000" rIns="684000" bIns="432000" anchor="ctr"/>
          <a:lstStyle>
            <a:lvl1pPr marL="0" indent="0" algn="l">
              <a:buNone/>
              <a:defRPr sz="100">
                <a:noFill/>
              </a:defRPr>
            </a:lvl1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5338012" y="2196642"/>
            <a:ext cx="4788568" cy="822783"/>
          </a:xfrm>
          <a:custGeom>
            <a:avLst/>
            <a:gdLst>
              <a:gd name="connsiteX0" fmla="*/ 0 w 4788568"/>
              <a:gd name="connsiteY0" fmla="*/ 0 h 820066"/>
              <a:gd name="connsiteX1" fmla="*/ 4788568 w 4788568"/>
              <a:gd name="connsiteY1" fmla="*/ 0 h 820066"/>
              <a:gd name="connsiteX2" fmla="*/ 4788568 w 4788568"/>
              <a:gd name="connsiteY2" fmla="*/ 0 h 820066"/>
              <a:gd name="connsiteX3" fmla="*/ 4788568 w 4788568"/>
              <a:gd name="connsiteY3" fmla="*/ 820066 h 820066"/>
              <a:gd name="connsiteX4" fmla="*/ 0 w 4788568"/>
              <a:gd name="connsiteY4" fmla="*/ 820066 h 820066"/>
              <a:gd name="connsiteX5" fmla="*/ 0 w 4788568"/>
              <a:gd name="connsiteY5" fmla="*/ 0 h 820066"/>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820066 h 822783"/>
              <a:gd name="connsiteX6" fmla="*/ 0 w 4788568"/>
              <a:gd name="connsiteY6" fmla="*/ 0 h 822783"/>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0 h 82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8568" h="822783">
                <a:moveTo>
                  <a:pt x="0" y="0"/>
                </a:moveTo>
                <a:lnTo>
                  <a:pt x="4788568" y="0"/>
                </a:lnTo>
                <a:lnTo>
                  <a:pt x="4788568" y="0"/>
                </a:lnTo>
                <a:lnTo>
                  <a:pt x="4788568" y="820066"/>
                </a:lnTo>
                <a:lnTo>
                  <a:pt x="291263" y="822783"/>
                </a:lnTo>
                <a:lnTo>
                  <a:pt x="0" y="0"/>
                </a:lnTo>
                <a:close/>
              </a:path>
            </a:pathLst>
          </a:custGeom>
          <a:solidFill>
            <a:schemeClr val="tx2"/>
          </a:solidFill>
          <a:ln>
            <a:solidFill>
              <a:schemeClr val="tx2"/>
            </a:solidFill>
          </a:ln>
        </p:spPr>
        <p:txBody>
          <a:bodyPr lIns="252000" anchor="ctr"/>
          <a:lstStyle>
            <a:lvl1pPr marL="0" indent="0" algn="l">
              <a:buNone/>
              <a:defRPr sz="1800">
                <a:latin typeface="+mj-lt"/>
              </a:defRPr>
            </a:lvl1pPr>
            <a:lvl2pPr marL="288000" indent="0">
              <a:buNone/>
              <a:defRPr/>
            </a:lvl2pPr>
          </a:lstStyle>
          <a:p>
            <a:pPr lvl="0"/>
            <a:r>
              <a:rPr lang="nl-NL"/>
              <a:t>Klikken om de tekststijl van het model te bewerken</a:t>
            </a:r>
          </a:p>
        </p:txBody>
      </p:sp>
      <p:sp>
        <p:nvSpPr>
          <p:cNvPr id="7" name="Tijdelijke aanduiding voor inhoud 6">
            <a:extLst>
              <a:ext uri="{FF2B5EF4-FFF2-40B4-BE49-F238E27FC236}">
                <a16:creationId xmlns:a16="http://schemas.microsoft.com/office/drawing/2014/main" id="{E53DA837-10CF-4DB6-83A9-B2CFAA35A450}"/>
              </a:ext>
            </a:extLst>
          </p:cNvPr>
          <p:cNvSpPr>
            <a:spLocks noGrp="1"/>
          </p:cNvSpPr>
          <p:nvPr>
            <p:ph sz="quarter" idx="27"/>
          </p:nvPr>
        </p:nvSpPr>
        <p:spPr>
          <a:xfrm>
            <a:off x="504825" y="2743200"/>
            <a:ext cx="6181724" cy="3181350"/>
          </a:xfrm>
        </p:spPr>
        <p:txBody>
          <a:bodyPr/>
          <a:lstStyle>
            <a:lvl1pPr>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21A2CE14-AEA1-419C-A12B-CEE472686BE7}"/>
              </a:ext>
            </a:extLst>
          </p:cNvPr>
          <p:cNvSpPr>
            <a:spLocks noGrp="1"/>
          </p:cNvSpPr>
          <p:nvPr>
            <p:ph type="body" sz="quarter" idx="26"/>
          </p:nvPr>
        </p:nvSpPr>
        <p:spPr>
          <a:xfrm>
            <a:off x="6280823" y="3248025"/>
            <a:ext cx="5539701" cy="26765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619506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21B5395-EF28-4695-908E-6C2A4A009F8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Vrije vorm: vorm 3">
            <a:extLst>
              <a:ext uri="{FF2B5EF4-FFF2-40B4-BE49-F238E27FC236}">
                <a16:creationId xmlns:a16="http://schemas.microsoft.com/office/drawing/2014/main" id="{9F965BE0-DE29-41FE-B1A2-4C504CB9832E}"/>
              </a:ext>
            </a:extLst>
          </p:cNvPr>
          <p:cNvSpPr/>
          <p:nvPr userDrawn="1"/>
        </p:nvSpPr>
        <p:spPr>
          <a:xfrm>
            <a:off x="2020186" y="-21265"/>
            <a:ext cx="10185991" cy="6911163"/>
          </a:xfrm>
          <a:custGeom>
            <a:avLst/>
            <a:gdLst>
              <a:gd name="connsiteX0" fmla="*/ 0 w 10185991"/>
              <a:gd name="connsiteY0" fmla="*/ 0 h 6911163"/>
              <a:gd name="connsiteX1" fmla="*/ 2445488 w 10185991"/>
              <a:gd name="connsiteY1" fmla="*/ 6911163 h 6911163"/>
              <a:gd name="connsiteX2" fmla="*/ 10185991 w 10185991"/>
              <a:gd name="connsiteY2" fmla="*/ 6911163 h 6911163"/>
              <a:gd name="connsiteX3" fmla="*/ 10185991 w 10185991"/>
              <a:gd name="connsiteY3" fmla="*/ 10632 h 6911163"/>
              <a:gd name="connsiteX4" fmla="*/ 0 w 10185991"/>
              <a:gd name="connsiteY4" fmla="*/ 0 h 691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5991" h="6911163">
                <a:moveTo>
                  <a:pt x="0" y="0"/>
                </a:moveTo>
                <a:lnTo>
                  <a:pt x="2445488" y="6911163"/>
                </a:lnTo>
                <a:lnTo>
                  <a:pt x="10185991" y="6911163"/>
                </a:lnTo>
                <a:lnTo>
                  <a:pt x="10185991" y="10632"/>
                </a:lnTo>
                <a:lnTo>
                  <a:pt x="0" y="0"/>
                </a:lnTo>
                <a:close/>
              </a:path>
            </a:pathLst>
          </a:custGeom>
          <a:solidFill>
            <a:schemeClr val="bg1"/>
          </a:solidFill>
        </p:spPr>
        <p:txBody>
          <a:bodyPr wrap="non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5" name="Tijdelijke aanduiding voor tekst 47">
            <a:extLst>
              <a:ext uri="{FF2B5EF4-FFF2-40B4-BE49-F238E27FC236}">
                <a16:creationId xmlns:a16="http://schemas.microsoft.com/office/drawing/2014/main" id="{AE1A76FD-2ED8-4F66-BAFB-FA73CD58F151}"/>
              </a:ext>
            </a:extLst>
          </p:cNvPr>
          <p:cNvSpPr>
            <a:spLocks noGrp="1"/>
          </p:cNvSpPr>
          <p:nvPr>
            <p:ph type="body" sz="quarter" idx="11" hasCustomPrompt="1"/>
          </p:nvPr>
        </p:nvSpPr>
        <p:spPr>
          <a:xfrm>
            <a:off x="1571071" y="800742"/>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0" indent="0" algn="ctr">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6" name="Tijdelijke aanduiding voor tekst 47">
            <a:extLst>
              <a:ext uri="{FF2B5EF4-FFF2-40B4-BE49-F238E27FC236}">
                <a16:creationId xmlns:a16="http://schemas.microsoft.com/office/drawing/2014/main" id="{26234CD6-63B3-4945-9E87-F0FAF2E25995}"/>
              </a:ext>
            </a:extLst>
          </p:cNvPr>
          <p:cNvSpPr>
            <a:spLocks noGrp="1"/>
          </p:cNvSpPr>
          <p:nvPr>
            <p:ph type="body" sz="quarter" idx="12" hasCustomPrompt="1"/>
          </p:nvPr>
        </p:nvSpPr>
        <p:spPr>
          <a:xfrm>
            <a:off x="1571071" y="2647141"/>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7" name="Tijdelijke aanduiding voor tekst 47">
            <a:extLst>
              <a:ext uri="{FF2B5EF4-FFF2-40B4-BE49-F238E27FC236}">
                <a16:creationId xmlns:a16="http://schemas.microsoft.com/office/drawing/2014/main" id="{0ACB44FC-7906-4FE8-A06B-40BEF15BEFB6}"/>
              </a:ext>
            </a:extLst>
          </p:cNvPr>
          <p:cNvSpPr>
            <a:spLocks noGrp="1"/>
          </p:cNvSpPr>
          <p:nvPr>
            <p:ph type="body" sz="quarter" idx="13" hasCustomPrompt="1"/>
          </p:nvPr>
        </p:nvSpPr>
        <p:spPr>
          <a:xfrm>
            <a:off x="1571071" y="4493540"/>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8" name="Tijdelijke aanduiding voor tekst 47">
            <a:extLst>
              <a:ext uri="{FF2B5EF4-FFF2-40B4-BE49-F238E27FC236}">
                <a16:creationId xmlns:a16="http://schemas.microsoft.com/office/drawing/2014/main" id="{CFF76BE7-F142-49A2-8D3D-78C2A3916ED2}"/>
              </a:ext>
            </a:extLst>
          </p:cNvPr>
          <p:cNvSpPr>
            <a:spLocks noGrp="1"/>
          </p:cNvSpPr>
          <p:nvPr>
            <p:ph type="body" sz="quarter" idx="14" hasCustomPrompt="1"/>
          </p:nvPr>
        </p:nvSpPr>
        <p:spPr>
          <a:xfrm>
            <a:off x="1578160" y="1085242"/>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9" name="Tijdelijke aanduiding voor tekst 47">
            <a:extLst>
              <a:ext uri="{FF2B5EF4-FFF2-40B4-BE49-F238E27FC236}">
                <a16:creationId xmlns:a16="http://schemas.microsoft.com/office/drawing/2014/main" id="{B9CF8D82-DDA5-4B0F-9805-219015571079}"/>
              </a:ext>
            </a:extLst>
          </p:cNvPr>
          <p:cNvSpPr>
            <a:spLocks noGrp="1"/>
          </p:cNvSpPr>
          <p:nvPr>
            <p:ph type="body" sz="quarter" idx="15" hasCustomPrompt="1"/>
          </p:nvPr>
        </p:nvSpPr>
        <p:spPr>
          <a:xfrm>
            <a:off x="1578160" y="2901363"/>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0" name="Tijdelijke aanduiding voor tekst 47">
            <a:extLst>
              <a:ext uri="{FF2B5EF4-FFF2-40B4-BE49-F238E27FC236}">
                <a16:creationId xmlns:a16="http://schemas.microsoft.com/office/drawing/2014/main" id="{F43C8AD4-16A8-441A-B9D9-75E7A617171B}"/>
              </a:ext>
            </a:extLst>
          </p:cNvPr>
          <p:cNvSpPr>
            <a:spLocks noGrp="1"/>
          </p:cNvSpPr>
          <p:nvPr>
            <p:ph type="body" sz="quarter" idx="16" hasCustomPrompt="1"/>
          </p:nvPr>
        </p:nvSpPr>
        <p:spPr>
          <a:xfrm>
            <a:off x="1578160" y="4756995"/>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1" name="Tijdelijke aanduiding voor tekst 11">
            <a:extLst>
              <a:ext uri="{FF2B5EF4-FFF2-40B4-BE49-F238E27FC236}">
                <a16:creationId xmlns:a16="http://schemas.microsoft.com/office/drawing/2014/main" id="{8F1E9B37-9FFC-439A-A6CF-310698FF4D20}"/>
              </a:ext>
            </a:extLst>
          </p:cNvPr>
          <p:cNvSpPr>
            <a:spLocks noGrp="1"/>
          </p:cNvSpPr>
          <p:nvPr>
            <p:ph type="body" sz="quarter" idx="17"/>
          </p:nvPr>
        </p:nvSpPr>
        <p:spPr>
          <a:xfrm>
            <a:off x="10669941" y="6145067"/>
            <a:ext cx="1215273" cy="57895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94FF0DA3-C041-458B-9FB8-243FF0A7EC58}"/>
              </a:ext>
            </a:extLst>
          </p:cNvPr>
          <p:cNvSpPr>
            <a:spLocks noGrp="1"/>
          </p:cNvSpPr>
          <p:nvPr>
            <p:ph type="body" sz="quarter" idx="18"/>
          </p:nvPr>
        </p:nvSpPr>
        <p:spPr>
          <a:xfrm>
            <a:off x="371475" y="6305360"/>
            <a:ext cx="1302984" cy="254675"/>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67794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raag">
    <p:bg>
      <p:bgPr>
        <a:solidFill>
          <a:schemeClr val="tx2"/>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vraag in</a:t>
            </a:r>
            <a:endParaRPr lang="nl-BE"/>
          </a:p>
        </p:txBody>
      </p:sp>
      <p:sp>
        <p:nvSpPr>
          <p:cNvPr id="18" name="Tekstvak 17">
            <a:extLst>
              <a:ext uri="{FF2B5EF4-FFF2-40B4-BE49-F238E27FC236}">
                <a16:creationId xmlns:a16="http://schemas.microsoft.com/office/drawing/2014/main" id="{9CC8E1F9-7486-476F-9382-6AA36A9F0685}"/>
              </a:ext>
            </a:extLst>
          </p:cNvPr>
          <p:cNvSpPr txBox="1"/>
          <p:nvPr userDrawn="1"/>
        </p:nvSpPr>
        <p:spPr>
          <a:xfrm>
            <a:off x="5867400" y="1698625"/>
            <a:ext cx="457200" cy="49244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nl-BE" sz="3200">
                <a:latin typeface="FlandersArtSans-Bold" panose="00000800000000000000" pitchFamily="50" charset="0"/>
              </a:rPr>
              <a:t>?</a:t>
            </a:r>
            <a:endParaRPr lang="en-BE" sz="3200">
              <a:latin typeface="FlandersArtSans-Bold" panose="00000800000000000000" pitchFamily="50" charset="0"/>
            </a:endParaRPr>
          </a:p>
        </p:txBody>
      </p:sp>
      <p:cxnSp>
        <p:nvCxnSpPr>
          <p:cNvPr id="19" name="Rechte verbindingslijn 18">
            <a:extLst>
              <a:ext uri="{FF2B5EF4-FFF2-40B4-BE49-F238E27FC236}">
                <a16:creationId xmlns:a16="http://schemas.microsoft.com/office/drawing/2014/main" id="{7D03A297-5187-490B-8752-2A95F798CE50}"/>
              </a:ext>
            </a:extLst>
          </p:cNvPr>
          <p:cNvCxnSpPr/>
          <p:nvPr userDrawn="1"/>
        </p:nvCxnSpPr>
        <p:spPr>
          <a:xfrm>
            <a:off x="635762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1455017D-1E2C-4706-B1C0-9814864A9122}"/>
              </a:ext>
            </a:extLst>
          </p:cNvPr>
          <p:cNvCxnSpPr/>
          <p:nvPr userDrawn="1"/>
        </p:nvCxnSpPr>
        <p:spPr>
          <a:xfrm>
            <a:off x="189230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9470"/>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ussentitel">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199F4B0B-926F-4B14-9603-58FB1F4ADA56}"/>
              </a:ext>
            </a:extLst>
          </p:cNvPr>
          <p:cNvSpPr/>
          <p:nvPr userDrawn="1"/>
        </p:nvSpPr>
        <p:spPr>
          <a:xfrm>
            <a:off x="371474" y="296174"/>
            <a:ext cx="11449051" cy="6264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Graphic 11">
            <a:extLst>
              <a:ext uri="{FF2B5EF4-FFF2-40B4-BE49-F238E27FC236}">
                <a16:creationId xmlns:a16="http://schemas.microsoft.com/office/drawing/2014/main" id="{D7C5FEC1-CC49-434F-A0A4-94BAD43372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9538189" y="5802074"/>
            <a:ext cx="1620830" cy="316637"/>
          </a:xfrm>
          <a:prstGeom prst="rect">
            <a:avLst/>
          </a:prstGeom>
        </p:spPr>
      </p:pic>
      <p:pic>
        <p:nvPicPr>
          <p:cNvPr id="12" name="Afbeelding 11">
            <a:extLst>
              <a:ext uri="{FF2B5EF4-FFF2-40B4-BE49-F238E27FC236}">
                <a16:creationId xmlns:a16="http://schemas.microsoft.com/office/drawing/2014/main" id="{DE76FD03-1144-46FB-BF4C-7D066D616A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4561657" y="5550971"/>
            <a:ext cx="1620829" cy="772169"/>
          </a:xfrm>
          <a:prstGeom prst="rect">
            <a:avLst/>
          </a:prstGeom>
        </p:spPr>
      </p:pic>
      <p:sp>
        <p:nvSpPr>
          <p:cNvPr id="15" name="Titel 1">
            <a:extLst>
              <a:ext uri="{FF2B5EF4-FFF2-40B4-BE49-F238E27FC236}">
                <a16:creationId xmlns:a16="http://schemas.microsoft.com/office/drawing/2014/main" id="{BED3C351-19E5-4EBA-888F-E2D214DF02BD}"/>
              </a:ext>
            </a:extLst>
          </p:cNvPr>
          <p:cNvSpPr>
            <a:spLocks noGrp="1"/>
          </p:cNvSpPr>
          <p:nvPr>
            <p:ph type="ctrTitle" hasCustomPrompt="1"/>
          </p:nvPr>
        </p:nvSpPr>
        <p:spPr>
          <a:xfrm>
            <a:off x="5833974" y="1994700"/>
            <a:ext cx="5811383" cy="2648548"/>
          </a:xfrm>
        </p:spPr>
        <p:txBody>
          <a:bodyPr anchor="b"/>
          <a:lstStyle>
            <a:lvl1pPr algn="l">
              <a:lnSpc>
                <a:spcPts val="5400"/>
              </a:lnSpc>
              <a:defRPr sz="4800" baseline="0"/>
            </a:lvl1pPr>
          </a:lstStyle>
          <a:p>
            <a:r>
              <a:rPr lang="nl-BE"/>
              <a:t>Dit is een tussentitelslide, klik om de titel toe te voegen</a:t>
            </a:r>
          </a:p>
        </p:txBody>
      </p:sp>
      <p:sp>
        <p:nvSpPr>
          <p:cNvPr id="8" name="Ondertitel 2">
            <a:extLst>
              <a:ext uri="{FF2B5EF4-FFF2-40B4-BE49-F238E27FC236}">
                <a16:creationId xmlns:a16="http://schemas.microsoft.com/office/drawing/2014/main" id="{F36A17E7-7725-4FEE-8181-CA992AB6D742}"/>
              </a:ext>
            </a:extLst>
          </p:cNvPr>
          <p:cNvSpPr>
            <a:spLocks noGrp="1"/>
          </p:cNvSpPr>
          <p:nvPr>
            <p:ph type="subTitle" idx="1" hasCustomPrompt="1"/>
          </p:nvPr>
        </p:nvSpPr>
        <p:spPr>
          <a:xfrm>
            <a:off x="5347635" y="4812858"/>
            <a:ext cx="5811384" cy="316637"/>
          </a:xfrm>
        </p:spPr>
        <p:txBody>
          <a:bodyPr/>
          <a:lstStyle>
            <a:lvl1pPr marL="0" indent="0" algn="r">
              <a:buFont typeface="Arial" panose="020B0604020202020204" pitchFamily="34" charset="0"/>
              <a:buNone/>
              <a:defRPr baseline="0"/>
            </a:lvl1pPr>
          </a:lstStyle>
          <a:p>
            <a:r>
              <a:rPr lang="nl-BE"/>
              <a:t>Klik om de ondertitel toe te voegen</a:t>
            </a:r>
          </a:p>
        </p:txBody>
      </p:sp>
      <p:pic>
        <p:nvPicPr>
          <p:cNvPr id="13" name="Graphic 12">
            <a:extLst>
              <a:ext uri="{FF2B5EF4-FFF2-40B4-BE49-F238E27FC236}">
                <a16:creationId xmlns:a16="http://schemas.microsoft.com/office/drawing/2014/main" id="{1298D5E9-896D-432A-AEBF-91BD459D482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621" b="74979"/>
          <a:stretch/>
        </p:blipFill>
        <p:spPr>
          <a:xfrm>
            <a:off x="8479578" y="296174"/>
            <a:ext cx="3340947" cy="6264275"/>
          </a:xfrm>
          <a:prstGeom prst="rect">
            <a:avLst/>
          </a:prstGeom>
        </p:spPr>
      </p:pic>
      <p:pic>
        <p:nvPicPr>
          <p:cNvPr id="16" name="Graphic 15">
            <a:extLst>
              <a:ext uri="{FF2B5EF4-FFF2-40B4-BE49-F238E27FC236}">
                <a16:creationId xmlns:a16="http://schemas.microsoft.com/office/drawing/2014/main" id="{A87F6FC0-9A5D-4EA0-8F33-13315F6B7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5178125" y="292370"/>
            <a:ext cx="3302147" cy="6255340"/>
          </a:xfrm>
          <a:prstGeom prst="rect">
            <a:avLst/>
          </a:prstGeom>
        </p:spPr>
      </p:pic>
      <p:pic>
        <p:nvPicPr>
          <p:cNvPr id="17" name="Graphic 16">
            <a:extLst>
              <a:ext uri="{FF2B5EF4-FFF2-40B4-BE49-F238E27FC236}">
                <a16:creationId xmlns:a16="http://schemas.microsoft.com/office/drawing/2014/main" id="{29DC8926-0D75-42C8-985E-786848EFB7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1875282" y="295253"/>
            <a:ext cx="3302147" cy="6264965"/>
          </a:xfrm>
          <a:prstGeom prst="rect">
            <a:avLst/>
          </a:prstGeom>
        </p:spPr>
      </p:pic>
      <p:sp>
        <p:nvSpPr>
          <p:cNvPr id="5" name="Tijdelijke aanduiding voor afbeelding 4">
            <a:extLst>
              <a:ext uri="{FF2B5EF4-FFF2-40B4-BE49-F238E27FC236}">
                <a16:creationId xmlns:a16="http://schemas.microsoft.com/office/drawing/2014/main" id="{E55984FC-6B1D-4818-A78C-D5825C03F383}"/>
              </a:ext>
            </a:extLst>
          </p:cNvPr>
          <p:cNvSpPr>
            <a:spLocks noGrp="1"/>
          </p:cNvSpPr>
          <p:nvPr>
            <p:ph type="pic" sz="quarter" idx="11" hasCustomPrompt="1"/>
          </p:nvPr>
        </p:nvSpPr>
        <p:spPr>
          <a:xfrm>
            <a:off x="367953" y="295254"/>
            <a:ext cx="5747787" cy="6271200"/>
          </a:xfrm>
          <a:custGeom>
            <a:avLst/>
            <a:gdLst>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0 w 5735483"/>
              <a:gd name="connsiteY4" fmla="*/ 6264275 h 6264275"/>
              <a:gd name="connsiteX5" fmla="*/ 0 w 5735483"/>
              <a:gd name="connsiteY5" fmla="*/ 0 h 6264275"/>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3358044 w 5735483"/>
              <a:gd name="connsiteY4" fmla="*/ 6259429 h 6264275"/>
              <a:gd name="connsiteX5" fmla="*/ 0 w 5735483"/>
              <a:gd name="connsiteY5" fmla="*/ 6264275 h 6264275"/>
              <a:gd name="connsiteX6" fmla="*/ 0 w 5735483"/>
              <a:gd name="connsiteY6" fmla="*/ 0 h 6264275"/>
              <a:gd name="connsiteX0" fmla="*/ 0 w 5735483"/>
              <a:gd name="connsiteY0" fmla="*/ 0 h 6264275"/>
              <a:gd name="connsiteX1" fmla="*/ 5735483 w 5735483"/>
              <a:gd name="connsiteY1" fmla="*/ 0 h 6264275"/>
              <a:gd name="connsiteX2" fmla="*/ 5735483 w 5735483"/>
              <a:gd name="connsiteY2" fmla="*/ 0 h 6264275"/>
              <a:gd name="connsiteX3" fmla="*/ 3358044 w 5735483"/>
              <a:gd name="connsiteY3" fmla="*/ 6259429 h 6264275"/>
              <a:gd name="connsiteX4" fmla="*/ 0 w 5735483"/>
              <a:gd name="connsiteY4" fmla="*/ 6264275 h 6264275"/>
              <a:gd name="connsiteX5" fmla="*/ 0 w 5735483"/>
              <a:gd name="connsiteY5" fmla="*/ 0 h 62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5483" h="6264275">
                <a:moveTo>
                  <a:pt x="0" y="0"/>
                </a:moveTo>
                <a:lnTo>
                  <a:pt x="5735483" y="0"/>
                </a:lnTo>
                <a:lnTo>
                  <a:pt x="5735483" y="0"/>
                </a:lnTo>
                <a:lnTo>
                  <a:pt x="3358044" y="6259429"/>
                </a:lnTo>
                <a:lnTo>
                  <a:pt x="0" y="6264275"/>
                </a:lnTo>
                <a:lnTo>
                  <a:pt x="0" y="0"/>
                </a:lnTo>
                <a:close/>
              </a:path>
            </a:pathLst>
          </a:custGeom>
          <a:solidFill>
            <a:schemeClr val="bg2"/>
          </a:solidFill>
        </p:spPr>
        <p:txBody>
          <a:bodyPr lIns="360000" rIns="1800000" anchor="ctr"/>
          <a:lstStyle>
            <a:lvl1pPr marL="0" indent="0" algn="ctr">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en-GB"/>
          </a:p>
        </p:txBody>
      </p:sp>
      <p:grpSp>
        <p:nvGrpSpPr>
          <p:cNvPr id="11" name="Groep 10">
            <a:extLst>
              <a:ext uri="{FF2B5EF4-FFF2-40B4-BE49-F238E27FC236}">
                <a16:creationId xmlns:a16="http://schemas.microsoft.com/office/drawing/2014/main" id="{16D9828F-CDE6-4DCA-ABEE-289E7F69524E}"/>
              </a:ext>
            </a:extLst>
          </p:cNvPr>
          <p:cNvGrpSpPr/>
          <p:nvPr userDrawn="1"/>
        </p:nvGrpSpPr>
        <p:grpSpPr>
          <a:xfrm>
            <a:off x="-6865737" y="267572"/>
            <a:ext cx="3385298" cy="3438922"/>
            <a:chOff x="-3549710" y="1276353"/>
            <a:chExt cx="3385298" cy="3438922"/>
          </a:xfrm>
        </p:grpSpPr>
        <p:grpSp>
          <p:nvGrpSpPr>
            <p:cNvPr id="18" name="Groep 17">
              <a:extLst>
                <a:ext uri="{FF2B5EF4-FFF2-40B4-BE49-F238E27FC236}">
                  <a16:creationId xmlns:a16="http://schemas.microsoft.com/office/drawing/2014/main" id="{C9F07322-6588-4BAA-A886-0A9754805A06}"/>
                </a:ext>
              </a:extLst>
            </p:cNvPr>
            <p:cNvGrpSpPr/>
            <p:nvPr userDrawn="1"/>
          </p:nvGrpSpPr>
          <p:grpSpPr>
            <a:xfrm>
              <a:off x="-3549709" y="1276353"/>
              <a:ext cx="3385297" cy="2604244"/>
              <a:chOff x="-3549709" y="1276351"/>
              <a:chExt cx="3385297" cy="2604244"/>
            </a:xfrm>
          </p:grpSpPr>
          <p:sp>
            <p:nvSpPr>
              <p:cNvPr id="21" name="Rechthoek 20">
                <a:extLst>
                  <a:ext uri="{FF2B5EF4-FFF2-40B4-BE49-F238E27FC236}">
                    <a16:creationId xmlns:a16="http://schemas.microsoft.com/office/drawing/2014/main" id="{A8C73ED9-8DCB-45E8-8363-8974FCD26E83}"/>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22" name="Textfield placeholder">
                <a:extLst>
                  <a:ext uri="{FF2B5EF4-FFF2-40B4-BE49-F238E27FC236}">
                    <a16:creationId xmlns:a16="http://schemas.microsoft.com/office/drawing/2014/main" id="{90DE53D7-100C-4049-A08C-38D76BCA905F}"/>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23" name="Textfield placeholder">
                <a:extLst>
                  <a:ext uri="{FF2B5EF4-FFF2-40B4-BE49-F238E27FC236}">
                    <a16:creationId xmlns:a16="http://schemas.microsoft.com/office/drawing/2014/main" id="{B15C8AB2-57F6-4878-B3F2-896E172CFD15}"/>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4" name="Rechte verbindingslijn 23">
                <a:extLst>
                  <a:ext uri="{FF2B5EF4-FFF2-40B4-BE49-F238E27FC236}">
                    <a16:creationId xmlns:a16="http://schemas.microsoft.com/office/drawing/2014/main" id="{B79BC667-E64C-43F6-9B21-B9954A5230CA}"/>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5" name="Rechthoek 24">
                <a:extLst>
                  <a:ext uri="{FF2B5EF4-FFF2-40B4-BE49-F238E27FC236}">
                    <a16:creationId xmlns:a16="http://schemas.microsoft.com/office/drawing/2014/main" id="{2D95EE79-9456-4C5C-A647-A06EA520DB2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6" name="Picture 2">
                <a:extLst>
                  <a:ext uri="{FF2B5EF4-FFF2-40B4-BE49-F238E27FC236}">
                    <a16:creationId xmlns:a16="http://schemas.microsoft.com/office/drawing/2014/main" id="{3D955C5F-9818-4C13-A468-3EA2578754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2AAF02DC-2D87-4258-971A-F3B0222FBF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hoek 27">
                <a:extLst>
                  <a:ext uri="{FF2B5EF4-FFF2-40B4-BE49-F238E27FC236}">
                    <a16:creationId xmlns:a16="http://schemas.microsoft.com/office/drawing/2014/main" id="{DA2EA00E-9D14-4834-8DDF-D7F6AEAE5782}"/>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8AFA2218-6974-4998-9DD8-9424B44390D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60370E0E-9C4F-43D7-98C4-2C32E685F8A2}"/>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BB4ABD2E-352B-445A-B7DE-74830F8742A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655D1FD4-BA13-4CEB-A100-38C6B4D8A3C0}"/>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33" name="Groep 32">
                <a:extLst>
                  <a:ext uri="{FF2B5EF4-FFF2-40B4-BE49-F238E27FC236}">
                    <a16:creationId xmlns:a16="http://schemas.microsoft.com/office/drawing/2014/main" id="{E433E269-3BFF-4731-9FEA-E494CF8874F3}"/>
                  </a:ext>
                </a:extLst>
              </p:cNvPr>
              <p:cNvGrpSpPr/>
              <p:nvPr/>
            </p:nvGrpSpPr>
            <p:grpSpPr>
              <a:xfrm>
                <a:off x="-3226194" y="2414273"/>
                <a:ext cx="60967" cy="103132"/>
                <a:chOff x="-2796392" y="1123442"/>
                <a:chExt cx="120832" cy="104889"/>
              </a:xfrm>
            </p:grpSpPr>
            <p:sp>
              <p:nvSpPr>
                <p:cNvPr id="73" name="Rechthoek 72">
                  <a:extLst>
                    <a:ext uri="{FF2B5EF4-FFF2-40B4-BE49-F238E27FC236}">
                      <a16:creationId xmlns:a16="http://schemas.microsoft.com/office/drawing/2014/main" id="{34E27BE2-2C78-48E6-81BB-4CC2460F98A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4" name="Rechthoek 73">
                  <a:extLst>
                    <a:ext uri="{FF2B5EF4-FFF2-40B4-BE49-F238E27FC236}">
                      <a16:creationId xmlns:a16="http://schemas.microsoft.com/office/drawing/2014/main" id="{DE68F677-05E1-48E2-892F-F788ED8EC0B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5" name="Rechthoek 74">
                  <a:extLst>
                    <a:ext uri="{FF2B5EF4-FFF2-40B4-BE49-F238E27FC236}">
                      <a16:creationId xmlns:a16="http://schemas.microsoft.com/office/drawing/2014/main" id="{6619831C-F77F-4867-9ECC-BB0EEDB7421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6" name="Rechthoek 75">
                  <a:extLst>
                    <a:ext uri="{FF2B5EF4-FFF2-40B4-BE49-F238E27FC236}">
                      <a16:creationId xmlns:a16="http://schemas.microsoft.com/office/drawing/2014/main" id="{CE3E2B55-0F7A-43EC-A75A-F646815826F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7" name="Rechthoek 76">
                  <a:extLst>
                    <a:ext uri="{FF2B5EF4-FFF2-40B4-BE49-F238E27FC236}">
                      <a16:creationId xmlns:a16="http://schemas.microsoft.com/office/drawing/2014/main" id="{87C34BFE-5EA3-4CD6-B9CD-71E9F2BCC75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4" name="Groep 33">
                <a:extLst>
                  <a:ext uri="{FF2B5EF4-FFF2-40B4-BE49-F238E27FC236}">
                    <a16:creationId xmlns:a16="http://schemas.microsoft.com/office/drawing/2014/main" id="{BFC59167-60BA-4526-AED4-5439A05D883A}"/>
                  </a:ext>
                </a:extLst>
              </p:cNvPr>
              <p:cNvGrpSpPr/>
              <p:nvPr/>
            </p:nvGrpSpPr>
            <p:grpSpPr>
              <a:xfrm>
                <a:off x="-3155473" y="2414273"/>
                <a:ext cx="60967" cy="103132"/>
                <a:chOff x="-2796392" y="1123442"/>
                <a:chExt cx="120832" cy="104889"/>
              </a:xfrm>
            </p:grpSpPr>
            <p:sp>
              <p:nvSpPr>
                <p:cNvPr id="68" name="Rechthoek 67">
                  <a:extLst>
                    <a:ext uri="{FF2B5EF4-FFF2-40B4-BE49-F238E27FC236}">
                      <a16:creationId xmlns:a16="http://schemas.microsoft.com/office/drawing/2014/main" id="{36B44068-57B0-433E-9304-AD132651DFF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98ECE626-3B8A-48EE-ACE7-DDBF3A84F81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10BB2E14-2D0E-444E-9E85-A76FC8EE9A0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1820C690-8AA0-46CF-BF23-AC612019680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0F15EFAA-B943-4C34-A409-C95C8D448DA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5" name="Afgeronde rechthoek 69">
                <a:extLst>
                  <a:ext uri="{FF2B5EF4-FFF2-40B4-BE49-F238E27FC236}">
                    <a16:creationId xmlns:a16="http://schemas.microsoft.com/office/drawing/2014/main" id="{4B3A4AA0-923E-4AC9-A592-DFDCED2429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267F81CE-BCF5-4F42-A1CB-E3D032DEC31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46EDEB9B-9DEE-4F06-AF54-0A7CB9D0054A}"/>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ACCFF85C-81DD-4854-82A3-94B32951C264}"/>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CDE7B641-C354-4258-9B92-3AC045EB49B8}"/>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69CD7957-4811-46D5-A9D3-40219F47D41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45205B85-601E-43A3-B3C4-6F55DA31D2E9}"/>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Rechthoek 41">
                <a:extLst>
                  <a:ext uri="{FF2B5EF4-FFF2-40B4-BE49-F238E27FC236}">
                    <a16:creationId xmlns:a16="http://schemas.microsoft.com/office/drawing/2014/main" id="{18F7CF0D-EB92-4C93-8375-51821A99A721}"/>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3" name="Rechthoek 42">
                <a:extLst>
                  <a:ext uri="{FF2B5EF4-FFF2-40B4-BE49-F238E27FC236}">
                    <a16:creationId xmlns:a16="http://schemas.microsoft.com/office/drawing/2014/main" id="{A9A3CC25-E90A-4AED-B39F-3D48A2129F1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4" name="Rechthoek 43">
                <a:extLst>
                  <a:ext uri="{FF2B5EF4-FFF2-40B4-BE49-F238E27FC236}">
                    <a16:creationId xmlns:a16="http://schemas.microsoft.com/office/drawing/2014/main" id="{91CD19B7-DB69-422F-9628-BC4C776D892B}"/>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5" name="Rechthoek 44">
                <a:extLst>
                  <a:ext uri="{FF2B5EF4-FFF2-40B4-BE49-F238E27FC236}">
                    <a16:creationId xmlns:a16="http://schemas.microsoft.com/office/drawing/2014/main" id="{B813DDAE-9A0B-461A-B963-3CCFF038D47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6" name="Vrije vorm 81">
                <a:extLst>
                  <a:ext uri="{FF2B5EF4-FFF2-40B4-BE49-F238E27FC236}">
                    <a16:creationId xmlns:a16="http://schemas.microsoft.com/office/drawing/2014/main" id="{58207764-1271-43FA-8373-3D842D512AE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7" name="Rechte verbindingslijn 46">
                <a:extLst>
                  <a:ext uri="{FF2B5EF4-FFF2-40B4-BE49-F238E27FC236}">
                    <a16:creationId xmlns:a16="http://schemas.microsoft.com/office/drawing/2014/main" id="{66DBDFA0-7A15-47DE-A2AB-A46A622D0F6A}"/>
                  </a:ext>
                </a:extLst>
              </p:cNvPr>
              <p:cNvCxnSpPr>
                <a:cxnSpLocks/>
                <a:stCxn id="27" idx="2"/>
                <a:endCxn id="3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8" name="Rechte verbindingslijn 47">
                <a:extLst>
                  <a:ext uri="{FF2B5EF4-FFF2-40B4-BE49-F238E27FC236}">
                    <a16:creationId xmlns:a16="http://schemas.microsoft.com/office/drawing/2014/main" id="{724A3BBB-A3F0-45F7-BD90-27609D18639D}"/>
                  </a:ext>
                </a:extLst>
              </p:cNvPr>
              <p:cNvCxnSpPr>
                <a:cxnSpLocks/>
                <a:stCxn id="2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9" name="Textfield placeholder">
                <a:extLst>
                  <a:ext uri="{FF2B5EF4-FFF2-40B4-BE49-F238E27FC236}">
                    <a16:creationId xmlns:a16="http://schemas.microsoft.com/office/drawing/2014/main" id="{234ACB00-1C8E-44C8-BFA0-64D461884F3E}"/>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50" name="Textfield placeholder">
                <a:extLst>
                  <a:ext uri="{FF2B5EF4-FFF2-40B4-BE49-F238E27FC236}">
                    <a16:creationId xmlns:a16="http://schemas.microsoft.com/office/drawing/2014/main" id="{BD0F8523-0D2B-4311-81E9-A72728F08A59}"/>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51" name="Textfield placeholder">
                <a:extLst>
                  <a:ext uri="{FF2B5EF4-FFF2-40B4-BE49-F238E27FC236}">
                    <a16:creationId xmlns:a16="http://schemas.microsoft.com/office/drawing/2014/main" id="{0F92D617-19BB-4B12-97F2-55B987318BDF}"/>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52" name="Afgeronde rechthoek 67">
                <a:extLst>
                  <a:ext uri="{FF2B5EF4-FFF2-40B4-BE49-F238E27FC236}">
                    <a16:creationId xmlns:a16="http://schemas.microsoft.com/office/drawing/2014/main" id="{56D97E1C-0841-4478-9ACA-C2C5418BEDF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3" name="Vrije vorm 68">
                <a:extLst>
                  <a:ext uri="{FF2B5EF4-FFF2-40B4-BE49-F238E27FC236}">
                    <a16:creationId xmlns:a16="http://schemas.microsoft.com/office/drawing/2014/main" id="{8618A33F-A23A-4679-8EC0-03C58C06B9D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4" name="Rechte verbindingslijn 53">
                <a:extLst>
                  <a:ext uri="{FF2B5EF4-FFF2-40B4-BE49-F238E27FC236}">
                    <a16:creationId xmlns:a16="http://schemas.microsoft.com/office/drawing/2014/main" id="{E8CB818D-DCB1-43FA-ACA8-5C65B19724F3}"/>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5" name="Groep 54">
                <a:extLst>
                  <a:ext uri="{FF2B5EF4-FFF2-40B4-BE49-F238E27FC236}">
                    <a16:creationId xmlns:a16="http://schemas.microsoft.com/office/drawing/2014/main" id="{0C41AC19-1F9B-4657-A625-658E218556AF}"/>
                  </a:ext>
                </a:extLst>
              </p:cNvPr>
              <p:cNvGrpSpPr/>
              <p:nvPr userDrawn="1"/>
            </p:nvGrpSpPr>
            <p:grpSpPr>
              <a:xfrm flipH="1">
                <a:off x="-2613177" y="1836300"/>
                <a:ext cx="313472" cy="324076"/>
                <a:chOff x="-2613177" y="1836300"/>
                <a:chExt cx="313472" cy="324076"/>
              </a:xfrm>
            </p:grpSpPr>
            <p:sp>
              <p:nvSpPr>
                <p:cNvPr id="56" name="Afgeronde rechthoek 69">
                  <a:extLst>
                    <a:ext uri="{FF2B5EF4-FFF2-40B4-BE49-F238E27FC236}">
                      <a16:creationId xmlns:a16="http://schemas.microsoft.com/office/drawing/2014/main" id="{F206E81B-9F94-4ACD-8C78-8A9550FF79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573E9F87-4A3C-432B-BB39-60D650A152E5}"/>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40F21560-5D35-4A4B-BF0D-3DA38068D438}"/>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E3A9D023-2A6D-487A-A7F8-E9E2CF384C08}"/>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1E66E27-874F-40EB-98B8-3EB7C357EBE5}"/>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97C5E41E-5EEA-4D51-90E8-D21F5BD593E3}"/>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60BB7193-C235-4C9D-B277-4BB3684EF17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CB86CB5E-4FD1-42F5-B1F9-85045A1C1FE8}"/>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D890F177-CBED-43A6-9EAE-98301147D5E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AF374CF-2A83-4DFD-AB06-FE6AABAF15C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22C04EA2-92A0-402C-B223-888DF1FCF84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Vrije vorm 81">
                  <a:extLst>
                    <a:ext uri="{FF2B5EF4-FFF2-40B4-BE49-F238E27FC236}">
                      <a16:creationId xmlns:a16="http://schemas.microsoft.com/office/drawing/2014/main" id="{603CBE2D-EFB5-4A96-A836-CADF29AB327B}"/>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9" name="Tijdelijke aanduiding voor tekst 2">
              <a:extLst>
                <a:ext uri="{FF2B5EF4-FFF2-40B4-BE49-F238E27FC236}">
                  <a16:creationId xmlns:a16="http://schemas.microsoft.com/office/drawing/2014/main" id="{274A5F4D-092D-4088-B6C8-4E3BC5658B84}"/>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20" name="Tijdelijke aanduiding voor tekst 2">
              <a:extLst>
                <a:ext uri="{FF2B5EF4-FFF2-40B4-BE49-F238E27FC236}">
                  <a16:creationId xmlns:a16="http://schemas.microsoft.com/office/drawing/2014/main" id="{9072B596-17D2-48F5-8297-ECBF90FA200F}"/>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8" name="Groep 77">
            <a:extLst>
              <a:ext uri="{FF2B5EF4-FFF2-40B4-BE49-F238E27FC236}">
                <a16:creationId xmlns:a16="http://schemas.microsoft.com/office/drawing/2014/main" id="{DBA9D62F-5FBC-44E5-A3B9-C9C6A8222158}"/>
              </a:ext>
            </a:extLst>
          </p:cNvPr>
          <p:cNvGrpSpPr/>
          <p:nvPr userDrawn="1"/>
        </p:nvGrpSpPr>
        <p:grpSpPr>
          <a:xfrm>
            <a:off x="-3553318" y="330222"/>
            <a:ext cx="3385296" cy="4365191"/>
            <a:chOff x="-3553318" y="1861361"/>
            <a:chExt cx="3385296" cy="4365191"/>
          </a:xfrm>
        </p:grpSpPr>
        <p:sp>
          <p:nvSpPr>
            <p:cNvPr id="79" name="Rechthoek 78">
              <a:extLst>
                <a:ext uri="{FF2B5EF4-FFF2-40B4-BE49-F238E27FC236}">
                  <a16:creationId xmlns:a16="http://schemas.microsoft.com/office/drawing/2014/main" id="{220F97A9-2E3B-4F70-AC94-1D1730EC0F5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6B3A8337-0CEA-4BA6-954A-CECA4C7D0D3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26B826EC-74BB-4776-B30A-5C96FF44604A}"/>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82" name="Groep 81">
            <a:extLst>
              <a:ext uri="{FF2B5EF4-FFF2-40B4-BE49-F238E27FC236}">
                <a16:creationId xmlns:a16="http://schemas.microsoft.com/office/drawing/2014/main" id="{309EF4DD-C818-499B-B7DC-840A55A8D8E5}"/>
              </a:ext>
            </a:extLst>
          </p:cNvPr>
          <p:cNvGrpSpPr/>
          <p:nvPr userDrawn="1"/>
        </p:nvGrpSpPr>
        <p:grpSpPr>
          <a:xfrm>
            <a:off x="-7105998" y="3972162"/>
            <a:ext cx="3523487" cy="3209847"/>
            <a:chOff x="-7285957" y="3972162"/>
            <a:chExt cx="3523487" cy="3209847"/>
          </a:xfrm>
        </p:grpSpPr>
        <p:sp>
          <p:nvSpPr>
            <p:cNvPr id="83" name="Rechthoek 82">
              <a:extLst>
                <a:ext uri="{FF2B5EF4-FFF2-40B4-BE49-F238E27FC236}">
                  <a16:creationId xmlns:a16="http://schemas.microsoft.com/office/drawing/2014/main" id="{3E2A9F4F-D7C3-428A-8007-93D695DB6B86}"/>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4" name="Rechte verbindingslijn 83">
              <a:extLst>
                <a:ext uri="{FF2B5EF4-FFF2-40B4-BE49-F238E27FC236}">
                  <a16:creationId xmlns:a16="http://schemas.microsoft.com/office/drawing/2014/main" id="{02E5A385-EED0-4BB1-8F86-96200FBDB212}"/>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5" name="Tekstvak 84">
              <a:extLst>
                <a:ext uri="{FF2B5EF4-FFF2-40B4-BE49-F238E27FC236}">
                  <a16:creationId xmlns:a16="http://schemas.microsoft.com/office/drawing/2014/main" id="{C1C03B55-AE69-4718-9994-39D777AF455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6" name="Tekstvak 85">
              <a:extLst>
                <a:ext uri="{FF2B5EF4-FFF2-40B4-BE49-F238E27FC236}">
                  <a16:creationId xmlns:a16="http://schemas.microsoft.com/office/drawing/2014/main" id="{FA9E3AAA-85CC-4256-B550-A7005A0277A8}"/>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7" name="Tekstvak 86">
              <a:extLst>
                <a:ext uri="{FF2B5EF4-FFF2-40B4-BE49-F238E27FC236}">
                  <a16:creationId xmlns:a16="http://schemas.microsoft.com/office/drawing/2014/main" id="{B40E3765-FD32-490D-AF0D-738AFEFE9379}"/>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8" name="Tekstvak 87">
              <a:extLst>
                <a:ext uri="{FF2B5EF4-FFF2-40B4-BE49-F238E27FC236}">
                  <a16:creationId xmlns:a16="http://schemas.microsoft.com/office/drawing/2014/main" id="{0A6D5C43-19EF-4C2D-B509-386C60A4BED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9" name="Groep 88">
              <a:extLst>
                <a:ext uri="{FF2B5EF4-FFF2-40B4-BE49-F238E27FC236}">
                  <a16:creationId xmlns:a16="http://schemas.microsoft.com/office/drawing/2014/main" id="{D0942294-6A0E-418E-A679-B3FE3B8E1918}"/>
                </a:ext>
              </a:extLst>
            </p:cNvPr>
            <p:cNvGrpSpPr/>
            <p:nvPr userDrawn="1"/>
          </p:nvGrpSpPr>
          <p:grpSpPr>
            <a:xfrm>
              <a:off x="-5020889" y="4423058"/>
              <a:ext cx="250379" cy="249771"/>
              <a:chOff x="-706740" y="145633"/>
              <a:chExt cx="250379" cy="249771"/>
            </a:xfrm>
          </p:grpSpPr>
          <p:sp>
            <p:nvSpPr>
              <p:cNvPr id="108" name="Rechthoek 107">
                <a:extLst>
                  <a:ext uri="{FF2B5EF4-FFF2-40B4-BE49-F238E27FC236}">
                    <a16:creationId xmlns:a16="http://schemas.microsoft.com/office/drawing/2014/main" id="{569C2EDB-1F56-4286-8BA4-6FDB7541D0A2}"/>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9" name="Gelijkbenige driehoek 128">
                <a:extLst>
                  <a:ext uri="{FF2B5EF4-FFF2-40B4-BE49-F238E27FC236}">
                    <a16:creationId xmlns:a16="http://schemas.microsoft.com/office/drawing/2014/main" id="{B0560033-AB69-4AE1-8837-A4EF19CAEA98}"/>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0" name="Ovaal 109">
                <a:extLst>
                  <a:ext uri="{FF2B5EF4-FFF2-40B4-BE49-F238E27FC236}">
                    <a16:creationId xmlns:a16="http://schemas.microsoft.com/office/drawing/2014/main" id="{E58B0789-6FBA-454B-9802-2F72A7777CE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1" name="Rechthoek 110">
                <a:extLst>
                  <a:ext uri="{FF2B5EF4-FFF2-40B4-BE49-F238E27FC236}">
                    <a16:creationId xmlns:a16="http://schemas.microsoft.com/office/drawing/2014/main" id="{54DE39FD-AC21-4C06-9DB7-5455CE66E746}"/>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12" name="Rechte verbindingslijn 111">
                <a:extLst>
                  <a:ext uri="{FF2B5EF4-FFF2-40B4-BE49-F238E27FC236}">
                    <a16:creationId xmlns:a16="http://schemas.microsoft.com/office/drawing/2014/main" id="{EEC458CD-979B-4854-8132-9F3584097F10}"/>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90" name="Groep 89">
              <a:extLst>
                <a:ext uri="{FF2B5EF4-FFF2-40B4-BE49-F238E27FC236}">
                  <a16:creationId xmlns:a16="http://schemas.microsoft.com/office/drawing/2014/main" id="{487EBAB1-1CF0-4A9A-9DB9-FA198C4DC329}"/>
                </a:ext>
              </a:extLst>
            </p:cNvPr>
            <p:cNvGrpSpPr/>
            <p:nvPr userDrawn="1"/>
          </p:nvGrpSpPr>
          <p:grpSpPr>
            <a:xfrm>
              <a:off x="-4668802" y="4423057"/>
              <a:ext cx="252000" cy="216024"/>
              <a:chOff x="-932185" y="5325334"/>
              <a:chExt cx="252000" cy="216024"/>
            </a:xfrm>
          </p:grpSpPr>
          <p:sp>
            <p:nvSpPr>
              <p:cNvPr id="91" name="Rechthoek 90">
                <a:extLst>
                  <a:ext uri="{FF2B5EF4-FFF2-40B4-BE49-F238E27FC236}">
                    <a16:creationId xmlns:a16="http://schemas.microsoft.com/office/drawing/2014/main" id="{16BD5C04-E20A-4027-A38D-853CDC193B5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92" name="Groep 91">
                <a:extLst>
                  <a:ext uri="{FF2B5EF4-FFF2-40B4-BE49-F238E27FC236}">
                    <a16:creationId xmlns:a16="http://schemas.microsoft.com/office/drawing/2014/main" id="{2769BD23-214F-4D2F-974B-EEA6B6D211DF}"/>
                  </a:ext>
                </a:extLst>
              </p:cNvPr>
              <p:cNvGrpSpPr/>
              <p:nvPr userDrawn="1"/>
            </p:nvGrpSpPr>
            <p:grpSpPr>
              <a:xfrm>
                <a:off x="-925512" y="5325900"/>
                <a:ext cx="241658" cy="36000"/>
                <a:chOff x="-964435" y="5325900"/>
                <a:chExt cx="241658" cy="36000"/>
              </a:xfrm>
            </p:grpSpPr>
            <p:sp>
              <p:nvSpPr>
                <p:cNvPr id="101" name="Rechthoek 100">
                  <a:extLst>
                    <a:ext uri="{FF2B5EF4-FFF2-40B4-BE49-F238E27FC236}">
                      <a16:creationId xmlns:a16="http://schemas.microsoft.com/office/drawing/2014/main" id="{B1C318BA-A1BC-4C06-BFC4-751C8F77B5B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B9179F2-0B94-49D1-8CBE-3B02D285BE63}"/>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8196FB30-9427-44B1-B512-6CDC29FA76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Rechthoek 103">
                  <a:extLst>
                    <a:ext uri="{FF2B5EF4-FFF2-40B4-BE49-F238E27FC236}">
                      <a16:creationId xmlns:a16="http://schemas.microsoft.com/office/drawing/2014/main" id="{A8D601A8-7138-407B-87C7-C2879C7FA03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Rechthoek 104">
                  <a:extLst>
                    <a:ext uri="{FF2B5EF4-FFF2-40B4-BE49-F238E27FC236}">
                      <a16:creationId xmlns:a16="http://schemas.microsoft.com/office/drawing/2014/main" id="{57C922A7-432E-4FA1-B780-D62E8A2BEE4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7513AB5D-6A08-440C-AE17-80AB14A5C3B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1D49EF06-AE37-4405-995E-138C695A3E8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93" name="Groep 92">
                <a:extLst>
                  <a:ext uri="{FF2B5EF4-FFF2-40B4-BE49-F238E27FC236}">
                    <a16:creationId xmlns:a16="http://schemas.microsoft.com/office/drawing/2014/main" id="{50034975-9D92-44B2-86F3-5F8B87BBBDCD}"/>
                  </a:ext>
                </a:extLst>
              </p:cNvPr>
              <p:cNvGrpSpPr/>
              <p:nvPr userDrawn="1"/>
            </p:nvGrpSpPr>
            <p:grpSpPr>
              <a:xfrm>
                <a:off x="-925512" y="5502593"/>
                <a:ext cx="241658" cy="36000"/>
                <a:chOff x="-964435" y="5325900"/>
                <a:chExt cx="241658" cy="36000"/>
              </a:xfrm>
            </p:grpSpPr>
            <p:sp>
              <p:nvSpPr>
                <p:cNvPr id="94" name="Rechthoek 93">
                  <a:extLst>
                    <a:ext uri="{FF2B5EF4-FFF2-40B4-BE49-F238E27FC236}">
                      <a16:creationId xmlns:a16="http://schemas.microsoft.com/office/drawing/2014/main" id="{1747A63B-5585-4F14-AD3C-8D394CF564C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3970D870-2F55-4AB1-B0B6-8EFDF951AB72}"/>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F04615CE-6DE5-4FA9-84B4-13334648893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00CA9C74-98DF-4D8D-8ACE-6057DFF1421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F8634F2-0DA3-48C7-B441-6CDA7831C6B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B9E53EE-EB77-4146-9E77-F3FAFFC33B21}"/>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43244669-6A1E-4A3F-BFB3-50184E5F1A8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470558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091523E1-64D2-47FC-A4C6-E7D79E120299}"/>
              </a:ext>
            </a:extLst>
          </p:cNvPr>
          <p:cNvSpPr txBox="1"/>
          <p:nvPr userDrawn="1"/>
        </p:nvSpPr>
        <p:spPr>
          <a:xfrm>
            <a:off x="1892300" y="1608631"/>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12" name="Tekstvak 11">
            <a:extLst>
              <a:ext uri="{FF2B5EF4-FFF2-40B4-BE49-F238E27FC236}">
                <a16:creationId xmlns:a16="http://schemas.microsoft.com/office/drawing/2014/main" id="{44BE58EF-3084-43EE-9B64-6353072C2143}"/>
              </a:ext>
            </a:extLst>
          </p:cNvPr>
          <p:cNvSpPr txBox="1"/>
          <p:nvPr userDrawn="1"/>
        </p:nvSpPr>
        <p:spPr>
          <a:xfrm rot="10800000">
            <a:off x="9711730" y="4283466"/>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quote in</a:t>
            </a:r>
            <a:endParaRPr lang="nl-BE"/>
          </a:p>
        </p:txBody>
      </p:sp>
    </p:spTree>
    <p:extLst>
      <p:ext uri="{BB962C8B-B14F-4D97-AF65-F5344CB8AC3E}">
        <p14:creationId xmlns:p14="http://schemas.microsoft.com/office/powerpoint/2010/main" val="3630500399"/>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_2">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tekst in</a:t>
            </a:r>
            <a:endParaRPr lang="nl-BE"/>
          </a:p>
        </p:txBody>
      </p:sp>
    </p:spTree>
    <p:extLst>
      <p:ext uri="{BB962C8B-B14F-4D97-AF65-F5344CB8AC3E}">
        <p14:creationId xmlns:p14="http://schemas.microsoft.com/office/powerpoint/2010/main" val="1797182457"/>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nl-BE"/>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2264736"/>
            <a:ext cx="6354847" cy="2648548"/>
          </a:xfrm>
        </p:spPr>
        <p:txBody>
          <a:bodyPr anchor="b"/>
          <a:lstStyle>
            <a:lvl1pPr algn="l">
              <a:lnSpc>
                <a:spcPts val="5400"/>
              </a:lnSpc>
              <a:defRPr sz="5400" baseline="0"/>
            </a:lvl1pPr>
          </a:lstStyle>
          <a:p>
            <a:r>
              <a:rPr lang="nl-BE"/>
              <a:t>Dit is de laatste, slide, voeg je naam en contactgegevens toe</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39371" y="5148235"/>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10/05/2022</a:t>
            </a:fld>
            <a:endParaRPr lang="nl-BE"/>
          </a:p>
        </p:txBody>
      </p:sp>
    </p:spTree>
    <p:extLst>
      <p:ext uri="{BB962C8B-B14F-4D97-AF65-F5344CB8AC3E}">
        <p14:creationId xmlns:p14="http://schemas.microsoft.com/office/powerpoint/2010/main" val="2606377638"/>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Afbeelding 3" descr="Afbeelding met gebouw, buiten, lucht, groot&#10;&#10;Automatisch gegenereerde beschrijving">
            <a:extLst>
              <a:ext uri="{FF2B5EF4-FFF2-40B4-BE49-F238E27FC236}">
                <a16:creationId xmlns:a16="http://schemas.microsoft.com/office/drawing/2014/main" id="{19519453-66AA-481C-B49A-B784C20F25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160" t="1589" r="21958" b="4349"/>
          <a:stretch/>
        </p:blipFill>
        <p:spPr>
          <a:xfrm>
            <a:off x="5207997" y="0"/>
            <a:ext cx="6984004" cy="6858000"/>
          </a:xfrm>
          <a:prstGeom prst="rect">
            <a:avLst/>
          </a:prstGeom>
        </p:spPr>
      </p:pic>
      <p:grpSp>
        <p:nvGrpSpPr>
          <p:cNvPr id="6" name="Groeperen 15">
            <a:extLst>
              <a:ext uri="{FF2B5EF4-FFF2-40B4-BE49-F238E27FC236}">
                <a16:creationId xmlns:a16="http://schemas.microsoft.com/office/drawing/2014/main" id="{97654D8D-C91E-4F4F-A206-06DFD2B499BE}"/>
              </a:ext>
            </a:extLst>
          </p:cNvPr>
          <p:cNvGrpSpPr/>
          <p:nvPr userDrawn="1"/>
        </p:nvGrpSpPr>
        <p:grpSpPr>
          <a:xfrm>
            <a:off x="0" y="-1"/>
            <a:ext cx="8204430" cy="6858002"/>
            <a:chOff x="871872" y="493166"/>
            <a:chExt cx="5310151" cy="5918271"/>
          </a:xfrm>
          <a:solidFill>
            <a:schemeClr val="tx2"/>
          </a:solidFill>
        </p:grpSpPr>
        <p:sp>
          <p:nvSpPr>
            <p:cNvPr id="7" name="Rechthoek 6">
              <a:extLst>
                <a:ext uri="{FF2B5EF4-FFF2-40B4-BE49-F238E27FC236}">
                  <a16:creationId xmlns:a16="http://schemas.microsoft.com/office/drawing/2014/main" id="{28BD7919-2265-465C-8284-7EF4D65656F0}"/>
                </a:ext>
              </a:extLst>
            </p:cNvPr>
            <p:cNvSpPr>
              <a:spLocks/>
            </p:cNvSpPr>
            <p:nvPr userDrawn="1"/>
          </p:nvSpPr>
          <p:spPr>
            <a:xfrm>
              <a:off x="871872" y="493167"/>
              <a:ext cx="3524646" cy="591827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sp>
          <p:nvSpPr>
            <p:cNvPr id="8" name="Rechthoekige driehoek 7">
              <a:extLst>
                <a:ext uri="{FF2B5EF4-FFF2-40B4-BE49-F238E27FC236}">
                  <a16:creationId xmlns:a16="http://schemas.microsoft.com/office/drawing/2014/main" id="{135F743C-9113-440B-B726-07FDB058A09E}"/>
                </a:ext>
              </a:extLst>
            </p:cNvPr>
            <p:cNvSpPr/>
            <p:nvPr userDrawn="1"/>
          </p:nvSpPr>
          <p:spPr>
            <a:xfrm>
              <a:off x="4396517" y="493166"/>
              <a:ext cx="1785506" cy="591827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grpSp>
      <p:sp>
        <p:nvSpPr>
          <p:cNvPr id="10" name="Titel 1">
            <a:extLst>
              <a:ext uri="{FF2B5EF4-FFF2-40B4-BE49-F238E27FC236}">
                <a16:creationId xmlns:a16="http://schemas.microsoft.com/office/drawing/2014/main" id="{E7F5D211-3AA3-44C3-8A0A-929A29173478}"/>
              </a:ext>
            </a:extLst>
          </p:cNvPr>
          <p:cNvSpPr txBox="1">
            <a:spLocks/>
          </p:cNvSpPr>
          <p:nvPr userDrawn="1"/>
        </p:nvSpPr>
        <p:spPr>
          <a:xfrm>
            <a:off x="968129" y="3018725"/>
            <a:ext cx="4477611" cy="692560"/>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WEBSITE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vlaanderen.be/intern/</a:t>
            </a:r>
            <a:r>
              <a:rPr kumimoji="0" lang="nl-NL" sz="2000" b="0" i="0" u="none" strike="noStrike" kern="1200" cap="none" spc="0" normalizeH="0" baseline="0" noProof="0" err="1">
                <a:ln>
                  <a:noFill/>
                </a:ln>
                <a:solidFill>
                  <a:prstClr val="black"/>
                </a:solidFill>
                <a:effectLst/>
                <a:uLnTx/>
                <a:uFillTx/>
                <a:latin typeface="Flanders Art Sans" panose="00000500000000000000" pitchFamily="50" charset="0"/>
                <a:ea typeface="+mj-ea"/>
                <a:cs typeface="Calibri Light" panose="020F0302020204030204" pitchFamily="34" charset="0"/>
              </a:rPr>
              <a:t>ago</a:t>
            </a: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1" name="Titel 1">
            <a:extLst>
              <a:ext uri="{FF2B5EF4-FFF2-40B4-BE49-F238E27FC236}">
                <a16:creationId xmlns:a16="http://schemas.microsoft.com/office/drawing/2014/main" id="{2BB3671A-138D-4857-ADBF-CCBC52C3F3D3}"/>
              </a:ext>
            </a:extLst>
          </p:cNvPr>
          <p:cNvSpPr txBox="1">
            <a:spLocks/>
          </p:cNvSpPr>
          <p:nvPr userDrawn="1"/>
        </p:nvSpPr>
        <p:spPr>
          <a:xfrm>
            <a:off x="968129" y="5281018"/>
            <a:ext cx="6167189" cy="734458"/>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2" name="Titel 1">
            <a:extLst>
              <a:ext uri="{FF2B5EF4-FFF2-40B4-BE49-F238E27FC236}">
                <a16:creationId xmlns:a16="http://schemas.microsoft.com/office/drawing/2014/main" id="{D21479C2-2CA3-4E01-8F4B-6C191D066301}"/>
              </a:ext>
            </a:extLst>
          </p:cNvPr>
          <p:cNvSpPr txBox="1">
            <a:spLocks/>
          </p:cNvSpPr>
          <p:nvPr userDrawn="1"/>
        </p:nvSpPr>
        <p:spPr>
          <a:xfrm>
            <a:off x="968129" y="3935046"/>
            <a:ext cx="4477611" cy="1253174"/>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ADRES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Herman Teirlinckgebouw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Havenlaan 88 - bus 50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1000 Brussel - België</a:t>
            </a:r>
          </a:p>
        </p:txBody>
      </p:sp>
      <p:pic>
        <p:nvPicPr>
          <p:cNvPr id="13" name="Graphic 11">
            <a:extLst>
              <a:ext uri="{FF2B5EF4-FFF2-40B4-BE49-F238E27FC236}">
                <a16:creationId xmlns:a16="http://schemas.microsoft.com/office/drawing/2014/main" id="{36BC3F9A-4D98-475B-AC3A-289944375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5683485" y="6054571"/>
            <a:ext cx="1620830" cy="316637"/>
          </a:xfrm>
          <a:prstGeom prst="rect">
            <a:avLst/>
          </a:prstGeom>
        </p:spPr>
      </p:pic>
      <p:pic>
        <p:nvPicPr>
          <p:cNvPr id="14" name="Afbeelding 13">
            <a:extLst>
              <a:ext uri="{FF2B5EF4-FFF2-40B4-BE49-F238E27FC236}">
                <a16:creationId xmlns:a16="http://schemas.microsoft.com/office/drawing/2014/main" id="{64871195-C78B-47F7-90F2-994D303E8A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Tree>
    <p:extLst>
      <p:ext uri="{BB962C8B-B14F-4D97-AF65-F5344CB8AC3E}">
        <p14:creationId xmlns:p14="http://schemas.microsoft.com/office/powerpoint/2010/main" val="1440947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ankondiging">
    <p:bg>
      <p:bgPr>
        <a:solidFill>
          <a:schemeClr val="tx2"/>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9921B9CC-ED42-43BB-B161-6EEB646CA0E8}"/>
              </a:ext>
            </a:extLst>
          </p:cNvPr>
          <p:cNvSpPr>
            <a:spLocks noGrp="1"/>
          </p:cNvSpPr>
          <p:nvPr>
            <p:ph type="pic" sz="quarter" idx="11" hasCustomPrompt="1"/>
          </p:nvPr>
        </p:nvSpPr>
        <p:spPr>
          <a:xfrm>
            <a:off x="1903035" y="-11112"/>
            <a:ext cx="10288965" cy="6873396"/>
          </a:xfrm>
          <a:custGeom>
            <a:avLst/>
            <a:gdLst>
              <a:gd name="connsiteX0" fmla="*/ 0 w 10288965"/>
              <a:gd name="connsiteY0" fmla="*/ 0 h 6873396"/>
              <a:gd name="connsiteX1" fmla="*/ 5610225 w 10288965"/>
              <a:gd name="connsiteY1" fmla="*/ 0 h 6873396"/>
              <a:gd name="connsiteX2" fmla="*/ 5610225 w 10288965"/>
              <a:gd name="connsiteY2" fmla="*/ 11112 h 6873396"/>
              <a:gd name="connsiteX3" fmla="*/ 10288965 w 10288965"/>
              <a:gd name="connsiteY3" fmla="*/ 11112 h 6873396"/>
              <a:gd name="connsiteX4" fmla="*/ 10288965 w 10288965"/>
              <a:gd name="connsiteY4" fmla="*/ 6869112 h 6873396"/>
              <a:gd name="connsiteX5" fmla="*/ 5610225 w 10288965"/>
              <a:gd name="connsiteY5" fmla="*/ 6869112 h 6873396"/>
              <a:gd name="connsiteX6" fmla="*/ 5610225 w 10288965"/>
              <a:gd name="connsiteY6" fmla="*/ 6872355 h 6873396"/>
              <a:gd name="connsiteX7" fmla="*/ 2413591 w 10288965"/>
              <a:gd name="connsiteY7" fmla="*/ 6873396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8965" h="6873396">
                <a:moveTo>
                  <a:pt x="0" y="0"/>
                </a:moveTo>
                <a:lnTo>
                  <a:pt x="5610225" y="0"/>
                </a:lnTo>
                <a:lnTo>
                  <a:pt x="5610225" y="11112"/>
                </a:lnTo>
                <a:lnTo>
                  <a:pt x="10288965" y="11112"/>
                </a:lnTo>
                <a:lnTo>
                  <a:pt x="10288965" y="6869112"/>
                </a:lnTo>
                <a:lnTo>
                  <a:pt x="5610225" y="6869112"/>
                </a:lnTo>
                <a:lnTo>
                  <a:pt x="5610225" y="6872355"/>
                </a:lnTo>
                <a:lnTo>
                  <a:pt x="2413591" y="6873396"/>
                </a:lnTo>
                <a:close/>
              </a:path>
            </a:pathLst>
          </a:custGeom>
          <a:solidFill>
            <a:schemeClr val="bg1">
              <a:lumMod val="95000"/>
            </a:schemeClr>
          </a:solidFill>
        </p:spPr>
        <p:txBody>
          <a:bodyPr wrap="square" rIns="1800000" anchor="b">
            <a:noAutofit/>
          </a:bodyPr>
          <a:lstStyle>
            <a:lvl1pPr marL="0" indent="0" algn="ctr">
              <a:buFont typeface="Arial" panose="020B0604020202020204" pitchFamily="34" charset="0"/>
              <a:buNone/>
              <a:defRPr sz="2000"/>
            </a:lvl1pPr>
          </a:lstStyle>
          <a:p>
            <a:r>
              <a:rPr lang="nl-BE"/>
              <a:t>Klik op het icoon om een afbeelding toe te voege. Trek de aandacht van je publiek door een interessant feit, een vraag of een verhaal</a:t>
            </a:r>
          </a:p>
        </p:txBody>
      </p:sp>
      <p:sp>
        <p:nvSpPr>
          <p:cNvPr id="22" name="Tijdelijke aanduiding voor tekst 2">
            <a:extLst>
              <a:ext uri="{FF2B5EF4-FFF2-40B4-BE49-F238E27FC236}">
                <a16:creationId xmlns:a16="http://schemas.microsoft.com/office/drawing/2014/main" id="{9EF3E56C-4860-4284-BD01-23F08F4D59E0}"/>
              </a:ext>
            </a:extLst>
          </p:cNvPr>
          <p:cNvSpPr>
            <a:spLocks noGrp="1"/>
          </p:cNvSpPr>
          <p:nvPr>
            <p:ph type="body" sz="quarter" idx="17" hasCustomPrompt="1"/>
          </p:nvPr>
        </p:nvSpPr>
        <p:spPr>
          <a:xfrm>
            <a:off x="3574743" y="3088320"/>
            <a:ext cx="7525647" cy="760529"/>
          </a:xfrm>
        </p:spPr>
        <p:txBody>
          <a:bodyPr anchor="ctr"/>
          <a:lstStyle>
            <a:lvl1pPr marL="0" indent="0">
              <a:buNone/>
              <a:defRPr sz="6600">
                <a:latin typeface="+mj-lt"/>
              </a:defRPr>
            </a:lvl1pPr>
          </a:lstStyle>
          <a:p>
            <a:pPr lvl="0"/>
            <a:r>
              <a:rPr lang="nl-NL"/>
              <a:t>AANKONDIGING</a:t>
            </a:r>
          </a:p>
        </p:txBody>
      </p:sp>
      <p:sp>
        <p:nvSpPr>
          <p:cNvPr id="4" name="Tijdelijke aanduiding voor tekst 11">
            <a:extLst>
              <a:ext uri="{FF2B5EF4-FFF2-40B4-BE49-F238E27FC236}">
                <a16:creationId xmlns:a16="http://schemas.microsoft.com/office/drawing/2014/main" id="{617D5497-88C2-4669-A39B-8A81ED8B7658}"/>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5" name="Tijdelijke aanduiding voor tekst 11">
            <a:extLst>
              <a:ext uri="{FF2B5EF4-FFF2-40B4-BE49-F238E27FC236}">
                <a16:creationId xmlns:a16="http://schemas.microsoft.com/office/drawing/2014/main" id="{6ED222AE-2A04-4736-97AB-2DFCC0E216DE}"/>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6" name="Groep 5">
            <a:extLst>
              <a:ext uri="{FF2B5EF4-FFF2-40B4-BE49-F238E27FC236}">
                <a16:creationId xmlns:a16="http://schemas.microsoft.com/office/drawing/2014/main" id="{28DDB16A-5355-4281-B17D-87E29E2A0618}"/>
              </a:ext>
            </a:extLst>
          </p:cNvPr>
          <p:cNvGrpSpPr/>
          <p:nvPr userDrawn="1"/>
        </p:nvGrpSpPr>
        <p:grpSpPr>
          <a:xfrm>
            <a:off x="-6865737" y="267572"/>
            <a:ext cx="3385298" cy="3438922"/>
            <a:chOff x="-3549710" y="1276353"/>
            <a:chExt cx="3385298" cy="3438922"/>
          </a:xfrm>
        </p:grpSpPr>
        <p:grpSp>
          <p:nvGrpSpPr>
            <p:cNvPr id="7" name="Groep 6">
              <a:extLst>
                <a:ext uri="{FF2B5EF4-FFF2-40B4-BE49-F238E27FC236}">
                  <a16:creationId xmlns:a16="http://schemas.microsoft.com/office/drawing/2014/main" id="{D8773476-DB32-4709-80EF-67D7222FA3E4}"/>
                </a:ext>
              </a:extLst>
            </p:cNvPr>
            <p:cNvGrpSpPr/>
            <p:nvPr userDrawn="1"/>
          </p:nvGrpSpPr>
          <p:grpSpPr>
            <a:xfrm>
              <a:off x="-3549709" y="1276353"/>
              <a:ext cx="3385297" cy="2604244"/>
              <a:chOff x="-3549709" y="1276351"/>
              <a:chExt cx="3385297" cy="2604244"/>
            </a:xfrm>
          </p:grpSpPr>
          <p:sp>
            <p:nvSpPr>
              <p:cNvPr id="10" name="Rechthoek 9">
                <a:extLst>
                  <a:ext uri="{FF2B5EF4-FFF2-40B4-BE49-F238E27FC236}">
                    <a16:creationId xmlns:a16="http://schemas.microsoft.com/office/drawing/2014/main" id="{B0CC1F5B-3BAE-49DB-86F9-C27201D287B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 name="Textfield placeholder">
                <a:extLst>
                  <a:ext uri="{FF2B5EF4-FFF2-40B4-BE49-F238E27FC236}">
                    <a16:creationId xmlns:a16="http://schemas.microsoft.com/office/drawing/2014/main" id="{0F37B338-96DB-4019-B698-537428989DCA}"/>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2" name="Textfield placeholder">
                <a:extLst>
                  <a:ext uri="{FF2B5EF4-FFF2-40B4-BE49-F238E27FC236}">
                    <a16:creationId xmlns:a16="http://schemas.microsoft.com/office/drawing/2014/main" id="{667CB4C1-3695-4D6B-A3BD-C1A0A33BC80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 name="Rechte verbindingslijn 12">
                <a:extLst>
                  <a:ext uri="{FF2B5EF4-FFF2-40B4-BE49-F238E27FC236}">
                    <a16:creationId xmlns:a16="http://schemas.microsoft.com/office/drawing/2014/main" id="{7E59A06D-F5CF-47C6-B204-65959BF01373}"/>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4" name="Rechthoek 13">
                <a:extLst>
                  <a:ext uri="{FF2B5EF4-FFF2-40B4-BE49-F238E27FC236}">
                    <a16:creationId xmlns:a16="http://schemas.microsoft.com/office/drawing/2014/main" id="{AC0F4342-94B4-44F8-8580-79D84662BB6D}"/>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5" name="Picture 2">
                <a:extLst>
                  <a:ext uri="{FF2B5EF4-FFF2-40B4-BE49-F238E27FC236}">
                    <a16:creationId xmlns:a16="http://schemas.microsoft.com/office/drawing/2014/main" id="{C90C6A3D-8B74-4DE9-B9CC-5FCAECF919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28FFE353-7338-440A-A396-1FC8B819F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hoek 16">
                <a:extLst>
                  <a:ext uri="{FF2B5EF4-FFF2-40B4-BE49-F238E27FC236}">
                    <a16:creationId xmlns:a16="http://schemas.microsoft.com/office/drawing/2014/main" id="{82020666-D05A-4FB1-96E8-5B44E2EDD51A}"/>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 name="Rechthoek 17">
                <a:extLst>
                  <a:ext uri="{FF2B5EF4-FFF2-40B4-BE49-F238E27FC236}">
                    <a16:creationId xmlns:a16="http://schemas.microsoft.com/office/drawing/2014/main" id="{1CFFE266-E87F-4E72-80D2-8E9DAAB181C2}"/>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1225A9AD-5873-4470-A536-6F0E0A14576A}"/>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DC544819-CAFE-406C-894B-2D10B3596C11}"/>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27F00C9F-6142-4BFE-B0B1-88D78F49CE75}"/>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8611D9A6-9E12-4C1F-A8F4-5EAC18697033}"/>
                  </a:ext>
                </a:extLst>
              </p:cNvPr>
              <p:cNvGrpSpPr/>
              <p:nvPr/>
            </p:nvGrpSpPr>
            <p:grpSpPr>
              <a:xfrm>
                <a:off x="-3226194" y="2414273"/>
                <a:ext cx="60967" cy="103132"/>
                <a:chOff x="-2796392" y="1123442"/>
                <a:chExt cx="120832" cy="104889"/>
              </a:xfrm>
            </p:grpSpPr>
            <p:sp>
              <p:nvSpPr>
                <p:cNvPr id="64" name="Rechthoek 63">
                  <a:extLst>
                    <a:ext uri="{FF2B5EF4-FFF2-40B4-BE49-F238E27FC236}">
                      <a16:creationId xmlns:a16="http://schemas.microsoft.com/office/drawing/2014/main" id="{E5E5C4D4-19DA-4E21-BFF4-7935CA0CA88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9BDFD6E-4330-42BF-8102-BAA80141935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C27CC730-0095-49A9-83E4-2F9BD9C3037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E67F7A19-F6A4-4091-BAF5-0734E88D3D3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37A80B82-17B4-47D7-9350-C0466A60929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DA0D9649-DDBD-400E-98ED-7591FFF5EBAE}"/>
                  </a:ext>
                </a:extLst>
              </p:cNvPr>
              <p:cNvGrpSpPr/>
              <p:nvPr/>
            </p:nvGrpSpPr>
            <p:grpSpPr>
              <a:xfrm>
                <a:off x="-3155473" y="2414273"/>
                <a:ext cx="60967" cy="103132"/>
                <a:chOff x="-2796392" y="1123442"/>
                <a:chExt cx="120832" cy="104889"/>
              </a:xfrm>
            </p:grpSpPr>
            <p:sp>
              <p:nvSpPr>
                <p:cNvPr id="59" name="Rechthoek 58">
                  <a:extLst>
                    <a:ext uri="{FF2B5EF4-FFF2-40B4-BE49-F238E27FC236}">
                      <a16:creationId xmlns:a16="http://schemas.microsoft.com/office/drawing/2014/main" id="{7BE5308E-36AD-4027-A26B-9CD6F1EB6AE0}"/>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3976F8AA-3C46-42F5-B010-0EBAF2421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42742E91-F0FE-49DA-8568-1CAC6AC7CF18}"/>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13F08AD5-48B4-4FF6-81AB-42050A5BBBD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529C08ED-C00F-4ED7-A55F-6040DF6AC4CD}"/>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26A5CCAE-348D-4E1D-8F7D-AA5823D7D914}"/>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06A9FD19-E394-4322-858C-30030CA15D89}"/>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E9E95765-1E79-4AD0-AA46-21597292016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BD98C815-CAE3-4C23-8D04-90188D7CE805}"/>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0051BFD8-5CD7-4B5B-8E74-977E542C9A1E}"/>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F0E21C5E-B2B0-402D-A5DE-9C28FA54FC33}"/>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61F26BD-B04D-4C9B-8198-3C97AB9B069D}"/>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57E7F680-4FDC-4D89-A450-6C18E6B1DAB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169E0D4-B6F7-415B-9256-FC1D55A45D2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D8F5ABDA-2A5D-4316-9BDD-44696A4937B4}"/>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5D3746FA-0BFE-4ECB-8BE3-E00568CEEE24}"/>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Vrije vorm 81">
                <a:extLst>
                  <a:ext uri="{FF2B5EF4-FFF2-40B4-BE49-F238E27FC236}">
                    <a16:creationId xmlns:a16="http://schemas.microsoft.com/office/drawing/2014/main" id="{4BC1CD8E-9231-49F5-873C-540442FE9B1C}"/>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8" name="Rechte verbindingslijn 37">
                <a:extLst>
                  <a:ext uri="{FF2B5EF4-FFF2-40B4-BE49-F238E27FC236}">
                    <a16:creationId xmlns:a16="http://schemas.microsoft.com/office/drawing/2014/main" id="{5807C672-B718-496F-88C8-B448426F577C}"/>
                  </a:ext>
                </a:extLst>
              </p:cNvPr>
              <p:cNvCxnSpPr>
                <a:cxnSpLocks/>
                <a:stCxn id="16"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189782EB-73DC-45AA-A66F-54209804702B}"/>
                  </a:ext>
                </a:extLst>
              </p:cNvPr>
              <p:cNvCxnSpPr>
                <a:cxnSpLocks/>
                <a:stCxn id="15"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0" name="Textfield placeholder">
                <a:extLst>
                  <a:ext uri="{FF2B5EF4-FFF2-40B4-BE49-F238E27FC236}">
                    <a16:creationId xmlns:a16="http://schemas.microsoft.com/office/drawing/2014/main" id="{F7FF2F58-0430-40AB-BFAE-10F2C97E20A7}"/>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1" name="Textfield placeholder">
                <a:extLst>
                  <a:ext uri="{FF2B5EF4-FFF2-40B4-BE49-F238E27FC236}">
                    <a16:creationId xmlns:a16="http://schemas.microsoft.com/office/drawing/2014/main" id="{3B9939BA-9532-4EF1-A3CE-34D76EA8BDFD}"/>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2" name="Textfield placeholder">
                <a:extLst>
                  <a:ext uri="{FF2B5EF4-FFF2-40B4-BE49-F238E27FC236}">
                    <a16:creationId xmlns:a16="http://schemas.microsoft.com/office/drawing/2014/main" id="{852C5FA1-E586-44FE-AC4C-9010380D986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3" name="Afgeronde rechthoek 67">
                <a:extLst>
                  <a:ext uri="{FF2B5EF4-FFF2-40B4-BE49-F238E27FC236}">
                    <a16:creationId xmlns:a16="http://schemas.microsoft.com/office/drawing/2014/main" id="{47183E05-7E78-404D-AC78-0C6479F76DEB}"/>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4" name="Vrije vorm 68">
                <a:extLst>
                  <a:ext uri="{FF2B5EF4-FFF2-40B4-BE49-F238E27FC236}">
                    <a16:creationId xmlns:a16="http://schemas.microsoft.com/office/drawing/2014/main" id="{58C1F76E-7D00-498E-AD98-9BED7CF796D3}"/>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5" name="Rechte verbindingslijn 44">
                <a:extLst>
                  <a:ext uri="{FF2B5EF4-FFF2-40B4-BE49-F238E27FC236}">
                    <a16:creationId xmlns:a16="http://schemas.microsoft.com/office/drawing/2014/main" id="{402B1D4B-17D6-4368-8129-969618F36CE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6" name="Groep 45">
                <a:extLst>
                  <a:ext uri="{FF2B5EF4-FFF2-40B4-BE49-F238E27FC236}">
                    <a16:creationId xmlns:a16="http://schemas.microsoft.com/office/drawing/2014/main" id="{E00C4E9D-8C2E-45DC-967C-1A925F031854}"/>
                  </a:ext>
                </a:extLst>
              </p:cNvPr>
              <p:cNvGrpSpPr/>
              <p:nvPr userDrawn="1"/>
            </p:nvGrpSpPr>
            <p:grpSpPr>
              <a:xfrm flipH="1">
                <a:off x="-2613177" y="1836300"/>
                <a:ext cx="313472" cy="324076"/>
                <a:chOff x="-2613177" y="1836300"/>
                <a:chExt cx="313472" cy="324076"/>
              </a:xfrm>
            </p:grpSpPr>
            <p:sp>
              <p:nvSpPr>
                <p:cNvPr id="47" name="Afgeronde rechthoek 69">
                  <a:extLst>
                    <a:ext uri="{FF2B5EF4-FFF2-40B4-BE49-F238E27FC236}">
                      <a16:creationId xmlns:a16="http://schemas.microsoft.com/office/drawing/2014/main" id="{3B4DD133-C6C2-40D3-9202-7325949468E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DDD9B0C8-9BED-4EAF-BB17-E364044736F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A0712967-1E3F-4E63-B08D-A2809519A540}"/>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81727C69-EA7B-4D91-ABB0-24B41B7D482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24AE8A33-EB16-4FF0-B93C-F6D8D5B3C3D4}"/>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8EA114CC-552E-450F-9CA8-01F4C17A955D}"/>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394D2DE-54A8-487F-8C5C-61343928D24E}"/>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C8424887-8401-4C99-B4B6-156E3636AA83}"/>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76726924-02CB-4274-AF06-3A648841CA4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9556F953-25C1-4FD5-AE67-3EA14F11FF84}"/>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1639A616-89D4-4CA9-943C-3E0DFAAF4EE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Vrije vorm 81">
                  <a:extLst>
                    <a:ext uri="{FF2B5EF4-FFF2-40B4-BE49-F238E27FC236}">
                      <a16:creationId xmlns:a16="http://schemas.microsoft.com/office/drawing/2014/main" id="{BA384A48-5EC0-45CB-AD97-F51B76B16C87}"/>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8" name="Tijdelijke aanduiding voor tekst 2">
              <a:extLst>
                <a:ext uri="{FF2B5EF4-FFF2-40B4-BE49-F238E27FC236}">
                  <a16:creationId xmlns:a16="http://schemas.microsoft.com/office/drawing/2014/main" id="{80FE36C0-9649-4F8F-BADD-E9C9762DD62F}"/>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9" name="Tijdelijke aanduiding voor tekst 2">
              <a:extLst>
                <a:ext uri="{FF2B5EF4-FFF2-40B4-BE49-F238E27FC236}">
                  <a16:creationId xmlns:a16="http://schemas.microsoft.com/office/drawing/2014/main" id="{2285D18C-11E6-40AD-981A-A0ECCD69CB9E}"/>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9" name="Groep 68">
            <a:extLst>
              <a:ext uri="{FF2B5EF4-FFF2-40B4-BE49-F238E27FC236}">
                <a16:creationId xmlns:a16="http://schemas.microsoft.com/office/drawing/2014/main" id="{93C3697D-1DC2-4298-9664-3018648692A6}"/>
              </a:ext>
            </a:extLst>
          </p:cNvPr>
          <p:cNvGrpSpPr/>
          <p:nvPr userDrawn="1"/>
        </p:nvGrpSpPr>
        <p:grpSpPr>
          <a:xfrm>
            <a:off x="-3553318" y="330222"/>
            <a:ext cx="3385296" cy="4365191"/>
            <a:chOff x="-3553318" y="1861361"/>
            <a:chExt cx="3385296" cy="4365191"/>
          </a:xfrm>
        </p:grpSpPr>
        <p:sp>
          <p:nvSpPr>
            <p:cNvPr id="70" name="Rechthoek 69">
              <a:extLst>
                <a:ext uri="{FF2B5EF4-FFF2-40B4-BE49-F238E27FC236}">
                  <a16:creationId xmlns:a16="http://schemas.microsoft.com/office/drawing/2014/main" id="{2DA02B95-6D9F-4934-8600-E447248586CF}"/>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1" name="Rechte verbindingslijn 70">
              <a:extLst>
                <a:ext uri="{FF2B5EF4-FFF2-40B4-BE49-F238E27FC236}">
                  <a16:creationId xmlns:a16="http://schemas.microsoft.com/office/drawing/2014/main" id="{EB6D6B00-C420-41EF-B86B-7B2A660FA51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2" name="Tekstvak 71">
              <a:extLst>
                <a:ext uri="{FF2B5EF4-FFF2-40B4-BE49-F238E27FC236}">
                  <a16:creationId xmlns:a16="http://schemas.microsoft.com/office/drawing/2014/main" id="{607B4353-DECB-4F89-8FB8-130233E07720}"/>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3" name="Groep 72">
            <a:extLst>
              <a:ext uri="{FF2B5EF4-FFF2-40B4-BE49-F238E27FC236}">
                <a16:creationId xmlns:a16="http://schemas.microsoft.com/office/drawing/2014/main" id="{BE9378CA-414A-4A13-8B46-AB66A5BFF534}"/>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8B95D381-F23E-49FD-B33E-F0848886E73D}"/>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31DAEDEE-D660-462C-B8DC-4B3C8B8A20C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6D62BFB4-75F3-4C4E-A6B1-618BB01218B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7" name="Tekstvak 76">
              <a:extLst>
                <a:ext uri="{FF2B5EF4-FFF2-40B4-BE49-F238E27FC236}">
                  <a16:creationId xmlns:a16="http://schemas.microsoft.com/office/drawing/2014/main" id="{D71402A5-8E89-4539-8F64-CECEE4BD564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8" name="Tekstvak 77">
              <a:extLst>
                <a:ext uri="{FF2B5EF4-FFF2-40B4-BE49-F238E27FC236}">
                  <a16:creationId xmlns:a16="http://schemas.microsoft.com/office/drawing/2014/main" id="{9A315A65-3DBC-4FF7-9948-59804EB2581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9" name="Tekstvak 78">
              <a:extLst>
                <a:ext uri="{FF2B5EF4-FFF2-40B4-BE49-F238E27FC236}">
                  <a16:creationId xmlns:a16="http://schemas.microsoft.com/office/drawing/2014/main" id="{51A9F57F-2E5B-4476-9DEE-A67BFEF494D9}"/>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0" name="Groep 79">
              <a:extLst>
                <a:ext uri="{FF2B5EF4-FFF2-40B4-BE49-F238E27FC236}">
                  <a16:creationId xmlns:a16="http://schemas.microsoft.com/office/drawing/2014/main" id="{F3823F1E-6426-402F-9386-249F24D6097E}"/>
                </a:ext>
              </a:extLst>
            </p:cNvPr>
            <p:cNvGrpSpPr/>
            <p:nvPr userDrawn="1"/>
          </p:nvGrpSpPr>
          <p:grpSpPr>
            <a:xfrm>
              <a:off x="-5020889" y="4423058"/>
              <a:ext cx="250379" cy="249771"/>
              <a:chOff x="-706740" y="145633"/>
              <a:chExt cx="250379" cy="249771"/>
            </a:xfrm>
          </p:grpSpPr>
          <p:sp>
            <p:nvSpPr>
              <p:cNvPr id="99" name="Rechthoek 98">
                <a:extLst>
                  <a:ext uri="{FF2B5EF4-FFF2-40B4-BE49-F238E27FC236}">
                    <a16:creationId xmlns:a16="http://schemas.microsoft.com/office/drawing/2014/main" id="{41FFE626-40CA-47A4-828F-A5BC3EE0F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Gelijkbenige driehoek 128">
                <a:extLst>
                  <a:ext uri="{FF2B5EF4-FFF2-40B4-BE49-F238E27FC236}">
                    <a16:creationId xmlns:a16="http://schemas.microsoft.com/office/drawing/2014/main" id="{35AF8891-E260-4D71-897B-B4ED6C9F63D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Ovaal 100">
                <a:extLst>
                  <a:ext uri="{FF2B5EF4-FFF2-40B4-BE49-F238E27FC236}">
                    <a16:creationId xmlns:a16="http://schemas.microsoft.com/office/drawing/2014/main" id="{80EC0D7D-1BA1-4104-8E5E-B0EA6067E31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901489A2-FF6A-4C8A-8BCF-6E12C9433AA3}"/>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3" name="Rechte verbindingslijn 102">
                <a:extLst>
                  <a:ext uri="{FF2B5EF4-FFF2-40B4-BE49-F238E27FC236}">
                    <a16:creationId xmlns:a16="http://schemas.microsoft.com/office/drawing/2014/main" id="{D70AFA8D-AE58-4B3E-8143-75E3F4AAE6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1" name="Groep 80">
              <a:extLst>
                <a:ext uri="{FF2B5EF4-FFF2-40B4-BE49-F238E27FC236}">
                  <a16:creationId xmlns:a16="http://schemas.microsoft.com/office/drawing/2014/main" id="{CF4E0C8D-41EE-4E3E-AED6-595FFCB055B7}"/>
                </a:ext>
              </a:extLst>
            </p:cNvPr>
            <p:cNvGrpSpPr/>
            <p:nvPr userDrawn="1"/>
          </p:nvGrpSpPr>
          <p:grpSpPr>
            <a:xfrm>
              <a:off x="-4668802" y="4423057"/>
              <a:ext cx="252000" cy="216024"/>
              <a:chOff x="-932185" y="5325334"/>
              <a:chExt cx="252000" cy="216024"/>
            </a:xfrm>
          </p:grpSpPr>
          <p:sp>
            <p:nvSpPr>
              <p:cNvPr id="82" name="Rechthoek 81">
                <a:extLst>
                  <a:ext uri="{FF2B5EF4-FFF2-40B4-BE49-F238E27FC236}">
                    <a16:creationId xmlns:a16="http://schemas.microsoft.com/office/drawing/2014/main" id="{5F7213CB-441A-4744-92D8-F7BAD057B2D2}"/>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3" name="Groep 82">
                <a:extLst>
                  <a:ext uri="{FF2B5EF4-FFF2-40B4-BE49-F238E27FC236}">
                    <a16:creationId xmlns:a16="http://schemas.microsoft.com/office/drawing/2014/main" id="{3CF0B679-9264-4106-829C-93F477D64A28}"/>
                  </a:ext>
                </a:extLst>
              </p:cNvPr>
              <p:cNvGrpSpPr/>
              <p:nvPr userDrawn="1"/>
            </p:nvGrpSpPr>
            <p:grpSpPr>
              <a:xfrm>
                <a:off x="-925512" y="5325900"/>
                <a:ext cx="241658" cy="36000"/>
                <a:chOff x="-964435" y="5325900"/>
                <a:chExt cx="241658" cy="36000"/>
              </a:xfrm>
            </p:grpSpPr>
            <p:sp>
              <p:nvSpPr>
                <p:cNvPr id="92" name="Rechthoek 91">
                  <a:extLst>
                    <a:ext uri="{FF2B5EF4-FFF2-40B4-BE49-F238E27FC236}">
                      <a16:creationId xmlns:a16="http://schemas.microsoft.com/office/drawing/2014/main" id="{3FFBB85C-078F-4DF5-A788-BCD2BF754965}"/>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945D06D8-9BFD-4BA7-95AA-DE140501C7E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34CFA69-FCFE-4142-8224-54147AB9BAB7}"/>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99056417-3201-46D9-83F1-C5B1F9EFE93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229CADE5-C692-4BC5-B661-25524C41884C}"/>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BBF395A5-AA3E-49BC-8C97-A384C8E5655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3F8BFF0-2DA6-4FBD-810F-F0F4222862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4" name="Groep 83">
                <a:extLst>
                  <a:ext uri="{FF2B5EF4-FFF2-40B4-BE49-F238E27FC236}">
                    <a16:creationId xmlns:a16="http://schemas.microsoft.com/office/drawing/2014/main" id="{8178D10A-65CD-4D91-85BC-2283759A8C07}"/>
                  </a:ext>
                </a:extLst>
              </p:cNvPr>
              <p:cNvGrpSpPr/>
              <p:nvPr userDrawn="1"/>
            </p:nvGrpSpPr>
            <p:grpSpPr>
              <a:xfrm>
                <a:off x="-925512" y="5502593"/>
                <a:ext cx="241658" cy="36000"/>
                <a:chOff x="-964435" y="5325900"/>
                <a:chExt cx="241658" cy="36000"/>
              </a:xfrm>
            </p:grpSpPr>
            <p:sp>
              <p:nvSpPr>
                <p:cNvPr id="85" name="Rechthoek 84">
                  <a:extLst>
                    <a:ext uri="{FF2B5EF4-FFF2-40B4-BE49-F238E27FC236}">
                      <a16:creationId xmlns:a16="http://schemas.microsoft.com/office/drawing/2014/main" id="{C0953F2C-971D-4432-9ADE-A2218290177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716A0000-5AD4-4FF1-981E-DB1241A0314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15B948F7-CC66-4A46-970D-D24C77E6E0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780D72FE-1A69-4FF9-ABE9-3E5990CAA509}"/>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15E9ADF0-3E7C-46EC-975C-187EBDB8F9F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233C62C8-CF72-4793-8BBF-E974EC0ACBA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0C759279-6EB7-444C-B8C6-EEDE29BF0AC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48684569"/>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a:t>
            </a:r>
            <a:r>
              <a:rPr lang="nl-NL" err="1"/>
              <a:t>diagramdia</a:t>
            </a:r>
            <a:r>
              <a:rPr lang="nl-NL"/>
              <a:t>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hasCustomPrompt="1"/>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1200"/>
            </a:lvl1pPr>
          </a:lstStyle>
          <a:p>
            <a:r>
              <a:rPr lang="nl-BE"/>
              <a:t>Voeg hier een icoon in (zie laatste dia)</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hasCustomPrompt="1"/>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hasCustomPrompt="1"/>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hasCustomPrompt="1"/>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nl-NL"/>
              <a:t>Klik om de tekst te bewerken</a:t>
            </a:r>
          </a:p>
        </p:txBody>
      </p:sp>
    </p:spTree>
    <p:extLst>
      <p:ext uri="{BB962C8B-B14F-4D97-AF65-F5344CB8AC3E}">
        <p14:creationId xmlns:p14="http://schemas.microsoft.com/office/powerpoint/2010/main" val="3688561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t>
            </a:r>
            <a:r>
              <a:rPr lang="nl-BE" err="1"/>
              <a:t>agendadia</a:t>
            </a:r>
            <a:r>
              <a:rPr lang="nl-BE"/>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Tree>
    <p:extLst>
      <p:ext uri="{BB962C8B-B14F-4D97-AF65-F5344CB8AC3E}">
        <p14:creationId xmlns:p14="http://schemas.microsoft.com/office/powerpoint/2010/main" val="3428203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hasCustomPrompt="1"/>
          </p:nvPr>
        </p:nvSpPr>
        <p:spPr>
          <a:xfrm>
            <a:off x="0" y="2690813"/>
            <a:ext cx="12192000" cy="4167187"/>
          </a:xfrm>
          <a:solidFill>
            <a:schemeClr val="bg2"/>
          </a:solidFill>
        </p:spPr>
        <p:txBody>
          <a:bodyPr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afbeeldingsicoon om een afbeelding toe te voegen of klik bovenaan op ‘Invoegen’ &gt; ‘Afbeeldingen’. Om een nieuwe foto in te voegen, verwijder je best de huidige en begin je terug bij stap 1.</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1802548"/>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t>
            </a:r>
            <a:r>
              <a:rPr lang="nl-BE" err="1"/>
              <a:t>agendadia</a:t>
            </a:r>
            <a:r>
              <a:rPr lang="nl-BE"/>
              <a:t> met 6 agendapunten, klik om de titel te bewerken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078952"/>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553515"/>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2829919"/>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304482"/>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580886"/>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055449"/>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331853"/>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4806416"/>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082820"/>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5" name="Tijdelijke aanduiding voor tekst 47">
            <a:extLst>
              <a:ext uri="{FF2B5EF4-FFF2-40B4-BE49-F238E27FC236}">
                <a16:creationId xmlns:a16="http://schemas.microsoft.com/office/drawing/2014/main" id="{82B3DDE8-8773-4390-AEF7-0F4AE074CB6B}"/>
              </a:ext>
            </a:extLst>
          </p:cNvPr>
          <p:cNvSpPr>
            <a:spLocks noGrp="1"/>
          </p:cNvSpPr>
          <p:nvPr>
            <p:ph type="body" sz="quarter" idx="21" hasCustomPrompt="1"/>
          </p:nvPr>
        </p:nvSpPr>
        <p:spPr>
          <a:xfrm>
            <a:off x="371475" y="555738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7" name="Tijdelijke aanduiding voor tekst 47">
            <a:extLst>
              <a:ext uri="{FF2B5EF4-FFF2-40B4-BE49-F238E27FC236}">
                <a16:creationId xmlns:a16="http://schemas.microsoft.com/office/drawing/2014/main" id="{03EE164E-F6B2-443F-9047-692884B74D99}"/>
              </a:ext>
            </a:extLst>
          </p:cNvPr>
          <p:cNvSpPr>
            <a:spLocks noGrp="1"/>
          </p:cNvSpPr>
          <p:nvPr>
            <p:ph type="body" sz="quarter" idx="22"/>
          </p:nvPr>
        </p:nvSpPr>
        <p:spPr>
          <a:xfrm rot="5400000">
            <a:off x="1063078" y="583378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2" name="Tijdelijke aanduiding voor afbeelding 3">
            <a:extLst>
              <a:ext uri="{FF2B5EF4-FFF2-40B4-BE49-F238E27FC236}">
                <a16:creationId xmlns:a16="http://schemas.microsoft.com/office/drawing/2014/main" id="{5C49C5AD-52C4-457D-B636-87BA9E75218C}"/>
              </a:ext>
            </a:extLst>
          </p:cNvPr>
          <p:cNvSpPr>
            <a:spLocks noGrp="1"/>
          </p:cNvSpPr>
          <p:nvPr>
            <p:ph type="pic" sz="quarter" idx="23" hasCustomPrompt="1"/>
          </p:nvPr>
        </p:nvSpPr>
        <p:spPr>
          <a:xfrm>
            <a:off x="630098" y="1929522"/>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8" name="Tijdelijke aanduiding voor afbeelding 3">
            <a:extLst>
              <a:ext uri="{FF2B5EF4-FFF2-40B4-BE49-F238E27FC236}">
                <a16:creationId xmlns:a16="http://schemas.microsoft.com/office/drawing/2014/main" id="{76D599AA-B0F3-4720-AEF9-8E0F1788B449}"/>
              </a:ext>
            </a:extLst>
          </p:cNvPr>
          <p:cNvSpPr>
            <a:spLocks noGrp="1"/>
          </p:cNvSpPr>
          <p:nvPr>
            <p:ph type="pic" sz="quarter" idx="24" hasCustomPrompt="1"/>
          </p:nvPr>
        </p:nvSpPr>
        <p:spPr>
          <a:xfrm>
            <a:off x="630098" y="266791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29" name="Tijdelijke aanduiding voor afbeelding 3">
            <a:extLst>
              <a:ext uri="{FF2B5EF4-FFF2-40B4-BE49-F238E27FC236}">
                <a16:creationId xmlns:a16="http://schemas.microsoft.com/office/drawing/2014/main" id="{773E44A8-3F86-445E-8D2F-38B70007750C}"/>
              </a:ext>
            </a:extLst>
          </p:cNvPr>
          <p:cNvSpPr>
            <a:spLocks noGrp="1"/>
          </p:cNvSpPr>
          <p:nvPr>
            <p:ph type="pic" sz="quarter" idx="25" hasCustomPrompt="1"/>
          </p:nvPr>
        </p:nvSpPr>
        <p:spPr>
          <a:xfrm>
            <a:off x="630098" y="3442529"/>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0" name="Tijdelijke aanduiding voor afbeelding 3">
            <a:extLst>
              <a:ext uri="{FF2B5EF4-FFF2-40B4-BE49-F238E27FC236}">
                <a16:creationId xmlns:a16="http://schemas.microsoft.com/office/drawing/2014/main" id="{987E3D8E-2FC2-4375-A461-262FB89772E6}"/>
              </a:ext>
            </a:extLst>
          </p:cNvPr>
          <p:cNvSpPr>
            <a:spLocks noGrp="1"/>
          </p:cNvSpPr>
          <p:nvPr>
            <p:ph type="pic" sz="quarter" idx="26" hasCustomPrompt="1"/>
          </p:nvPr>
        </p:nvSpPr>
        <p:spPr>
          <a:xfrm>
            <a:off x="630098" y="417906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1" name="Tijdelijke aanduiding voor afbeelding 3">
            <a:extLst>
              <a:ext uri="{FF2B5EF4-FFF2-40B4-BE49-F238E27FC236}">
                <a16:creationId xmlns:a16="http://schemas.microsoft.com/office/drawing/2014/main" id="{99DF4195-5A31-439F-AB6B-605AF88E9F18}"/>
              </a:ext>
            </a:extLst>
          </p:cNvPr>
          <p:cNvSpPr>
            <a:spLocks noGrp="1"/>
          </p:cNvSpPr>
          <p:nvPr>
            <p:ph type="pic" sz="quarter" idx="27" hasCustomPrompt="1"/>
          </p:nvPr>
        </p:nvSpPr>
        <p:spPr>
          <a:xfrm>
            <a:off x="630098" y="4926237"/>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
        <p:nvSpPr>
          <p:cNvPr id="32" name="Tijdelijke aanduiding voor afbeelding 3">
            <a:extLst>
              <a:ext uri="{FF2B5EF4-FFF2-40B4-BE49-F238E27FC236}">
                <a16:creationId xmlns:a16="http://schemas.microsoft.com/office/drawing/2014/main" id="{530106C9-2041-4196-93BE-3B35ECB245F8}"/>
              </a:ext>
            </a:extLst>
          </p:cNvPr>
          <p:cNvSpPr>
            <a:spLocks noGrp="1"/>
          </p:cNvSpPr>
          <p:nvPr>
            <p:ph type="pic" sz="quarter" idx="28" hasCustomPrompt="1"/>
          </p:nvPr>
        </p:nvSpPr>
        <p:spPr>
          <a:xfrm>
            <a:off x="630098" y="5683608"/>
            <a:ext cx="336357" cy="336357"/>
          </a:xfrm>
        </p:spPr>
        <p:txBody>
          <a:bodyPr anchor="ctr"/>
          <a:lstStyle>
            <a:lvl1pPr marL="0" indent="0" algn="ctr">
              <a:buFont typeface="Arial" panose="020B0604020202020204" pitchFamily="34" charset="0"/>
              <a:buNone/>
              <a:defRPr sz="600"/>
            </a:lvl1pPr>
          </a:lstStyle>
          <a:p>
            <a:r>
              <a:rPr lang="nl-BE"/>
              <a:t>Voeg hier een icoon in (zie laatste dia)</a:t>
            </a:r>
          </a:p>
        </p:txBody>
      </p:sp>
    </p:spTree>
    <p:extLst>
      <p:ext uri="{BB962C8B-B14F-4D97-AF65-F5344CB8AC3E}">
        <p14:creationId xmlns:p14="http://schemas.microsoft.com/office/powerpoint/2010/main" val="3549380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_4">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3375705"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6368483"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9361261"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93452"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4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9345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338272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637199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9361261"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664010"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563345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862851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nl-NL"/>
              <a:t>Klikken om de tekststijl van het model te bewerken</a:t>
            </a:r>
          </a:p>
        </p:txBody>
      </p:sp>
    </p:spTree>
    <p:extLst>
      <p:ext uri="{BB962C8B-B14F-4D97-AF65-F5344CB8AC3E}">
        <p14:creationId xmlns:p14="http://schemas.microsoft.com/office/powerpoint/2010/main" val="4216657744"/>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5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2784180"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20744"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nl-NL"/>
              <a:t>Klikken om de tekststijl van het model te bewerken</a:t>
            </a:r>
          </a:p>
        </p:txBody>
      </p:sp>
    </p:spTree>
    <p:extLst>
      <p:ext uri="{BB962C8B-B14F-4D97-AF65-F5344CB8AC3E}">
        <p14:creationId xmlns:p14="http://schemas.microsoft.com/office/powerpoint/2010/main" val="25524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icoon om een afbeelding toe te voegen of klik bovenaan op ‘Invoegen’ &gt; ‘Afbeeldingen’.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1056725"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687127" y="4259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4919042" y="2102484"/>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5552590" y="4277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8782067"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9486333" y="4211689"/>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0A96C44E-73DC-4282-B661-8E59BBAE7320}"/>
              </a:ext>
            </a:extLst>
          </p:cNvPr>
          <p:cNvSpPr>
            <a:spLocks noGrp="1"/>
          </p:cNvSpPr>
          <p:nvPr>
            <p:ph type="pic" sz="quarter" idx="19" hasCustomPrompt="1"/>
          </p:nvPr>
        </p:nvSpPr>
        <p:spPr>
          <a:xfrm>
            <a:off x="165448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4" name="Tijdelijke aanduiding voor afbeelding 3">
            <a:extLst>
              <a:ext uri="{FF2B5EF4-FFF2-40B4-BE49-F238E27FC236}">
                <a16:creationId xmlns:a16="http://schemas.microsoft.com/office/drawing/2014/main" id="{649FDC80-848D-438C-9A44-C31962BD2038}"/>
              </a:ext>
            </a:extLst>
          </p:cNvPr>
          <p:cNvSpPr>
            <a:spLocks noGrp="1"/>
          </p:cNvSpPr>
          <p:nvPr>
            <p:ph type="pic" sz="quarter" idx="20" hasCustomPrompt="1"/>
          </p:nvPr>
        </p:nvSpPr>
        <p:spPr>
          <a:xfrm>
            <a:off x="5516800" y="2789748"/>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9FF4E0B8-4B1A-4F6C-9FD8-EA79736BF8D7}"/>
              </a:ext>
            </a:extLst>
          </p:cNvPr>
          <p:cNvSpPr>
            <a:spLocks noGrp="1"/>
          </p:cNvSpPr>
          <p:nvPr>
            <p:ph type="pic" sz="quarter" idx="21" hasCustomPrompt="1"/>
          </p:nvPr>
        </p:nvSpPr>
        <p:spPr>
          <a:xfrm>
            <a:off x="948633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Rechthoek 17">
            <a:extLst>
              <a:ext uri="{FF2B5EF4-FFF2-40B4-BE49-F238E27FC236}">
                <a16:creationId xmlns:a16="http://schemas.microsoft.com/office/drawing/2014/main" id="{E8E0580E-2006-4D5F-A75E-0B0B3816E44F}"/>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19" name="Rechte verbindingslijn 18">
            <a:extLst>
              <a:ext uri="{FF2B5EF4-FFF2-40B4-BE49-F238E27FC236}">
                <a16:creationId xmlns:a16="http://schemas.microsoft.com/office/drawing/2014/main" id="{AEAC69DF-E9E3-46C4-8E31-B6920A7CE9F5}"/>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0" name="Tekstvak 19">
            <a:extLst>
              <a:ext uri="{FF2B5EF4-FFF2-40B4-BE49-F238E27FC236}">
                <a16:creationId xmlns:a16="http://schemas.microsoft.com/office/drawing/2014/main" id="{56C69634-2331-420A-83D9-B36800145E33}"/>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1" name="Tijdelijke aanduiding voor tekst 11">
            <a:extLst>
              <a:ext uri="{FF2B5EF4-FFF2-40B4-BE49-F238E27FC236}">
                <a16:creationId xmlns:a16="http://schemas.microsoft.com/office/drawing/2014/main" id="{9B923CEF-F0EE-4FE6-BC26-BC28CE15739B}"/>
              </a:ext>
            </a:extLst>
          </p:cNvPr>
          <p:cNvSpPr>
            <a:spLocks noGrp="1"/>
          </p:cNvSpPr>
          <p:nvPr>
            <p:ph type="body" sz="quarter" idx="23"/>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2" name="Tijdelijke aanduiding voor tekst 11">
            <a:extLst>
              <a:ext uri="{FF2B5EF4-FFF2-40B4-BE49-F238E27FC236}">
                <a16:creationId xmlns:a16="http://schemas.microsoft.com/office/drawing/2014/main" id="{9C6881B5-DD8B-41F9-99F3-F811419D1D0A}"/>
              </a:ext>
            </a:extLst>
          </p:cNvPr>
          <p:cNvSpPr>
            <a:spLocks noGrp="1"/>
          </p:cNvSpPr>
          <p:nvPr>
            <p:ph type="body" sz="quarter" idx="24"/>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7241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icoon om een afbeelding toe te voegen of klik bovenaan op ‘Invoegen’ &gt; ‘Afbeeldingen’.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1056725"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687127" y="4259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4919042" y="2102484"/>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5552590" y="4277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8782067"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9486333" y="4211689"/>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4" name="Tijdelijke aanduiding voor afbeelding 3">
            <a:extLst>
              <a:ext uri="{FF2B5EF4-FFF2-40B4-BE49-F238E27FC236}">
                <a16:creationId xmlns:a16="http://schemas.microsoft.com/office/drawing/2014/main" id="{0A96C44E-73DC-4282-B661-8E59BBAE7320}"/>
              </a:ext>
            </a:extLst>
          </p:cNvPr>
          <p:cNvSpPr>
            <a:spLocks noGrp="1"/>
          </p:cNvSpPr>
          <p:nvPr>
            <p:ph type="pic" sz="quarter" idx="19" hasCustomPrompt="1"/>
          </p:nvPr>
        </p:nvSpPr>
        <p:spPr>
          <a:xfrm>
            <a:off x="165448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4" name="Tijdelijke aanduiding voor afbeelding 3">
            <a:extLst>
              <a:ext uri="{FF2B5EF4-FFF2-40B4-BE49-F238E27FC236}">
                <a16:creationId xmlns:a16="http://schemas.microsoft.com/office/drawing/2014/main" id="{649FDC80-848D-438C-9A44-C31962BD2038}"/>
              </a:ext>
            </a:extLst>
          </p:cNvPr>
          <p:cNvSpPr>
            <a:spLocks noGrp="1"/>
          </p:cNvSpPr>
          <p:nvPr>
            <p:ph type="pic" sz="quarter" idx="20" hasCustomPrompt="1"/>
          </p:nvPr>
        </p:nvSpPr>
        <p:spPr>
          <a:xfrm>
            <a:off x="5516800" y="2789748"/>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9FF4E0B8-4B1A-4F6C-9FD8-EA79736BF8D7}"/>
              </a:ext>
            </a:extLst>
          </p:cNvPr>
          <p:cNvSpPr>
            <a:spLocks noGrp="1"/>
          </p:cNvSpPr>
          <p:nvPr>
            <p:ph type="pic" sz="quarter" idx="21" hasCustomPrompt="1"/>
          </p:nvPr>
        </p:nvSpPr>
        <p:spPr>
          <a:xfrm>
            <a:off x="948633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Rechthoek 17">
            <a:extLst>
              <a:ext uri="{FF2B5EF4-FFF2-40B4-BE49-F238E27FC236}">
                <a16:creationId xmlns:a16="http://schemas.microsoft.com/office/drawing/2014/main" id="{E8E0580E-2006-4D5F-A75E-0B0B3816E44F}"/>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19" name="Rechte verbindingslijn 18">
            <a:extLst>
              <a:ext uri="{FF2B5EF4-FFF2-40B4-BE49-F238E27FC236}">
                <a16:creationId xmlns:a16="http://schemas.microsoft.com/office/drawing/2014/main" id="{AEAC69DF-E9E3-46C4-8E31-B6920A7CE9F5}"/>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0" name="Tekstvak 19">
            <a:extLst>
              <a:ext uri="{FF2B5EF4-FFF2-40B4-BE49-F238E27FC236}">
                <a16:creationId xmlns:a16="http://schemas.microsoft.com/office/drawing/2014/main" id="{56C69634-2331-420A-83D9-B36800145E33}"/>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1" name="Tijdelijke aanduiding voor tekst 11">
            <a:extLst>
              <a:ext uri="{FF2B5EF4-FFF2-40B4-BE49-F238E27FC236}">
                <a16:creationId xmlns:a16="http://schemas.microsoft.com/office/drawing/2014/main" id="{9B923CEF-F0EE-4FE6-BC26-BC28CE15739B}"/>
              </a:ext>
            </a:extLst>
          </p:cNvPr>
          <p:cNvSpPr>
            <a:spLocks noGrp="1"/>
          </p:cNvSpPr>
          <p:nvPr>
            <p:ph type="body" sz="quarter" idx="23"/>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2" name="Tijdelijke aanduiding voor tekst 11">
            <a:extLst>
              <a:ext uri="{FF2B5EF4-FFF2-40B4-BE49-F238E27FC236}">
                <a16:creationId xmlns:a16="http://schemas.microsoft.com/office/drawing/2014/main" id="{9C6881B5-DD8B-41F9-99F3-F811419D1D0A}"/>
              </a:ext>
            </a:extLst>
          </p:cNvPr>
          <p:cNvSpPr>
            <a:spLocks noGrp="1"/>
          </p:cNvSpPr>
          <p:nvPr>
            <p:ph type="body" sz="quarter" idx="24"/>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7241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el">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F6106860-672F-464C-9B56-B6542BE282EF}"/>
              </a:ext>
            </a:extLst>
          </p:cNvPr>
          <p:cNvSpPr>
            <a:spLocks noGrp="1"/>
          </p:cNvSpPr>
          <p:nvPr>
            <p:ph type="pic" sz="quarter" idx="13"/>
          </p:nvPr>
        </p:nvSpPr>
        <p:spPr>
          <a:xfrm>
            <a:off x="-3751" y="3160816"/>
            <a:ext cx="12195751" cy="3697184"/>
          </a:xfrm>
          <a:custGeom>
            <a:avLst/>
            <a:gdLst>
              <a:gd name="connsiteX0" fmla="*/ 0 w 12192000"/>
              <a:gd name="connsiteY0" fmla="*/ 0 h 3685646"/>
              <a:gd name="connsiteX1" fmla="*/ 12192000 w 12192000"/>
              <a:gd name="connsiteY1" fmla="*/ 0 h 3685646"/>
              <a:gd name="connsiteX2" fmla="*/ 12192000 w 12192000"/>
              <a:gd name="connsiteY2" fmla="*/ 0 h 3685646"/>
              <a:gd name="connsiteX3" fmla="*/ 12192000 w 12192000"/>
              <a:gd name="connsiteY3" fmla="*/ 3685646 h 3685646"/>
              <a:gd name="connsiteX4" fmla="*/ 0 w 12192000"/>
              <a:gd name="connsiteY4" fmla="*/ 3685646 h 3685646"/>
              <a:gd name="connsiteX5" fmla="*/ 0 w 12192000"/>
              <a:gd name="connsiteY5" fmla="*/ 0 h 3685646"/>
              <a:gd name="connsiteX0" fmla="*/ 32084 w 12224084"/>
              <a:gd name="connsiteY0" fmla="*/ 0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6" fmla="*/ 32084 w 12224084"/>
              <a:gd name="connsiteY6" fmla="*/ 0 h 3685646"/>
              <a:gd name="connsiteX0" fmla="*/ 0 w 12224084"/>
              <a:gd name="connsiteY0" fmla="*/ 962526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0" fmla="*/ 0 w 12195751"/>
              <a:gd name="connsiteY0" fmla="*/ 962526 h 3685646"/>
              <a:gd name="connsiteX1" fmla="*/ 12195751 w 12195751"/>
              <a:gd name="connsiteY1" fmla="*/ 0 h 3685646"/>
              <a:gd name="connsiteX2" fmla="*/ 12195751 w 12195751"/>
              <a:gd name="connsiteY2" fmla="*/ 0 h 3685646"/>
              <a:gd name="connsiteX3" fmla="*/ 12195751 w 12195751"/>
              <a:gd name="connsiteY3" fmla="*/ 3685646 h 3685646"/>
              <a:gd name="connsiteX4" fmla="*/ 3751 w 12195751"/>
              <a:gd name="connsiteY4" fmla="*/ 3685646 h 3685646"/>
              <a:gd name="connsiteX5" fmla="*/ 0 w 12195751"/>
              <a:gd name="connsiteY5" fmla="*/ 962526 h 36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751" h="3685646">
                <a:moveTo>
                  <a:pt x="0" y="962526"/>
                </a:moveTo>
                <a:lnTo>
                  <a:pt x="12195751" y="0"/>
                </a:lnTo>
                <a:lnTo>
                  <a:pt x="12195751" y="0"/>
                </a:lnTo>
                <a:lnTo>
                  <a:pt x="12195751" y="3685646"/>
                </a:lnTo>
                <a:lnTo>
                  <a:pt x="3751" y="3685646"/>
                </a:lnTo>
                <a:cubicBezTo>
                  <a:pt x="2501" y="2777939"/>
                  <a:pt x="1250" y="1870233"/>
                  <a:pt x="0" y="962526"/>
                </a:cubicBezTo>
                <a:close/>
              </a:path>
            </a:pathLst>
          </a:custGeom>
          <a:solidFill>
            <a:schemeClr val="bg2"/>
          </a:solidFill>
        </p:spPr>
        <p:txBody>
          <a:bodyPr anchor="ctr"/>
          <a:lstStyle>
            <a:lvl1pPr marL="0" indent="0" algn="ctr">
              <a:buNone/>
              <a:defRPr/>
            </a:lvl1pPr>
          </a:lstStyle>
          <a:p>
            <a:r>
              <a:rPr lang="nl-NL"/>
              <a:t>Klik op het pictogram als u een afbeelding wilt toevoegen</a:t>
            </a:r>
            <a:endParaRPr lang="en-GB"/>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5" y="594931"/>
            <a:ext cx="10182432" cy="1623660"/>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3260841"/>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10/05/2022</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2427517"/>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2844179"/>
            <a:ext cx="6344840" cy="316637"/>
          </a:xfrm>
        </p:spPr>
        <p:txBody>
          <a:bodyPr/>
          <a:lstStyle>
            <a:lvl1pPr marL="0" indent="0">
              <a:buNone/>
              <a:defRPr sz="2200"/>
            </a:lvl1pPr>
          </a:lstStyle>
          <a:p>
            <a:pPr lvl="0"/>
            <a:r>
              <a:rPr lang="nl-NL"/>
              <a:t>Overlegorgaan/ entiteit/ afdeling/ team</a:t>
            </a:r>
          </a:p>
        </p:txBody>
      </p:sp>
      <p:sp>
        <p:nvSpPr>
          <p:cNvPr id="14" name="Tijdelijke aanduiding voor tekst 11">
            <a:extLst>
              <a:ext uri="{FF2B5EF4-FFF2-40B4-BE49-F238E27FC236}">
                <a16:creationId xmlns:a16="http://schemas.microsoft.com/office/drawing/2014/main" id="{07C37E9D-A48B-487D-9E97-0660AB7B7EAB}"/>
              </a:ext>
            </a:extLst>
          </p:cNvPr>
          <p:cNvSpPr>
            <a:spLocks noGrp="1"/>
          </p:cNvSpPr>
          <p:nvPr>
            <p:ph type="body" sz="quarter" idx="14"/>
          </p:nvPr>
        </p:nvSpPr>
        <p:spPr>
          <a:xfrm>
            <a:off x="1026289" y="5778793"/>
            <a:ext cx="1620838" cy="772169"/>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16" name="Tijdelijke aanduiding voor tekst 11">
            <a:extLst>
              <a:ext uri="{FF2B5EF4-FFF2-40B4-BE49-F238E27FC236}">
                <a16:creationId xmlns:a16="http://schemas.microsoft.com/office/drawing/2014/main" id="{DD178694-AE67-49F7-ACAB-C99ADFC00CD3}"/>
              </a:ext>
            </a:extLst>
          </p:cNvPr>
          <p:cNvSpPr>
            <a:spLocks noGrp="1"/>
          </p:cNvSpPr>
          <p:nvPr>
            <p:ph type="body" sz="quarter" idx="16"/>
          </p:nvPr>
        </p:nvSpPr>
        <p:spPr>
          <a:xfrm>
            <a:off x="9591796" y="6023910"/>
            <a:ext cx="1620000" cy="31663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grpSp>
        <p:nvGrpSpPr>
          <p:cNvPr id="9" name="Groep 8">
            <a:extLst>
              <a:ext uri="{FF2B5EF4-FFF2-40B4-BE49-F238E27FC236}">
                <a16:creationId xmlns:a16="http://schemas.microsoft.com/office/drawing/2014/main" id="{5AF79CE4-6B23-4417-9A54-485B964EDFA7}"/>
              </a:ext>
            </a:extLst>
          </p:cNvPr>
          <p:cNvGrpSpPr/>
          <p:nvPr userDrawn="1"/>
        </p:nvGrpSpPr>
        <p:grpSpPr>
          <a:xfrm>
            <a:off x="-6865737" y="267572"/>
            <a:ext cx="3385298" cy="3438922"/>
            <a:chOff x="-3549710" y="1276353"/>
            <a:chExt cx="3385298" cy="3438922"/>
          </a:xfrm>
        </p:grpSpPr>
        <p:grpSp>
          <p:nvGrpSpPr>
            <p:cNvPr id="11" name="Groep 10">
              <a:extLst>
                <a:ext uri="{FF2B5EF4-FFF2-40B4-BE49-F238E27FC236}">
                  <a16:creationId xmlns:a16="http://schemas.microsoft.com/office/drawing/2014/main" id="{CB9E39F3-A248-413E-85EE-21404872C946}"/>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C1E5353A-42CA-4646-BC42-3F911AF89E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EB6DEFAE-0418-4881-8D18-0631033623F7}"/>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8BAE2A86-80F3-49D6-9D82-C96E03F8FDFD}"/>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F80B3880-C530-463E-8279-F727FE84C1D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82002D69-85D9-428A-BB09-58E12605810F}"/>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BCF80170-C532-4621-BE8E-FA50A1BA6C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A37B10E1-4DD1-44FB-9F1D-3B145B5184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792C44E4-5680-460B-AC54-0CBF643E39B3}"/>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6424707A-F280-4404-A6A9-4C097F613F9C}"/>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33E5ACCE-FFA5-4E31-A9B1-EFBCB3ABF176}"/>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B90E999D-8D08-4BAA-8131-BF945B79C6B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B1763B7D-0DDD-452D-BB11-F56990818346}"/>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EEF5D88D-1A94-4198-ABE7-5141B3F890CA}"/>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56777E7-F0B0-41F1-B91F-2FB8F6A8206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0DBCFFCD-12DD-4B7F-A6D3-D2294E8E323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A4090A3B-5E4E-48A9-9479-D7A9151F842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4DF8415C-1104-4178-92E1-E573151958D2}"/>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659473F7-D587-4B1E-9F4C-0E7531056D6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498E847B-6792-45C0-8EF9-8CC0A66640F1}"/>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3636EE5B-2C4E-461D-B42E-76C72593642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199B19C-81EE-411F-80CF-1B3E724047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8EC920E-3A88-4B5D-88EE-DC85B0B5C22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8C83483D-94AC-407C-99C6-CB60EE8C645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204C9C7-8722-4CB7-B23F-6603A9D7AA2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308AFA46-13DA-4501-8EF8-7EC3A13520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8D412DD5-57B7-4F01-96A0-1FD4C388D4C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47457D25-38DA-4CE1-B423-1DB798C695B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66028CF-BE44-4BAC-A1D2-B71A08465DA6}"/>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B6E43B8-2E25-4379-BCD4-BF3236C9E0A7}"/>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411B5C15-57F4-467D-B71C-07BC711E3E82}"/>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5827BC9E-79F7-4212-9095-FE4A6C5B0673}"/>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0C534265-E5FB-45A2-9094-726A773733C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FF6EEF-F518-4DC7-866B-8363A8E7534D}"/>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9160142-D26E-4428-892E-A2CCF9D80B5E}"/>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A74C904F-D2C3-4661-9E7F-F9DC255ED1F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D0EE4903-8B95-4F9D-BBB1-B7357980674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70170099-EB93-4FD0-B037-14E878F08870}"/>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1D29379-E407-4458-8ACC-99FA7AE346B5}"/>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23E9FA52-B93F-45B2-990A-7B3F342D7CF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60209E20-9216-43E5-AF61-4F8741A0EAD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52025338-9BA9-4B75-95DC-A5CA277AA8D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0DF29BB-7E8D-4017-BCD0-871370A1ED6D}"/>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B8FD592D-5F2E-410F-8AE3-6D301C53BB8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1E18D00C-AAA5-4F63-BD17-A509FCE2C6D8}"/>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57D4C74C-DD63-47A8-9FB8-CF1BE33C693C}"/>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0CE5EC25-5833-4677-9AF0-BD6EF0E173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07A413E1-F715-4A10-8039-01B376D5B6C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7DF924FA-76B8-4402-8724-3AA92540FA72}"/>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A3C1C1A8-842F-4731-A00D-8A4BC4B497A6}"/>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38253F5-369D-4688-B8B3-6BAD73677CBD}"/>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01A46908-D33B-497B-B364-7EEF794A4A5E}"/>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E5ACFC3E-A3CE-4F8D-A6B4-927545A32EE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91773A2F-ACA9-4D3F-B2FA-199ADE45EB4C}"/>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766B0088-7651-4790-AC8C-2F6202E54C05}"/>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68804DD9-7C30-4AE7-9344-C7C114E90547}"/>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9E447AE8-08C5-49D3-B3CF-D40500A6D20C}"/>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C4D34406-9511-4ED7-B93C-310155E3FF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 name="Tijdelijke aanduiding voor tekst 2">
              <a:extLst>
                <a:ext uri="{FF2B5EF4-FFF2-40B4-BE49-F238E27FC236}">
                  <a16:creationId xmlns:a16="http://schemas.microsoft.com/office/drawing/2014/main" id="{ACFFE5C8-AA63-49D1-B410-92CCAE18C552}"/>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7E16BBF6-19B4-4D4B-B58A-310D4A23FCCD}"/>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27EF3CD9-91F3-4B3B-97A1-3FC59A92B2EC}"/>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456384D4-1BB1-439F-8CBE-06967B00B4E8}"/>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0129BA54-FC8A-44C9-A9FA-58C5DFAAF823}"/>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189FB989-F318-405F-8CC1-924C3E369489}"/>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55CAEAFF-66A2-48A5-90EA-26FABD61139C}"/>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22002DAD-EF4E-4C13-81D7-B0758FE82597}"/>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0BBC905D-F3A9-4C51-8DF9-5B3B1AD52A0D}"/>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9F03024D-832B-4972-A17E-1C774A9F24C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D9449159-F2C7-487C-BCC8-9E88D0540105}"/>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14478D1B-6603-4989-BF7A-E67DD65928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ECCD23E2-1FE4-43D2-8352-B69D91502B08}"/>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A0A3F954-3B82-4C3B-ADED-E60D09D932F2}"/>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418C5897-F90F-4E3F-9FB8-422089803DCA}"/>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0972FEE2-EA9B-484D-9CD1-D436F2AC3A3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7086C859-CD46-4297-A7B8-D0E9D9EF48F7}"/>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007625F9-0CE8-4110-ABE8-4FF35734F6BA}"/>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4790DF7B-ECAC-4CC5-9189-0F5A8FD3DBCD}"/>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BC570768-ACB3-4A8B-B331-08D9810DC45C}"/>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832FFB08-6720-4277-A060-D0B7D18FDFB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9BE078D6-853F-4B94-B7CA-351B8C7304DC}"/>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30CD4F59-AB0E-415F-AD55-7DFFC999CE9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732DC47-6416-43B9-8A04-941D16682B20}"/>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00526621-07F1-4A52-912D-99546696B28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B3CAD027-38EF-4922-8AEB-0E5E5F970D0E}"/>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30E423F3-4823-462A-82E5-3EDB7FD8EDC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AC1CAAA0-7750-4B99-938B-57199DF103E9}"/>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E2C824F5-32AD-439D-846F-0DA023454060}"/>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03F039B5-2DE0-4E1A-8016-323B2807A087}"/>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6D679CB0-7AE0-43AD-BB10-B2C351B45E2F}"/>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9155D2F4-99F5-44E7-B8AF-5E9EC5DDA449}"/>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C88E3028-D030-4029-ABE7-B1312C94816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FCFF02C5-13EE-4CA9-8C3F-EDE0B7E77F0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48EC1B5A-4174-4128-9F90-21C0B7A564C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5023AC7E-1E07-42DD-A794-6F9EED31EB2A}"/>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857EDC5D-7AA1-45BE-A275-D1012A38A00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138077386"/>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Arial" panose="020B0604020202020204" pitchFamily="34" charset="0"/>
              <a:cs typeface="Arial" panose="020B0604020202020204" pitchFamily="34" charset="0"/>
            </a:endParaRPr>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atin typeface="Arial" panose="020B0604020202020204" pitchFamily="34" charset="0"/>
                <a:cs typeface="Arial" panose="020B0604020202020204" pitchFamily="34" charset="0"/>
              </a:defRPr>
            </a:lvl1pPr>
          </a:lstStyle>
          <a:p>
            <a:r>
              <a:rPr lang="nl-BE"/>
              <a:t>Klik op het icoon om een afbeelding toe te voegen of klik bovenaan op ‘Invoegen’ &gt; ‘Afbeeldingen’. Om een nieuwe foto in te voegen, verwijder je best de huidige en begin je terug bij stap één.</a:t>
            </a:r>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1446174"/>
            <a:ext cx="6354847" cy="2648548"/>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5032264"/>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Arial" panose="020B0604020202020204" pitchFamily="34" charset="0"/>
                <a:ea typeface="+mn-ea"/>
                <a:cs typeface="Arial" panose="020B0604020202020204" pitchFamily="34" charset="0"/>
              </a:defRPr>
            </a:lvl1pPr>
          </a:lstStyle>
          <a:p>
            <a:fld id="{FD6BEBD5-99F3-4C1B-B5AF-C9279F4847C2}" type="datetimeFigureOut">
              <a:rPr lang="nl-BE" smtClean="0"/>
              <a:pPr/>
              <a:t>10/05/2022</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4198940"/>
            <a:ext cx="6344840" cy="316637"/>
          </a:xfrm>
        </p:spPr>
        <p:txBody>
          <a:bodyPr/>
          <a:lstStyle>
            <a:lvl1pPr marL="0" indent="0">
              <a:buNone/>
              <a:defRPr sz="2200">
                <a:latin typeface="Arial" panose="020B0604020202020204" pitchFamily="34" charset="0"/>
                <a:cs typeface="Arial" panose="020B0604020202020204" pitchFamily="34" charset="0"/>
              </a:defRPr>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4615602"/>
            <a:ext cx="6344840" cy="316637"/>
          </a:xfrm>
        </p:spPr>
        <p:txBody>
          <a:bodyPr/>
          <a:lstStyle>
            <a:lvl1pPr marL="0" indent="0">
              <a:buNone/>
              <a:defRPr sz="2200">
                <a:latin typeface="Arial" panose="020B0604020202020204" pitchFamily="34" charset="0"/>
                <a:cs typeface="Arial" panose="020B0604020202020204" pitchFamily="34" charset="0"/>
              </a:defRPr>
            </a:lvl1pPr>
          </a:lstStyle>
          <a:p>
            <a:pPr lvl="0"/>
            <a:r>
              <a:rPr lang="nl-NL"/>
              <a:t>Overlegorgaan/ entiteit/ afdeling/ team</a:t>
            </a:r>
          </a:p>
        </p:txBody>
      </p:sp>
      <p:grpSp>
        <p:nvGrpSpPr>
          <p:cNvPr id="11" name="Groep 10">
            <a:extLst>
              <a:ext uri="{FF2B5EF4-FFF2-40B4-BE49-F238E27FC236}">
                <a16:creationId xmlns:a16="http://schemas.microsoft.com/office/drawing/2014/main" id="{9FCADFC6-A564-47D6-85B6-B37AC29B33AD}"/>
              </a:ext>
            </a:extLst>
          </p:cNvPr>
          <p:cNvGrpSpPr/>
          <p:nvPr userDrawn="1"/>
        </p:nvGrpSpPr>
        <p:grpSpPr>
          <a:xfrm>
            <a:off x="-6865737" y="267572"/>
            <a:ext cx="3385298" cy="3438922"/>
            <a:chOff x="-3549710" y="1276353"/>
            <a:chExt cx="3385298" cy="3438922"/>
          </a:xfrm>
        </p:grpSpPr>
        <p:grpSp>
          <p:nvGrpSpPr>
            <p:cNvPr id="12" name="Groep 11">
              <a:extLst>
                <a:ext uri="{FF2B5EF4-FFF2-40B4-BE49-F238E27FC236}">
                  <a16:creationId xmlns:a16="http://schemas.microsoft.com/office/drawing/2014/main" id="{53B5CE23-9028-4B90-9C76-2F04506F63DC}"/>
                </a:ext>
              </a:extLst>
            </p:cNvPr>
            <p:cNvGrpSpPr/>
            <p:nvPr userDrawn="1"/>
          </p:nvGrpSpPr>
          <p:grpSpPr>
            <a:xfrm>
              <a:off x="-3549709" y="1276353"/>
              <a:ext cx="3385297" cy="2604244"/>
              <a:chOff x="-3549709" y="1276351"/>
              <a:chExt cx="3385297" cy="2604244"/>
            </a:xfrm>
          </p:grpSpPr>
          <p:sp>
            <p:nvSpPr>
              <p:cNvPr id="16" name="Rechthoek 15">
                <a:extLst>
                  <a:ext uri="{FF2B5EF4-FFF2-40B4-BE49-F238E27FC236}">
                    <a16:creationId xmlns:a16="http://schemas.microsoft.com/office/drawing/2014/main" id="{6E762A7A-21CA-48C6-A40E-FD4A88AFAA17}"/>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7" name="Textfield placeholder">
                <a:extLst>
                  <a:ext uri="{FF2B5EF4-FFF2-40B4-BE49-F238E27FC236}">
                    <a16:creationId xmlns:a16="http://schemas.microsoft.com/office/drawing/2014/main" id="{B498101E-300C-443E-B9D8-1D8002337F56}"/>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8" name="Textfield placeholder">
                <a:extLst>
                  <a:ext uri="{FF2B5EF4-FFF2-40B4-BE49-F238E27FC236}">
                    <a16:creationId xmlns:a16="http://schemas.microsoft.com/office/drawing/2014/main" id="{20CD6A78-B434-4319-BE0D-FC26E8CCC45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9" name="Rechte verbindingslijn 18">
                <a:extLst>
                  <a:ext uri="{FF2B5EF4-FFF2-40B4-BE49-F238E27FC236}">
                    <a16:creationId xmlns:a16="http://schemas.microsoft.com/office/drawing/2014/main" id="{DBB521CE-77F2-4E1F-A82A-68FA14F85ECB}"/>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0" name="Rechthoek 19">
                <a:extLst>
                  <a:ext uri="{FF2B5EF4-FFF2-40B4-BE49-F238E27FC236}">
                    <a16:creationId xmlns:a16="http://schemas.microsoft.com/office/drawing/2014/main" id="{078D4D5F-F3EA-4ED4-9D6A-C7B88B11DC82}"/>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1" name="Picture 2">
                <a:extLst>
                  <a:ext uri="{FF2B5EF4-FFF2-40B4-BE49-F238E27FC236}">
                    <a16:creationId xmlns:a16="http://schemas.microsoft.com/office/drawing/2014/main" id="{13ADECE0-2189-431C-826C-BC27B1E39A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extLst>
                  <a:ext uri="{FF2B5EF4-FFF2-40B4-BE49-F238E27FC236}">
                    <a16:creationId xmlns:a16="http://schemas.microsoft.com/office/drawing/2014/main" id="{F055B54D-978B-4A05-B9A0-3725EA280A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hoek 22">
                <a:extLst>
                  <a:ext uri="{FF2B5EF4-FFF2-40B4-BE49-F238E27FC236}">
                    <a16:creationId xmlns:a16="http://schemas.microsoft.com/office/drawing/2014/main" id="{5AF16D05-34CF-4C02-8E52-C3AD14248C4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4" name="Rechthoek 23">
                <a:extLst>
                  <a:ext uri="{FF2B5EF4-FFF2-40B4-BE49-F238E27FC236}">
                    <a16:creationId xmlns:a16="http://schemas.microsoft.com/office/drawing/2014/main" id="{C4876AA8-DB78-4F7C-9322-E013BCB4C254}"/>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08789F00-9738-4666-9356-E21A32702F68}"/>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A7375513-59CF-4303-8478-D76F38F4DFB7}"/>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795D30B2-B53C-4290-AC94-8B20D16CB54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8" name="Groep 27">
                <a:extLst>
                  <a:ext uri="{FF2B5EF4-FFF2-40B4-BE49-F238E27FC236}">
                    <a16:creationId xmlns:a16="http://schemas.microsoft.com/office/drawing/2014/main" id="{B9B9F5DC-8658-4931-B716-AC3110B958DF}"/>
                  </a:ext>
                </a:extLst>
              </p:cNvPr>
              <p:cNvGrpSpPr/>
              <p:nvPr/>
            </p:nvGrpSpPr>
            <p:grpSpPr>
              <a:xfrm>
                <a:off x="-3226194" y="2414273"/>
                <a:ext cx="60967" cy="103132"/>
                <a:chOff x="-2796392" y="1123442"/>
                <a:chExt cx="120832" cy="104889"/>
              </a:xfrm>
            </p:grpSpPr>
            <p:sp>
              <p:nvSpPr>
                <p:cNvPr id="68" name="Rechthoek 67">
                  <a:extLst>
                    <a:ext uri="{FF2B5EF4-FFF2-40B4-BE49-F238E27FC236}">
                      <a16:creationId xmlns:a16="http://schemas.microsoft.com/office/drawing/2014/main" id="{5925AFDC-AEA6-47D4-8544-E45BD3A0ECD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7E00783E-117B-4EA2-83E3-A1B8CFE9502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B74E35F4-1CAC-4796-A78A-4CAE52552F94}"/>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530F1BAA-9534-479D-A949-E6581269176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BDB700B-BB73-40B3-8BF6-F488D73BDAAB}"/>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9" name="Groep 28">
                <a:extLst>
                  <a:ext uri="{FF2B5EF4-FFF2-40B4-BE49-F238E27FC236}">
                    <a16:creationId xmlns:a16="http://schemas.microsoft.com/office/drawing/2014/main" id="{98823704-48AD-4FFA-A8E3-330F7D0FA01C}"/>
                  </a:ext>
                </a:extLst>
              </p:cNvPr>
              <p:cNvGrpSpPr/>
              <p:nvPr/>
            </p:nvGrpSpPr>
            <p:grpSpPr>
              <a:xfrm>
                <a:off x="-3155473" y="2414273"/>
                <a:ext cx="60967" cy="103132"/>
                <a:chOff x="-2796392" y="1123442"/>
                <a:chExt cx="120832" cy="104889"/>
              </a:xfrm>
            </p:grpSpPr>
            <p:sp>
              <p:nvSpPr>
                <p:cNvPr id="63" name="Rechthoek 62">
                  <a:extLst>
                    <a:ext uri="{FF2B5EF4-FFF2-40B4-BE49-F238E27FC236}">
                      <a16:creationId xmlns:a16="http://schemas.microsoft.com/office/drawing/2014/main" id="{77145DF4-411B-416B-BCB2-C82F6407AC7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BBC1089E-EEBF-46F9-AF5D-B83F30FB724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98A79625-32BD-444E-B8FE-3C7F9B869CF3}"/>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D713622E-4704-4F0B-82D2-0E2421250AAC}"/>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5874B237-850C-4D96-829D-B8057C6B5C1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0" name="Afgeronde rechthoek 69">
                <a:extLst>
                  <a:ext uri="{FF2B5EF4-FFF2-40B4-BE49-F238E27FC236}">
                    <a16:creationId xmlns:a16="http://schemas.microsoft.com/office/drawing/2014/main" id="{E80911CB-A800-4995-A8B8-9CC52051E3F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CB0D7043-41AF-42B1-942E-B710F7A18598}"/>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7C670CA-37B0-4DC1-A46B-2E8D49334432}"/>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642982AF-45E3-4090-A343-8D4262EFD2AF}"/>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C424106B-D78B-4C88-9EBD-5E52F60F0DB4}"/>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28821884-456D-48D5-A483-9EBD1589E3F5}"/>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CE59E41A-0622-437F-9F2B-81D3D79C728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F7008230-B629-4D96-A801-9D5F6D75363A}"/>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933BDB22-94D2-4813-B62D-842A7AFD9630}"/>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4BD9D0F-D5D3-4248-9FC4-7A1FD856762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B9CD7808-2E4A-4C78-B109-88C51DF1986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Vrije vorm 81">
                <a:extLst>
                  <a:ext uri="{FF2B5EF4-FFF2-40B4-BE49-F238E27FC236}">
                    <a16:creationId xmlns:a16="http://schemas.microsoft.com/office/drawing/2014/main" id="{713E9CF2-F41E-4CD2-A5E3-35C5518382C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2" name="Rechte verbindingslijn 41">
                <a:extLst>
                  <a:ext uri="{FF2B5EF4-FFF2-40B4-BE49-F238E27FC236}">
                    <a16:creationId xmlns:a16="http://schemas.microsoft.com/office/drawing/2014/main" id="{0903BEF3-1F23-4F6F-8C09-EB0DFF482918}"/>
                  </a:ext>
                </a:extLst>
              </p:cNvPr>
              <p:cNvCxnSpPr>
                <a:cxnSpLocks/>
                <a:stCxn id="22" idx="2"/>
                <a:endCxn id="30"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3" name="Rechte verbindingslijn 42">
                <a:extLst>
                  <a:ext uri="{FF2B5EF4-FFF2-40B4-BE49-F238E27FC236}">
                    <a16:creationId xmlns:a16="http://schemas.microsoft.com/office/drawing/2014/main" id="{4FA5A8E4-2E0B-4B62-AC68-7398C932841B}"/>
                  </a:ext>
                </a:extLst>
              </p:cNvPr>
              <p:cNvCxnSpPr>
                <a:cxnSpLocks/>
                <a:stCxn id="21"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4" name="Textfield placeholder">
                <a:extLst>
                  <a:ext uri="{FF2B5EF4-FFF2-40B4-BE49-F238E27FC236}">
                    <a16:creationId xmlns:a16="http://schemas.microsoft.com/office/drawing/2014/main" id="{61020EBA-189C-4F93-8895-F832AEB49F34}"/>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5" name="Textfield placeholder">
                <a:extLst>
                  <a:ext uri="{FF2B5EF4-FFF2-40B4-BE49-F238E27FC236}">
                    <a16:creationId xmlns:a16="http://schemas.microsoft.com/office/drawing/2014/main" id="{6BBD5744-A496-4814-B7E1-BB125DB6E84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6" name="Textfield placeholder">
                <a:extLst>
                  <a:ext uri="{FF2B5EF4-FFF2-40B4-BE49-F238E27FC236}">
                    <a16:creationId xmlns:a16="http://schemas.microsoft.com/office/drawing/2014/main" id="{EC7FF97A-81F4-4A72-B61F-03F9C7DD5102}"/>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7" name="Afgeronde rechthoek 67">
                <a:extLst>
                  <a:ext uri="{FF2B5EF4-FFF2-40B4-BE49-F238E27FC236}">
                    <a16:creationId xmlns:a16="http://schemas.microsoft.com/office/drawing/2014/main" id="{0200154E-C40D-4429-A5AD-BAB9C6CCF4B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8" name="Vrije vorm 68">
                <a:extLst>
                  <a:ext uri="{FF2B5EF4-FFF2-40B4-BE49-F238E27FC236}">
                    <a16:creationId xmlns:a16="http://schemas.microsoft.com/office/drawing/2014/main" id="{3103E651-DE1F-4AD3-9AC5-4CD01F18770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9" name="Rechte verbindingslijn 48">
                <a:extLst>
                  <a:ext uri="{FF2B5EF4-FFF2-40B4-BE49-F238E27FC236}">
                    <a16:creationId xmlns:a16="http://schemas.microsoft.com/office/drawing/2014/main" id="{8F59E749-EBC4-4521-87DC-3660149F8CB5}"/>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0" name="Groep 49">
                <a:extLst>
                  <a:ext uri="{FF2B5EF4-FFF2-40B4-BE49-F238E27FC236}">
                    <a16:creationId xmlns:a16="http://schemas.microsoft.com/office/drawing/2014/main" id="{0F68879A-DD65-49AD-B47E-5627E9FEF4F2}"/>
                  </a:ext>
                </a:extLst>
              </p:cNvPr>
              <p:cNvGrpSpPr/>
              <p:nvPr userDrawn="1"/>
            </p:nvGrpSpPr>
            <p:grpSpPr>
              <a:xfrm flipH="1">
                <a:off x="-2613177" y="1836300"/>
                <a:ext cx="313472" cy="324076"/>
                <a:chOff x="-2613177" y="1836300"/>
                <a:chExt cx="313472" cy="324076"/>
              </a:xfrm>
            </p:grpSpPr>
            <p:sp>
              <p:nvSpPr>
                <p:cNvPr id="51" name="Afgeronde rechthoek 69">
                  <a:extLst>
                    <a:ext uri="{FF2B5EF4-FFF2-40B4-BE49-F238E27FC236}">
                      <a16:creationId xmlns:a16="http://schemas.microsoft.com/office/drawing/2014/main" id="{73EDEAE5-8DDA-4E9E-95B9-01F5E32C086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32A527A0-94CD-4A41-8BA7-8E8AB28E0577}"/>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38968B53-59A0-4E4C-BB6A-8AE6AD4A78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F8C5B7E6-A373-40DA-A50C-DDB065FEDB0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CBD3AD97-2252-41C2-9A0E-4BEABD7638EF}"/>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BDC4D47-5C64-4629-A1D9-1CED50195D6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C57C39F-CD1A-4DA5-9479-3582E3BF3971}"/>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0D2F3D5B-5C0D-4F42-97CB-E1E3CF87053A}"/>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0E8B0BA7-F6D8-4012-A721-CEF5388A40D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A135BDFC-CC58-4CD3-98DF-47EB0D0CCD4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FB05D9DB-C1E9-4E88-9E77-85DC9563BD31}"/>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Vrije vorm 81">
                  <a:extLst>
                    <a:ext uri="{FF2B5EF4-FFF2-40B4-BE49-F238E27FC236}">
                      <a16:creationId xmlns:a16="http://schemas.microsoft.com/office/drawing/2014/main" id="{3F66E3EC-4CFB-4EF4-BC64-D6A5ADD665C0}"/>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4" name="Tijdelijke aanduiding voor tekst 2">
              <a:extLst>
                <a:ext uri="{FF2B5EF4-FFF2-40B4-BE49-F238E27FC236}">
                  <a16:creationId xmlns:a16="http://schemas.microsoft.com/office/drawing/2014/main" id="{57515742-AF55-4194-8066-0D934CBED39E}"/>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43244AF6-435F-463E-9806-26B8A77BFC73}"/>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3" name="Groep 72">
            <a:extLst>
              <a:ext uri="{FF2B5EF4-FFF2-40B4-BE49-F238E27FC236}">
                <a16:creationId xmlns:a16="http://schemas.microsoft.com/office/drawing/2014/main" id="{9427EB57-DA3C-42F1-9BD7-0027858C6DEF}"/>
              </a:ext>
            </a:extLst>
          </p:cNvPr>
          <p:cNvGrpSpPr/>
          <p:nvPr userDrawn="1"/>
        </p:nvGrpSpPr>
        <p:grpSpPr>
          <a:xfrm>
            <a:off x="-3553318" y="330222"/>
            <a:ext cx="3385296" cy="4365191"/>
            <a:chOff x="-3553318" y="1861361"/>
            <a:chExt cx="3385296" cy="4365191"/>
          </a:xfrm>
        </p:grpSpPr>
        <p:sp>
          <p:nvSpPr>
            <p:cNvPr id="74" name="Rechthoek 73">
              <a:extLst>
                <a:ext uri="{FF2B5EF4-FFF2-40B4-BE49-F238E27FC236}">
                  <a16:creationId xmlns:a16="http://schemas.microsoft.com/office/drawing/2014/main" id="{1ED79AEC-A435-4E4B-9F1A-9FC673E71F8C}"/>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1A9870CA-068F-4FB8-90D5-CB0EBB2F96C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53386580-7C99-41DE-8B4B-260842A23BB1}"/>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7" name="Groep 76">
            <a:extLst>
              <a:ext uri="{FF2B5EF4-FFF2-40B4-BE49-F238E27FC236}">
                <a16:creationId xmlns:a16="http://schemas.microsoft.com/office/drawing/2014/main" id="{A5BDB9E2-C8BA-44A6-B102-3E53CC013113}"/>
              </a:ext>
            </a:extLst>
          </p:cNvPr>
          <p:cNvGrpSpPr/>
          <p:nvPr userDrawn="1"/>
        </p:nvGrpSpPr>
        <p:grpSpPr>
          <a:xfrm>
            <a:off x="-7105998" y="3972162"/>
            <a:ext cx="3523487" cy="3209847"/>
            <a:chOff x="-7285957" y="3972162"/>
            <a:chExt cx="3523487" cy="3209847"/>
          </a:xfrm>
        </p:grpSpPr>
        <p:sp>
          <p:nvSpPr>
            <p:cNvPr id="78" name="Rechthoek 77">
              <a:extLst>
                <a:ext uri="{FF2B5EF4-FFF2-40B4-BE49-F238E27FC236}">
                  <a16:creationId xmlns:a16="http://schemas.microsoft.com/office/drawing/2014/main" id="{C3799496-AE73-4DFC-9585-4E7FD4D727EE}"/>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9" name="Rechte verbindingslijn 78">
              <a:extLst>
                <a:ext uri="{FF2B5EF4-FFF2-40B4-BE49-F238E27FC236}">
                  <a16:creationId xmlns:a16="http://schemas.microsoft.com/office/drawing/2014/main" id="{7E70E29B-720F-4AB2-A590-C19B205537B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0" name="Tekstvak 79">
              <a:extLst>
                <a:ext uri="{FF2B5EF4-FFF2-40B4-BE49-F238E27FC236}">
                  <a16:creationId xmlns:a16="http://schemas.microsoft.com/office/drawing/2014/main" id="{A6E58B83-C0F8-4842-B907-614BFC232AE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1" name="Tekstvak 80">
              <a:extLst>
                <a:ext uri="{FF2B5EF4-FFF2-40B4-BE49-F238E27FC236}">
                  <a16:creationId xmlns:a16="http://schemas.microsoft.com/office/drawing/2014/main" id="{07995678-D2A7-4CCF-99D8-C18AB8196369}"/>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2" name="Tekstvak 81">
              <a:extLst>
                <a:ext uri="{FF2B5EF4-FFF2-40B4-BE49-F238E27FC236}">
                  <a16:creationId xmlns:a16="http://schemas.microsoft.com/office/drawing/2014/main" id="{B2BC2FA5-BA57-4D6F-9203-92B3DEFAFFC2}"/>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3" name="Tekstvak 82">
              <a:extLst>
                <a:ext uri="{FF2B5EF4-FFF2-40B4-BE49-F238E27FC236}">
                  <a16:creationId xmlns:a16="http://schemas.microsoft.com/office/drawing/2014/main" id="{2088F818-B17B-475A-B572-40F481FE3FB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4" name="Groep 83">
              <a:extLst>
                <a:ext uri="{FF2B5EF4-FFF2-40B4-BE49-F238E27FC236}">
                  <a16:creationId xmlns:a16="http://schemas.microsoft.com/office/drawing/2014/main" id="{28CE0430-4BC3-486F-AEA8-9480413906EC}"/>
                </a:ext>
              </a:extLst>
            </p:cNvPr>
            <p:cNvGrpSpPr/>
            <p:nvPr userDrawn="1"/>
          </p:nvGrpSpPr>
          <p:grpSpPr>
            <a:xfrm>
              <a:off x="-5020889" y="4423058"/>
              <a:ext cx="250379" cy="249771"/>
              <a:chOff x="-706740" y="145633"/>
              <a:chExt cx="250379" cy="249771"/>
            </a:xfrm>
          </p:grpSpPr>
          <p:sp>
            <p:nvSpPr>
              <p:cNvPr id="103" name="Rechthoek 102">
                <a:extLst>
                  <a:ext uri="{FF2B5EF4-FFF2-40B4-BE49-F238E27FC236}">
                    <a16:creationId xmlns:a16="http://schemas.microsoft.com/office/drawing/2014/main" id="{D2A0D8BE-78A5-446C-A51B-04C1A712045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Gelijkbenige driehoek 128">
                <a:extLst>
                  <a:ext uri="{FF2B5EF4-FFF2-40B4-BE49-F238E27FC236}">
                    <a16:creationId xmlns:a16="http://schemas.microsoft.com/office/drawing/2014/main" id="{94001645-502C-4BBC-B381-DB53F62291BB}"/>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Ovaal 104">
                <a:extLst>
                  <a:ext uri="{FF2B5EF4-FFF2-40B4-BE49-F238E27FC236}">
                    <a16:creationId xmlns:a16="http://schemas.microsoft.com/office/drawing/2014/main" id="{FABDA58B-036A-4EC3-A732-BBE26C8FD40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80E6F033-2EBF-4BB4-A413-0398CEFFF2D8}"/>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7" name="Rechte verbindingslijn 106">
                <a:extLst>
                  <a:ext uri="{FF2B5EF4-FFF2-40B4-BE49-F238E27FC236}">
                    <a16:creationId xmlns:a16="http://schemas.microsoft.com/office/drawing/2014/main" id="{6ED57544-0B5F-4BB1-9D60-B193D2AB67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5" name="Groep 84">
              <a:extLst>
                <a:ext uri="{FF2B5EF4-FFF2-40B4-BE49-F238E27FC236}">
                  <a16:creationId xmlns:a16="http://schemas.microsoft.com/office/drawing/2014/main" id="{F2947903-726B-4F59-ACAF-D2FC3E19B2DC}"/>
                </a:ext>
              </a:extLst>
            </p:cNvPr>
            <p:cNvGrpSpPr/>
            <p:nvPr userDrawn="1"/>
          </p:nvGrpSpPr>
          <p:grpSpPr>
            <a:xfrm>
              <a:off x="-4668802" y="4423057"/>
              <a:ext cx="252000" cy="216024"/>
              <a:chOff x="-932185" y="5325334"/>
              <a:chExt cx="252000" cy="216024"/>
            </a:xfrm>
          </p:grpSpPr>
          <p:sp>
            <p:nvSpPr>
              <p:cNvPr id="86" name="Rechthoek 85">
                <a:extLst>
                  <a:ext uri="{FF2B5EF4-FFF2-40B4-BE49-F238E27FC236}">
                    <a16:creationId xmlns:a16="http://schemas.microsoft.com/office/drawing/2014/main" id="{0876396D-E11F-4AC8-84CA-10FAE41A828D}"/>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7" name="Groep 86">
                <a:extLst>
                  <a:ext uri="{FF2B5EF4-FFF2-40B4-BE49-F238E27FC236}">
                    <a16:creationId xmlns:a16="http://schemas.microsoft.com/office/drawing/2014/main" id="{3E325E1D-4D1E-47E1-B412-E2AF60BD81F4}"/>
                  </a:ext>
                </a:extLst>
              </p:cNvPr>
              <p:cNvGrpSpPr/>
              <p:nvPr userDrawn="1"/>
            </p:nvGrpSpPr>
            <p:grpSpPr>
              <a:xfrm>
                <a:off x="-925512" y="5325900"/>
                <a:ext cx="241658" cy="36000"/>
                <a:chOff x="-964435" y="5325900"/>
                <a:chExt cx="241658" cy="36000"/>
              </a:xfrm>
            </p:grpSpPr>
            <p:sp>
              <p:nvSpPr>
                <p:cNvPr id="96" name="Rechthoek 95">
                  <a:extLst>
                    <a:ext uri="{FF2B5EF4-FFF2-40B4-BE49-F238E27FC236}">
                      <a16:creationId xmlns:a16="http://schemas.microsoft.com/office/drawing/2014/main" id="{E93F8102-6483-4B45-B462-800C0DFA2D3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95A6463A-65E4-4791-AC59-0BA11F091B1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E32B74EB-7BCA-44BA-B0AE-8E101849932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1F112DD-1030-474C-98CA-4FF30B38D46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0F23E747-36AF-4D1C-9D20-D580ECA35AB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4D11E06D-5790-49ED-9660-20323B51628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9AB845A-FCB6-4F12-AA0E-DBE9378F723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8" name="Groep 87">
                <a:extLst>
                  <a:ext uri="{FF2B5EF4-FFF2-40B4-BE49-F238E27FC236}">
                    <a16:creationId xmlns:a16="http://schemas.microsoft.com/office/drawing/2014/main" id="{374DF1A1-6010-415B-936E-AC70E2EAE020}"/>
                  </a:ext>
                </a:extLst>
              </p:cNvPr>
              <p:cNvGrpSpPr/>
              <p:nvPr userDrawn="1"/>
            </p:nvGrpSpPr>
            <p:grpSpPr>
              <a:xfrm>
                <a:off x="-925512" y="5502593"/>
                <a:ext cx="241658" cy="36000"/>
                <a:chOff x="-964435" y="5325900"/>
                <a:chExt cx="241658" cy="36000"/>
              </a:xfrm>
            </p:grpSpPr>
            <p:sp>
              <p:nvSpPr>
                <p:cNvPr id="89" name="Rechthoek 88">
                  <a:extLst>
                    <a:ext uri="{FF2B5EF4-FFF2-40B4-BE49-F238E27FC236}">
                      <a16:creationId xmlns:a16="http://schemas.microsoft.com/office/drawing/2014/main" id="{8CE5A8E4-97DE-487E-837B-A93AA262FAB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A9F65C3B-9763-4AA7-A6B3-A9E15045235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D7BF91C7-DECB-402A-80AD-7C5263DA84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A2A2E748-5F7C-4945-9C7E-A922A02AC081}"/>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8D980E-B96A-436F-AD36-E0154850A0A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6AAC4F3-629B-4B3E-9E11-F47020B467EC}"/>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E7DF529F-8105-4135-945E-2A20FF9F593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547237028"/>
      </p:ext>
    </p:extLst>
  </p:cSld>
  <p:clrMapOvr>
    <a:masterClrMapping/>
  </p:clrMapOvr>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el">
    <p:bg>
      <p:bgPr>
        <a:solidFill>
          <a:schemeClr val="tx2"/>
        </a:solidFill>
        <a:effectLst/>
      </p:bgPr>
    </p:b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F6106860-672F-464C-9B56-B6542BE282EF}"/>
              </a:ext>
            </a:extLst>
          </p:cNvPr>
          <p:cNvSpPr>
            <a:spLocks noGrp="1"/>
          </p:cNvSpPr>
          <p:nvPr>
            <p:ph type="pic" sz="quarter" idx="13"/>
          </p:nvPr>
        </p:nvSpPr>
        <p:spPr>
          <a:xfrm>
            <a:off x="-3751" y="3160816"/>
            <a:ext cx="12195751" cy="3697184"/>
          </a:xfrm>
          <a:custGeom>
            <a:avLst/>
            <a:gdLst>
              <a:gd name="connsiteX0" fmla="*/ 0 w 12192000"/>
              <a:gd name="connsiteY0" fmla="*/ 0 h 3685646"/>
              <a:gd name="connsiteX1" fmla="*/ 12192000 w 12192000"/>
              <a:gd name="connsiteY1" fmla="*/ 0 h 3685646"/>
              <a:gd name="connsiteX2" fmla="*/ 12192000 w 12192000"/>
              <a:gd name="connsiteY2" fmla="*/ 0 h 3685646"/>
              <a:gd name="connsiteX3" fmla="*/ 12192000 w 12192000"/>
              <a:gd name="connsiteY3" fmla="*/ 3685646 h 3685646"/>
              <a:gd name="connsiteX4" fmla="*/ 0 w 12192000"/>
              <a:gd name="connsiteY4" fmla="*/ 3685646 h 3685646"/>
              <a:gd name="connsiteX5" fmla="*/ 0 w 12192000"/>
              <a:gd name="connsiteY5" fmla="*/ 0 h 3685646"/>
              <a:gd name="connsiteX0" fmla="*/ 32084 w 12224084"/>
              <a:gd name="connsiteY0" fmla="*/ 0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6" fmla="*/ 32084 w 12224084"/>
              <a:gd name="connsiteY6" fmla="*/ 0 h 3685646"/>
              <a:gd name="connsiteX0" fmla="*/ 0 w 12224084"/>
              <a:gd name="connsiteY0" fmla="*/ 962526 h 3685646"/>
              <a:gd name="connsiteX1" fmla="*/ 12224084 w 12224084"/>
              <a:gd name="connsiteY1" fmla="*/ 0 h 3685646"/>
              <a:gd name="connsiteX2" fmla="*/ 12224084 w 12224084"/>
              <a:gd name="connsiteY2" fmla="*/ 0 h 3685646"/>
              <a:gd name="connsiteX3" fmla="*/ 12224084 w 12224084"/>
              <a:gd name="connsiteY3" fmla="*/ 3685646 h 3685646"/>
              <a:gd name="connsiteX4" fmla="*/ 32084 w 12224084"/>
              <a:gd name="connsiteY4" fmla="*/ 3685646 h 3685646"/>
              <a:gd name="connsiteX5" fmla="*/ 0 w 12224084"/>
              <a:gd name="connsiteY5" fmla="*/ 962526 h 3685646"/>
              <a:gd name="connsiteX0" fmla="*/ 0 w 12195751"/>
              <a:gd name="connsiteY0" fmla="*/ 962526 h 3685646"/>
              <a:gd name="connsiteX1" fmla="*/ 12195751 w 12195751"/>
              <a:gd name="connsiteY1" fmla="*/ 0 h 3685646"/>
              <a:gd name="connsiteX2" fmla="*/ 12195751 w 12195751"/>
              <a:gd name="connsiteY2" fmla="*/ 0 h 3685646"/>
              <a:gd name="connsiteX3" fmla="*/ 12195751 w 12195751"/>
              <a:gd name="connsiteY3" fmla="*/ 3685646 h 3685646"/>
              <a:gd name="connsiteX4" fmla="*/ 3751 w 12195751"/>
              <a:gd name="connsiteY4" fmla="*/ 3685646 h 3685646"/>
              <a:gd name="connsiteX5" fmla="*/ 0 w 12195751"/>
              <a:gd name="connsiteY5" fmla="*/ 962526 h 36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751" h="3685646">
                <a:moveTo>
                  <a:pt x="0" y="962526"/>
                </a:moveTo>
                <a:lnTo>
                  <a:pt x="12195751" y="0"/>
                </a:lnTo>
                <a:lnTo>
                  <a:pt x="12195751" y="0"/>
                </a:lnTo>
                <a:lnTo>
                  <a:pt x="12195751" y="3685646"/>
                </a:lnTo>
                <a:lnTo>
                  <a:pt x="3751" y="3685646"/>
                </a:lnTo>
                <a:cubicBezTo>
                  <a:pt x="2501" y="2777939"/>
                  <a:pt x="1250" y="1870233"/>
                  <a:pt x="0" y="962526"/>
                </a:cubicBezTo>
                <a:close/>
              </a:path>
            </a:pathLst>
          </a:custGeom>
          <a:solidFill>
            <a:schemeClr val="bg2"/>
          </a:solidFill>
        </p:spPr>
        <p:txBody>
          <a:bodyPr anchor="ctr"/>
          <a:lstStyle>
            <a:lvl1pPr marL="0" indent="0" algn="ctr">
              <a:buNone/>
              <a:defRPr/>
            </a:lvl1pPr>
          </a:lstStyle>
          <a:p>
            <a:r>
              <a:rPr lang="en-US"/>
              <a:t>Click icon to add picture</a:t>
            </a:r>
            <a:endParaRPr lang="en-GB"/>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5" y="594931"/>
            <a:ext cx="10182432" cy="1623660"/>
          </a:xfrm>
        </p:spPr>
        <p:txBody>
          <a:bodyPr anchor="b"/>
          <a:lstStyle>
            <a:lvl1pPr algn="l">
              <a:lnSpc>
                <a:spcPts val="5400"/>
              </a:lnSpc>
              <a:defRPr sz="5400" baseline="0"/>
            </a:lvl1pPr>
          </a:lstStyle>
          <a:p>
            <a:r>
              <a:rPr lang="nl-BE"/>
              <a:t>Dit is een titelslide, klik om de titel toe te voegen</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26289" y="3260841"/>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10/05/2022</a:t>
            </a:fld>
            <a:endParaRPr lang="nl-BE"/>
          </a:p>
        </p:txBody>
      </p:sp>
      <p:sp>
        <p:nvSpPr>
          <p:cNvPr id="3" name="Tijdelijke aanduiding voor tekst 2">
            <a:extLst>
              <a:ext uri="{FF2B5EF4-FFF2-40B4-BE49-F238E27FC236}">
                <a16:creationId xmlns:a16="http://schemas.microsoft.com/office/drawing/2014/main" id="{35B5D1BA-B167-4C5F-AE2B-60593ED4232F}"/>
              </a:ext>
            </a:extLst>
          </p:cNvPr>
          <p:cNvSpPr>
            <a:spLocks noGrp="1"/>
          </p:cNvSpPr>
          <p:nvPr>
            <p:ph type="body" sz="quarter" idx="11" hasCustomPrompt="1"/>
          </p:nvPr>
        </p:nvSpPr>
        <p:spPr>
          <a:xfrm>
            <a:off x="1026289" y="2427517"/>
            <a:ext cx="6344840" cy="316637"/>
          </a:xfrm>
        </p:spPr>
        <p:txBody>
          <a:bodyPr/>
          <a:lstStyle>
            <a:lvl1pPr marL="0" indent="0">
              <a:buNone/>
              <a:defRPr sz="2200"/>
            </a:lvl1pPr>
          </a:lstStyle>
          <a:p>
            <a:pPr lvl="0"/>
            <a:r>
              <a:rPr lang="nl-NL"/>
              <a:t>Naam presentator</a:t>
            </a:r>
          </a:p>
        </p:txBody>
      </p:sp>
      <p:sp>
        <p:nvSpPr>
          <p:cNvPr id="13" name="Tijdelijke aanduiding voor tekst 2">
            <a:extLst>
              <a:ext uri="{FF2B5EF4-FFF2-40B4-BE49-F238E27FC236}">
                <a16:creationId xmlns:a16="http://schemas.microsoft.com/office/drawing/2014/main" id="{48598614-7929-4F96-8594-8749F45144EE}"/>
              </a:ext>
            </a:extLst>
          </p:cNvPr>
          <p:cNvSpPr>
            <a:spLocks noGrp="1"/>
          </p:cNvSpPr>
          <p:nvPr>
            <p:ph type="body" sz="quarter" idx="12" hasCustomPrompt="1"/>
          </p:nvPr>
        </p:nvSpPr>
        <p:spPr>
          <a:xfrm>
            <a:off x="1026289" y="2844179"/>
            <a:ext cx="6344840" cy="316637"/>
          </a:xfrm>
        </p:spPr>
        <p:txBody>
          <a:bodyPr/>
          <a:lstStyle>
            <a:lvl1pPr marL="0" indent="0">
              <a:buNone/>
              <a:defRPr sz="2200"/>
            </a:lvl1pPr>
          </a:lstStyle>
          <a:p>
            <a:pPr lvl="0"/>
            <a:r>
              <a:rPr lang="nl-NL"/>
              <a:t>Overlegorgaan/ entiteit/ afdeling/ team</a:t>
            </a:r>
          </a:p>
        </p:txBody>
      </p:sp>
      <p:sp>
        <p:nvSpPr>
          <p:cNvPr id="14" name="Tijdelijke aanduiding voor tekst 11">
            <a:extLst>
              <a:ext uri="{FF2B5EF4-FFF2-40B4-BE49-F238E27FC236}">
                <a16:creationId xmlns:a16="http://schemas.microsoft.com/office/drawing/2014/main" id="{07C37E9D-A48B-487D-9E97-0660AB7B7EAB}"/>
              </a:ext>
            </a:extLst>
          </p:cNvPr>
          <p:cNvSpPr>
            <a:spLocks noGrp="1"/>
          </p:cNvSpPr>
          <p:nvPr>
            <p:ph type="body" sz="quarter" idx="14"/>
          </p:nvPr>
        </p:nvSpPr>
        <p:spPr>
          <a:xfrm>
            <a:off x="1026289" y="5778793"/>
            <a:ext cx="1620838" cy="772169"/>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
        <p:nvSpPr>
          <p:cNvPr id="16" name="Tijdelijke aanduiding voor tekst 11">
            <a:extLst>
              <a:ext uri="{FF2B5EF4-FFF2-40B4-BE49-F238E27FC236}">
                <a16:creationId xmlns:a16="http://schemas.microsoft.com/office/drawing/2014/main" id="{DD178694-AE67-49F7-ACAB-C99ADFC00CD3}"/>
              </a:ext>
            </a:extLst>
          </p:cNvPr>
          <p:cNvSpPr>
            <a:spLocks noGrp="1"/>
          </p:cNvSpPr>
          <p:nvPr>
            <p:ph type="body" sz="quarter" idx="16"/>
          </p:nvPr>
        </p:nvSpPr>
        <p:spPr>
          <a:xfrm>
            <a:off x="9591796" y="6023910"/>
            <a:ext cx="1620000" cy="31663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grpSp>
        <p:nvGrpSpPr>
          <p:cNvPr id="9" name="Groep 8">
            <a:extLst>
              <a:ext uri="{FF2B5EF4-FFF2-40B4-BE49-F238E27FC236}">
                <a16:creationId xmlns:a16="http://schemas.microsoft.com/office/drawing/2014/main" id="{5AF79CE4-6B23-4417-9A54-485B964EDFA7}"/>
              </a:ext>
            </a:extLst>
          </p:cNvPr>
          <p:cNvGrpSpPr/>
          <p:nvPr userDrawn="1"/>
        </p:nvGrpSpPr>
        <p:grpSpPr>
          <a:xfrm>
            <a:off x="-6865737" y="267572"/>
            <a:ext cx="3385298" cy="3438922"/>
            <a:chOff x="-3549710" y="1276353"/>
            <a:chExt cx="3385298" cy="3438922"/>
          </a:xfrm>
        </p:grpSpPr>
        <p:grpSp>
          <p:nvGrpSpPr>
            <p:cNvPr id="11" name="Groep 10">
              <a:extLst>
                <a:ext uri="{FF2B5EF4-FFF2-40B4-BE49-F238E27FC236}">
                  <a16:creationId xmlns:a16="http://schemas.microsoft.com/office/drawing/2014/main" id="{CB9E39F3-A248-413E-85EE-21404872C946}"/>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C1E5353A-42CA-4646-BC42-3F911AF89E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EB6DEFAE-0418-4881-8D18-0631033623F7}"/>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8BAE2A86-80F3-49D6-9D82-C96E03F8FDFD}"/>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F80B3880-C530-463E-8279-F727FE84C1D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82002D69-85D9-428A-BB09-58E12605810F}"/>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BCF80170-C532-4621-BE8E-FA50A1BA6C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A37B10E1-4DD1-44FB-9F1D-3B145B5184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792C44E4-5680-460B-AC54-0CBF643E39B3}"/>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6424707A-F280-4404-A6A9-4C097F613F9C}"/>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33E5ACCE-FFA5-4E31-A9B1-EFBCB3ABF176}"/>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B90E999D-8D08-4BAA-8131-BF945B79C6B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B1763B7D-0DDD-452D-BB11-F56990818346}"/>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EEF5D88D-1A94-4198-ABE7-5141B3F890CA}"/>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56777E7-F0B0-41F1-B91F-2FB8F6A8206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0DBCFFCD-12DD-4B7F-A6D3-D2294E8E323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A4090A3B-5E4E-48A9-9479-D7A9151F842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4DF8415C-1104-4178-92E1-E573151958D2}"/>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659473F7-D587-4B1E-9F4C-0E7531056D6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498E847B-6792-45C0-8EF9-8CC0A66640F1}"/>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3636EE5B-2C4E-461D-B42E-76C725936427}"/>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199B19C-81EE-411F-80CF-1B3E7240474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8EC920E-3A88-4B5D-88EE-DC85B0B5C227}"/>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8C83483D-94AC-407C-99C6-CB60EE8C645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204C9C7-8722-4CB7-B23F-6603A9D7AA2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308AFA46-13DA-4501-8EF8-7EC3A13520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8D412DD5-57B7-4F01-96A0-1FD4C388D4C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47457D25-38DA-4CE1-B423-1DB798C695B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66028CF-BE44-4BAC-A1D2-B71A08465DA6}"/>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B6E43B8-2E25-4379-BCD4-BF3236C9E0A7}"/>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411B5C15-57F4-467D-B71C-07BC711E3E82}"/>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5827BC9E-79F7-4212-9095-FE4A6C5B0673}"/>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0C534265-E5FB-45A2-9094-726A773733C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FF6EEF-F518-4DC7-866B-8363A8E7534D}"/>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9160142-D26E-4428-892E-A2CCF9D80B5E}"/>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A74C904F-D2C3-4661-9E7F-F9DC255ED1F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D0EE4903-8B95-4F9D-BBB1-B7357980674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70170099-EB93-4FD0-B037-14E878F08870}"/>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1D29379-E407-4458-8ACC-99FA7AE346B5}"/>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23E9FA52-B93F-45B2-990A-7B3F342D7CF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60209E20-9216-43E5-AF61-4F8741A0EAD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52025338-9BA9-4B75-95DC-A5CA277AA8D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0DF29BB-7E8D-4017-BCD0-871370A1ED6D}"/>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B8FD592D-5F2E-410F-8AE3-6D301C53BB8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1E18D00C-AAA5-4F63-BD17-A509FCE2C6D8}"/>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57D4C74C-DD63-47A8-9FB8-CF1BE33C693C}"/>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0CE5EC25-5833-4677-9AF0-BD6EF0E173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07A413E1-F715-4A10-8039-01B376D5B6C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7DF924FA-76B8-4402-8724-3AA92540FA72}"/>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A3C1C1A8-842F-4731-A00D-8A4BC4B497A6}"/>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F38253F5-369D-4688-B8B3-6BAD73677CBD}"/>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01A46908-D33B-497B-B364-7EEF794A4A5E}"/>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E5ACFC3E-A3CE-4F8D-A6B4-927545A32EE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91773A2F-ACA9-4D3F-B2FA-199ADE45EB4C}"/>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766B0088-7651-4790-AC8C-2F6202E54C05}"/>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68804DD9-7C30-4AE7-9344-C7C114E90547}"/>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9E447AE8-08C5-49D3-B3CF-D40500A6D20C}"/>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C4D34406-9511-4ED7-B93C-310155E3FF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 name="Tijdelijke aanduiding voor tekst 2">
              <a:extLst>
                <a:ext uri="{FF2B5EF4-FFF2-40B4-BE49-F238E27FC236}">
                  <a16:creationId xmlns:a16="http://schemas.microsoft.com/office/drawing/2014/main" id="{ACFFE5C8-AA63-49D1-B410-92CCAE18C552}"/>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5" name="Tijdelijke aanduiding voor tekst 2">
              <a:extLst>
                <a:ext uri="{FF2B5EF4-FFF2-40B4-BE49-F238E27FC236}">
                  <a16:creationId xmlns:a16="http://schemas.microsoft.com/office/drawing/2014/main" id="{7E16BBF6-19B4-4D4B-B58A-310D4A23FCCD}"/>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27EF3CD9-91F3-4B3B-97A1-3FC59A92B2EC}"/>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456384D4-1BB1-439F-8CBE-06967B00B4E8}"/>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0129BA54-FC8A-44C9-A9FA-58C5DFAAF823}"/>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189FB989-F318-405F-8CC1-924C3E369489}"/>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55CAEAFF-66A2-48A5-90EA-26FABD61139C}"/>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22002DAD-EF4E-4C13-81D7-B0758FE82597}"/>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0BBC905D-F3A9-4C51-8DF9-5B3B1AD52A0D}"/>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9F03024D-832B-4972-A17E-1C774A9F24C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D9449159-F2C7-487C-BCC8-9E88D0540105}"/>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14478D1B-6603-4989-BF7A-E67DD65928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ECCD23E2-1FE4-43D2-8352-B69D91502B08}"/>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A0A3F954-3B82-4C3B-ADED-E60D09D932F2}"/>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418C5897-F90F-4E3F-9FB8-422089803DCA}"/>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0972FEE2-EA9B-484D-9CD1-D436F2AC3A3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7086C859-CD46-4297-A7B8-D0E9D9EF48F7}"/>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007625F9-0CE8-4110-ABE8-4FF35734F6BA}"/>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4790DF7B-ECAC-4CC5-9189-0F5A8FD3DBCD}"/>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BC570768-ACB3-4A8B-B331-08D9810DC45C}"/>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832FFB08-6720-4277-A060-D0B7D18FDFB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9BE078D6-853F-4B94-B7CA-351B8C7304DC}"/>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30CD4F59-AB0E-415F-AD55-7DFFC999CE9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732DC47-6416-43B9-8A04-941D16682B20}"/>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00526621-07F1-4A52-912D-99546696B28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B3CAD027-38EF-4922-8AEB-0E5E5F970D0E}"/>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30E423F3-4823-462A-82E5-3EDB7FD8EDC8}"/>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AC1CAAA0-7750-4B99-938B-57199DF103E9}"/>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E2C824F5-32AD-439D-846F-0DA023454060}"/>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03F039B5-2DE0-4E1A-8016-323B2807A087}"/>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6D679CB0-7AE0-43AD-BB10-B2C351B45E2F}"/>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9155D2F4-99F5-44E7-B8AF-5E9EC5DDA449}"/>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C88E3028-D030-4029-ABE7-B1312C94816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FCFF02C5-13EE-4CA9-8C3F-EDE0B7E77F0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48EC1B5A-4174-4128-9F90-21C0B7A564C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5023AC7E-1E07-42DD-A794-6F9EED31EB2A}"/>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857EDC5D-7AA1-45BE-A275-D1012A38A00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251146931"/>
      </p:ext>
    </p:extLst>
  </p:cSld>
  <p:clrMapOvr>
    <a:masterClrMapping/>
  </p:clrMapOvr>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ussentitel">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199F4B0B-926F-4B14-9603-58FB1F4ADA56}"/>
              </a:ext>
            </a:extLst>
          </p:cNvPr>
          <p:cNvSpPr/>
          <p:nvPr userDrawn="1"/>
        </p:nvSpPr>
        <p:spPr>
          <a:xfrm>
            <a:off x="371474" y="296174"/>
            <a:ext cx="11449051" cy="6264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Graphic 11">
            <a:extLst>
              <a:ext uri="{FF2B5EF4-FFF2-40B4-BE49-F238E27FC236}">
                <a16:creationId xmlns:a16="http://schemas.microsoft.com/office/drawing/2014/main" id="{D7C5FEC1-CC49-434F-A0A4-94BAD43372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9538189" y="5802074"/>
            <a:ext cx="1620830" cy="316637"/>
          </a:xfrm>
          <a:prstGeom prst="rect">
            <a:avLst/>
          </a:prstGeom>
        </p:spPr>
      </p:pic>
      <p:pic>
        <p:nvPicPr>
          <p:cNvPr id="12" name="Afbeelding 11">
            <a:extLst>
              <a:ext uri="{FF2B5EF4-FFF2-40B4-BE49-F238E27FC236}">
                <a16:creationId xmlns:a16="http://schemas.microsoft.com/office/drawing/2014/main" id="{DE76FD03-1144-46FB-BF4C-7D066D616A4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4561657" y="5550971"/>
            <a:ext cx="1620829" cy="772169"/>
          </a:xfrm>
          <a:prstGeom prst="rect">
            <a:avLst/>
          </a:prstGeom>
        </p:spPr>
      </p:pic>
      <p:sp>
        <p:nvSpPr>
          <p:cNvPr id="15" name="Titel 1">
            <a:extLst>
              <a:ext uri="{FF2B5EF4-FFF2-40B4-BE49-F238E27FC236}">
                <a16:creationId xmlns:a16="http://schemas.microsoft.com/office/drawing/2014/main" id="{BED3C351-19E5-4EBA-888F-E2D214DF02BD}"/>
              </a:ext>
            </a:extLst>
          </p:cNvPr>
          <p:cNvSpPr>
            <a:spLocks noGrp="1"/>
          </p:cNvSpPr>
          <p:nvPr>
            <p:ph type="ctrTitle" hasCustomPrompt="1"/>
          </p:nvPr>
        </p:nvSpPr>
        <p:spPr>
          <a:xfrm>
            <a:off x="5833974" y="1994700"/>
            <a:ext cx="5811383" cy="2648548"/>
          </a:xfrm>
        </p:spPr>
        <p:txBody>
          <a:bodyPr anchor="b"/>
          <a:lstStyle>
            <a:lvl1pPr algn="l">
              <a:lnSpc>
                <a:spcPts val="5400"/>
              </a:lnSpc>
              <a:defRPr sz="4800" baseline="0"/>
            </a:lvl1pPr>
          </a:lstStyle>
          <a:p>
            <a:r>
              <a:rPr lang="nl-BE"/>
              <a:t>Dit is een tussentitelslide, klik om de titel toe te voegen</a:t>
            </a:r>
          </a:p>
        </p:txBody>
      </p:sp>
      <p:sp>
        <p:nvSpPr>
          <p:cNvPr id="8" name="Ondertitel 2">
            <a:extLst>
              <a:ext uri="{FF2B5EF4-FFF2-40B4-BE49-F238E27FC236}">
                <a16:creationId xmlns:a16="http://schemas.microsoft.com/office/drawing/2014/main" id="{F36A17E7-7725-4FEE-8181-CA992AB6D742}"/>
              </a:ext>
            </a:extLst>
          </p:cNvPr>
          <p:cNvSpPr>
            <a:spLocks noGrp="1"/>
          </p:cNvSpPr>
          <p:nvPr>
            <p:ph type="subTitle" idx="1" hasCustomPrompt="1"/>
          </p:nvPr>
        </p:nvSpPr>
        <p:spPr>
          <a:xfrm>
            <a:off x="5347635" y="4812858"/>
            <a:ext cx="5811384" cy="316637"/>
          </a:xfrm>
        </p:spPr>
        <p:txBody>
          <a:bodyPr/>
          <a:lstStyle>
            <a:lvl1pPr marL="0" indent="0" algn="r">
              <a:buFont typeface="Arial" panose="020B0604020202020204" pitchFamily="34" charset="0"/>
              <a:buNone/>
              <a:defRPr baseline="0"/>
            </a:lvl1pPr>
          </a:lstStyle>
          <a:p>
            <a:r>
              <a:rPr lang="nl-BE"/>
              <a:t>Klik om de ondertitel toe te voegen</a:t>
            </a:r>
          </a:p>
        </p:txBody>
      </p:sp>
      <p:pic>
        <p:nvPicPr>
          <p:cNvPr id="13" name="Graphic 12">
            <a:extLst>
              <a:ext uri="{FF2B5EF4-FFF2-40B4-BE49-F238E27FC236}">
                <a16:creationId xmlns:a16="http://schemas.microsoft.com/office/drawing/2014/main" id="{1298D5E9-896D-432A-AEBF-91BD459D482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621" b="74979"/>
          <a:stretch/>
        </p:blipFill>
        <p:spPr>
          <a:xfrm>
            <a:off x="8479578" y="296174"/>
            <a:ext cx="3340947" cy="6264275"/>
          </a:xfrm>
          <a:prstGeom prst="rect">
            <a:avLst/>
          </a:prstGeom>
        </p:spPr>
      </p:pic>
      <p:pic>
        <p:nvPicPr>
          <p:cNvPr id="16" name="Graphic 15">
            <a:extLst>
              <a:ext uri="{FF2B5EF4-FFF2-40B4-BE49-F238E27FC236}">
                <a16:creationId xmlns:a16="http://schemas.microsoft.com/office/drawing/2014/main" id="{A87F6FC0-9A5D-4EA0-8F33-13315F6B79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5178125" y="292370"/>
            <a:ext cx="3302147" cy="6255340"/>
          </a:xfrm>
          <a:prstGeom prst="rect">
            <a:avLst/>
          </a:prstGeom>
        </p:spPr>
      </p:pic>
      <p:pic>
        <p:nvPicPr>
          <p:cNvPr id="17" name="Graphic 16">
            <a:extLst>
              <a:ext uri="{FF2B5EF4-FFF2-40B4-BE49-F238E27FC236}">
                <a16:creationId xmlns:a16="http://schemas.microsoft.com/office/drawing/2014/main" id="{29DC8926-0D75-42C8-985E-786848EFB7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280" t="1332" r="73904" b="74979"/>
          <a:stretch/>
        </p:blipFill>
        <p:spPr>
          <a:xfrm>
            <a:off x="1875282" y="295253"/>
            <a:ext cx="3302147" cy="6264965"/>
          </a:xfrm>
          <a:prstGeom prst="rect">
            <a:avLst/>
          </a:prstGeom>
        </p:spPr>
      </p:pic>
      <p:sp>
        <p:nvSpPr>
          <p:cNvPr id="5" name="Tijdelijke aanduiding voor afbeelding 4">
            <a:extLst>
              <a:ext uri="{FF2B5EF4-FFF2-40B4-BE49-F238E27FC236}">
                <a16:creationId xmlns:a16="http://schemas.microsoft.com/office/drawing/2014/main" id="{E55984FC-6B1D-4818-A78C-D5825C03F383}"/>
              </a:ext>
            </a:extLst>
          </p:cNvPr>
          <p:cNvSpPr>
            <a:spLocks noGrp="1"/>
          </p:cNvSpPr>
          <p:nvPr>
            <p:ph type="pic" sz="quarter" idx="11" hasCustomPrompt="1"/>
          </p:nvPr>
        </p:nvSpPr>
        <p:spPr>
          <a:xfrm>
            <a:off x="367953" y="295254"/>
            <a:ext cx="5747787" cy="6271200"/>
          </a:xfrm>
          <a:custGeom>
            <a:avLst/>
            <a:gdLst>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0 w 5735483"/>
              <a:gd name="connsiteY4" fmla="*/ 6264275 h 6264275"/>
              <a:gd name="connsiteX5" fmla="*/ 0 w 5735483"/>
              <a:gd name="connsiteY5" fmla="*/ 0 h 6264275"/>
              <a:gd name="connsiteX0" fmla="*/ 0 w 5735483"/>
              <a:gd name="connsiteY0" fmla="*/ 0 h 6264275"/>
              <a:gd name="connsiteX1" fmla="*/ 5735483 w 5735483"/>
              <a:gd name="connsiteY1" fmla="*/ 0 h 6264275"/>
              <a:gd name="connsiteX2" fmla="*/ 5735483 w 5735483"/>
              <a:gd name="connsiteY2" fmla="*/ 0 h 6264275"/>
              <a:gd name="connsiteX3" fmla="*/ 5735483 w 5735483"/>
              <a:gd name="connsiteY3" fmla="*/ 6264275 h 6264275"/>
              <a:gd name="connsiteX4" fmla="*/ 3358044 w 5735483"/>
              <a:gd name="connsiteY4" fmla="*/ 6259429 h 6264275"/>
              <a:gd name="connsiteX5" fmla="*/ 0 w 5735483"/>
              <a:gd name="connsiteY5" fmla="*/ 6264275 h 6264275"/>
              <a:gd name="connsiteX6" fmla="*/ 0 w 5735483"/>
              <a:gd name="connsiteY6" fmla="*/ 0 h 6264275"/>
              <a:gd name="connsiteX0" fmla="*/ 0 w 5735483"/>
              <a:gd name="connsiteY0" fmla="*/ 0 h 6264275"/>
              <a:gd name="connsiteX1" fmla="*/ 5735483 w 5735483"/>
              <a:gd name="connsiteY1" fmla="*/ 0 h 6264275"/>
              <a:gd name="connsiteX2" fmla="*/ 5735483 w 5735483"/>
              <a:gd name="connsiteY2" fmla="*/ 0 h 6264275"/>
              <a:gd name="connsiteX3" fmla="*/ 3358044 w 5735483"/>
              <a:gd name="connsiteY3" fmla="*/ 6259429 h 6264275"/>
              <a:gd name="connsiteX4" fmla="*/ 0 w 5735483"/>
              <a:gd name="connsiteY4" fmla="*/ 6264275 h 6264275"/>
              <a:gd name="connsiteX5" fmla="*/ 0 w 5735483"/>
              <a:gd name="connsiteY5" fmla="*/ 0 h 62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5483" h="6264275">
                <a:moveTo>
                  <a:pt x="0" y="0"/>
                </a:moveTo>
                <a:lnTo>
                  <a:pt x="5735483" y="0"/>
                </a:lnTo>
                <a:lnTo>
                  <a:pt x="5735483" y="0"/>
                </a:lnTo>
                <a:lnTo>
                  <a:pt x="3358044" y="6259429"/>
                </a:lnTo>
                <a:lnTo>
                  <a:pt x="0" y="6264275"/>
                </a:lnTo>
                <a:lnTo>
                  <a:pt x="0" y="0"/>
                </a:lnTo>
                <a:close/>
              </a:path>
            </a:pathLst>
          </a:custGeom>
          <a:solidFill>
            <a:schemeClr val="bg2"/>
          </a:solidFill>
        </p:spPr>
        <p:txBody>
          <a:bodyPr lIns="360000" rIns="1800000" anchor="ctr"/>
          <a:lstStyle>
            <a:lvl1pPr marL="0" indent="0" algn="ctr">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en-GB"/>
          </a:p>
        </p:txBody>
      </p:sp>
      <p:grpSp>
        <p:nvGrpSpPr>
          <p:cNvPr id="11" name="Groep 10">
            <a:extLst>
              <a:ext uri="{FF2B5EF4-FFF2-40B4-BE49-F238E27FC236}">
                <a16:creationId xmlns:a16="http://schemas.microsoft.com/office/drawing/2014/main" id="{16D9828F-CDE6-4DCA-ABEE-289E7F69524E}"/>
              </a:ext>
            </a:extLst>
          </p:cNvPr>
          <p:cNvGrpSpPr/>
          <p:nvPr userDrawn="1"/>
        </p:nvGrpSpPr>
        <p:grpSpPr>
          <a:xfrm>
            <a:off x="-6865737" y="267572"/>
            <a:ext cx="3385298" cy="3438922"/>
            <a:chOff x="-3549710" y="1276353"/>
            <a:chExt cx="3385298" cy="3438922"/>
          </a:xfrm>
        </p:grpSpPr>
        <p:grpSp>
          <p:nvGrpSpPr>
            <p:cNvPr id="18" name="Groep 17">
              <a:extLst>
                <a:ext uri="{FF2B5EF4-FFF2-40B4-BE49-F238E27FC236}">
                  <a16:creationId xmlns:a16="http://schemas.microsoft.com/office/drawing/2014/main" id="{C9F07322-6588-4BAA-A886-0A9754805A06}"/>
                </a:ext>
              </a:extLst>
            </p:cNvPr>
            <p:cNvGrpSpPr/>
            <p:nvPr userDrawn="1"/>
          </p:nvGrpSpPr>
          <p:grpSpPr>
            <a:xfrm>
              <a:off x="-3549709" y="1276353"/>
              <a:ext cx="3385297" cy="2604244"/>
              <a:chOff x="-3549709" y="1276351"/>
              <a:chExt cx="3385297" cy="2604244"/>
            </a:xfrm>
          </p:grpSpPr>
          <p:sp>
            <p:nvSpPr>
              <p:cNvPr id="21" name="Rechthoek 20">
                <a:extLst>
                  <a:ext uri="{FF2B5EF4-FFF2-40B4-BE49-F238E27FC236}">
                    <a16:creationId xmlns:a16="http://schemas.microsoft.com/office/drawing/2014/main" id="{A8C73ED9-8DCB-45E8-8363-8974FCD26E83}"/>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22" name="Textfield placeholder">
                <a:extLst>
                  <a:ext uri="{FF2B5EF4-FFF2-40B4-BE49-F238E27FC236}">
                    <a16:creationId xmlns:a16="http://schemas.microsoft.com/office/drawing/2014/main" id="{90DE53D7-100C-4049-A08C-38D76BCA905F}"/>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23" name="Textfield placeholder">
                <a:extLst>
                  <a:ext uri="{FF2B5EF4-FFF2-40B4-BE49-F238E27FC236}">
                    <a16:creationId xmlns:a16="http://schemas.microsoft.com/office/drawing/2014/main" id="{B15C8AB2-57F6-4878-B3F2-896E172CFD15}"/>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4" name="Rechte verbindingslijn 23">
                <a:extLst>
                  <a:ext uri="{FF2B5EF4-FFF2-40B4-BE49-F238E27FC236}">
                    <a16:creationId xmlns:a16="http://schemas.microsoft.com/office/drawing/2014/main" id="{B79BC667-E64C-43F6-9B21-B9954A5230CA}"/>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5" name="Rechthoek 24">
                <a:extLst>
                  <a:ext uri="{FF2B5EF4-FFF2-40B4-BE49-F238E27FC236}">
                    <a16:creationId xmlns:a16="http://schemas.microsoft.com/office/drawing/2014/main" id="{2D95EE79-9456-4C5C-A647-A06EA520DB2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6" name="Picture 2">
                <a:extLst>
                  <a:ext uri="{FF2B5EF4-FFF2-40B4-BE49-F238E27FC236}">
                    <a16:creationId xmlns:a16="http://schemas.microsoft.com/office/drawing/2014/main" id="{3D955C5F-9818-4C13-A468-3EA2578754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a:extLst>
                  <a:ext uri="{FF2B5EF4-FFF2-40B4-BE49-F238E27FC236}">
                    <a16:creationId xmlns:a16="http://schemas.microsoft.com/office/drawing/2014/main" id="{2AAF02DC-2D87-4258-971A-F3B0222FBF4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hoek 27">
                <a:extLst>
                  <a:ext uri="{FF2B5EF4-FFF2-40B4-BE49-F238E27FC236}">
                    <a16:creationId xmlns:a16="http://schemas.microsoft.com/office/drawing/2014/main" id="{DA2EA00E-9D14-4834-8DDF-D7F6AEAE5782}"/>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8AFA2218-6974-4998-9DD8-9424B44390D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60370E0E-9C4F-43D7-98C4-2C32E685F8A2}"/>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BB4ABD2E-352B-445A-B7DE-74830F8742A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655D1FD4-BA13-4CEB-A100-38C6B4D8A3C0}"/>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33" name="Groep 32">
                <a:extLst>
                  <a:ext uri="{FF2B5EF4-FFF2-40B4-BE49-F238E27FC236}">
                    <a16:creationId xmlns:a16="http://schemas.microsoft.com/office/drawing/2014/main" id="{E433E269-3BFF-4731-9FEA-E494CF8874F3}"/>
                  </a:ext>
                </a:extLst>
              </p:cNvPr>
              <p:cNvGrpSpPr/>
              <p:nvPr/>
            </p:nvGrpSpPr>
            <p:grpSpPr>
              <a:xfrm>
                <a:off x="-3226194" y="2414273"/>
                <a:ext cx="60967" cy="103132"/>
                <a:chOff x="-2796392" y="1123442"/>
                <a:chExt cx="120832" cy="104889"/>
              </a:xfrm>
            </p:grpSpPr>
            <p:sp>
              <p:nvSpPr>
                <p:cNvPr id="73" name="Rechthoek 72">
                  <a:extLst>
                    <a:ext uri="{FF2B5EF4-FFF2-40B4-BE49-F238E27FC236}">
                      <a16:creationId xmlns:a16="http://schemas.microsoft.com/office/drawing/2014/main" id="{34E27BE2-2C78-48E6-81BB-4CC2460F98A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4" name="Rechthoek 73">
                  <a:extLst>
                    <a:ext uri="{FF2B5EF4-FFF2-40B4-BE49-F238E27FC236}">
                      <a16:creationId xmlns:a16="http://schemas.microsoft.com/office/drawing/2014/main" id="{DE68F677-05E1-48E2-892F-F788ED8EC0B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5" name="Rechthoek 74">
                  <a:extLst>
                    <a:ext uri="{FF2B5EF4-FFF2-40B4-BE49-F238E27FC236}">
                      <a16:creationId xmlns:a16="http://schemas.microsoft.com/office/drawing/2014/main" id="{6619831C-F77F-4867-9ECC-BB0EEDB74212}"/>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6" name="Rechthoek 75">
                  <a:extLst>
                    <a:ext uri="{FF2B5EF4-FFF2-40B4-BE49-F238E27FC236}">
                      <a16:creationId xmlns:a16="http://schemas.microsoft.com/office/drawing/2014/main" id="{CE3E2B55-0F7A-43EC-A75A-F646815826F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7" name="Rechthoek 76">
                  <a:extLst>
                    <a:ext uri="{FF2B5EF4-FFF2-40B4-BE49-F238E27FC236}">
                      <a16:creationId xmlns:a16="http://schemas.microsoft.com/office/drawing/2014/main" id="{87C34BFE-5EA3-4CD6-B9CD-71E9F2BCC75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4" name="Groep 33">
                <a:extLst>
                  <a:ext uri="{FF2B5EF4-FFF2-40B4-BE49-F238E27FC236}">
                    <a16:creationId xmlns:a16="http://schemas.microsoft.com/office/drawing/2014/main" id="{BFC59167-60BA-4526-AED4-5439A05D883A}"/>
                  </a:ext>
                </a:extLst>
              </p:cNvPr>
              <p:cNvGrpSpPr/>
              <p:nvPr/>
            </p:nvGrpSpPr>
            <p:grpSpPr>
              <a:xfrm>
                <a:off x="-3155473" y="2414273"/>
                <a:ext cx="60967" cy="103132"/>
                <a:chOff x="-2796392" y="1123442"/>
                <a:chExt cx="120832" cy="104889"/>
              </a:xfrm>
            </p:grpSpPr>
            <p:sp>
              <p:nvSpPr>
                <p:cNvPr id="68" name="Rechthoek 67">
                  <a:extLst>
                    <a:ext uri="{FF2B5EF4-FFF2-40B4-BE49-F238E27FC236}">
                      <a16:creationId xmlns:a16="http://schemas.microsoft.com/office/drawing/2014/main" id="{36B44068-57B0-433E-9304-AD132651DFF1}"/>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9" name="Rechthoek 68">
                  <a:extLst>
                    <a:ext uri="{FF2B5EF4-FFF2-40B4-BE49-F238E27FC236}">
                      <a16:creationId xmlns:a16="http://schemas.microsoft.com/office/drawing/2014/main" id="{98ECE626-3B8A-48EE-ACE7-DDBF3A84F815}"/>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10BB2E14-2D0E-444E-9E85-A76FC8EE9A0F}"/>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1820C690-8AA0-46CF-BF23-AC6120196806}"/>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0F15EFAA-B943-4C34-A409-C95C8D448DA8}"/>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5" name="Afgeronde rechthoek 69">
                <a:extLst>
                  <a:ext uri="{FF2B5EF4-FFF2-40B4-BE49-F238E27FC236}">
                    <a16:creationId xmlns:a16="http://schemas.microsoft.com/office/drawing/2014/main" id="{4B3A4AA0-923E-4AC9-A592-DFDCED2429E9}"/>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267F81CE-BCF5-4F42-A1CB-E3D032DEC31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46EDEB9B-9DEE-4F06-AF54-0A7CB9D0054A}"/>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ACCFF85C-81DD-4854-82A3-94B32951C264}"/>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CDE7B641-C354-4258-9B92-3AC045EB49B8}"/>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69CD7957-4811-46D5-A9D3-40219F47D41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45205B85-601E-43A3-B3C4-6F55DA31D2E9}"/>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Rechthoek 41">
                <a:extLst>
                  <a:ext uri="{FF2B5EF4-FFF2-40B4-BE49-F238E27FC236}">
                    <a16:creationId xmlns:a16="http://schemas.microsoft.com/office/drawing/2014/main" id="{18F7CF0D-EB92-4C93-8375-51821A99A721}"/>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3" name="Rechthoek 42">
                <a:extLst>
                  <a:ext uri="{FF2B5EF4-FFF2-40B4-BE49-F238E27FC236}">
                    <a16:creationId xmlns:a16="http://schemas.microsoft.com/office/drawing/2014/main" id="{A9A3CC25-E90A-4AED-B39F-3D48A2129F1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4" name="Rechthoek 43">
                <a:extLst>
                  <a:ext uri="{FF2B5EF4-FFF2-40B4-BE49-F238E27FC236}">
                    <a16:creationId xmlns:a16="http://schemas.microsoft.com/office/drawing/2014/main" id="{91CD19B7-DB69-422F-9628-BC4C776D892B}"/>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5" name="Rechthoek 44">
                <a:extLst>
                  <a:ext uri="{FF2B5EF4-FFF2-40B4-BE49-F238E27FC236}">
                    <a16:creationId xmlns:a16="http://schemas.microsoft.com/office/drawing/2014/main" id="{B813DDAE-9A0B-461A-B963-3CCFF038D47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6" name="Vrije vorm 81">
                <a:extLst>
                  <a:ext uri="{FF2B5EF4-FFF2-40B4-BE49-F238E27FC236}">
                    <a16:creationId xmlns:a16="http://schemas.microsoft.com/office/drawing/2014/main" id="{58207764-1271-43FA-8373-3D842D512AE3}"/>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7" name="Rechte verbindingslijn 46">
                <a:extLst>
                  <a:ext uri="{FF2B5EF4-FFF2-40B4-BE49-F238E27FC236}">
                    <a16:creationId xmlns:a16="http://schemas.microsoft.com/office/drawing/2014/main" id="{66DBDFA0-7A15-47DE-A2AB-A46A622D0F6A}"/>
                  </a:ext>
                </a:extLst>
              </p:cNvPr>
              <p:cNvCxnSpPr>
                <a:cxnSpLocks/>
                <a:stCxn id="27" idx="2"/>
                <a:endCxn id="3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8" name="Rechte verbindingslijn 47">
                <a:extLst>
                  <a:ext uri="{FF2B5EF4-FFF2-40B4-BE49-F238E27FC236}">
                    <a16:creationId xmlns:a16="http://schemas.microsoft.com/office/drawing/2014/main" id="{724A3BBB-A3F0-45F7-BD90-27609D18639D}"/>
                  </a:ext>
                </a:extLst>
              </p:cNvPr>
              <p:cNvCxnSpPr>
                <a:cxnSpLocks/>
                <a:stCxn id="2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9" name="Textfield placeholder">
                <a:extLst>
                  <a:ext uri="{FF2B5EF4-FFF2-40B4-BE49-F238E27FC236}">
                    <a16:creationId xmlns:a16="http://schemas.microsoft.com/office/drawing/2014/main" id="{234ACB00-1C8E-44C8-BFA0-64D461884F3E}"/>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50" name="Textfield placeholder">
                <a:extLst>
                  <a:ext uri="{FF2B5EF4-FFF2-40B4-BE49-F238E27FC236}">
                    <a16:creationId xmlns:a16="http://schemas.microsoft.com/office/drawing/2014/main" id="{BD0F8523-0D2B-4311-81E9-A72728F08A59}"/>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51" name="Textfield placeholder">
                <a:extLst>
                  <a:ext uri="{FF2B5EF4-FFF2-40B4-BE49-F238E27FC236}">
                    <a16:creationId xmlns:a16="http://schemas.microsoft.com/office/drawing/2014/main" id="{0F92D617-19BB-4B12-97F2-55B987318BDF}"/>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52" name="Afgeronde rechthoek 67">
                <a:extLst>
                  <a:ext uri="{FF2B5EF4-FFF2-40B4-BE49-F238E27FC236}">
                    <a16:creationId xmlns:a16="http://schemas.microsoft.com/office/drawing/2014/main" id="{56D97E1C-0841-4478-9ACA-C2C5418BEDF8}"/>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53" name="Vrije vorm 68">
                <a:extLst>
                  <a:ext uri="{FF2B5EF4-FFF2-40B4-BE49-F238E27FC236}">
                    <a16:creationId xmlns:a16="http://schemas.microsoft.com/office/drawing/2014/main" id="{8618A33F-A23A-4679-8EC0-03C58C06B9D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4" name="Rechte verbindingslijn 53">
                <a:extLst>
                  <a:ext uri="{FF2B5EF4-FFF2-40B4-BE49-F238E27FC236}">
                    <a16:creationId xmlns:a16="http://schemas.microsoft.com/office/drawing/2014/main" id="{E8CB818D-DCB1-43FA-ACA8-5C65B19724F3}"/>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5" name="Groep 54">
                <a:extLst>
                  <a:ext uri="{FF2B5EF4-FFF2-40B4-BE49-F238E27FC236}">
                    <a16:creationId xmlns:a16="http://schemas.microsoft.com/office/drawing/2014/main" id="{0C41AC19-1F9B-4657-A625-658E218556AF}"/>
                  </a:ext>
                </a:extLst>
              </p:cNvPr>
              <p:cNvGrpSpPr/>
              <p:nvPr userDrawn="1"/>
            </p:nvGrpSpPr>
            <p:grpSpPr>
              <a:xfrm flipH="1">
                <a:off x="-2613177" y="1836300"/>
                <a:ext cx="313472" cy="324076"/>
                <a:chOff x="-2613177" y="1836300"/>
                <a:chExt cx="313472" cy="324076"/>
              </a:xfrm>
            </p:grpSpPr>
            <p:sp>
              <p:nvSpPr>
                <p:cNvPr id="56" name="Afgeronde rechthoek 69">
                  <a:extLst>
                    <a:ext uri="{FF2B5EF4-FFF2-40B4-BE49-F238E27FC236}">
                      <a16:creationId xmlns:a16="http://schemas.microsoft.com/office/drawing/2014/main" id="{F206E81B-9F94-4ACD-8C78-8A9550FF7918}"/>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573E9F87-4A3C-432B-BB39-60D650A152E5}"/>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40F21560-5D35-4A4B-BF0D-3DA38068D438}"/>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E3A9D023-2A6D-487A-A7F8-E9E2CF384C08}"/>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1E66E27-874F-40EB-98B8-3EB7C357EBE5}"/>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97C5E41E-5EEA-4D51-90E8-D21F5BD593E3}"/>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60BB7193-C235-4C9D-B277-4BB3684EF17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CB86CB5E-4FD1-42F5-B1F9-85045A1C1FE8}"/>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D890F177-CBED-43A6-9EAE-98301147D5E6}"/>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AF374CF-2A83-4DFD-AB06-FE6AABAF15C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22C04EA2-92A0-402C-B223-888DF1FCF84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Vrije vorm 81">
                  <a:extLst>
                    <a:ext uri="{FF2B5EF4-FFF2-40B4-BE49-F238E27FC236}">
                      <a16:creationId xmlns:a16="http://schemas.microsoft.com/office/drawing/2014/main" id="{603CBE2D-EFB5-4A96-A836-CADF29AB327B}"/>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9" name="Tijdelijke aanduiding voor tekst 2">
              <a:extLst>
                <a:ext uri="{FF2B5EF4-FFF2-40B4-BE49-F238E27FC236}">
                  <a16:creationId xmlns:a16="http://schemas.microsoft.com/office/drawing/2014/main" id="{274A5F4D-092D-4088-B6C8-4E3BC5658B84}"/>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20" name="Tijdelijke aanduiding voor tekst 2">
              <a:extLst>
                <a:ext uri="{FF2B5EF4-FFF2-40B4-BE49-F238E27FC236}">
                  <a16:creationId xmlns:a16="http://schemas.microsoft.com/office/drawing/2014/main" id="{9072B596-17D2-48F5-8297-ECBF90FA200F}"/>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8" name="Groep 77">
            <a:extLst>
              <a:ext uri="{FF2B5EF4-FFF2-40B4-BE49-F238E27FC236}">
                <a16:creationId xmlns:a16="http://schemas.microsoft.com/office/drawing/2014/main" id="{DBA9D62F-5FBC-44E5-A3B9-C9C6A8222158}"/>
              </a:ext>
            </a:extLst>
          </p:cNvPr>
          <p:cNvGrpSpPr/>
          <p:nvPr userDrawn="1"/>
        </p:nvGrpSpPr>
        <p:grpSpPr>
          <a:xfrm>
            <a:off x="-3553318" y="330222"/>
            <a:ext cx="3385296" cy="4365191"/>
            <a:chOff x="-3553318" y="1861361"/>
            <a:chExt cx="3385296" cy="4365191"/>
          </a:xfrm>
        </p:grpSpPr>
        <p:sp>
          <p:nvSpPr>
            <p:cNvPr id="79" name="Rechthoek 78">
              <a:extLst>
                <a:ext uri="{FF2B5EF4-FFF2-40B4-BE49-F238E27FC236}">
                  <a16:creationId xmlns:a16="http://schemas.microsoft.com/office/drawing/2014/main" id="{220F97A9-2E3B-4F70-AC94-1D1730EC0F5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6B3A8337-0CEA-4BA6-954A-CECA4C7D0D3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26B826EC-74BB-4776-B30A-5C96FF44604A}"/>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82" name="Groep 81">
            <a:extLst>
              <a:ext uri="{FF2B5EF4-FFF2-40B4-BE49-F238E27FC236}">
                <a16:creationId xmlns:a16="http://schemas.microsoft.com/office/drawing/2014/main" id="{309EF4DD-C818-499B-B7DC-840A55A8D8E5}"/>
              </a:ext>
            </a:extLst>
          </p:cNvPr>
          <p:cNvGrpSpPr/>
          <p:nvPr userDrawn="1"/>
        </p:nvGrpSpPr>
        <p:grpSpPr>
          <a:xfrm>
            <a:off x="-7105998" y="3972162"/>
            <a:ext cx="3523487" cy="3209847"/>
            <a:chOff x="-7285957" y="3972162"/>
            <a:chExt cx="3523487" cy="3209847"/>
          </a:xfrm>
        </p:grpSpPr>
        <p:sp>
          <p:nvSpPr>
            <p:cNvPr id="83" name="Rechthoek 82">
              <a:extLst>
                <a:ext uri="{FF2B5EF4-FFF2-40B4-BE49-F238E27FC236}">
                  <a16:creationId xmlns:a16="http://schemas.microsoft.com/office/drawing/2014/main" id="{3E2A9F4F-D7C3-428A-8007-93D695DB6B86}"/>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4" name="Rechte verbindingslijn 83">
              <a:extLst>
                <a:ext uri="{FF2B5EF4-FFF2-40B4-BE49-F238E27FC236}">
                  <a16:creationId xmlns:a16="http://schemas.microsoft.com/office/drawing/2014/main" id="{02E5A385-EED0-4BB1-8F86-96200FBDB212}"/>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5" name="Tekstvak 84">
              <a:extLst>
                <a:ext uri="{FF2B5EF4-FFF2-40B4-BE49-F238E27FC236}">
                  <a16:creationId xmlns:a16="http://schemas.microsoft.com/office/drawing/2014/main" id="{C1C03B55-AE69-4718-9994-39D777AF455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6" name="Tekstvak 85">
              <a:extLst>
                <a:ext uri="{FF2B5EF4-FFF2-40B4-BE49-F238E27FC236}">
                  <a16:creationId xmlns:a16="http://schemas.microsoft.com/office/drawing/2014/main" id="{FA9E3AAA-85CC-4256-B550-A7005A0277A8}"/>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7" name="Tekstvak 86">
              <a:extLst>
                <a:ext uri="{FF2B5EF4-FFF2-40B4-BE49-F238E27FC236}">
                  <a16:creationId xmlns:a16="http://schemas.microsoft.com/office/drawing/2014/main" id="{B40E3765-FD32-490D-AF0D-738AFEFE9379}"/>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8" name="Tekstvak 87">
              <a:extLst>
                <a:ext uri="{FF2B5EF4-FFF2-40B4-BE49-F238E27FC236}">
                  <a16:creationId xmlns:a16="http://schemas.microsoft.com/office/drawing/2014/main" id="{0A6D5C43-19EF-4C2D-B509-386C60A4BEDA}"/>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9" name="Groep 88">
              <a:extLst>
                <a:ext uri="{FF2B5EF4-FFF2-40B4-BE49-F238E27FC236}">
                  <a16:creationId xmlns:a16="http://schemas.microsoft.com/office/drawing/2014/main" id="{D0942294-6A0E-418E-A679-B3FE3B8E1918}"/>
                </a:ext>
              </a:extLst>
            </p:cNvPr>
            <p:cNvGrpSpPr/>
            <p:nvPr userDrawn="1"/>
          </p:nvGrpSpPr>
          <p:grpSpPr>
            <a:xfrm>
              <a:off x="-5020889" y="4423058"/>
              <a:ext cx="250379" cy="249771"/>
              <a:chOff x="-706740" y="145633"/>
              <a:chExt cx="250379" cy="249771"/>
            </a:xfrm>
          </p:grpSpPr>
          <p:sp>
            <p:nvSpPr>
              <p:cNvPr id="108" name="Rechthoek 107">
                <a:extLst>
                  <a:ext uri="{FF2B5EF4-FFF2-40B4-BE49-F238E27FC236}">
                    <a16:creationId xmlns:a16="http://schemas.microsoft.com/office/drawing/2014/main" id="{569C2EDB-1F56-4286-8BA4-6FDB7541D0A2}"/>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9" name="Gelijkbenige driehoek 128">
                <a:extLst>
                  <a:ext uri="{FF2B5EF4-FFF2-40B4-BE49-F238E27FC236}">
                    <a16:creationId xmlns:a16="http://schemas.microsoft.com/office/drawing/2014/main" id="{B0560033-AB69-4AE1-8837-A4EF19CAEA98}"/>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0" name="Ovaal 109">
                <a:extLst>
                  <a:ext uri="{FF2B5EF4-FFF2-40B4-BE49-F238E27FC236}">
                    <a16:creationId xmlns:a16="http://schemas.microsoft.com/office/drawing/2014/main" id="{E58B0789-6FBA-454B-9802-2F72A7777CE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11" name="Rechthoek 110">
                <a:extLst>
                  <a:ext uri="{FF2B5EF4-FFF2-40B4-BE49-F238E27FC236}">
                    <a16:creationId xmlns:a16="http://schemas.microsoft.com/office/drawing/2014/main" id="{54DE39FD-AC21-4C06-9DB7-5455CE66E746}"/>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12" name="Rechte verbindingslijn 111">
                <a:extLst>
                  <a:ext uri="{FF2B5EF4-FFF2-40B4-BE49-F238E27FC236}">
                    <a16:creationId xmlns:a16="http://schemas.microsoft.com/office/drawing/2014/main" id="{EEC458CD-979B-4854-8132-9F3584097F10}"/>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90" name="Groep 89">
              <a:extLst>
                <a:ext uri="{FF2B5EF4-FFF2-40B4-BE49-F238E27FC236}">
                  <a16:creationId xmlns:a16="http://schemas.microsoft.com/office/drawing/2014/main" id="{487EBAB1-1CF0-4A9A-9DB9-FA198C4DC329}"/>
                </a:ext>
              </a:extLst>
            </p:cNvPr>
            <p:cNvGrpSpPr/>
            <p:nvPr userDrawn="1"/>
          </p:nvGrpSpPr>
          <p:grpSpPr>
            <a:xfrm>
              <a:off x="-4668802" y="4423057"/>
              <a:ext cx="252000" cy="216024"/>
              <a:chOff x="-932185" y="5325334"/>
              <a:chExt cx="252000" cy="216024"/>
            </a:xfrm>
          </p:grpSpPr>
          <p:sp>
            <p:nvSpPr>
              <p:cNvPr id="91" name="Rechthoek 90">
                <a:extLst>
                  <a:ext uri="{FF2B5EF4-FFF2-40B4-BE49-F238E27FC236}">
                    <a16:creationId xmlns:a16="http://schemas.microsoft.com/office/drawing/2014/main" id="{16BD5C04-E20A-4027-A38D-853CDC193B5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92" name="Groep 91">
                <a:extLst>
                  <a:ext uri="{FF2B5EF4-FFF2-40B4-BE49-F238E27FC236}">
                    <a16:creationId xmlns:a16="http://schemas.microsoft.com/office/drawing/2014/main" id="{2769BD23-214F-4D2F-974B-EEA6B6D211DF}"/>
                  </a:ext>
                </a:extLst>
              </p:cNvPr>
              <p:cNvGrpSpPr/>
              <p:nvPr userDrawn="1"/>
            </p:nvGrpSpPr>
            <p:grpSpPr>
              <a:xfrm>
                <a:off x="-925512" y="5325900"/>
                <a:ext cx="241658" cy="36000"/>
                <a:chOff x="-964435" y="5325900"/>
                <a:chExt cx="241658" cy="36000"/>
              </a:xfrm>
            </p:grpSpPr>
            <p:sp>
              <p:nvSpPr>
                <p:cNvPr id="101" name="Rechthoek 100">
                  <a:extLst>
                    <a:ext uri="{FF2B5EF4-FFF2-40B4-BE49-F238E27FC236}">
                      <a16:creationId xmlns:a16="http://schemas.microsoft.com/office/drawing/2014/main" id="{B1C318BA-A1BC-4C06-BFC4-751C8F77B5B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4B9179F2-0B94-49D1-8CBE-3B02D285BE63}"/>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8196FB30-9427-44B1-B512-6CDC29FA76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4" name="Rechthoek 103">
                  <a:extLst>
                    <a:ext uri="{FF2B5EF4-FFF2-40B4-BE49-F238E27FC236}">
                      <a16:creationId xmlns:a16="http://schemas.microsoft.com/office/drawing/2014/main" id="{A8D601A8-7138-407B-87C7-C2879C7FA03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Rechthoek 104">
                  <a:extLst>
                    <a:ext uri="{FF2B5EF4-FFF2-40B4-BE49-F238E27FC236}">
                      <a16:creationId xmlns:a16="http://schemas.microsoft.com/office/drawing/2014/main" id="{57C922A7-432E-4FA1-B780-D62E8A2BEE43}"/>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Rechthoek 105">
                  <a:extLst>
                    <a:ext uri="{FF2B5EF4-FFF2-40B4-BE49-F238E27FC236}">
                      <a16:creationId xmlns:a16="http://schemas.microsoft.com/office/drawing/2014/main" id="{7513AB5D-6A08-440C-AE17-80AB14A5C3B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1D49EF06-AE37-4405-995E-138C695A3E8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93" name="Groep 92">
                <a:extLst>
                  <a:ext uri="{FF2B5EF4-FFF2-40B4-BE49-F238E27FC236}">
                    <a16:creationId xmlns:a16="http://schemas.microsoft.com/office/drawing/2014/main" id="{50034975-9D92-44B2-86F3-5F8B87BBBDCD}"/>
                  </a:ext>
                </a:extLst>
              </p:cNvPr>
              <p:cNvGrpSpPr/>
              <p:nvPr userDrawn="1"/>
            </p:nvGrpSpPr>
            <p:grpSpPr>
              <a:xfrm>
                <a:off x="-925512" y="5502593"/>
                <a:ext cx="241658" cy="36000"/>
                <a:chOff x="-964435" y="5325900"/>
                <a:chExt cx="241658" cy="36000"/>
              </a:xfrm>
            </p:grpSpPr>
            <p:sp>
              <p:nvSpPr>
                <p:cNvPr id="94" name="Rechthoek 93">
                  <a:extLst>
                    <a:ext uri="{FF2B5EF4-FFF2-40B4-BE49-F238E27FC236}">
                      <a16:creationId xmlns:a16="http://schemas.microsoft.com/office/drawing/2014/main" id="{1747A63B-5585-4F14-AD3C-8D394CF564C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3970D870-2F55-4AB1-B0B6-8EFDF951AB72}"/>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F04615CE-6DE5-4FA9-84B4-13334648893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00CA9C74-98DF-4D8D-8ACE-6057DFF1421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F8634F2-0DA3-48C7-B441-6CDA7831C6B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4B9E53EE-EB77-4146-9E77-F3FAFFC33B21}"/>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43244669-6A1E-4A3F-BFB3-50184E5F1A8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213775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_4">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marR="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300"/>
              </a:spcBef>
              <a:spcAft>
                <a:spcPts val="0"/>
              </a:spcAft>
              <a:buClrTx/>
              <a:buSzPct val="90000"/>
              <a:buFont typeface="Arial" panose="020B0604020202020204" pitchFamily="34" charset="0"/>
              <a:buNone/>
              <a:tabLst/>
              <a:defRPr/>
            </a:pPr>
            <a:r>
              <a:rPr lang="nl-BE"/>
              <a:t>Klik op het icoon om een afbeelding toe te voegen of klik bovenaan op ‘Invoegen’ &gt; ‘Afbeeldingen’.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1056725"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687127" y="4259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4919042" y="2102484"/>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5552590" y="4277028"/>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8782067" y="2102485"/>
            <a:ext cx="2200405"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9486333" y="4211689"/>
            <a:ext cx="9396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4" name="Tijdelijke aanduiding voor afbeelding 3">
            <a:extLst>
              <a:ext uri="{FF2B5EF4-FFF2-40B4-BE49-F238E27FC236}">
                <a16:creationId xmlns:a16="http://schemas.microsoft.com/office/drawing/2014/main" id="{0A96C44E-73DC-4282-B661-8E59BBAE7320}"/>
              </a:ext>
            </a:extLst>
          </p:cNvPr>
          <p:cNvSpPr>
            <a:spLocks noGrp="1"/>
          </p:cNvSpPr>
          <p:nvPr>
            <p:ph type="pic" sz="quarter" idx="19" hasCustomPrompt="1"/>
          </p:nvPr>
        </p:nvSpPr>
        <p:spPr>
          <a:xfrm>
            <a:off x="165448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4" name="Tijdelijke aanduiding voor afbeelding 3">
            <a:extLst>
              <a:ext uri="{FF2B5EF4-FFF2-40B4-BE49-F238E27FC236}">
                <a16:creationId xmlns:a16="http://schemas.microsoft.com/office/drawing/2014/main" id="{649FDC80-848D-438C-9A44-C31962BD2038}"/>
              </a:ext>
            </a:extLst>
          </p:cNvPr>
          <p:cNvSpPr>
            <a:spLocks noGrp="1"/>
          </p:cNvSpPr>
          <p:nvPr>
            <p:ph type="pic" sz="quarter" idx="20" hasCustomPrompt="1"/>
          </p:nvPr>
        </p:nvSpPr>
        <p:spPr>
          <a:xfrm>
            <a:off x="5516800" y="2789748"/>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9FF4E0B8-4B1A-4F6C-9FD8-EA79736BF8D7}"/>
              </a:ext>
            </a:extLst>
          </p:cNvPr>
          <p:cNvSpPr>
            <a:spLocks noGrp="1"/>
          </p:cNvSpPr>
          <p:nvPr>
            <p:ph type="pic" sz="quarter" idx="21" hasCustomPrompt="1"/>
          </p:nvPr>
        </p:nvSpPr>
        <p:spPr>
          <a:xfrm>
            <a:off x="9486333"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Rechthoek 17">
            <a:extLst>
              <a:ext uri="{FF2B5EF4-FFF2-40B4-BE49-F238E27FC236}">
                <a16:creationId xmlns:a16="http://schemas.microsoft.com/office/drawing/2014/main" id="{E8E0580E-2006-4D5F-A75E-0B0B3816E44F}"/>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19" name="Rechte verbindingslijn 18">
            <a:extLst>
              <a:ext uri="{FF2B5EF4-FFF2-40B4-BE49-F238E27FC236}">
                <a16:creationId xmlns:a16="http://schemas.microsoft.com/office/drawing/2014/main" id="{AEAC69DF-E9E3-46C4-8E31-B6920A7CE9F5}"/>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0" name="Tekstvak 19">
            <a:extLst>
              <a:ext uri="{FF2B5EF4-FFF2-40B4-BE49-F238E27FC236}">
                <a16:creationId xmlns:a16="http://schemas.microsoft.com/office/drawing/2014/main" id="{56C69634-2331-420A-83D9-B36800145E33}"/>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1" name="Tijdelijke aanduiding voor tekst 11">
            <a:extLst>
              <a:ext uri="{FF2B5EF4-FFF2-40B4-BE49-F238E27FC236}">
                <a16:creationId xmlns:a16="http://schemas.microsoft.com/office/drawing/2014/main" id="{9B923CEF-F0EE-4FE6-BC26-BC28CE15739B}"/>
              </a:ext>
            </a:extLst>
          </p:cNvPr>
          <p:cNvSpPr>
            <a:spLocks noGrp="1"/>
          </p:cNvSpPr>
          <p:nvPr>
            <p:ph type="body" sz="quarter" idx="23"/>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
        <p:nvSpPr>
          <p:cNvPr id="22" name="Tijdelijke aanduiding voor tekst 11">
            <a:extLst>
              <a:ext uri="{FF2B5EF4-FFF2-40B4-BE49-F238E27FC236}">
                <a16:creationId xmlns:a16="http://schemas.microsoft.com/office/drawing/2014/main" id="{9C6881B5-DD8B-41F9-99F3-F811419D1D0A}"/>
              </a:ext>
            </a:extLst>
          </p:cNvPr>
          <p:cNvSpPr>
            <a:spLocks noGrp="1"/>
          </p:cNvSpPr>
          <p:nvPr>
            <p:ph type="body" sz="quarter" idx="24"/>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Tree>
    <p:extLst>
      <p:ext uri="{BB962C8B-B14F-4D97-AF65-F5344CB8AC3E}">
        <p14:creationId xmlns:p14="http://schemas.microsoft.com/office/powerpoint/2010/main" val="3677138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indent="0" algn="ctr">
              <a:buFont typeface="Arial" panose="020B0604020202020204" pitchFamily="34" charset="0"/>
              <a:buNone/>
              <a:defRPr sz="1800"/>
            </a:lvl1pPr>
          </a:lstStyle>
          <a:p>
            <a:r>
              <a:rPr lang="nl-BE"/>
              <a:t>Klik bovenaan op ‘Invoegen’ &gt; ‘Afbeeldingen’ en je voegt automatisch een foto in die op de juiste plaats komt te staan.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001877"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2735757"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3366159"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5100039"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5730441"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34" name="Tijdelijke aanduiding voor tekst 47">
            <a:extLst>
              <a:ext uri="{FF2B5EF4-FFF2-40B4-BE49-F238E27FC236}">
                <a16:creationId xmlns:a16="http://schemas.microsoft.com/office/drawing/2014/main" id="{3BDEFB6F-A0F5-43F4-AE2F-BD63AE225B19}"/>
              </a:ext>
            </a:extLst>
          </p:cNvPr>
          <p:cNvSpPr>
            <a:spLocks noGrp="1"/>
          </p:cNvSpPr>
          <p:nvPr>
            <p:ph type="body" sz="quarter" idx="17" hasCustomPrompt="1"/>
          </p:nvPr>
        </p:nvSpPr>
        <p:spPr>
          <a:xfrm>
            <a:off x="9828602"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6" name="Tijdelijke aanduiding voor tekst 47">
            <a:extLst>
              <a:ext uri="{FF2B5EF4-FFF2-40B4-BE49-F238E27FC236}">
                <a16:creationId xmlns:a16="http://schemas.microsoft.com/office/drawing/2014/main" id="{D9829AFC-1ADF-47E5-A971-675830CE6DCA}"/>
              </a:ext>
            </a:extLst>
          </p:cNvPr>
          <p:cNvSpPr>
            <a:spLocks noGrp="1"/>
          </p:cNvSpPr>
          <p:nvPr>
            <p:ph type="body" sz="quarter" idx="18"/>
          </p:nvPr>
        </p:nvSpPr>
        <p:spPr>
          <a:xfrm>
            <a:off x="10459004"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12" name="Tijdelijke aanduiding voor tekst 47">
            <a:extLst>
              <a:ext uri="{FF2B5EF4-FFF2-40B4-BE49-F238E27FC236}">
                <a16:creationId xmlns:a16="http://schemas.microsoft.com/office/drawing/2014/main" id="{D51457A1-5266-47B0-B3C7-D41DA2202F07}"/>
              </a:ext>
            </a:extLst>
          </p:cNvPr>
          <p:cNvSpPr>
            <a:spLocks noGrp="1"/>
          </p:cNvSpPr>
          <p:nvPr>
            <p:ph type="body" sz="quarter" idx="19" hasCustomPrompt="1"/>
          </p:nvPr>
        </p:nvSpPr>
        <p:spPr>
          <a:xfrm>
            <a:off x="7464321"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3" name="Tijdelijke aanduiding voor tekst 47">
            <a:extLst>
              <a:ext uri="{FF2B5EF4-FFF2-40B4-BE49-F238E27FC236}">
                <a16:creationId xmlns:a16="http://schemas.microsoft.com/office/drawing/2014/main" id="{5F3F4C04-D91C-46CD-BE0C-29BCE261EB5A}"/>
              </a:ext>
            </a:extLst>
          </p:cNvPr>
          <p:cNvSpPr>
            <a:spLocks noGrp="1"/>
          </p:cNvSpPr>
          <p:nvPr>
            <p:ph type="body" sz="quarter" idx="20"/>
          </p:nvPr>
        </p:nvSpPr>
        <p:spPr>
          <a:xfrm>
            <a:off x="8094723"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14" name="Tijdelijke aanduiding voor afbeelding 3">
            <a:extLst>
              <a:ext uri="{FF2B5EF4-FFF2-40B4-BE49-F238E27FC236}">
                <a16:creationId xmlns:a16="http://schemas.microsoft.com/office/drawing/2014/main" id="{BBCA8AA2-9610-48A2-8ABE-8C8846D184DA}"/>
              </a:ext>
            </a:extLst>
          </p:cNvPr>
          <p:cNvSpPr>
            <a:spLocks noGrp="1"/>
          </p:cNvSpPr>
          <p:nvPr>
            <p:ph type="pic" sz="quarter" idx="21" hasCustomPrompt="1"/>
          </p:nvPr>
        </p:nvSpPr>
        <p:spPr>
          <a:xfrm>
            <a:off x="9247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A31557D3-A87B-4548-AE9A-128670EA1FB2}"/>
              </a:ext>
            </a:extLst>
          </p:cNvPr>
          <p:cNvSpPr>
            <a:spLocks noGrp="1"/>
          </p:cNvSpPr>
          <p:nvPr>
            <p:ph type="pic" sz="quarter" idx="22" hasCustomPrompt="1"/>
          </p:nvPr>
        </p:nvSpPr>
        <p:spPr>
          <a:xfrm>
            <a:off x="32740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6" name="Tijdelijke aanduiding voor afbeelding 3">
            <a:extLst>
              <a:ext uri="{FF2B5EF4-FFF2-40B4-BE49-F238E27FC236}">
                <a16:creationId xmlns:a16="http://schemas.microsoft.com/office/drawing/2014/main" id="{24CC6FF0-FE60-4896-A829-EEE4355CF6DE}"/>
              </a:ext>
            </a:extLst>
          </p:cNvPr>
          <p:cNvSpPr>
            <a:spLocks noGrp="1"/>
          </p:cNvSpPr>
          <p:nvPr>
            <p:ph type="pic" sz="quarter" idx="23" hasCustomPrompt="1"/>
          </p:nvPr>
        </p:nvSpPr>
        <p:spPr>
          <a:xfrm>
            <a:off x="56234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7" name="Tijdelijke aanduiding voor afbeelding 3">
            <a:extLst>
              <a:ext uri="{FF2B5EF4-FFF2-40B4-BE49-F238E27FC236}">
                <a16:creationId xmlns:a16="http://schemas.microsoft.com/office/drawing/2014/main" id="{0584A170-0596-4484-A7AC-B61EA0853E27}"/>
              </a:ext>
            </a:extLst>
          </p:cNvPr>
          <p:cNvSpPr>
            <a:spLocks noGrp="1"/>
          </p:cNvSpPr>
          <p:nvPr>
            <p:ph type="pic" sz="quarter" idx="24" hasCustomPrompt="1"/>
          </p:nvPr>
        </p:nvSpPr>
        <p:spPr>
          <a:xfrm>
            <a:off x="79727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Tijdelijke aanduiding voor afbeelding 3">
            <a:extLst>
              <a:ext uri="{FF2B5EF4-FFF2-40B4-BE49-F238E27FC236}">
                <a16:creationId xmlns:a16="http://schemas.microsoft.com/office/drawing/2014/main" id="{252E4F65-2D8A-49E1-9439-B398E58485C6}"/>
              </a:ext>
            </a:extLst>
          </p:cNvPr>
          <p:cNvSpPr>
            <a:spLocks noGrp="1"/>
          </p:cNvSpPr>
          <p:nvPr>
            <p:ph type="pic" sz="quarter" idx="25" hasCustomPrompt="1"/>
          </p:nvPr>
        </p:nvSpPr>
        <p:spPr>
          <a:xfrm>
            <a:off x="10322120"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2" name="Rechthoek 21">
            <a:extLst>
              <a:ext uri="{FF2B5EF4-FFF2-40B4-BE49-F238E27FC236}">
                <a16:creationId xmlns:a16="http://schemas.microsoft.com/office/drawing/2014/main" id="{98CC108C-F286-4B8C-8AC3-7EB42621A84A}"/>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23" name="Rechte verbindingslijn 22">
            <a:extLst>
              <a:ext uri="{FF2B5EF4-FFF2-40B4-BE49-F238E27FC236}">
                <a16:creationId xmlns:a16="http://schemas.microsoft.com/office/drawing/2014/main" id="{7DCB0D48-A3D7-442C-9FC0-886200F61A3C}"/>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4" name="Tekstvak 23">
            <a:extLst>
              <a:ext uri="{FF2B5EF4-FFF2-40B4-BE49-F238E27FC236}">
                <a16:creationId xmlns:a16="http://schemas.microsoft.com/office/drawing/2014/main" id="{718EB735-A26E-4718-A484-0B848FF494C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5" name="Tijdelijke aanduiding voor tekst 11">
            <a:extLst>
              <a:ext uri="{FF2B5EF4-FFF2-40B4-BE49-F238E27FC236}">
                <a16:creationId xmlns:a16="http://schemas.microsoft.com/office/drawing/2014/main" id="{59B59786-4B9C-4ACC-808E-62667DD3BCF7}"/>
              </a:ext>
            </a:extLst>
          </p:cNvPr>
          <p:cNvSpPr>
            <a:spLocks noGrp="1"/>
          </p:cNvSpPr>
          <p:nvPr>
            <p:ph type="body" sz="quarter" idx="26"/>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
        <p:nvSpPr>
          <p:cNvPr id="29" name="Tijdelijke aanduiding voor tekst 11">
            <a:extLst>
              <a:ext uri="{FF2B5EF4-FFF2-40B4-BE49-F238E27FC236}">
                <a16:creationId xmlns:a16="http://schemas.microsoft.com/office/drawing/2014/main" id="{5AF32EAD-139E-48CE-9807-B3B61C87B0DF}"/>
              </a:ext>
            </a:extLst>
          </p:cNvPr>
          <p:cNvSpPr>
            <a:spLocks noGrp="1"/>
          </p:cNvSpPr>
          <p:nvPr>
            <p:ph type="body" sz="quarter" idx="27"/>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Tree>
    <p:extLst>
      <p:ext uri="{BB962C8B-B14F-4D97-AF65-F5344CB8AC3E}">
        <p14:creationId xmlns:p14="http://schemas.microsoft.com/office/powerpoint/2010/main" val="906553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p:nvPr>
        </p:nvSpPr>
        <p:spPr>
          <a:xfrm>
            <a:off x="0" y="2690813"/>
            <a:ext cx="12192000" cy="4167187"/>
          </a:xfrm>
          <a:solidFill>
            <a:schemeClr val="bg2"/>
          </a:solidFill>
        </p:spPr>
        <p:txBody>
          <a:bodyPr anchor="ctr"/>
          <a:lstStyle>
            <a:lvl1pPr marL="0" indent="0" algn="ctr">
              <a:buFont typeface="Arial" panose="020B0604020202020204" pitchFamily="34" charset="0"/>
              <a:buNone/>
              <a:defRPr/>
            </a:lvl1pPr>
          </a:lstStyle>
          <a:p>
            <a:r>
              <a:rPr lang="en-US"/>
              <a:t>Click icon to add picture</a:t>
            </a:r>
            <a:endParaRPr lang="nl-BE"/>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02162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29802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772590"/>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3048994"/>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523557"/>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799961"/>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274524"/>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550928"/>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5025491"/>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301895"/>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en-US"/>
              <a:t>Click to edit Master text styles</a:t>
            </a:r>
          </a:p>
        </p:txBody>
      </p:sp>
      <p:sp>
        <p:nvSpPr>
          <p:cNvPr id="33" name="Tijdelijke aanduiding voor tekst 5">
            <a:extLst>
              <a:ext uri="{FF2B5EF4-FFF2-40B4-BE49-F238E27FC236}">
                <a16:creationId xmlns:a16="http://schemas.microsoft.com/office/drawing/2014/main" id="{A51D5910-9AC6-44C1-B294-3C5FE4055288}"/>
              </a:ext>
            </a:extLst>
          </p:cNvPr>
          <p:cNvSpPr>
            <a:spLocks noGrp="1"/>
          </p:cNvSpPr>
          <p:nvPr>
            <p:ph type="body" sz="quarter" idx="29" hasCustomPrompt="1"/>
          </p:nvPr>
        </p:nvSpPr>
        <p:spPr>
          <a:xfrm>
            <a:off x="554452" y="2074424"/>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4" name="Tijdelijke aanduiding voor tekst 5">
            <a:extLst>
              <a:ext uri="{FF2B5EF4-FFF2-40B4-BE49-F238E27FC236}">
                <a16:creationId xmlns:a16="http://schemas.microsoft.com/office/drawing/2014/main" id="{719C6CBA-E116-494B-8302-2E9BFBE77422}"/>
              </a:ext>
            </a:extLst>
          </p:cNvPr>
          <p:cNvSpPr>
            <a:spLocks noGrp="1"/>
          </p:cNvSpPr>
          <p:nvPr>
            <p:ph type="body" sz="quarter" idx="30" hasCustomPrompt="1"/>
          </p:nvPr>
        </p:nvSpPr>
        <p:spPr>
          <a:xfrm>
            <a:off x="554452" y="282539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5" name="Tijdelijke aanduiding voor tekst 5">
            <a:extLst>
              <a:ext uri="{FF2B5EF4-FFF2-40B4-BE49-F238E27FC236}">
                <a16:creationId xmlns:a16="http://schemas.microsoft.com/office/drawing/2014/main" id="{83CD277A-4BAA-4A84-B935-629CFDD69291}"/>
              </a:ext>
            </a:extLst>
          </p:cNvPr>
          <p:cNvSpPr>
            <a:spLocks noGrp="1"/>
          </p:cNvSpPr>
          <p:nvPr>
            <p:ph type="body" sz="quarter" idx="31" hasCustomPrompt="1"/>
          </p:nvPr>
        </p:nvSpPr>
        <p:spPr>
          <a:xfrm>
            <a:off x="554452" y="3582762"/>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6" name="Tijdelijke aanduiding voor tekst 5">
            <a:extLst>
              <a:ext uri="{FF2B5EF4-FFF2-40B4-BE49-F238E27FC236}">
                <a16:creationId xmlns:a16="http://schemas.microsoft.com/office/drawing/2014/main" id="{F274B905-220A-4324-AA3B-073C0CAC04F9}"/>
              </a:ext>
            </a:extLst>
          </p:cNvPr>
          <p:cNvSpPr>
            <a:spLocks noGrp="1"/>
          </p:cNvSpPr>
          <p:nvPr>
            <p:ph type="body" sz="quarter" idx="32" hasCustomPrompt="1"/>
          </p:nvPr>
        </p:nvSpPr>
        <p:spPr>
          <a:xfrm>
            <a:off x="554452" y="4335817"/>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9" name="Tijdelijke aanduiding voor tekst 5">
            <a:extLst>
              <a:ext uri="{FF2B5EF4-FFF2-40B4-BE49-F238E27FC236}">
                <a16:creationId xmlns:a16="http://schemas.microsoft.com/office/drawing/2014/main" id="{34CAD444-2AEE-419B-BEFC-18842E50CEE9}"/>
              </a:ext>
            </a:extLst>
          </p:cNvPr>
          <p:cNvSpPr>
            <a:spLocks noGrp="1"/>
          </p:cNvSpPr>
          <p:nvPr>
            <p:ph type="body" sz="quarter" idx="33" hasCustomPrompt="1"/>
          </p:nvPr>
        </p:nvSpPr>
        <p:spPr>
          <a:xfrm>
            <a:off x="554452" y="507517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0" name="Rechthoek 29">
            <a:extLst>
              <a:ext uri="{FF2B5EF4-FFF2-40B4-BE49-F238E27FC236}">
                <a16:creationId xmlns:a16="http://schemas.microsoft.com/office/drawing/2014/main" id="{8E2E5A86-DF17-43A7-9723-03C3CE223FD1}"/>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31" name="Rechte verbindingslijn 30">
            <a:extLst>
              <a:ext uri="{FF2B5EF4-FFF2-40B4-BE49-F238E27FC236}">
                <a16:creationId xmlns:a16="http://schemas.microsoft.com/office/drawing/2014/main" id="{1B4D112A-0089-45F1-9ED5-04D63C899228}"/>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32" name="Tekstvak 31">
            <a:extLst>
              <a:ext uri="{FF2B5EF4-FFF2-40B4-BE49-F238E27FC236}">
                <a16:creationId xmlns:a16="http://schemas.microsoft.com/office/drawing/2014/main" id="{EFE11FCB-63AA-4D73-92CD-A5D678DBBEE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Tree>
    <p:extLst>
      <p:ext uri="{BB962C8B-B14F-4D97-AF65-F5344CB8AC3E}">
        <p14:creationId xmlns:p14="http://schemas.microsoft.com/office/powerpoint/2010/main" val="2453419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7229476" y="2492896"/>
            <a:ext cx="4591048" cy="2881859"/>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5" y="2492896"/>
            <a:ext cx="4591048" cy="2881859"/>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BIG CONCEPT</a:t>
            </a:r>
          </a:p>
        </p:txBody>
      </p:sp>
    </p:spTree>
    <p:extLst>
      <p:ext uri="{BB962C8B-B14F-4D97-AF65-F5344CB8AC3E}">
        <p14:creationId xmlns:p14="http://schemas.microsoft.com/office/powerpoint/2010/main" val="386538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plit Conten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6095999" y="2087592"/>
            <a:ext cx="5724525" cy="4473545"/>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4" y="2087592"/>
            <a:ext cx="5724525" cy="4473545"/>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SPLIT CONTENT</a:t>
            </a:r>
          </a:p>
        </p:txBody>
      </p:sp>
      <p:grpSp>
        <p:nvGrpSpPr>
          <p:cNvPr id="108" name="Groep 107">
            <a:extLst>
              <a:ext uri="{FF2B5EF4-FFF2-40B4-BE49-F238E27FC236}">
                <a16:creationId xmlns:a16="http://schemas.microsoft.com/office/drawing/2014/main" id="{6155E349-A9A0-4BBA-A1F7-57FEFB8FEEA9}"/>
              </a:ext>
            </a:extLst>
          </p:cNvPr>
          <p:cNvGrpSpPr/>
          <p:nvPr userDrawn="1"/>
        </p:nvGrpSpPr>
        <p:grpSpPr>
          <a:xfrm>
            <a:off x="-6865737" y="267572"/>
            <a:ext cx="3385298" cy="3438922"/>
            <a:chOff x="-3549710" y="1276353"/>
            <a:chExt cx="3385298" cy="3438922"/>
          </a:xfrm>
        </p:grpSpPr>
        <p:grpSp>
          <p:nvGrpSpPr>
            <p:cNvPr id="109" name="Groep 108">
              <a:extLst>
                <a:ext uri="{FF2B5EF4-FFF2-40B4-BE49-F238E27FC236}">
                  <a16:creationId xmlns:a16="http://schemas.microsoft.com/office/drawing/2014/main" id="{9537509F-5972-406C-9350-673E52A78177}"/>
                </a:ext>
              </a:extLst>
            </p:cNvPr>
            <p:cNvGrpSpPr/>
            <p:nvPr userDrawn="1"/>
          </p:nvGrpSpPr>
          <p:grpSpPr>
            <a:xfrm>
              <a:off x="-3549709" y="1276353"/>
              <a:ext cx="3385297" cy="2604244"/>
              <a:chOff x="-3549709" y="1276351"/>
              <a:chExt cx="3385297" cy="2604244"/>
            </a:xfrm>
          </p:grpSpPr>
          <p:sp>
            <p:nvSpPr>
              <p:cNvPr id="112" name="Rechthoek 111">
                <a:extLst>
                  <a:ext uri="{FF2B5EF4-FFF2-40B4-BE49-F238E27FC236}">
                    <a16:creationId xmlns:a16="http://schemas.microsoft.com/office/drawing/2014/main" id="{CB6EFA2E-9AA0-4E3A-BDDD-A6142826C0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3" name="Textfield placeholder">
                <a:extLst>
                  <a:ext uri="{FF2B5EF4-FFF2-40B4-BE49-F238E27FC236}">
                    <a16:creationId xmlns:a16="http://schemas.microsoft.com/office/drawing/2014/main" id="{591130CB-1F69-4318-851C-079CC0614095}"/>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4" name="Textfield placeholder">
                <a:extLst>
                  <a:ext uri="{FF2B5EF4-FFF2-40B4-BE49-F238E27FC236}">
                    <a16:creationId xmlns:a16="http://schemas.microsoft.com/office/drawing/2014/main" id="{6710DE3A-1CBD-4AEE-85A7-9ADF7533C11B}"/>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5" name="Rechte verbindingslijn 114">
                <a:extLst>
                  <a:ext uri="{FF2B5EF4-FFF2-40B4-BE49-F238E27FC236}">
                    <a16:creationId xmlns:a16="http://schemas.microsoft.com/office/drawing/2014/main" id="{ADF0A627-EC7C-4ECF-8482-1C80CA38180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6" name="Rechthoek 115">
                <a:extLst>
                  <a:ext uri="{FF2B5EF4-FFF2-40B4-BE49-F238E27FC236}">
                    <a16:creationId xmlns:a16="http://schemas.microsoft.com/office/drawing/2014/main" id="{67CD8112-C930-4027-A3E3-9EEC9AD45E9C}"/>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7" name="Picture 2">
                <a:extLst>
                  <a:ext uri="{FF2B5EF4-FFF2-40B4-BE49-F238E27FC236}">
                    <a16:creationId xmlns:a16="http://schemas.microsoft.com/office/drawing/2014/main" id="{009973E9-6927-4B71-83F4-35E2D2F4E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a:extLst>
                  <a:ext uri="{FF2B5EF4-FFF2-40B4-BE49-F238E27FC236}">
                    <a16:creationId xmlns:a16="http://schemas.microsoft.com/office/drawing/2014/main" id="{38F5BCD7-B39A-44A5-9ABF-C1EA198516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echthoek 118">
                <a:extLst>
                  <a:ext uri="{FF2B5EF4-FFF2-40B4-BE49-F238E27FC236}">
                    <a16:creationId xmlns:a16="http://schemas.microsoft.com/office/drawing/2014/main" id="{6FA2F34F-24D5-4BED-B2D8-28651092C88E}"/>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AE8189A9-C08A-451C-8633-E524430163B1}"/>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69E15C95-E1BC-49A8-AEB3-00E23018EB0D}"/>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0BE9D89D-E5A0-41A5-984F-F337C819385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3" name="Rechthoek 122">
                <a:extLst>
                  <a:ext uri="{FF2B5EF4-FFF2-40B4-BE49-F238E27FC236}">
                    <a16:creationId xmlns:a16="http://schemas.microsoft.com/office/drawing/2014/main" id="{0EA4BD4C-AF9F-49DB-9050-B945BD91597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4" name="Groep 123">
                <a:extLst>
                  <a:ext uri="{FF2B5EF4-FFF2-40B4-BE49-F238E27FC236}">
                    <a16:creationId xmlns:a16="http://schemas.microsoft.com/office/drawing/2014/main" id="{704932AB-2262-499A-98E2-ADEF72B4DBA6}"/>
                  </a:ext>
                </a:extLst>
              </p:cNvPr>
              <p:cNvGrpSpPr/>
              <p:nvPr/>
            </p:nvGrpSpPr>
            <p:grpSpPr>
              <a:xfrm>
                <a:off x="-3226194" y="2414273"/>
                <a:ext cx="60967" cy="103132"/>
                <a:chOff x="-2796392" y="1123442"/>
                <a:chExt cx="120832" cy="104889"/>
              </a:xfrm>
            </p:grpSpPr>
            <p:sp>
              <p:nvSpPr>
                <p:cNvPr id="164" name="Rechthoek 163">
                  <a:extLst>
                    <a:ext uri="{FF2B5EF4-FFF2-40B4-BE49-F238E27FC236}">
                      <a16:creationId xmlns:a16="http://schemas.microsoft.com/office/drawing/2014/main" id="{F35CF40F-BC8D-44FF-ABEC-B30329498E0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B9C88280-1676-4719-8C54-62F3AA051A6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F6255496-7D34-4368-9607-D73DBC1E098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42F22C70-082C-44D0-BD6F-1182B0C5A0C8}"/>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88AA2216-3BBA-4D37-8F37-FE7D641FA53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5" name="Groep 124">
                <a:extLst>
                  <a:ext uri="{FF2B5EF4-FFF2-40B4-BE49-F238E27FC236}">
                    <a16:creationId xmlns:a16="http://schemas.microsoft.com/office/drawing/2014/main" id="{0093DC7E-F81E-42DD-BFFB-80879AD58821}"/>
                  </a:ext>
                </a:extLst>
              </p:cNvPr>
              <p:cNvGrpSpPr/>
              <p:nvPr/>
            </p:nvGrpSpPr>
            <p:grpSpPr>
              <a:xfrm>
                <a:off x="-3155473" y="2414273"/>
                <a:ext cx="60967" cy="103132"/>
                <a:chOff x="-2796392" y="1123442"/>
                <a:chExt cx="120832" cy="104889"/>
              </a:xfrm>
            </p:grpSpPr>
            <p:sp>
              <p:nvSpPr>
                <p:cNvPr id="159" name="Rechthoek 158">
                  <a:extLst>
                    <a:ext uri="{FF2B5EF4-FFF2-40B4-BE49-F238E27FC236}">
                      <a16:creationId xmlns:a16="http://schemas.microsoft.com/office/drawing/2014/main" id="{AFC8A147-6CC5-44D7-AFC0-0FF80E72F43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0FFB2611-CE10-40CC-B84B-237FCA9C838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F6C448AB-BEA3-4D73-9C63-36A1C3E7FC1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3C01019C-EFEA-400B-80F0-F287A216621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Rechthoek 162">
                  <a:extLst>
                    <a:ext uri="{FF2B5EF4-FFF2-40B4-BE49-F238E27FC236}">
                      <a16:creationId xmlns:a16="http://schemas.microsoft.com/office/drawing/2014/main" id="{0F8C1992-6E9E-483A-B8CB-F1AE6C4B7FF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6" name="Afgeronde rechthoek 69">
                <a:extLst>
                  <a:ext uri="{FF2B5EF4-FFF2-40B4-BE49-F238E27FC236}">
                    <a16:creationId xmlns:a16="http://schemas.microsoft.com/office/drawing/2014/main" id="{7EF8C40B-A060-409B-9EED-CE88D95E6106}"/>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899F1F48-D8A0-4004-97B1-ACE6F5F2A8D7}"/>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0AA65B69-CEF6-4ABE-8BDC-AD6F4500CAD6}"/>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A333319B-B9F6-43CD-9D8A-3FFD928CB66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7D93B595-1A24-4887-86AA-BA8D02ACCDF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2E6937E3-4FB0-4235-8A13-33BC9C44DBE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E9B5BC07-C275-472E-AE47-0DC949820520}"/>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700E10ED-E021-4579-A939-FABD63E90E88}"/>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D292E4ED-554A-499E-92EC-91B6FDCED19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3DD72DF3-08AA-4DE8-BB8F-8AA2B416944D}"/>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8515F470-400F-4FF4-A784-607EFE487E6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Vrije vorm 81">
                <a:extLst>
                  <a:ext uri="{FF2B5EF4-FFF2-40B4-BE49-F238E27FC236}">
                    <a16:creationId xmlns:a16="http://schemas.microsoft.com/office/drawing/2014/main" id="{E76A5CCC-9E0D-4073-936E-59919AD4EC4D}"/>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8" name="Rechte verbindingslijn 137">
                <a:extLst>
                  <a:ext uri="{FF2B5EF4-FFF2-40B4-BE49-F238E27FC236}">
                    <a16:creationId xmlns:a16="http://schemas.microsoft.com/office/drawing/2014/main" id="{2C426015-70F2-455B-B4D3-740DE17240C8}"/>
                  </a:ext>
                </a:extLst>
              </p:cNvPr>
              <p:cNvCxnSpPr>
                <a:cxnSpLocks/>
                <a:stCxn id="118" idx="2"/>
                <a:endCxn id="126"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9" name="Rechte verbindingslijn 138">
                <a:extLst>
                  <a:ext uri="{FF2B5EF4-FFF2-40B4-BE49-F238E27FC236}">
                    <a16:creationId xmlns:a16="http://schemas.microsoft.com/office/drawing/2014/main" id="{17EDECB6-B982-494D-9630-F2AC0764D8AE}"/>
                  </a:ext>
                </a:extLst>
              </p:cNvPr>
              <p:cNvCxnSpPr>
                <a:cxnSpLocks/>
                <a:stCxn id="117"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0" name="Textfield placeholder">
                <a:extLst>
                  <a:ext uri="{FF2B5EF4-FFF2-40B4-BE49-F238E27FC236}">
                    <a16:creationId xmlns:a16="http://schemas.microsoft.com/office/drawing/2014/main" id="{AC7DEF64-2ECA-4BF1-97A3-0C982ADC1CA0}"/>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1" name="Textfield placeholder">
                <a:extLst>
                  <a:ext uri="{FF2B5EF4-FFF2-40B4-BE49-F238E27FC236}">
                    <a16:creationId xmlns:a16="http://schemas.microsoft.com/office/drawing/2014/main" id="{84460804-D0FD-43ED-B28F-EB0DC9ABF805}"/>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2" name="Textfield placeholder">
                <a:extLst>
                  <a:ext uri="{FF2B5EF4-FFF2-40B4-BE49-F238E27FC236}">
                    <a16:creationId xmlns:a16="http://schemas.microsoft.com/office/drawing/2014/main" id="{0918BAC3-615D-4164-A8E7-8237935BBAD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3" name="Afgeronde rechthoek 67">
                <a:extLst>
                  <a:ext uri="{FF2B5EF4-FFF2-40B4-BE49-F238E27FC236}">
                    <a16:creationId xmlns:a16="http://schemas.microsoft.com/office/drawing/2014/main" id="{E36EDCB2-0B14-4DDF-9E88-C011F471752C}"/>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4" name="Vrije vorm 68">
                <a:extLst>
                  <a:ext uri="{FF2B5EF4-FFF2-40B4-BE49-F238E27FC236}">
                    <a16:creationId xmlns:a16="http://schemas.microsoft.com/office/drawing/2014/main" id="{CD5E1992-7F96-4C55-A0E6-34875B2C6994}"/>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5" name="Rechte verbindingslijn 144">
                <a:extLst>
                  <a:ext uri="{FF2B5EF4-FFF2-40B4-BE49-F238E27FC236}">
                    <a16:creationId xmlns:a16="http://schemas.microsoft.com/office/drawing/2014/main" id="{612ED8D4-301F-4DC4-86E8-E0EBA481E92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6" name="Groep 145">
                <a:extLst>
                  <a:ext uri="{FF2B5EF4-FFF2-40B4-BE49-F238E27FC236}">
                    <a16:creationId xmlns:a16="http://schemas.microsoft.com/office/drawing/2014/main" id="{31D83CB9-AD0E-4580-8BD7-F8482F606F99}"/>
                  </a:ext>
                </a:extLst>
              </p:cNvPr>
              <p:cNvGrpSpPr/>
              <p:nvPr userDrawn="1"/>
            </p:nvGrpSpPr>
            <p:grpSpPr>
              <a:xfrm flipH="1">
                <a:off x="-2613177" y="1836300"/>
                <a:ext cx="313472" cy="324076"/>
                <a:chOff x="-2613177" y="1836300"/>
                <a:chExt cx="313472" cy="324076"/>
              </a:xfrm>
            </p:grpSpPr>
            <p:sp>
              <p:nvSpPr>
                <p:cNvPr id="147" name="Afgeronde rechthoek 69">
                  <a:extLst>
                    <a:ext uri="{FF2B5EF4-FFF2-40B4-BE49-F238E27FC236}">
                      <a16:creationId xmlns:a16="http://schemas.microsoft.com/office/drawing/2014/main" id="{B8749FA8-0A3A-4C9F-8C2A-0E037D81247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441E58ED-E986-4683-9A92-678704824574}"/>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D7438615-D8D0-47A3-83C6-0735D470FA5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396FFA18-23A3-4D78-9997-AD8465986179}"/>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772BBAE7-4ACF-4EFA-8AB1-3D588BD77866}"/>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C6A936C2-4178-453C-9D1D-46A1C51FEC67}"/>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8CA02514-0D24-4595-8098-B79E9C695D3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57DA535F-6BDE-44E2-A439-4D9F7DBD1655}"/>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C54A52F5-6049-4E1C-A316-4FDCA9A24F4C}"/>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066EA1F5-22BF-4F9D-85AE-27A8438D3A3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14354248-EC55-4B80-9B8D-098EB0CD389B}"/>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Vrije vorm 81">
                  <a:extLst>
                    <a:ext uri="{FF2B5EF4-FFF2-40B4-BE49-F238E27FC236}">
                      <a16:creationId xmlns:a16="http://schemas.microsoft.com/office/drawing/2014/main" id="{7E0E17C8-981A-46A4-A885-12BA3E062D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0" name="Tijdelijke aanduiding voor tekst 2">
              <a:extLst>
                <a:ext uri="{FF2B5EF4-FFF2-40B4-BE49-F238E27FC236}">
                  <a16:creationId xmlns:a16="http://schemas.microsoft.com/office/drawing/2014/main" id="{33C05731-39D1-48BB-A528-676252985F2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1" name="Tijdelijke aanduiding voor tekst 2">
              <a:extLst>
                <a:ext uri="{FF2B5EF4-FFF2-40B4-BE49-F238E27FC236}">
                  <a16:creationId xmlns:a16="http://schemas.microsoft.com/office/drawing/2014/main" id="{5ED4D9D0-9A0A-49D8-B6DF-F5161A0C44D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9" name="Groep 168">
            <a:extLst>
              <a:ext uri="{FF2B5EF4-FFF2-40B4-BE49-F238E27FC236}">
                <a16:creationId xmlns:a16="http://schemas.microsoft.com/office/drawing/2014/main" id="{CE526CA6-EF76-4113-A037-8FF681C890FF}"/>
              </a:ext>
            </a:extLst>
          </p:cNvPr>
          <p:cNvGrpSpPr/>
          <p:nvPr userDrawn="1"/>
        </p:nvGrpSpPr>
        <p:grpSpPr>
          <a:xfrm>
            <a:off x="-3553318" y="330222"/>
            <a:ext cx="3385296" cy="4365191"/>
            <a:chOff x="-3553318" y="1861361"/>
            <a:chExt cx="3385296" cy="4365191"/>
          </a:xfrm>
        </p:grpSpPr>
        <p:sp>
          <p:nvSpPr>
            <p:cNvPr id="170" name="Rechthoek 169">
              <a:extLst>
                <a:ext uri="{FF2B5EF4-FFF2-40B4-BE49-F238E27FC236}">
                  <a16:creationId xmlns:a16="http://schemas.microsoft.com/office/drawing/2014/main" id="{ECF258B7-91CC-4046-8949-34E9A601E73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1" name="Rechte verbindingslijn 170">
              <a:extLst>
                <a:ext uri="{FF2B5EF4-FFF2-40B4-BE49-F238E27FC236}">
                  <a16:creationId xmlns:a16="http://schemas.microsoft.com/office/drawing/2014/main" id="{5995936D-251D-4C2D-88D5-1D6C422957BE}"/>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2" name="Tekstvak 171">
              <a:extLst>
                <a:ext uri="{FF2B5EF4-FFF2-40B4-BE49-F238E27FC236}">
                  <a16:creationId xmlns:a16="http://schemas.microsoft.com/office/drawing/2014/main" id="{2C5B25A2-1AC6-48CF-8E3C-4F316654E05F}"/>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3" name="Groep 172">
            <a:extLst>
              <a:ext uri="{FF2B5EF4-FFF2-40B4-BE49-F238E27FC236}">
                <a16:creationId xmlns:a16="http://schemas.microsoft.com/office/drawing/2014/main" id="{5CD8DEFC-8419-4B20-92B0-388C8AC56E94}"/>
              </a:ext>
            </a:extLst>
          </p:cNvPr>
          <p:cNvGrpSpPr/>
          <p:nvPr userDrawn="1"/>
        </p:nvGrpSpPr>
        <p:grpSpPr>
          <a:xfrm>
            <a:off x="-7105998" y="3972162"/>
            <a:ext cx="3523487" cy="3209847"/>
            <a:chOff x="-7285957" y="3972162"/>
            <a:chExt cx="3523487" cy="3209847"/>
          </a:xfrm>
        </p:grpSpPr>
        <p:sp>
          <p:nvSpPr>
            <p:cNvPr id="174" name="Rechthoek 173">
              <a:extLst>
                <a:ext uri="{FF2B5EF4-FFF2-40B4-BE49-F238E27FC236}">
                  <a16:creationId xmlns:a16="http://schemas.microsoft.com/office/drawing/2014/main" id="{B40EB1E9-529A-4C7E-9FE2-2A264AE39360}"/>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FE8E20B5-0A15-4B78-8B64-0F33096C2E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6" name="Tekstvak 175">
              <a:extLst>
                <a:ext uri="{FF2B5EF4-FFF2-40B4-BE49-F238E27FC236}">
                  <a16:creationId xmlns:a16="http://schemas.microsoft.com/office/drawing/2014/main" id="{5E0DDA68-8E08-4EEB-955C-E2CC8F20405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7" name="Tekstvak 176">
              <a:extLst>
                <a:ext uri="{FF2B5EF4-FFF2-40B4-BE49-F238E27FC236}">
                  <a16:creationId xmlns:a16="http://schemas.microsoft.com/office/drawing/2014/main" id="{ADEFBAD4-458C-46AD-8FFF-925CA4B311A3}"/>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8" name="Tekstvak 177">
              <a:extLst>
                <a:ext uri="{FF2B5EF4-FFF2-40B4-BE49-F238E27FC236}">
                  <a16:creationId xmlns:a16="http://schemas.microsoft.com/office/drawing/2014/main" id="{637A2C40-EDA1-440A-ACBA-EEB07A43B2AA}"/>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9" name="Tekstvak 178">
              <a:extLst>
                <a:ext uri="{FF2B5EF4-FFF2-40B4-BE49-F238E27FC236}">
                  <a16:creationId xmlns:a16="http://schemas.microsoft.com/office/drawing/2014/main" id="{91AB630B-598A-4816-A5DB-98B15C086B11}"/>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80" name="Groep 179">
              <a:extLst>
                <a:ext uri="{FF2B5EF4-FFF2-40B4-BE49-F238E27FC236}">
                  <a16:creationId xmlns:a16="http://schemas.microsoft.com/office/drawing/2014/main" id="{9B36BD75-7698-4F26-AE1B-56D37DF1F67C}"/>
                </a:ext>
              </a:extLst>
            </p:cNvPr>
            <p:cNvGrpSpPr/>
            <p:nvPr userDrawn="1"/>
          </p:nvGrpSpPr>
          <p:grpSpPr>
            <a:xfrm>
              <a:off x="-5020889" y="4423058"/>
              <a:ext cx="250379" cy="249771"/>
              <a:chOff x="-706740" y="145633"/>
              <a:chExt cx="250379" cy="249771"/>
            </a:xfrm>
          </p:grpSpPr>
          <p:sp>
            <p:nvSpPr>
              <p:cNvPr id="199" name="Rechthoek 198">
                <a:extLst>
                  <a:ext uri="{FF2B5EF4-FFF2-40B4-BE49-F238E27FC236}">
                    <a16:creationId xmlns:a16="http://schemas.microsoft.com/office/drawing/2014/main" id="{1CD5E103-7083-4F0F-A891-5DE60F684FCD}"/>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Gelijkbenige driehoek 128">
                <a:extLst>
                  <a:ext uri="{FF2B5EF4-FFF2-40B4-BE49-F238E27FC236}">
                    <a16:creationId xmlns:a16="http://schemas.microsoft.com/office/drawing/2014/main" id="{75E42FD4-3E3E-4F77-B9DF-D493909032D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Ovaal 200">
                <a:extLst>
                  <a:ext uri="{FF2B5EF4-FFF2-40B4-BE49-F238E27FC236}">
                    <a16:creationId xmlns:a16="http://schemas.microsoft.com/office/drawing/2014/main" id="{F3B34324-1559-4BAB-87C5-121B45EF6FC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2" name="Rechthoek 201">
                <a:extLst>
                  <a:ext uri="{FF2B5EF4-FFF2-40B4-BE49-F238E27FC236}">
                    <a16:creationId xmlns:a16="http://schemas.microsoft.com/office/drawing/2014/main" id="{70C4D364-C7AF-4545-BB47-55D5167475A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3" name="Rechte verbindingslijn 202">
                <a:extLst>
                  <a:ext uri="{FF2B5EF4-FFF2-40B4-BE49-F238E27FC236}">
                    <a16:creationId xmlns:a16="http://schemas.microsoft.com/office/drawing/2014/main" id="{F545708C-1EB4-432C-BA76-DB1158EB82F6}"/>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1" name="Groep 180">
              <a:extLst>
                <a:ext uri="{FF2B5EF4-FFF2-40B4-BE49-F238E27FC236}">
                  <a16:creationId xmlns:a16="http://schemas.microsoft.com/office/drawing/2014/main" id="{408A67CD-5721-45B9-B80B-0934BB55AA63}"/>
                </a:ext>
              </a:extLst>
            </p:cNvPr>
            <p:cNvGrpSpPr/>
            <p:nvPr userDrawn="1"/>
          </p:nvGrpSpPr>
          <p:grpSpPr>
            <a:xfrm>
              <a:off x="-4668802" y="4423057"/>
              <a:ext cx="252000" cy="216024"/>
              <a:chOff x="-932185" y="5325334"/>
              <a:chExt cx="252000" cy="216024"/>
            </a:xfrm>
          </p:grpSpPr>
          <p:sp>
            <p:nvSpPr>
              <p:cNvPr id="182" name="Rechthoek 181">
                <a:extLst>
                  <a:ext uri="{FF2B5EF4-FFF2-40B4-BE49-F238E27FC236}">
                    <a16:creationId xmlns:a16="http://schemas.microsoft.com/office/drawing/2014/main" id="{44C69811-AD89-4F61-BCE9-FB3AD08F339C}"/>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3" name="Groep 182">
                <a:extLst>
                  <a:ext uri="{FF2B5EF4-FFF2-40B4-BE49-F238E27FC236}">
                    <a16:creationId xmlns:a16="http://schemas.microsoft.com/office/drawing/2014/main" id="{6B6EAFC6-40DB-4E31-9F4C-ADE8BA8CACFB}"/>
                  </a:ext>
                </a:extLst>
              </p:cNvPr>
              <p:cNvGrpSpPr/>
              <p:nvPr userDrawn="1"/>
            </p:nvGrpSpPr>
            <p:grpSpPr>
              <a:xfrm>
                <a:off x="-925512" y="5325900"/>
                <a:ext cx="241658" cy="36000"/>
                <a:chOff x="-964435" y="5325900"/>
                <a:chExt cx="241658" cy="36000"/>
              </a:xfrm>
            </p:grpSpPr>
            <p:sp>
              <p:nvSpPr>
                <p:cNvPr id="192" name="Rechthoek 191">
                  <a:extLst>
                    <a:ext uri="{FF2B5EF4-FFF2-40B4-BE49-F238E27FC236}">
                      <a16:creationId xmlns:a16="http://schemas.microsoft.com/office/drawing/2014/main" id="{633F75C6-B409-40FB-9EA8-AA4907837C4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404B7218-8A3E-4B20-BE95-493AF1010D9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3C6011E3-7E05-41C7-990B-FF464BCFC603}"/>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9489B44B-2A53-4945-8ACA-06FD22151C1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776DEB0E-26A2-491E-9207-2726FDA5C76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B326028E-CE4F-48B0-9C6F-DB2D1735866B}"/>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8" name="Rechthoek 197">
                  <a:extLst>
                    <a:ext uri="{FF2B5EF4-FFF2-40B4-BE49-F238E27FC236}">
                      <a16:creationId xmlns:a16="http://schemas.microsoft.com/office/drawing/2014/main" id="{F812A0D0-448B-4569-B4A9-2AA834916AF3}"/>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4" name="Groep 183">
                <a:extLst>
                  <a:ext uri="{FF2B5EF4-FFF2-40B4-BE49-F238E27FC236}">
                    <a16:creationId xmlns:a16="http://schemas.microsoft.com/office/drawing/2014/main" id="{E3BD9933-DE48-4C33-9C2F-1A743E4F9A20}"/>
                  </a:ext>
                </a:extLst>
              </p:cNvPr>
              <p:cNvGrpSpPr/>
              <p:nvPr userDrawn="1"/>
            </p:nvGrpSpPr>
            <p:grpSpPr>
              <a:xfrm>
                <a:off x="-925512" y="5502593"/>
                <a:ext cx="241658" cy="36000"/>
                <a:chOff x="-964435" y="5325900"/>
                <a:chExt cx="241658" cy="36000"/>
              </a:xfrm>
            </p:grpSpPr>
            <p:sp>
              <p:nvSpPr>
                <p:cNvPr id="185" name="Rechthoek 184">
                  <a:extLst>
                    <a:ext uri="{FF2B5EF4-FFF2-40B4-BE49-F238E27FC236}">
                      <a16:creationId xmlns:a16="http://schemas.microsoft.com/office/drawing/2014/main" id="{18F496AD-22BA-438C-A817-D62A20BF58A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6D484805-DF97-4AA0-93FA-C14D5EF9DAD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9740D403-1B32-497F-A961-487D7E346B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EA07D429-FB32-475E-A52A-C51778AB923A}"/>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D0AC2946-4C93-4182-93C2-321B2D98844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03F475F-937E-4571-A908-69DBBA35B58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1" name="Rechthoek 190">
                  <a:extLst>
                    <a:ext uri="{FF2B5EF4-FFF2-40B4-BE49-F238E27FC236}">
                      <a16:creationId xmlns:a16="http://schemas.microsoft.com/office/drawing/2014/main" id="{C6C3B5FA-6CC6-4217-8033-10C10C1AC8D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385328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5">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FFD29FC-0AC8-48EF-AAEF-393CF0DF82A4}"/>
              </a:ext>
            </a:extLst>
          </p:cNvPr>
          <p:cNvSpPr>
            <a:spLocks noGrp="1"/>
          </p:cNvSpPr>
          <p:nvPr>
            <p:ph type="pic" sz="quarter" idx="10" hasCustomPrompt="1"/>
          </p:nvPr>
        </p:nvSpPr>
        <p:spPr>
          <a:xfrm>
            <a:off x="0" y="2690813"/>
            <a:ext cx="12192000" cy="4167187"/>
          </a:xfrm>
          <a:solidFill>
            <a:schemeClr val="bg2"/>
          </a:solidFill>
        </p:spPr>
        <p:txBody>
          <a:bodyPr lIns="1800000" rIns="1800000" anchor="b"/>
          <a:lstStyle>
            <a:lvl1pPr marL="0" indent="0" algn="ctr">
              <a:buFont typeface="Arial" panose="020B0604020202020204" pitchFamily="34" charset="0"/>
              <a:buNone/>
              <a:defRPr sz="1800"/>
            </a:lvl1pPr>
          </a:lstStyle>
          <a:p>
            <a:r>
              <a:rPr lang="nl-BE"/>
              <a:t>Klik bovenaan op ‘Invoegen’ &gt; ‘Afbeeldingen’ en je voegt automatisch een foto in die op de juiste plaats komt te staan. Om een nieuwe foto in te voegen, verwijder je best de huidige en begin je terug bij stap één.</a:t>
            </a:r>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a:off x="1001877"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8" name="Tijdelijke aanduiding voor tekst 47">
            <a:extLst>
              <a:ext uri="{FF2B5EF4-FFF2-40B4-BE49-F238E27FC236}">
                <a16:creationId xmlns:a16="http://schemas.microsoft.com/office/drawing/2014/main" id="{9D473042-A61C-4D59-9280-DD9E5FAA9E46}"/>
              </a:ext>
            </a:extLst>
          </p:cNvPr>
          <p:cNvSpPr>
            <a:spLocks noGrp="1"/>
          </p:cNvSpPr>
          <p:nvPr>
            <p:ph type="body" sz="quarter" idx="13" hasCustomPrompt="1"/>
          </p:nvPr>
        </p:nvSpPr>
        <p:spPr>
          <a:xfrm>
            <a:off x="2735757"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0" name="Tijdelijke aanduiding voor tekst 47">
            <a:extLst>
              <a:ext uri="{FF2B5EF4-FFF2-40B4-BE49-F238E27FC236}">
                <a16:creationId xmlns:a16="http://schemas.microsoft.com/office/drawing/2014/main" id="{E55395EE-ECBA-4F62-87F8-F39F61252A78}"/>
              </a:ext>
            </a:extLst>
          </p:cNvPr>
          <p:cNvSpPr>
            <a:spLocks noGrp="1"/>
          </p:cNvSpPr>
          <p:nvPr>
            <p:ph type="body" sz="quarter" idx="14"/>
          </p:nvPr>
        </p:nvSpPr>
        <p:spPr>
          <a:xfrm>
            <a:off x="3366159"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1" name="Tijdelijke aanduiding voor tekst 47">
            <a:extLst>
              <a:ext uri="{FF2B5EF4-FFF2-40B4-BE49-F238E27FC236}">
                <a16:creationId xmlns:a16="http://schemas.microsoft.com/office/drawing/2014/main" id="{796950E7-0153-4D8C-9AF7-41C6C2999CE8}"/>
              </a:ext>
            </a:extLst>
          </p:cNvPr>
          <p:cNvSpPr>
            <a:spLocks noGrp="1"/>
          </p:cNvSpPr>
          <p:nvPr>
            <p:ph type="body" sz="quarter" idx="15" hasCustomPrompt="1"/>
          </p:nvPr>
        </p:nvSpPr>
        <p:spPr>
          <a:xfrm>
            <a:off x="5100039"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3" name="Tijdelijke aanduiding voor tekst 47">
            <a:extLst>
              <a:ext uri="{FF2B5EF4-FFF2-40B4-BE49-F238E27FC236}">
                <a16:creationId xmlns:a16="http://schemas.microsoft.com/office/drawing/2014/main" id="{3EAF487C-4BB9-4A2C-89FD-B35DFEBF04F6}"/>
              </a:ext>
            </a:extLst>
          </p:cNvPr>
          <p:cNvSpPr>
            <a:spLocks noGrp="1"/>
          </p:cNvSpPr>
          <p:nvPr>
            <p:ph type="body" sz="quarter" idx="16"/>
          </p:nvPr>
        </p:nvSpPr>
        <p:spPr>
          <a:xfrm>
            <a:off x="5730441"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4" name="Tijdelijke aanduiding voor tekst 47">
            <a:extLst>
              <a:ext uri="{FF2B5EF4-FFF2-40B4-BE49-F238E27FC236}">
                <a16:creationId xmlns:a16="http://schemas.microsoft.com/office/drawing/2014/main" id="{3BDEFB6F-A0F5-43F4-AE2F-BD63AE225B19}"/>
              </a:ext>
            </a:extLst>
          </p:cNvPr>
          <p:cNvSpPr>
            <a:spLocks noGrp="1"/>
          </p:cNvSpPr>
          <p:nvPr>
            <p:ph type="body" sz="quarter" idx="17" hasCustomPrompt="1"/>
          </p:nvPr>
        </p:nvSpPr>
        <p:spPr>
          <a:xfrm>
            <a:off x="9828602"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6" name="Tijdelijke aanduiding voor tekst 47">
            <a:extLst>
              <a:ext uri="{FF2B5EF4-FFF2-40B4-BE49-F238E27FC236}">
                <a16:creationId xmlns:a16="http://schemas.microsoft.com/office/drawing/2014/main" id="{D9829AFC-1ADF-47E5-A971-675830CE6DCA}"/>
              </a:ext>
            </a:extLst>
          </p:cNvPr>
          <p:cNvSpPr>
            <a:spLocks noGrp="1"/>
          </p:cNvSpPr>
          <p:nvPr>
            <p:ph type="body" sz="quarter" idx="18"/>
          </p:nvPr>
        </p:nvSpPr>
        <p:spPr>
          <a:xfrm>
            <a:off x="10459004"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2" name="Tijdelijke aanduiding voor tekst 47">
            <a:extLst>
              <a:ext uri="{FF2B5EF4-FFF2-40B4-BE49-F238E27FC236}">
                <a16:creationId xmlns:a16="http://schemas.microsoft.com/office/drawing/2014/main" id="{D51457A1-5266-47B0-B3C7-D41DA2202F07}"/>
              </a:ext>
            </a:extLst>
          </p:cNvPr>
          <p:cNvSpPr>
            <a:spLocks noGrp="1"/>
          </p:cNvSpPr>
          <p:nvPr>
            <p:ph type="body" sz="quarter" idx="19" hasCustomPrompt="1"/>
          </p:nvPr>
        </p:nvSpPr>
        <p:spPr>
          <a:xfrm>
            <a:off x="7464321" y="2102485"/>
            <a:ext cx="1991923" cy="3996055"/>
          </a:xfrm>
          <a:solidFill>
            <a:schemeClr val="tx2"/>
          </a:solidFill>
        </p:spPr>
        <p:txBody>
          <a:bodyPr lIns="180000" tIns="25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3" name="Tijdelijke aanduiding voor tekst 47">
            <a:extLst>
              <a:ext uri="{FF2B5EF4-FFF2-40B4-BE49-F238E27FC236}">
                <a16:creationId xmlns:a16="http://schemas.microsoft.com/office/drawing/2014/main" id="{5F3F4C04-D91C-46CD-BE0C-29BCE261EB5A}"/>
              </a:ext>
            </a:extLst>
          </p:cNvPr>
          <p:cNvSpPr>
            <a:spLocks noGrp="1"/>
          </p:cNvSpPr>
          <p:nvPr>
            <p:ph type="body" sz="quarter" idx="20"/>
          </p:nvPr>
        </p:nvSpPr>
        <p:spPr>
          <a:xfrm>
            <a:off x="8094723" y="4259028"/>
            <a:ext cx="850576"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4" name="Tijdelijke aanduiding voor afbeelding 3">
            <a:extLst>
              <a:ext uri="{FF2B5EF4-FFF2-40B4-BE49-F238E27FC236}">
                <a16:creationId xmlns:a16="http://schemas.microsoft.com/office/drawing/2014/main" id="{BBCA8AA2-9610-48A2-8ABE-8C8846D184DA}"/>
              </a:ext>
            </a:extLst>
          </p:cNvPr>
          <p:cNvSpPr>
            <a:spLocks noGrp="1"/>
          </p:cNvSpPr>
          <p:nvPr>
            <p:ph type="pic" sz="quarter" idx="21" hasCustomPrompt="1"/>
          </p:nvPr>
        </p:nvSpPr>
        <p:spPr>
          <a:xfrm>
            <a:off x="9247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5" name="Tijdelijke aanduiding voor afbeelding 3">
            <a:extLst>
              <a:ext uri="{FF2B5EF4-FFF2-40B4-BE49-F238E27FC236}">
                <a16:creationId xmlns:a16="http://schemas.microsoft.com/office/drawing/2014/main" id="{A31557D3-A87B-4548-AE9A-128670EA1FB2}"/>
              </a:ext>
            </a:extLst>
          </p:cNvPr>
          <p:cNvSpPr>
            <a:spLocks noGrp="1"/>
          </p:cNvSpPr>
          <p:nvPr>
            <p:ph type="pic" sz="quarter" idx="22" hasCustomPrompt="1"/>
          </p:nvPr>
        </p:nvSpPr>
        <p:spPr>
          <a:xfrm>
            <a:off x="32740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6" name="Tijdelijke aanduiding voor afbeelding 3">
            <a:extLst>
              <a:ext uri="{FF2B5EF4-FFF2-40B4-BE49-F238E27FC236}">
                <a16:creationId xmlns:a16="http://schemas.microsoft.com/office/drawing/2014/main" id="{24CC6FF0-FE60-4896-A829-EEE4355CF6DE}"/>
              </a:ext>
            </a:extLst>
          </p:cNvPr>
          <p:cNvSpPr>
            <a:spLocks noGrp="1"/>
          </p:cNvSpPr>
          <p:nvPr>
            <p:ph type="pic" sz="quarter" idx="23" hasCustomPrompt="1"/>
          </p:nvPr>
        </p:nvSpPr>
        <p:spPr>
          <a:xfrm>
            <a:off x="562342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7" name="Tijdelijke aanduiding voor afbeelding 3">
            <a:extLst>
              <a:ext uri="{FF2B5EF4-FFF2-40B4-BE49-F238E27FC236}">
                <a16:creationId xmlns:a16="http://schemas.microsoft.com/office/drawing/2014/main" id="{0584A170-0596-4484-A7AC-B61EA0853E27}"/>
              </a:ext>
            </a:extLst>
          </p:cNvPr>
          <p:cNvSpPr>
            <a:spLocks noGrp="1"/>
          </p:cNvSpPr>
          <p:nvPr>
            <p:ph type="pic" sz="quarter" idx="24" hasCustomPrompt="1"/>
          </p:nvPr>
        </p:nvSpPr>
        <p:spPr>
          <a:xfrm>
            <a:off x="7972771"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8" name="Tijdelijke aanduiding voor afbeelding 3">
            <a:extLst>
              <a:ext uri="{FF2B5EF4-FFF2-40B4-BE49-F238E27FC236}">
                <a16:creationId xmlns:a16="http://schemas.microsoft.com/office/drawing/2014/main" id="{252E4F65-2D8A-49E1-9439-B398E58485C6}"/>
              </a:ext>
            </a:extLst>
          </p:cNvPr>
          <p:cNvSpPr>
            <a:spLocks noGrp="1"/>
          </p:cNvSpPr>
          <p:nvPr>
            <p:ph type="pic" sz="quarter" idx="25" hasCustomPrompt="1"/>
          </p:nvPr>
        </p:nvSpPr>
        <p:spPr>
          <a:xfrm>
            <a:off x="10322120" y="2789749"/>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2" name="Rechthoek 21">
            <a:extLst>
              <a:ext uri="{FF2B5EF4-FFF2-40B4-BE49-F238E27FC236}">
                <a16:creationId xmlns:a16="http://schemas.microsoft.com/office/drawing/2014/main" id="{98CC108C-F286-4B8C-8AC3-7EB42621A84A}"/>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23" name="Rechte verbindingslijn 22">
            <a:extLst>
              <a:ext uri="{FF2B5EF4-FFF2-40B4-BE49-F238E27FC236}">
                <a16:creationId xmlns:a16="http://schemas.microsoft.com/office/drawing/2014/main" id="{7DCB0D48-A3D7-442C-9FC0-886200F61A3C}"/>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24" name="Tekstvak 23">
            <a:extLst>
              <a:ext uri="{FF2B5EF4-FFF2-40B4-BE49-F238E27FC236}">
                <a16:creationId xmlns:a16="http://schemas.microsoft.com/office/drawing/2014/main" id="{718EB735-A26E-4718-A484-0B848FF494C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
        <p:nvSpPr>
          <p:cNvPr id="25" name="Tijdelijke aanduiding voor tekst 11">
            <a:extLst>
              <a:ext uri="{FF2B5EF4-FFF2-40B4-BE49-F238E27FC236}">
                <a16:creationId xmlns:a16="http://schemas.microsoft.com/office/drawing/2014/main" id="{59B59786-4B9C-4ACC-808E-62667DD3BCF7}"/>
              </a:ext>
            </a:extLst>
          </p:cNvPr>
          <p:cNvSpPr>
            <a:spLocks noGrp="1"/>
          </p:cNvSpPr>
          <p:nvPr>
            <p:ph type="body" sz="quarter" idx="26"/>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
        <p:nvSpPr>
          <p:cNvPr id="29" name="Tijdelijke aanduiding voor tekst 11">
            <a:extLst>
              <a:ext uri="{FF2B5EF4-FFF2-40B4-BE49-F238E27FC236}">
                <a16:creationId xmlns:a16="http://schemas.microsoft.com/office/drawing/2014/main" id="{5AF32EAD-139E-48CE-9807-B3B61C87B0DF}"/>
              </a:ext>
            </a:extLst>
          </p:cNvPr>
          <p:cNvSpPr>
            <a:spLocks noGrp="1"/>
          </p:cNvSpPr>
          <p:nvPr>
            <p:ph type="body" sz="quarter" idx="27"/>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41606842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A8A903AA-377A-40A2-AA31-8A58B0654A64}"/>
              </a:ext>
            </a:extLst>
          </p:cNvPr>
          <p:cNvSpPr/>
          <p:nvPr userDrawn="1"/>
        </p:nvSpPr>
        <p:spPr>
          <a:xfrm>
            <a:off x="-1" y="3928884"/>
            <a:ext cx="1009935" cy="2929116"/>
          </a:xfrm>
          <a:custGeom>
            <a:avLst/>
            <a:gdLst>
              <a:gd name="connsiteX0" fmla="*/ 0 w 1678675"/>
              <a:gd name="connsiteY0" fmla="*/ 2929116 h 2929116"/>
              <a:gd name="connsiteX1" fmla="*/ 0 w 1678675"/>
              <a:gd name="connsiteY1" fmla="*/ 0 h 2929116"/>
              <a:gd name="connsiteX2" fmla="*/ 1678675 w 1678675"/>
              <a:gd name="connsiteY2" fmla="*/ 2929116 h 2929116"/>
              <a:gd name="connsiteX3" fmla="*/ 0 w 1678675"/>
              <a:gd name="connsiteY3" fmla="*/ 2929116 h 2929116"/>
              <a:gd name="connsiteX0" fmla="*/ 0 w 1678675"/>
              <a:gd name="connsiteY0" fmla="*/ 2929116 h 2929116"/>
              <a:gd name="connsiteX1" fmla="*/ 0 w 1678675"/>
              <a:gd name="connsiteY1" fmla="*/ 0 h 2929116"/>
              <a:gd name="connsiteX2" fmla="*/ 1678675 w 1678675"/>
              <a:gd name="connsiteY2" fmla="*/ 2929116 h 2929116"/>
              <a:gd name="connsiteX3" fmla="*/ 1009935 w 1678675"/>
              <a:gd name="connsiteY3" fmla="*/ 2922292 h 2929116"/>
              <a:gd name="connsiteX4" fmla="*/ 0 w 1678675"/>
              <a:gd name="connsiteY4" fmla="*/ 2929116 h 2929116"/>
              <a:gd name="connsiteX0" fmla="*/ 0 w 1009935"/>
              <a:gd name="connsiteY0" fmla="*/ 2929116 h 2929116"/>
              <a:gd name="connsiteX1" fmla="*/ 0 w 1009935"/>
              <a:gd name="connsiteY1" fmla="*/ 0 h 2929116"/>
              <a:gd name="connsiteX2" fmla="*/ 1009935 w 1009935"/>
              <a:gd name="connsiteY2" fmla="*/ 2922292 h 2929116"/>
              <a:gd name="connsiteX3" fmla="*/ 0 w 1009935"/>
              <a:gd name="connsiteY3" fmla="*/ 2929116 h 2929116"/>
            </a:gdLst>
            <a:ahLst/>
            <a:cxnLst>
              <a:cxn ang="0">
                <a:pos x="connsiteX0" y="connsiteY0"/>
              </a:cxn>
              <a:cxn ang="0">
                <a:pos x="connsiteX1" y="connsiteY1"/>
              </a:cxn>
              <a:cxn ang="0">
                <a:pos x="connsiteX2" y="connsiteY2"/>
              </a:cxn>
              <a:cxn ang="0">
                <a:pos x="connsiteX3" y="connsiteY3"/>
              </a:cxn>
            </a:cxnLst>
            <a:rect l="l" t="t" r="r" b="b"/>
            <a:pathLst>
              <a:path w="1009935" h="2929116">
                <a:moveTo>
                  <a:pt x="0" y="2929116"/>
                </a:moveTo>
                <a:lnTo>
                  <a:pt x="0" y="0"/>
                </a:lnTo>
                <a:lnTo>
                  <a:pt x="1009935" y="2922292"/>
                </a:lnTo>
                <a:lnTo>
                  <a:pt x="0" y="2929116"/>
                </a:lnTo>
                <a:close/>
              </a:path>
            </a:pathLst>
          </a:custGeom>
          <a:solidFill>
            <a:schemeClr val="tx2"/>
          </a:solidFill>
        </p:spPr>
        <p:txBody>
          <a:bodyPr wrap="squar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en-GB" sz="2000" kern="1200" spc="0" baseline="0">
              <a:solidFill>
                <a:schemeClr val="tx1"/>
              </a:solidFill>
              <a:latin typeface="FlandersArtSans-Regular" panose="00000500000000000000" pitchFamily="2" charset="0"/>
              <a:ea typeface="+mn-ea"/>
              <a:cs typeface="+mn-cs"/>
            </a:endParaRPr>
          </a:p>
        </p:txBody>
      </p:sp>
      <p:sp>
        <p:nvSpPr>
          <p:cNvPr id="8" name="Titel 2">
            <a:extLst>
              <a:ext uri="{FF2B5EF4-FFF2-40B4-BE49-F238E27FC236}">
                <a16:creationId xmlns:a16="http://schemas.microsoft.com/office/drawing/2014/main" id="{9D33AD35-547B-4355-83E5-6ED41721A7E2}"/>
              </a:ext>
            </a:extLst>
          </p:cNvPr>
          <p:cNvSpPr>
            <a:spLocks noGrp="1"/>
          </p:cNvSpPr>
          <p:nvPr>
            <p:ph type="title" hasCustomPrompt="1"/>
          </p:nvPr>
        </p:nvSpPr>
        <p:spPr>
          <a:xfrm>
            <a:off x="371475" y="425302"/>
            <a:ext cx="11449050" cy="1215958"/>
          </a:xfrm>
        </p:spPr>
        <p:txBody>
          <a:bodyPr/>
          <a:lstStyle>
            <a:lvl1pPr>
              <a:defRPr/>
            </a:lvl1pPr>
          </a:lstStyle>
          <a:p>
            <a:r>
              <a:rPr lang="nl-NL"/>
              <a:t>Klik om de titel te bewerken</a:t>
            </a:r>
            <a:endParaRPr lang="nl-BE"/>
          </a:p>
        </p:txBody>
      </p:sp>
      <p:pic>
        <p:nvPicPr>
          <p:cNvPr id="5" name="Graphic 11">
            <a:extLst>
              <a:ext uri="{FF2B5EF4-FFF2-40B4-BE49-F238E27FC236}">
                <a16:creationId xmlns:a16="http://schemas.microsoft.com/office/drawing/2014/main" id="{3C0B00C6-CECB-46DD-9FAD-3E815F4C8B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6" name="Afbeelding 5">
            <a:extLst>
              <a:ext uri="{FF2B5EF4-FFF2-40B4-BE49-F238E27FC236}">
                <a16:creationId xmlns:a16="http://schemas.microsoft.com/office/drawing/2014/main" id="{92FF0CF9-EB1F-4E3A-B1B1-4AD55434FD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07" name="Groep 106">
            <a:extLst>
              <a:ext uri="{FF2B5EF4-FFF2-40B4-BE49-F238E27FC236}">
                <a16:creationId xmlns:a16="http://schemas.microsoft.com/office/drawing/2014/main" id="{E93D2DCD-CCD1-4DE9-9A7C-FD2E85EB98A6}"/>
              </a:ext>
            </a:extLst>
          </p:cNvPr>
          <p:cNvGrpSpPr/>
          <p:nvPr userDrawn="1"/>
        </p:nvGrpSpPr>
        <p:grpSpPr>
          <a:xfrm>
            <a:off x="-6865737" y="267572"/>
            <a:ext cx="3385298" cy="3438922"/>
            <a:chOff x="-3549710" y="1276353"/>
            <a:chExt cx="3385298" cy="3438922"/>
          </a:xfrm>
        </p:grpSpPr>
        <p:grpSp>
          <p:nvGrpSpPr>
            <p:cNvPr id="108" name="Groep 107">
              <a:extLst>
                <a:ext uri="{FF2B5EF4-FFF2-40B4-BE49-F238E27FC236}">
                  <a16:creationId xmlns:a16="http://schemas.microsoft.com/office/drawing/2014/main" id="{35CC12A2-F460-447C-A877-8F598FDF76F0}"/>
                </a:ext>
              </a:extLst>
            </p:cNvPr>
            <p:cNvGrpSpPr/>
            <p:nvPr userDrawn="1"/>
          </p:nvGrpSpPr>
          <p:grpSpPr>
            <a:xfrm>
              <a:off x="-3549709" y="1276353"/>
              <a:ext cx="3385297" cy="2604244"/>
              <a:chOff x="-3549709" y="1276351"/>
              <a:chExt cx="3385297" cy="2604244"/>
            </a:xfrm>
          </p:grpSpPr>
          <p:sp>
            <p:nvSpPr>
              <p:cNvPr id="111" name="Rechthoek 110">
                <a:extLst>
                  <a:ext uri="{FF2B5EF4-FFF2-40B4-BE49-F238E27FC236}">
                    <a16:creationId xmlns:a16="http://schemas.microsoft.com/office/drawing/2014/main" id="{AEFAA39F-7647-4F22-8F09-213BEEB1458E}"/>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2" name="Textfield placeholder">
                <a:extLst>
                  <a:ext uri="{FF2B5EF4-FFF2-40B4-BE49-F238E27FC236}">
                    <a16:creationId xmlns:a16="http://schemas.microsoft.com/office/drawing/2014/main" id="{AF716568-D245-46EE-9F40-52E549F4E0A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3" name="Textfield placeholder">
                <a:extLst>
                  <a:ext uri="{FF2B5EF4-FFF2-40B4-BE49-F238E27FC236}">
                    <a16:creationId xmlns:a16="http://schemas.microsoft.com/office/drawing/2014/main" id="{0061E92F-88BD-4CE6-8FEE-DDBE043F71A6}"/>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4" name="Rechte verbindingslijn 113">
                <a:extLst>
                  <a:ext uri="{FF2B5EF4-FFF2-40B4-BE49-F238E27FC236}">
                    <a16:creationId xmlns:a16="http://schemas.microsoft.com/office/drawing/2014/main" id="{B2EFB7F5-EC25-47F6-A0AD-9EC40B7749F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5" name="Rechthoek 114">
                <a:extLst>
                  <a:ext uri="{FF2B5EF4-FFF2-40B4-BE49-F238E27FC236}">
                    <a16:creationId xmlns:a16="http://schemas.microsoft.com/office/drawing/2014/main" id="{3C4E76FC-C514-4CF0-A7B7-B02AE22BC65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6" name="Picture 2">
                <a:extLst>
                  <a:ext uri="{FF2B5EF4-FFF2-40B4-BE49-F238E27FC236}">
                    <a16:creationId xmlns:a16="http://schemas.microsoft.com/office/drawing/2014/main" id="{9E204EB9-0372-4337-8925-0862003F72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8C955965-84BE-4898-83DB-30257AF138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hthoek 117">
                <a:extLst>
                  <a:ext uri="{FF2B5EF4-FFF2-40B4-BE49-F238E27FC236}">
                    <a16:creationId xmlns:a16="http://schemas.microsoft.com/office/drawing/2014/main" id="{1B3DD62F-75BB-408E-B1E6-6FDC1FECB7D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19" name="Rechthoek 118">
                <a:extLst>
                  <a:ext uri="{FF2B5EF4-FFF2-40B4-BE49-F238E27FC236}">
                    <a16:creationId xmlns:a16="http://schemas.microsoft.com/office/drawing/2014/main" id="{D0FDA85F-94A9-4994-8B1F-8B238BC13159}"/>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550C3BE5-2377-403B-B2A0-0BD6C129FBDE}"/>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1BEA36E1-77EE-401D-AF95-22C0608D09D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D7D03ABC-11DA-45B8-ADB5-6604198ACC0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3" name="Groep 122">
                <a:extLst>
                  <a:ext uri="{FF2B5EF4-FFF2-40B4-BE49-F238E27FC236}">
                    <a16:creationId xmlns:a16="http://schemas.microsoft.com/office/drawing/2014/main" id="{2770255A-9C1F-4BDC-964E-DFCC6B49EBA5}"/>
                  </a:ext>
                </a:extLst>
              </p:cNvPr>
              <p:cNvGrpSpPr/>
              <p:nvPr/>
            </p:nvGrpSpPr>
            <p:grpSpPr>
              <a:xfrm>
                <a:off x="-3226194" y="2414273"/>
                <a:ext cx="60967" cy="103132"/>
                <a:chOff x="-2796392" y="1123442"/>
                <a:chExt cx="120832" cy="104889"/>
              </a:xfrm>
            </p:grpSpPr>
            <p:sp>
              <p:nvSpPr>
                <p:cNvPr id="163" name="Rechthoek 162">
                  <a:extLst>
                    <a:ext uri="{FF2B5EF4-FFF2-40B4-BE49-F238E27FC236}">
                      <a16:creationId xmlns:a16="http://schemas.microsoft.com/office/drawing/2014/main" id="{1996334D-28D1-4EE9-92C7-B710AAE65C2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4" name="Rechthoek 163">
                  <a:extLst>
                    <a:ext uri="{FF2B5EF4-FFF2-40B4-BE49-F238E27FC236}">
                      <a16:creationId xmlns:a16="http://schemas.microsoft.com/office/drawing/2014/main" id="{84C508BE-E31C-4546-9658-78CEED9661A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8F09EE7D-2573-4E43-884E-82985865B17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6ED6C580-65F9-4545-AB6F-ABB45A1773D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037600F-ED3E-4E7A-A862-816495DCCEB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4" name="Groep 123">
                <a:extLst>
                  <a:ext uri="{FF2B5EF4-FFF2-40B4-BE49-F238E27FC236}">
                    <a16:creationId xmlns:a16="http://schemas.microsoft.com/office/drawing/2014/main" id="{E6849191-4C22-41B1-9337-468101195536}"/>
                  </a:ext>
                </a:extLst>
              </p:cNvPr>
              <p:cNvGrpSpPr/>
              <p:nvPr/>
            </p:nvGrpSpPr>
            <p:grpSpPr>
              <a:xfrm>
                <a:off x="-3155473" y="2414273"/>
                <a:ext cx="60967" cy="103132"/>
                <a:chOff x="-2796392" y="1123442"/>
                <a:chExt cx="120832" cy="104889"/>
              </a:xfrm>
            </p:grpSpPr>
            <p:sp>
              <p:nvSpPr>
                <p:cNvPr id="158" name="Rechthoek 157">
                  <a:extLst>
                    <a:ext uri="{FF2B5EF4-FFF2-40B4-BE49-F238E27FC236}">
                      <a16:creationId xmlns:a16="http://schemas.microsoft.com/office/drawing/2014/main" id="{469DFF56-B7CE-4668-8AEF-3B190A496C3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D987935A-5A42-46EE-AB8C-086939786CB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3DC5AD6F-4B06-415F-9105-FE021BEF96F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2D927F19-EF9D-4259-8DE0-FD05BFE6400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FC01682E-5C60-46C4-A702-15242F5993C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5" name="Afgeronde rechthoek 69">
                <a:extLst>
                  <a:ext uri="{FF2B5EF4-FFF2-40B4-BE49-F238E27FC236}">
                    <a16:creationId xmlns:a16="http://schemas.microsoft.com/office/drawing/2014/main" id="{F175C572-D4F2-4E67-80A0-3D27ED61A5A1}"/>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47912D21-B212-4D29-8D4C-0F2588A44B3D}"/>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A0AD3E9A-4C0C-47ED-B8C4-C30F9914108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D85A5EBE-262E-48B1-8F92-82D16DCB87AD}"/>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9217C119-5327-4ACB-AB4C-4EFE96F2D1C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400D95B4-BD51-4876-B11C-C72F84C7B3BE}"/>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E586E6CE-D906-4401-8B04-2363C293FD02}"/>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C29ECF60-7CE9-439C-9C3E-29CAD4F83F9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64674E14-A9DC-4D44-96B3-29AACB053F09}"/>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543695BC-41E9-4D68-8186-3D80F500BFC1}"/>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AF1F4227-D996-4396-95F0-F8DEEA77D52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Vrije vorm 81">
                <a:extLst>
                  <a:ext uri="{FF2B5EF4-FFF2-40B4-BE49-F238E27FC236}">
                    <a16:creationId xmlns:a16="http://schemas.microsoft.com/office/drawing/2014/main" id="{D771B876-12CF-495E-856A-8E64F887E87A}"/>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7" name="Rechte verbindingslijn 136">
                <a:extLst>
                  <a:ext uri="{FF2B5EF4-FFF2-40B4-BE49-F238E27FC236}">
                    <a16:creationId xmlns:a16="http://schemas.microsoft.com/office/drawing/2014/main" id="{75F0AD76-3BF9-47EC-B04E-E8C9044AC4D1}"/>
                  </a:ext>
                </a:extLst>
              </p:cNvPr>
              <p:cNvCxnSpPr>
                <a:cxnSpLocks/>
                <a:stCxn id="117" idx="2"/>
                <a:endCxn id="1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8" name="Rechte verbindingslijn 137">
                <a:extLst>
                  <a:ext uri="{FF2B5EF4-FFF2-40B4-BE49-F238E27FC236}">
                    <a16:creationId xmlns:a16="http://schemas.microsoft.com/office/drawing/2014/main" id="{7865071A-3CCB-43EE-9A28-67E4228AADDE}"/>
                  </a:ext>
                </a:extLst>
              </p:cNvPr>
              <p:cNvCxnSpPr>
                <a:cxnSpLocks/>
                <a:stCxn id="1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39" name="Textfield placeholder">
                <a:extLst>
                  <a:ext uri="{FF2B5EF4-FFF2-40B4-BE49-F238E27FC236}">
                    <a16:creationId xmlns:a16="http://schemas.microsoft.com/office/drawing/2014/main" id="{2768923F-8878-455A-9F5E-AFEBCAA42B1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0" name="Textfield placeholder">
                <a:extLst>
                  <a:ext uri="{FF2B5EF4-FFF2-40B4-BE49-F238E27FC236}">
                    <a16:creationId xmlns:a16="http://schemas.microsoft.com/office/drawing/2014/main" id="{FE96A3FE-2464-48ED-B877-39DAC12E3426}"/>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1" name="Textfield placeholder">
                <a:extLst>
                  <a:ext uri="{FF2B5EF4-FFF2-40B4-BE49-F238E27FC236}">
                    <a16:creationId xmlns:a16="http://schemas.microsoft.com/office/drawing/2014/main" id="{6C3C42A5-8800-4D0C-8B53-502C78E8433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2" name="Afgeronde rechthoek 67">
                <a:extLst>
                  <a:ext uri="{FF2B5EF4-FFF2-40B4-BE49-F238E27FC236}">
                    <a16:creationId xmlns:a16="http://schemas.microsoft.com/office/drawing/2014/main" id="{85C21579-5F2E-4467-B75F-D62E3F09D3F0}"/>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3" name="Vrije vorm 68">
                <a:extLst>
                  <a:ext uri="{FF2B5EF4-FFF2-40B4-BE49-F238E27FC236}">
                    <a16:creationId xmlns:a16="http://schemas.microsoft.com/office/drawing/2014/main" id="{7AEA1CEE-1349-48F5-A280-3858BD87432E}"/>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4" name="Rechte verbindingslijn 143">
                <a:extLst>
                  <a:ext uri="{FF2B5EF4-FFF2-40B4-BE49-F238E27FC236}">
                    <a16:creationId xmlns:a16="http://schemas.microsoft.com/office/drawing/2014/main" id="{CDF3956A-FCDC-4B4C-A69B-5F20AD51CCA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575D2FDE-CD14-4C28-8E2F-86DAF0A1D524}"/>
                  </a:ext>
                </a:extLst>
              </p:cNvPr>
              <p:cNvGrpSpPr/>
              <p:nvPr userDrawn="1"/>
            </p:nvGrpSpPr>
            <p:grpSpPr>
              <a:xfrm flipH="1">
                <a:off x="-2613177" y="1836300"/>
                <a:ext cx="313472" cy="324076"/>
                <a:chOff x="-2613177" y="1836300"/>
                <a:chExt cx="313472" cy="324076"/>
              </a:xfrm>
            </p:grpSpPr>
            <p:sp>
              <p:nvSpPr>
                <p:cNvPr id="146" name="Afgeronde rechthoek 69">
                  <a:extLst>
                    <a:ext uri="{FF2B5EF4-FFF2-40B4-BE49-F238E27FC236}">
                      <a16:creationId xmlns:a16="http://schemas.microsoft.com/office/drawing/2014/main" id="{27B5DFEC-5AA8-485A-BC23-49160E78AC75}"/>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488C62DB-4FD7-4845-B007-778D717F789A}"/>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8D07CE64-0337-4030-A015-EE6EFD989FD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11925185-2161-4F36-831A-FB380857145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EAF27D56-A573-4F1E-894F-A3DAAD8561D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8EABB61B-552B-4315-8F1E-7143DD3EF228}"/>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5BDF1E73-0AD5-4E8A-AC74-79B8F8369224}"/>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E91CDEB0-07CB-4D39-9FBB-39FE028F0610}"/>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A1F652A9-A2C6-4A3A-9B4F-D4E010C5B6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A3AB50B3-F380-424E-9694-AE53E9786229}"/>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56BC7D26-A581-4034-8CA0-74D27415959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Vrije vorm 81">
                  <a:extLst>
                    <a:ext uri="{FF2B5EF4-FFF2-40B4-BE49-F238E27FC236}">
                      <a16:creationId xmlns:a16="http://schemas.microsoft.com/office/drawing/2014/main" id="{E81A214F-1CD7-45DE-B87E-3891D97A66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09" name="Tijdelijke aanduiding voor tekst 2">
              <a:extLst>
                <a:ext uri="{FF2B5EF4-FFF2-40B4-BE49-F238E27FC236}">
                  <a16:creationId xmlns:a16="http://schemas.microsoft.com/office/drawing/2014/main" id="{B8D31E90-7CE6-452A-9CAD-E685ADFBBFF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0" name="Tijdelijke aanduiding voor tekst 2">
              <a:extLst>
                <a:ext uri="{FF2B5EF4-FFF2-40B4-BE49-F238E27FC236}">
                  <a16:creationId xmlns:a16="http://schemas.microsoft.com/office/drawing/2014/main" id="{B14CCCB3-9636-49D3-91D0-0AD0D68FBBF2}"/>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8" name="Groep 167">
            <a:extLst>
              <a:ext uri="{FF2B5EF4-FFF2-40B4-BE49-F238E27FC236}">
                <a16:creationId xmlns:a16="http://schemas.microsoft.com/office/drawing/2014/main" id="{61238722-C648-4987-968D-1B360FB566FE}"/>
              </a:ext>
            </a:extLst>
          </p:cNvPr>
          <p:cNvGrpSpPr/>
          <p:nvPr userDrawn="1"/>
        </p:nvGrpSpPr>
        <p:grpSpPr>
          <a:xfrm>
            <a:off x="-3553318" y="330222"/>
            <a:ext cx="3385296" cy="4365191"/>
            <a:chOff x="-3553318" y="1861361"/>
            <a:chExt cx="3385296" cy="4365191"/>
          </a:xfrm>
        </p:grpSpPr>
        <p:sp>
          <p:nvSpPr>
            <p:cNvPr id="169" name="Rechthoek 168">
              <a:extLst>
                <a:ext uri="{FF2B5EF4-FFF2-40B4-BE49-F238E27FC236}">
                  <a16:creationId xmlns:a16="http://schemas.microsoft.com/office/drawing/2014/main" id="{E48A2B72-A0E8-4AAA-98BB-0D710BCD2BF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0" name="Rechte verbindingslijn 169">
              <a:extLst>
                <a:ext uri="{FF2B5EF4-FFF2-40B4-BE49-F238E27FC236}">
                  <a16:creationId xmlns:a16="http://schemas.microsoft.com/office/drawing/2014/main" id="{77D515C4-A9F9-4C3B-9900-E1E2DFCEE68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1" name="Tekstvak 170">
              <a:extLst>
                <a:ext uri="{FF2B5EF4-FFF2-40B4-BE49-F238E27FC236}">
                  <a16:creationId xmlns:a16="http://schemas.microsoft.com/office/drawing/2014/main" id="{03D19CAE-31B5-4A6E-B6C1-E486259D442C}"/>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2" name="Groep 171">
            <a:extLst>
              <a:ext uri="{FF2B5EF4-FFF2-40B4-BE49-F238E27FC236}">
                <a16:creationId xmlns:a16="http://schemas.microsoft.com/office/drawing/2014/main" id="{6388C8D7-6F28-4D01-9242-CA485BD64182}"/>
              </a:ext>
            </a:extLst>
          </p:cNvPr>
          <p:cNvGrpSpPr/>
          <p:nvPr userDrawn="1"/>
        </p:nvGrpSpPr>
        <p:grpSpPr>
          <a:xfrm>
            <a:off x="-7105998" y="3972162"/>
            <a:ext cx="3523487" cy="3209847"/>
            <a:chOff x="-7285957" y="3972162"/>
            <a:chExt cx="3523487" cy="3209847"/>
          </a:xfrm>
        </p:grpSpPr>
        <p:sp>
          <p:nvSpPr>
            <p:cNvPr id="173" name="Rechthoek 172">
              <a:extLst>
                <a:ext uri="{FF2B5EF4-FFF2-40B4-BE49-F238E27FC236}">
                  <a16:creationId xmlns:a16="http://schemas.microsoft.com/office/drawing/2014/main" id="{F44609C0-6A23-46A6-93B7-260E7E533AEF}"/>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4" name="Rechte verbindingslijn 173">
              <a:extLst>
                <a:ext uri="{FF2B5EF4-FFF2-40B4-BE49-F238E27FC236}">
                  <a16:creationId xmlns:a16="http://schemas.microsoft.com/office/drawing/2014/main" id="{06CD7588-CEEE-4B8C-AFE8-DDF923A8A62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5" name="Tekstvak 174">
              <a:extLst>
                <a:ext uri="{FF2B5EF4-FFF2-40B4-BE49-F238E27FC236}">
                  <a16:creationId xmlns:a16="http://schemas.microsoft.com/office/drawing/2014/main" id="{C69B001E-1CB2-423F-B0D2-84DEFF8AE85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6" name="Tekstvak 175">
              <a:extLst>
                <a:ext uri="{FF2B5EF4-FFF2-40B4-BE49-F238E27FC236}">
                  <a16:creationId xmlns:a16="http://schemas.microsoft.com/office/drawing/2014/main" id="{0DB77CEF-B463-44B7-B367-F313EDC2E92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7" name="Tekstvak 176">
              <a:extLst>
                <a:ext uri="{FF2B5EF4-FFF2-40B4-BE49-F238E27FC236}">
                  <a16:creationId xmlns:a16="http://schemas.microsoft.com/office/drawing/2014/main" id="{DE804A0F-B67A-4875-BEF0-13F0120BC13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8" name="Tekstvak 177">
              <a:extLst>
                <a:ext uri="{FF2B5EF4-FFF2-40B4-BE49-F238E27FC236}">
                  <a16:creationId xmlns:a16="http://schemas.microsoft.com/office/drawing/2014/main" id="{E9D9C136-40AF-4F06-94B8-8CCE42D9569F}"/>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79" name="Groep 178">
              <a:extLst>
                <a:ext uri="{FF2B5EF4-FFF2-40B4-BE49-F238E27FC236}">
                  <a16:creationId xmlns:a16="http://schemas.microsoft.com/office/drawing/2014/main" id="{88D3C8D8-54BB-4A3E-A861-41C728861F22}"/>
                </a:ext>
              </a:extLst>
            </p:cNvPr>
            <p:cNvGrpSpPr/>
            <p:nvPr userDrawn="1"/>
          </p:nvGrpSpPr>
          <p:grpSpPr>
            <a:xfrm>
              <a:off x="-5020889" y="4423058"/>
              <a:ext cx="250379" cy="249771"/>
              <a:chOff x="-706740" y="145633"/>
              <a:chExt cx="250379" cy="249771"/>
            </a:xfrm>
          </p:grpSpPr>
          <p:sp>
            <p:nvSpPr>
              <p:cNvPr id="198" name="Rechthoek 197">
                <a:extLst>
                  <a:ext uri="{FF2B5EF4-FFF2-40B4-BE49-F238E27FC236}">
                    <a16:creationId xmlns:a16="http://schemas.microsoft.com/office/drawing/2014/main" id="{175F7F85-37D3-48A8-8F2B-5461158D3614}"/>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9" name="Gelijkbenige driehoek 128">
                <a:extLst>
                  <a:ext uri="{FF2B5EF4-FFF2-40B4-BE49-F238E27FC236}">
                    <a16:creationId xmlns:a16="http://schemas.microsoft.com/office/drawing/2014/main" id="{2FA82EFC-C8A4-4EEF-838C-7EF7D4E706B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Ovaal 199">
                <a:extLst>
                  <a:ext uri="{FF2B5EF4-FFF2-40B4-BE49-F238E27FC236}">
                    <a16:creationId xmlns:a16="http://schemas.microsoft.com/office/drawing/2014/main" id="{A0C1EC1A-832A-4491-89CF-C138EA5CE0B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Rechthoek 200">
                <a:extLst>
                  <a:ext uri="{FF2B5EF4-FFF2-40B4-BE49-F238E27FC236}">
                    <a16:creationId xmlns:a16="http://schemas.microsoft.com/office/drawing/2014/main" id="{E1479D63-5448-4190-8CB2-2B0AF7F461A2}"/>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2" name="Rechte verbindingslijn 201">
                <a:extLst>
                  <a:ext uri="{FF2B5EF4-FFF2-40B4-BE49-F238E27FC236}">
                    <a16:creationId xmlns:a16="http://schemas.microsoft.com/office/drawing/2014/main" id="{18F4A36C-C66D-4810-85C1-D2C33C008C6E}"/>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0" name="Groep 179">
              <a:extLst>
                <a:ext uri="{FF2B5EF4-FFF2-40B4-BE49-F238E27FC236}">
                  <a16:creationId xmlns:a16="http://schemas.microsoft.com/office/drawing/2014/main" id="{23AC61F1-5FAD-4E9E-A5E1-14E25AC21EE7}"/>
                </a:ext>
              </a:extLst>
            </p:cNvPr>
            <p:cNvGrpSpPr/>
            <p:nvPr userDrawn="1"/>
          </p:nvGrpSpPr>
          <p:grpSpPr>
            <a:xfrm>
              <a:off x="-4668802" y="4423057"/>
              <a:ext cx="252000" cy="216024"/>
              <a:chOff x="-932185" y="5325334"/>
              <a:chExt cx="252000" cy="216024"/>
            </a:xfrm>
          </p:grpSpPr>
          <p:sp>
            <p:nvSpPr>
              <p:cNvPr id="181" name="Rechthoek 180">
                <a:extLst>
                  <a:ext uri="{FF2B5EF4-FFF2-40B4-BE49-F238E27FC236}">
                    <a16:creationId xmlns:a16="http://schemas.microsoft.com/office/drawing/2014/main" id="{6AF89C24-84B3-4876-B381-7B8B84729AC1}"/>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2" name="Groep 181">
                <a:extLst>
                  <a:ext uri="{FF2B5EF4-FFF2-40B4-BE49-F238E27FC236}">
                    <a16:creationId xmlns:a16="http://schemas.microsoft.com/office/drawing/2014/main" id="{F741DD04-3117-4AF4-BF36-AE26CB5864E2}"/>
                  </a:ext>
                </a:extLst>
              </p:cNvPr>
              <p:cNvGrpSpPr/>
              <p:nvPr userDrawn="1"/>
            </p:nvGrpSpPr>
            <p:grpSpPr>
              <a:xfrm>
                <a:off x="-925512" y="5325900"/>
                <a:ext cx="241658" cy="36000"/>
                <a:chOff x="-964435" y="5325900"/>
                <a:chExt cx="241658" cy="36000"/>
              </a:xfrm>
            </p:grpSpPr>
            <p:sp>
              <p:nvSpPr>
                <p:cNvPr id="191" name="Rechthoek 190">
                  <a:extLst>
                    <a:ext uri="{FF2B5EF4-FFF2-40B4-BE49-F238E27FC236}">
                      <a16:creationId xmlns:a16="http://schemas.microsoft.com/office/drawing/2014/main" id="{C2DBBDD8-9D4B-498B-96F7-F4B508B0856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2" name="Rechthoek 191">
                  <a:extLst>
                    <a:ext uri="{FF2B5EF4-FFF2-40B4-BE49-F238E27FC236}">
                      <a16:creationId xmlns:a16="http://schemas.microsoft.com/office/drawing/2014/main" id="{3BF4D99B-94A8-465F-82F5-045088F7110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5D823A94-AFB7-4207-A799-4FE9D908000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CF747E0B-41BC-4CE9-A534-E0753646761D}"/>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6966B11A-9692-49C9-A0D6-F7967B4BE7C9}"/>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B26577BD-ECFD-43B7-9AF3-B7829E5459CD}"/>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0D046E92-E2A9-4387-9BBB-277B2A4627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3" name="Groep 182">
                <a:extLst>
                  <a:ext uri="{FF2B5EF4-FFF2-40B4-BE49-F238E27FC236}">
                    <a16:creationId xmlns:a16="http://schemas.microsoft.com/office/drawing/2014/main" id="{D33263B8-7B5C-46B9-8B24-7FCAF4B8B282}"/>
                  </a:ext>
                </a:extLst>
              </p:cNvPr>
              <p:cNvGrpSpPr/>
              <p:nvPr userDrawn="1"/>
            </p:nvGrpSpPr>
            <p:grpSpPr>
              <a:xfrm>
                <a:off x="-925512" y="5502593"/>
                <a:ext cx="241658" cy="36000"/>
                <a:chOff x="-964435" y="5325900"/>
                <a:chExt cx="241658" cy="36000"/>
              </a:xfrm>
            </p:grpSpPr>
            <p:sp>
              <p:nvSpPr>
                <p:cNvPr id="184" name="Rechthoek 183">
                  <a:extLst>
                    <a:ext uri="{FF2B5EF4-FFF2-40B4-BE49-F238E27FC236}">
                      <a16:creationId xmlns:a16="http://schemas.microsoft.com/office/drawing/2014/main" id="{39C0E1E8-2C0B-4FB3-9151-D2B27170670B}"/>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5" name="Rechthoek 184">
                  <a:extLst>
                    <a:ext uri="{FF2B5EF4-FFF2-40B4-BE49-F238E27FC236}">
                      <a16:creationId xmlns:a16="http://schemas.microsoft.com/office/drawing/2014/main" id="{EF8AFAEC-8194-46E5-B176-6FC0088D2836}"/>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0DB08169-5D18-4B4F-BE80-14D9A27F7C8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3822F9D3-606C-4B2D-BE50-7FBE5450392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298A5948-D5EE-4B07-87B6-511A9271714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8BA1E928-984A-4EFB-8C35-E5AEB2DFFF2E}"/>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F141344-B8BD-4DAD-937F-C3EA7B5F404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2" name="Tijdelijke aanduiding voor inhoud 4">
            <a:extLst>
              <a:ext uri="{FF2B5EF4-FFF2-40B4-BE49-F238E27FC236}">
                <a16:creationId xmlns:a16="http://schemas.microsoft.com/office/drawing/2014/main" id="{77BFAF14-7113-46C4-8346-A82929D74B35}"/>
              </a:ext>
            </a:extLst>
          </p:cNvPr>
          <p:cNvSpPr>
            <a:spLocks noGrp="1"/>
          </p:cNvSpPr>
          <p:nvPr>
            <p:ph sz="quarter" idx="11"/>
          </p:nvPr>
        </p:nvSpPr>
        <p:spPr>
          <a:xfrm>
            <a:off x="371475" y="1941514"/>
            <a:ext cx="11449050" cy="4159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0313574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5" name="Tijdelijke aanduiding voor inhoud 4">
            <a:extLst>
              <a:ext uri="{FF2B5EF4-FFF2-40B4-BE49-F238E27FC236}">
                <a16:creationId xmlns:a16="http://schemas.microsoft.com/office/drawing/2014/main" id="{F8D14B3A-F78D-4053-812B-B314115FD4A0}"/>
              </a:ext>
            </a:extLst>
          </p:cNvPr>
          <p:cNvSpPr>
            <a:spLocks noGrp="1"/>
          </p:cNvSpPr>
          <p:nvPr>
            <p:ph sz="quarter" idx="11"/>
          </p:nvPr>
        </p:nvSpPr>
        <p:spPr>
          <a:xfrm>
            <a:off x="371475" y="1941514"/>
            <a:ext cx="11449050" cy="4159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572013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el &amp; 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p:nvPr>
        </p:nvSpPr>
        <p:spPr>
          <a:xfrm>
            <a:off x="371475" y="1941513"/>
            <a:ext cx="5822848" cy="4619625"/>
          </a:xfrm>
          <a:solidFill>
            <a:schemeClr val="bg1">
              <a:lumMod val="95000"/>
            </a:schemeClr>
          </a:solidFill>
        </p:spPr>
        <p:txBody>
          <a:bodyPr anchor="ctr"/>
          <a:lstStyle>
            <a:lvl1pPr marL="0" indent="0" algn="ctr">
              <a:buFont typeface="Arial" panose="020B0604020202020204" pitchFamily="34" charset="0"/>
              <a:buNone/>
              <a:defRPr/>
            </a:lvl1pPr>
          </a:lstStyle>
          <a:p>
            <a:r>
              <a:rPr lang="en-US"/>
              <a:t>Click icon to add picture</a:t>
            </a:r>
            <a:endParaRPr lang="nl-BE"/>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 name="Tijdelijke aanduiding voor tekst 11">
            <a:extLst>
              <a:ext uri="{FF2B5EF4-FFF2-40B4-BE49-F238E27FC236}">
                <a16:creationId xmlns:a16="http://schemas.microsoft.com/office/drawing/2014/main" id="{1B5EEC3A-0943-4DF2-B3BD-91A33A0A800A}"/>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
        <p:nvSpPr>
          <p:cNvPr id="6" name="Tijdelijke aanduiding voor tekst 11">
            <a:extLst>
              <a:ext uri="{FF2B5EF4-FFF2-40B4-BE49-F238E27FC236}">
                <a16:creationId xmlns:a16="http://schemas.microsoft.com/office/drawing/2014/main" id="{3B7F6697-A68A-4875-A05F-7369458B9D4D}"/>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grpSp>
        <p:nvGrpSpPr>
          <p:cNvPr id="7" name="Groep 6">
            <a:extLst>
              <a:ext uri="{FF2B5EF4-FFF2-40B4-BE49-F238E27FC236}">
                <a16:creationId xmlns:a16="http://schemas.microsoft.com/office/drawing/2014/main" id="{E74B9DEB-1AD8-4DC2-8369-E04FA56FE9A6}"/>
              </a:ext>
            </a:extLst>
          </p:cNvPr>
          <p:cNvGrpSpPr/>
          <p:nvPr userDrawn="1"/>
        </p:nvGrpSpPr>
        <p:grpSpPr>
          <a:xfrm>
            <a:off x="-6865737" y="267572"/>
            <a:ext cx="3385298" cy="3438922"/>
            <a:chOff x="-3549710" y="1276353"/>
            <a:chExt cx="3385298" cy="3438922"/>
          </a:xfrm>
        </p:grpSpPr>
        <p:grpSp>
          <p:nvGrpSpPr>
            <p:cNvPr id="8" name="Groep 7">
              <a:extLst>
                <a:ext uri="{FF2B5EF4-FFF2-40B4-BE49-F238E27FC236}">
                  <a16:creationId xmlns:a16="http://schemas.microsoft.com/office/drawing/2014/main" id="{4C72D735-8B2B-4099-A86B-E1B56823ECB6}"/>
                </a:ext>
              </a:extLst>
            </p:cNvPr>
            <p:cNvGrpSpPr/>
            <p:nvPr userDrawn="1"/>
          </p:nvGrpSpPr>
          <p:grpSpPr>
            <a:xfrm>
              <a:off x="-3549709" y="1276353"/>
              <a:ext cx="3385297" cy="2604244"/>
              <a:chOff x="-3549709" y="1276351"/>
              <a:chExt cx="3385297" cy="2604244"/>
            </a:xfrm>
          </p:grpSpPr>
          <p:sp>
            <p:nvSpPr>
              <p:cNvPr id="11" name="Rechthoek 10">
                <a:extLst>
                  <a:ext uri="{FF2B5EF4-FFF2-40B4-BE49-F238E27FC236}">
                    <a16:creationId xmlns:a16="http://schemas.microsoft.com/office/drawing/2014/main" id="{EA16029A-6AB5-4286-9B81-FDC884D92D2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2" name="Textfield placeholder">
                <a:extLst>
                  <a:ext uri="{FF2B5EF4-FFF2-40B4-BE49-F238E27FC236}">
                    <a16:creationId xmlns:a16="http://schemas.microsoft.com/office/drawing/2014/main" id="{2A24B374-55B3-4104-94FF-46C82A36F2CE}"/>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 name="Textfield placeholder">
                <a:extLst>
                  <a:ext uri="{FF2B5EF4-FFF2-40B4-BE49-F238E27FC236}">
                    <a16:creationId xmlns:a16="http://schemas.microsoft.com/office/drawing/2014/main" id="{A602B26F-3F03-4E66-ABE6-954AA0DE9A2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4" name="Rechte verbindingslijn 13">
                <a:extLst>
                  <a:ext uri="{FF2B5EF4-FFF2-40B4-BE49-F238E27FC236}">
                    <a16:creationId xmlns:a16="http://schemas.microsoft.com/office/drawing/2014/main" id="{BACAD8A0-FF23-49D5-8D1D-A3B68A44E968}"/>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5" name="Rechthoek 14">
                <a:extLst>
                  <a:ext uri="{FF2B5EF4-FFF2-40B4-BE49-F238E27FC236}">
                    <a16:creationId xmlns:a16="http://schemas.microsoft.com/office/drawing/2014/main" id="{05CD4006-FDC1-471C-A9FA-EA257F87718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6" name="Picture 2">
                <a:extLst>
                  <a:ext uri="{FF2B5EF4-FFF2-40B4-BE49-F238E27FC236}">
                    <a16:creationId xmlns:a16="http://schemas.microsoft.com/office/drawing/2014/main" id="{FF103A3C-9881-40DA-8957-0ECFBE1FCB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a:extLst>
                  <a:ext uri="{FF2B5EF4-FFF2-40B4-BE49-F238E27FC236}">
                    <a16:creationId xmlns:a16="http://schemas.microsoft.com/office/drawing/2014/main" id="{CBE5E8AF-0E62-4B9C-8BF8-0E48C3B7D6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hthoek 17">
                <a:extLst>
                  <a:ext uri="{FF2B5EF4-FFF2-40B4-BE49-F238E27FC236}">
                    <a16:creationId xmlns:a16="http://schemas.microsoft.com/office/drawing/2014/main" id="{A387BBE7-0074-46E7-BD37-82076B2E51F6}"/>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F3EEDB4F-51A3-4727-B154-25CA1E30B6C6}"/>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2C769600-A4A2-479C-8CC1-9670455DD17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7200497C-AA6F-4BBF-857F-79DBC59CBF3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2" name="Rechthoek 21">
                <a:extLst>
                  <a:ext uri="{FF2B5EF4-FFF2-40B4-BE49-F238E27FC236}">
                    <a16:creationId xmlns:a16="http://schemas.microsoft.com/office/drawing/2014/main" id="{9DD609C5-0F7E-4FF4-8941-EB71FE62ADD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4A8210D2-788E-4926-90C4-08662946E09F}"/>
                  </a:ext>
                </a:extLst>
              </p:cNvPr>
              <p:cNvGrpSpPr/>
              <p:nvPr/>
            </p:nvGrpSpPr>
            <p:grpSpPr>
              <a:xfrm>
                <a:off x="-3226194" y="2414273"/>
                <a:ext cx="60967" cy="103132"/>
                <a:chOff x="-2796392" y="1123442"/>
                <a:chExt cx="120832" cy="104889"/>
              </a:xfrm>
            </p:grpSpPr>
            <p:sp>
              <p:nvSpPr>
                <p:cNvPr id="63" name="Rechthoek 62">
                  <a:extLst>
                    <a:ext uri="{FF2B5EF4-FFF2-40B4-BE49-F238E27FC236}">
                      <a16:creationId xmlns:a16="http://schemas.microsoft.com/office/drawing/2014/main" id="{9322695B-258C-4FBE-B3FB-0C355CE6F8A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4" name="Rechthoek 63">
                  <a:extLst>
                    <a:ext uri="{FF2B5EF4-FFF2-40B4-BE49-F238E27FC236}">
                      <a16:creationId xmlns:a16="http://schemas.microsoft.com/office/drawing/2014/main" id="{5946191F-8FB7-4373-8C3C-C07B84E30132}"/>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6015AC7C-1615-4D5F-813A-0EEF686F209E}"/>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C0E3D82-C993-4DB9-B54D-80D4D6CD3999}"/>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16D88FC-C487-4563-A28E-C376ABE40FE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7E7C6947-35E9-4EAC-B6F1-326DDA300960}"/>
                  </a:ext>
                </a:extLst>
              </p:cNvPr>
              <p:cNvGrpSpPr/>
              <p:nvPr/>
            </p:nvGrpSpPr>
            <p:grpSpPr>
              <a:xfrm>
                <a:off x="-3155473" y="2414273"/>
                <a:ext cx="60967" cy="103132"/>
                <a:chOff x="-2796392" y="1123442"/>
                <a:chExt cx="120832" cy="104889"/>
              </a:xfrm>
            </p:grpSpPr>
            <p:sp>
              <p:nvSpPr>
                <p:cNvPr id="58" name="Rechthoek 57">
                  <a:extLst>
                    <a:ext uri="{FF2B5EF4-FFF2-40B4-BE49-F238E27FC236}">
                      <a16:creationId xmlns:a16="http://schemas.microsoft.com/office/drawing/2014/main" id="{0383C681-DD14-41E8-957D-B29F2C44A1F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770E6A7D-B5EE-4187-B3B7-A36DF750663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E95EE987-4B2E-4F58-AC58-2360DAB387E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3D1F106F-75AB-4120-B755-7DBE350E0E1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58DF1F59-2DA0-4F23-976A-16CBCC5D1220}"/>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6AE8B097-3462-4B85-B288-8CB97F105DA5}"/>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F6D23267-3F45-4E4C-89F5-9B6AFE342FF6}"/>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A61BC117-DB9B-4242-A6E9-01CDA5D96AA7}"/>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D8143652-54C6-476D-8C75-1F4CD0E94099}"/>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45EEF545-DE40-40D6-873E-FED926969312}"/>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101F9986-E9EC-4520-85A2-108D9006E861}"/>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53AE045B-4DA3-4313-9678-6C06FFDE6D1B}"/>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03145F5-25D0-4D6D-B8B3-27624D45311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C75322B8-5BDF-4521-80B9-90890DD0FA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77C35D2B-E12D-4CBA-93E1-BD09597A41FF}"/>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FD80E06E-B7E3-43B8-A29F-A7A62104B8FA}"/>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Vrije vorm 81">
                <a:extLst>
                  <a:ext uri="{FF2B5EF4-FFF2-40B4-BE49-F238E27FC236}">
                    <a16:creationId xmlns:a16="http://schemas.microsoft.com/office/drawing/2014/main" id="{3030E018-4C7F-4C91-BFD0-FDCAC2CF12A7}"/>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C00A550E-5518-49F4-ACE2-40C917C30718}"/>
                  </a:ext>
                </a:extLst>
              </p:cNvPr>
              <p:cNvCxnSpPr>
                <a:cxnSpLocks/>
                <a:stCxn id="17"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8" name="Rechte verbindingslijn 37">
                <a:extLst>
                  <a:ext uri="{FF2B5EF4-FFF2-40B4-BE49-F238E27FC236}">
                    <a16:creationId xmlns:a16="http://schemas.microsoft.com/office/drawing/2014/main" id="{A5E557B4-E843-4C32-BE4E-C4756AEC0FA1}"/>
                  </a:ext>
                </a:extLst>
              </p:cNvPr>
              <p:cNvCxnSpPr>
                <a:cxnSpLocks/>
                <a:stCxn id="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39" name="Textfield placeholder">
                <a:extLst>
                  <a:ext uri="{FF2B5EF4-FFF2-40B4-BE49-F238E27FC236}">
                    <a16:creationId xmlns:a16="http://schemas.microsoft.com/office/drawing/2014/main" id="{C483A0A6-BEEB-4D4B-AA20-CDDC8166EFBD}"/>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0" name="Textfield placeholder">
                <a:extLst>
                  <a:ext uri="{FF2B5EF4-FFF2-40B4-BE49-F238E27FC236}">
                    <a16:creationId xmlns:a16="http://schemas.microsoft.com/office/drawing/2014/main" id="{599BE0A9-0FDA-40D2-B562-1ED111980E7B}"/>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1" name="Textfield placeholder">
                <a:extLst>
                  <a:ext uri="{FF2B5EF4-FFF2-40B4-BE49-F238E27FC236}">
                    <a16:creationId xmlns:a16="http://schemas.microsoft.com/office/drawing/2014/main" id="{2BA5F8AA-0D8F-4537-9924-00F75D071BA4}"/>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2" name="Afgeronde rechthoek 67">
                <a:extLst>
                  <a:ext uri="{FF2B5EF4-FFF2-40B4-BE49-F238E27FC236}">
                    <a16:creationId xmlns:a16="http://schemas.microsoft.com/office/drawing/2014/main" id="{D7404D93-7C44-4E3B-83E8-60F5E0C1628F}"/>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3" name="Vrije vorm 68">
                <a:extLst>
                  <a:ext uri="{FF2B5EF4-FFF2-40B4-BE49-F238E27FC236}">
                    <a16:creationId xmlns:a16="http://schemas.microsoft.com/office/drawing/2014/main" id="{33A44D8A-438A-499B-B740-B0008C354CC5}"/>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4" name="Rechte verbindingslijn 43">
                <a:extLst>
                  <a:ext uri="{FF2B5EF4-FFF2-40B4-BE49-F238E27FC236}">
                    <a16:creationId xmlns:a16="http://schemas.microsoft.com/office/drawing/2014/main" id="{E233A79B-02B0-479A-9C40-D9288B1E4DE6}"/>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5" name="Groep 44">
                <a:extLst>
                  <a:ext uri="{FF2B5EF4-FFF2-40B4-BE49-F238E27FC236}">
                    <a16:creationId xmlns:a16="http://schemas.microsoft.com/office/drawing/2014/main" id="{A780CD98-A458-4A17-980C-F7B242EE21C5}"/>
                  </a:ext>
                </a:extLst>
              </p:cNvPr>
              <p:cNvGrpSpPr/>
              <p:nvPr userDrawn="1"/>
            </p:nvGrpSpPr>
            <p:grpSpPr>
              <a:xfrm flipH="1">
                <a:off x="-2613177" y="1836300"/>
                <a:ext cx="313472" cy="324076"/>
                <a:chOff x="-2613177" y="1836300"/>
                <a:chExt cx="313472" cy="324076"/>
              </a:xfrm>
            </p:grpSpPr>
            <p:sp>
              <p:nvSpPr>
                <p:cNvPr id="46" name="Afgeronde rechthoek 69">
                  <a:extLst>
                    <a:ext uri="{FF2B5EF4-FFF2-40B4-BE49-F238E27FC236}">
                      <a16:creationId xmlns:a16="http://schemas.microsoft.com/office/drawing/2014/main" id="{915BFC46-1C77-46F3-9BB1-6EC818931139}"/>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7" name="Rechthoek 46">
                  <a:extLst>
                    <a:ext uri="{FF2B5EF4-FFF2-40B4-BE49-F238E27FC236}">
                      <a16:creationId xmlns:a16="http://schemas.microsoft.com/office/drawing/2014/main" id="{7B744D0F-68C1-4E99-99E9-DDEB708B48DD}"/>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4E40C54B-DFB7-41ED-903E-1FDDCD72FF3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00639F44-C424-49B6-B30D-6264338E247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E564E4B9-B523-47A2-B99A-67604563FB6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AADEEB73-1758-4818-9989-42AC4BD8F714}"/>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56445A81-D62D-4006-ADE5-699B8E3EDC0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5D0700A8-D722-44D9-85FD-3F8EF53408CD}"/>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2DF38AA6-11E1-4713-B8B1-D38EA1BA77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692D3384-1731-4209-B027-1E6CBEED6A4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7B858702-BC3A-4D67-8697-EBC1FCCF346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Vrije vorm 81">
                  <a:extLst>
                    <a:ext uri="{FF2B5EF4-FFF2-40B4-BE49-F238E27FC236}">
                      <a16:creationId xmlns:a16="http://schemas.microsoft.com/office/drawing/2014/main" id="{5C19B6C9-1067-482A-84AE-3CF8E5428AE3}"/>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9" name="Tijdelijke aanduiding voor tekst 2">
              <a:extLst>
                <a:ext uri="{FF2B5EF4-FFF2-40B4-BE49-F238E27FC236}">
                  <a16:creationId xmlns:a16="http://schemas.microsoft.com/office/drawing/2014/main" id="{A5C72CDC-B4D6-4F08-A544-9C05D59F6C46}"/>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0" name="Tijdelijke aanduiding voor tekst 2">
              <a:extLst>
                <a:ext uri="{FF2B5EF4-FFF2-40B4-BE49-F238E27FC236}">
                  <a16:creationId xmlns:a16="http://schemas.microsoft.com/office/drawing/2014/main" id="{D1FC45FE-7B64-4523-89EB-9B78BF56D698}"/>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8" name="Groep 67">
            <a:extLst>
              <a:ext uri="{FF2B5EF4-FFF2-40B4-BE49-F238E27FC236}">
                <a16:creationId xmlns:a16="http://schemas.microsoft.com/office/drawing/2014/main" id="{888FB92E-869C-486C-9FE3-4DD4D31CE530}"/>
              </a:ext>
            </a:extLst>
          </p:cNvPr>
          <p:cNvGrpSpPr/>
          <p:nvPr userDrawn="1"/>
        </p:nvGrpSpPr>
        <p:grpSpPr>
          <a:xfrm>
            <a:off x="-3553318" y="330222"/>
            <a:ext cx="3385296" cy="4365191"/>
            <a:chOff x="-3553318" y="1861361"/>
            <a:chExt cx="3385296" cy="4365191"/>
          </a:xfrm>
        </p:grpSpPr>
        <p:sp>
          <p:nvSpPr>
            <p:cNvPr id="69" name="Rechthoek 68">
              <a:extLst>
                <a:ext uri="{FF2B5EF4-FFF2-40B4-BE49-F238E27FC236}">
                  <a16:creationId xmlns:a16="http://schemas.microsoft.com/office/drawing/2014/main" id="{D54514F8-E7AC-4F42-B751-C7F9BA33FC3E}"/>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0" name="Rechte verbindingslijn 69">
              <a:extLst>
                <a:ext uri="{FF2B5EF4-FFF2-40B4-BE49-F238E27FC236}">
                  <a16:creationId xmlns:a16="http://schemas.microsoft.com/office/drawing/2014/main" id="{442499E4-565E-43CC-8F1A-BECFEA2C29DC}"/>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1" name="Tekstvak 70">
              <a:extLst>
                <a:ext uri="{FF2B5EF4-FFF2-40B4-BE49-F238E27FC236}">
                  <a16:creationId xmlns:a16="http://schemas.microsoft.com/office/drawing/2014/main" id="{838F9236-69F8-4451-BA75-C1B904450CA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2" name="Groep 71">
            <a:extLst>
              <a:ext uri="{FF2B5EF4-FFF2-40B4-BE49-F238E27FC236}">
                <a16:creationId xmlns:a16="http://schemas.microsoft.com/office/drawing/2014/main" id="{40F8BA39-2793-41FD-A60E-529B56F58D54}"/>
              </a:ext>
            </a:extLst>
          </p:cNvPr>
          <p:cNvGrpSpPr/>
          <p:nvPr userDrawn="1"/>
        </p:nvGrpSpPr>
        <p:grpSpPr>
          <a:xfrm>
            <a:off x="-7105998" y="3972162"/>
            <a:ext cx="3523487" cy="3209847"/>
            <a:chOff x="-7285957" y="3972162"/>
            <a:chExt cx="3523487" cy="3209847"/>
          </a:xfrm>
        </p:grpSpPr>
        <p:sp>
          <p:nvSpPr>
            <p:cNvPr id="73" name="Rechthoek 72">
              <a:extLst>
                <a:ext uri="{FF2B5EF4-FFF2-40B4-BE49-F238E27FC236}">
                  <a16:creationId xmlns:a16="http://schemas.microsoft.com/office/drawing/2014/main" id="{1625963A-C10A-4F5E-9EB1-FD039C12637B}"/>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4" name="Rechte verbindingslijn 73">
              <a:extLst>
                <a:ext uri="{FF2B5EF4-FFF2-40B4-BE49-F238E27FC236}">
                  <a16:creationId xmlns:a16="http://schemas.microsoft.com/office/drawing/2014/main" id="{63A15683-BA53-4AA7-BB71-793210C7C1C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5" name="Tekstvak 74">
              <a:extLst>
                <a:ext uri="{FF2B5EF4-FFF2-40B4-BE49-F238E27FC236}">
                  <a16:creationId xmlns:a16="http://schemas.microsoft.com/office/drawing/2014/main" id="{EBBB602B-BA6D-407C-AEE6-1A1689A38B40}"/>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6" name="Tekstvak 75">
              <a:extLst>
                <a:ext uri="{FF2B5EF4-FFF2-40B4-BE49-F238E27FC236}">
                  <a16:creationId xmlns:a16="http://schemas.microsoft.com/office/drawing/2014/main" id="{55C0A65E-740E-469D-B6CD-A895B1BF7497}"/>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7" name="Tekstvak 76">
              <a:extLst>
                <a:ext uri="{FF2B5EF4-FFF2-40B4-BE49-F238E27FC236}">
                  <a16:creationId xmlns:a16="http://schemas.microsoft.com/office/drawing/2014/main" id="{020FE968-18E1-41A7-80C0-1E3B01D96C2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8" name="Tekstvak 77">
              <a:extLst>
                <a:ext uri="{FF2B5EF4-FFF2-40B4-BE49-F238E27FC236}">
                  <a16:creationId xmlns:a16="http://schemas.microsoft.com/office/drawing/2014/main" id="{56B3D65C-A838-4208-BBC2-087D5BDA9ED4}"/>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79" name="Groep 78">
              <a:extLst>
                <a:ext uri="{FF2B5EF4-FFF2-40B4-BE49-F238E27FC236}">
                  <a16:creationId xmlns:a16="http://schemas.microsoft.com/office/drawing/2014/main" id="{7EC5E416-6460-42E8-89C4-56E42F24FB34}"/>
                </a:ext>
              </a:extLst>
            </p:cNvPr>
            <p:cNvGrpSpPr/>
            <p:nvPr userDrawn="1"/>
          </p:nvGrpSpPr>
          <p:grpSpPr>
            <a:xfrm>
              <a:off x="-5020889" y="4423058"/>
              <a:ext cx="250379" cy="249771"/>
              <a:chOff x="-706740" y="145633"/>
              <a:chExt cx="250379" cy="249771"/>
            </a:xfrm>
          </p:grpSpPr>
          <p:sp>
            <p:nvSpPr>
              <p:cNvPr id="98" name="Rechthoek 97">
                <a:extLst>
                  <a:ext uri="{FF2B5EF4-FFF2-40B4-BE49-F238E27FC236}">
                    <a16:creationId xmlns:a16="http://schemas.microsoft.com/office/drawing/2014/main" id="{28336563-80CE-46E7-A30E-B8AF1AE3D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Gelijkbenige driehoek 128">
                <a:extLst>
                  <a:ext uri="{FF2B5EF4-FFF2-40B4-BE49-F238E27FC236}">
                    <a16:creationId xmlns:a16="http://schemas.microsoft.com/office/drawing/2014/main" id="{F6D0343D-D7BA-471F-A08E-71570F337B73}"/>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Ovaal 99">
                <a:extLst>
                  <a:ext uri="{FF2B5EF4-FFF2-40B4-BE49-F238E27FC236}">
                    <a16:creationId xmlns:a16="http://schemas.microsoft.com/office/drawing/2014/main" id="{879573A1-D711-4E6F-B0F1-4D3B90899681}"/>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01BF4CDD-36F4-4DFF-B3D7-8C72209199C5}"/>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2" name="Rechte verbindingslijn 101">
                <a:extLst>
                  <a:ext uri="{FF2B5EF4-FFF2-40B4-BE49-F238E27FC236}">
                    <a16:creationId xmlns:a16="http://schemas.microsoft.com/office/drawing/2014/main" id="{913C6F3D-0276-41D8-8A23-5D368F1E3DF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0" name="Groep 79">
              <a:extLst>
                <a:ext uri="{FF2B5EF4-FFF2-40B4-BE49-F238E27FC236}">
                  <a16:creationId xmlns:a16="http://schemas.microsoft.com/office/drawing/2014/main" id="{25A17959-0BB0-41C3-88AB-4C38A15D8C33}"/>
                </a:ext>
              </a:extLst>
            </p:cNvPr>
            <p:cNvGrpSpPr/>
            <p:nvPr userDrawn="1"/>
          </p:nvGrpSpPr>
          <p:grpSpPr>
            <a:xfrm>
              <a:off x="-4668802" y="4423057"/>
              <a:ext cx="252000" cy="216024"/>
              <a:chOff x="-932185" y="5325334"/>
              <a:chExt cx="252000" cy="216024"/>
            </a:xfrm>
          </p:grpSpPr>
          <p:sp>
            <p:nvSpPr>
              <p:cNvPr id="81" name="Rechthoek 80">
                <a:extLst>
                  <a:ext uri="{FF2B5EF4-FFF2-40B4-BE49-F238E27FC236}">
                    <a16:creationId xmlns:a16="http://schemas.microsoft.com/office/drawing/2014/main" id="{517F911A-6A28-4468-823D-73D86C58661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2" name="Groep 81">
                <a:extLst>
                  <a:ext uri="{FF2B5EF4-FFF2-40B4-BE49-F238E27FC236}">
                    <a16:creationId xmlns:a16="http://schemas.microsoft.com/office/drawing/2014/main" id="{ECC1EFC9-ADF9-4727-B1DD-07065016FC56}"/>
                  </a:ext>
                </a:extLst>
              </p:cNvPr>
              <p:cNvGrpSpPr/>
              <p:nvPr userDrawn="1"/>
            </p:nvGrpSpPr>
            <p:grpSpPr>
              <a:xfrm>
                <a:off x="-925512" y="5325900"/>
                <a:ext cx="241658" cy="36000"/>
                <a:chOff x="-964435" y="5325900"/>
                <a:chExt cx="241658" cy="36000"/>
              </a:xfrm>
            </p:grpSpPr>
            <p:sp>
              <p:nvSpPr>
                <p:cNvPr id="91" name="Rechthoek 90">
                  <a:extLst>
                    <a:ext uri="{FF2B5EF4-FFF2-40B4-BE49-F238E27FC236}">
                      <a16:creationId xmlns:a16="http://schemas.microsoft.com/office/drawing/2014/main" id="{40AEC62C-9ED8-4256-9541-E3124E91F35E}"/>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9925747C-C81B-48BE-9FA6-EF89EE7051A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67772A50-0D0A-4D5F-824E-762C9BBAC74B}"/>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C5F42461-2C41-42AE-9250-E7CF9DEE0A62}"/>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D369F13F-C370-48F5-8D26-995D3CB49D1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4DD418A0-F528-4809-B70D-6C2E36DF38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FC3F2581-9FC7-431C-90D3-0BC20384C849}"/>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3" name="Groep 82">
                <a:extLst>
                  <a:ext uri="{FF2B5EF4-FFF2-40B4-BE49-F238E27FC236}">
                    <a16:creationId xmlns:a16="http://schemas.microsoft.com/office/drawing/2014/main" id="{58D207B4-FDC4-4D90-96F6-59AD032F73B3}"/>
                  </a:ext>
                </a:extLst>
              </p:cNvPr>
              <p:cNvGrpSpPr/>
              <p:nvPr userDrawn="1"/>
            </p:nvGrpSpPr>
            <p:grpSpPr>
              <a:xfrm>
                <a:off x="-925512" y="5502593"/>
                <a:ext cx="241658" cy="36000"/>
                <a:chOff x="-964435" y="5325900"/>
                <a:chExt cx="241658" cy="36000"/>
              </a:xfrm>
            </p:grpSpPr>
            <p:sp>
              <p:nvSpPr>
                <p:cNvPr id="84" name="Rechthoek 83">
                  <a:extLst>
                    <a:ext uri="{FF2B5EF4-FFF2-40B4-BE49-F238E27FC236}">
                      <a16:creationId xmlns:a16="http://schemas.microsoft.com/office/drawing/2014/main" id="{E3D66120-EDF4-4F16-8806-65DEA7AE7E2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5" name="Rechthoek 84">
                  <a:extLst>
                    <a:ext uri="{FF2B5EF4-FFF2-40B4-BE49-F238E27FC236}">
                      <a16:creationId xmlns:a16="http://schemas.microsoft.com/office/drawing/2014/main" id="{45A59CA4-5A8F-4678-B48D-522030D0BEFF}"/>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A8E3325B-C3D0-4D4D-811A-93C7F2A080C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42805B4B-9575-4243-8C7C-9DF7E2F3592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CA1F97C0-C5FD-4310-909D-EB3EB11FC085}"/>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A0F12E64-F748-43AB-A259-B0DC47B1AD9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CE69177A-FC76-4E1D-B87B-0680E31AD4F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3" name="Tijdelijke aanduiding voor inhoud 4">
            <a:extLst>
              <a:ext uri="{FF2B5EF4-FFF2-40B4-BE49-F238E27FC236}">
                <a16:creationId xmlns:a16="http://schemas.microsoft.com/office/drawing/2014/main" id="{A2693CB0-7A00-47B5-AC8A-218FEA18DBFE}"/>
              </a:ext>
            </a:extLst>
          </p:cNvPr>
          <p:cNvSpPr>
            <a:spLocks noGrp="1"/>
          </p:cNvSpPr>
          <p:nvPr>
            <p:ph sz="quarter" idx="17"/>
          </p:nvPr>
        </p:nvSpPr>
        <p:spPr>
          <a:xfrm>
            <a:off x="6420465" y="1941513"/>
            <a:ext cx="5400060" cy="4618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1574240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Inhoud">
    <p:spTree>
      <p:nvGrpSpPr>
        <p:cNvPr id="1" name=""/>
        <p:cNvGrpSpPr/>
        <p:nvPr/>
      </p:nvGrpSpPr>
      <p:grpSpPr>
        <a:xfrm>
          <a:off x="0" y="0"/>
          <a:ext cx="0" cy="0"/>
          <a:chOff x="0" y="0"/>
          <a:chExt cx="0" cy="0"/>
        </a:xfrm>
      </p:grpSpPr>
      <p:sp>
        <p:nvSpPr>
          <p:cNvPr id="7" name="Tijdelijke aanduiding voor media 6">
            <a:extLst>
              <a:ext uri="{FF2B5EF4-FFF2-40B4-BE49-F238E27FC236}">
                <a16:creationId xmlns:a16="http://schemas.microsoft.com/office/drawing/2014/main" id="{2EE04D79-F169-4182-BDE3-7D79D8A0A6FD}"/>
              </a:ext>
            </a:extLst>
          </p:cNvPr>
          <p:cNvSpPr>
            <a:spLocks noGrp="1"/>
          </p:cNvSpPr>
          <p:nvPr>
            <p:ph type="media" sz="quarter" idx="10" hasCustomPrompt="1"/>
          </p:nvPr>
        </p:nvSpPr>
        <p:spPr>
          <a:xfrm>
            <a:off x="371475" y="361156"/>
            <a:ext cx="11449050" cy="6135688"/>
          </a:xfrm>
        </p:spPr>
        <p:txBody>
          <a:bodyPr lIns="1800000" rIns="1800000" anchor="b"/>
          <a:lstStyle>
            <a:lvl1pPr marL="0" indent="0" algn="ctr">
              <a:buNone/>
              <a:defRPr sz="1800"/>
            </a:lvl1pPr>
          </a:lstStyle>
          <a:p>
            <a:r>
              <a:rPr lang="en-GB" err="1"/>
              <a:t>Klik</a:t>
            </a:r>
            <a:r>
              <a:rPr lang="en-GB"/>
              <a:t> op het </a:t>
            </a:r>
            <a:r>
              <a:rPr lang="en-GB" err="1"/>
              <a:t>icoon</a:t>
            </a:r>
            <a:r>
              <a:rPr lang="en-GB"/>
              <a:t> om </a:t>
            </a:r>
            <a:r>
              <a:rPr lang="en-GB" err="1"/>
              <a:t>een</a:t>
            </a:r>
            <a:r>
              <a:rPr lang="en-GB"/>
              <a:t> </a:t>
            </a:r>
            <a:r>
              <a:rPr lang="en-GB" err="1"/>
              <a:t>filmpje</a:t>
            </a:r>
            <a:r>
              <a:rPr lang="en-GB"/>
              <a:t> toe </a:t>
            </a:r>
            <a:r>
              <a:rPr lang="en-GB" err="1"/>
              <a:t>te</a:t>
            </a:r>
            <a:r>
              <a:rPr lang="en-GB"/>
              <a:t> </a:t>
            </a:r>
            <a:r>
              <a:rPr lang="en-GB" err="1"/>
              <a:t>voegen</a:t>
            </a:r>
            <a:r>
              <a:rPr lang="en-GB"/>
              <a:t>. </a:t>
            </a:r>
            <a:r>
              <a:rPr lang="en-GB" err="1"/>
              <a:t>Wanneer</a:t>
            </a:r>
            <a:r>
              <a:rPr lang="en-GB"/>
              <a:t> je in </a:t>
            </a:r>
            <a:r>
              <a:rPr lang="en-GB" err="1"/>
              <a:t>presentatiemodus</a:t>
            </a:r>
            <a:r>
              <a:rPr lang="en-GB"/>
              <a:t> op </a:t>
            </a:r>
            <a:r>
              <a:rPr lang="en-GB" err="1"/>
              <a:t>deze</a:t>
            </a:r>
            <a:r>
              <a:rPr lang="en-GB"/>
              <a:t> slide </a:t>
            </a:r>
            <a:r>
              <a:rPr lang="en-GB" err="1"/>
              <a:t>komt</a:t>
            </a:r>
            <a:r>
              <a:rPr lang="en-GB"/>
              <a:t>, </a:t>
            </a:r>
            <a:r>
              <a:rPr lang="en-GB" err="1"/>
              <a:t>klik</a:t>
            </a:r>
            <a:r>
              <a:rPr lang="en-GB"/>
              <a:t> je </a:t>
            </a:r>
            <a:r>
              <a:rPr lang="en-GB" err="1"/>
              <a:t>gewoon</a:t>
            </a:r>
            <a:r>
              <a:rPr lang="en-GB"/>
              <a:t> door met je </a:t>
            </a:r>
            <a:r>
              <a:rPr lang="en-GB" err="1"/>
              <a:t>pijltjes</a:t>
            </a:r>
            <a:r>
              <a:rPr lang="en-GB"/>
              <a:t>: </a:t>
            </a:r>
            <a:r>
              <a:rPr lang="en-GB" err="1"/>
              <a:t>eerst</a:t>
            </a:r>
            <a:r>
              <a:rPr lang="en-GB"/>
              <a:t> </a:t>
            </a:r>
            <a:r>
              <a:rPr lang="en-GB" err="1"/>
              <a:t>zal</a:t>
            </a:r>
            <a:r>
              <a:rPr lang="en-GB"/>
              <a:t> het </a:t>
            </a:r>
            <a:r>
              <a:rPr lang="en-GB" err="1"/>
              <a:t>pijltje</a:t>
            </a:r>
            <a:r>
              <a:rPr lang="en-GB"/>
              <a:t> </a:t>
            </a:r>
            <a:r>
              <a:rPr lang="en-GB" err="1"/>
              <a:t>weggaan</a:t>
            </a:r>
            <a:r>
              <a:rPr lang="en-GB"/>
              <a:t>, </a:t>
            </a:r>
            <a:r>
              <a:rPr lang="en-GB" err="1"/>
              <a:t>klik</a:t>
            </a:r>
            <a:r>
              <a:rPr lang="en-GB"/>
              <a:t> je </a:t>
            </a:r>
            <a:r>
              <a:rPr lang="en-GB" err="1"/>
              <a:t>nog</a:t>
            </a:r>
            <a:r>
              <a:rPr lang="en-GB"/>
              <a:t> </a:t>
            </a:r>
            <a:r>
              <a:rPr lang="en-GB" err="1"/>
              <a:t>eens</a:t>
            </a:r>
            <a:r>
              <a:rPr lang="en-GB"/>
              <a:t>, </a:t>
            </a:r>
            <a:r>
              <a:rPr lang="en-GB" err="1"/>
              <a:t>zal</a:t>
            </a:r>
            <a:r>
              <a:rPr lang="en-GB"/>
              <a:t> het </a:t>
            </a:r>
            <a:r>
              <a:rPr lang="en-GB" err="1"/>
              <a:t>filmpje</a:t>
            </a:r>
            <a:r>
              <a:rPr lang="en-GB"/>
              <a:t> </a:t>
            </a:r>
            <a:r>
              <a:rPr lang="en-GB" err="1"/>
              <a:t>beginnen</a:t>
            </a:r>
            <a:r>
              <a:rPr lang="en-GB"/>
              <a:t> spleen.</a:t>
            </a:r>
          </a:p>
        </p:txBody>
      </p:sp>
      <p:sp>
        <p:nvSpPr>
          <p:cNvPr id="8" name="Tijdelijke aanduiding voor tekst 7">
            <a:extLst>
              <a:ext uri="{FF2B5EF4-FFF2-40B4-BE49-F238E27FC236}">
                <a16:creationId xmlns:a16="http://schemas.microsoft.com/office/drawing/2014/main" id="{B146BBC9-A11F-4503-850C-7A9B9E4A072A}"/>
              </a:ext>
            </a:extLst>
          </p:cNvPr>
          <p:cNvSpPr>
            <a:spLocks noGrp="1"/>
          </p:cNvSpPr>
          <p:nvPr>
            <p:ph type="body" sz="quarter" idx="11"/>
          </p:nvPr>
        </p:nvSpPr>
        <p:spPr>
          <a:xfrm>
            <a:off x="5617949" y="3480558"/>
            <a:ext cx="956106" cy="956104"/>
          </a:xfrm>
          <a:prstGeom prst="ellipse">
            <a:avLst/>
          </a:prstGeom>
          <a:blipFill>
            <a:blip r:embed="rId2">
              <a:extLst>
                <a:ext uri="{96DAC541-7B7A-43D3-8B79-37D633B846F1}">
                  <asvg:svgBlip xmlns:asvg="http://schemas.microsoft.com/office/drawing/2016/SVG/main" r:embed="rId3"/>
                </a:ext>
              </a:extLst>
            </a:blip>
            <a:stretch>
              <a:fillRect/>
            </a:stretch>
          </a:blipFill>
          <a:ln>
            <a:solidFill>
              <a:schemeClr val="tx2"/>
            </a:solidFill>
          </a:ln>
        </p:spPr>
        <p:txBody>
          <a:bodyPr/>
          <a:lstStyle>
            <a:lvl1pPr marL="0" indent="0" algn="ctr">
              <a:buNone/>
              <a:defRPr sz="133">
                <a:noFill/>
              </a:defRPr>
            </a:lvl1pPr>
          </a:lstStyle>
          <a:p>
            <a:pPr lvl="0"/>
            <a:r>
              <a:rPr lang="en-US"/>
              <a:t>Click to edit Master text styles</a:t>
            </a:r>
          </a:p>
        </p:txBody>
      </p:sp>
      <p:sp>
        <p:nvSpPr>
          <p:cNvPr id="9" name="Tijdelijke aanduiding voor tekst 9">
            <a:extLst>
              <a:ext uri="{FF2B5EF4-FFF2-40B4-BE49-F238E27FC236}">
                <a16:creationId xmlns:a16="http://schemas.microsoft.com/office/drawing/2014/main" id="{5A71ACB4-7E03-400A-BBE0-F394116FC616}"/>
              </a:ext>
            </a:extLst>
          </p:cNvPr>
          <p:cNvSpPr>
            <a:spLocks noGrp="1"/>
          </p:cNvSpPr>
          <p:nvPr>
            <p:ph type="body" sz="quarter" idx="12"/>
          </p:nvPr>
        </p:nvSpPr>
        <p:spPr>
          <a:xfrm>
            <a:off x="420284"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en-US"/>
              <a:t>Click to edit Master text styles</a:t>
            </a:r>
          </a:p>
        </p:txBody>
      </p:sp>
      <p:sp>
        <p:nvSpPr>
          <p:cNvPr id="10" name="Tijdelijke aanduiding voor tekst 9">
            <a:extLst>
              <a:ext uri="{FF2B5EF4-FFF2-40B4-BE49-F238E27FC236}">
                <a16:creationId xmlns:a16="http://schemas.microsoft.com/office/drawing/2014/main" id="{0252142D-0BF0-46E4-9E3E-A5718429DE60}"/>
              </a:ext>
            </a:extLst>
          </p:cNvPr>
          <p:cNvSpPr>
            <a:spLocks noGrp="1"/>
          </p:cNvSpPr>
          <p:nvPr>
            <p:ph type="body" sz="quarter" idx="13"/>
          </p:nvPr>
        </p:nvSpPr>
        <p:spPr>
          <a:xfrm>
            <a:off x="6731716" y="3958610"/>
            <a:ext cx="5040000" cy="36000"/>
          </a:xfrm>
          <a:solidFill>
            <a:schemeClr val="tx2"/>
          </a:solidFill>
          <a:ln w="3175">
            <a:solidFill>
              <a:schemeClr val="tx2"/>
            </a:solidFill>
          </a:ln>
        </p:spPr>
        <p:txBody>
          <a:bodyPr/>
          <a:lstStyle>
            <a:lvl1pPr marL="0" indent="0">
              <a:buNone/>
              <a:defRPr sz="133">
                <a:noFill/>
              </a:defRPr>
            </a:lvl1pPr>
            <a:lvl2pPr marL="457189" indent="0">
              <a:buNone/>
              <a:defRPr/>
            </a:lvl2pPr>
          </a:lstStyle>
          <a:p>
            <a:pPr lvl="0"/>
            <a:r>
              <a:rPr lang="en-US"/>
              <a:t>Click to edit Master text styles</a:t>
            </a:r>
          </a:p>
        </p:txBody>
      </p:sp>
      <p:sp>
        <p:nvSpPr>
          <p:cNvPr id="11" name="Tijdelijke aanduiding voor tekst 11">
            <a:extLst>
              <a:ext uri="{FF2B5EF4-FFF2-40B4-BE49-F238E27FC236}">
                <a16:creationId xmlns:a16="http://schemas.microsoft.com/office/drawing/2014/main" id="{1F90D8D6-423B-45EB-A51E-E12C8FCEB6F1}"/>
              </a:ext>
            </a:extLst>
          </p:cNvPr>
          <p:cNvSpPr>
            <a:spLocks noGrp="1"/>
          </p:cNvSpPr>
          <p:nvPr>
            <p:ph type="body" sz="quarter" idx="14"/>
          </p:nvPr>
        </p:nvSpPr>
        <p:spPr>
          <a:xfrm>
            <a:off x="10669941" y="6145067"/>
            <a:ext cx="1215273" cy="578957"/>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
        <p:nvSpPr>
          <p:cNvPr id="12" name="Tijdelijke aanduiding voor tekst 11">
            <a:extLst>
              <a:ext uri="{FF2B5EF4-FFF2-40B4-BE49-F238E27FC236}">
                <a16:creationId xmlns:a16="http://schemas.microsoft.com/office/drawing/2014/main" id="{3B11C059-7827-42C2-A1B2-E9ACF1143C55}"/>
              </a:ext>
            </a:extLst>
          </p:cNvPr>
          <p:cNvSpPr>
            <a:spLocks noGrp="1"/>
          </p:cNvSpPr>
          <p:nvPr>
            <p:ph type="body" sz="quarter" idx="16"/>
          </p:nvPr>
        </p:nvSpPr>
        <p:spPr>
          <a:xfrm>
            <a:off x="371475" y="6305360"/>
            <a:ext cx="1302984" cy="254675"/>
          </a:xfrm>
          <a:blipFill>
            <a:blip r:embed="rId5"/>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grpSp>
        <p:nvGrpSpPr>
          <p:cNvPr id="13" name="Groep 12">
            <a:extLst>
              <a:ext uri="{FF2B5EF4-FFF2-40B4-BE49-F238E27FC236}">
                <a16:creationId xmlns:a16="http://schemas.microsoft.com/office/drawing/2014/main" id="{0B3B874A-B0CD-4DD5-B3B9-5C3FE64B009C}"/>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B325AC0A-DD87-4AE9-AC2E-79CCF1349C5B}"/>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74B947AF-79FF-4686-BEB7-4B203B3CA7D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24BDC5CE-7F6A-4AE5-B791-88143E68CCB9}"/>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CB538C04-FBD9-42AA-A08B-B847FB8FB700}"/>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BBE82A5A-78FF-4D0F-8C35-3D459A2B277C}"/>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5C8F6E48-9372-48E6-B5E5-95616E550FA3}"/>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EDF88F84-F29B-42EE-B898-56BD483939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BC72FD9F-201E-4C3A-8C4C-58B765CAEE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D4DE9AE4-6CF1-404A-8955-93E2F530C1B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4AD80795-0EB0-426D-8072-842882DF329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61A483B3-B3AF-4FD2-AD66-1CE3D8097E23}"/>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349776CE-081B-42B3-BA79-A554E9924100}"/>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2C5A0719-7858-4161-8162-DFA269AF45F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12BFF4FF-9AF2-47D6-A6BA-C99872E31804}"/>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5838A157-F8AF-4391-B1BB-2567CB5EC12A}"/>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67D38183-9FAE-40D2-9969-611A5382CB0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988BF521-03AC-47CA-AE92-86AB18BA6FF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5D90A8F9-99DC-4EF8-9527-8B45E1E0968F}"/>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A9D5326A-BB55-4DE3-93DA-6D79D038E77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838A5D7A-1AA4-405E-B2B3-4577313775C0}"/>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C66D9FA-5E51-4DF2-A55B-D1A5258956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5B516CCE-46FA-41C9-91E7-82F72737304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46AED9B9-F96F-44C6-BF60-9F01B69723E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A146F7AE-2304-4B1F-AA48-4A42191AEB0A}"/>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7BB516-A7FB-46E4-8961-5FF996A6F9C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E9DEACC9-44D9-4A5E-BE43-62C5B5D69A6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D7D58D1-B646-4DC7-9DD3-BBBFFB28730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02E9C06A-8CE0-4A72-BFAA-670DFA76793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2ACB069D-CAD0-496C-93CC-8E4E9275E611}"/>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57267807-8B8B-48A0-A058-645B1302DCC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7BB59263-8182-4E50-8F0A-A8EE619F399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E8CF9775-AEB5-4960-9FB1-B60593CC8908}"/>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2E546A54-9334-4A5E-A99F-517A43581566}"/>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A0B14BD-1549-4127-B82A-BE5A842BEE4E}"/>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376E3949-C6EF-49C5-B355-C27E1CB83C09}"/>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F03F07F8-10DD-4172-8057-FEECAABD2FF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6422596A-08AF-46C4-A2EA-6DE1DBF262B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C96B80B1-C9E9-4247-A24F-D9539C5B141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8373E250-699E-4C3D-8C45-761C3A80B226}"/>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2D675C3-605B-4D82-B6C8-00CCD65E7C7B}"/>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AB8B12F4-2583-4D22-9972-A2038155E8CF}"/>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10BD1148-E8AB-40A1-9954-B6DDE7E1858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5FBB85A5-EC91-4C8B-96B7-9E02B0818621}"/>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D50D8DA6-03BA-459F-A89C-1E813991A4FC}"/>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8E22EAA5-97F1-494E-826C-F0576E8E47A2}"/>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033079AC-ABBD-4F3E-B02A-066EA10A82E5}"/>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D722C9B8-626E-4FAA-B8F5-8ACA89047AA3}"/>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CCBFB409-E295-4841-A8BA-8DDADE39734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9BF4F442-3E30-459D-BD05-5682F69FC3C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3509BD32-1ED7-457A-A1C6-0FA2403E63F4}"/>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0E4D9DB8-6DB3-4151-8C36-3B4B25C57517}"/>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79048E7F-D620-46B0-B3DC-28AB9D79BEC9}"/>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26BC2824-3141-48F8-889C-B4547CA56585}"/>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2A7C87B7-5E3C-4ED8-9CC4-8D3C7BC6CC22}"/>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23F26228-BADA-4041-83FA-204F72C855B7}"/>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AE7AC60D-80B0-493C-A02A-A2B0EE2D9265}"/>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0624A8EB-75BD-4442-84C2-F9A9AAE9203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1946947B-9AD0-4859-BDE4-08919FC6546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A1550411-01DC-4DDB-97FA-0DD1232DF5BC}"/>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32D19D3F-CBB5-429E-8EFA-B7CF62B1DC8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74" name="Groep 73">
            <a:extLst>
              <a:ext uri="{FF2B5EF4-FFF2-40B4-BE49-F238E27FC236}">
                <a16:creationId xmlns:a16="http://schemas.microsoft.com/office/drawing/2014/main" id="{52037C00-EEB7-4A8A-B77B-7687D1217000}"/>
              </a:ext>
            </a:extLst>
          </p:cNvPr>
          <p:cNvGrpSpPr/>
          <p:nvPr userDrawn="1"/>
        </p:nvGrpSpPr>
        <p:grpSpPr>
          <a:xfrm>
            <a:off x="-3553318" y="330222"/>
            <a:ext cx="3385296" cy="4365191"/>
            <a:chOff x="-3553318" y="1861361"/>
            <a:chExt cx="3385296" cy="4365191"/>
          </a:xfrm>
        </p:grpSpPr>
        <p:sp>
          <p:nvSpPr>
            <p:cNvPr id="75" name="Rechthoek 74">
              <a:extLst>
                <a:ext uri="{FF2B5EF4-FFF2-40B4-BE49-F238E27FC236}">
                  <a16:creationId xmlns:a16="http://schemas.microsoft.com/office/drawing/2014/main" id="{810A6AFE-6377-4B35-9DCD-1B049C41D87A}"/>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6" name="Rechte verbindingslijn 75">
              <a:extLst>
                <a:ext uri="{FF2B5EF4-FFF2-40B4-BE49-F238E27FC236}">
                  <a16:creationId xmlns:a16="http://schemas.microsoft.com/office/drawing/2014/main" id="{F30B9B29-1222-4E88-AB5D-B64B8CF5A968}"/>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7" name="Tekstvak 76">
              <a:extLst>
                <a:ext uri="{FF2B5EF4-FFF2-40B4-BE49-F238E27FC236}">
                  <a16:creationId xmlns:a16="http://schemas.microsoft.com/office/drawing/2014/main" id="{F75AE6C3-0F71-4002-A15C-F1597D86BBE7}"/>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8" name="Groep 77">
            <a:extLst>
              <a:ext uri="{FF2B5EF4-FFF2-40B4-BE49-F238E27FC236}">
                <a16:creationId xmlns:a16="http://schemas.microsoft.com/office/drawing/2014/main" id="{C9CA870B-F1E1-4B44-958B-01D262CED894}"/>
              </a:ext>
            </a:extLst>
          </p:cNvPr>
          <p:cNvGrpSpPr/>
          <p:nvPr userDrawn="1"/>
        </p:nvGrpSpPr>
        <p:grpSpPr>
          <a:xfrm>
            <a:off x="-7105998" y="3972162"/>
            <a:ext cx="3523487" cy="3209847"/>
            <a:chOff x="-7285957" y="3972162"/>
            <a:chExt cx="3523487" cy="3209847"/>
          </a:xfrm>
        </p:grpSpPr>
        <p:sp>
          <p:nvSpPr>
            <p:cNvPr id="79" name="Rechthoek 78">
              <a:extLst>
                <a:ext uri="{FF2B5EF4-FFF2-40B4-BE49-F238E27FC236}">
                  <a16:creationId xmlns:a16="http://schemas.microsoft.com/office/drawing/2014/main" id="{56D81419-FEF3-49A1-B335-A9637B409D52}"/>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80" name="Rechte verbindingslijn 79">
              <a:extLst>
                <a:ext uri="{FF2B5EF4-FFF2-40B4-BE49-F238E27FC236}">
                  <a16:creationId xmlns:a16="http://schemas.microsoft.com/office/drawing/2014/main" id="{76816F71-63CF-48F6-B005-FEB63F7C0BFA}"/>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81" name="Tekstvak 80">
              <a:extLst>
                <a:ext uri="{FF2B5EF4-FFF2-40B4-BE49-F238E27FC236}">
                  <a16:creationId xmlns:a16="http://schemas.microsoft.com/office/drawing/2014/main" id="{1A7801B3-2FDC-48FA-8D48-297EE5DA47A7}"/>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2" name="Tekstvak 81">
              <a:extLst>
                <a:ext uri="{FF2B5EF4-FFF2-40B4-BE49-F238E27FC236}">
                  <a16:creationId xmlns:a16="http://schemas.microsoft.com/office/drawing/2014/main" id="{51F48606-1911-49F8-A777-D0694A6CCB2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3" name="Tekstvak 82">
              <a:extLst>
                <a:ext uri="{FF2B5EF4-FFF2-40B4-BE49-F238E27FC236}">
                  <a16:creationId xmlns:a16="http://schemas.microsoft.com/office/drawing/2014/main" id="{B003B746-91C6-493B-9115-AEBB63B69373}"/>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84" name="Tekstvak 83">
              <a:extLst>
                <a:ext uri="{FF2B5EF4-FFF2-40B4-BE49-F238E27FC236}">
                  <a16:creationId xmlns:a16="http://schemas.microsoft.com/office/drawing/2014/main" id="{A60EB468-C639-4126-9145-11ACF7321DAB}"/>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5" name="Groep 84">
              <a:extLst>
                <a:ext uri="{FF2B5EF4-FFF2-40B4-BE49-F238E27FC236}">
                  <a16:creationId xmlns:a16="http://schemas.microsoft.com/office/drawing/2014/main" id="{00B7C85B-E1D6-4B2A-9F1F-17992419E8F0}"/>
                </a:ext>
              </a:extLst>
            </p:cNvPr>
            <p:cNvGrpSpPr/>
            <p:nvPr userDrawn="1"/>
          </p:nvGrpSpPr>
          <p:grpSpPr>
            <a:xfrm>
              <a:off x="-5020889" y="4423058"/>
              <a:ext cx="250379" cy="249771"/>
              <a:chOff x="-706740" y="145633"/>
              <a:chExt cx="250379" cy="249771"/>
            </a:xfrm>
          </p:grpSpPr>
          <p:sp>
            <p:nvSpPr>
              <p:cNvPr id="104" name="Rechthoek 103">
                <a:extLst>
                  <a:ext uri="{FF2B5EF4-FFF2-40B4-BE49-F238E27FC236}">
                    <a16:creationId xmlns:a16="http://schemas.microsoft.com/office/drawing/2014/main" id="{8BCBBA9A-A4CA-43F3-B9B4-F9035DD4A5B1}"/>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5" name="Gelijkbenige driehoek 128">
                <a:extLst>
                  <a:ext uri="{FF2B5EF4-FFF2-40B4-BE49-F238E27FC236}">
                    <a16:creationId xmlns:a16="http://schemas.microsoft.com/office/drawing/2014/main" id="{2E02C6CE-4A15-42D9-91E2-B775DDE83A7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6" name="Ovaal 105">
                <a:extLst>
                  <a:ext uri="{FF2B5EF4-FFF2-40B4-BE49-F238E27FC236}">
                    <a16:creationId xmlns:a16="http://schemas.microsoft.com/office/drawing/2014/main" id="{BD96F65C-28E6-420E-81CF-F9CFEDDC6858}"/>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7" name="Rechthoek 106">
                <a:extLst>
                  <a:ext uri="{FF2B5EF4-FFF2-40B4-BE49-F238E27FC236}">
                    <a16:creationId xmlns:a16="http://schemas.microsoft.com/office/drawing/2014/main" id="{CC00C9D8-C7BE-4B38-B515-85876F8915C9}"/>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8" name="Rechte verbindingslijn 107">
                <a:extLst>
                  <a:ext uri="{FF2B5EF4-FFF2-40B4-BE49-F238E27FC236}">
                    <a16:creationId xmlns:a16="http://schemas.microsoft.com/office/drawing/2014/main" id="{381EF6BA-5300-4B33-BE23-E16A558EE444}"/>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6" name="Groep 85">
              <a:extLst>
                <a:ext uri="{FF2B5EF4-FFF2-40B4-BE49-F238E27FC236}">
                  <a16:creationId xmlns:a16="http://schemas.microsoft.com/office/drawing/2014/main" id="{6922E916-9CCE-4058-8B8E-49AF602D8966}"/>
                </a:ext>
              </a:extLst>
            </p:cNvPr>
            <p:cNvGrpSpPr/>
            <p:nvPr userDrawn="1"/>
          </p:nvGrpSpPr>
          <p:grpSpPr>
            <a:xfrm>
              <a:off x="-4668802" y="4423057"/>
              <a:ext cx="252000" cy="216024"/>
              <a:chOff x="-932185" y="5325334"/>
              <a:chExt cx="252000" cy="216024"/>
            </a:xfrm>
          </p:grpSpPr>
          <p:sp>
            <p:nvSpPr>
              <p:cNvPr id="87" name="Rechthoek 86">
                <a:extLst>
                  <a:ext uri="{FF2B5EF4-FFF2-40B4-BE49-F238E27FC236}">
                    <a16:creationId xmlns:a16="http://schemas.microsoft.com/office/drawing/2014/main" id="{2B33C10D-A7A7-4A35-A4ED-BE9C0FF2F568}"/>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8" name="Groep 87">
                <a:extLst>
                  <a:ext uri="{FF2B5EF4-FFF2-40B4-BE49-F238E27FC236}">
                    <a16:creationId xmlns:a16="http://schemas.microsoft.com/office/drawing/2014/main" id="{1B78F191-F41B-45FC-967D-CBED427EE7B4}"/>
                  </a:ext>
                </a:extLst>
              </p:cNvPr>
              <p:cNvGrpSpPr/>
              <p:nvPr userDrawn="1"/>
            </p:nvGrpSpPr>
            <p:grpSpPr>
              <a:xfrm>
                <a:off x="-925512" y="5325900"/>
                <a:ext cx="241658" cy="36000"/>
                <a:chOff x="-964435" y="5325900"/>
                <a:chExt cx="241658" cy="36000"/>
              </a:xfrm>
            </p:grpSpPr>
            <p:sp>
              <p:nvSpPr>
                <p:cNvPr id="97" name="Rechthoek 96">
                  <a:extLst>
                    <a:ext uri="{FF2B5EF4-FFF2-40B4-BE49-F238E27FC236}">
                      <a16:creationId xmlns:a16="http://schemas.microsoft.com/office/drawing/2014/main" id="{8C26EF55-B6FB-4E67-82A5-6ABF19D38F97}"/>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601DA90A-84C8-4962-BF7D-C2C5911EA13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9" name="Rechthoek 98">
                  <a:extLst>
                    <a:ext uri="{FF2B5EF4-FFF2-40B4-BE49-F238E27FC236}">
                      <a16:creationId xmlns:a16="http://schemas.microsoft.com/office/drawing/2014/main" id="{BAE35D5E-AD3C-4CC3-B49A-B8A1CFA09E9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Rechthoek 99">
                  <a:extLst>
                    <a:ext uri="{FF2B5EF4-FFF2-40B4-BE49-F238E27FC236}">
                      <a16:creationId xmlns:a16="http://schemas.microsoft.com/office/drawing/2014/main" id="{A652531B-1290-4AE2-81BA-5D10AB297F47}"/>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Rechthoek 100">
                  <a:extLst>
                    <a:ext uri="{FF2B5EF4-FFF2-40B4-BE49-F238E27FC236}">
                      <a16:creationId xmlns:a16="http://schemas.microsoft.com/office/drawing/2014/main" id="{5B6123FD-04A0-4FCF-A343-FFD4F531D9C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B1DC6701-06A0-4D00-8B19-07C66FEFBA0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3" name="Rechthoek 102">
                  <a:extLst>
                    <a:ext uri="{FF2B5EF4-FFF2-40B4-BE49-F238E27FC236}">
                      <a16:creationId xmlns:a16="http://schemas.microsoft.com/office/drawing/2014/main" id="{4B6F4AFD-1486-4446-AC80-91E938DD4208}"/>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9" name="Groep 88">
                <a:extLst>
                  <a:ext uri="{FF2B5EF4-FFF2-40B4-BE49-F238E27FC236}">
                    <a16:creationId xmlns:a16="http://schemas.microsoft.com/office/drawing/2014/main" id="{9C8A2654-5706-486F-893B-76344A18E706}"/>
                  </a:ext>
                </a:extLst>
              </p:cNvPr>
              <p:cNvGrpSpPr/>
              <p:nvPr userDrawn="1"/>
            </p:nvGrpSpPr>
            <p:grpSpPr>
              <a:xfrm>
                <a:off x="-925512" y="5502593"/>
                <a:ext cx="241658" cy="36000"/>
                <a:chOff x="-964435" y="5325900"/>
                <a:chExt cx="241658" cy="36000"/>
              </a:xfrm>
            </p:grpSpPr>
            <p:sp>
              <p:nvSpPr>
                <p:cNvPr id="90" name="Rechthoek 89">
                  <a:extLst>
                    <a:ext uri="{FF2B5EF4-FFF2-40B4-BE49-F238E27FC236}">
                      <a16:creationId xmlns:a16="http://schemas.microsoft.com/office/drawing/2014/main" id="{5F602F36-8F9E-4CE3-BB9B-0945D1CB7FD1}"/>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FAAB8406-6C1E-4728-8B4C-0C2A98FE6AB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2" name="Rechthoek 91">
                  <a:extLst>
                    <a:ext uri="{FF2B5EF4-FFF2-40B4-BE49-F238E27FC236}">
                      <a16:creationId xmlns:a16="http://schemas.microsoft.com/office/drawing/2014/main" id="{23CE75A5-9C22-4A16-AADA-93FAD574D24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D5548C91-EF00-438C-A0E6-AB730CEBEFC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E5F1A01-4831-4BC9-AE29-7D2140E98C01}"/>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738A8723-2287-4E21-AEAE-F19C54906EB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5510FE09-1DB1-4EFC-A8DB-E12646A0E91B}"/>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47456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 calcmode="lin" valueType="num">
                                      <p:cBhvr>
                                        <p:cTn id="8" dur="500"/>
                                        <p:tgtEl>
                                          <p:spTgt spid="8"/>
                                        </p:tgtEl>
                                        <p:attrNameLst>
                                          <p:attrName>style.rotation</p:attrName>
                                        </p:attrNameLst>
                                      </p:cBhvr>
                                      <p:tavLst>
                                        <p:tav tm="0">
                                          <p:val>
                                            <p:fltVal val="0"/>
                                          </p:val>
                                        </p:tav>
                                        <p:tav tm="100000">
                                          <p:val>
                                            <p:fltVal val="90"/>
                                          </p:val>
                                        </p:tav>
                                      </p:tavLst>
                                    </p:anim>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22" presetClass="exit" presetSubtype="2" fill="hold" grpId="0" nodeType="withEffect">
                                  <p:stCondLst>
                                    <p:cond delay="0"/>
                                  </p:stCondLst>
                                  <p:childTnLst>
                                    <p:animEffect transition="out" filter="wipe(right)">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tmplLst>
          <p:tmpl>
            <p:tnLst>
              <p:par>
                <p:cTn presetID="31" presetClass="exit" presetSubtype="0" fill="hold" nodeType="clickEffect">
                  <p:stCondLst>
                    <p:cond delay="0"/>
                  </p:stCondLst>
                  <p:childTnLst>
                    <p:anim calcmode="lin" valueType="num">
                      <p:cBhvr>
                        <p:cTn dur="500"/>
                        <p:tgtEl>
                          <p:spTgt spid="8"/>
                        </p:tgtEl>
                        <p:attrNameLst>
                          <p:attrName>ppt_w</p:attrName>
                        </p:attrNameLst>
                      </p:cBhvr>
                      <p:tavLst>
                        <p:tav tm="0">
                          <p:val>
                            <p:strVal val="ppt_w"/>
                          </p:val>
                        </p:tav>
                        <p:tav tm="100000">
                          <p:val>
                            <p:fltVal val="0"/>
                          </p:val>
                        </p:tav>
                      </p:tavLst>
                    </p:anim>
                    <p:anim calcmode="lin" valueType="num">
                      <p:cBhvr>
                        <p:cTn dur="500"/>
                        <p:tgtEl>
                          <p:spTgt spid="8"/>
                        </p:tgtEl>
                        <p:attrNameLst>
                          <p:attrName>ppt_h</p:attrName>
                        </p:attrNameLst>
                      </p:cBhvr>
                      <p:tavLst>
                        <p:tav tm="0">
                          <p:val>
                            <p:strVal val="ppt_h"/>
                          </p:val>
                        </p:tav>
                        <p:tav tm="100000">
                          <p:val>
                            <p:fltVal val="0"/>
                          </p:val>
                        </p:tav>
                      </p:tavLst>
                    </p:anim>
                    <p:anim calcmode="lin" valueType="num">
                      <p:cBhvr>
                        <p:cTn dur="500"/>
                        <p:tgtEl>
                          <p:spTgt spid="8"/>
                        </p:tgtEl>
                        <p:attrNameLst>
                          <p:attrName>style.rotation</p:attrName>
                        </p:attrNameLst>
                      </p:cBhvr>
                      <p:tavLst>
                        <p:tav tm="0">
                          <p:val>
                            <p:fltVal val="0"/>
                          </p:val>
                        </p:tav>
                        <p:tav tm="100000">
                          <p:val>
                            <p:fltVal val="90"/>
                          </p:val>
                        </p:tav>
                      </p:tavLst>
                    </p:anim>
                    <p:animEffect transition="out" filter="fade">
                      <p:cBhvr>
                        <p:cTn dur="500"/>
                        <p:tgtEl>
                          <p:spTgt spid="8"/>
                        </p:tgtEl>
                      </p:cBhvr>
                    </p:animEffect>
                    <p:set>
                      <p:cBhvr>
                        <p:cTn dur="1" fill="hold">
                          <p:stCondLst>
                            <p:cond delay="499"/>
                          </p:stCondLst>
                        </p:cTn>
                        <p:tgtEl>
                          <p:spTgt spid="8"/>
                        </p:tgtEl>
                        <p:attrNameLst>
                          <p:attrName>style.visibility</p:attrName>
                        </p:attrNameLst>
                      </p:cBhvr>
                      <p:to>
                        <p:strVal val="hidden"/>
                      </p:to>
                    </p:set>
                  </p:childTnLst>
                </p:cTn>
              </p:par>
            </p:tnLst>
          </p:tmpl>
        </p:tmplLst>
      </p:bldP>
      <p:bldP spid="9" grpId="0" animBg="1">
        <p:tmplLst>
          <p:tmpl>
            <p:tnLst>
              <p:par>
                <p:cTn presetID="22" presetClass="exit" presetSubtype="2" fill="hold" nodeType="withEffect">
                  <p:stCondLst>
                    <p:cond delay="0"/>
                  </p:stCondLst>
                  <p:childTnLst>
                    <p:animEffect transition="out" filter="wipe(right)">
                      <p:cBhvr>
                        <p:cTn dur="500"/>
                        <p:tgtEl>
                          <p:spTgt spid="9"/>
                        </p:tgtEl>
                      </p:cBhvr>
                    </p:animEffect>
                    <p:set>
                      <p:cBhvr>
                        <p:cTn dur="1" fill="hold">
                          <p:stCondLst>
                            <p:cond delay="499"/>
                          </p:stCondLst>
                        </p:cTn>
                        <p:tgtEl>
                          <p:spTgt spid="9"/>
                        </p:tgtEl>
                        <p:attrNameLst>
                          <p:attrName>style.visibility</p:attrName>
                        </p:attrNameLst>
                      </p:cBhvr>
                      <p:to>
                        <p:strVal val="hidden"/>
                      </p:to>
                    </p:set>
                  </p:childTnLst>
                </p:cTn>
              </p:par>
            </p:tnLst>
          </p:tmpl>
        </p:tmplLst>
      </p:bldP>
      <p:bldP spid="10" grpId="0" animBg="1">
        <p:tmplLst>
          <p:tmpl>
            <p:tnLst>
              <p:par>
                <p:cTn presetID="22" presetClass="exit" presetSubtype="8" fill="hold" nodeType="withEffect">
                  <p:stCondLst>
                    <p:cond delay="0"/>
                  </p:stCondLst>
                  <p:childTnLst>
                    <p:animEffect transition="out" filter="wipe(left)">
                      <p:cBhvr>
                        <p:cTn dur="500"/>
                        <p:tgtEl>
                          <p:spTgt spid="10"/>
                        </p:tgtEl>
                      </p:cBhvr>
                    </p:animEffect>
                    <p:set>
                      <p:cBhvr>
                        <p:cTn dur="1" fill="hold">
                          <p:stCondLst>
                            <p:cond delay="499"/>
                          </p:stCondLst>
                        </p:cTn>
                        <p:tgtEl>
                          <p:spTgt spid="10"/>
                        </p:tgtEl>
                        <p:attrNameLst>
                          <p:attrName>style.visibility</p:attrName>
                        </p:attrNameLst>
                      </p:cBhvr>
                      <p:to>
                        <p:strVal val="hidden"/>
                      </p:to>
                    </p:se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4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4"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6333460" y="197206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4"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33462" y="4160536"/>
            <a:ext cx="4839366"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Tree>
    <p:extLst>
      <p:ext uri="{BB962C8B-B14F-4D97-AF65-F5344CB8AC3E}">
        <p14:creationId xmlns:p14="http://schemas.microsoft.com/office/powerpoint/2010/main" val="11451057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5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2784180"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6320744"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Tree>
    <p:extLst>
      <p:ext uri="{BB962C8B-B14F-4D97-AF65-F5344CB8AC3E}">
        <p14:creationId xmlns:p14="http://schemas.microsoft.com/office/powerpoint/2010/main" val="86013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 Elemente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elementenslide met 6 elementen, klik om de titel te bewerken</a:t>
            </a:r>
            <a:endParaRPr lang="nl-BE"/>
          </a:p>
        </p:txBody>
      </p:sp>
      <p:sp>
        <p:nvSpPr>
          <p:cNvPr id="4" name="Rechthoek 3">
            <a:extLst>
              <a:ext uri="{FF2B5EF4-FFF2-40B4-BE49-F238E27FC236}">
                <a16:creationId xmlns:a16="http://schemas.microsoft.com/office/drawing/2014/main" id="{31E08FE6-4EA9-4117-8163-EDAF4BBCB8EE}"/>
              </a:ext>
            </a:extLst>
          </p:cNvPr>
          <p:cNvSpPr/>
          <p:nvPr userDrawn="1"/>
        </p:nvSpPr>
        <p:spPr>
          <a:xfrm>
            <a:off x="0" y="3006762"/>
            <a:ext cx="12192000" cy="2047890"/>
          </a:xfrm>
          <a:prstGeom prst="rect">
            <a:avLst/>
          </a:pr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sp>
        <p:nvSpPr>
          <p:cNvPr id="24" name="Tijdelijke aanduiding voor tekst 47">
            <a:extLst>
              <a:ext uri="{FF2B5EF4-FFF2-40B4-BE49-F238E27FC236}">
                <a16:creationId xmlns:a16="http://schemas.microsoft.com/office/drawing/2014/main" id="{B4968506-C0F5-483A-8B8B-B6B325F734B9}"/>
              </a:ext>
            </a:extLst>
          </p:cNvPr>
          <p:cNvSpPr>
            <a:spLocks noGrp="1"/>
          </p:cNvSpPr>
          <p:nvPr>
            <p:ph type="body" sz="quarter" idx="11"/>
          </p:nvPr>
        </p:nvSpPr>
        <p:spPr>
          <a:xfrm>
            <a:off x="1019175"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5" name="Tijdelijke aanduiding voor tekst 47">
            <a:extLst>
              <a:ext uri="{FF2B5EF4-FFF2-40B4-BE49-F238E27FC236}">
                <a16:creationId xmlns:a16="http://schemas.microsoft.com/office/drawing/2014/main" id="{8968182C-0F82-45D0-B306-8EEDC662225E}"/>
              </a:ext>
            </a:extLst>
          </p:cNvPr>
          <p:cNvSpPr>
            <a:spLocks noGrp="1"/>
          </p:cNvSpPr>
          <p:nvPr>
            <p:ph type="body" sz="quarter" idx="12"/>
          </p:nvPr>
        </p:nvSpPr>
        <p:spPr>
          <a:xfrm>
            <a:off x="4555739"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6" name="Tijdelijke aanduiding voor tekst 47">
            <a:extLst>
              <a:ext uri="{FF2B5EF4-FFF2-40B4-BE49-F238E27FC236}">
                <a16:creationId xmlns:a16="http://schemas.microsoft.com/office/drawing/2014/main" id="{60C38751-1A8B-46C6-9E0F-4D86EAFF70B9}"/>
              </a:ext>
            </a:extLst>
          </p:cNvPr>
          <p:cNvSpPr>
            <a:spLocks noGrp="1"/>
          </p:cNvSpPr>
          <p:nvPr>
            <p:ph type="body" sz="quarter" idx="13"/>
          </p:nvPr>
        </p:nvSpPr>
        <p:spPr>
          <a:xfrm>
            <a:off x="8092303" y="197206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7" name="Tijdelijke aanduiding voor tekst 47">
            <a:extLst>
              <a:ext uri="{FF2B5EF4-FFF2-40B4-BE49-F238E27FC236}">
                <a16:creationId xmlns:a16="http://schemas.microsoft.com/office/drawing/2014/main" id="{133EC2BA-8337-4754-830A-F9BBD9DCB730}"/>
              </a:ext>
            </a:extLst>
          </p:cNvPr>
          <p:cNvSpPr>
            <a:spLocks noGrp="1"/>
          </p:cNvSpPr>
          <p:nvPr>
            <p:ph type="body" sz="quarter" idx="14"/>
          </p:nvPr>
        </p:nvSpPr>
        <p:spPr>
          <a:xfrm>
            <a:off x="1019175"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8" name="Tijdelijke aanduiding voor tekst 47">
            <a:extLst>
              <a:ext uri="{FF2B5EF4-FFF2-40B4-BE49-F238E27FC236}">
                <a16:creationId xmlns:a16="http://schemas.microsoft.com/office/drawing/2014/main" id="{034A50E2-63A2-41AD-918F-675FA63F9AC2}"/>
              </a:ext>
            </a:extLst>
          </p:cNvPr>
          <p:cNvSpPr>
            <a:spLocks noGrp="1"/>
          </p:cNvSpPr>
          <p:nvPr>
            <p:ph type="body" sz="quarter" idx="15"/>
          </p:nvPr>
        </p:nvSpPr>
        <p:spPr>
          <a:xfrm>
            <a:off x="4555739"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9" name="Tijdelijke aanduiding voor tekst 47">
            <a:extLst>
              <a:ext uri="{FF2B5EF4-FFF2-40B4-BE49-F238E27FC236}">
                <a16:creationId xmlns:a16="http://schemas.microsoft.com/office/drawing/2014/main" id="{AAC55F0C-CF5F-4A28-A4BB-5CC311B45142}"/>
              </a:ext>
            </a:extLst>
          </p:cNvPr>
          <p:cNvSpPr>
            <a:spLocks noGrp="1"/>
          </p:cNvSpPr>
          <p:nvPr>
            <p:ph type="body" sz="quarter" idx="16"/>
          </p:nvPr>
        </p:nvSpPr>
        <p:spPr>
          <a:xfrm>
            <a:off x="8092303" y="4160536"/>
            <a:ext cx="3080522" cy="1928812"/>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Tree>
    <p:extLst>
      <p:ext uri="{BB962C8B-B14F-4D97-AF65-F5344CB8AC3E}">
        <p14:creationId xmlns:p14="http://schemas.microsoft.com/office/powerpoint/2010/main" val="31660765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3B973B5-035B-4B0F-AF91-D866DE5E1EAB}"/>
              </a:ext>
            </a:extLst>
          </p:cNvPr>
          <p:cNvSpPr>
            <a:spLocks noGrp="1"/>
          </p:cNvSpPr>
          <p:nvPr>
            <p:ph type="pic" sz="quarter" idx="11" hasCustomPrompt="1"/>
          </p:nvPr>
        </p:nvSpPr>
        <p:spPr>
          <a:xfrm>
            <a:off x="0" y="0"/>
            <a:ext cx="12192000" cy="6857999"/>
          </a:xfrm>
          <a:solidFill>
            <a:schemeClr val="bg1">
              <a:lumMod val="95000"/>
            </a:schemeClr>
          </a:solidFill>
        </p:spPr>
        <p:txBody>
          <a:bodyPr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p:txBody>
      </p:sp>
      <p:sp>
        <p:nvSpPr>
          <p:cNvPr id="3" name="Tijdelijke aanduiding voor tekst 11">
            <a:extLst>
              <a:ext uri="{FF2B5EF4-FFF2-40B4-BE49-F238E27FC236}">
                <a16:creationId xmlns:a16="http://schemas.microsoft.com/office/drawing/2014/main" id="{319F3F12-C3F5-4CDA-930B-ECCC8B8D2783}"/>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
        <p:nvSpPr>
          <p:cNvPr id="4" name="Tijdelijke aanduiding voor tekst 11">
            <a:extLst>
              <a:ext uri="{FF2B5EF4-FFF2-40B4-BE49-F238E27FC236}">
                <a16:creationId xmlns:a16="http://schemas.microsoft.com/office/drawing/2014/main" id="{F6D0EA1E-6DFA-4696-87AF-CD7BF77B59DB}"/>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Tree>
    <p:extLst>
      <p:ext uri="{BB962C8B-B14F-4D97-AF65-F5344CB8AC3E}">
        <p14:creationId xmlns:p14="http://schemas.microsoft.com/office/powerpoint/2010/main" val="3030685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ces_4">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3375705"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6368483"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9361261"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93452" y="2181356"/>
            <a:ext cx="2459264"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4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9345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338272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6371992"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9361261" y="2181356"/>
            <a:ext cx="2459264"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664010"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563345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862851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Tree>
    <p:extLst>
      <p:ext uri="{BB962C8B-B14F-4D97-AF65-F5344CB8AC3E}">
        <p14:creationId xmlns:p14="http://schemas.microsoft.com/office/powerpoint/2010/main" val="2425968846"/>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ces_5">
    <p:spTree>
      <p:nvGrpSpPr>
        <p:cNvPr id="1" name=""/>
        <p:cNvGrpSpPr/>
        <p:nvPr/>
      </p:nvGrpSpPr>
      <p:grpSpPr>
        <a:xfrm>
          <a:off x="0" y="0"/>
          <a:ext cx="0" cy="0"/>
          <a:chOff x="0" y="0"/>
          <a:chExt cx="0" cy="0"/>
        </a:xfrm>
      </p:grpSpPr>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741706"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510048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7459265"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9818610"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5858" y="2181356"/>
            <a:ext cx="198167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5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743481"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5101669"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7459857"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9818045" y="2181356"/>
            <a:ext cx="1982800"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216305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4524796"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688348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924226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Tree>
    <p:extLst>
      <p:ext uri="{BB962C8B-B14F-4D97-AF65-F5344CB8AC3E}">
        <p14:creationId xmlns:p14="http://schemas.microsoft.com/office/powerpoint/2010/main" val="1815475407"/>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6">
    <p:spTree>
      <p:nvGrpSpPr>
        <p:cNvPr id="1" name=""/>
        <p:cNvGrpSpPr/>
        <p:nvPr/>
      </p:nvGrpSpPr>
      <p:grpSpPr>
        <a:xfrm>
          <a:off x="0" y="0"/>
          <a:ext cx="0" cy="0"/>
          <a:chOff x="0" y="0"/>
          <a:chExt cx="0" cy="0"/>
        </a:xfrm>
      </p:grpSpPr>
      <p:sp>
        <p:nvSpPr>
          <p:cNvPr id="38" name="Tijdelijke aanduiding voor afbeelding 4">
            <a:extLst>
              <a:ext uri="{FF2B5EF4-FFF2-40B4-BE49-F238E27FC236}">
                <a16:creationId xmlns:a16="http://schemas.microsoft.com/office/drawing/2014/main" id="{D72E8B7A-BA38-4761-8DD6-F5F69174A7A2}"/>
              </a:ext>
            </a:extLst>
          </p:cNvPr>
          <p:cNvSpPr>
            <a:spLocks noGrp="1"/>
          </p:cNvSpPr>
          <p:nvPr>
            <p:ph type="pic" sz="quarter" idx="10"/>
          </p:nvPr>
        </p:nvSpPr>
        <p:spPr>
          <a:xfrm>
            <a:off x="0" y="2690813"/>
            <a:ext cx="12192000" cy="4167187"/>
          </a:xfrm>
          <a:solidFill>
            <a:schemeClr val="bg2"/>
          </a:solidFill>
        </p:spPr>
        <p:txBody>
          <a:bodyPr anchor="ctr"/>
          <a:lstStyle>
            <a:lvl1pPr marL="0" indent="0" algn="ctr">
              <a:buFont typeface="Arial" panose="020B0604020202020204" pitchFamily="34" charset="0"/>
              <a:buNone/>
              <a:defRPr/>
            </a:lvl1pPr>
          </a:lstStyle>
          <a:p>
            <a:r>
              <a:rPr lang="nl-NL"/>
              <a:t>Klik op het pictogram als u een afbeelding wilt toevoegen</a:t>
            </a:r>
            <a:endParaRPr lang="nl-BE"/>
          </a:p>
        </p:txBody>
      </p:sp>
      <p:sp>
        <p:nvSpPr>
          <p:cNvPr id="26" name="Tijdelijke aanduiding voor tekst 47">
            <a:extLst>
              <a:ext uri="{FF2B5EF4-FFF2-40B4-BE49-F238E27FC236}">
                <a16:creationId xmlns:a16="http://schemas.microsoft.com/office/drawing/2014/main" id="{71804848-A0C2-431C-B14D-04D8EF8FF556}"/>
              </a:ext>
            </a:extLst>
          </p:cNvPr>
          <p:cNvSpPr>
            <a:spLocks noGrp="1"/>
          </p:cNvSpPr>
          <p:nvPr>
            <p:ph type="body" sz="quarter" idx="11" hasCustomPrompt="1"/>
          </p:nvPr>
        </p:nvSpPr>
        <p:spPr>
          <a:xfrm>
            <a:off x="371475" y="2021623"/>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BE"/>
              <a:t>Dit is een agendaslide, klik om de titel in te voegen</a:t>
            </a:r>
          </a:p>
        </p:txBody>
      </p:sp>
      <p:sp>
        <p:nvSpPr>
          <p:cNvPr id="27" name="Tijdelijke aanduiding voor tekst 47">
            <a:extLst>
              <a:ext uri="{FF2B5EF4-FFF2-40B4-BE49-F238E27FC236}">
                <a16:creationId xmlns:a16="http://schemas.microsoft.com/office/drawing/2014/main" id="{C2058857-A030-4001-A613-27A36B0EFDF5}"/>
              </a:ext>
            </a:extLst>
          </p:cNvPr>
          <p:cNvSpPr>
            <a:spLocks noGrp="1"/>
          </p:cNvSpPr>
          <p:nvPr>
            <p:ph type="body" sz="quarter" idx="12"/>
          </p:nvPr>
        </p:nvSpPr>
        <p:spPr>
          <a:xfrm rot="5400000">
            <a:off x="1063078" y="2298027"/>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6" name="Tijdelijke aanduiding voor tekst 47">
            <a:extLst>
              <a:ext uri="{FF2B5EF4-FFF2-40B4-BE49-F238E27FC236}">
                <a16:creationId xmlns:a16="http://schemas.microsoft.com/office/drawing/2014/main" id="{4859B8BE-F3FB-4170-9B85-7BD699ED7CEB}"/>
              </a:ext>
            </a:extLst>
          </p:cNvPr>
          <p:cNvSpPr>
            <a:spLocks noGrp="1"/>
          </p:cNvSpPr>
          <p:nvPr>
            <p:ph type="body" sz="quarter" idx="13" hasCustomPrompt="1"/>
          </p:nvPr>
        </p:nvSpPr>
        <p:spPr>
          <a:xfrm>
            <a:off x="371475" y="2772590"/>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7" name="Tijdelijke aanduiding voor tekst 47">
            <a:extLst>
              <a:ext uri="{FF2B5EF4-FFF2-40B4-BE49-F238E27FC236}">
                <a16:creationId xmlns:a16="http://schemas.microsoft.com/office/drawing/2014/main" id="{FBF37FA1-AFE8-40D6-9C6B-4F8CF2D70976}"/>
              </a:ext>
            </a:extLst>
          </p:cNvPr>
          <p:cNvSpPr>
            <a:spLocks noGrp="1"/>
          </p:cNvSpPr>
          <p:nvPr>
            <p:ph type="body" sz="quarter" idx="14"/>
          </p:nvPr>
        </p:nvSpPr>
        <p:spPr>
          <a:xfrm rot="5400000">
            <a:off x="1063078" y="3048994"/>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18" name="Tijdelijke aanduiding voor tekst 47">
            <a:extLst>
              <a:ext uri="{FF2B5EF4-FFF2-40B4-BE49-F238E27FC236}">
                <a16:creationId xmlns:a16="http://schemas.microsoft.com/office/drawing/2014/main" id="{A2BC0AFD-C1B9-425B-B684-141373A0F28D}"/>
              </a:ext>
            </a:extLst>
          </p:cNvPr>
          <p:cNvSpPr>
            <a:spLocks noGrp="1"/>
          </p:cNvSpPr>
          <p:nvPr>
            <p:ph type="body" sz="quarter" idx="15" hasCustomPrompt="1"/>
          </p:nvPr>
        </p:nvSpPr>
        <p:spPr>
          <a:xfrm>
            <a:off x="371475" y="3523557"/>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19" name="Tijdelijke aanduiding voor tekst 47">
            <a:extLst>
              <a:ext uri="{FF2B5EF4-FFF2-40B4-BE49-F238E27FC236}">
                <a16:creationId xmlns:a16="http://schemas.microsoft.com/office/drawing/2014/main" id="{EBCBD0FB-E4CB-4159-A09A-D5E913A59F3A}"/>
              </a:ext>
            </a:extLst>
          </p:cNvPr>
          <p:cNvSpPr>
            <a:spLocks noGrp="1"/>
          </p:cNvSpPr>
          <p:nvPr>
            <p:ph type="body" sz="quarter" idx="16"/>
          </p:nvPr>
        </p:nvSpPr>
        <p:spPr>
          <a:xfrm rot="5400000">
            <a:off x="1063078" y="3799961"/>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0" name="Tijdelijke aanduiding voor tekst 47">
            <a:extLst>
              <a:ext uri="{FF2B5EF4-FFF2-40B4-BE49-F238E27FC236}">
                <a16:creationId xmlns:a16="http://schemas.microsoft.com/office/drawing/2014/main" id="{D64D81A0-47FD-4DFD-8FDF-325E2B7E5707}"/>
              </a:ext>
            </a:extLst>
          </p:cNvPr>
          <p:cNvSpPr>
            <a:spLocks noGrp="1"/>
          </p:cNvSpPr>
          <p:nvPr>
            <p:ph type="body" sz="quarter" idx="17" hasCustomPrompt="1"/>
          </p:nvPr>
        </p:nvSpPr>
        <p:spPr>
          <a:xfrm>
            <a:off x="371475" y="4274524"/>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1" name="Tijdelijke aanduiding voor tekst 47">
            <a:extLst>
              <a:ext uri="{FF2B5EF4-FFF2-40B4-BE49-F238E27FC236}">
                <a16:creationId xmlns:a16="http://schemas.microsoft.com/office/drawing/2014/main" id="{8981B325-3D49-4921-952E-58C06F3472CE}"/>
              </a:ext>
            </a:extLst>
          </p:cNvPr>
          <p:cNvSpPr>
            <a:spLocks noGrp="1"/>
          </p:cNvSpPr>
          <p:nvPr>
            <p:ph type="body" sz="quarter" idx="18"/>
          </p:nvPr>
        </p:nvSpPr>
        <p:spPr>
          <a:xfrm rot="5400000">
            <a:off x="1063078" y="4550928"/>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23" name="Tijdelijke aanduiding voor tekst 47">
            <a:extLst>
              <a:ext uri="{FF2B5EF4-FFF2-40B4-BE49-F238E27FC236}">
                <a16:creationId xmlns:a16="http://schemas.microsoft.com/office/drawing/2014/main" id="{F653BE8C-3883-4491-8385-BF97139B815D}"/>
              </a:ext>
            </a:extLst>
          </p:cNvPr>
          <p:cNvSpPr>
            <a:spLocks noGrp="1"/>
          </p:cNvSpPr>
          <p:nvPr>
            <p:ph type="body" sz="quarter" idx="19" hasCustomPrompt="1"/>
          </p:nvPr>
        </p:nvSpPr>
        <p:spPr>
          <a:xfrm>
            <a:off x="371475" y="5025491"/>
            <a:ext cx="8640000" cy="576000"/>
          </a:xfrm>
          <a:solidFill>
            <a:schemeClr val="tx2"/>
          </a:solidFill>
        </p:spPr>
        <p:txBody>
          <a:bodyPr lIns="1188000" tIns="36000" rIns="180000" bIns="36000" anchor="ctr"/>
          <a:lstStyle>
            <a:lvl1pPr marL="0" indent="0" algn="l">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nl-NL"/>
              <a:t>Vul je agendapunt in</a:t>
            </a:r>
          </a:p>
        </p:txBody>
      </p:sp>
      <p:sp>
        <p:nvSpPr>
          <p:cNvPr id="24" name="Tijdelijke aanduiding voor tekst 47">
            <a:extLst>
              <a:ext uri="{FF2B5EF4-FFF2-40B4-BE49-F238E27FC236}">
                <a16:creationId xmlns:a16="http://schemas.microsoft.com/office/drawing/2014/main" id="{5C7FCB7F-5404-4BBA-8022-0F14D35BAB51}"/>
              </a:ext>
            </a:extLst>
          </p:cNvPr>
          <p:cNvSpPr>
            <a:spLocks noGrp="1"/>
          </p:cNvSpPr>
          <p:nvPr>
            <p:ph type="body" sz="quarter" idx="20"/>
          </p:nvPr>
        </p:nvSpPr>
        <p:spPr>
          <a:xfrm rot="5400000">
            <a:off x="1063078" y="5301895"/>
            <a:ext cx="360000" cy="36000"/>
          </a:xfrm>
          <a:solidFill>
            <a:schemeClr val="bg1"/>
          </a:solidFill>
        </p:spPr>
        <p:txBody>
          <a:bodyPr lIns="180000" tIns="2556000" rIns="180000"/>
          <a:lstStyle>
            <a:lvl1pPr marL="0" indent="0" algn="ctr">
              <a:buFont typeface="Arial" panose="020B0604020202020204" pitchFamily="34" charset="0"/>
              <a:buNone/>
              <a:defRPr sz="100">
                <a:noFill/>
                <a:latin typeface="Flanders Art Sans" panose="00000500000000000000" pitchFamily="50" charset="0"/>
              </a:defRPr>
            </a:lvl1pPr>
            <a:lvl5pPr marL="1152000" indent="0">
              <a:buNone/>
              <a:defRPr/>
            </a:lvl5pPr>
          </a:lstStyle>
          <a:p>
            <a:pPr lvl="0"/>
            <a:r>
              <a:rPr lang="nl-NL"/>
              <a:t>Klikken om de tekststijl van het model te bewerken</a:t>
            </a:r>
          </a:p>
        </p:txBody>
      </p:sp>
      <p:sp>
        <p:nvSpPr>
          <p:cNvPr id="33" name="Tijdelijke aanduiding voor tekst 5">
            <a:extLst>
              <a:ext uri="{FF2B5EF4-FFF2-40B4-BE49-F238E27FC236}">
                <a16:creationId xmlns:a16="http://schemas.microsoft.com/office/drawing/2014/main" id="{A51D5910-9AC6-44C1-B294-3C5FE4055288}"/>
              </a:ext>
            </a:extLst>
          </p:cNvPr>
          <p:cNvSpPr>
            <a:spLocks noGrp="1"/>
          </p:cNvSpPr>
          <p:nvPr>
            <p:ph type="body" sz="quarter" idx="29" hasCustomPrompt="1"/>
          </p:nvPr>
        </p:nvSpPr>
        <p:spPr>
          <a:xfrm>
            <a:off x="554452" y="2074424"/>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4" name="Tijdelijke aanduiding voor tekst 5">
            <a:extLst>
              <a:ext uri="{FF2B5EF4-FFF2-40B4-BE49-F238E27FC236}">
                <a16:creationId xmlns:a16="http://schemas.microsoft.com/office/drawing/2014/main" id="{719C6CBA-E116-494B-8302-2E9BFBE77422}"/>
              </a:ext>
            </a:extLst>
          </p:cNvPr>
          <p:cNvSpPr>
            <a:spLocks noGrp="1"/>
          </p:cNvSpPr>
          <p:nvPr>
            <p:ph type="body" sz="quarter" idx="30" hasCustomPrompt="1"/>
          </p:nvPr>
        </p:nvSpPr>
        <p:spPr>
          <a:xfrm>
            <a:off x="554452" y="282539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5" name="Tijdelijke aanduiding voor tekst 5">
            <a:extLst>
              <a:ext uri="{FF2B5EF4-FFF2-40B4-BE49-F238E27FC236}">
                <a16:creationId xmlns:a16="http://schemas.microsoft.com/office/drawing/2014/main" id="{83CD277A-4BAA-4A84-B935-629CFDD69291}"/>
              </a:ext>
            </a:extLst>
          </p:cNvPr>
          <p:cNvSpPr>
            <a:spLocks noGrp="1"/>
          </p:cNvSpPr>
          <p:nvPr>
            <p:ph type="body" sz="quarter" idx="31" hasCustomPrompt="1"/>
          </p:nvPr>
        </p:nvSpPr>
        <p:spPr>
          <a:xfrm>
            <a:off x="554452" y="3582762"/>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6" name="Tijdelijke aanduiding voor tekst 5">
            <a:extLst>
              <a:ext uri="{FF2B5EF4-FFF2-40B4-BE49-F238E27FC236}">
                <a16:creationId xmlns:a16="http://schemas.microsoft.com/office/drawing/2014/main" id="{F274B905-220A-4324-AA3B-073C0CAC04F9}"/>
              </a:ext>
            </a:extLst>
          </p:cNvPr>
          <p:cNvSpPr>
            <a:spLocks noGrp="1"/>
          </p:cNvSpPr>
          <p:nvPr>
            <p:ph type="body" sz="quarter" idx="32" hasCustomPrompt="1"/>
          </p:nvPr>
        </p:nvSpPr>
        <p:spPr>
          <a:xfrm>
            <a:off x="554452" y="4335817"/>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9" name="Tijdelijke aanduiding voor tekst 5">
            <a:extLst>
              <a:ext uri="{FF2B5EF4-FFF2-40B4-BE49-F238E27FC236}">
                <a16:creationId xmlns:a16="http://schemas.microsoft.com/office/drawing/2014/main" id="{34CAD444-2AEE-419B-BEFC-18842E50CEE9}"/>
              </a:ext>
            </a:extLst>
          </p:cNvPr>
          <p:cNvSpPr>
            <a:spLocks noGrp="1"/>
          </p:cNvSpPr>
          <p:nvPr>
            <p:ph type="body" sz="quarter" idx="33" hasCustomPrompt="1"/>
          </p:nvPr>
        </p:nvSpPr>
        <p:spPr>
          <a:xfrm>
            <a:off x="554452" y="5075171"/>
            <a:ext cx="487649" cy="470398"/>
          </a:xfrm>
        </p:spPr>
        <p:txBody>
          <a:bodyPr anchor="ctr"/>
          <a:lstStyle>
            <a:lvl1pPr marL="0" indent="0" algn="r">
              <a:buNone/>
              <a:defRPr sz="1800">
                <a:latin typeface="+mj-lt"/>
              </a:defRPr>
            </a:lvl1pPr>
            <a:lvl2pPr marL="288000" indent="0">
              <a:buNone/>
              <a:defRPr/>
            </a:lvl2pPr>
          </a:lstStyle>
          <a:p>
            <a:pPr lvl="0"/>
            <a:r>
              <a:rPr lang="nl-NL"/>
              <a:t>xx</a:t>
            </a:r>
          </a:p>
        </p:txBody>
      </p:sp>
      <p:sp>
        <p:nvSpPr>
          <p:cNvPr id="30" name="Rechthoek 29">
            <a:extLst>
              <a:ext uri="{FF2B5EF4-FFF2-40B4-BE49-F238E27FC236}">
                <a16:creationId xmlns:a16="http://schemas.microsoft.com/office/drawing/2014/main" id="{8E2E5A86-DF17-43A7-9723-03C3CE223FD1}"/>
              </a:ext>
            </a:extLst>
          </p:cNvPr>
          <p:cNvSpPr/>
          <p:nvPr userDrawn="1"/>
        </p:nvSpPr>
        <p:spPr>
          <a:xfrm>
            <a:off x="-3562660" y="4791149"/>
            <a:ext cx="3418498"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AGENDA</a:t>
            </a:r>
            <a:endParaRPr lang="nl-NL" sz="1400" b="0" i="0" u="none" kern="1200" noProof="0">
              <a:solidFill>
                <a:schemeClr val="tx1"/>
              </a:solidFill>
              <a:latin typeface="+mn-lt"/>
              <a:ea typeface="+mn-ea"/>
              <a:cs typeface="+mn-cs"/>
            </a:endParaRPr>
          </a:p>
        </p:txBody>
      </p:sp>
      <p:cxnSp>
        <p:nvCxnSpPr>
          <p:cNvPr id="31" name="Rechte verbindingslijn 30">
            <a:extLst>
              <a:ext uri="{FF2B5EF4-FFF2-40B4-BE49-F238E27FC236}">
                <a16:creationId xmlns:a16="http://schemas.microsoft.com/office/drawing/2014/main" id="{1B4D112A-0089-45F1-9ED5-04D63C899228}"/>
              </a:ext>
            </a:extLst>
          </p:cNvPr>
          <p:cNvCxnSpPr>
            <a:cxnSpLocks/>
          </p:cNvCxnSpPr>
          <p:nvPr userDrawn="1"/>
        </p:nvCxnSpPr>
        <p:spPr>
          <a:xfrm>
            <a:off x="-3389324" y="5070560"/>
            <a:ext cx="2596965" cy="0"/>
          </a:xfrm>
          <a:prstGeom prst="line">
            <a:avLst/>
          </a:prstGeom>
          <a:noFill/>
          <a:ln w="9525" cap="flat" cmpd="sng" algn="ctr">
            <a:solidFill>
              <a:schemeClr val="accent1"/>
            </a:solidFill>
            <a:prstDash val="solid"/>
          </a:ln>
          <a:effectLst/>
        </p:spPr>
      </p:cxnSp>
      <p:sp>
        <p:nvSpPr>
          <p:cNvPr id="32" name="Tekstvak 31">
            <a:extLst>
              <a:ext uri="{FF2B5EF4-FFF2-40B4-BE49-F238E27FC236}">
                <a16:creationId xmlns:a16="http://schemas.microsoft.com/office/drawing/2014/main" id="{EFE11FCB-63AA-4D73-92CD-A5D678DBBEEA}"/>
              </a:ext>
            </a:extLst>
          </p:cNvPr>
          <p:cNvSpPr txBox="1"/>
          <p:nvPr userDrawn="1"/>
        </p:nvSpPr>
        <p:spPr>
          <a:xfrm>
            <a:off x="-3389328" y="5171040"/>
            <a:ext cx="2976089"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Hou je boodschap beperkt tot maximum 5 items.</a:t>
            </a:r>
          </a:p>
        </p:txBody>
      </p:sp>
    </p:spTree>
    <p:extLst>
      <p:ext uri="{BB962C8B-B14F-4D97-AF65-F5344CB8AC3E}">
        <p14:creationId xmlns:p14="http://schemas.microsoft.com/office/powerpoint/2010/main" val="1504411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ces_6">
    <p:spTree>
      <p:nvGrpSpPr>
        <p:cNvPr id="1" name=""/>
        <p:cNvGrpSpPr/>
        <p:nvPr/>
      </p:nvGrpSpPr>
      <p:grpSpPr>
        <a:xfrm>
          <a:off x="0" y="0"/>
          <a:ext cx="0" cy="0"/>
          <a:chOff x="0" y="0"/>
          <a:chExt cx="0" cy="0"/>
        </a:xfrm>
      </p:grpSpPr>
      <p:sp>
        <p:nvSpPr>
          <p:cNvPr id="17" name="Tijdelijke aanduiding voor tekst 47">
            <a:extLst>
              <a:ext uri="{FF2B5EF4-FFF2-40B4-BE49-F238E27FC236}">
                <a16:creationId xmlns:a16="http://schemas.microsoft.com/office/drawing/2014/main" id="{19503EA8-70F5-4B81-BA91-57B2227C0D53}"/>
              </a:ext>
            </a:extLst>
          </p:cNvPr>
          <p:cNvSpPr>
            <a:spLocks noGrp="1"/>
          </p:cNvSpPr>
          <p:nvPr>
            <p:ph type="body" sz="quarter" idx="27"/>
          </p:nvPr>
        </p:nvSpPr>
        <p:spPr>
          <a:xfrm>
            <a:off x="10076959"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77" name="Tijdelijke aanduiding voor tekst 47">
            <a:extLst>
              <a:ext uri="{FF2B5EF4-FFF2-40B4-BE49-F238E27FC236}">
                <a16:creationId xmlns:a16="http://schemas.microsoft.com/office/drawing/2014/main" id="{ADBFDEB9-FEF0-4A08-A80A-25989967013D}"/>
              </a:ext>
            </a:extLst>
          </p:cNvPr>
          <p:cNvSpPr>
            <a:spLocks noGrp="1"/>
          </p:cNvSpPr>
          <p:nvPr>
            <p:ph type="body" sz="quarter" idx="19"/>
          </p:nvPr>
        </p:nvSpPr>
        <p:spPr>
          <a:xfrm>
            <a:off x="2320910"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78" name="Tijdelijke aanduiding voor tekst 47">
            <a:extLst>
              <a:ext uri="{FF2B5EF4-FFF2-40B4-BE49-F238E27FC236}">
                <a16:creationId xmlns:a16="http://schemas.microsoft.com/office/drawing/2014/main" id="{12D93C03-E388-44BB-8B2C-B80994676F13}"/>
              </a:ext>
            </a:extLst>
          </p:cNvPr>
          <p:cNvSpPr>
            <a:spLocks noGrp="1"/>
          </p:cNvSpPr>
          <p:nvPr>
            <p:ph type="body" sz="quarter" idx="20"/>
          </p:nvPr>
        </p:nvSpPr>
        <p:spPr>
          <a:xfrm>
            <a:off x="4258894"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79" name="Tijdelijke aanduiding voor tekst 47">
            <a:extLst>
              <a:ext uri="{FF2B5EF4-FFF2-40B4-BE49-F238E27FC236}">
                <a16:creationId xmlns:a16="http://schemas.microsoft.com/office/drawing/2014/main" id="{BC6BBE57-07D6-411E-892C-830F1D0AC013}"/>
              </a:ext>
            </a:extLst>
          </p:cNvPr>
          <p:cNvSpPr>
            <a:spLocks noGrp="1"/>
          </p:cNvSpPr>
          <p:nvPr>
            <p:ph type="body" sz="quarter" idx="21"/>
          </p:nvPr>
        </p:nvSpPr>
        <p:spPr>
          <a:xfrm>
            <a:off x="6196878"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80" name="Tijdelijke aanduiding voor tekst 47">
            <a:extLst>
              <a:ext uri="{FF2B5EF4-FFF2-40B4-BE49-F238E27FC236}">
                <a16:creationId xmlns:a16="http://schemas.microsoft.com/office/drawing/2014/main" id="{C6930765-296E-46F8-9065-94BC3F8B04DF}"/>
              </a:ext>
            </a:extLst>
          </p:cNvPr>
          <p:cNvSpPr>
            <a:spLocks noGrp="1"/>
          </p:cNvSpPr>
          <p:nvPr>
            <p:ph type="body" sz="quarter" idx="22"/>
          </p:nvPr>
        </p:nvSpPr>
        <p:spPr>
          <a:xfrm>
            <a:off x="8134862"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48" name="Tijdelijke aanduiding voor tekst 47">
            <a:extLst>
              <a:ext uri="{FF2B5EF4-FFF2-40B4-BE49-F238E27FC236}">
                <a16:creationId xmlns:a16="http://schemas.microsoft.com/office/drawing/2014/main" id="{E25A57BE-8CD5-43CD-B99B-B3C75E7D1715}"/>
              </a:ext>
            </a:extLst>
          </p:cNvPr>
          <p:cNvSpPr>
            <a:spLocks noGrp="1"/>
          </p:cNvSpPr>
          <p:nvPr>
            <p:ph type="body" sz="quarter" idx="11"/>
          </p:nvPr>
        </p:nvSpPr>
        <p:spPr>
          <a:xfrm>
            <a:off x="382926" y="2181356"/>
            <a:ext cx="1728000" cy="3705897"/>
          </a:xfrm>
          <a:solidFill>
            <a:schemeClr val="bg2"/>
          </a:solidFill>
        </p:spPr>
        <p:txBody>
          <a:bodyPr lIns="180000" tIns="1656000" rIns="180000"/>
          <a:lstStyle>
            <a:lvl1pPr marL="0" indent="0" algn="ctr">
              <a:buFont typeface="Arial" panose="020B0604020202020204" pitchFamily="34" charset="0"/>
              <a:buNone/>
              <a:defRPr sz="1800">
                <a:latin typeface="Flanders Art Sans" panose="00000500000000000000" pitchFamily="50" charset="0"/>
              </a:defRPr>
            </a:lvl1pPr>
            <a:lvl5pPr marL="1152000" indent="0">
              <a:buNone/>
              <a:defRPr/>
            </a:lvl5pPr>
          </a:lstStyle>
          <a:p>
            <a:pPr lvl="0"/>
            <a:r>
              <a:rPr lang="en-US"/>
              <a:t>Click to edit Master text styles</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Dit is een processlide met 6 stappen, klik om de titel te bewerken</a:t>
            </a:r>
            <a:endParaRPr lang="nl-BE"/>
          </a:p>
        </p:txBody>
      </p:sp>
      <p:sp>
        <p:nvSpPr>
          <p:cNvPr id="46" name="Tijdelijke aanduiding voor tekst 45">
            <a:extLst>
              <a:ext uri="{FF2B5EF4-FFF2-40B4-BE49-F238E27FC236}">
                <a16:creationId xmlns:a16="http://schemas.microsoft.com/office/drawing/2014/main" id="{8522B408-A0ED-4E56-8722-16C1FE15AB3F}"/>
              </a:ext>
            </a:extLst>
          </p:cNvPr>
          <p:cNvSpPr>
            <a:spLocks noGrp="1"/>
          </p:cNvSpPr>
          <p:nvPr>
            <p:ph type="body" sz="quarter" idx="10"/>
          </p:nvPr>
        </p:nvSpPr>
        <p:spPr>
          <a:xfrm>
            <a:off x="385293"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54" name="Tijdelijke aanduiding voor tekst 45">
            <a:extLst>
              <a:ext uri="{FF2B5EF4-FFF2-40B4-BE49-F238E27FC236}">
                <a16:creationId xmlns:a16="http://schemas.microsoft.com/office/drawing/2014/main" id="{A546D3A2-0912-47C3-BFB1-F4A70DAF60D6}"/>
              </a:ext>
            </a:extLst>
          </p:cNvPr>
          <p:cNvSpPr>
            <a:spLocks noGrp="1"/>
          </p:cNvSpPr>
          <p:nvPr>
            <p:ph type="body" sz="quarter" idx="12"/>
          </p:nvPr>
        </p:nvSpPr>
        <p:spPr>
          <a:xfrm>
            <a:off x="2324100"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61" name="Tijdelijke aanduiding voor tekst 45">
            <a:extLst>
              <a:ext uri="{FF2B5EF4-FFF2-40B4-BE49-F238E27FC236}">
                <a16:creationId xmlns:a16="http://schemas.microsoft.com/office/drawing/2014/main" id="{1ACDE0C8-1231-405F-A427-5B3C31AC541F}"/>
              </a:ext>
            </a:extLst>
          </p:cNvPr>
          <p:cNvSpPr>
            <a:spLocks noGrp="1"/>
          </p:cNvSpPr>
          <p:nvPr>
            <p:ph type="body" sz="quarter" idx="14"/>
          </p:nvPr>
        </p:nvSpPr>
        <p:spPr>
          <a:xfrm>
            <a:off x="4262907"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68" name="Tijdelijke aanduiding voor tekst 45">
            <a:extLst>
              <a:ext uri="{FF2B5EF4-FFF2-40B4-BE49-F238E27FC236}">
                <a16:creationId xmlns:a16="http://schemas.microsoft.com/office/drawing/2014/main" id="{7068848E-2B9A-4A3C-9C24-0F2D0337F6E2}"/>
              </a:ext>
            </a:extLst>
          </p:cNvPr>
          <p:cNvSpPr>
            <a:spLocks noGrp="1"/>
          </p:cNvSpPr>
          <p:nvPr>
            <p:ph type="body" sz="quarter" idx="16"/>
          </p:nvPr>
        </p:nvSpPr>
        <p:spPr>
          <a:xfrm>
            <a:off x="6201714"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75" name="Tijdelijke aanduiding voor tekst 45">
            <a:extLst>
              <a:ext uri="{FF2B5EF4-FFF2-40B4-BE49-F238E27FC236}">
                <a16:creationId xmlns:a16="http://schemas.microsoft.com/office/drawing/2014/main" id="{7529B82B-83D3-456E-9C19-E574EFB9AFFC}"/>
              </a:ext>
            </a:extLst>
          </p:cNvPr>
          <p:cNvSpPr>
            <a:spLocks noGrp="1"/>
          </p:cNvSpPr>
          <p:nvPr>
            <p:ph type="body" sz="quarter" idx="18"/>
          </p:nvPr>
        </p:nvSpPr>
        <p:spPr>
          <a:xfrm>
            <a:off x="8140521"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4" name="Tijdelijke aanduiding voor tekst 3">
            <a:extLst>
              <a:ext uri="{FF2B5EF4-FFF2-40B4-BE49-F238E27FC236}">
                <a16:creationId xmlns:a16="http://schemas.microsoft.com/office/drawing/2014/main" id="{A693DAF7-2BBD-4A7D-B8A0-953BDE64B305}"/>
              </a:ext>
            </a:extLst>
          </p:cNvPr>
          <p:cNvSpPr>
            <a:spLocks noGrp="1"/>
          </p:cNvSpPr>
          <p:nvPr>
            <p:ph type="body" sz="quarter" idx="23"/>
          </p:nvPr>
        </p:nvSpPr>
        <p:spPr>
          <a:xfrm>
            <a:off x="190931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
        <p:nvSpPr>
          <p:cNvPr id="27" name="Tijdelijke aanduiding voor tekst 3">
            <a:extLst>
              <a:ext uri="{FF2B5EF4-FFF2-40B4-BE49-F238E27FC236}">
                <a16:creationId xmlns:a16="http://schemas.microsoft.com/office/drawing/2014/main" id="{56631B42-F92F-4E86-A57C-DD5D729D3A17}"/>
              </a:ext>
            </a:extLst>
          </p:cNvPr>
          <p:cNvSpPr>
            <a:spLocks noGrp="1"/>
          </p:cNvSpPr>
          <p:nvPr>
            <p:ph type="body" sz="quarter" idx="24"/>
          </p:nvPr>
        </p:nvSpPr>
        <p:spPr>
          <a:xfrm>
            <a:off x="3848715"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
        <p:nvSpPr>
          <p:cNvPr id="28" name="Tijdelijke aanduiding voor tekst 3">
            <a:extLst>
              <a:ext uri="{FF2B5EF4-FFF2-40B4-BE49-F238E27FC236}">
                <a16:creationId xmlns:a16="http://schemas.microsoft.com/office/drawing/2014/main" id="{6577803C-6E5D-42D0-967B-3CAD9FB083A8}"/>
              </a:ext>
            </a:extLst>
          </p:cNvPr>
          <p:cNvSpPr>
            <a:spLocks noGrp="1"/>
          </p:cNvSpPr>
          <p:nvPr>
            <p:ph type="body" sz="quarter" idx="25"/>
          </p:nvPr>
        </p:nvSpPr>
        <p:spPr>
          <a:xfrm>
            <a:off x="5788117"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
        <p:nvSpPr>
          <p:cNvPr id="29" name="Tijdelijke aanduiding voor tekst 3">
            <a:extLst>
              <a:ext uri="{FF2B5EF4-FFF2-40B4-BE49-F238E27FC236}">
                <a16:creationId xmlns:a16="http://schemas.microsoft.com/office/drawing/2014/main" id="{A4B9E7AF-A445-439B-986E-1E3878BC133A}"/>
              </a:ext>
            </a:extLst>
          </p:cNvPr>
          <p:cNvSpPr>
            <a:spLocks noGrp="1"/>
          </p:cNvSpPr>
          <p:nvPr>
            <p:ph type="body" sz="quarter" idx="26"/>
          </p:nvPr>
        </p:nvSpPr>
        <p:spPr>
          <a:xfrm>
            <a:off x="7727519"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
        <p:nvSpPr>
          <p:cNvPr id="18" name="Tijdelijke aanduiding voor tekst 45">
            <a:extLst>
              <a:ext uri="{FF2B5EF4-FFF2-40B4-BE49-F238E27FC236}">
                <a16:creationId xmlns:a16="http://schemas.microsoft.com/office/drawing/2014/main" id="{CDC7F973-1215-4136-9B1D-BCAD78C25A82}"/>
              </a:ext>
            </a:extLst>
          </p:cNvPr>
          <p:cNvSpPr>
            <a:spLocks noGrp="1"/>
          </p:cNvSpPr>
          <p:nvPr>
            <p:ph type="body" sz="quarter" idx="28"/>
          </p:nvPr>
        </p:nvSpPr>
        <p:spPr>
          <a:xfrm>
            <a:off x="10079326" y="2181356"/>
            <a:ext cx="1723267" cy="1311809"/>
          </a:xfrm>
          <a:custGeom>
            <a:avLst/>
            <a:gdLst>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1311809 h 1311809"/>
              <a:gd name="connsiteX4" fmla="*/ 0 w 1979613"/>
              <a:gd name="connsiteY4" fmla="*/ 1311809 h 1311809"/>
              <a:gd name="connsiteX5" fmla="*/ 0 w 1979613"/>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9613 w 1979613"/>
              <a:gd name="connsiteY3" fmla="*/ 610060 h 1311809"/>
              <a:gd name="connsiteX4" fmla="*/ 0 w 1979613"/>
              <a:gd name="connsiteY4" fmla="*/ 1311809 h 1311809"/>
              <a:gd name="connsiteX5" fmla="*/ 0 w 1979613"/>
              <a:gd name="connsiteY5" fmla="*/ 0 h 1311809"/>
              <a:gd name="connsiteX0" fmla="*/ 0 w 1990246"/>
              <a:gd name="connsiteY0" fmla="*/ 0 h 1311809"/>
              <a:gd name="connsiteX1" fmla="*/ 1979613 w 1990246"/>
              <a:gd name="connsiteY1" fmla="*/ 0 h 1311809"/>
              <a:gd name="connsiteX2" fmla="*/ 1979613 w 1990246"/>
              <a:gd name="connsiteY2" fmla="*/ 0 h 1311809"/>
              <a:gd name="connsiteX3" fmla="*/ 1990246 w 1990246"/>
              <a:gd name="connsiteY3" fmla="*/ 833344 h 1311809"/>
              <a:gd name="connsiteX4" fmla="*/ 0 w 1990246"/>
              <a:gd name="connsiteY4" fmla="*/ 1311809 h 1311809"/>
              <a:gd name="connsiteX5" fmla="*/ 0 w 1990246"/>
              <a:gd name="connsiteY5" fmla="*/ 0 h 1311809"/>
              <a:gd name="connsiteX0" fmla="*/ 0 w 1979613"/>
              <a:gd name="connsiteY0" fmla="*/ 0 h 1311809"/>
              <a:gd name="connsiteX1" fmla="*/ 1979613 w 1979613"/>
              <a:gd name="connsiteY1" fmla="*/ 0 h 1311809"/>
              <a:gd name="connsiteX2" fmla="*/ 1979613 w 1979613"/>
              <a:gd name="connsiteY2" fmla="*/ 0 h 1311809"/>
              <a:gd name="connsiteX3" fmla="*/ 1975685 w 1979613"/>
              <a:gd name="connsiteY3" fmla="*/ 833344 h 1311809"/>
              <a:gd name="connsiteX4" fmla="*/ 0 w 1979613"/>
              <a:gd name="connsiteY4" fmla="*/ 1311809 h 1311809"/>
              <a:gd name="connsiteX5" fmla="*/ 0 w 1979613"/>
              <a:gd name="connsiteY5" fmla="*/ 0 h 1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613" h="1311809">
                <a:moveTo>
                  <a:pt x="0" y="0"/>
                </a:moveTo>
                <a:lnTo>
                  <a:pt x="1979613" y="0"/>
                </a:lnTo>
                <a:lnTo>
                  <a:pt x="1979613" y="0"/>
                </a:lnTo>
                <a:cubicBezTo>
                  <a:pt x="1978304" y="277781"/>
                  <a:pt x="1976994" y="555563"/>
                  <a:pt x="1975685" y="833344"/>
                </a:cubicBezTo>
                <a:lnTo>
                  <a:pt x="0" y="1311809"/>
                </a:lnTo>
                <a:lnTo>
                  <a:pt x="0" y="0"/>
                </a:lnTo>
                <a:close/>
              </a:path>
            </a:pathLst>
          </a:custGeom>
          <a:solidFill>
            <a:schemeClr val="tx2"/>
          </a:solidFill>
        </p:spPr>
        <p:txBody>
          <a:bodyPr/>
          <a:lstStyle>
            <a:lvl1pPr marL="0" indent="0">
              <a:buFont typeface="Arial" panose="020B0604020202020204" pitchFamily="34" charset="0"/>
              <a:buNone/>
              <a:defRPr sz="100">
                <a:noFill/>
              </a:defRPr>
            </a:lvl1pPr>
          </a:lstStyle>
          <a:p>
            <a:pPr lvl="0"/>
            <a:r>
              <a:rPr lang="en-US"/>
              <a:t>Click to edit Master text styles</a:t>
            </a:r>
          </a:p>
        </p:txBody>
      </p:sp>
      <p:sp>
        <p:nvSpPr>
          <p:cNvPr id="19" name="Tijdelijke aanduiding voor tekst 3">
            <a:extLst>
              <a:ext uri="{FF2B5EF4-FFF2-40B4-BE49-F238E27FC236}">
                <a16:creationId xmlns:a16="http://schemas.microsoft.com/office/drawing/2014/main" id="{A53BD620-8384-450D-B278-D558F207D337}"/>
              </a:ext>
            </a:extLst>
          </p:cNvPr>
          <p:cNvSpPr>
            <a:spLocks noGrp="1"/>
          </p:cNvSpPr>
          <p:nvPr>
            <p:ph type="body" sz="quarter" idx="29"/>
          </p:nvPr>
        </p:nvSpPr>
        <p:spPr>
          <a:xfrm>
            <a:off x="9666923" y="4259926"/>
            <a:ext cx="398462" cy="398901"/>
          </a:xfrm>
          <a:blipFill>
            <a:blip r:embed="rId2"/>
            <a:stretch>
              <a:fillRect/>
            </a:stretch>
          </a:blipFill>
        </p:spPr>
        <p:txBody>
          <a:bodyPr/>
          <a:lstStyle>
            <a:lvl1pPr marL="0" indent="0" algn="ctr">
              <a:buFont typeface="Arial" panose="020B0604020202020204" pitchFamily="34" charset="0"/>
              <a:buNone/>
              <a:defRPr sz="100">
                <a:noFill/>
              </a:defRPr>
            </a:lvl1pPr>
          </a:lstStyle>
          <a:p>
            <a:pPr lvl="0"/>
            <a:r>
              <a:rPr lang="en-US"/>
              <a:t>Click to edit Master text styles</a:t>
            </a:r>
          </a:p>
        </p:txBody>
      </p:sp>
    </p:spTree>
    <p:extLst>
      <p:ext uri="{BB962C8B-B14F-4D97-AF65-F5344CB8AC3E}">
        <p14:creationId xmlns:p14="http://schemas.microsoft.com/office/powerpoint/2010/main" val="1299868330"/>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agram_2">
    <p:spTree>
      <p:nvGrpSpPr>
        <p:cNvPr id="1" name=""/>
        <p:cNvGrpSpPr/>
        <p:nvPr/>
      </p:nvGrpSpPr>
      <p:grpSpPr>
        <a:xfrm>
          <a:off x="0" y="0"/>
          <a:ext cx="0" cy="0"/>
          <a:chOff x="0" y="0"/>
          <a:chExt cx="0" cy="0"/>
        </a:xfrm>
      </p:grpSpPr>
      <p:cxnSp>
        <p:nvCxnSpPr>
          <p:cNvPr id="2" name="Rechte verbindingslijn 1">
            <a:extLst>
              <a:ext uri="{FF2B5EF4-FFF2-40B4-BE49-F238E27FC236}">
                <a16:creationId xmlns:a16="http://schemas.microsoft.com/office/drawing/2014/main" id="{4DF08A44-852A-40C4-B7B3-3F02AC43F730}"/>
              </a:ext>
            </a:extLst>
          </p:cNvPr>
          <p:cNvCxnSpPr>
            <a:cxnSpLocks/>
          </p:cNvCxnSpPr>
          <p:nvPr userDrawn="1"/>
        </p:nvCxnSpPr>
        <p:spPr>
          <a:xfrm flipH="1">
            <a:off x="2570672" y="5274468"/>
            <a:ext cx="9034898"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4" name="Vrije vorm: vorm 3">
            <a:extLst>
              <a:ext uri="{FF2B5EF4-FFF2-40B4-BE49-F238E27FC236}">
                <a16:creationId xmlns:a16="http://schemas.microsoft.com/office/drawing/2014/main" id="{A35267B2-EA73-408F-9697-DB8F6E0EAA90}"/>
              </a:ext>
            </a:extLst>
          </p:cNvPr>
          <p:cNvSpPr/>
          <p:nvPr/>
        </p:nvSpPr>
        <p:spPr>
          <a:xfrm>
            <a:off x="0" y="1952625"/>
            <a:ext cx="3315132" cy="4423909"/>
          </a:xfrm>
          <a:custGeom>
            <a:avLst/>
            <a:gdLst>
              <a:gd name="connsiteX0" fmla="*/ 0 w 5155475"/>
              <a:gd name="connsiteY0" fmla="*/ 0 h 6879772"/>
              <a:gd name="connsiteX1" fmla="*/ 2751909 w 5155475"/>
              <a:gd name="connsiteY1" fmla="*/ 0 h 6879772"/>
              <a:gd name="connsiteX2" fmla="*/ 5155475 w 5155475"/>
              <a:gd name="connsiteY2" fmla="*/ 6879772 h 6879772"/>
              <a:gd name="connsiteX3" fmla="*/ 0 w 5155475"/>
              <a:gd name="connsiteY3" fmla="*/ 6879772 h 6879772"/>
              <a:gd name="connsiteX4" fmla="*/ 0 w 5155475"/>
              <a:gd name="connsiteY4" fmla="*/ 0 h 6879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475" h="6879772">
                <a:moveTo>
                  <a:pt x="0" y="0"/>
                </a:moveTo>
                <a:lnTo>
                  <a:pt x="2751909" y="0"/>
                </a:lnTo>
                <a:lnTo>
                  <a:pt x="5155475" y="6879772"/>
                </a:lnTo>
                <a:lnTo>
                  <a:pt x="0" y="6879772"/>
                </a:lnTo>
                <a:lnTo>
                  <a:pt x="0" y="0"/>
                </a:lnTo>
                <a:close/>
              </a:path>
            </a:pathLst>
          </a:custGeom>
          <a:solidFill>
            <a:srgbClr val="FFEB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a:ln>
                <a:noFill/>
              </a:ln>
              <a:solidFill>
                <a:prstClr val="white"/>
              </a:solidFill>
              <a:effectLst/>
              <a:uLnTx/>
              <a:uFillTx/>
              <a:latin typeface="Calibri Light"/>
              <a:ea typeface="+mn-ea"/>
              <a:cs typeface="+mn-cs"/>
            </a:endParaRPr>
          </a:p>
        </p:txBody>
      </p:sp>
      <p:cxnSp>
        <p:nvCxnSpPr>
          <p:cNvPr id="6" name="Rechte verbindingslijn 5">
            <a:extLst>
              <a:ext uri="{FF2B5EF4-FFF2-40B4-BE49-F238E27FC236}">
                <a16:creationId xmlns:a16="http://schemas.microsoft.com/office/drawing/2014/main" id="{D514BC5A-7F4B-484F-A534-62AE2EB86D0D}"/>
              </a:ext>
            </a:extLst>
          </p:cNvPr>
          <p:cNvCxnSpPr>
            <a:cxnSpLocks/>
          </p:cNvCxnSpPr>
          <p:nvPr userDrawn="1"/>
        </p:nvCxnSpPr>
        <p:spPr>
          <a:xfrm flipH="1">
            <a:off x="1940943" y="3059906"/>
            <a:ext cx="9664627"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DDEA84E2-7187-4496-958A-0E90D9C32288}"/>
              </a:ext>
            </a:extLst>
          </p:cNvPr>
          <p:cNvCxnSpPr>
            <a:cxnSpLocks/>
          </p:cNvCxnSpPr>
          <p:nvPr userDrawn="1"/>
        </p:nvCxnSpPr>
        <p:spPr>
          <a:xfrm flipH="1">
            <a:off x="2380891" y="4167187"/>
            <a:ext cx="9224680" cy="0"/>
          </a:xfrm>
          <a:prstGeom prst="line">
            <a:avLst/>
          </a:prstGeom>
          <a:ln w="12700">
            <a:solidFill>
              <a:srgbClr val="FFEB00"/>
            </a:solidFill>
          </a:ln>
        </p:spPr>
        <p:style>
          <a:lnRef idx="1">
            <a:schemeClr val="accent1"/>
          </a:lnRef>
          <a:fillRef idx="0">
            <a:schemeClr val="accent1"/>
          </a:fillRef>
          <a:effectRef idx="0">
            <a:schemeClr val="accent1"/>
          </a:effectRef>
          <a:fontRef idx="minor">
            <a:schemeClr val="tx1"/>
          </a:fontRef>
        </p:style>
      </p:cxnSp>
      <p:sp>
        <p:nvSpPr>
          <p:cNvPr id="16" name="Titel 2">
            <a:extLst>
              <a:ext uri="{FF2B5EF4-FFF2-40B4-BE49-F238E27FC236}">
                <a16:creationId xmlns:a16="http://schemas.microsoft.com/office/drawing/2014/main" id="{D297F54C-C9F7-464E-AEF1-A51A8F5FC6D1}"/>
              </a:ext>
            </a:extLst>
          </p:cNvPr>
          <p:cNvSpPr>
            <a:spLocks noGrp="1"/>
          </p:cNvSpPr>
          <p:nvPr>
            <p:ph type="title" hasCustomPrompt="1"/>
          </p:nvPr>
        </p:nvSpPr>
        <p:spPr>
          <a:xfrm>
            <a:off x="371475" y="425302"/>
            <a:ext cx="11449050" cy="1215958"/>
          </a:xfrm>
        </p:spPr>
        <p:txBody>
          <a:bodyPr/>
          <a:lstStyle>
            <a:lvl1pPr>
              <a:defRPr/>
            </a:lvl1pPr>
          </a:lstStyle>
          <a:p>
            <a:r>
              <a:rPr lang="nl-NL"/>
              <a:t>Dit is een diagramslide om een idee toe te lichten, klik om de titel te bewerken</a:t>
            </a:r>
            <a:endParaRPr lang="nl-BE"/>
          </a:p>
        </p:txBody>
      </p:sp>
      <p:sp>
        <p:nvSpPr>
          <p:cNvPr id="26" name="Tijdelijke aanduiding voor tekst 17">
            <a:extLst>
              <a:ext uri="{FF2B5EF4-FFF2-40B4-BE49-F238E27FC236}">
                <a16:creationId xmlns:a16="http://schemas.microsoft.com/office/drawing/2014/main" id="{ECD1362A-505D-4AF3-9345-2D88FE7DAA35}"/>
              </a:ext>
            </a:extLst>
          </p:cNvPr>
          <p:cNvSpPr>
            <a:spLocks noGrp="1"/>
          </p:cNvSpPr>
          <p:nvPr>
            <p:ph type="body" sz="quarter" idx="20"/>
          </p:nvPr>
        </p:nvSpPr>
        <p:spPr>
          <a:xfrm>
            <a:off x="4224702" y="1992787"/>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en-US"/>
              <a:t>Click to edit Master text styles</a:t>
            </a:r>
          </a:p>
        </p:txBody>
      </p:sp>
      <p:sp>
        <p:nvSpPr>
          <p:cNvPr id="27" name="Tijdelijke aanduiding voor afbeelding 3">
            <a:extLst>
              <a:ext uri="{FF2B5EF4-FFF2-40B4-BE49-F238E27FC236}">
                <a16:creationId xmlns:a16="http://schemas.microsoft.com/office/drawing/2014/main" id="{4683C165-2D5D-4E25-8A8A-DE593EC621F5}"/>
              </a:ext>
            </a:extLst>
          </p:cNvPr>
          <p:cNvSpPr>
            <a:spLocks noGrp="1"/>
          </p:cNvSpPr>
          <p:nvPr>
            <p:ph type="pic" sz="quarter" idx="22" hasCustomPrompt="1"/>
          </p:nvPr>
        </p:nvSpPr>
        <p:spPr>
          <a:xfrm>
            <a:off x="3408630" y="215254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8" name="Tijdelijke aanduiding voor afbeelding 3">
            <a:extLst>
              <a:ext uri="{FF2B5EF4-FFF2-40B4-BE49-F238E27FC236}">
                <a16:creationId xmlns:a16="http://schemas.microsoft.com/office/drawing/2014/main" id="{985387BB-2C26-4383-AD25-150E83B34CD9}"/>
              </a:ext>
            </a:extLst>
          </p:cNvPr>
          <p:cNvSpPr>
            <a:spLocks noGrp="1"/>
          </p:cNvSpPr>
          <p:nvPr>
            <p:ph type="pic" sz="quarter" idx="23" hasCustomPrompt="1"/>
          </p:nvPr>
        </p:nvSpPr>
        <p:spPr>
          <a:xfrm>
            <a:off x="3408630" y="325982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29" name="Tijdelijke aanduiding voor afbeelding 3">
            <a:extLst>
              <a:ext uri="{FF2B5EF4-FFF2-40B4-BE49-F238E27FC236}">
                <a16:creationId xmlns:a16="http://schemas.microsoft.com/office/drawing/2014/main" id="{43245A56-AAAB-4777-8A58-381E85CBA3BF}"/>
              </a:ext>
            </a:extLst>
          </p:cNvPr>
          <p:cNvSpPr>
            <a:spLocks noGrp="1"/>
          </p:cNvSpPr>
          <p:nvPr>
            <p:ph type="pic" sz="quarter" idx="24" hasCustomPrompt="1"/>
          </p:nvPr>
        </p:nvSpPr>
        <p:spPr>
          <a:xfrm>
            <a:off x="3408630" y="4367106"/>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0" name="Tijdelijke aanduiding voor afbeelding 3">
            <a:extLst>
              <a:ext uri="{FF2B5EF4-FFF2-40B4-BE49-F238E27FC236}">
                <a16:creationId xmlns:a16="http://schemas.microsoft.com/office/drawing/2014/main" id="{BB75A8E2-DA2E-4257-8148-736CB012013B}"/>
              </a:ext>
            </a:extLst>
          </p:cNvPr>
          <p:cNvSpPr>
            <a:spLocks noGrp="1"/>
          </p:cNvSpPr>
          <p:nvPr>
            <p:ph type="pic" sz="quarter" idx="25" hasCustomPrompt="1"/>
          </p:nvPr>
        </p:nvSpPr>
        <p:spPr>
          <a:xfrm>
            <a:off x="3408630" y="5459258"/>
            <a:ext cx="722573" cy="722573"/>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tekst 17">
            <a:extLst>
              <a:ext uri="{FF2B5EF4-FFF2-40B4-BE49-F238E27FC236}">
                <a16:creationId xmlns:a16="http://schemas.microsoft.com/office/drawing/2014/main" id="{1DB854DC-5E19-4387-A992-867134CFE761}"/>
              </a:ext>
            </a:extLst>
          </p:cNvPr>
          <p:cNvSpPr>
            <a:spLocks noGrp="1"/>
          </p:cNvSpPr>
          <p:nvPr>
            <p:ph type="body" sz="quarter" idx="26"/>
          </p:nvPr>
        </p:nvSpPr>
        <p:spPr>
          <a:xfrm>
            <a:off x="4224702" y="313374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en-US"/>
              <a:t>Click to edit Master text styles</a:t>
            </a:r>
          </a:p>
        </p:txBody>
      </p:sp>
      <p:sp>
        <p:nvSpPr>
          <p:cNvPr id="32" name="Tijdelijke aanduiding voor tekst 17">
            <a:extLst>
              <a:ext uri="{FF2B5EF4-FFF2-40B4-BE49-F238E27FC236}">
                <a16:creationId xmlns:a16="http://schemas.microsoft.com/office/drawing/2014/main" id="{AA2A20D3-115B-45F5-83A1-5A6D556285EE}"/>
              </a:ext>
            </a:extLst>
          </p:cNvPr>
          <p:cNvSpPr>
            <a:spLocks noGrp="1"/>
          </p:cNvSpPr>
          <p:nvPr>
            <p:ph type="body" sz="quarter" idx="27"/>
          </p:nvPr>
        </p:nvSpPr>
        <p:spPr>
          <a:xfrm>
            <a:off x="4224702" y="424102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en-US"/>
              <a:t>Click to edit Master text styles</a:t>
            </a:r>
          </a:p>
        </p:txBody>
      </p:sp>
      <p:sp>
        <p:nvSpPr>
          <p:cNvPr id="33" name="Tijdelijke aanduiding voor tekst 17">
            <a:extLst>
              <a:ext uri="{FF2B5EF4-FFF2-40B4-BE49-F238E27FC236}">
                <a16:creationId xmlns:a16="http://schemas.microsoft.com/office/drawing/2014/main" id="{FF3478C0-ACD0-46E7-9C5F-E92473C0A427}"/>
              </a:ext>
            </a:extLst>
          </p:cNvPr>
          <p:cNvSpPr>
            <a:spLocks noGrp="1"/>
          </p:cNvSpPr>
          <p:nvPr>
            <p:ph type="body" sz="quarter" idx="28"/>
          </p:nvPr>
        </p:nvSpPr>
        <p:spPr>
          <a:xfrm>
            <a:off x="4224702" y="5336509"/>
            <a:ext cx="7380868" cy="974725"/>
          </a:xfrm>
        </p:spPr>
        <p:txBody>
          <a:bodyPr anchor="ctr"/>
          <a:lstStyle>
            <a:lvl1pPr marL="0" indent="0">
              <a:buFont typeface="Arial" panose="020B0604020202020204" pitchFamily="34" charset="0"/>
              <a:buNone/>
              <a:defRPr sz="1800"/>
            </a:lvl1pPr>
            <a:lvl2pPr marL="288000" indent="0">
              <a:buFont typeface="Arial" panose="020B0604020202020204" pitchFamily="34" charset="0"/>
              <a:buNone/>
              <a:defRPr/>
            </a:lvl2pPr>
            <a:lvl3pPr marL="576000" indent="0">
              <a:buFont typeface="Arial" panose="020B0604020202020204" pitchFamily="34" charset="0"/>
              <a:buNone/>
              <a:defRPr/>
            </a:lvl3pPr>
            <a:lvl4pPr marL="864000" indent="0">
              <a:buFont typeface="Arial" panose="020B0604020202020204" pitchFamily="34" charset="0"/>
              <a:buNone/>
              <a:defRPr/>
            </a:lvl4pPr>
            <a:lvl5pPr marL="1152000" indent="0">
              <a:buFont typeface="Arial" panose="020B0604020202020204" pitchFamily="34" charset="0"/>
              <a:buNone/>
              <a:defRPr/>
            </a:lvl5pPr>
          </a:lstStyle>
          <a:p>
            <a:pPr lvl="0"/>
            <a:r>
              <a:rPr lang="en-US"/>
              <a:t>Click to edit Master text styles</a:t>
            </a:r>
          </a:p>
        </p:txBody>
      </p:sp>
      <p:pic>
        <p:nvPicPr>
          <p:cNvPr id="15" name="Graphic 11">
            <a:extLst>
              <a:ext uri="{FF2B5EF4-FFF2-40B4-BE49-F238E27FC236}">
                <a16:creationId xmlns:a16="http://schemas.microsoft.com/office/drawing/2014/main" id="{02B0B2B6-DF7A-4F31-A98F-3DFE663AFC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7" name="Afbeelding 16">
            <a:extLst>
              <a:ext uri="{FF2B5EF4-FFF2-40B4-BE49-F238E27FC236}">
                <a16:creationId xmlns:a16="http://schemas.microsoft.com/office/drawing/2014/main" id="{6A81D1C8-1366-49B5-974B-3D698168DF5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25" name="Groep 124">
            <a:extLst>
              <a:ext uri="{FF2B5EF4-FFF2-40B4-BE49-F238E27FC236}">
                <a16:creationId xmlns:a16="http://schemas.microsoft.com/office/drawing/2014/main" id="{53AD3380-E565-4911-992A-DCB26814EE22}"/>
              </a:ext>
            </a:extLst>
          </p:cNvPr>
          <p:cNvGrpSpPr/>
          <p:nvPr userDrawn="1"/>
        </p:nvGrpSpPr>
        <p:grpSpPr>
          <a:xfrm>
            <a:off x="-6865737" y="267572"/>
            <a:ext cx="3385298" cy="3438922"/>
            <a:chOff x="-3549710" y="1276353"/>
            <a:chExt cx="3385298" cy="3438922"/>
          </a:xfrm>
        </p:grpSpPr>
        <p:grpSp>
          <p:nvGrpSpPr>
            <p:cNvPr id="126" name="Groep 125">
              <a:extLst>
                <a:ext uri="{FF2B5EF4-FFF2-40B4-BE49-F238E27FC236}">
                  <a16:creationId xmlns:a16="http://schemas.microsoft.com/office/drawing/2014/main" id="{895FE37E-AC19-4E71-A86D-9551511C9299}"/>
                </a:ext>
              </a:extLst>
            </p:cNvPr>
            <p:cNvGrpSpPr/>
            <p:nvPr userDrawn="1"/>
          </p:nvGrpSpPr>
          <p:grpSpPr>
            <a:xfrm>
              <a:off x="-3549709" y="1276353"/>
              <a:ext cx="3385297" cy="2604244"/>
              <a:chOff x="-3549709" y="1276351"/>
              <a:chExt cx="3385297" cy="2604244"/>
            </a:xfrm>
          </p:grpSpPr>
          <p:sp>
            <p:nvSpPr>
              <p:cNvPr id="129" name="Rechthoek 128">
                <a:extLst>
                  <a:ext uri="{FF2B5EF4-FFF2-40B4-BE49-F238E27FC236}">
                    <a16:creationId xmlns:a16="http://schemas.microsoft.com/office/drawing/2014/main" id="{8948FCD9-59B3-42F1-A627-8CC0E42461CA}"/>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30" name="Textfield placeholder">
                <a:extLst>
                  <a:ext uri="{FF2B5EF4-FFF2-40B4-BE49-F238E27FC236}">
                    <a16:creationId xmlns:a16="http://schemas.microsoft.com/office/drawing/2014/main" id="{FEFB4F8A-1F9E-4E89-B62C-4E2961FD27F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31" name="Textfield placeholder">
                <a:extLst>
                  <a:ext uri="{FF2B5EF4-FFF2-40B4-BE49-F238E27FC236}">
                    <a16:creationId xmlns:a16="http://schemas.microsoft.com/office/drawing/2014/main" id="{5B410CF5-CAC9-40B9-8FA7-C248C4B4288F}"/>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2" name="Rechte verbindingslijn 131">
                <a:extLst>
                  <a:ext uri="{FF2B5EF4-FFF2-40B4-BE49-F238E27FC236}">
                    <a16:creationId xmlns:a16="http://schemas.microsoft.com/office/drawing/2014/main" id="{96EAE927-5140-449C-A6D8-42C5E69E64E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33" name="Rechthoek 132">
                <a:extLst>
                  <a:ext uri="{FF2B5EF4-FFF2-40B4-BE49-F238E27FC236}">
                    <a16:creationId xmlns:a16="http://schemas.microsoft.com/office/drawing/2014/main" id="{5327AEC7-5F85-46A2-B847-37785141072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34" name="Picture 2">
                <a:extLst>
                  <a:ext uri="{FF2B5EF4-FFF2-40B4-BE49-F238E27FC236}">
                    <a16:creationId xmlns:a16="http://schemas.microsoft.com/office/drawing/2014/main" id="{B596AB43-21C0-4903-B164-5F0AF1DD1E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a:extLst>
                  <a:ext uri="{FF2B5EF4-FFF2-40B4-BE49-F238E27FC236}">
                    <a16:creationId xmlns:a16="http://schemas.microsoft.com/office/drawing/2014/main" id="{1CA8EFB8-9620-42A9-B563-E7B4B0C7B7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Rechthoek 135">
                <a:extLst>
                  <a:ext uri="{FF2B5EF4-FFF2-40B4-BE49-F238E27FC236}">
                    <a16:creationId xmlns:a16="http://schemas.microsoft.com/office/drawing/2014/main" id="{CE291DA7-FEB2-476F-88E1-993CBC15FAC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Rechthoek 136">
                <a:extLst>
                  <a:ext uri="{FF2B5EF4-FFF2-40B4-BE49-F238E27FC236}">
                    <a16:creationId xmlns:a16="http://schemas.microsoft.com/office/drawing/2014/main" id="{6BA35104-3D95-49A1-8676-F23FC3CA171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8" name="Rechthoek 137">
                <a:extLst>
                  <a:ext uri="{FF2B5EF4-FFF2-40B4-BE49-F238E27FC236}">
                    <a16:creationId xmlns:a16="http://schemas.microsoft.com/office/drawing/2014/main" id="{0030644C-FDDC-4FF8-B3F6-D56A02194260}"/>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9" name="Rechthoek 138">
                <a:extLst>
                  <a:ext uri="{FF2B5EF4-FFF2-40B4-BE49-F238E27FC236}">
                    <a16:creationId xmlns:a16="http://schemas.microsoft.com/office/drawing/2014/main" id="{66A020BF-D7C2-4317-9EBD-22540B009E6C}"/>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0" name="Rechthoek 139">
                <a:extLst>
                  <a:ext uri="{FF2B5EF4-FFF2-40B4-BE49-F238E27FC236}">
                    <a16:creationId xmlns:a16="http://schemas.microsoft.com/office/drawing/2014/main" id="{465AD5BB-CC22-4FD1-B5BE-D1915B082A1E}"/>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41" name="Groep 140">
                <a:extLst>
                  <a:ext uri="{FF2B5EF4-FFF2-40B4-BE49-F238E27FC236}">
                    <a16:creationId xmlns:a16="http://schemas.microsoft.com/office/drawing/2014/main" id="{C1F7ED98-4D89-4A8D-8599-CC1B58C90990}"/>
                  </a:ext>
                </a:extLst>
              </p:cNvPr>
              <p:cNvGrpSpPr/>
              <p:nvPr/>
            </p:nvGrpSpPr>
            <p:grpSpPr>
              <a:xfrm>
                <a:off x="-3226194" y="2414273"/>
                <a:ext cx="60967" cy="103132"/>
                <a:chOff x="-2796392" y="1123442"/>
                <a:chExt cx="120832" cy="104889"/>
              </a:xfrm>
            </p:grpSpPr>
            <p:sp>
              <p:nvSpPr>
                <p:cNvPr id="181" name="Rechthoek 180">
                  <a:extLst>
                    <a:ext uri="{FF2B5EF4-FFF2-40B4-BE49-F238E27FC236}">
                      <a16:creationId xmlns:a16="http://schemas.microsoft.com/office/drawing/2014/main" id="{1431651F-F548-4A08-9591-FEE4EA077B1B}"/>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2" name="Rechthoek 181">
                  <a:extLst>
                    <a:ext uri="{FF2B5EF4-FFF2-40B4-BE49-F238E27FC236}">
                      <a16:creationId xmlns:a16="http://schemas.microsoft.com/office/drawing/2014/main" id="{44941DB3-53D6-4FEC-863B-294B69823A9E}"/>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3" name="Rechthoek 182">
                  <a:extLst>
                    <a:ext uri="{FF2B5EF4-FFF2-40B4-BE49-F238E27FC236}">
                      <a16:creationId xmlns:a16="http://schemas.microsoft.com/office/drawing/2014/main" id="{C3BE6F22-6189-461E-9D93-5DDBC694E7A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4" name="Rechthoek 183">
                  <a:extLst>
                    <a:ext uri="{FF2B5EF4-FFF2-40B4-BE49-F238E27FC236}">
                      <a16:creationId xmlns:a16="http://schemas.microsoft.com/office/drawing/2014/main" id="{3CC86B6E-D28C-4082-9513-5DD2816DBF7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5" name="Rechthoek 184">
                  <a:extLst>
                    <a:ext uri="{FF2B5EF4-FFF2-40B4-BE49-F238E27FC236}">
                      <a16:creationId xmlns:a16="http://schemas.microsoft.com/office/drawing/2014/main" id="{CF6E7984-6F45-42FB-9F82-98E448249174}"/>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42" name="Groep 141">
                <a:extLst>
                  <a:ext uri="{FF2B5EF4-FFF2-40B4-BE49-F238E27FC236}">
                    <a16:creationId xmlns:a16="http://schemas.microsoft.com/office/drawing/2014/main" id="{82F2A3ED-21E7-42F9-8B5D-72D277077437}"/>
                  </a:ext>
                </a:extLst>
              </p:cNvPr>
              <p:cNvGrpSpPr/>
              <p:nvPr/>
            </p:nvGrpSpPr>
            <p:grpSpPr>
              <a:xfrm>
                <a:off x="-3155473" y="2414273"/>
                <a:ext cx="60967" cy="103132"/>
                <a:chOff x="-2796392" y="1123442"/>
                <a:chExt cx="120832" cy="104889"/>
              </a:xfrm>
            </p:grpSpPr>
            <p:sp>
              <p:nvSpPr>
                <p:cNvPr id="176" name="Rechthoek 175">
                  <a:extLst>
                    <a:ext uri="{FF2B5EF4-FFF2-40B4-BE49-F238E27FC236}">
                      <a16:creationId xmlns:a16="http://schemas.microsoft.com/office/drawing/2014/main" id="{6A49CDBE-D64C-4947-A189-D1764925C14E}"/>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7" name="Rechthoek 176">
                  <a:extLst>
                    <a:ext uri="{FF2B5EF4-FFF2-40B4-BE49-F238E27FC236}">
                      <a16:creationId xmlns:a16="http://schemas.microsoft.com/office/drawing/2014/main" id="{B0BC5D3D-E6D6-4C50-AE9D-2DA3438B6596}"/>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8" name="Rechthoek 177">
                  <a:extLst>
                    <a:ext uri="{FF2B5EF4-FFF2-40B4-BE49-F238E27FC236}">
                      <a16:creationId xmlns:a16="http://schemas.microsoft.com/office/drawing/2014/main" id="{6D8D45D1-F5B2-4FC6-8117-4D4E13D7615C}"/>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9" name="Rechthoek 178">
                  <a:extLst>
                    <a:ext uri="{FF2B5EF4-FFF2-40B4-BE49-F238E27FC236}">
                      <a16:creationId xmlns:a16="http://schemas.microsoft.com/office/drawing/2014/main" id="{6E3258FF-5BF8-477E-B2DA-1E3F1F496DCD}"/>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0" name="Rechthoek 179">
                  <a:extLst>
                    <a:ext uri="{FF2B5EF4-FFF2-40B4-BE49-F238E27FC236}">
                      <a16:creationId xmlns:a16="http://schemas.microsoft.com/office/drawing/2014/main" id="{82472276-FEB2-4357-87CD-EC665C39F7F2}"/>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43" name="Afgeronde rechthoek 69">
                <a:extLst>
                  <a:ext uri="{FF2B5EF4-FFF2-40B4-BE49-F238E27FC236}">
                    <a16:creationId xmlns:a16="http://schemas.microsoft.com/office/drawing/2014/main" id="{6466B489-27F4-4B33-B633-BB0BB7FBDA9F}"/>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4" name="Rechthoek 143">
                <a:extLst>
                  <a:ext uri="{FF2B5EF4-FFF2-40B4-BE49-F238E27FC236}">
                    <a16:creationId xmlns:a16="http://schemas.microsoft.com/office/drawing/2014/main" id="{4FD89CDE-8006-423A-94BC-3A6429CF0A20}"/>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5" name="Rechthoek 144">
                <a:extLst>
                  <a:ext uri="{FF2B5EF4-FFF2-40B4-BE49-F238E27FC236}">
                    <a16:creationId xmlns:a16="http://schemas.microsoft.com/office/drawing/2014/main" id="{C9D4039B-8B91-49BE-A922-EF6DDE8DFF39}"/>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6" name="Rechthoek 145">
                <a:extLst>
                  <a:ext uri="{FF2B5EF4-FFF2-40B4-BE49-F238E27FC236}">
                    <a16:creationId xmlns:a16="http://schemas.microsoft.com/office/drawing/2014/main" id="{EA0204BD-68AD-4F48-B5A4-294278D6B678}"/>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DDE376A4-68CA-4C25-9C43-75CF618777D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0F016335-565C-4331-9946-A59DCEB2EE5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6EEE842D-CA00-46CC-B058-4534A1A51EAE}"/>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A7EBAAC0-2873-47FE-9718-7685ED53F64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3EE94747-4711-4CCB-932E-170D573929C2}"/>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240613B2-E6C2-4827-9747-C39F0E4479B0}"/>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2DCA393C-970C-42C0-B668-3915278D0BB1}"/>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Vrije vorm 81">
                <a:extLst>
                  <a:ext uri="{FF2B5EF4-FFF2-40B4-BE49-F238E27FC236}">
                    <a16:creationId xmlns:a16="http://schemas.microsoft.com/office/drawing/2014/main" id="{D2741F07-B73A-4745-A0B5-84C48FFE213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55" name="Rechte verbindingslijn 154">
                <a:extLst>
                  <a:ext uri="{FF2B5EF4-FFF2-40B4-BE49-F238E27FC236}">
                    <a16:creationId xmlns:a16="http://schemas.microsoft.com/office/drawing/2014/main" id="{8ED97EDB-E82B-4DDE-8AEB-C529D69820D4}"/>
                  </a:ext>
                </a:extLst>
              </p:cNvPr>
              <p:cNvCxnSpPr>
                <a:cxnSpLocks/>
                <a:stCxn id="135" idx="2"/>
                <a:endCxn id="143"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1355E7E5-2076-4AAC-AA7E-14849295E390}"/>
                  </a:ext>
                </a:extLst>
              </p:cNvPr>
              <p:cNvCxnSpPr>
                <a:cxnSpLocks/>
                <a:stCxn id="134"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57" name="Textfield placeholder">
                <a:extLst>
                  <a:ext uri="{FF2B5EF4-FFF2-40B4-BE49-F238E27FC236}">
                    <a16:creationId xmlns:a16="http://schemas.microsoft.com/office/drawing/2014/main" id="{F3B6A836-6E4D-4E41-9623-7C65F27B89FC}"/>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58" name="Textfield placeholder">
                <a:extLst>
                  <a:ext uri="{FF2B5EF4-FFF2-40B4-BE49-F238E27FC236}">
                    <a16:creationId xmlns:a16="http://schemas.microsoft.com/office/drawing/2014/main" id="{08C16106-C4B5-4ECD-B82A-055C583B292C}"/>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59" name="Textfield placeholder">
                <a:extLst>
                  <a:ext uri="{FF2B5EF4-FFF2-40B4-BE49-F238E27FC236}">
                    <a16:creationId xmlns:a16="http://schemas.microsoft.com/office/drawing/2014/main" id="{68000817-974D-47C9-8BD9-916B9F8B042D}"/>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60" name="Afgeronde rechthoek 67">
                <a:extLst>
                  <a:ext uri="{FF2B5EF4-FFF2-40B4-BE49-F238E27FC236}">
                    <a16:creationId xmlns:a16="http://schemas.microsoft.com/office/drawing/2014/main" id="{9F3F39AE-2FA9-4DC4-9C76-40A0794C7339}"/>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1" name="Vrije vorm 68">
                <a:extLst>
                  <a:ext uri="{FF2B5EF4-FFF2-40B4-BE49-F238E27FC236}">
                    <a16:creationId xmlns:a16="http://schemas.microsoft.com/office/drawing/2014/main" id="{9674D148-6724-402D-9D9E-BAAF73B187E7}"/>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62" name="Rechte verbindingslijn 161">
                <a:extLst>
                  <a:ext uri="{FF2B5EF4-FFF2-40B4-BE49-F238E27FC236}">
                    <a16:creationId xmlns:a16="http://schemas.microsoft.com/office/drawing/2014/main" id="{282DB56C-05A6-46D2-9775-1AD7DE2512F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36832B2E-59E5-47F8-A78F-0FCA0CB6DB62}"/>
                  </a:ext>
                </a:extLst>
              </p:cNvPr>
              <p:cNvGrpSpPr/>
              <p:nvPr userDrawn="1"/>
            </p:nvGrpSpPr>
            <p:grpSpPr>
              <a:xfrm flipH="1">
                <a:off x="-2613177" y="1836300"/>
                <a:ext cx="313472" cy="324076"/>
                <a:chOff x="-2613177" y="1836300"/>
                <a:chExt cx="313472" cy="324076"/>
              </a:xfrm>
            </p:grpSpPr>
            <p:sp>
              <p:nvSpPr>
                <p:cNvPr id="164" name="Afgeronde rechthoek 69">
                  <a:extLst>
                    <a:ext uri="{FF2B5EF4-FFF2-40B4-BE49-F238E27FC236}">
                      <a16:creationId xmlns:a16="http://schemas.microsoft.com/office/drawing/2014/main" id="{DEAFF403-9E61-4688-B3A6-4D9E76652CE6}"/>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3EA23B44-80DE-4AFA-9CC4-4F083F459726}"/>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17F088C8-DFE4-4663-8A79-32D693882D29}"/>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28BE994-EB07-472F-B6CB-2A0FC091B3C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94DA2248-CAF0-40B2-9C6C-DF2D4D882D5A}"/>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9" name="Rechthoek 168">
                  <a:extLst>
                    <a:ext uri="{FF2B5EF4-FFF2-40B4-BE49-F238E27FC236}">
                      <a16:creationId xmlns:a16="http://schemas.microsoft.com/office/drawing/2014/main" id="{171FBC85-9C22-49F3-86C8-D850739DCD9C}"/>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0" name="Rechthoek 169">
                  <a:extLst>
                    <a:ext uri="{FF2B5EF4-FFF2-40B4-BE49-F238E27FC236}">
                      <a16:creationId xmlns:a16="http://schemas.microsoft.com/office/drawing/2014/main" id="{E0B2A9FB-33F4-465F-BBC6-80E55AAAB0FA}"/>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1" name="Rechthoek 170">
                  <a:extLst>
                    <a:ext uri="{FF2B5EF4-FFF2-40B4-BE49-F238E27FC236}">
                      <a16:creationId xmlns:a16="http://schemas.microsoft.com/office/drawing/2014/main" id="{4FE8CC12-B43B-4787-9DF8-9D8AFCFEC8CB}"/>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2" name="Rechthoek 171">
                  <a:extLst>
                    <a:ext uri="{FF2B5EF4-FFF2-40B4-BE49-F238E27FC236}">
                      <a16:creationId xmlns:a16="http://schemas.microsoft.com/office/drawing/2014/main" id="{53259344-AB4D-4C58-8EBD-8717853016E2}"/>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3" name="Rechthoek 172">
                  <a:extLst>
                    <a:ext uri="{FF2B5EF4-FFF2-40B4-BE49-F238E27FC236}">
                      <a16:creationId xmlns:a16="http://schemas.microsoft.com/office/drawing/2014/main" id="{D6875FFE-FA43-4858-AAD2-3F623326B1D2}"/>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4" name="Rechthoek 173">
                  <a:extLst>
                    <a:ext uri="{FF2B5EF4-FFF2-40B4-BE49-F238E27FC236}">
                      <a16:creationId xmlns:a16="http://schemas.microsoft.com/office/drawing/2014/main" id="{486C6F5F-C32B-45B3-9707-B4286C181C0D}"/>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75" name="Vrije vorm 81">
                  <a:extLst>
                    <a:ext uri="{FF2B5EF4-FFF2-40B4-BE49-F238E27FC236}">
                      <a16:creationId xmlns:a16="http://schemas.microsoft.com/office/drawing/2014/main" id="{141FCB42-8E39-4E56-A0FA-D3AABF22458A}"/>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27" name="Tijdelijke aanduiding voor tekst 2">
              <a:extLst>
                <a:ext uri="{FF2B5EF4-FFF2-40B4-BE49-F238E27FC236}">
                  <a16:creationId xmlns:a16="http://schemas.microsoft.com/office/drawing/2014/main" id="{0148E091-2FD4-44A5-B63A-205764AD4AB9}"/>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28" name="Tijdelijke aanduiding voor tekst 2">
              <a:extLst>
                <a:ext uri="{FF2B5EF4-FFF2-40B4-BE49-F238E27FC236}">
                  <a16:creationId xmlns:a16="http://schemas.microsoft.com/office/drawing/2014/main" id="{A9323656-4EFC-4E8C-828D-C150286262B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86" name="Groep 185">
            <a:extLst>
              <a:ext uri="{FF2B5EF4-FFF2-40B4-BE49-F238E27FC236}">
                <a16:creationId xmlns:a16="http://schemas.microsoft.com/office/drawing/2014/main" id="{A516C794-AD48-4209-BA28-CE6CE29D3F9A}"/>
              </a:ext>
            </a:extLst>
          </p:cNvPr>
          <p:cNvGrpSpPr/>
          <p:nvPr userDrawn="1"/>
        </p:nvGrpSpPr>
        <p:grpSpPr>
          <a:xfrm>
            <a:off x="-3553318" y="330222"/>
            <a:ext cx="3385296" cy="4365191"/>
            <a:chOff x="-3553318" y="1861361"/>
            <a:chExt cx="3385296" cy="4365191"/>
          </a:xfrm>
        </p:grpSpPr>
        <p:sp>
          <p:nvSpPr>
            <p:cNvPr id="187" name="Rechthoek 186">
              <a:extLst>
                <a:ext uri="{FF2B5EF4-FFF2-40B4-BE49-F238E27FC236}">
                  <a16:creationId xmlns:a16="http://schemas.microsoft.com/office/drawing/2014/main" id="{E6307E88-B6F3-4397-A4BC-E6322587ECA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88" name="Rechte verbindingslijn 187">
              <a:extLst>
                <a:ext uri="{FF2B5EF4-FFF2-40B4-BE49-F238E27FC236}">
                  <a16:creationId xmlns:a16="http://schemas.microsoft.com/office/drawing/2014/main" id="{D2FE1729-4839-4245-975D-CB208E6F3B16}"/>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89" name="Tekstvak 188">
              <a:extLst>
                <a:ext uri="{FF2B5EF4-FFF2-40B4-BE49-F238E27FC236}">
                  <a16:creationId xmlns:a16="http://schemas.microsoft.com/office/drawing/2014/main" id="{6987993E-22B3-44B6-8242-58ECB65E49B6}"/>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90" name="Groep 189">
            <a:extLst>
              <a:ext uri="{FF2B5EF4-FFF2-40B4-BE49-F238E27FC236}">
                <a16:creationId xmlns:a16="http://schemas.microsoft.com/office/drawing/2014/main" id="{0296D21A-2BFC-42BC-8E02-F01DBEB1FBF9}"/>
              </a:ext>
            </a:extLst>
          </p:cNvPr>
          <p:cNvGrpSpPr/>
          <p:nvPr userDrawn="1"/>
        </p:nvGrpSpPr>
        <p:grpSpPr>
          <a:xfrm>
            <a:off x="-7105998" y="3972162"/>
            <a:ext cx="3523487" cy="3209847"/>
            <a:chOff x="-7285957" y="3972162"/>
            <a:chExt cx="3523487" cy="3209847"/>
          </a:xfrm>
        </p:grpSpPr>
        <p:sp>
          <p:nvSpPr>
            <p:cNvPr id="191" name="Rechthoek 190">
              <a:extLst>
                <a:ext uri="{FF2B5EF4-FFF2-40B4-BE49-F238E27FC236}">
                  <a16:creationId xmlns:a16="http://schemas.microsoft.com/office/drawing/2014/main" id="{94EB15F2-1A30-48B4-9895-026C1BDFAB0A}"/>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92" name="Rechte verbindingslijn 191">
              <a:extLst>
                <a:ext uri="{FF2B5EF4-FFF2-40B4-BE49-F238E27FC236}">
                  <a16:creationId xmlns:a16="http://schemas.microsoft.com/office/drawing/2014/main" id="{964070E0-BADC-424A-96EF-083295B85D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93" name="Tekstvak 192">
              <a:extLst>
                <a:ext uri="{FF2B5EF4-FFF2-40B4-BE49-F238E27FC236}">
                  <a16:creationId xmlns:a16="http://schemas.microsoft.com/office/drawing/2014/main" id="{F4803457-D188-425B-8F41-F248F3313775}"/>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94" name="Tekstvak 193">
              <a:extLst>
                <a:ext uri="{FF2B5EF4-FFF2-40B4-BE49-F238E27FC236}">
                  <a16:creationId xmlns:a16="http://schemas.microsoft.com/office/drawing/2014/main" id="{5A2765FA-262B-4A78-8E98-AED4F140969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95" name="Tekstvak 194">
              <a:extLst>
                <a:ext uri="{FF2B5EF4-FFF2-40B4-BE49-F238E27FC236}">
                  <a16:creationId xmlns:a16="http://schemas.microsoft.com/office/drawing/2014/main" id="{592DA3B8-2D77-4D87-BCC3-841F46C0ECD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96" name="Tekstvak 195">
              <a:extLst>
                <a:ext uri="{FF2B5EF4-FFF2-40B4-BE49-F238E27FC236}">
                  <a16:creationId xmlns:a16="http://schemas.microsoft.com/office/drawing/2014/main" id="{18147A9B-F491-4161-AB4C-BB8BB15C766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97" name="Groep 196">
              <a:extLst>
                <a:ext uri="{FF2B5EF4-FFF2-40B4-BE49-F238E27FC236}">
                  <a16:creationId xmlns:a16="http://schemas.microsoft.com/office/drawing/2014/main" id="{C7C21318-86E6-4C61-9604-6E290E40AC5B}"/>
                </a:ext>
              </a:extLst>
            </p:cNvPr>
            <p:cNvGrpSpPr/>
            <p:nvPr userDrawn="1"/>
          </p:nvGrpSpPr>
          <p:grpSpPr>
            <a:xfrm>
              <a:off x="-5020889" y="4423058"/>
              <a:ext cx="250379" cy="249771"/>
              <a:chOff x="-706740" y="145633"/>
              <a:chExt cx="250379" cy="249771"/>
            </a:xfrm>
          </p:grpSpPr>
          <p:sp>
            <p:nvSpPr>
              <p:cNvPr id="216" name="Rechthoek 215">
                <a:extLst>
                  <a:ext uri="{FF2B5EF4-FFF2-40B4-BE49-F238E27FC236}">
                    <a16:creationId xmlns:a16="http://schemas.microsoft.com/office/drawing/2014/main" id="{EB68F6DA-E732-45EF-ADFC-5947AD798739}"/>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7" name="Gelijkbenige driehoek 128">
                <a:extLst>
                  <a:ext uri="{FF2B5EF4-FFF2-40B4-BE49-F238E27FC236}">
                    <a16:creationId xmlns:a16="http://schemas.microsoft.com/office/drawing/2014/main" id="{5B9F5219-E1F9-4409-B534-5750ACA49020}"/>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8" name="Ovaal 217">
                <a:extLst>
                  <a:ext uri="{FF2B5EF4-FFF2-40B4-BE49-F238E27FC236}">
                    <a16:creationId xmlns:a16="http://schemas.microsoft.com/office/drawing/2014/main" id="{A7D39AE5-3978-4086-8AA1-1460491CBD2F}"/>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9" name="Rechthoek 218">
                <a:extLst>
                  <a:ext uri="{FF2B5EF4-FFF2-40B4-BE49-F238E27FC236}">
                    <a16:creationId xmlns:a16="http://schemas.microsoft.com/office/drawing/2014/main" id="{2A1D90B0-78A4-4F71-856C-651CEFEAB48F}"/>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20" name="Rechte verbindingslijn 219">
                <a:extLst>
                  <a:ext uri="{FF2B5EF4-FFF2-40B4-BE49-F238E27FC236}">
                    <a16:creationId xmlns:a16="http://schemas.microsoft.com/office/drawing/2014/main" id="{C2CDCEEF-971F-478A-8FC6-47C5BAC6A38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98" name="Groep 197">
              <a:extLst>
                <a:ext uri="{FF2B5EF4-FFF2-40B4-BE49-F238E27FC236}">
                  <a16:creationId xmlns:a16="http://schemas.microsoft.com/office/drawing/2014/main" id="{D6387A0D-17EB-4A42-A164-184E29B7ABFD}"/>
                </a:ext>
              </a:extLst>
            </p:cNvPr>
            <p:cNvGrpSpPr/>
            <p:nvPr userDrawn="1"/>
          </p:nvGrpSpPr>
          <p:grpSpPr>
            <a:xfrm>
              <a:off x="-4668802" y="4423057"/>
              <a:ext cx="252000" cy="216024"/>
              <a:chOff x="-932185" y="5325334"/>
              <a:chExt cx="252000" cy="216024"/>
            </a:xfrm>
          </p:grpSpPr>
          <p:sp>
            <p:nvSpPr>
              <p:cNvPr id="199" name="Rechthoek 198">
                <a:extLst>
                  <a:ext uri="{FF2B5EF4-FFF2-40B4-BE49-F238E27FC236}">
                    <a16:creationId xmlns:a16="http://schemas.microsoft.com/office/drawing/2014/main" id="{1E727A59-7EA1-4058-B1A0-D139C18AF49A}"/>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00" name="Groep 199">
                <a:extLst>
                  <a:ext uri="{FF2B5EF4-FFF2-40B4-BE49-F238E27FC236}">
                    <a16:creationId xmlns:a16="http://schemas.microsoft.com/office/drawing/2014/main" id="{5CE9CCDD-FEE3-4F35-A42B-2799D5D3B839}"/>
                  </a:ext>
                </a:extLst>
              </p:cNvPr>
              <p:cNvGrpSpPr/>
              <p:nvPr userDrawn="1"/>
            </p:nvGrpSpPr>
            <p:grpSpPr>
              <a:xfrm>
                <a:off x="-925512" y="5325900"/>
                <a:ext cx="241658" cy="36000"/>
                <a:chOff x="-964435" y="5325900"/>
                <a:chExt cx="241658" cy="36000"/>
              </a:xfrm>
            </p:grpSpPr>
            <p:sp>
              <p:nvSpPr>
                <p:cNvPr id="209" name="Rechthoek 208">
                  <a:extLst>
                    <a:ext uri="{FF2B5EF4-FFF2-40B4-BE49-F238E27FC236}">
                      <a16:creationId xmlns:a16="http://schemas.microsoft.com/office/drawing/2014/main" id="{D69B4F6F-4934-45C6-84AA-1919691A116D}"/>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0" name="Rechthoek 209">
                  <a:extLst>
                    <a:ext uri="{FF2B5EF4-FFF2-40B4-BE49-F238E27FC236}">
                      <a16:creationId xmlns:a16="http://schemas.microsoft.com/office/drawing/2014/main" id="{DCA0ED53-8E28-4517-8758-8128A955018E}"/>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1" name="Rechthoek 210">
                  <a:extLst>
                    <a:ext uri="{FF2B5EF4-FFF2-40B4-BE49-F238E27FC236}">
                      <a16:creationId xmlns:a16="http://schemas.microsoft.com/office/drawing/2014/main" id="{B19BCFE3-3BC4-4F2B-ADCB-8D53406C1F29}"/>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2" name="Rechthoek 211">
                  <a:extLst>
                    <a:ext uri="{FF2B5EF4-FFF2-40B4-BE49-F238E27FC236}">
                      <a16:creationId xmlns:a16="http://schemas.microsoft.com/office/drawing/2014/main" id="{B090147B-9308-46E7-AD5C-D2DF8BC3A964}"/>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3" name="Rechthoek 212">
                  <a:extLst>
                    <a:ext uri="{FF2B5EF4-FFF2-40B4-BE49-F238E27FC236}">
                      <a16:creationId xmlns:a16="http://schemas.microsoft.com/office/drawing/2014/main" id="{32873B1C-B86E-4F3E-BE51-92CF1CCCA02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4" name="Rechthoek 213">
                  <a:extLst>
                    <a:ext uri="{FF2B5EF4-FFF2-40B4-BE49-F238E27FC236}">
                      <a16:creationId xmlns:a16="http://schemas.microsoft.com/office/drawing/2014/main" id="{E91CE423-55F4-4125-BC86-D557BAEA7186}"/>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15" name="Rechthoek 214">
                  <a:extLst>
                    <a:ext uri="{FF2B5EF4-FFF2-40B4-BE49-F238E27FC236}">
                      <a16:creationId xmlns:a16="http://schemas.microsoft.com/office/drawing/2014/main" id="{E74A8F28-2C82-47A4-8570-46B684B5F0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01" name="Groep 200">
                <a:extLst>
                  <a:ext uri="{FF2B5EF4-FFF2-40B4-BE49-F238E27FC236}">
                    <a16:creationId xmlns:a16="http://schemas.microsoft.com/office/drawing/2014/main" id="{548F4CFA-E49E-4897-BA95-5C2AF1811101}"/>
                  </a:ext>
                </a:extLst>
              </p:cNvPr>
              <p:cNvGrpSpPr/>
              <p:nvPr userDrawn="1"/>
            </p:nvGrpSpPr>
            <p:grpSpPr>
              <a:xfrm>
                <a:off x="-925512" y="5502593"/>
                <a:ext cx="241658" cy="36000"/>
                <a:chOff x="-964435" y="5325900"/>
                <a:chExt cx="241658" cy="36000"/>
              </a:xfrm>
            </p:grpSpPr>
            <p:sp>
              <p:nvSpPr>
                <p:cNvPr id="202" name="Rechthoek 201">
                  <a:extLst>
                    <a:ext uri="{FF2B5EF4-FFF2-40B4-BE49-F238E27FC236}">
                      <a16:creationId xmlns:a16="http://schemas.microsoft.com/office/drawing/2014/main" id="{A8EBB5F8-5501-4ACB-931D-02145E8B0F2C}"/>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3" name="Rechthoek 202">
                  <a:extLst>
                    <a:ext uri="{FF2B5EF4-FFF2-40B4-BE49-F238E27FC236}">
                      <a16:creationId xmlns:a16="http://schemas.microsoft.com/office/drawing/2014/main" id="{2488B0DA-DD58-45E0-A063-CCA32F8BAF0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4" name="Rechthoek 203">
                  <a:extLst>
                    <a:ext uri="{FF2B5EF4-FFF2-40B4-BE49-F238E27FC236}">
                      <a16:creationId xmlns:a16="http://schemas.microsoft.com/office/drawing/2014/main" id="{803EEB54-9B8B-438F-BFBB-37CD0373A0F5}"/>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5" name="Rechthoek 204">
                  <a:extLst>
                    <a:ext uri="{FF2B5EF4-FFF2-40B4-BE49-F238E27FC236}">
                      <a16:creationId xmlns:a16="http://schemas.microsoft.com/office/drawing/2014/main" id="{9BCAF12A-411D-43BE-8FD6-75FB5136205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6" name="Rechthoek 205">
                  <a:extLst>
                    <a:ext uri="{FF2B5EF4-FFF2-40B4-BE49-F238E27FC236}">
                      <a16:creationId xmlns:a16="http://schemas.microsoft.com/office/drawing/2014/main" id="{FB5687D5-4280-4118-BBD4-71E394AF8AEE}"/>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7" name="Rechthoek 206">
                  <a:extLst>
                    <a:ext uri="{FF2B5EF4-FFF2-40B4-BE49-F238E27FC236}">
                      <a16:creationId xmlns:a16="http://schemas.microsoft.com/office/drawing/2014/main" id="{BE3FA8DE-45D4-4A51-B31C-E06075C43243}"/>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8" name="Rechthoek 207">
                  <a:extLst>
                    <a:ext uri="{FF2B5EF4-FFF2-40B4-BE49-F238E27FC236}">
                      <a16:creationId xmlns:a16="http://schemas.microsoft.com/office/drawing/2014/main" id="{86406E85-7190-4EC3-B901-D640DB3FDED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5794862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agram_3">
    <p:spTree>
      <p:nvGrpSpPr>
        <p:cNvPr id="1" name=""/>
        <p:cNvGrpSpPr/>
        <p:nvPr/>
      </p:nvGrpSpPr>
      <p:grpSpPr>
        <a:xfrm>
          <a:off x="0" y="0"/>
          <a:ext cx="0" cy="0"/>
          <a:chOff x="0" y="0"/>
          <a:chExt cx="0" cy="0"/>
        </a:xfrm>
      </p:grpSpPr>
      <p:sp>
        <p:nvSpPr>
          <p:cNvPr id="32" name="Tijdelijke aanduiding voor tekst 47">
            <a:extLst>
              <a:ext uri="{FF2B5EF4-FFF2-40B4-BE49-F238E27FC236}">
                <a16:creationId xmlns:a16="http://schemas.microsoft.com/office/drawing/2014/main" id="{36BD7837-AAF8-4A72-A1CE-F38799F29651}"/>
              </a:ext>
            </a:extLst>
          </p:cNvPr>
          <p:cNvSpPr>
            <a:spLocks noGrp="1"/>
          </p:cNvSpPr>
          <p:nvPr>
            <p:ph type="body" sz="quarter" idx="24"/>
          </p:nvPr>
        </p:nvSpPr>
        <p:spPr>
          <a:xfrm rot="20042220">
            <a:off x="383313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33" name="Tijdelijke aanduiding voor tekst 47">
            <a:extLst>
              <a:ext uri="{FF2B5EF4-FFF2-40B4-BE49-F238E27FC236}">
                <a16:creationId xmlns:a16="http://schemas.microsoft.com/office/drawing/2014/main" id="{3098A632-74C6-4CD5-B586-E2BDDE64393A}"/>
              </a:ext>
            </a:extLst>
          </p:cNvPr>
          <p:cNvSpPr>
            <a:spLocks noGrp="1"/>
          </p:cNvSpPr>
          <p:nvPr>
            <p:ph type="body" sz="quarter" idx="25"/>
          </p:nvPr>
        </p:nvSpPr>
        <p:spPr>
          <a:xfrm rot="1557780" flipH="1">
            <a:off x="6250746"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43175"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en-US"/>
              <a:t>Click to edit Master text styles</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cxnSp>
        <p:nvCxnSpPr>
          <p:cNvPr id="14" name="Rechte verbindingslijn 13">
            <a:extLst>
              <a:ext uri="{FF2B5EF4-FFF2-40B4-BE49-F238E27FC236}">
                <a16:creationId xmlns:a16="http://schemas.microsoft.com/office/drawing/2014/main" id="{F5F0B5CB-DE64-4B9E-B5A3-CAF2A0BE9990}"/>
              </a:ext>
            </a:extLst>
          </p:cNvPr>
          <p:cNvCxnSpPr/>
          <p:nvPr userDrawn="1"/>
        </p:nvCxnSpPr>
        <p:spPr>
          <a:xfrm flipH="1">
            <a:off x="3935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8649D1-C84C-488E-96F2-B3AA885B3BF2}"/>
              </a:ext>
            </a:extLst>
          </p:cNvPr>
          <p:cNvCxnSpPr>
            <a:cxnSpLocks/>
          </p:cNvCxnSpPr>
          <p:nvPr userDrawn="1"/>
        </p:nvCxnSpPr>
        <p:spPr>
          <a:xfrm>
            <a:off x="6348413" y="3441700"/>
            <a:ext cx="1916112" cy="9239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2647554"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2156221"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en-US"/>
              <a:t>Click to edit Master text styles</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6968730" y="4370941"/>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6477397"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en-US"/>
              <a:t>Click to edit Master text styles</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3440906"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7762081" y="4431621"/>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1029339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gram_4">
    <p:spTree>
      <p:nvGrpSpPr>
        <p:cNvPr id="1" name=""/>
        <p:cNvGrpSpPr/>
        <p:nvPr/>
      </p:nvGrpSpPr>
      <p:grpSpPr>
        <a:xfrm>
          <a:off x="0" y="0"/>
          <a:ext cx="0" cy="0"/>
          <a:chOff x="0" y="0"/>
          <a:chExt cx="0" cy="0"/>
        </a:xfrm>
      </p:grpSpPr>
      <p:sp>
        <p:nvSpPr>
          <p:cNvPr id="18" name="Tijdelijke aanduiding voor tekst 47">
            <a:extLst>
              <a:ext uri="{FF2B5EF4-FFF2-40B4-BE49-F238E27FC236}">
                <a16:creationId xmlns:a16="http://schemas.microsoft.com/office/drawing/2014/main" id="{6D194261-EC13-4EEC-A5C9-4B8A136F72B0}"/>
              </a:ext>
            </a:extLst>
          </p:cNvPr>
          <p:cNvSpPr>
            <a:spLocks noGrp="1"/>
          </p:cNvSpPr>
          <p:nvPr>
            <p:ph type="body" sz="quarter" idx="24"/>
          </p:nvPr>
        </p:nvSpPr>
        <p:spPr>
          <a:xfrm rot="20042220">
            <a:off x="2347310"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19" name="Tijdelijke aanduiding voor tekst 47">
            <a:extLst>
              <a:ext uri="{FF2B5EF4-FFF2-40B4-BE49-F238E27FC236}">
                <a16:creationId xmlns:a16="http://schemas.microsoft.com/office/drawing/2014/main" id="{75800691-4CAF-4670-A7A0-E6FA8DD459B5}"/>
              </a:ext>
            </a:extLst>
          </p:cNvPr>
          <p:cNvSpPr>
            <a:spLocks noGrp="1"/>
          </p:cNvSpPr>
          <p:nvPr>
            <p:ph type="body" sz="quarter" idx="25"/>
          </p:nvPr>
        </p:nvSpPr>
        <p:spPr>
          <a:xfrm rot="1557780" flipH="1">
            <a:off x="7762193" y="3900061"/>
            <a:ext cx="2124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0" name="Tijdelijke aanduiding voor tekst 47">
            <a:extLst>
              <a:ext uri="{FF2B5EF4-FFF2-40B4-BE49-F238E27FC236}">
                <a16:creationId xmlns:a16="http://schemas.microsoft.com/office/drawing/2014/main" id="{A4B32FC4-48E0-481E-86EB-6B1016294594}"/>
              </a:ext>
            </a:extLst>
          </p:cNvPr>
          <p:cNvSpPr>
            <a:spLocks noGrp="1"/>
          </p:cNvSpPr>
          <p:nvPr>
            <p:ph type="body" sz="quarter" idx="26"/>
          </p:nvPr>
        </p:nvSpPr>
        <p:spPr>
          <a:xfrm rot="5400000" flipH="1">
            <a:off x="5641243" y="3893400"/>
            <a:ext cx="936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26" name="Tijdelijke aanduiding voor tekst 47">
            <a:extLst>
              <a:ext uri="{FF2B5EF4-FFF2-40B4-BE49-F238E27FC236}">
                <a16:creationId xmlns:a16="http://schemas.microsoft.com/office/drawing/2014/main" id="{9866F96E-BFA8-44B5-95B6-704006C03179}"/>
              </a:ext>
            </a:extLst>
          </p:cNvPr>
          <p:cNvSpPr>
            <a:spLocks noGrp="1"/>
          </p:cNvSpPr>
          <p:nvPr>
            <p:ph type="body" sz="quarter" idx="12"/>
          </p:nvPr>
        </p:nvSpPr>
        <p:spPr>
          <a:xfrm>
            <a:off x="1150038"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7" name="Tijdelijke aanduiding voor tekst 47">
            <a:extLst>
              <a:ext uri="{FF2B5EF4-FFF2-40B4-BE49-F238E27FC236}">
                <a16:creationId xmlns:a16="http://schemas.microsoft.com/office/drawing/2014/main" id="{898C5208-EBC4-48B3-8310-98CF9EE66469}"/>
              </a:ext>
            </a:extLst>
          </p:cNvPr>
          <p:cNvSpPr>
            <a:spLocks noGrp="1"/>
          </p:cNvSpPr>
          <p:nvPr>
            <p:ph type="body" sz="quarter" idx="13"/>
          </p:nvPr>
        </p:nvSpPr>
        <p:spPr>
          <a:xfrm>
            <a:off x="658705"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en-US"/>
              <a:t>Click to edit Master text styles</a:t>
            </a:r>
          </a:p>
        </p:txBody>
      </p:sp>
      <p:sp>
        <p:nvSpPr>
          <p:cNvPr id="28" name="Tijdelijke aanduiding voor tekst 47">
            <a:extLst>
              <a:ext uri="{FF2B5EF4-FFF2-40B4-BE49-F238E27FC236}">
                <a16:creationId xmlns:a16="http://schemas.microsoft.com/office/drawing/2014/main" id="{0B72702E-7DA0-4097-9DCF-FB0BCB400BB3}"/>
              </a:ext>
            </a:extLst>
          </p:cNvPr>
          <p:cNvSpPr>
            <a:spLocks noGrp="1"/>
          </p:cNvSpPr>
          <p:nvPr>
            <p:ph type="body" sz="quarter" idx="14"/>
          </p:nvPr>
        </p:nvSpPr>
        <p:spPr>
          <a:xfrm>
            <a:off x="8492732"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29" name="Tijdelijke aanduiding voor tekst 47">
            <a:extLst>
              <a:ext uri="{FF2B5EF4-FFF2-40B4-BE49-F238E27FC236}">
                <a16:creationId xmlns:a16="http://schemas.microsoft.com/office/drawing/2014/main" id="{431A0C62-C738-4C98-BD94-986B257E73D6}"/>
              </a:ext>
            </a:extLst>
          </p:cNvPr>
          <p:cNvSpPr>
            <a:spLocks noGrp="1"/>
          </p:cNvSpPr>
          <p:nvPr>
            <p:ph type="body" sz="quarter" idx="15"/>
          </p:nvPr>
        </p:nvSpPr>
        <p:spPr>
          <a:xfrm>
            <a:off x="8001399"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en-US"/>
              <a:t>Click to edit Master text styles</a:t>
            </a:r>
          </a:p>
        </p:txBody>
      </p:sp>
      <p:sp>
        <p:nvSpPr>
          <p:cNvPr id="30" name="Tijdelijke aanduiding voor afbeelding 3">
            <a:extLst>
              <a:ext uri="{FF2B5EF4-FFF2-40B4-BE49-F238E27FC236}">
                <a16:creationId xmlns:a16="http://schemas.microsoft.com/office/drawing/2014/main" id="{24CDCB20-409E-4273-B80D-251636FE27A4}"/>
              </a:ext>
            </a:extLst>
          </p:cNvPr>
          <p:cNvSpPr>
            <a:spLocks noGrp="1"/>
          </p:cNvSpPr>
          <p:nvPr>
            <p:ph type="pic" sz="quarter" idx="19" hasCustomPrompt="1"/>
          </p:nvPr>
        </p:nvSpPr>
        <p:spPr>
          <a:xfrm>
            <a:off x="1943390"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31" name="Tijdelijke aanduiding voor afbeelding 3">
            <a:extLst>
              <a:ext uri="{FF2B5EF4-FFF2-40B4-BE49-F238E27FC236}">
                <a16:creationId xmlns:a16="http://schemas.microsoft.com/office/drawing/2014/main" id="{55AD5EF3-4D9C-437A-91B4-9BDDEFBC2416}"/>
              </a:ext>
            </a:extLst>
          </p:cNvPr>
          <p:cNvSpPr>
            <a:spLocks noGrp="1"/>
          </p:cNvSpPr>
          <p:nvPr>
            <p:ph type="pic" sz="quarter" idx="20" hasCustomPrompt="1"/>
          </p:nvPr>
        </p:nvSpPr>
        <p:spPr>
          <a:xfrm>
            <a:off x="9286083"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13" name="Tijdelijke aanduiding voor tekst 47">
            <a:extLst>
              <a:ext uri="{FF2B5EF4-FFF2-40B4-BE49-F238E27FC236}">
                <a16:creationId xmlns:a16="http://schemas.microsoft.com/office/drawing/2014/main" id="{76EC871B-2D05-4BAD-A42D-270CECEBE584}"/>
              </a:ext>
            </a:extLst>
          </p:cNvPr>
          <p:cNvSpPr>
            <a:spLocks noGrp="1"/>
          </p:cNvSpPr>
          <p:nvPr>
            <p:ph type="body" sz="quarter" idx="21"/>
          </p:nvPr>
        </p:nvSpPr>
        <p:spPr>
          <a:xfrm>
            <a:off x="4821385" y="4365624"/>
            <a:ext cx="2591593" cy="1115615"/>
          </a:xfrm>
          <a:prstGeom prst="parallelogram">
            <a:avLst>
              <a:gd name="adj" fmla="val 35785"/>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16" name="Tijdelijke aanduiding voor tekst 47">
            <a:extLst>
              <a:ext uri="{FF2B5EF4-FFF2-40B4-BE49-F238E27FC236}">
                <a16:creationId xmlns:a16="http://schemas.microsoft.com/office/drawing/2014/main" id="{710173FF-A05A-4DF1-935C-4C6E2A413BDE}"/>
              </a:ext>
            </a:extLst>
          </p:cNvPr>
          <p:cNvSpPr>
            <a:spLocks noGrp="1"/>
          </p:cNvSpPr>
          <p:nvPr>
            <p:ph type="body" sz="quarter" idx="22"/>
          </p:nvPr>
        </p:nvSpPr>
        <p:spPr>
          <a:xfrm>
            <a:off x="4330052" y="5521508"/>
            <a:ext cx="3558382" cy="729033"/>
          </a:xfrm>
          <a:noFill/>
          <a:ln w="28575" cap="flat" cmpd="sng" algn="ctr">
            <a:noFill/>
            <a:prstDash val="solid"/>
            <a:miter lim="800000"/>
          </a:ln>
          <a:effectLst/>
        </p:spPr>
        <p:txBody>
          <a:bodyPr lIns="108000" rIns="108000" bIns="0" rtlCol="0" anchor="ctr" anchorCtr="0"/>
          <a:lstStyle>
            <a:lvl1pPr marL="0" indent="0" algn="ctr">
              <a:buNone/>
              <a:defRPr kumimoji="0" lang="nl-NL" sz="1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en-US"/>
              <a:t>Click to edit Master text styles</a:t>
            </a:r>
          </a:p>
        </p:txBody>
      </p:sp>
      <p:sp>
        <p:nvSpPr>
          <p:cNvPr id="17" name="Tijdelijke aanduiding voor afbeelding 3">
            <a:extLst>
              <a:ext uri="{FF2B5EF4-FFF2-40B4-BE49-F238E27FC236}">
                <a16:creationId xmlns:a16="http://schemas.microsoft.com/office/drawing/2014/main" id="{095E87F1-DA0C-40FA-B5CB-B2872E2C4006}"/>
              </a:ext>
            </a:extLst>
          </p:cNvPr>
          <p:cNvSpPr>
            <a:spLocks noGrp="1"/>
          </p:cNvSpPr>
          <p:nvPr>
            <p:ph type="pic" sz="quarter" idx="23" hasCustomPrompt="1"/>
          </p:nvPr>
        </p:nvSpPr>
        <p:spPr>
          <a:xfrm>
            <a:off x="5614737" y="443162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25" name="Tijdelijke aanduiding voor tekst 47">
            <a:extLst>
              <a:ext uri="{FF2B5EF4-FFF2-40B4-BE49-F238E27FC236}">
                <a16:creationId xmlns:a16="http://schemas.microsoft.com/office/drawing/2014/main" id="{B7F3416A-E50F-4F43-A5C4-FBF41A4923CC}"/>
              </a:ext>
            </a:extLst>
          </p:cNvPr>
          <p:cNvSpPr>
            <a:spLocks noGrp="1"/>
          </p:cNvSpPr>
          <p:nvPr>
            <p:ph type="body" sz="quarter" idx="11"/>
          </p:nvPr>
        </p:nvSpPr>
        <p:spPr>
          <a:xfrm>
            <a:off x="2537619" y="1894758"/>
            <a:ext cx="7116763" cy="1545606"/>
          </a:xfrm>
          <a:solidFill>
            <a:schemeClr val="tx2"/>
          </a:solidFill>
          <a:ln w="28575" cap="flat" cmpd="sng" algn="ctr">
            <a:noFill/>
            <a:prstDash val="solid"/>
            <a:miter lim="800000"/>
          </a:ln>
          <a:effectLst/>
        </p:spPr>
        <p:txBody>
          <a:bodyPr lIns="108000" rIns="108000" bIns="0" rtlCol="0" anchor="ctr" anchorCtr="0"/>
          <a:lstStyle>
            <a:lvl1pPr marL="0" indent="0" algn="ctr">
              <a:buNone/>
              <a:defRPr kumimoji="0" lang="nl-NL" sz="24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en-US"/>
              <a:t>Click to edit Master text styles</a:t>
            </a:r>
          </a:p>
        </p:txBody>
      </p:sp>
    </p:spTree>
    <p:extLst>
      <p:ext uri="{BB962C8B-B14F-4D97-AF65-F5344CB8AC3E}">
        <p14:creationId xmlns:p14="http://schemas.microsoft.com/office/powerpoint/2010/main" val="19667998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gram_5">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61F25B2-3B39-4EE3-B54B-F0A946787053}"/>
              </a:ext>
            </a:extLst>
          </p:cNvPr>
          <p:cNvSpPr>
            <a:spLocks noGrp="1"/>
          </p:cNvSpPr>
          <p:nvPr>
            <p:ph type="body" sz="quarter" idx="10"/>
          </p:nvPr>
        </p:nvSpPr>
        <p:spPr>
          <a:xfrm>
            <a:off x="5305425" y="1797050"/>
            <a:ext cx="6475413" cy="3429000"/>
          </a:xfrm>
          <a:solidFill>
            <a:schemeClr val="tx2"/>
          </a:solidFill>
          <a:ln>
            <a:solidFill>
              <a:schemeClr val="accent1"/>
            </a:solidFill>
          </a:ln>
        </p:spPr>
        <p:txBody>
          <a:bodyPr lIns="540000" tIns="432000" rIns="684000" bIns="432000" anchor="ctr"/>
          <a:lstStyle>
            <a:lvl1pPr marL="0" indent="0" algn="r">
              <a:buNone/>
              <a:defRPr sz="3600"/>
            </a:lvl1pPr>
          </a:lstStyle>
          <a:p>
            <a:pPr lvl="0"/>
            <a:r>
              <a:rPr lang="en-US"/>
              <a:t>Click to edit Master text styles</a:t>
            </a:r>
          </a:p>
        </p:txBody>
      </p:sp>
      <p:sp>
        <p:nvSpPr>
          <p:cNvPr id="48" name="Tijdelijke aanduiding voor tekst 47">
            <a:extLst>
              <a:ext uri="{FF2B5EF4-FFF2-40B4-BE49-F238E27FC236}">
                <a16:creationId xmlns:a16="http://schemas.microsoft.com/office/drawing/2014/main" id="{B75FA140-3B45-46CB-BBAE-44BF1411E4C8}"/>
              </a:ext>
            </a:extLst>
          </p:cNvPr>
          <p:cNvSpPr>
            <a:spLocks noGrp="1"/>
          </p:cNvSpPr>
          <p:nvPr>
            <p:ph type="body" sz="quarter" idx="13"/>
          </p:nvPr>
        </p:nvSpPr>
        <p:spPr>
          <a:xfrm>
            <a:off x="4360111" y="3536535"/>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49" name="Tijdelijke aanduiding voor tekst 47">
            <a:extLst>
              <a:ext uri="{FF2B5EF4-FFF2-40B4-BE49-F238E27FC236}">
                <a16:creationId xmlns:a16="http://schemas.microsoft.com/office/drawing/2014/main" id="{099E4B92-63FC-4733-A454-C24A51085C3D}"/>
              </a:ext>
            </a:extLst>
          </p:cNvPr>
          <p:cNvSpPr>
            <a:spLocks noGrp="1"/>
          </p:cNvSpPr>
          <p:nvPr>
            <p:ph type="body" sz="quarter" idx="14"/>
          </p:nvPr>
        </p:nvSpPr>
        <p:spPr>
          <a:xfrm>
            <a:off x="4360111" y="5032400"/>
            <a:ext cx="1285200" cy="1285200"/>
          </a:xfrm>
          <a:prstGeom prst="rect">
            <a:avLst/>
          </a:pr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7" name="Tijdelijke aanduiding voor tekst 47">
            <a:extLst>
              <a:ext uri="{FF2B5EF4-FFF2-40B4-BE49-F238E27FC236}">
                <a16:creationId xmlns:a16="http://schemas.microsoft.com/office/drawing/2014/main" id="{01704F2D-5AE7-41CC-95B2-1B3E94395878}"/>
              </a:ext>
            </a:extLst>
          </p:cNvPr>
          <p:cNvSpPr>
            <a:spLocks noGrp="1"/>
          </p:cNvSpPr>
          <p:nvPr>
            <p:ph type="body" sz="quarter" idx="12"/>
          </p:nvPr>
        </p:nvSpPr>
        <p:spPr>
          <a:xfrm>
            <a:off x="4360111" y="204067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bg2"/>
          </a:solidFill>
          <a:ln w="28575" cap="flat" cmpd="sng" algn="ctr">
            <a:solidFill>
              <a:schemeClr val="bg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50" name="Tijdelijke aanduiding voor tekst 47">
            <a:extLst>
              <a:ext uri="{FF2B5EF4-FFF2-40B4-BE49-F238E27FC236}">
                <a16:creationId xmlns:a16="http://schemas.microsoft.com/office/drawing/2014/main" id="{0BA0BF50-CFAE-4248-B680-184DD29EEDEF}"/>
              </a:ext>
            </a:extLst>
          </p:cNvPr>
          <p:cNvSpPr>
            <a:spLocks noGrp="1"/>
          </p:cNvSpPr>
          <p:nvPr>
            <p:ph type="body" sz="quarter" idx="24"/>
          </p:nvPr>
        </p:nvSpPr>
        <p:spPr>
          <a:xfrm rot="15026108">
            <a:off x="3312322"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6" name="Tijdelijke aanduiding voor tekst 5">
            <a:extLst>
              <a:ext uri="{FF2B5EF4-FFF2-40B4-BE49-F238E27FC236}">
                <a16:creationId xmlns:a16="http://schemas.microsoft.com/office/drawing/2014/main" id="{CCB98684-30C5-4428-A4E7-CE2240ACDCCD}"/>
              </a:ext>
            </a:extLst>
          </p:cNvPr>
          <p:cNvSpPr>
            <a:spLocks noGrp="1"/>
          </p:cNvSpPr>
          <p:nvPr>
            <p:ph type="body" sz="quarter" idx="25"/>
          </p:nvPr>
        </p:nvSpPr>
        <p:spPr>
          <a:xfrm>
            <a:off x="371475" y="2151178"/>
            <a:ext cx="3544887" cy="1064184"/>
          </a:xfrm>
        </p:spPr>
        <p:txBody>
          <a:bodyPr anchor="ctr"/>
          <a:lstStyle>
            <a:lvl1pPr marL="0" indent="0" algn="r">
              <a:buNone/>
              <a:defRPr sz="1800"/>
            </a:lvl1pPr>
            <a:lvl2pPr marL="288000" indent="0">
              <a:buNone/>
              <a:defRPr/>
            </a:lvl2pPr>
          </a:lstStyle>
          <a:p>
            <a:pPr lvl="0"/>
            <a:r>
              <a:rPr lang="en-US"/>
              <a:t>Click to edit Master text styles</a:t>
            </a:r>
          </a:p>
        </p:txBody>
      </p:sp>
      <p:sp>
        <p:nvSpPr>
          <p:cNvPr id="52" name="Tijdelijke aanduiding voor tekst 5">
            <a:extLst>
              <a:ext uri="{FF2B5EF4-FFF2-40B4-BE49-F238E27FC236}">
                <a16:creationId xmlns:a16="http://schemas.microsoft.com/office/drawing/2014/main" id="{20642D43-BB17-4F69-9E77-685518BFD40A}"/>
              </a:ext>
            </a:extLst>
          </p:cNvPr>
          <p:cNvSpPr>
            <a:spLocks noGrp="1"/>
          </p:cNvSpPr>
          <p:nvPr>
            <p:ph type="body" sz="quarter" idx="26"/>
          </p:nvPr>
        </p:nvSpPr>
        <p:spPr>
          <a:xfrm>
            <a:off x="371475" y="3647043"/>
            <a:ext cx="3544887" cy="1064184"/>
          </a:xfrm>
        </p:spPr>
        <p:txBody>
          <a:bodyPr anchor="ctr"/>
          <a:lstStyle>
            <a:lvl1pPr marL="0" indent="0" algn="r">
              <a:buNone/>
              <a:defRPr sz="1800"/>
            </a:lvl1pPr>
            <a:lvl2pPr marL="288000" indent="0">
              <a:buNone/>
              <a:defRPr/>
            </a:lvl2pPr>
          </a:lstStyle>
          <a:p>
            <a:pPr lvl="0"/>
            <a:r>
              <a:rPr lang="en-US"/>
              <a:t>Click to edit Master text styles</a:t>
            </a:r>
          </a:p>
        </p:txBody>
      </p:sp>
      <p:sp>
        <p:nvSpPr>
          <p:cNvPr id="53" name="Tijdelijke aanduiding voor tekst 5">
            <a:extLst>
              <a:ext uri="{FF2B5EF4-FFF2-40B4-BE49-F238E27FC236}">
                <a16:creationId xmlns:a16="http://schemas.microsoft.com/office/drawing/2014/main" id="{E3188A0B-C029-4AB0-AE0F-08C59E536AAC}"/>
              </a:ext>
            </a:extLst>
          </p:cNvPr>
          <p:cNvSpPr>
            <a:spLocks noGrp="1"/>
          </p:cNvSpPr>
          <p:nvPr>
            <p:ph type="body" sz="quarter" idx="27"/>
          </p:nvPr>
        </p:nvSpPr>
        <p:spPr>
          <a:xfrm>
            <a:off x="371475" y="5142908"/>
            <a:ext cx="3544887" cy="1064184"/>
          </a:xfrm>
        </p:spPr>
        <p:txBody>
          <a:bodyPr anchor="ctr"/>
          <a:lstStyle>
            <a:lvl1pPr marL="0" indent="0" algn="r">
              <a:buNone/>
              <a:defRPr sz="1800"/>
            </a:lvl1pPr>
            <a:lvl2pPr marL="288000" indent="0">
              <a:buNone/>
              <a:defRPr/>
            </a:lvl2pPr>
          </a:lstStyle>
          <a:p>
            <a:pPr lvl="0"/>
            <a:r>
              <a:rPr lang="en-US"/>
              <a:t>Click to edit Master text styles</a:t>
            </a:r>
          </a:p>
        </p:txBody>
      </p:sp>
      <p:sp>
        <p:nvSpPr>
          <p:cNvPr id="54" name="Tijdelijke aanduiding voor afbeelding 3">
            <a:extLst>
              <a:ext uri="{FF2B5EF4-FFF2-40B4-BE49-F238E27FC236}">
                <a16:creationId xmlns:a16="http://schemas.microsoft.com/office/drawing/2014/main" id="{A08E5C05-8B6B-4B34-88ED-938EA490007D}"/>
              </a:ext>
            </a:extLst>
          </p:cNvPr>
          <p:cNvSpPr>
            <a:spLocks noGrp="1"/>
          </p:cNvSpPr>
          <p:nvPr>
            <p:ph type="pic" sz="quarter" idx="19" hasCustomPrompt="1"/>
          </p:nvPr>
        </p:nvSpPr>
        <p:spPr>
          <a:xfrm>
            <a:off x="4500267"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5" name="Tijdelijke aanduiding voor afbeelding 3">
            <a:extLst>
              <a:ext uri="{FF2B5EF4-FFF2-40B4-BE49-F238E27FC236}">
                <a16:creationId xmlns:a16="http://schemas.microsoft.com/office/drawing/2014/main" id="{9B119E2C-8C8C-4B2C-BB47-48A71F86E249}"/>
              </a:ext>
            </a:extLst>
          </p:cNvPr>
          <p:cNvSpPr>
            <a:spLocks noGrp="1"/>
          </p:cNvSpPr>
          <p:nvPr>
            <p:ph type="pic" sz="quarter" idx="28" hasCustomPrompt="1"/>
          </p:nvPr>
        </p:nvSpPr>
        <p:spPr>
          <a:xfrm>
            <a:off x="4500267"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56" name="Tijdelijke aanduiding voor afbeelding 3">
            <a:extLst>
              <a:ext uri="{FF2B5EF4-FFF2-40B4-BE49-F238E27FC236}">
                <a16:creationId xmlns:a16="http://schemas.microsoft.com/office/drawing/2014/main" id="{E820CFD6-4929-44FB-8E3D-759B5EB10272}"/>
              </a:ext>
            </a:extLst>
          </p:cNvPr>
          <p:cNvSpPr>
            <a:spLocks noGrp="1"/>
          </p:cNvSpPr>
          <p:nvPr>
            <p:ph type="pic" sz="quarter" idx="29" hasCustomPrompt="1"/>
          </p:nvPr>
        </p:nvSpPr>
        <p:spPr>
          <a:xfrm>
            <a:off x="4500267" y="5188220"/>
            <a:ext cx="1004887" cy="1004887"/>
          </a:xfrm>
        </p:spPr>
        <p:txBody>
          <a:bodyPr anchor="ctr"/>
          <a:lstStyle>
            <a:lvl1pPr marL="0" indent="0" algn="ctr">
              <a:buFont typeface="Arial" panose="020B0604020202020204" pitchFamily="34" charset="0"/>
              <a:buNone/>
              <a:defRPr sz="2000"/>
            </a:lvl1pPr>
          </a:lstStyle>
          <a:p>
            <a:r>
              <a:rPr lang="nl-BE"/>
              <a:t>Icoon</a:t>
            </a:r>
          </a:p>
        </p:txBody>
      </p:sp>
    </p:spTree>
    <p:extLst>
      <p:ext uri="{BB962C8B-B14F-4D97-AF65-F5344CB8AC3E}">
        <p14:creationId xmlns:p14="http://schemas.microsoft.com/office/powerpoint/2010/main" val="28231557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agram_6">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005549"/>
            <a:ext cx="6439975" cy="2846902"/>
          </a:xfrm>
          <a:solidFill>
            <a:schemeClr val="tx2"/>
          </a:solidFill>
          <a:ln>
            <a:solidFill>
              <a:schemeClr val="tx2"/>
            </a:solidFill>
          </a:ln>
        </p:spPr>
        <p:txBody>
          <a:bodyPr lIns="540000" tIns="432000" rIns="684000" bIns="432000" anchor="ctr"/>
          <a:lstStyle>
            <a:lvl1pPr marL="0" indent="0" algn="l">
              <a:buNone/>
              <a:defRPr sz="3600"/>
            </a:lvl1pPr>
          </a:lstStyle>
          <a:p>
            <a:pPr lvl="0"/>
            <a:r>
              <a:rPr lang="en-US"/>
              <a:t>Click to edit Master text styles</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14" name="Tijdelijke aanduiding voor tekst 3">
            <a:extLst>
              <a:ext uri="{FF2B5EF4-FFF2-40B4-BE49-F238E27FC236}">
                <a16:creationId xmlns:a16="http://schemas.microsoft.com/office/drawing/2014/main" id="{B45C1769-122C-4B0C-9DCA-8E6AF6F476DD}"/>
              </a:ext>
            </a:extLst>
          </p:cNvPr>
          <p:cNvSpPr>
            <a:spLocks noGrp="1"/>
          </p:cNvSpPr>
          <p:nvPr>
            <p:ph type="body" sz="quarter" idx="26"/>
          </p:nvPr>
        </p:nvSpPr>
        <p:spPr>
          <a:xfrm>
            <a:off x="6280823" y="2257425"/>
            <a:ext cx="5539701" cy="3745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911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agram_7">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5" y="2863850"/>
            <a:ext cx="6439975" cy="2846902"/>
          </a:xfrm>
          <a:solidFill>
            <a:schemeClr val="bg2"/>
          </a:solidFill>
          <a:ln>
            <a:solidFill>
              <a:schemeClr val="bg2"/>
            </a:solidFill>
          </a:ln>
        </p:spPr>
        <p:txBody>
          <a:bodyPr lIns="540000" tIns="432000" rIns="684000" bIns="432000" anchor="ctr"/>
          <a:lstStyle>
            <a:lvl1pPr marL="0" indent="0" algn="l">
              <a:buNone/>
              <a:defRPr sz="3600"/>
            </a:lvl1pPr>
          </a:lstStyle>
          <a:p>
            <a:pPr lvl="0"/>
            <a:r>
              <a:rPr lang="en-US"/>
              <a:t>Click to edit Master text styles</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65" name="Tijdelijke aanduiding voor tekst 47">
            <a:extLst>
              <a:ext uri="{FF2B5EF4-FFF2-40B4-BE49-F238E27FC236}">
                <a16:creationId xmlns:a16="http://schemas.microsoft.com/office/drawing/2014/main" id="{6CB7910D-1356-459E-9E9F-13FD840A765E}"/>
              </a:ext>
            </a:extLst>
          </p:cNvPr>
          <p:cNvSpPr>
            <a:spLocks noGrp="1"/>
          </p:cNvSpPr>
          <p:nvPr>
            <p:ph type="body" sz="quarter" idx="13"/>
          </p:nvPr>
        </p:nvSpPr>
        <p:spPr>
          <a:xfrm>
            <a:off x="6525896" y="3536535"/>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66" name="Tijdelijke aanduiding voor tekst 47">
            <a:extLst>
              <a:ext uri="{FF2B5EF4-FFF2-40B4-BE49-F238E27FC236}">
                <a16:creationId xmlns:a16="http://schemas.microsoft.com/office/drawing/2014/main" id="{ED494A43-126B-48B9-B79A-CBF78D12D7BD}"/>
              </a:ext>
            </a:extLst>
          </p:cNvPr>
          <p:cNvSpPr>
            <a:spLocks noGrp="1"/>
          </p:cNvSpPr>
          <p:nvPr>
            <p:ph type="body" sz="quarter" idx="14"/>
          </p:nvPr>
        </p:nvSpPr>
        <p:spPr>
          <a:xfrm>
            <a:off x="6525896" y="2065134"/>
            <a:ext cx="1285200" cy="1285200"/>
          </a:xfrm>
          <a:prstGeom prst="rect">
            <a:avLst/>
          </a:pr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67" name="Tijdelijke aanduiding voor tekst 47">
            <a:extLst>
              <a:ext uri="{FF2B5EF4-FFF2-40B4-BE49-F238E27FC236}">
                <a16:creationId xmlns:a16="http://schemas.microsoft.com/office/drawing/2014/main" id="{9E65CA7D-BED0-4D2D-A4CF-DEDE49428EE5}"/>
              </a:ext>
            </a:extLst>
          </p:cNvPr>
          <p:cNvSpPr>
            <a:spLocks noGrp="1"/>
          </p:cNvSpPr>
          <p:nvPr>
            <p:ph type="body" sz="quarter" idx="12"/>
          </p:nvPr>
        </p:nvSpPr>
        <p:spPr>
          <a:xfrm rot="10800000">
            <a:off x="6525896" y="5039180"/>
            <a:ext cx="1285200" cy="1285200"/>
          </a:xfrm>
          <a:custGeom>
            <a:avLst/>
            <a:gdLst>
              <a:gd name="connsiteX0" fmla="*/ 0 w 1285200"/>
              <a:gd name="connsiteY0" fmla="*/ 0 h 1285200"/>
              <a:gd name="connsiteX1" fmla="*/ 1285200 w 1285200"/>
              <a:gd name="connsiteY1" fmla="*/ 0 h 1285200"/>
              <a:gd name="connsiteX2" fmla="*/ 1285200 w 1285200"/>
              <a:gd name="connsiteY2" fmla="*/ 1285200 h 1285200"/>
              <a:gd name="connsiteX3" fmla="*/ 0 w 1285200"/>
              <a:gd name="connsiteY3" fmla="*/ 1285200 h 1285200"/>
              <a:gd name="connsiteX4" fmla="*/ 0 w 1285200"/>
              <a:gd name="connsiteY4" fmla="*/ 0 h 1285200"/>
              <a:gd name="connsiteX0" fmla="*/ 0 w 1285200"/>
              <a:gd name="connsiteY0" fmla="*/ 0 h 1285200"/>
              <a:gd name="connsiteX1" fmla="*/ 1000526 w 1285200"/>
              <a:gd name="connsiteY1" fmla="*/ 355 h 1285200"/>
              <a:gd name="connsiteX2" fmla="*/ 1285200 w 1285200"/>
              <a:gd name="connsiteY2" fmla="*/ 0 h 1285200"/>
              <a:gd name="connsiteX3" fmla="*/ 1285200 w 1285200"/>
              <a:gd name="connsiteY3" fmla="*/ 1285200 h 1285200"/>
              <a:gd name="connsiteX4" fmla="*/ 0 w 1285200"/>
              <a:gd name="connsiteY4" fmla="*/ 1285200 h 1285200"/>
              <a:gd name="connsiteX5" fmla="*/ 0 w 1285200"/>
              <a:gd name="connsiteY5" fmla="*/ 0 h 1285200"/>
              <a:gd name="connsiteX0" fmla="*/ 0 w 1285200"/>
              <a:gd name="connsiteY0" fmla="*/ 0 h 1285200"/>
              <a:gd name="connsiteX1" fmla="*/ 1000526 w 1285200"/>
              <a:gd name="connsiteY1" fmla="*/ 355 h 1285200"/>
              <a:gd name="connsiteX2" fmla="*/ 1285200 w 1285200"/>
              <a:gd name="connsiteY2" fmla="*/ 0 h 1285200"/>
              <a:gd name="connsiteX3" fmla="*/ 1283492 w 1285200"/>
              <a:gd name="connsiteY3" fmla="*/ 796852 h 1285200"/>
              <a:gd name="connsiteX4" fmla="*/ 1285200 w 1285200"/>
              <a:gd name="connsiteY4" fmla="*/ 1285200 h 1285200"/>
              <a:gd name="connsiteX5" fmla="*/ 0 w 1285200"/>
              <a:gd name="connsiteY5" fmla="*/ 1285200 h 1285200"/>
              <a:gd name="connsiteX6" fmla="*/ 0 w 1285200"/>
              <a:gd name="connsiteY6" fmla="*/ 0 h 1285200"/>
              <a:gd name="connsiteX0" fmla="*/ 0 w 1285200"/>
              <a:gd name="connsiteY0" fmla="*/ 0 h 1285200"/>
              <a:gd name="connsiteX1" fmla="*/ 1000526 w 1285200"/>
              <a:gd name="connsiteY1" fmla="*/ 355 h 1285200"/>
              <a:gd name="connsiteX2" fmla="*/ 1283492 w 1285200"/>
              <a:gd name="connsiteY2" fmla="*/ 796852 h 1285200"/>
              <a:gd name="connsiteX3" fmla="*/ 1285200 w 1285200"/>
              <a:gd name="connsiteY3" fmla="*/ 1285200 h 1285200"/>
              <a:gd name="connsiteX4" fmla="*/ 0 w 1285200"/>
              <a:gd name="connsiteY4" fmla="*/ 1285200 h 1285200"/>
              <a:gd name="connsiteX5" fmla="*/ 0 w 1285200"/>
              <a:gd name="connsiteY5" fmla="*/ 0 h 12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00" h="1285200">
                <a:moveTo>
                  <a:pt x="0" y="0"/>
                </a:moveTo>
                <a:lnTo>
                  <a:pt x="1000526" y="355"/>
                </a:lnTo>
                <a:lnTo>
                  <a:pt x="1283492" y="796852"/>
                </a:lnTo>
                <a:cubicBezTo>
                  <a:pt x="1284061" y="959635"/>
                  <a:pt x="1284631" y="1122417"/>
                  <a:pt x="1285200" y="1285200"/>
                </a:cubicBezTo>
                <a:lnTo>
                  <a:pt x="0" y="1285200"/>
                </a:lnTo>
                <a:lnTo>
                  <a:pt x="0" y="0"/>
                </a:lnTo>
                <a:close/>
              </a:path>
            </a:pathLst>
          </a:custGeom>
          <a:solidFill>
            <a:schemeClr val="tx2"/>
          </a:solidFill>
          <a:ln w="28575" cap="flat" cmpd="sng" algn="ctr">
            <a:solidFill>
              <a:schemeClr val="tx2"/>
            </a:solid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68" name="Tijdelijke aanduiding voor afbeelding 3">
            <a:extLst>
              <a:ext uri="{FF2B5EF4-FFF2-40B4-BE49-F238E27FC236}">
                <a16:creationId xmlns:a16="http://schemas.microsoft.com/office/drawing/2014/main" id="{506BB0EB-5F12-48A5-BC1F-5EEE9170E10F}"/>
              </a:ext>
            </a:extLst>
          </p:cNvPr>
          <p:cNvSpPr>
            <a:spLocks noGrp="1"/>
          </p:cNvSpPr>
          <p:nvPr>
            <p:ph type="pic" sz="quarter" idx="19" hasCustomPrompt="1"/>
          </p:nvPr>
        </p:nvSpPr>
        <p:spPr>
          <a:xfrm>
            <a:off x="6666052" y="2196314"/>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69" name="Tijdelijke aanduiding voor afbeelding 3">
            <a:extLst>
              <a:ext uri="{FF2B5EF4-FFF2-40B4-BE49-F238E27FC236}">
                <a16:creationId xmlns:a16="http://schemas.microsoft.com/office/drawing/2014/main" id="{4C41BD19-ACC1-490A-B894-7168EFE511FC}"/>
              </a:ext>
            </a:extLst>
          </p:cNvPr>
          <p:cNvSpPr>
            <a:spLocks noGrp="1"/>
          </p:cNvSpPr>
          <p:nvPr>
            <p:ph type="pic" sz="quarter" idx="28" hasCustomPrompt="1"/>
          </p:nvPr>
        </p:nvSpPr>
        <p:spPr>
          <a:xfrm>
            <a:off x="6666052" y="3676691"/>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0" name="Tijdelijke aanduiding voor afbeelding 3">
            <a:extLst>
              <a:ext uri="{FF2B5EF4-FFF2-40B4-BE49-F238E27FC236}">
                <a16:creationId xmlns:a16="http://schemas.microsoft.com/office/drawing/2014/main" id="{2072EB46-EB3A-440D-AF94-39AE43D53A0E}"/>
              </a:ext>
            </a:extLst>
          </p:cNvPr>
          <p:cNvSpPr>
            <a:spLocks noGrp="1"/>
          </p:cNvSpPr>
          <p:nvPr>
            <p:ph type="pic" sz="quarter" idx="29" hasCustomPrompt="1"/>
          </p:nvPr>
        </p:nvSpPr>
        <p:spPr>
          <a:xfrm>
            <a:off x="6666052" y="5188220"/>
            <a:ext cx="1004887" cy="1004887"/>
          </a:xfrm>
        </p:spPr>
        <p:txBody>
          <a:bodyPr anchor="ctr"/>
          <a:lstStyle>
            <a:lvl1pPr marL="0" indent="0" algn="ctr">
              <a:buFont typeface="Arial" panose="020B0604020202020204" pitchFamily="34" charset="0"/>
              <a:buNone/>
              <a:defRPr sz="2000"/>
            </a:lvl1pPr>
          </a:lstStyle>
          <a:p>
            <a:r>
              <a:rPr lang="nl-BE"/>
              <a:t>Icoon</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8275638" y="2185730"/>
            <a:ext cx="3544887" cy="1064184"/>
          </a:xfrm>
        </p:spPr>
        <p:txBody>
          <a:bodyPr anchor="ctr"/>
          <a:lstStyle>
            <a:lvl1pPr marL="0" indent="0" algn="l">
              <a:buNone/>
              <a:defRPr sz="1800"/>
            </a:lvl1pPr>
            <a:lvl2pPr marL="288000" indent="0">
              <a:buNone/>
              <a:defRPr/>
            </a:lvl2pPr>
          </a:lstStyle>
          <a:p>
            <a:pPr lvl="0"/>
            <a:r>
              <a:rPr lang="en-US"/>
              <a:t>Click to edit Master text styles</a:t>
            </a:r>
          </a:p>
        </p:txBody>
      </p:sp>
      <p:sp>
        <p:nvSpPr>
          <p:cNvPr id="72" name="Tijdelijke aanduiding voor tekst 5">
            <a:extLst>
              <a:ext uri="{FF2B5EF4-FFF2-40B4-BE49-F238E27FC236}">
                <a16:creationId xmlns:a16="http://schemas.microsoft.com/office/drawing/2014/main" id="{D9375397-6521-4589-842A-AF0D07B8750F}"/>
              </a:ext>
            </a:extLst>
          </p:cNvPr>
          <p:cNvSpPr>
            <a:spLocks noGrp="1"/>
          </p:cNvSpPr>
          <p:nvPr>
            <p:ph type="body" sz="quarter" idx="26"/>
          </p:nvPr>
        </p:nvSpPr>
        <p:spPr>
          <a:xfrm>
            <a:off x="8275638" y="3681595"/>
            <a:ext cx="3544887" cy="1064184"/>
          </a:xfrm>
        </p:spPr>
        <p:txBody>
          <a:bodyPr anchor="ctr"/>
          <a:lstStyle>
            <a:lvl1pPr marL="0" indent="0" algn="l">
              <a:buNone/>
              <a:defRPr sz="1800"/>
            </a:lvl1pPr>
            <a:lvl2pPr marL="288000" indent="0">
              <a:buNone/>
              <a:defRPr/>
            </a:lvl2pPr>
          </a:lstStyle>
          <a:p>
            <a:pPr lvl="0"/>
            <a:r>
              <a:rPr lang="en-US"/>
              <a:t>Click to edit Master text styles</a:t>
            </a:r>
          </a:p>
        </p:txBody>
      </p:sp>
      <p:sp>
        <p:nvSpPr>
          <p:cNvPr id="73" name="Tijdelijke aanduiding voor tekst 5">
            <a:extLst>
              <a:ext uri="{FF2B5EF4-FFF2-40B4-BE49-F238E27FC236}">
                <a16:creationId xmlns:a16="http://schemas.microsoft.com/office/drawing/2014/main" id="{D449DCFE-B682-4FBF-AE20-19B0108F5366}"/>
              </a:ext>
            </a:extLst>
          </p:cNvPr>
          <p:cNvSpPr>
            <a:spLocks noGrp="1"/>
          </p:cNvSpPr>
          <p:nvPr>
            <p:ph type="body" sz="quarter" idx="27"/>
          </p:nvPr>
        </p:nvSpPr>
        <p:spPr>
          <a:xfrm>
            <a:off x="8275638" y="5177460"/>
            <a:ext cx="3544887" cy="1064184"/>
          </a:xfrm>
        </p:spPr>
        <p:txBody>
          <a:bodyPr anchor="ctr"/>
          <a:lstStyle>
            <a:lvl1pPr marL="0" indent="0" algn="l">
              <a:buNone/>
              <a:defRPr sz="1800"/>
            </a:lvl1pPr>
            <a:lvl2pPr marL="288000" indent="0">
              <a:buNone/>
              <a:defRPr/>
            </a:lvl2pPr>
          </a:lstStyle>
          <a:p>
            <a:pPr lvl="0"/>
            <a:r>
              <a:rPr lang="en-US"/>
              <a:t>Click to edit Master text styles</a:t>
            </a:r>
          </a:p>
        </p:txBody>
      </p:sp>
    </p:spTree>
    <p:extLst>
      <p:ext uri="{BB962C8B-B14F-4D97-AF65-F5344CB8AC3E}">
        <p14:creationId xmlns:p14="http://schemas.microsoft.com/office/powerpoint/2010/main" val="4107047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agram_8">
    <p:spTree>
      <p:nvGrpSpPr>
        <p:cNvPr id="1" name=""/>
        <p:cNvGrpSpPr/>
        <p:nvPr/>
      </p:nvGrpSpPr>
      <p:grpSpPr>
        <a:xfrm>
          <a:off x="0" y="0"/>
          <a:ext cx="0" cy="0"/>
          <a:chOff x="0" y="0"/>
          <a:chExt cx="0" cy="0"/>
        </a:xfrm>
      </p:grpSpPr>
      <p:sp>
        <p:nvSpPr>
          <p:cNvPr id="46" name="Tijdelijke aanduiding voor tekst 3">
            <a:extLst>
              <a:ext uri="{FF2B5EF4-FFF2-40B4-BE49-F238E27FC236}">
                <a16:creationId xmlns:a16="http://schemas.microsoft.com/office/drawing/2014/main" id="{5BB5B4C0-6C7F-4768-87CC-9C3CE8C4014D}"/>
              </a:ext>
            </a:extLst>
          </p:cNvPr>
          <p:cNvSpPr>
            <a:spLocks noGrp="1"/>
          </p:cNvSpPr>
          <p:nvPr>
            <p:ph type="body" sz="quarter" idx="10"/>
          </p:nvPr>
        </p:nvSpPr>
        <p:spPr>
          <a:xfrm>
            <a:off x="371474" y="2606674"/>
            <a:ext cx="6315075" cy="3451225"/>
          </a:xfrm>
          <a:custGeom>
            <a:avLst/>
            <a:gdLst>
              <a:gd name="connsiteX0" fmla="*/ 0 w 6315075"/>
              <a:gd name="connsiteY0" fmla="*/ 0 h 3451225"/>
              <a:gd name="connsiteX1" fmla="*/ 6315075 w 6315075"/>
              <a:gd name="connsiteY1" fmla="*/ 0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0 h 3451225"/>
              <a:gd name="connsiteX4" fmla="*/ 6315075 w 6315075"/>
              <a:gd name="connsiteY4" fmla="*/ 3451225 h 3451225"/>
              <a:gd name="connsiteX5" fmla="*/ 0 w 6315075"/>
              <a:gd name="connsiteY5" fmla="*/ 3451225 h 3451225"/>
              <a:gd name="connsiteX6" fmla="*/ 0 w 6315075"/>
              <a:gd name="connsiteY6" fmla="*/ 0 h 3451225"/>
              <a:gd name="connsiteX0" fmla="*/ 0 w 6315075"/>
              <a:gd name="connsiteY0" fmla="*/ 0 h 3451225"/>
              <a:gd name="connsiteX1" fmla="*/ 5095876 w 6315075"/>
              <a:gd name="connsiteY1" fmla="*/ 3176 h 3451225"/>
              <a:gd name="connsiteX2" fmla="*/ 6315075 w 6315075"/>
              <a:gd name="connsiteY2" fmla="*/ 0 h 3451225"/>
              <a:gd name="connsiteX3" fmla="*/ 6315075 w 6315075"/>
              <a:gd name="connsiteY3" fmla="*/ 3451225 h 3451225"/>
              <a:gd name="connsiteX4" fmla="*/ 0 w 6315075"/>
              <a:gd name="connsiteY4" fmla="*/ 3451225 h 3451225"/>
              <a:gd name="connsiteX5" fmla="*/ 0 w 6315075"/>
              <a:gd name="connsiteY5" fmla="*/ 0 h 3451225"/>
              <a:gd name="connsiteX0" fmla="*/ 0 w 6315075"/>
              <a:gd name="connsiteY0" fmla="*/ 0 h 3451225"/>
              <a:gd name="connsiteX1" fmla="*/ 5095876 w 6315075"/>
              <a:gd name="connsiteY1" fmla="*/ 3176 h 3451225"/>
              <a:gd name="connsiteX2" fmla="*/ 6315075 w 6315075"/>
              <a:gd name="connsiteY2" fmla="*/ 3451225 h 3451225"/>
              <a:gd name="connsiteX3" fmla="*/ 0 w 6315075"/>
              <a:gd name="connsiteY3" fmla="*/ 3451225 h 3451225"/>
              <a:gd name="connsiteX4" fmla="*/ 0 w 6315075"/>
              <a:gd name="connsiteY4" fmla="*/ 0 h 3451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3451225">
                <a:moveTo>
                  <a:pt x="0" y="0"/>
                </a:moveTo>
                <a:lnTo>
                  <a:pt x="5095876" y="3176"/>
                </a:lnTo>
                <a:lnTo>
                  <a:pt x="6315075" y="3451225"/>
                </a:lnTo>
                <a:lnTo>
                  <a:pt x="0" y="3451225"/>
                </a:lnTo>
                <a:lnTo>
                  <a:pt x="0" y="0"/>
                </a:lnTo>
                <a:close/>
              </a:path>
            </a:pathLst>
          </a:custGeom>
          <a:solidFill>
            <a:schemeClr val="bg2"/>
          </a:solidFill>
          <a:ln>
            <a:solidFill>
              <a:schemeClr val="bg2"/>
            </a:solidFill>
          </a:ln>
        </p:spPr>
        <p:txBody>
          <a:bodyPr lIns="540000" tIns="432000" rIns="684000" bIns="432000" anchor="ctr"/>
          <a:lstStyle>
            <a:lvl1pPr marL="0" indent="0" algn="l">
              <a:buNone/>
              <a:defRPr sz="100">
                <a:noFill/>
              </a:defRPr>
            </a:lvl1pPr>
          </a:lstStyle>
          <a:p>
            <a:pPr lvl="0"/>
            <a:r>
              <a:rPr lang="en-US"/>
              <a:t>Click to edit Master text styles</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D554DA42-3641-49FA-983A-A2B586CF69A6}"/>
              </a:ext>
            </a:extLst>
          </p:cNvPr>
          <p:cNvSpPr>
            <a:spLocks noGrp="1"/>
          </p:cNvSpPr>
          <p:nvPr>
            <p:ph type="body" sz="quarter" idx="24"/>
          </p:nvPr>
        </p:nvSpPr>
        <p:spPr>
          <a:xfrm rot="15026108">
            <a:off x="3211500" y="4253406"/>
            <a:ext cx="5688000" cy="7200"/>
          </a:xfrm>
          <a:solidFill>
            <a:schemeClr val="tx1"/>
          </a:solidFill>
          <a:ln w="28575" cap="flat" cmpd="sng" algn="ctr">
            <a:noFill/>
            <a:prstDash val="solid"/>
            <a:miter lim="800000"/>
          </a:ln>
          <a:effectLst/>
        </p:spPr>
        <p:txBody>
          <a:bodyPr lIns="108000" rIns="108000" bIns="0" rtlCol="0" anchor="ctr" anchorCtr="0"/>
          <a:lstStyle>
            <a:lvl1pPr>
              <a:defRPr kumimoji="0" lang="nl-NL" sz="100" b="0" i="0" u="none" strike="noStrike" kern="0" normalizeH="0" dirty="0">
                <a:ln>
                  <a:noFill/>
                </a:ln>
                <a:noFill/>
                <a:effectLst/>
                <a:uLnTx/>
                <a:uFillTx/>
                <a:latin typeface="+mn-lt"/>
                <a:cs typeface="Calibri Light" panose="020F0302020204030204" pitchFamily="34" charset="0"/>
              </a:defRPr>
            </a:lvl1pPr>
          </a:lstStyle>
          <a:p>
            <a:pPr marL="0" lvl="0" indent="0" algn="ctr">
              <a:lnSpc>
                <a:spcPct val="100000"/>
              </a:lnSpc>
              <a:spcBef>
                <a:spcPts val="0"/>
              </a:spcBef>
              <a:buSzTx/>
              <a:buFontTx/>
              <a:buNone/>
            </a:pPr>
            <a:r>
              <a:rPr lang="en-US"/>
              <a:t>Click to edit Master text styles</a:t>
            </a:r>
          </a:p>
        </p:txBody>
      </p:sp>
      <p:sp>
        <p:nvSpPr>
          <p:cNvPr id="71" name="Tijdelijke aanduiding voor tekst 5">
            <a:extLst>
              <a:ext uri="{FF2B5EF4-FFF2-40B4-BE49-F238E27FC236}">
                <a16:creationId xmlns:a16="http://schemas.microsoft.com/office/drawing/2014/main" id="{81FDEBF5-3E16-4DF5-886F-A5BE304C5411}"/>
              </a:ext>
            </a:extLst>
          </p:cNvPr>
          <p:cNvSpPr>
            <a:spLocks noGrp="1"/>
          </p:cNvSpPr>
          <p:nvPr>
            <p:ph type="body" sz="quarter" idx="25"/>
          </p:nvPr>
        </p:nvSpPr>
        <p:spPr>
          <a:xfrm>
            <a:off x="5338012" y="2196642"/>
            <a:ext cx="4788568" cy="822783"/>
          </a:xfrm>
          <a:custGeom>
            <a:avLst/>
            <a:gdLst>
              <a:gd name="connsiteX0" fmla="*/ 0 w 4788568"/>
              <a:gd name="connsiteY0" fmla="*/ 0 h 820066"/>
              <a:gd name="connsiteX1" fmla="*/ 4788568 w 4788568"/>
              <a:gd name="connsiteY1" fmla="*/ 0 h 820066"/>
              <a:gd name="connsiteX2" fmla="*/ 4788568 w 4788568"/>
              <a:gd name="connsiteY2" fmla="*/ 0 h 820066"/>
              <a:gd name="connsiteX3" fmla="*/ 4788568 w 4788568"/>
              <a:gd name="connsiteY3" fmla="*/ 820066 h 820066"/>
              <a:gd name="connsiteX4" fmla="*/ 0 w 4788568"/>
              <a:gd name="connsiteY4" fmla="*/ 820066 h 820066"/>
              <a:gd name="connsiteX5" fmla="*/ 0 w 4788568"/>
              <a:gd name="connsiteY5" fmla="*/ 0 h 820066"/>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820066 h 822783"/>
              <a:gd name="connsiteX6" fmla="*/ 0 w 4788568"/>
              <a:gd name="connsiteY6" fmla="*/ 0 h 822783"/>
              <a:gd name="connsiteX0" fmla="*/ 0 w 4788568"/>
              <a:gd name="connsiteY0" fmla="*/ 0 h 822783"/>
              <a:gd name="connsiteX1" fmla="*/ 4788568 w 4788568"/>
              <a:gd name="connsiteY1" fmla="*/ 0 h 822783"/>
              <a:gd name="connsiteX2" fmla="*/ 4788568 w 4788568"/>
              <a:gd name="connsiteY2" fmla="*/ 0 h 822783"/>
              <a:gd name="connsiteX3" fmla="*/ 4788568 w 4788568"/>
              <a:gd name="connsiteY3" fmla="*/ 820066 h 822783"/>
              <a:gd name="connsiteX4" fmla="*/ 291263 w 4788568"/>
              <a:gd name="connsiteY4" fmla="*/ 822783 h 822783"/>
              <a:gd name="connsiteX5" fmla="*/ 0 w 4788568"/>
              <a:gd name="connsiteY5" fmla="*/ 0 h 82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8568" h="822783">
                <a:moveTo>
                  <a:pt x="0" y="0"/>
                </a:moveTo>
                <a:lnTo>
                  <a:pt x="4788568" y="0"/>
                </a:lnTo>
                <a:lnTo>
                  <a:pt x="4788568" y="0"/>
                </a:lnTo>
                <a:lnTo>
                  <a:pt x="4788568" y="820066"/>
                </a:lnTo>
                <a:lnTo>
                  <a:pt x="291263" y="822783"/>
                </a:lnTo>
                <a:lnTo>
                  <a:pt x="0" y="0"/>
                </a:lnTo>
                <a:close/>
              </a:path>
            </a:pathLst>
          </a:custGeom>
          <a:solidFill>
            <a:schemeClr val="tx2"/>
          </a:solidFill>
          <a:ln>
            <a:solidFill>
              <a:schemeClr val="tx2"/>
            </a:solidFill>
          </a:ln>
        </p:spPr>
        <p:txBody>
          <a:bodyPr lIns="252000" anchor="ctr"/>
          <a:lstStyle>
            <a:lvl1pPr marL="0" indent="0" algn="l">
              <a:buNone/>
              <a:defRPr sz="1800">
                <a:latin typeface="+mj-lt"/>
              </a:defRPr>
            </a:lvl1pPr>
            <a:lvl2pPr marL="288000" indent="0">
              <a:buNone/>
              <a:defRPr/>
            </a:lvl2pPr>
          </a:lstStyle>
          <a:p>
            <a:pPr lvl="0"/>
            <a:r>
              <a:rPr lang="en-US"/>
              <a:t>Click to edit Master text styles</a:t>
            </a:r>
          </a:p>
        </p:txBody>
      </p:sp>
      <p:sp>
        <p:nvSpPr>
          <p:cNvPr id="7" name="Tijdelijke aanduiding voor inhoud 6">
            <a:extLst>
              <a:ext uri="{FF2B5EF4-FFF2-40B4-BE49-F238E27FC236}">
                <a16:creationId xmlns:a16="http://schemas.microsoft.com/office/drawing/2014/main" id="{E53DA837-10CF-4DB6-83A9-B2CFAA35A450}"/>
              </a:ext>
            </a:extLst>
          </p:cNvPr>
          <p:cNvSpPr>
            <a:spLocks noGrp="1"/>
          </p:cNvSpPr>
          <p:nvPr>
            <p:ph sz="quarter" idx="27"/>
          </p:nvPr>
        </p:nvSpPr>
        <p:spPr>
          <a:xfrm>
            <a:off x="504825" y="2743200"/>
            <a:ext cx="6181724" cy="318135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jdelijke aanduiding voor tekst 3">
            <a:extLst>
              <a:ext uri="{FF2B5EF4-FFF2-40B4-BE49-F238E27FC236}">
                <a16:creationId xmlns:a16="http://schemas.microsoft.com/office/drawing/2014/main" id="{21A2CE14-AEA1-419C-A12B-CEE472686BE7}"/>
              </a:ext>
            </a:extLst>
          </p:cNvPr>
          <p:cNvSpPr>
            <a:spLocks noGrp="1"/>
          </p:cNvSpPr>
          <p:nvPr>
            <p:ph type="body" sz="quarter" idx="26"/>
          </p:nvPr>
        </p:nvSpPr>
        <p:spPr>
          <a:xfrm>
            <a:off x="6280823" y="3248025"/>
            <a:ext cx="5539701" cy="267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0363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21B5395-EF28-4695-908E-6C2A4A009F8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Vrije vorm: vorm 3">
            <a:extLst>
              <a:ext uri="{FF2B5EF4-FFF2-40B4-BE49-F238E27FC236}">
                <a16:creationId xmlns:a16="http://schemas.microsoft.com/office/drawing/2014/main" id="{9F965BE0-DE29-41FE-B1A2-4C504CB9832E}"/>
              </a:ext>
            </a:extLst>
          </p:cNvPr>
          <p:cNvSpPr/>
          <p:nvPr userDrawn="1"/>
        </p:nvSpPr>
        <p:spPr>
          <a:xfrm>
            <a:off x="2020186" y="-21265"/>
            <a:ext cx="10185991" cy="6911163"/>
          </a:xfrm>
          <a:custGeom>
            <a:avLst/>
            <a:gdLst>
              <a:gd name="connsiteX0" fmla="*/ 0 w 10185991"/>
              <a:gd name="connsiteY0" fmla="*/ 0 h 6911163"/>
              <a:gd name="connsiteX1" fmla="*/ 2445488 w 10185991"/>
              <a:gd name="connsiteY1" fmla="*/ 6911163 h 6911163"/>
              <a:gd name="connsiteX2" fmla="*/ 10185991 w 10185991"/>
              <a:gd name="connsiteY2" fmla="*/ 6911163 h 6911163"/>
              <a:gd name="connsiteX3" fmla="*/ 10185991 w 10185991"/>
              <a:gd name="connsiteY3" fmla="*/ 10632 h 6911163"/>
              <a:gd name="connsiteX4" fmla="*/ 0 w 10185991"/>
              <a:gd name="connsiteY4" fmla="*/ 0 h 6911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5991" h="6911163">
                <a:moveTo>
                  <a:pt x="0" y="0"/>
                </a:moveTo>
                <a:lnTo>
                  <a:pt x="2445488" y="6911163"/>
                </a:lnTo>
                <a:lnTo>
                  <a:pt x="10185991" y="6911163"/>
                </a:lnTo>
                <a:lnTo>
                  <a:pt x="10185991" y="10632"/>
                </a:lnTo>
                <a:lnTo>
                  <a:pt x="0" y="0"/>
                </a:lnTo>
                <a:close/>
              </a:path>
            </a:pathLst>
          </a:custGeom>
          <a:solidFill>
            <a:schemeClr val="bg1"/>
          </a:solidFill>
        </p:spPr>
        <p:txBody>
          <a:bodyPr wrap="non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nl-BE" sz="2000" kern="1200" spc="0" baseline="0">
              <a:solidFill>
                <a:schemeClr val="tx1"/>
              </a:solidFill>
              <a:latin typeface="FlandersArtSans-Regular" panose="00000500000000000000" pitchFamily="2" charset="0"/>
              <a:ea typeface="+mn-ea"/>
              <a:cs typeface="+mn-cs"/>
            </a:endParaRPr>
          </a:p>
        </p:txBody>
      </p:sp>
      <p:sp>
        <p:nvSpPr>
          <p:cNvPr id="5" name="Tijdelijke aanduiding voor tekst 47">
            <a:extLst>
              <a:ext uri="{FF2B5EF4-FFF2-40B4-BE49-F238E27FC236}">
                <a16:creationId xmlns:a16="http://schemas.microsoft.com/office/drawing/2014/main" id="{AE1A76FD-2ED8-4F66-BAFB-FA73CD58F151}"/>
              </a:ext>
            </a:extLst>
          </p:cNvPr>
          <p:cNvSpPr>
            <a:spLocks noGrp="1"/>
          </p:cNvSpPr>
          <p:nvPr>
            <p:ph type="body" sz="quarter" idx="11" hasCustomPrompt="1"/>
          </p:nvPr>
        </p:nvSpPr>
        <p:spPr>
          <a:xfrm>
            <a:off x="1571071" y="800742"/>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0" indent="0" algn="ctr">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6" name="Tijdelijke aanduiding voor tekst 47">
            <a:extLst>
              <a:ext uri="{FF2B5EF4-FFF2-40B4-BE49-F238E27FC236}">
                <a16:creationId xmlns:a16="http://schemas.microsoft.com/office/drawing/2014/main" id="{26234CD6-63B3-4945-9E87-F0FAF2E25995}"/>
              </a:ext>
            </a:extLst>
          </p:cNvPr>
          <p:cNvSpPr>
            <a:spLocks noGrp="1"/>
          </p:cNvSpPr>
          <p:nvPr>
            <p:ph type="body" sz="quarter" idx="12" hasCustomPrompt="1"/>
          </p:nvPr>
        </p:nvSpPr>
        <p:spPr>
          <a:xfrm>
            <a:off x="1571071" y="2647141"/>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7" name="Tijdelijke aanduiding voor tekst 47">
            <a:extLst>
              <a:ext uri="{FF2B5EF4-FFF2-40B4-BE49-F238E27FC236}">
                <a16:creationId xmlns:a16="http://schemas.microsoft.com/office/drawing/2014/main" id="{0ACB44FC-7906-4FE8-A06B-40BEF15BEFB6}"/>
              </a:ext>
            </a:extLst>
          </p:cNvPr>
          <p:cNvSpPr>
            <a:spLocks noGrp="1"/>
          </p:cNvSpPr>
          <p:nvPr>
            <p:ph type="body" sz="quarter" idx="13" hasCustomPrompt="1"/>
          </p:nvPr>
        </p:nvSpPr>
        <p:spPr>
          <a:xfrm>
            <a:off x="1571071" y="4493540"/>
            <a:ext cx="9049858" cy="1591584"/>
          </a:xfrm>
          <a:solidFill>
            <a:sysClr val="window" lastClr="FFFFFF"/>
          </a:solidFill>
          <a:ln w="28575" cap="flat" cmpd="sng" algn="ctr">
            <a:solidFill>
              <a:srgbClr val="FFEB00"/>
            </a:solidFill>
            <a:prstDash val="solid"/>
            <a:miter lim="800000"/>
          </a:ln>
          <a:effectLst/>
        </p:spPr>
        <p:txBody>
          <a:bodyPr lIns="108000" rIns="108000" bIns="180000" rtlCol="0" anchor="b" anchorCtr="0"/>
          <a:lstStyle>
            <a:lvl1pPr marL="288000" indent="-288000" algn="ctr">
              <a:lnSpc>
                <a:spcPct val="100000"/>
              </a:lnSpc>
              <a:spcBef>
                <a:spcPts val="0"/>
              </a:spcBef>
              <a:buSzTx/>
              <a:buNone/>
              <a:defRPr kumimoji="0" lang="nl-NL" sz="28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Klik om info over het cijfer toe te voegen</a:t>
            </a:r>
          </a:p>
        </p:txBody>
      </p:sp>
      <p:sp>
        <p:nvSpPr>
          <p:cNvPr id="8" name="Tijdelijke aanduiding voor tekst 47">
            <a:extLst>
              <a:ext uri="{FF2B5EF4-FFF2-40B4-BE49-F238E27FC236}">
                <a16:creationId xmlns:a16="http://schemas.microsoft.com/office/drawing/2014/main" id="{CFF76BE7-F142-49A2-8D3D-78C2A3916ED2}"/>
              </a:ext>
            </a:extLst>
          </p:cNvPr>
          <p:cNvSpPr>
            <a:spLocks noGrp="1"/>
          </p:cNvSpPr>
          <p:nvPr>
            <p:ph type="body" sz="quarter" idx="14" hasCustomPrompt="1"/>
          </p:nvPr>
        </p:nvSpPr>
        <p:spPr>
          <a:xfrm>
            <a:off x="1578160" y="1085242"/>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9" name="Tijdelijke aanduiding voor tekst 47">
            <a:extLst>
              <a:ext uri="{FF2B5EF4-FFF2-40B4-BE49-F238E27FC236}">
                <a16:creationId xmlns:a16="http://schemas.microsoft.com/office/drawing/2014/main" id="{B9CF8D82-DDA5-4B0F-9805-219015571079}"/>
              </a:ext>
            </a:extLst>
          </p:cNvPr>
          <p:cNvSpPr>
            <a:spLocks noGrp="1"/>
          </p:cNvSpPr>
          <p:nvPr>
            <p:ph type="body" sz="quarter" idx="15" hasCustomPrompt="1"/>
          </p:nvPr>
        </p:nvSpPr>
        <p:spPr>
          <a:xfrm>
            <a:off x="1578160" y="2901363"/>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0" name="Tijdelijke aanduiding voor tekst 47">
            <a:extLst>
              <a:ext uri="{FF2B5EF4-FFF2-40B4-BE49-F238E27FC236}">
                <a16:creationId xmlns:a16="http://schemas.microsoft.com/office/drawing/2014/main" id="{F43C8AD4-16A8-441A-B9D9-75E7A617171B}"/>
              </a:ext>
            </a:extLst>
          </p:cNvPr>
          <p:cNvSpPr>
            <a:spLocks noGrp="1"/>
          </p:cNvSpPr>
          <p:nvPr>
            <p:ph type="body" sz="quarter" idx="16" hasCustomPrompt="1"/>
          </p:nvPr>
        </p:nvSpPr>
        <p:spPr>
          <a:xfrm>
            <a:off x="1578160" y="4756995"/>
            <a:ext cx="9049858" cy="597556"/>
          </a:xfrm>
          <a:noFill/>
          <a:ln w="28575" cap="flat" cmpd="sng" algn="ctr">
            <a:noFill/>
            <a:prstDash val="solid"/>
            <a:miter lim="800000"/>
          </a:ln>
          <a:effectLst/>
        </p:spPr>
        <p:txBody>
          <a:bodyPr lIns="108000" rIns="108000" bIns="180000" rtlCol="0" anchor="ctr" anchorCtr="0"/>
          <a:lstStyle>
            <a:lvl1pPr marL="0" indent="0" algn="ctr">
              <a:buNone/>
              <a:defRPr kumimoji="0" lang="nl-NL" sz="6000" b="0" i="0" u="none" strike="noStrike" kern="0" normalizeH="0" dirty="0">
                <a:ln>
                  <a:noFill/>
                </a:ln>
                <a:solidFill>
                  <a:schemeClr val="tx1"/>
                </a:solidFill>
                <a:effectLst/>
                <a:uLnTx/>
                <a:uFillTx/>
                <a:latin typeface="+mn-lt"/>
                <a:cs typeface="Calibri Light" panose="020F0302020204030204" pitchFamily="34" charset="0"/>
              </a:defRPr>
            </a:lvl1pPr>
          </a:lstStyle>
          <a:p>
            <a:pPr marL="288000" lvl="0" indent="-288000" algn="ctr">
              <a:lnSpc>
                <a:spcPct val="100000"/>
              </a:lnSpc>
              <a:spcBef>
                <a:spcPts val="0"/>
              </a:spcBef>
              <a:buSzTx/>
            </a:pPr>
            <a:r>
              <a:rPr lang="nl-NL"/>
              <a:t>CIJFERS KOMEN HIER</a:t>
            </a:r>
          </a:p>
        </p:txBody>
      </p:sp>
      <p:sp>
        <p:nvSpPr>
          <p:cNvPr id="11" name="Tijdelijke aanduiding voor tekst 11">
            <a:extLst>
              <a:ext uri="{FF2B5EF4-FFF2-40B4-BE49-F238E27FC236}">
                <a16:creationId xmlns:a16="http://schemas.microsoft.com/office/drawing/2014/main" id="{8F1E9B37-9FFC-439A-A6CF-310698FF4D20}"/>
              </a:ext>
            </a:extLst>
          </p:cNvPr>
          <p:cNvSpPr>
            <a:spLocks noGrp="1"/>
          </p:cNvSpPr>
          <p:nvPr>
            <p:ph type="body" sz="quarter" idx="17"/>
          </p:nvPr>
        </p:nvSpPr>
        <p:spPr>
          <a:xfrm>
            <a:off x="10669941" y="6145067"/>
            <a:ext cx="1215273" cy="578957"/>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
        <p:nvSpPr>
          <p:cNvPr id="12" name="Tijdelijke aanduiding voor tekst 11">
            <a:extLst>
              <a:ext uri="{FF2B5EF4-FFF2-40B4-BE49-F238E27FC236}">
                <a16:creationId xmlns:a16="http://schemas.microsoft.com/office/drawing/2014/main" id="{94FF0DA3-C041-458B-9FB8-243FF0A7EC58}"/>
              </a:ext>
            </a:extLst>
          </p:cNvPr>
          <p:cNvSpPr>
            <a:spLocks noGrp="1"/>
          </p:cNvSpPr>
          <p:nvPr>
            <p:ph type="body" sz="quarter" idx="18"/>
          </p:nvPr>
        </p:nvSpPr>
        <p:spPr>
          <a:xfrm>
            <a:off x="371475" y="6305360"/>
            <a:ext cx="1302984" cy="254675"/>
          </a:xfrm>
          <a:blipFill>
            <a:blip r:embed="rId4"/>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Tree>
    <p:extLst>
      <p:ext uri="{BB962C8B-B14F-4D97-AF65-F5344CB8AC3E}">
        <p14:creationId xmlns:p14="http://schemas.microsoft.com/office/powerpoint/2010/main" val="25050529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raag">
    <p:bg>
      <p:bgPr>
        <a:solidFill>
          <a:schemeClr val="tx2"/>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vraag in</a:t>
            </a:r>
            <a:endParaRPr lang="nl-BE"/>
          </a:p>
        </p:txBody>
      </p:sp>
      <p:sp>
        <p:nvSpPr>
          <p:cNvPr id="18" name="Tekstvak 17">
            <a:extLst>
              <a:ext uri="{FF2B5EF4-FFF2-40B4-BE49-F238E27FC236}">
                <a16:creationId xmlns:a16="http://schemas.microsoft.com/office/drawing/2014/main" id="{9CC8E1F9-7486-476F-9382-6AA36A9F0685}"/>
              </a:ext>
            </a:extLst>
          </p:cNvPr>
          <p:cNvSpPr txBox="1"/>
          <p:nvPr userDrawn="1"/>
        </p:nvSpPr>
        <p:spPr>
          <a:xfrm>
            <a:off x="5867400" y="1698625"/>
            <a:ext cx="457200" cy="49244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r>
              <a:rPr lang="nl-BE" sz="3200">
                <a:latin typeface="FlandersArtSans-Bold" panose="00000800000000000000" pitchFamily="50" charset="0"/>
              </a:rPr>
              <a:t>?</a:t>
            </a:r>
            <a:endParaRPr lang="en-BE" sz="3200">
              <a:latin typeface="FlandersArtSans-Bold" panose="00000800000000000000" pitchFamily="50" charset="0"/>
            </a:endParaRPr>
          </a:p>
        </p:txBody>
      </p:sp>
      <p:cxnSp>
        <p:nvCxnSpPr>
          <p:cNvPr id="19" name="Rechte verbindingslijn 18">
            <a:extLst>
              <a:ext uri="{FF2B5EF4-FFF2-40B4-BE49-F238E27FC236}">
                <a16:creationId xmlns:a16="http://schemas.microsoft.com/office/drawing/2014/main" id="{7D03A297-5187-490B-8752-2A95F798CE50}"/>
              </a:ext>
            </a:extLst>
          </p:cNvPr>
          <p:cNvCxnSpPr/>
          <p:nvPr userDrawn="1"/>
        </p:nvCxnSpPr>
        <p:spPr>
          <a:xfrm>
            <a:off x="635762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1455017D-1E2C-4706-B1C0-9814864A9122}"/>
              </a:ext>
            </a:extLst>
          </p:cNvPr>
          <p:cNvCxnSpPr/>
          <p:nvPr userDrawn="1"/>
        </p:nvCxnSpPr>
        <p:spPr>
          <a:xfrm>
            <a:off x="1892300" y="1944846"/>
            <a:ext cx="39395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395654"/>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Concep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7229476" y="2492896"/>
            <a:ext cx="4591048" cy="2881859"/>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5" y="2492896"/>
            <a:ext cx="4591048" cy="2881859"/>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concept of idee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BIG CONCEPT</a:t>
            </a:r>
          </a:p>
        </p:txBody>
      </p:sp>
    </p:spTree>
    <p:extLst>
      <p:ext uri="{BB962C8B-B14F-4D97-AF65-F5344CB8AC3E}">
        <p14:creationId xmlns:p14="http://schemas.microsoft.com/office/powerpoint/2010/main" val="3663895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091523E1-64D2-47FC-A4C6-E7D79E120299}"/>
              </a:ext>
            </a:extLst>
          </p:cNvPr>
          <p:cNvSpPr txBox="1"/>
          <p:nvPr userDrawn="1"/>
        </p:nvSpPr>
        <p:spPr>
          <a:xfrm>
            <a:off x="1892300" y="1608631"/>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12" name="Tekstvak 11">
            <a:extLst>
              <a:ext uri="{FF2B5EF4-FFF2-40B4-BE49-F238E27FC236}">
                <a16:creationId xmlns:a16="http://schemas.microsoft.com/office/drawing/2014/main" id="{44BE58EF-3084-43EE-9B64-6353072C2143}"/>
              </a:ext>
            </a:extLst>
          </p:cNvPr>
          <p:cNvSpPr txBox="1"/>
          <p:nvPr userDrawn="1"/>
        </p:nvSpPr>
        <p:spPr>
          <a:xfrm rot="10800000">
            <a:off x="9711730" y="4283466"/>
            <a:ext cx="585430" cy="923330"/>
          </a:xfrm>
          <a:prstGeom prst="rect">
            <a:avLst/>
          </a:prstGeom>
          <a:solidFill>
            <a:schemeClr val="tx2"/>
          </a:solidFill>
        </p:spPr>
        <p:txBody>
          <a:bodyPr vert="horz" wrap="square" lIns="0" tIns="0" rIns="0" bIns="0" rtlCol="0">
            <a:spAutoFit/>
          </a:bodyPr>
          <a:lstStyle/>
          <a:p>
            <a:pPr algn="l"/>
            <a:r>
              <a:rPr lang="nl-BE" sz="6000">
                <a:latin typeface="FlandersArtSans-Bold" panose="00000800000000000000" pitchFamily="50" charset="0"/>
              </a:rPr>
              <a:t>“</a:t>
            </a:r>
            <a:endParaRPr lang="en-BE" sz="6000">
              <a:latin typeface="FlandersArtSans-Bold" panose="00000800000000000000" pitchFamily="50" charset="0"/>
            </a:endParaRP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quote in</a:t>
            </a:r>
            <a:endParaRPr lang="nl-BE"/>
          </a:p>
        </p:txBody>
      </p:sp>
    </p:spTree>
    <p:extLst>
      <p:ext uri="{BB962C8B-B14F-4D97-AF65-F5344CB8AC3E}">
        <p14:creationId xmlns:p14="http://schemas.microsoft.com/office/powerpoint/2010/main" val="1212569101"/>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_2">
    <p:bg>
      <p:bgPr>
        <a:solidFill>
          <a:schemeClr val="tx2"/>
        </a:solidFill>
        <a:effectLst/>
      </p:bgPr>
    </p:bg>
    <p:spTree>
      <p:nvGrpSpPr>
        <p:cNvPr id="1" name=""/>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D03A297-5187-490B-8752-2A95F798CE50}"/>
              </a:ext>
            </a:extLst>
          </p:cNvPr>
          <p:cNvCxnSpPr>
            <a:cxnSpLocks/>
          </p:cNvCxnSpPr>
          <p:nvPr userDrawn="1"/>
        </p:nvCxnSpPr>
        <p:spPr>
          <a:xfrm>
            <a:off x="1892300" y="1944846"/>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4E9FCB1-47E3-487B-A614-93A5F456BDA6}"/>
              </a:ext>
            </a:extLst>
          </p:cNvPr>
          <p:cNvCxnSpPr>
            <a:cxnSpLocks/>
          </p:cNvCxnSpPr>
          <p:nvPr userDrawn="1"/>
        </p:nvCxnSpPr>
        <p:spPr>
          <a:xfrm>
            <a:off x="1892300" y="4907635"/>
            <a:ext cx="84048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a:xfrm>
            <a:off x="1894840" y="2333392"/>
            <a:ext cx="8402320" cy="2249235"/>
          </a:xfrm>
        </p:spPr>
        <p:txBody>
          <a:bodyPr>
            <a:normAutofit/>
          </a:bodyPr>
          <a:lstStyle>
            <a:lvl1pPr>
              <a:defRPr/>
            </a:lvl1pPr>
          </a:lstStyle>
          <a:p>
            <a:r>
              <a:rPr lang="nl-NL"/>
              <a:t>Vul hier een tekst in</a:t>
            </a:r>
            <a:endParaRPr lang="nl-BE"/>
          </a:p>
        </p:txBody>
      </p:sp>
    </p:spTree>
    <p:extLst>
      <p:ext uri="{BB962C8B-B14F-4D97-AF65-F5344CB8AC3E}">
        <p14:creationId xmlns:p14="http://schemas.microsoft.com/office/powerpoint/2010/main" val="1655988457"/>
      </p:ext>
    </p:extLst>
  </p:cSld>
  <p:clrMapOvr>
    <a:masterClrMapping/>
  </p:clrMapOvr>
  <p:extLst>
    <p:ext uri="{DCECCB84-F9BA-43D5-87BE-67443E8EF086}">
      <p15:sldGuideLst xmlns:p15="http://schemas.microsoft.com/office/powerpoint/2012/main">
        <p15:guide id="1" orient="horz" pos="2160">
          <p15:clr>
            <a:srgbClr val="FBAE40"/>
          </p15:clr>
        </p15:guide>
        <p15:guide id="2" pos="370">
          <p15:clr>
            <a:srgbClr val="FBAE40"/>
          </p15:clr>
        </p15:guide>
        <p15:guide id="3" pos="731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edank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BA50D1-E8D3-4DC0-8DF6-8F33921AABF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11">
            <a:extLst>
              <a:ext uri="{FF2B5EF4-FFF2-40B4-BE49-F238E27FC236}">
                <a16:creationId xmlns:a16="http://schemas.microsoft.com/office/drawing/2014/main" id="{76BAAE44-FEC9-4202-9E2B-A6515AD94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59" t="20789" b="20574"/>
          <a:stretch/>
        </p:blipFill>
        <p:spPr>
          <a:xfrm>
            <a:off x="6532614" y="6054571"/>
            <a:ext cx="1620830" cy="316637"/>
          </a:xfrm>
          <a:prstGeom prst="rect">
            <a:avLst/>
          </a:prstGeom>
        </p:spPr>
      </p:pic>
      <p:pic>
        <p:nvPicPr>
          <p:cNvPr id="7" name="Afbeelding 6">
            <a:extLst>
              <a:ext uri="{FF2B5EF4-FFF2-40B4-BE49-F238E27FC236}">
                <a16:creationId xmlns:a16="http://schemas.microsoft.com/office/drawing/2014/main" id="{6EABC74D-5C24-4BA4-9DE0-1464BB4211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
        <p:nvSpPr>
          <p:cNvPr id="9" name="Tijdelijke aanduiding voor afbeelding 9">
            <a:extLst>
              <a:ext uri="{FF2B5EF4-FFF2-40B4-BE49-F238E27FC236}">
                <a16:creationId xmlns:a16="http://schemas.microsoft.com/office/drawing/2014/main" id="{0D81038D-6B86-416D-BE09-E901B693FB3A}"/>
              </a:ext>
            </a:extLst>
          </p:cNvPr>
          <p:cNvSpPr>
            <a:spLocks noGrp="1"/>
          </p:cNvSpPr>
          <p:nvPr>
            <p:ph type="pic" sz="quarter" idx="10" hasCustomPrompt="1"/>
          </p:nvPr>
        </p:nvSpPr>
        <p:spPr>
          <a:xfrm>
            <a:off x="6581775" y="-11112"/>
            <a:ext cx="5610225" cy="6873396"/>
          </a:xfrm>
          <a:custGeom>
            <a:avLst/>
            <a:gdLst>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0 w 5610225"/>
              <a:gd name="connsiteY4" fmla="*/ 6862763 h 6862763"/>
              <a:gd name="connsiteX5" fmla="*/ 0 w 5610225"/>
              <a:gd name="connsiteY5" fmla="*/ 0 h 6862763"/>
              <a:gd name="connsiteX0" fmla="*/ 0 w 5610225"/>
              <a:gd name="connsiteY0" fmla="*/ 0 h 6862763"/>
              <a:gd name="connsiteX1" fmla="*/ 5610225 w 5610225"/>
              <a:gd name="connsiteY1" fmla="*/ 0 h 6862763"/>
              <a:gd name="connsiteX2" fmla="*/ 5610225 w 5610225"/>
              <a:gd name="connsiteY2" fmla="*/ 0 h 6862763"/>
              <a:gd name="connsiteX3" fmla="*/ 5610225 w 5610225"/>
              <a:gd name="connsiteY3" fmla="*/ 6862763 h 6862763"/>
              <a:gd name="connsiteX4" fmla="*/ 2881423 w 5610225"/>
              <a:gd name="connsiteY4" fmla="*/ 6862763 h 6862763"/>
              <a:gd name="connsiteX5" fmla="*/ 0 w 5610225"/>
              <a:gd name="connsiteY5" fmla="*/ 0 h 6862763"/>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62763 h 6873396"/>
              <a:gd name="connsiteX4" fmla="*/ 2413591 w 5610225"/>
              <a:gd name="connsiteY4" fmla="*/ 6873396 h 6873396"/>
              <a:gd name="connsiteX5" fmla="*/ 0 w 5610225"/>
              <a:gd name="connsiteY5" fmla="*/ 0 h 6873396"/>
              <a:gd name="connsiteX0" fmla="*/ 0 w 5610225"/>
              <a:gd name="connsiteY0" fmla="*/ 0 h 6873396"/>
              <a:gd name="connsiteX1" fmla="*/ 5610225 w 5610225"/>
              <a:gd name="connsiteY1" fmla="*/ 0 h 6873396"/>
              <a:gd name="connsiteX2" fmla="*/ 5610225 w 5610225"/>
              <a:gd name="connsiteY2" fmla="*/ 0 h 6873396"/>
              <a:gd name="connsiteX3" fmla="*/ 5610225 w 5610225"/>
              <a:gd name="connsiteY3" fmla="*/ 6872355 h 6873396"/>
              <a:gd name="connsiteX4" fmla="*/ 2413591 w 5610225"/>
              <a:gd name="connsiteY4" fmla="*/ 6873396 h 6873396"/>
              <a:gd name="connsiteX5" fmla="*/ 0 w 5610225"/>
              <a:gd name="connsiteY5" fmla="*/ 0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0225" h="6873396">
                <a:moveTo>
                  <a:pt x="0" y="0"/>
                </a:moveTo>
                <a:lnTo>
                  <a:pt x="5610225" y="0"/>
                </a:lnTo>
                <a:lnTo>
                  <a:pt x="5610225" y="0"/>
                </a:lnTo>
                <a:lnTo>
                  <a:pt x="5610225" y="6872355"/>
                </a:lnTo>
                <a:lnTo>
                  <a:pt x="2413591" y="6873396"/>
                </a:lnTo>
                <a:lnTo>
                  <a:pt x="0" y="0"/>
                </a:lnTo>
                <a:close/>
              </a:path>
            </a:pathLst>
          </a:custGeom>
          <a:solidFill>
            <a:schemeClr val="bg2"/>
          </a:solidFill>
        </p:spPr>
        <p:txBody>
          <a:bodyPr lIns="1800000" rIns="360000" anchor="ctr"/>
          <a:lstStyle>
            <a:lvl1pPr marL="0" indent="0" algn="ctr">
              <a:buFont typeface="Arial" panose="020B0604020202020204" pitchFamily="34" charset="0"/>
              <a:buNone/>
              <a:defRPr sz="2000"/>
            </a:lvl1pPr>
          </a:lstStyle>
          <a:p>
            <a:r>
              <a:rPr lang="nl-BE"/>
              <a:t>Klik op het icoon om een afbeelding toe te voegen of klik bovenaan op ‘Invoegen’ &gt; ‘Afbeeldingen’. Om een nieuwe foto in te voegen, verwijder je best de huidige en begin je terug bij stap één.</a:t>
            </a:r>
          </a:p>
          <a:p>
            <a:endParaRPr lang="nl-BE"/>
          </a:p>
        </p:txBody>
      </p:sp>
      <p:sp>
        <p:nvSpPr>
          <p:cNvPr id="4" name="Titel 1">
            <a:extLst>
              <a:ext uri="{FF2B5EF4-FFF2-40B4-BE49-F238E27FC236}">
                <a16:creationId xmlns:a16="http://schemas.microsoft.com/office/drawing/2014/main" id="{C18A290B-83ED-4535-AF62-8679BB7CA3D9}"/>
              </a:ext>
            </a:extLst>
          </p:cNvPr>
          <p:cNvSpPr>
            <a:spLocks noGrp="1"/>
          </p:cNvSpPr>
          <p:nvPr>
            <p:ph type="ctrTitle" hasCustomPrompt="1"/>
          </p:nvPr>
        </p:nvSpPr>
        <p:spPr>
          <a:xfrm>
            <a:off x="1029364" y="2264736"/>
            <a:ext cx="6354847" cy="2648548"/>
          </a:xfrm>
        </p:spPr>
        <p:txBody>
          <a:bodyPr anchor="b"/>
          <a:lstStyle>
            <a:lvl1pPr algn="l">
              <a:lnSpc>
                <a:spcPts val="5400"/>
              </a:lnSpc>
              <a:defRPr sz="5400" baseline="0"/>
            </a:lvl1pPr>
          </a:lstStyle>
          <a:p>
            <a:r>
              <a:rPr lang="nl-BE"/>
              <a:t>Dit is de laatste, slide, voeg je naam en contactgegevens toe</a:t>
            </a:r>
          </a:p>
        </p:txBody>
      </p:sp>
      <p:sp>
        <p:nvSpPr>
          <p:cNvPr id="10" name="Tijdelijke aanduiding voor datum 3">
            <a:extLst>
              <a:ext uri="{FF2B5EF4-FFF2-40B4-BE49-F238E27FC236}">
                <a16:creationId xmlns:a16="http://schemas.microsoft.com/office/drawing/2014/main" id="{51AC66B1-D2C2-4B0A-9F5A-C94D81A4EE21}"/>
              </a:ext>
            </a:extLst>
          </p:cNvPr>
          <p:cNvSpPr>
            <a:spLocks noGrp="1"/>
          </p:cNvSpPr>
          <p:nvPr>
            <p:ph type="dt" sz="half" idx="2"/>
          </p:nvPr>
        </p:nvSpPr>
        <p:spPr>
          <a:xfrm>
            <a:off x="1039371" y="5148235"/>
            <a:ext cx="1815971" cy="322497"/>
          </a:xfrm>
          <a:prstGeom prst="rect">
            <a:avLst/>
          </a:prstGeom>
        </p:spPr>
        <p:txBody>
          <a:bodyPr vert="horz" lIns="0" tIns="45720" rIns="91440" bIns="45720" rtlCol="0" anchor="ctr"/>
          <a:lstStyle>
            <a:lvl1pPr algn="l">
              <a:defRPr lang="nl-BE" sz="2200" kern="1200" spc="0" baseline="0" smtClean="0">
                <a:solidFill>
                  <a:schemeClr val="tx1"/>
                </a:solidFill>
                <a:latin typeface="FlandersArtSans-Bold" panose="00000800000000000000" pitchFamily="2" charset="0"/>
                <a:ea typeface="+mn-ea"/>
                <a:cs typeface="+mn-cs"/>
              </a:defRPr>
            </a:lvl1pPr>
          </a:lstStyle>
          <a:p>
            <a:fld id="{FD6BEBD5-99F3-4C1B-B5AF-C9279F4847C2}" type="datetimeFigureOut">
              <a:rPr lang="nl-BE" smtClean="0"/>
              <a:pPr/>
              <a:t>10/05/2022</a:t>
            </a:fld>
            <a:endParaRPr lang="nl-BE"/>
          </a:p>
        </p:txBody>
      </p:sp>
    </p:spTree>
    <p:extLst>
      <p:ext uri="{BB962C8B-B14F-4D97-AF65-F5344CB8AC3E}">
        <p14:creationId xmlns:p14="http://schemas.microsoft.com/office/powerpoint/2010/main" val="298252334"/>
      </p:ext>
    </p:extLst>
  </p:cSld>
  <p:clrMapOvr>
    <a:masterClrMapping/>
  </p:clrMapOvr>
  <p:hf sldNum="0" hdr="0" ftr="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4" name="Afbeelding 3" descr="Afbeelding met gebouw, buiten, lucht, groot&#10;&#10;Automatisch gegenereerde beschrijving">
            <a:extLst>
              <a:ext uri="{FF2B5EF4-FFF2-40B4-BE49-F238E27FC236}">
                <a16:creationId xmlns:a16="http://schemas.microsoft.com/office/drawing/2014/main" id="{19519453-66AA-481C-B49A-B784C20F25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160" t="1589" r="21958" b="4349"/>
          <a:stretch/>
        </p:blipFill>
        <p:spPr>
          <a:xfrm>
            <a:off x="5207997" y="0"/>
            <a:ext cx="6984004" cy="6858000"/>
          </a:xfrm>
          <a:prstGeom prst="rect">
            <a:avLst/>
          </a:prstGeom>
        </p:spPr>
      </p:pic>
      <p:grpSp>
        <p:nvGrpSpPr>
          <p:cNvPr id="6" name="Groeperen 15">
            <a:extLst>
              <a:ext uri="{FF2B5EF4-FFF2-40B4-BE49-F238E27FC236}">
                <a16:creationId xmlns:a16="http://schemas.microsoft.com/office/drawing/2014/main" id="{97654D8D-C91E-4F4F-A206-06DFD2B499BE}"/>
              </a:ext>
            </a:extLst>
          </p:cNvPr>
          <p:cNvGrpSpPr/>
          <p:nvPr userDrawn="1"/>
        </p:nvGrpSpPr>
        <p:grpSpPr>
          <a:xfrm>
            <a:off x="0" y="-1"/>
            <a:ext cx="8204430" cy="6858002"/>
            <a:chOff x="871872" y="493166"/>
            <a:chExt cx="5310151" cy="5918271"/>
          </a:xfrm>
          <a:solidFill>
            <a:schemeClr val="tx2"/>
          </a:solidFill>
        </p:grpSpPr>
        <p:sp>
          <p:nvSpPr>
            <p:cNvPr id="7" name="Rechthoek 6">
              <a:extLst>
                <a:ext uri="{FF2B5EF4-FFF2-40B4-BE49-F238E27FC236}">
                  <a16:creationId xmlns:a16="http://schemas.microsoft.com/office/drawing/2014/main" id="{28BD7919-2265-465C-8284-7EF4D65656F0}"/>
                </a:ext>
              </a:extLst>
            </p:cNvPr>
            <p:cNvSpPr>
              <a:spLocks/>
            </p:cNvSpPr>
            <p:nvPr userDrawn="1"/>
          </p:nvSpPr>
          <p:spPr>
            <a:xfrm>
              <a:off x="871872" y="493167"/>
              <a:ext cx="3524646" cy="591827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sp>
          <p:nvSpPr>
            <p:cNvPr id="8" name="Rechthoekige driehoek 7">
              <a:extLst>
                <a:ext uri="{FF2B5EF4-FFF2-40B4-BE49-F238E27FC236}">
                  <a16:creationId xmlns:a16="http://schemas.microsoft.com/office/drawing/2014/main" id="{135F743C-9113-440B-B726-07FDB058A09E}"/>
                </a:ext>
              </a:extLst>
            </p:cNvPr>
            <p:cNvSpPr/>
            <p:nvPr userDrawn="1"/>
          </p:nvSpPr>
          <p:spPr>
            <a:xfrm>
              <a:off x="4396517" y="493166"/>
              <a:ext cx="1785506" cy="591827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FlandersArtSans-Regular" panose="00000500000000000000" pitchFamily="2" charset="0"/>
                <a:ea typeface="+mn-ea"/>
                <a:cs typeface="+mn-cs"/>
              </a:endParaRPr>
            </a:p>
          </p:txBody>
        </p:sp>
      </p:grpSp>
      <p:sp>
        <p:nvSpPr>
          <p:cNvPr id="10" name="Titel 1">
            <a:extLst>
              <a:ext uri="{FF2B5EF4-FFF2-40B4-BE49-F238E27FC236}">
                <a16:creationId xmlns:a16="http://schemas.microsoft.com/office/drawing/2014/main" id="{E7F5D211-3AA3-44C3-8A0A-929A29173478}"/>
              </a:ext>
            </a:extLst>
          </p:cNvPr>
          <p:cNvSpPr txBox="1">
            <a:spLocks/>
          </p:cNvSpPr>
          <p:nvPr userDrawn="1"/>
        </p:nvSpPr>
        <p:spPr>
          <a:xfrm>
            <a:off x="968129" y="3018725"/>
            <a:ext cx="4477611" cy="692560"/>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WEBSITE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vlaanderen.be/intern/</a:t>
            </a:r>
            <a:r>
              <a:rPr kumimoji="0" lang="nl-NL" sz="2000" b="0" i="0" u="none" strike="noStrike" kern="1200" cap="none" spc="0" normalizeH="0" baseline="0" noProof="0" err="1">
                <a:ln>
                  <a:noFill/>
                </a:ln>
                <a:solidFill>
                  <a:prstClr val="black"/>
                </a:solidFill>
                <a:effectLst/>
                <a:uLnTx/>
                <a:uFillTx/>
                <a:latin typeface="Flanders Art Sans" panose="00000500000000000000" pitchFamily="50" charset="0"/>
                <a:ea typeface="+mj-ea"/>
                <a:cs typeface="Calibri Light" panose="020F0302020204030204" pitchFamily="34" charset="0"/>
              </a:rPr>
              <a:t>ago</a:t>
            </a: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1" name="Titel 1">
            <a:extLst>
              <a:ext uri="{FF2B5EF4-FFF2-40B4-BE49-F238E27FC236}">
                <a16:creationId xmlns:a16="http://schemas.microsoft.com/office/drawing/2014/main" id="{2BB3671A-138D-4857-ADBF-CCBC52C3F3D3}"/>
              </a:ext>
            </a:extLst>
          </p:cNvPr>
          <p:cNvSpPr txBox="1">
            <a:spLocks/>
          </p:cNvSpPr>
          <p:nvPr userDrawn="1"/>
        </p:nvSpPr>
        <p:spPr>
          <a:xfrm>
            <a:off x="968129" y="5281018"/>
            <a:ext cx="6167189" cy="734458"/>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endParaRPr>
          </a:p>
        </p:txBody>
      </p:sp>
      <p:sp>
        <p:nvSpPr>
          <p:cNvPr id="12" name="Titel 1">
            <a:extLst>
              <a:ext uri="{FF2B5EF4-FFF2-40B4-BE49-F238E27FC236}">
                <a16:creationId xmlns:a16="http://schemas.microsoft.com/office/drawing/2014/main" id="{D21479C2-2CA3-4E01-8F4B-6C191D066301}"/>
              </a:ext>
            </a:extLst>
          </p:cNvPr>
          <p:cNvSpPr txBox="1">
            <a:spLocks/>
          </p:cNvSpPr>
          <p:nvPr userDrawn="1"/>
        </p:nvSpPr>
        <p:spPr>
          <a:xfrm>
            <a:off x="968129" y="3935046"/>
            <a:ext cx="4477611" cy="1253174"/>
          </a:xfrm>
          <a:prstGeom prst="rect">
            <a:avLst/>
          </a:prstGeom>
        </p:spPr>
        <p:txBody>
          <a:bodyPr wrap="square" anchor="ctr" anchorCtr="0">
            <a:noAutofit/>
          </a:bodyPr>
          <a:lstStyle>
            <a:lvl1pPr algn="l" defTabSz="914400" rtl="0" eaLnBrk="1" latinLnBrk="0" hangingPunct="1">
              <a:lnSpc>
                <a:spcPts val="5200"/>
              </a:lnSpc>
              <a:spcBef>
                <a:spcPct val="0"/>
              </a:spcBef>
              <a:buNone/>
              <a:defRPr sz="5200" b="0" i="0" kern="1200">
                <a:solidFill>
                  <a:schemeClr val="tx1"/>
                </a:solidFill>
                <a:latin typeface="FlandersArtSans-Bold" panose="00000800000000000000" pitchFamily="2" charset="0"/>
                <a:ea typeface="+mj-ea"/>
                <a:cs typeface="FlandersArtSans-Bold" panose="000008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FlandersArtSans-Bold" panose="00000800000000000000" pitchFamily="2" charset="0"/>
                <a:ea typeface="+mj-ea"/>
              </a:rPr>
              <a:t>ADRES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Herman Teirlinckgebouw</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Havenlaan 88 - bus 50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2000" b="0" i="0" u="none" strike="noStrike" kern="1200" cap="none" spc="0" normalizeH="0" baseline="0" noProof="0">
                <a:ln>
                  <a:noFill/>
                </a:ln>
                <a:solidFill>
                  <a:prstClr val="black"/>
                </a:solidFill>
                <a:effectLst/>
                <a:uLnTx/>
                <a:uFillTx/>
                <a:latin typeface="Flanders Art Sans" panose="00000500000000000000" pitchFamily="50" charset="0"/>
                <a:ea typeface="+mj-ea"/>
                <a:cs typeface="Calibri Light" panose="020F0302020204030204" pitchFamily="34" charset="0"/>
              </a:rPr>
              <a:t>1000 Brussel - België</a:t>
            </a:r>
          </a:p>
        </p:txBody>
      </p:sp>
      <p:pic>
        <p:nvPicPr>
          <p:cNvPr id="13" name="Graphic 11">
            <a:extLst>
              <a:ext uri="{FF2B5EF4-FFF2-40B4-BE49-F238E27FC236}">
                <a16:creationId xmlns:a16="http://schemas.microsoft.com/office/drawing/2014/main" id="{36BC3F9A-4D98-475B-AC3A-289944375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5683485" y="6054571"/>
            <a:ext cx="1620830" cy="316637"/>
          </a:xfrm>
          <a:prstGeom prst="rect">
            <a:avLst/>
          </a:prstGeom>
        </p:spPr>
      </p:pic>
      <p:pic>
        <p:nvPicPr>
          <p:cNvPr id="14" name="Afbeelding 13">
            <a:extLst>
              <a:ext uri="{FF2B5EF4-FFF2-40B4-BE49-F238E27FC236}">
                <a16:creationId xmlns:a16="http://schemas.microsoft.com/office/drawing/2014/main" id="{64871195-C78B-47F7-90F2-994D303E8A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607" b="41752"/>
          <a:stretch/>
        </p:blipFill>
        <p:spPr>
          <a:xfrm>
            <a:off x="980204" y="5803468"/>
            <a:ext cx="1620829" cy="772169"/>
          </a:xfrm>
          <a:prstGeom prst="rect">
            <a:avLst/>
          </a:prstGeom>
        </p:spPr>
      </p:pic>
    </p:spTree>
    <p:extLst>
      <p:ext uri="{BB962C8B-B14F-4D97-AF65-F5344CB8AC3E}">
        <p14:creationId xmlns:p14="http://schemas.microsoft.com/office/powerpoint/2010/main" val="307274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ankondiging">
    <p:bg>
      <p:bgPr>
        <a:solidFill>
          <a:schemeClr val="tx2"/>
        </a:solidFill>
        <a:effectLst/>
      </p:bgPr>
    </p:bg>
    <p:spTree>
      <p:nvGrpSpPr>
        <p:cNvPr id="1" name=""/>
        <p:cNvGrpSpPr/>
        <p:nvPr/>
      </p:nvGrpSpPr>
      <p:grpSpPr>
        <a:xfrm>
          <a:off x="0" y="0"/>
          <a:ext cx="0" cy="0"/>
          <a:chOff x="0" y="0"/>
          <a:chExt cx="0" cy="0"/>
        </a:xfrm>
      </p:grpSpPr>
      <p:sp>
        <p:nvSpPr>
          <p:cNvPr id="27" name="Tijdelijke aanduiding voor afbeelding 26">
            <a:extLst>
              <a:ext uri="{FF2B5EF4-FFF2-40B4-BE49-F238E27FC236}">
                <a16:creationId xmlns:a16="http://schemas.microsoft.com/office/drawing/2014/main" id="{9921B9CC-ED42-43BB-B161-6EEB646CA0E8}"/>
              </a:ext>
            </a:extLst>
          </p:cNvPr>
          <p:cNvSpPr>
            <a:spLocks noGrp="1"/>
          </p:cNvSpPr>
          <p:nvPr>
            <p:ph type="pic" sz="quarter" idx="11" hasCustomPrompt="1"/>
          </p:nvPr>
        </p:nvSpPr>
        <p:spPr>
          <a:xfrm>
            <a:off x="1903035" y="-11112"/>
            <a:ext cx="10288965" cy="6873396"/>
          </a:xfrm>
          <a:custGeom>
            <a:avLst/>
            <a:gdLst>
              <a:gd name="connsiteX0" fmla="*/ 0 w 10288965"/>
              <a:gd name="connsiteY0" fmla="*/ 0 h 6873396"/>
              <a:gd name="connsiteX1" fmla="*/ 5610225 w 10288965"/>
              <a:gd name="connsiteY1" fmla="*/ 0 h 6873396"/>
              <a:gd name="connsiteX2" fmla="*/ 5610225 w 10288965"/>
              <a:gd name="connsiteY2" fmla="*/ 11112 h 6873396"/>
              <a:gd name="connsiteX3" fmla="*/ 10288965 w 10288965"/>
              <a:gd name="connsiteY3" fmla="*/ 11112 h 6873396"/>
              <a:gd name="connsiteX4" fmla="*/ 10288965 w 10288965"/>
              <a:gd name="connsiteY4" fmla="*/ 6869112 h 6873396"/>
              <a:gd name="connsiteX5" fmla="*/ 5610225 w 10288965"/>
              <a:gd name="connsiteY5" fmla="*/ 6869112 h 6873396"/>
              <a:gd name="connsiteX6" fmla="*/ 5610225 w 10288965"/>
              <a:gd name="connsiteY6" fmla="*/ 6872355 h 6873396"/>
              <a:gd name="connsiteX7" fmla="*/ 2413591 w 10288965"/>
              <a:gd name="connsiteY7" fmla="*/ 6873396 h 687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8965" h="6873396">
                <a:moveTo>
                  <a:pt x="0" y="0"/>
                </a:moveTo>
                <a:lnTo>
                  <a:pt x="5610225" y="0"/>
                </a:lnTo>
                <a:lnTo>
                  <a:pt x="5610225" y="11112"/>
                </a:lnTo>
                <a:lnTo>
                  <a:pt x="10288965" y="11112"/>
                </a:lnTo>
                <a:lnTo>
                  <a:pt x="10288965" y="6869112"/>
                </a:lnTo>
                <a:lnTo>
                  <a:pt x="5610225" y="6869112"/>
                </a:lnTo>
                <a:lnTo>
                  <a:pt x="5610225" y="6872355"/>
                </a:lnTo>
                <a:lnTo>
                  <a:pt x="2413591" y="6873396"/>
                </a:lnTo>
                <a:close/>
              </a:path>
            </a:pathLst>
          </a:custGeom>
          <a:solidFill>
            <a:schemeClr val="bg1">
              <a:lumMod val="95000"/>
            </a:schemeClr>
          </a:solidFill>
        </p:spPr>
        <p:txBody>
          <a:bodyPr wrap="square" rIns="1800000" anchor="b">
            <a:noAutofit/>
          </a:bodyPr>
          <a:lstStyle>
            <a:lvl1pPr marL="0" indent="0" algn="ctr">
              <a:buFont typeface="Arial" panose="020B0604020202020204" pitchFamily="34" charset="0"/>
              <a:buNone/>
              <a:defRPr sz="2000"/>
            </a:lvl1pPr>
          </a:lstStyle>
          <a:p>
            <a:r>
              <a:rPr lang="nl-BE"/>
              <a:t>Klik op het icoon om een afbeelding toe te voege. Trek de aandacht van je publiek door een interessant feit, een vraag of een verhaal</a:t>
            </a:r>
          </a:p>
        </p:txBody>
      </p:sp>
      <p:sp>
        <p:nvSpPr>
          <p:cNvPr id="22" name="Tijdelijke aanduiding voor tekst 2">
            <a:extLst>
              <a:ext uri="{FF2B5EF4-FFF2-40B4-BE49-F238E27FC236}">
                <a16:creationId xmlns:a16="http://schemas.microsoft.com/office/drawing/2014/main" id="{9EF3E56C-4860-4284-BD01-23F08F4D59E0}"/>
              </a:ext>
            </a:extLst>
          </p:cNvPr>
          <p:cNvSpPr>
            <a:spLocks noGrp="1"/>
          </p:cNvSpPr>
          <p:nvPr>
            <p:ph type="body" sz="quarter" idx="17" hasCustomPrompt="1"/>
          </p:nvPr>
        </p:nvSpPr>
        <p:spPr>
          <a:xfrm>
            <a:off x="3574743" y="3088320"/>
            <a:ext cx="7525647" cy="760529"/>
          </a:xfrm>
        </p:spPr>
        <p:txBody>
          <a:bodyPr anchor="ctr"/>
          <a:lstStyle>
            <a:lvl1pPr marL="0" indent="0">
              <a:buNone/>
              <a:defRPr sz="6600">
                <a:latin typeface="+mj-lt"/>
              </a:defRPr>
            </a:lvl1pPr>
          </a:lstStyle>
          <a:p>
            <a:pPr lvl="0"/>
            <a:r>
              <a:rPr lang="nl-NL"/>
              <a:t>AANKONDIGING</a:t>
            </a:r>
          </a:p>
        </p:txBody>
      </p:sp>
      <p:sp>
        <p:nvSpPr>
          <p:cNvPr id="4" name="Tijdelijke aanduiding voor tekst 11">
            <a:extLst>
              <a:ext uri="{FF2B5EF4-FFF2-40B4-BE49-F238E27FC236}">
                <a16:creationId xmlns:a16="http://schemas.microsoft.com/office/drawing/2014/main" id="{617D5497-88C2-4669-A39B-8A81ED8B7658}"/>
              </a:ext>
            </a:extLst>
          </p:cNvPr>
          <p:cNvSpPr>
            <a:spLocks noGrp="1"/>
          </p:cNvSpPr>
          <p:nvPr>
            <p:ph type="body" sz="quarter" idx="14"/>
          </p:nvPr>
        </p:nvSpPr>
        <p:spPr>
          <a:xfrm>
            <a:off x="10669941" y="6145067"/>
            <a:ext cx="1215273" cy="578957"/>
          </a:xfrm>
          <a:blipFill>
            <a:blip r:embed="rId2"/>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sp>
        <p:nvSpPr>
          <p:cNvPr id="5" name="Tijdelijke aanduiding voor tekst 11">
            <a:extLst>
              <a:ext uri="{FF2B5EF4-FFF2-40B4-BE49-F238E27FC236}">
                <a16:creationId xmlns:a16="http://schemas.microsoft.com/office/drawing/2014/main" id="{6ED222AE-2A04-4736-97AB-2DFCC0E216DE}"/>
              </a:ext>
            </a:extLst>
          </p:cNvPr>
          <p:cNvSpPr>
            <a:spLocks noGrp="1"/>
          </p:cNvSpPr>
          <p:nvPr>
            <p:ph type="body" sz="quarter" idx="16"/>
          </p:nvPr>
        </p:nvSpPr>
        <p:spPr>
          <a:xfrm>
            <a:off x="371475" y="6305360"/>
            <a:ext cx="1302984" cy="254675"/>
          </a:xfrm>
          <a:blipFill>
            <a:blip r:embed="rId3"/>
            <a:stretch>
              <a:fillRect/>
            </a:stretch>
          </a:blipFill>
        </p:spPr>
        <p:txBody>
          <a:bodyPr/>
          <a:lstStyle>
            <a:lvl1pPr marL="0" indent="0">
              <a:buNone/>
              <a:defRPr sz="100">
                <a:noFill/>
              </a:defRPr>
            </a:lvl1pPr>
            <a:lvl2pPr marL="288000" indent="0">
              <a:buNone/>
              <a:defRPr/>
            </a:lvl2pPr>
            <a:lvl3pPr marL="576000" indent="0">
              <a:buNone/>
              <a:defRPr/>
            </a:lvl3pPr>
            <a:lvl4pPr marL="864000" indent="0">
              <a:buNone/>
              <a:defRPr/>
            </a:lvl4pPr>
            <a:lvl5pPr marL="1152000" indent="0">
              <a:buNone/>
              <a:defRPr/>
            </a:lvl5pPr>
          </a:lstStyle>
          <a:p>
            <a:pPr lvl="0"/>
            <a:r>
              <a:rPr lang="en-US"/>
              <a:t>Click to edit Master text styles</a:t>
            </a:r>
          </a:p>
        </p:txBody>
      </p:sp>
      <p:grpSp>
        <p:nvGrpSpPr>
          <p:cNvPr id="6" name="Groep 5">
            <a:extLst>
              <a:ext uri="{FF2B5EF4-FFF2-40B4-BE49-F238E27FC236}">
                <a16:creationId xmlns:a16="http://schemas.microsoft.com/office/drawing/2014/main" id="{28DDB16A-5355-4281-B17D-87E29E2A0618}"/>
              </a:ext>
            </a:extLst>
          </p:cNvPr>
          <p:cNvGrpSpPr/>
          <p:nvPr userDrawn="1"/>
        </p:nvGrpSpPr>
        <p:grpSpPr>
          <a:xfrm>
            <a:off x="-6865737" y="267572"/>
            <a:ext cx="3385298" cy="3438922"/>
            <a:chOff x="-3549710" y="1276353"/>
            <a:chExt cx="3385298" cy="3438922"/>
          </a:xfrm>
        </p:grpSpPr>
        <p:grpSp>
          <p:nvGrpSpPr>
            <p:cNvPr id="7" name="Groep 6">
              <a:extLst>
                <a:ext uri="{FF2B5EF4-FFF2-40B4-BE49-F238E27FC236}">
                  <a16:creationId xmlns:a16="http://schemas.microsoft.com/office/drawing/2014/main" id="{D8773476-DB32-4709-80EF-67D7222FA3E4}"/>
                </a:ext>
              </a:extLst>
            </p:cNvPr>
            <p:cNvGrpSpPr/>
            <p:nvPr userDrawn="1"/>
          </p:nvGrpSpPr>
          <p:grpSpPr>
            <a:xfrm>
              <a:off x="-3549709" y="1276353"/>
              <a:ext cx="3385297" cy="2604244"/>
              <a:chOff x="-3549709" y="1276351"/>
              <a:chExt cx="3385297" cy="2604244"/>
            </a:xfrm>
          </p:grpSpPr>
          <p:sp>
            <p:nvSpPr>
              <p:cNvPr id="10" name="Rechthoek 9">
                <a:extLst>
                  <a:ext uri="{FF2B5EF4-FFF2-40B4-BE49-F238E27FC236}">
                    <a16:creationId xmlns:a16="http://schemas.microsoft.com/office/drawing/2014/main" id="{B0CC1F5B-3BAE-49DB-86F9-C27201D287BC}"/>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 name="Textfield placeholder">
                <a:extLst>
                  <a:ext uri="{FF2B5EF4-FFF2-40B4-BE49-F238E27FC236}">
                    <a16:creationId xmlns:a16="http://schemas.microsoft.com/office/drawing/2014/main" id="{0F37B338-96DB-4019-B698-537428989DCA}"/>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2" name="Textfield placeholder">
                <a:extLst>
                  <a:ext uri="{FF2B5EF4-FFF2-40B4-BE49-F238E27FC236}">
                    <a16:creationId xmlns:a16="http://schemas.microsoft.com/office/drawing/2014/main" id="{667CB4C1-3695-4D6B-A3BD-C1A0A33BC809}"/>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3" name="Rechte verbindingslijn 12">
                <a:extLst>
                  <a:ext uri="{FF2B5EF4-FFF2-40B4-BE49-F238E27FC236}">
                    <a16:creationId xmlns:a16="http://schemas.microsoft.com/office/drawing/2014/main" id="{7E59A06D-F5CF-47C6-B204-65959BF01373}"/>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4" name="Rechthoek 13">
                <a:extLst>
                  <a:ext uri="{FF2B5EF4-FFF2-40B4-BE49-F238E27FC236}">
                    <a16:creationId xmlns:a16="http://schemas.microsoft.com/office/drawing/2014/main" id="{AC0F4342-94B4-44F8-8580-79D84662BB6D}"/>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5" name="Picture 2">
                <a:extLst>
                  <a:ext uri="{FF2B5EF4-FFF2-40B4-BE49-F238E27FC236}">
                    <a16:creationId xmlns:a16="http://schemas.microsoft.com/office/drawing/2014/main" id="{C90C6A3D-8B74-4DE9-B9CC-5FCAECF919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28FFE353-7338-440A-A396-1FC8B819F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hthoek 16">
                <a:extLst>
                  <a:ext uri="{FF2B5EF4-FFF2-40B4-BE49-F238E27FC236}">
                    <a16:creationId xmlns:a16="http://schemas.microsoft.com/office/drawing/2014/main" id="{82020666-D05A-4FB1-96E8-5B44E2EDD51A}"/>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8" name="Rechthoek 17">
                <a:extLst>
                  <a:ext uri="{FF2B5EF4-FFF2-40B4-BE49-F238E27FC236}">
                    <a16:creationId xmlns:a16="http://schemas.microsoft.com/office/drawing/2014/main" id="{1CFFE266-E87F-4E72-80D2-8E9DAAB181C2}"/>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9" name="Rechthoek 18">
                <a:extLst>
                  <a:ext uri="{FF2B5EF4-FFF2-40B4-BE49-F238E27FC236}">
                    <a16:creationId xmlns:a16="http://schemas.microsoft.com/office/drawing/2014/main" id="{1225A9AD-5873-4470-A536-6F0E0A14576A}"/>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0" name="Rechthoek 19">
                <a:extLst>
                  <a:ext uri="{FF2B5EF4-FFF2-40B4-BE49-F238E27FC236}">
                    <a16:creationId xmlns:a16="http://schemas.microsoft.com/office/drawing/2014/main" id="{DC544819-CAFE-406C-894B-2D10B3596C11}"/>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1" name="Rechthoek 20">
                <a:extLst>
                  <a:ext uri="{FF2B5EF4-FFF2-40B4-BE49-F238E27FC236}">
                    <a16:creationId xmlns:a16="http://schemas.microsoft.com/office/drawing/2014/main" id="{27F00C9F-6142-4BFE-B0B1-88D78F49CE75}"/>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3" name="Groep 22">
                <a:extLst>
                  <a:ext uri="{FF2B5EF4-FFF2-40B4-BE49-F238E27FC236}">
                    <a16:creationId xmlns:a16="http://schemas.microsoft.com/office/drawing/2014/main" id="{8611D9A6-9E12-4C1F-A8F4-5EAC18697033}"/>
                  </a:ext>
                </a:extLst>
              </p:cNvPr>
              <p:cNvGrpSpPr/>
              <p:nvPr/>
            </p:nvGrpSpPr>
            <p:grpSpPr>
              <a:xfrm>
                <a:off x="-3226194" y="2414273"/>
                <a:ext cx="60967" cy="103132"/>
                <a:chOff x="-2796392" y="1123442"/>
                <a:chExt cx="120832" cy="104889"/>
              </a:xfrm>
            </p:grpSpPr>
            <p:sp>
              <p:nvSpPr>
                <p:cNvPr id="64" name="Rechthoek 63">
                  <a:extLst>
                    <a:ext uri="{FF2B5EF4-FFF2-40B4-BE49-F238E27FC236}">
                      <a16:creationId xmlns:a16="http://schemas.microsoft.com/office/drawing/2014/main" id="{E5E5C4D4-19DA-4E21-BFF4-7935CA0CA88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A9BDFD6E-4330-42BF-8102-BAA801419350}"/>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C27CC730-0095-49A9-83E4-2F9BD9C3037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E67F7A19-F6A4-4091-BAF5-0734E88D3D33}"/>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37A80B82-17B4-47D7-9350-C0466A60929A}"/>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24" name="Groep 23">
                <a:extLst>
                  <a:ext uri="{FF2B5EF4-FFF2-40B4-BE49-F238E27FC236}">
                    <a16:creationId xmlns:a16="http://schemas.microsoft.com/office/drawing/2014/main" id="{DA0D9649-DDBD-400E-98ED-7591FFF5EBAE}"/>
                  </a:ext>
                </a:extLst>
              </p:cNvPr>
              <p:cNvGrpSpPr/>
              <p:nvPr/>
            </p:nvGrpSpPr>
            <p:grpSpPr>
              <a:xfrm>
                <a:off x="-3155473" y="2414273"/>
                <a:ext cx="60967" cy="103132"/>
                <a:chOff x="-2796392" y="1123442"/>
                <a:chExt cx="120832" cy="104889"/>
              </a:xfrm>
            </p:grpSpPr>
            <p:sp>
              <p:nvSpPr>
                <p:cNvPr id="59" name="Rechthoek 58">
                  <a:extLst>
                    <a:ext uri="{FF2B5EF4-FFF2-40B4-BE49-F238E27FC236}">
                      <a16:creationId xmlns:a16="http://schemas.microsoft.com/office/drawing/2014/main" id="{7BE5308E-36AD-4027-A26B-9CD6F1EB6AE0}"/>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3976F8AA-3C46-42F5-B010-0EBAF2421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42742E91-F0FE-49DA-8568-1CAC6AC7CF18}"/>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13F08AD5-48B4-4FF6-81AB-42050A5BBBD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Rechthoek 62">
                  <a:extLst>
                    <a:ext uri="{FF2B5EF4-FFF2-40B4-BE49-F238E27FC236}">
                      <a16:creationId xmlns:a16="http://schemas.microsoft.com/office/drawing/2014/main" id="{529C08ED-C00F-4ED7-A55F-6040DF6AC4CD}"/>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25" name="Afgeronde rechthoek 69">
                <a:extLst>
                  <a:ext uri="{FF2B5EF4-FFF2-40B4-BE49-F238E27FC236}">
                    <a16:creationId xmlns:a16="http://schemas.microsoft.com/office/drawing/2014/main" id="{26A5CCAE-348D-4E1D-8F7D-AA5823D7D914}"/>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06A9FD19-E394-4322-858C-30030CA15D89}"/>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E9E95765-1E79-4AD0-AA46-215972920161}"/>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9" name="Rechthoek 28">
                <a:extLst>
                  <a:ext uri="{FF2B5EF4-FFF2-40B4-BE49-F238E27FC236}">
                    <a16:creationId xmlns:a16="http://schemas.microsoft.com/office/drawing/2014/main" id="{BD98C815-CAE3-4C23-8D04-90188D7CE805}"/>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0" name="Rechthoek 29">
                <a:extLst>
                  <a:ext uri="{FF2B5EF4-FFF2-40B4-BE49-F238E27FC236}">
                    <a16:creationId xmlns:a16="http://schemas.microsoft.com/office/drawing/2014/main" id="{0051BFD8-5CD7-4B5B-8E74-977E542C9A1E}"/>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1" name="Rechthoek 30">
                <a:extLst>
                  <a:ext uri="{FF2B5EF4-FFF2-40B4-BE49-F238E27FC236}">
                    <a16:creationId xmlns:a16="http://schemas.microsoft.com/office/drawing/2014/main" id="{F0E21C5E-B2B0-402D-A5DE-9C28FA54FC33}"/>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361F26BD-B04D-4C9B-8198-3C97AB9B069D}"/>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57E7F680-4FDC-4D89-A450-6C18E6B1DABC}"/>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169E0D4-B6F7-415B-9256-FC1D55A45D2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D8F5ABDA-2A5D-4316-9BDD-44696A4937B4}"/>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5D3746FA-0BFE-4ECB-8BE3-E00568CEEE24}"/>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Vrije vorm 81">
                <a:extLst>
                  <a:ext uri="{FF2B5EF4-FFF2-40B4-BE49-F238E27FC236}">
                    <a16:creationId xmlns:a16="http://schemas.microsoft.com/office/drawing/2014/main" id="{4BC1CD8E-9231-49F5-873C-540442FE9B1C}"/>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38" name="Rechte verbindingslijn 37">
                <a:extLst>
                  <a:ext uri="{FF2B5EF4-FFF2-40B4-BE49-F238E27FC236}">
                    <a16:creationId xmlns:a16="http://schemas.microsoft.com/office/drawing/2014/main" id="{5807C672-B718-496F-88C8-B448426F577C}"/>
                  </a:ext>
                </a:extLst>
              </p:cNvPr>
              <p:cNvCxnSpPr>
                <a:cxnSpLocks/>
                <a:stCxn id="16" idx="2"/>
                <a:endCxn id="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39" name="Rechte verbindingslijn 38">
                <a:extLst>
                  <a:ext uri="{FF2B5EF4-FFF2-40B4-BE49-F238E27FC236}">
                    <a16:creationId xmlns:a16="http://schemas.microsoft.com/office/drawing/2014/main" id="{189782EB-73DC-45AA-A66F-54209804702B}"/>
                  </a:ext>
                </a:extLst>
              </p:cNvPr>
              <p:cNvCxnSpPr>
                <a:cxnSpLocks/>
                <a:stCxn id="15"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0" name="Textfield placeholder">
                <a:extLst>
                  <a:ext uri="{FF2B5EF4-FFF2-40B4-BE49-F238E27FC236}">
                    <a16:creationId xmlns:a16="http://schemas.microsoft.com/office/drawing/2014/main" id="{F7FF2F58-0430-40AB-BFAE-10F2C97E20A7}"/>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1" name="Textfield placeholder">
                <a:extLst>
                  <a:ext uri="{FF2B5EF4-FFF2-40B4-BE49-F238E27FC236}">
                    <a16:creationId xmlns:a16="http://schemas.microsoft.com/office/drawing/2014/main" id="{3B9939BA-9532-4EF1-A3CE-34D76EA8BDFD}"/>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2" name="Textfield placeholder">
                <a:extLst>
                  <a:ext uri="{FF2B5EF4-FFF2-40B4-BE49-F238E27FC236}">
                    <a16:creationId xmlns:a16="http://schemas.microsoft.com/office/drawing/2014/main" id="{852C5FA1-E586-44FE-AC4C-9010380D986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4"/>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3" name="Afgeronde rechthoek 67">
                <a:extLst>
                  <a:ext uri="{FF2B5EF4-FFF2-40B4-BE49-F238E27FC236}">
                    <a16:creationId xmlns:a16="http://schemas.microsoft.com/office/drawing/2014/main" id="{47183E05-7E78-404D-AC78-0C6479F76DEB}"/>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4" name="Vrije vorm 68">
                <a:extLst>
                  <a:ext uri="{FF2B5EF4-FFF2-40B4-BE49-F238E27FC236}">
                    <a16:creationId xmlns:a16="http://schemas.microsoft.com/office/drawing/2014/main" id="{58C1F76E-7D00-498E-AD98-9BED7CF796D3}"/>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45" name="Rechte verbindingslijn 44">
                <a:extLst>
                  <a:ext uri="{FF2B5EF4-FFF2-40B4-BE49-F238E27FC236}">
                    <a16:creationId xmlns:a16="http://schemas.microsoft.com/office/drawing/2014/main" id="{402B1D4B-17D6-4368-8129-969618F36CE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46" name="Groep 45">
                <a:extLst>
                  <a:ext uri="{FF2B5EF4-FFF2-40B4-BE49-F238E27FC236}">
                    <a16:creationId xmlns:a16="http://schemas.microsoft.com/office/drawing/2014/main" id="{E00C4E9D-8C2E-45DC-967C-1A925F031854}"/>
                  </a:ext>
                </a:extLst>
              </p:cNvPr>
              <p:cNvGrpSpPr/>
              <p:nvPr userDrawn="1"/>
            </p:nvGrpSpPr>
            <p:grpSpPr>
              <a:xfrm flipH="1">
                <a:off x="-2613177" y="1836300"/>
                <a:ext cx="313472" cy="324076"/>
                <a:chOff x="-2613177" y="1836300"/>
                <a:chExt cx="313472" cy="324076"/>
              </a:xfrm>
            </p:grpSpPr>
            <p:sp>
              <p:nvSpPr>
                <p:cNvPr id="47" name="Afgeronde rechthoek 69">
                  <a:extLst>
                    <a:ext uri="{FF2B5EF4-FFF2-40B4-BE49-F238E27FC236}">
                      <a16:creationId xmlns:a16="http://schemas.microsoft.com/office/drawing/2014/main" id="{3B4DD133-C6C2-40D3-9202-7325949468E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8" name="Rechthoek 47">
                  <a:extLst>
                    <a:ext uri="{FF2B5EF4-FFF2-40B4-BE49-F238E27FC236}">
                      <a16:creationId xmlns:a16="http://schemas.microsoft.com/office/drawing/2014/main" id="{DDD9B0C8-9BED-4EAF-BB17-E364044736FF}"/>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9" name="Rechthoek 48">
                  <a:extLst>
                    <a:ext uri="{FF2B5EF4-FFF2-40B4-BE49-F238E27FC236}">
                      <a16:creationId xmlns:a16="http://schemas.microsoft.com/office/drawing/2014/main" id="{A0712967-1E3F-4E63-B08D-A2809519A540}"/>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0" name="Rechthoek 49">
                  <a:extLst>
                    <a:ext uri="{FF2B5EF4-FFF2-40B4-BE49-F238E27FC236}">
                      <a16:creationId xmlns:a16="http://schemas.microsoft.com/office/drawing/2014/main" id="{81727C69-EA7B-4D91-ABB0-24B41B7D482D}"/>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1" name="Rechthoek 50">
                  <a:extLst>
                    <a:ext uri="{FF2B5EF4-FFF2-40B4-BE49-F238E27FC236}">
                      <a16:creationId xmlns:a16="http://schemas.microsoft.com/office/drawing/2014/main" id="{24AE8A33-EB16-4FF0-B93C-F6D8D5B3C3D4}"/>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2" name="Rechthoek 51">
                  <a:extLst>
                    <a:ext uri="{FF2B5EF4-FFF2-40B4-BE49-F238E27FC236}">
                      <a16:creationId xmlns:a16="http://schemas.microsoft.com/office/drawing/2014/main" id="{8EA114CC-552E-450F-9CA8-01F4C17A955D}"/>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394D2DE-54A8-487F-8C5C-61343928D24E}"/>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C8424887-8401-4C99-B4B6-156E3636AA83}"/>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76726924-02CB-4274-AF06-3A648841CA4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9556F953-25C1-4FD5-AE67-3EA14F11FF84}"/>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1639A616-89D4-4CA9-943C-3E0DFAAF4EE0}"/>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Vrije vorm 81">
                  <a:extLst>
                    <a:ext uri="{FF2B5EF4-FFF2-40B4-BE49-F238E27FC236}">
                      <a16:creationId xmlns:a16="http://schemas.microsoft.com/office/drawing/2014/main" id="{BA384A48-5EC0-45CB-AD97-F51B76B16C87}"/>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8" name="Tijdelijke aanduiding voor tekst 2">
              <a:extLst>
                <a:ext uri="{FF2B5EF4-FFF2-40B4-BE49-F238E27FC236}">
                  <a16:creationId xmlns:a16="http://schemas.microsoft.com/office/drawing/2014/main" id="{80FE36C0-9649-4F8F-BADD-E9C9762DD62F}"/>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9" name="Tijdelijke aanduiding voor tekst 2">
              <a:extLst>
                <a:ext uri="{FF2B5EF4-FFF2-40B4-BE49-F238E27FC236}">
                  <a16:creationId xmlns:a16="http://schemas.microsoft.com/office/drawing/2014/main" id="{2285D18C-11E6-40AD-981A-A0ECCD69CB9E}"/>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69" name="Groep 68">
            <a:extLst>
              <a:ext uri="{FF2B5EF4-FFF2-40B4-BE49-F238E27FC236}">
                <a16:creationId xmlns:a16="http://schemas.microsoft.com/office/drawing/2014/main" id="{93C3697D-1DC2-4298-9664-3018648692A6}"/>
              </a:ext>
            </a:extLst>
          </p:cNvPr>
          <p:cNvGrpSpPr/>
          <p:nvPr userDrawn="1"/>
        </p:nvGrpSpPr>
        <p:grpSpPr>
          <a:xfrm>
            <a:off x="-3553318" y="330222"/>
            <a:ext cx="3385296" cy="4365191"/>
            <a:chOff x="-3553318" y="1861361"/>
            <a:chExt cx="3385296" cy="4365191"/>
          </a:xfrm>
        </p:grpSpPr>
        <p:sp>
          <p:nvSpPr>
            <p:cNvPr id="70" name="Rechthoek 69">
              <a:extLst>
                <a:ext uri="{FF2B5EF4-FFF2-40B4-BE49-F238E27FC236}">
                  <a16:creationId xmlns:a16="http://schemas.microsoft.com/office/drawing/2014/main" id="{2DA02B95-6D9F-4934-8600-E447248586CF}"/>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71" name="Rechte verbindingslijn 70">
              <a:extLst>
                <a:ext uri="{FF2B5EF4-FFF2-40B4-BE49-F238E27FC236}">
                  <a16:creationId xmlns:a16="http://schemas.microsoft.com/office/drawing/2014/main" id="{EB6D6B00-C420-41EF-B86B-7B2A660FA511}"/>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72" name="Tekstvak 71">
              <a:extLst>
                <a:ext uri="{FF2B5EF4-FFF2-40B4-BE49-F238E27FC236}">
                  <a16:creationId xmlns:a16="http://schemas.microsoft.com/office/drawing/2014/main" id="{607B4353-DECB-4F89-8FB8-130233E07720}"/>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73" name="Groep 72">
            <a:extLst>
              <a:ext uri="{FF2B5EF4-FFF2-40B4-BE49-F238E27FC236}">
                <a16:creationId xmlns:a16="http://schemas.microsoft.com/office/drawing/2014/main" id="{BE9378CA-414A-4A13-8B46-AB66A5BFF534}"/>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8B95D381-F23E-49FD-B33E-F0848886E73D}"/>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31DAEDEE-D660-462C-B8DC-4B3C8B8A20CC}"/>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6D62BFB4-75F3-4C4E-A6B1-618BB01218B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77" name="Tekstvak 76">
              <a:extLst>
                <a:ext uri="{FF2B5EF4-FFF2-40B4-BE49-F238E27FC236}">
                  <a16:creationId xmlns:a16="http://schemas.microsoft.com/office/drawing/2014/main" id="{D71402A5-8E89-4539-8F64-CECEE4BD564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78" name="Tekstvak 77">
              <a:extLst>
                <a:ext uri="{FF2B5EF4-FFF2-40B4-BE49-F238E27FC236}">
                  <a16:creationId xmlns:a16="http://schemas.microsoft.com/office/drawing/2014/main" id="{9A315A65-3DBC-4FF7-9948-59804EB25814}"/>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79" name="Tekstvak 78">
              <a:extLst>
                <a:ext uri="{FF2B5EF4-FFF2-40B4-BE49-F238E27FC236}">
                  <a16:creationId xmlns:a16="http://schemas.microsoft.com/office/drawing/2014/main" id="{51A9F57F-2E5B-4476-9DEE-A67BFEF494D9}"/>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80" name="Groep 79">
              <a:extLst>
                <a:ext uri="{FF2B5EF4-FFF2-40B4-BE49-F238E27FC236}">
                  <a16:creationId xmlns:a16="http://schemas.microsoft.com/office/drawing/2014/main" id="{F3823F1E-6426-402F-9386-249F24D6097E}"/>
                </a:ext>
              </a:extLst>
            </p:cNvPr>
            <p:cNvGrpSpPr/>
            <p:nvPr userDrawn="1"/>
          </p:nvGrpSpPr>
          <p:grpSpPr>
            <a:xfrm>
              <a:off x="-5020889" y="4423058"/>
              <a:ext cx="250379" cy="249771"/>
              <a:chOff x="-706740" y="145633"/>
              <a:chExt cx="250379" cy="249771"/>
            </a:xfrm>
          </p:grpSpPr>
          <p:sp>
            <p:nvSpPr>
              <p:cNvPr id="99" name="Rechthoek 98">
                <a:extLst>
                  <a:ext uri="{FF2B5EF4-FFF2-40B4-BE49-F238E27FC236}">
                    <a16:creationId xmlns:a16="http://schemas.microsoft.com/office/drawing/2014/main" id="{41FFE626-40CA-47A4-828F-A5BC3EE0F58B}"/>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0" name="Gelijkbenige driehoek 128">
                <a:extLst>
                  <a:ext uri="{FF2B5EF4-FFF2-40B4-BE49-F238E27FC236}">
                    <a16:creationId xmlns:a16="http://schemas.microsoft.com/office/drawing/2014/main" id="{35AF8891-E260-4D71-897B-B4ED6C9F63DC}"/>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1" name="Ovaal 100">
                <a:extLst>
                  <a:ext uri="{FF2B5EF4-FFF2-40B4-BE49-F238E27FC236}">
                    <a16:creationId xmlns:a16="http://schemas.microsoft.com/office/drawing/2014/main" id="{80EC0D7D-1BA1-4104-8E5E-B0EA6067E31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02" name="Rechthoek 101">
                <a:extLst>
                  <a:ext uri="{FF2B5EF4-FFF2-40B4-BE49-F238E27FC236}">
                    <a16:creationId xmlns:a16="http://schemas.microsoft.com/office/drawing/2014/main" id="{901489A2-FF6A-4C8A-8BCF-6E12C9433AA3}"/>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03" name="Rechte verbindingslijn 102">
                <a:extLst>
                  <a:ext uri="{FF2B5EF4-FFF2-40B4-BE49-F238E27FC236}">
                    <a16:creationId xmlns:a16="http://schemas.microsoft.com/office/drawing/2014/main" id="{D70AFA8D-AE58-4B3E-8143-75E3F4AAE6C5}"/>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81" name="Groep 80">
              <a:extLst>
                <a:ext uri="{FF2B5EF4-FFF2-40B4-BE49-F238E27FC236}">
                  <a16:creationId xmlns:a16="http://schemas.microsoft.com/office/drawing/2014/main" id="{CF4E0C8D-41EE-4E3E-AED6-595FFCB055B7}"/>
                </a:ext>
              </a:extLst>
            </p:cNvPr>
            <p:cNvGrpSpPr/>
            <p:nvPr userDrawn="1"/>
          </p:nvGrpSpPr>
          <p:grpSpPr>
            <a:xfrm>
              <a:off x="-4668802" y="4423057"/>
              <a:ext cx="252000" cy="216024"/>
              <a:chOff x="-932185" y="5325334"/>
              <a:chExt cx="252000" cy="216024"/>
            </a:xfrm>
          </p:grpSpPr>
          <p:sp>
            <p:nvSpPr>
              <p:cNvPr id="82" name="Rechthoek 81">
                <a:extLst>
                  <a:ext uri="{FF2B5EF4-FFF2-40B4-BE49-F238E27FC236}">
                    <a16:creationId xmlns:a16="http://schemas.microsoft.com/office/drawing/2014/main" id="{5F7213CB-441A-4744-92D8-F7BAD057B2D2}"/>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83" name="Groep 82">
                <a:extLst>
                  <a:ext uri="{FF2B5EF4-FFF2-40B4-BE49-F238E27FC236}">
                    <a16:creationId xmlns:a16="http://schemas.microsoft.com/office/drawing/2014/main" id="{3CF0B679-9264-4106-829C-93F477D64A28}"/>
                  </a:ext>
                </a:extLst>
              </p:cNvPr>
              <p:cNvGrpSpPr/>
              <p:nvPr userDrawn="1"/>
            </p:nvGrpSpPr>
            <p:grpSpPr>
              <a:xfrm>
                <a:off x="-925512" y="5325900"/>
                <a:ext cx="241658" cy="36000"/>
                <a:chOff x="-964435" y="5325900"/>
                <a:chExt cx="241658" cy="36000"/>
              </a:xfrm>
            </p:grpSpPr>
            <p:sp>
              <p:nvSpPr>
                <p:cNvPr id="92" name="Rechthoek 91">
                  <a:extLst>
                    <a:ext uri="{FF2B5EF4-FFF2-40B4-BE49-F238E27FC236}">
                      <a16:creationId xmlns:a16="http://schemas.microsoft.com/office/drawing/2014/main" id="{3FFBB85C-078F-4DF5-A788-BCD2BF754965}"/>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3" name="Rechthoek 92">
                  <a:extLst>
                    <a:ext uri="{FF2B5EF4-FFF2-40B4-BE49-F238E27FC236}">
                      <a16:creationId xmlns:a16="http://schemas.microsoft.com/office/drawing/2014/main" id="{945D06D8-9BFD-4BA7-95AA-DE140501C7E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4" name="Rechthoek 93">
                  <a:extLst>
                    <a:ext uri="{FF2B5EF4-FFF2-40B4-BE49-F238E27FC236}">
                      <a16:creationId xmlns:a16="http://schemas.microsoft.com/office/drawing/2014/main" id="{A34CFA69-FCFE-4142-8224-54147AB9BAB7}"/>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5" name="Rechthoek 94">
                  <a:extLst>
                    <a:ext uri="{FF2B5EF4-FFF2-40B4-BE49-F238E27FC236}">
                      <a16:creationId xmlns:a16="http://schemas.microsoft.com/office/drawing/2014/main" id="{99056417-3201-46D9-83F1-C5B1F9EFE935}"/>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6" name="Rechthoek 95">
                  <a:extLst>
                    <a:ext uri="{FF2B5EF4-FFF2-40B4-BE49-F238E27FC236}">
                      <a16:creationId xmlns:a16="http://schemas.microsoft.com/office/drawing/2014/main" id="{229CADE5-C692-4BC5-B661-25524C41884C}"/>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7" name="Rechthoek 96">
                  <a:extLst>
                    <a:ext uri="{FF2B5EF4-FFF2-40B4-BE49-F238E27FC236}">
                      <a16:creationId xmlns:a16="http://schemas.microsoft.com/office/drawing/2014/main" id="{BBF395A5-AA3E-49BC-8C97-A384C8E5655F}"/>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8" name="Rechthoek 97">
                  <a:extLst>
                    <a:ext uri="{FF2B5EF4-FFF2-40B4-BE49-F238E27FC236}">
                      <a16:creationId xmlns:a16="http://schemas.microsoft.com/office/drawing/2014/main" id="{B3F8BFF0-2DA6-4FBD-810F-F0F4222862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84" name="Groep 83">
                <a:extLst>
                  <a:ext uri="{FF2B5EF4-FFF2-40B4-BE49-F238E27FC236}">
                    <a16:creationId xmlns:a16="http://schemas.microsoft.com/office/drawing/2014/main" id="{8178D10A-65CD-4D91-85BC-2283759A8C07}"/>
                  </a:ext>
                </a:extLst>
              </p:cNvPr>
              <p:cNvGrpSpPr/>
              <p:nvPr userDrawn="1"/>
            </p:nvGrpSpPr>
            <p:grpSpPr>
              <a:xfrm>
                <a:off x="-925512" y="5502593"/>
                <a:ext cx="241658" cy="36000"/>
                <a:chOff x="-964435" y="5325900"/>
                <a:chExt cx="241658" cy="36000"/>
              </a:xfrm>
            </p:grpSpPr>
            <p:sp>
              <p:nvSpPr>
                <p:cNvPr id="85" name="Rechthoek 84">
                  <a:extLst>
                    <a:ext uri="{FF2B5EF4-FFF2-40B4-BE49-F238E27FC236}">
                      <a16:creationId xmlns:a16="http://schemas.microsoft.com/office/drawing/2014/main" id="{C0953F2C-971D-4432-9ADE-A2218290177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6" name="Rechthoek 85">
                  <a:extLst>
                    <a:ext uri="{FF2B5EF4-FFF2-40B4-BE49-F238E27FC236}">
                      <a16:creationId xmlns:a16="http://schemas.microsoft.com/office/drawing/2014/main" id="{716A0000-5AD4-4FF1-981E-DB1241A03141}"/>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7" name="Rechthoek 86">
                  <a:extLst>
                    <a:ext uri="{FF2B5EF4-FFF2-40B4-BE49-F238E27FC236}">
                      <a16:creationId xmlns:a16="http://schemas.microsoft.com/office/drawing/2014/main" id="{15B948F7-CC66-4A46-970D-D24C77E6E0C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8" name="Rechthoek 87">
                  <a:extLst>
                    <a:ext uri="{FF2B5EF4-FFF2-40B4-BE49-F238E27FC236}">
                      <a16:creationId xmlns:a16="http://schemas.microsoft.com/office/drawing/2014/main" id="{780D72FE-1A69-4FF9-ABE9-3E5990CAA509}"/>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89" name="Rechthoek 88">
                  <a:extLst>
                    <a:ext uri="{FF2B5EF4-FFF2-40B4-BE49-F238E27FC236}">
                      <a16:creationId xmlns:a16="http://schemas.microsoft.com/office/drawing/2014/main" id="{15E9ADF0-3E7C-46EC-975C-187EBDB8F9F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0" name="Rechthoek 89">
                  <a:extLst>
                    <a:ext uri="{FF2B5EF4-FFF2-40B4-BE49-F238E27FC236}">
                      <a16:creationId xmlns:a16="http://schemas.microsoft.com/office/drawing/2014/main" id="{233C62C8-CF72-4793-8BBF-E974EC0ACBA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91" name="Rechthoek 90">
                  <a:extLst>
                    <a:ext uri="{FF2B5EF4-FFF2-40B4-BE49-F238E27FC236}">
                      <a16:creationId xmlns:a16="http://schemas.microsoft.com/office/drawing/2014/main" id="{0C759279-6EB7-444C-B8C6-EEDE29BF0AC1}"/>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1845656196"/>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lit Content">
    <p:spTree>
      <p:nvGrpSpPr>
        <p:cNvPr id="1" name=""/>
        <p:cNvGrpSpPr/>
        <p:nvPr/>
      </p:nvGrpSpPr>
      <p:grpSpPr>
        <a:xfrm>
          <a:off x="0" y="0"/>
          <a:ext cx="0" cy="0"/>
          <a:chOff x="0" y="0"/>
          <a:chExt cx="0" cy="0"/>
        </a:xfrm>
      </p:grpSpPr>
      <p:sp>
        <p:nvSpPr>
          <p:cNvPr id="47" name="Tijdelijke aanduiding voor tekst 47">
            <a:extLst>
              <a:ext uri="{FF2B5EF4-FFF2-40B4-BE49-F238E27FC236}">
                <a16:creationId xmlns:a16="http://schemas.microsoft.com/office/drawing/2014/main" id="{B79E78C4-8870-4F95-8348-24A9DA0D0DE4}"/>
              </a:ext>
            </a:extLst>
          </p:cNvPr>
          <p:cNvSpPr>
            <a:spLocks noGrp="1"/>
          </p:cNvSpPr>
          <p:nvPr>
            <p:ph type="body" sz="quarter" idx="13" hasCustomPrompt="1"/>
          </p:nvPr>
        </p:nvSpPr>
        <p:spPr>
          <a:xfrm>
            <a:off x="6095999" y="2087592"/>
            <a:ext cx="5724525" cy="4473545"/>
          </a:xfrm>
          <a:solidFill>
            <a:schemeClr val="bg2"/>
          </a:solidFill>
        </p:spPr>
        <p:txBody>
          <a:bodyPr lIns="360000" tIns="180000" rIns="360000" bIns="180000" anchor="ctr"/>
          <a:lstStyle>
            <a:lvl1pPr marL="0" indent="0" algn="r">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46" name="Tijdelijke aanduiding voor tekst 47">
            <a:extLst>
              <a:ext uri="{FF2B5EF4-FFF2-40B4-BE49-F238E27FC236}">
                <a16:creationId xmlns:a16="http://schemas.microsoft.com/office/drawing/2014/main" id="{631F83AF-094F-41A7-B35F-4C9EB6AD9FBD}"/>
              </a:ext>
            </a:extLst>
          </p:cNvPr>
          <p:cNvSpPr>
            <a:spLocks noGrp="1"/>
          </p:cNvSpPr>
          <p:nvPr>
            <p:ph type="body" sz="quarter" idx="12" hasCustomPrompt="1"/>
          </p:nvPr>
        </p:nvSpPr>
        <p:spPr>
          <a:xfrm>
            <a:off x="371474" y="2087592"/>
            <a:ext cx="5724525" cy="4473545"/>
          </a:xfrm>
          <a:solidFill>
            <a:schemeClr val="bg2"/>
          </a:solidFill>
        </p:spPr>
        <p:txBody>
          <a:bodyPr lIns="360000" tIns="180000" rIns="360000" bIns="180000" anchor="ctr"/>
          <a:lstStyle>
            <a:lvl1pPr marL="0" indent="0" algn="l">
              <a:buFont typeface="Arial" panose="020B0604020202020204" pitchFamily="34" charset="0"/>
              <a:buNone/>
              <a:defRPr sz="2000">
                <a:latin typeface="Flanders Art Sans" panose="00000500000000000000" pitchFamily="50" charset="0"/>
              </a:defRPr>
            </a:lvl1pPr>
            <a:lvl5pPr marL="1152000" indent="0">
              <a:buNone/>
              <a:defRPr/>
            </a:lvl5pPr>
          </a:lstStyle>
          <a:p>
            <a:pPr lvl="0"/>
            <a:r>
              <a:rPr lang="nl-NL"/>
              <a:t>Vul hier je vergelijkende tekst in</a:t>
            </a:r>
          </a:p>
        </p:txBody>
      </p:sp>
      <p:sp>
        <p:nvSpPr>
          <p:cNvPr id="3" name="Titel 2">
            <a:extLst>
              <a:ext uri="{FF2B5EF4-FFF2-40B4-BE49-F238E27FC236}">
                <a16:creationId xmlns:a16="http://schemas.microsoft.com/office/drawing/2014/main" id="{56C6C862-0A20-451E-965A-47CD83B387FB}"/>
              </a:ext>
            </a:extLst>
          </p:cNvPr>
          <p:cNvSpPr>
            <a:spLocks noGrp="1"/>
          </p:cNvSpPr>
          <p:nvPr>
            <p:ph type="title" hasCustomPrompt="1"/>
          </p:nvPr>
        </p:nvSpPr>
        <p:spPr/>
        <p:txBody>
          <a:bodyPr/>
          <a:lstStyle>
            <a:lvl1pPr>
              <a:defRPr/>
            </a:lvl1pPr>
          </a:lstStyle>
          <a:p>
            <a:r>
              <a:rPr lang="nl-NL"/>
              <a:t>Klik om de titel te bewerken</a:t>
            </a:r>
            <a:endParaRPr lang="nl-BE"/>
          </a:p>
        </p:txBody>
      </p:sp>
      <p:sp>
        <p:nvSpPr>
          <p:cNvPr id="45" name="Tijdelijke aanduiding voor tekst 47">
            <a:extLst>
              <a:ext uri="{FF2B5EF4-FFF2-40B4-BE49-F238E27FC236}">
                <a16:creationId xmlns:a16="http://schemas.microsoft.com/office/drawing/2014/main" id="{40EF5DF2-C00E-4162-A242-19587D9E6EA6}"/>
              </a:ext>
            </a:extLst>
          </p:cNvPr>
          <p:cNvSpPr>
            <a:spLocks noGrp="1"/>
          </p:cNvSpPr>
          <p:nvPr>
            <p:ph type="body" sz="quarter" idx="11" hasCustomPrompt="1"/>
          </p:nvPr>
        </p:nvSpPr>
        <p:spPr>
          <a:xfrm>
            <a:off x="4314524" y="2168225"/>
            <a:ext cx="3582000" cy="3582000"/>
          </a:xfrm>
          <a:prstGeom prst="ellipse">
            <a:avLst/>
          </a:prstGeom>
          <a:solidFill>
            <a:schemeClr val="tx2"/>
          </a:solidFill>
          <a:ln w="254000">
            <a:solidFill>
              <a:schemeClr val="bg1"/>
            </a:solidFill>
          </a:ln>
        </p:spPr>
        <p:txBody>
          <a:bodyPr lIns="0" tIns="0" rIns="0" bIns="0" anchor="ctr"/>
          <a:lstStyle>
            <a:lvl1pPr marL="0" indent="0" algn="ctr">
              <a:buFont typeface="Arial" panose="020B0604020202020204" pitchFamily="34" charset="0"/>
              <a:buNone/>
              <a:defRPr sz="3600">
                <a:latin typeface="Flanders Art Sans Bold" panose="00000800000000000000" pitchFamily="50" charset="0"/>
              </a:defRPr>
            </a:lvl1pPr>
            <a:lvl5pPr marL="1152000" indent="0">
              <a:buNone/>
              <a:defRPr/>
            </a:lvl5pPr>
          </a:lstStyle>
          <a:p>
            <a:pPr lvl="0"/>
            <a:r>
              <a:rPr lang="nl-NL"/>
              <a:t>SPLIT CONTENT</a:t>
            </a:r>
          </a:p>
        </p:txBody>
      </p:sp>
      <p:grpSp>
        <p:nvGrpSpPr>
          <p:cNvPr id="108" name="Groep 107">
            <a:extLst>
              <a:ext uri="{FF2B5EF4-FFF2-40B4-BE49-F238E27FC236}">
                <a16:creationId xmlns:a16="http://schemas.microsoft.com/office/drawing/2014/main" id="{6155E349-A9A0-4BBA-A1F7-57FEFB8FEEA9}"/>
              </a:ext>
            </a:extLst>
          </p:cNvPr>
          <p:cNvGrpSpPr/>
          <p:nvPr userDrawn="1"/>
        </p:nvGrpSpPr>
        <p:grpSpPr>
          <a:xfrm>
            <a:off x="-6865737" y="267572"/>
            <a:ext cx="3385298" cy="3438922"/>
            <a:chOff x="-3549710" y="1276353"/>
            <a:chExt cx="3385298" cy="3438922"/>
          </a:xfrm>
        </p:grpSpPr>
        <p:grpSp>
          <p:nvGrpSpPr>
            <p:cNvPr id="109" name="Groep 108">
              <a:extLst>
                <a:ext uri="{FF2B5EF4-FFF2-40B4-BE49-F238E27FC236}">
                  <a16:creationId xmlns:a16="http://schemas.microsoft.com/office/drawing/2014/main" id="{9537509F-5972-406C-9350-673E52A78177}"/>
                </a:ext>
              </a:extLst>
            </p:cNvPr>
            <p:cNvGrpSpPr/>
            <p:nvPr userDrawn="1"/>
          </p:nvGrpSpPr>
          <p:grpSpPr>
            <a:xfrm>
              <a:off x="-3549709" y="1276353"/>
              <a:ext cx="3385297" cy="2604244"/>
              <a:chOff x="-3549709" y="1276351"/>
              <a:chExt cx="3385297" cy="2604244"/>
            </a:xfrm>
          </p:grpSpPr>
          <p:sp>
            <p:nvSpPr>
              <p:cNvPr id="112" name="Rechthoek 111">
                <a:extLst>
                  <a:ext uri="{FF2B5EF4-FFF2-40B4-BE49-F238E27FC236}">
                    <a16:creationId xmlns:a16="http://schemas.microsoft.com/office/drawing/2014/main" id="{CB6EFA2E-9AA0-4E3A-BDDD-A6142826C049}"/>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3" name="Textfield placeholder">
                <a:extLst>
                  <a:ext uri="{FF2B5EF4-FFF2-40B4-BE49-F238E27FC236}">
                    <a16:creationId xmlns:a16="http://schemas.microsoft.com/office/drawing/2014/main" id="{591130CB-1F69-4318-851C-079CC0614095}"/>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4" name="Textfield placeholder">
                <a:extLst>
                  <a:ext uri="{FF2B5EF4-FFF2-40B4-BE49-F238E27FC236}">
                    <a16:creationId xmlns:a16="http://schemas.microsoft.com/office/drawing/2014/main" id="{6710DE3A-1CBD-4AEE-85A7-9ADF7533C11B}"/>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5" name="Rechte verbindingslijn 114">
                <a:extLst>
                  <a:ext uri="{FF2B5EF4-FFF2-40B4-BE49-F238E27FC236}">
                    <a16:creationId xmlns:a16="http://schemas.microsoft.com/office/drawing/2014/main" id="{ADF0A627-EC7C-4ECF-8482-1C80CA381805}"/>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6" name="Rechthoek 115">
                <a:extLst>
                  <a:ext uri="{FF2B5EF4-FFF2-40B4-BE49-F238E27FC236}">
                    <a16:creationId xmlns:a16="http://schemas.microsoft.com/office/drawing/2014/main" id="{67CD8112-C930-4027-A3E3-9EEC9AD45E9C}"/>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7" name="Picture 2">
                <a:extLst>
                  <a:ext uri="{FF2B5EF4-FFF2-40B4-BE49-F238E27FC236}">
                    <a16:creationId xmlns:a16="http://schemas.microsoft.com/office/drawing/2014/main" id="{009973E9-6927-4B71-83F4-35E2D2F4E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3">
                <a:extLst>
                  <a:ext uri="{FF2B5EF4-FFF2-40B4-BE49-F238E27FC236}">
                    <a16:creationId xmlns:a16="http://schemas.microsoft.com/office/drawing/2014/main" id="{38F5BCD7-B39A-44A5-9ABF-C1EA198516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Rechthoek 118">
                <a:extLst>
                  <a:ext uri="{FF2B5EF4-FFF2-40B4-BE49-F238E27FC236}">
                    <a16:creationId xmlns:a16="http://schemas.microsoft.com/office/drawing/2014/main" id="{6FA2F34F-24D5-4BED-B2D8-28651092C88E}"/>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AE8189A9-C08A-451C-8633-E524430163B1}"/>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69E15C95-E1BC-49A8-AEB3-00E23018EB0D}"/>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0BE9D89D-E5A0-41A5-984F-F337C8193856}"/>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3" name="Rechthoek 122">
                <a:extLst>
                  <a:ext uri="{FF2B5EF4-FFF2-40B4-BE49-F238E27FC236}">
                    <a16:creationId xmlns:a16="http://schemas.microsoft.com/office/drawing/2014/main" id="{0EA4BD4C-AF9F-49DB-9050-B945BD915979}"/>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4" name="Groep 123">
                <a:extLst>
                  <a:ext uri="{FF2B5EF4-FFF2-40B4-BE49-F238E27FC236}">
                    <a16:creationId xmlns:a16="http://schemas.microsoft.com/office/drawing/2014/main" id="{704932AB-2262-499A-98E2-ADEF72B4DBA6}"/>
                  </a:ext>
                </a:extLst>
              </p:cNvPr>
              <p:cNvGrpSpPr/>
              <p:nvPr/>
            </p:nvGrpSpPr>
            <p:grpSpPr>
              <a:xfrm>
                <a:off x="-3226194" y="2414273"/>
                <a:ext cx="60967" cy="103132"/>
                <a:chOff x="-2796392" y="1123442"/>
                <a:chExt cx="120832" cy="104889"/>
              </a:xfrm>
            </p:grpSpPr>
            <p:sp>
              <p:nvSpPr>
                <p:cNvPr id="164" name="Rechthoek 163">
                  <a:extLst>
                    <a:ext uri="{FF2B5EF4-FFF2-40B4-BE49-F238E27FC236}">
                      <a16:creationId xmlns:a16="http://schemas.microsoft.com/office/drawing/2014/main" id="{F35CF40F-BC8D-44FF-ABEC-B30329498E06}"/>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B9C88280-1676-4719-8C54-62F3AA051A69}"/>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F6255496-7D34-4368-9607-D73DBC1E0985}"/>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42F22C70-082C-44D0-BD6F-1182B0C5A0C8}"/>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8" name="Rechthoek 167">
                  <a:extLst>
                    <a:ext uri="{FF2B5EF4-FFF2-40B4-BE49-F238E27FC236}">
                      <a16:creationId xmlns:a16="http://schemas.microsoft.com/office/drawing/2014/main" id="{88AA2216-3BBA-4D37-8F37-FE7D641FA535}"/>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5" name="Groep 124">
                <a:extLst>
                  <a:ext uri="{FF2B5EF4-FFF2-40B4-BE49-F238E27FC236}">
                    <a16:creationId xmlns:a16="http://schemas.microsoft.com/office/drawing/2014/main" id="{0093DC7E-F81E-42DD-BFFB-80879AD58821}"/>
                  </a:ext>
                </a:extLst>
              </p:cNvPr>
              <p:cNvGrpSpPr/>
              <p:nvPr/>
            </p:nvGrpSpPr>
            <p:grpSpPr>
              <a:xfrm>
                <a:off x="-3155473" y="2414273"/>
                <a:ext cx="60967" cy="103132"/>
                <a:chOff x="-2796392" y="1123442"/>
                <a:chExt cx="120832" cy="104889"/>
              </a:xfrm>
            </p:grpSpPr>
            <p:sp>
              <p:nvSpPr>
                <p:cNvPr id="159" name="Rechthoek 158">
                  <a:extLst>
                    <a:ext uri="{FF2B5EF4-FFF2-40B4-BE49-F238E27FC236}">
                      <a16:creationId xmlns:a16="http://schemas.microsoft.com/office/drawing/2014/main" id="{AFC8A147-6CC5-44D7-AFC0-0FF80E72F433}"/>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0FFB2611-CE10-40CC-B84B-237FCA9C838C}"/>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F6C448AB-BEA3-4D73-9C63-36A1C3E7FC19}"/>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3C01019C-EFEA-400B-80F0-F287A2166211}"/>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3" name="Rechthoek 162">
                  <a:extLst>
                    <a:ext uri="{FF2B5EF4-FFF2-40B4-BE49-F238E27FC236}">
                      <a16:creationId xmlns:a16="http://schemas.microsoft.com/office/drawing/2014/main" id="{0F8C1992-6E9E-483A-B8CB-F1AE6C4B7FFF}"/>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6" name="Afgeronde rechthoek 69">
                <a:extLst>
                  <a:ext uri="{FF2B5EF4-FFF2-40B4-BE49-F238E27FC236}">
                    <a16:creationId xmlns:a16="http://schemas.microsoft.com/office/drawing/2014/main" id="{7EF8C40B-A060-409B-9EED-CE88D95E6106}"/>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899F1F48-D8A0-4004-97B1-ACE6F5F2A8D7}"/>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0AA65B69-CEF6-4ABE-8BDC-AD6F4500CAD6}"/>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A333319B-B9F6-43CD-9D8A-3FFD928CB66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7D93B595-1A24-4887-86AA-BA8D02ACCDF6}"/>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2E6937E3-4FB0-4235-8A13-33BC9C44DBEF}"/>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E9B5BC07-C275-472E-AE47-0DC949820520}"/>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700E10ED-E021-4579-A939-FABD63E90E88}"/>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D292E4ED-554A-499E-92EC-91B6FDCED19B}"/>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3DD72DF3-08AA-4DE8-BB8F-8AA2B416944D}"/>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Rechthoek 135">
                <a:extLst>
                  <a:ext uri="{FF2B5EF4-FFF2-40B4-BE49-F238E27FC236}">
                    <a16:creationId xmlns:a16="http://schemas.microsoft.com/office/drawing/2014/main" id="{8515F470-400F-4FF4-A784-607EFE487E68}"/>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7" name="Vrije vorm 81">
                <a:extLst>
                  <a:ext uri="{FF2B5EF4-FFF2-40B4-BE49-F238E27FC236}">
                    <a16:creationId xmlns:a16="http://schemas.microsoft.com/office/drawing/2014/main" id="{E76A5CCC-9E0D-4073-936E-59919AD4EC4D}"/>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8" name="Rechte verbindingslijn 137">
                <a:extLst>
                  <a:ext uri="{FF2B5EF4-FFF2-40B4-BE49-F238E27FC236}">
                    <a16:creationId xmlns:a16="http://schemas.microsoft.com/office/drawing/2014/main" id="{2C426015-70F2-455B-B4D3-740DE17240C8}"/>
                  </a:ext>
                </a:extLst>
              </p:cNvPr>
              <p:cNvCxnSpPr>
                <a:cxnSpLocks/>
                <a:stCxn id="118" idx="2"/>
                <a:endCxn id="126"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9" name="Rechte verbindingslijn 138">
                <a:extLst>
                  <a:ext uri="{FF2B5EF4-FFF2-40B4-BE49-F238E27FC236}">
                    <a16:creationId xmlns:a16="http://schemas.microsoft.com/office/drawing/2014/main" id="{17EDECB6-B982-494D-9630-F2AC0764D8AE}"/>
                  </a:ext>
                </a:extLst>
              </p:cNvPr>
              <p:cNvCxnSpPr>
                <a:cxnSpLocks/>
                <a:stCxn id="117"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40" name="Textfield placeholder">
                <a:extLst>
                  <a:ext uri="{FF2B5EF4-FFF2-40B4-BE49-F238E27FC236}">
                    <a16:creationId xmlns:a16="http://schemas.microsoft.com/office/drawing/2014/main" id="{AC7DEF64-2ECA-4BF1-97A3-0C982ADC1CA0}"/>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1" name="Textfield placeholder">
                <a:extLst>
                  <a:ext uri="{FF2B5EF4-FFF2-40B4-BE49-F238E27FC236}">
                    <a16:creationId xmlns:a16="http://schemas.microsoft.com/office/drawing/2014/main" id="{84460804-D0FD-43ED-B28F-EB0DC9ABF805}"/>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2" name="Textfield placeholder">
                <a:extLst>
                  <a:ext uri="{FF2B5EF4-FFF2-40B4-BE49-F238E27FC236}">
                    <a16:creationId xmlns:a16="http://schemas.microsoft.com/office/drawing/2014/main" id="{0918BAC3-615D-4164-A8E7-8237935BBAD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2"/>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3" name="Afgeronde rechthoek 67">
                <a:extLst>
                  <a:ext uri="{FF2B5EF4-FFF2-40B4-BE49-F238E27FC236}">
                    <a16:creationId xmlns:a16="http://schemas.microsoft.com/office/drawing/2014/main" id="{E36EDCB2-0B14-4DDF-9E88-C011F471752C}"/>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4" name="Vrije vorm 68">
                <a:extLst>
                  <a:ext uri="{FF2B5EF4-FFF2-40B4-BE49-F238E27FC236}">
                    <a16:creationId xmlns:a16="http://schemas.microsoft.com/office/drawing/2014/main" id="{CD5E1992-7F96-4C55-A0E6-34875B2C6994}"/>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5" name="Rechte verbindingslijn 144">
                <a:extLst>
                  <a:ext uri="{FF2B5EF4-FFF2-40B4-BE49-F238E27FC236}">
                    <a16:creationId xmlns:a16="http://schemas.microsoft.com/office/drawing/2014/main" id="{612ED8D4-301F-4DC4-86E8-E0EBA481E92F}"/>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6" name="Groep 145">
                <a:extLst>
                  <a:ext uri="{FF2B5EF4-FFF2-40B4-BE49-F238E27FC236}">
                    <a16:creationId xmlns:a16="http://schemas.microsoft.com/office/drawing/2014/main" id="{31D83CB9-AD0E-4580-8BD7-F8482F606F99}"/>
                  </a:ext>
                </a:extLst>
              </p:cNvPr>
              <p:cNvGrpSpPr/>
              <p:nvPr userDrawn="1"/>
            </p:nvGrpSpPr>
            <p:grpSpPr>
              <a:xfrm flipH="1">
                <a:off x="-2613177" y="1836300"/>
                <a:ext cx="313472" cy="324076"/>
                <a:chOff x="-2613177" y="1836300"/>
                <a:chExt cx="313472" cy="324076"/>
              </a:xfrm>
            </p:grpSpPr>
            <p:sp>
              <p:nvSpPr>
                <p:cNvPr id="147" name="Afgeronde rechthoek 69">
                  <a:extLst>
                    <a:ext uri="{FF2B5EF4-FFF2-40B4-BE49-F238E27FC236}">
                      <a16:creationId xmlns:a16="http://schemas.microsoft.com/office/drawing/2014/main" id="{B8749FA8-0A3A-4C9F-8C2A-0E037D81247D}"/>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441E58ED-E986-4683-9A92-678704824574}"/>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D7438615-D8D0-47A3-83C6-0735D470FA51}"/>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396FFA18-23A3-4D78-9997-AD8465986179}"/>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772BBAE7-4ACF-4EFA-8AB1-3D588BD77866}"/>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C6A936C2-4178-453C-9D1D-46A1C51FEC67}"/>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8CA02514-0D24-4595-8098-B79E9C695D3D}"/>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57DA535F-6BDE-44E2-A439-4D9F7DBD1655}"/>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C54A52F5-6049-4E1C-A316-4FDCA9A24F4C}"/>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066EA1F5-22BF-4F9D-85AE-27A8438D3A3D}"/>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Rechthoek 156">
                  <a:extLst>
                    <a:ext uri="{FF2B5EF4-FFF2-40B4-BE49-F238E27FC236}">
                      <a16:creationId xmlns:a16="http://schemas.microsoft.com/office/drawing/2014/main" id="{14354248-EC55-4B80-9B8D-098EB0CD389B}"/>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8" name="Vrije vorm 81">
                  <a:extLst>
                    <a:ext uri="{FF2B5EF4-FFF2-40B4-BE49-F238E27FC236}">
                      <a16:creationId xmlns:a16="http://schemas.microsoft.com/office/drawing/2014/main" id="{7E0E17C8-981A-46A4-A885-12BA3E062D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10" name="Tijdelijke aanduiding voor tekst 2">
              <a:extLst>
                <a:ext uri="{FF2B5EF4-FFF2-40B4-BE49-F238E27FC236}">
                  <a16:creationId xmlns:a16="http://schemas.microsoft.com/office/drawing/2014/main" id="{33C05731-39D1-48BB-A528-676252985F2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1" name="Tijdelijke aanduiding voor tekst 2">
              <a:extLst>
                <a:ext uri="{FF2B5EF4-FFF2-40B4-BE49-F238E27FC236}">
                  <a16:creationId xmlns:a16="http://schemas.microsoft.com/office/drawing/2014/main" id="{5ED4D9D0-9A0A-49D8-B6DF-F5161A0C44D5}"/>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9" name="Groep 168">
            <a:extLst>
              <a:ext uri="{FF2B5EF4-FFF2-40B4-BE49-F238E27FC236}">
                <a16:creationId xmlns:a16="http://schemas.microsoft.com/office/drawing/2014/main" id="{CE526CA6-EF76-4113-A037-8FF681C890FF}"/>
              </a:ext>
            </a:extLst>
          </p:cNvPr>
          <p:cNvGrpSpPr/>
          <p:nvPr userDrawn="1"/>
        </p:nvGrpSpPr>
        <p:grpSpPr>
          <a:xfrm>
            <a:off x="-3553318" y="330222"/>
            <a:ext cx="3385296" cy="4365191"/>
            <a:chOff x="-3553318" y="1861361"/>
            <a:chExt cx="3385296" cy="4365191"/>
          </a:xfrm>
        </p:grpSpPr>
        <p:sp>
          <p:nvSpPr>
            <p:cNvPr id="170" name="Rechthoek 169">
              <a:extLst>
                <a:ext uri="{FF2B5EF4-FFF2-40B4-BE49-F238E27FC236}">
                  <a16:creationId xmlns:a16="http://schemas.microsoft.com/office/drawing/2014/main" id="{ECF258B7-91CC-4046-8949-34E9A601E73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1" name="Rechte verbindingslijn 170">
              <a:extLst>
                <a:ext uri="{FF2B5EF4-FFF2-40B4-BE49-F238E27FC236}">
                  <a16:creationId xmlns:a16="http://schemas.microsoft.com/office/drawing/2014/main" id="{5995936D-251D-4C2D-88D5-1D6C422957BE}"/>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2" name="Tekstvak 171">
              <a:extLst>
                <a:ext uri="{FF2B5EF4-FFF2-40B4-BE49-F238E27FC236}">
                  <a16:creationId xmlns:a16="http://schemas.microsoft.com/office/drawing/2014/main" id="{2C5B25A2-1AC6-48CF-8E3C-4F316654E05F}"/>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3" name="Groep 172">
            <a:extLst>
              <a:ext uri="{FF2B5EF4-FFF2-40B4-BE49-F238E27FC236}">
                <a16:creationId xmlns:a16="http://schemas.microsoft.com/office/drawing/2014/main" id="{5CD8DEFC-8419-4B20-92B0-388C8AC56E94}"/>
              </a:ext>
            </a:extLst>
          </p:cNvPr>
          <p:cNvGrpSpPr/>
          <p:nvPr userDrawn="1"/>
        </p:nvGrpSpPr>
        <p:grpSpPr>
          <a:xfrm>
            <a:off x="-7105998" y="3972162"/>
            <a:ext cx="3523487" cy="3209847"/>
            <a:chOff x="-7285957" y="3972162"/>
            <a:chExt cx="3523487" cy="3209847"/>
          </a:xfrm>
        </p:grpSpPr>
        <p:sp>
          <p:nvSpPr>
            <p:cNvPr id="174" name="Rechthoek 173">
              <a:extLst>
                <a:ext uri="{FF2B5EF4-FFF2-40B4-BE49-F238E27FC236}">
                  <a16:creationId xmlns:a16="http://schemas.microsoft.com/office/drawing/2014/main" id="{B40EB1E9-529A-4C7E-9FE2-2A264AE39360}"/>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5" name="Rechte verbindingslijn 174">
              <a:extLst>
                <a:ext uri="{FF2B5EF4-FFF2-40B4-BE49-F238E27FC236}">
                  <a16:creationId xmlns:a16="http://schemas.microsoft.com/office/drawing/2014/main" id="{FE8E20B5-0A15-4B78-8B64-0F33096C2E05}"/>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6" name="Tekstvak 175">
              <a:extLst>
                <a:ext uri="{FF2B5EF4-FFF2-40B4-BE49-F238E27FC236}">
                  <a16:creationId xmlns:a16="http://schemas.microsoft.com/office/drawing/2014/main" id="{5E0DDA68-8E08-4EEB-955C-E2CC8F20405E}"/>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7" name="Tekstvak 176">
              <a:extLst>
                <a:ext uri="{FF2B5EF4-FFF2-40B4-BE49-F238E27FC236}">
                  <a16:creationId xmlns:a16="http://schemas.microsoft.com/office/drawing/2014/main" id="{ADEFBAD4-458C-46AD-8FFF-925CA4B311A3}"/>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8" name="Tekstvak 177">
              <a:extLst>
                <a:ext uri="{FF2B5EF4-FFF2-40B4-BE49-F238E27FC236}">
                  <a16:creationId xmlns:a16="http://schemas.microsoft.com/office/drawing/2014/main" id="{637A2C40-EDA1-440A-ACBA-EEB07A43B2AA}"/>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9" name="Tekstvak 178">
              <a:extLst>
                <a:ext uri="{FF2B5EF4-FFF2-40B4-BE49-F238E27FC236}">
                  <a16:creationId xmlns:a16="http://schemas.microsoft.com/office/drawing/2014/main" id="{91AB630B-598A-4816-A5DB-98B15C086B11}"/>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80" name="Groep 179">
              <a:extLst>
                <a:ext uri="{FF2B5EF4-FFF2-40B4-BE49-F238E27FC236}">
                  <a16:creationId xmlns:a16="http://schemas.microsoft.com/office/drawing/2014/main" id="{9B36BD75-7698-4F26-AE1B-56D37DF1F67C}"/>
                </a:ext>
              </a:extLst>
            </p:cNvPr>
            <p:cNvGrpSpPr/>
            <p:nvPr userDrawn="1"/>
          </p:nvGrpSpPr>
          <p:grpSpPr>
            <a:xfrm>
              <a:off x="-5020889" y="4423058"/>
              <a:ext cx="250379" cy="249771"/>
              <a:chOff x="-706740" y="145633"/>
              <a:chExt cx="250379" cy="249771"/>
            </a:xfrm>
          </p:grpSpPr>
          <p:sp>
            <p:nvSpPr>
              <p:cNvPr id="199" name="Rechthoek 198">
                <a:extLst>
                  <a:ext uri="{FF2B5EF4-FFF2-40B4-BE49-F238E27FC236}">
                    <a16:creationId xmlns:a16="http://schemas.microsoft.com/office/drawing/2014/main" id="{1CD5E103-7083-4F0F-A891-5DE60F684FCD}"/>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Gelijkbenige driehoek 128">
                <a:extLst>
                  <a:ext uri="{FF2B5EF4-FFF2-40B4-BE49-F238E27FC236}">
                    <a16:creationId xmlns:a16="http://schemas.microsoft.com/office/drawing/2014/main" id="{75E42FD4-3E3E-4F77-B9DF-D493909032D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Ovaal 200">
                <a:extLst>
                  <a:ext uri="{FF2B5EF4-FFF2-40B4-BE49-F238E27FC236}">
                    <a16:creationId xmlns:a16="http://schemas.microsoft.com/office/drawing/2014/main" id="{F3B34324-1559-4BAB-87C5-121B45EF6FCA}"/>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2" name="Rechthoek 201">
                <a:extLst>
                  <a:ext uri="{FF2B5EF4-FFF2-40B4-BE49-F238E27FC236}">
                    <a16:creationId xmlns:a16="http://schemas.microsoft.com/office/drawing/2014/main" id="{70C4D364-C7AF-4545-BB47-55D5167475A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3" name="Rechte verbindingslijn 202">
                <a:extLst>
                  <a:ext uri="{FF2B5EF4-FFF2-40B4-BE49-F238E27FC236}">
                    <a16:creationId xmlns:a16="http://schemas.microsoft.com/office/drawing/2014/main" id="{F545708C-1EB4-432C-BA76-DB1158EB82F6}"/>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1" name="Groep 180">
              <a:extLst>
                <a:ext uri="{FF2B5EF4-FFF2-40B4-BE49-F238E27FC236}">
                  <a16:creationId xmlns:a16="http://schemas.microsoft.com/office/drawing/2014/main" id="{408A67CD-5721-45B9-B80B-0934BB55AA63}"/>
                </a:ext>
              </a:extLst>
            </p:cNvPr>
            <p:cNvGrpSpPr/>
            <p:nvPr userDrawn="1"/>
          </p:nvGrpSpPr>
          <p:grpSpPr>
            <a:xfrm>
              <a:off x="-4668802" y="4423057"/>
              <a:ext cx="252000" cy="216024"/>
              <a:chOff x="-932185" y="5325334"/>
              <a:chExt cx="252000" cy="216024"/>
            </a:xfrm>
          </p:grpSpPr>
          <p:sp>
            <p:nvSpPr>
              <p:cNvPr id="182" name="Rechthoek 181">
                <a:extLst>
                  <a:ext uri="{FF2B5EF4-FFF2-40B4-BE49-F238E27FC236}">
                    <a16:creationId xmlns:a16="http://schemas.microsoft.com/office/drawing/2014/main" id="{44C69811-AD89-4F61-BCE9-FB3AD08F339C}"/>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3" name="Groep 182">
                <a:extLst>
                  <a:ext uri="{FF2B5EF4-FFF2-40B4-BE49-F238E27FC236}">
                    <a16:creationId xmlns:a16="http://schemas.microsoft.com/office/drawing/2014/main" id="{6B6EAFC6-40DB-4E31-9F4C-ADE8BA8CACFB}"/>
                  </a:ext>
                </a:extLst>
              </p:cNvPr>
              <p:cNvGrpSpPr/>
              <p:nvPr userDrawn="1"/>
            </p:nvGrpSpPr>
            <p:grpSpPr>
              <a:xfrm>
                <a:off x="-925512" y="5325900"/>
                <a:ext cx="241658" cy="36000"/>
                <a:chOff x="-964435" y="5325900"/>
                <a:chExt cx="241658" cy="36000"/>
              </a:xfrm>
            </p:grpSpPr>
            <p:sp>
              <p:nvSpPr>
                <p:cNvPr id="192" name="Rechthoek 191">
                  <a:extLst>
                    <a:ext uri="{FF2B5EF4-FFF2-40B4-BE49-F238E27FC236}">
                      <a16:creationId xmlns:a16="http://schemas.microsoft.com/office/drawing/2014/main" id="{633F75C6-B409-40FB-9EA8-AA4907837C49}"/>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404B7218-8A3E-4B20-BE95-493AF1010D9B}"/>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3C6011E3-7E05-41C7-990B-FF464BCFC603}"/>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9489B44B-2A53-4945-8ACA-06FD22151C1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776DEB0E-26A2-491E-9207-2726FDA5C76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B326028E-CE4F-48B0-9C6F-DB2D1735866B}"/>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8" name="Rechthoek 197">
                  <a:extLst>
                    <a:ext uri="{FF2B5EF4-FFF2-40B4-BE49-F238E27FC236}">
                      <a16:creationId xmlns:a16="http://schemas.microsoft.com/office/drawing/2014/main" id="{F812A0D0-448B-4569-B4A9-2AA834916AF3}"/>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4" name="Groep 183">
                <a:extLst>
                  <a:ext uri="{FF2B5EF4-FFF2-40B4-BE49-F238E27FC236}">
                    <a16:creationId xmlns:a16="http://schemas.microsoft.com/office/drawing/2014/main" id="{E3BD9933-DE48-4C33-9C2F-1A743E4F9A20}"/>
                  </a:ext>
                </a:extLst>
              </p:cNvPr>
              <p:cNvGrpSpPr/>
              <p:nvPr userDrawn="1"/>
            </p:nvGrpSpPr>
            <p:grpSpPr>
              <a:xfrm>
                <a:off x="-925512" y="5502593"/>
                <a:ext cx="241658" cy="36000"/>
                <a:chOff x="-964435" y="5325900"/>
                <a:chExt cx="241658" cy="36000"/>
              </a:xfrm>
            </p:grpSpPr>
            <p:sp>
              <p:nvSpPr>
                <p:cNvPr id="185" name="Rechthoek 184">
                  <a:extLst>
                    <a:ext uri="{FF2B5EF4-FFF2-40B4-BE49-F238E27FC236}">
                      <a16:creationId xmlns:a16="http://schemas.microsoft.com/office/drawing/2014/main" id="{18F496AD-22BA-438C-A817-D62A20BF58A3}"/>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6D484805-DF97-4AA0-93FA-C14D5EF9DAD5}"/>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9740D403-1B32-497F-A961-487D7E346B3C}"/>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EA07D429-FB32-475E-A52A-C51778AB923A}"/>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D0AC2946-4C93-4182-93C2-321B2D988447}"/>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03F475F-937E-4571-A908-69DBBA35B580}"/>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1" name="Rechthoek 190">
                  <a:extLst>
                    <a:ext uri="{FF2B5EF4-FFF2-40B4-BE49-F238E27FC236}">
                      <a16:creationId xmlns:a16="http://schemas.microsoft.com/office/drawing/2014/main" id="{C6C3B5FA-6CC6-4217-8033-10C10C1AC8D5}"/>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35022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4" name="Rechthoekige driehoek 3">
            <a:extLst>
              <a:ext uri="{FF2B5EF4-FFF2-40B4-BE49-F238E27FC236}">
                <a16:creationId xmlns:a16="http://schemas.microsoft.com/office/drawing/2014/main" id="{A8A903AA-377A-40A2-AA31-8A58B0654A64}"/>
              </a:ext>
            </a:extLst>
          </p:cNvPr>
          <p:cNvSpPr/>
          <p:nvPr userDrawn="1"/>
        </p:nvSpPr>
        <p:spPr>
          <a:xfrm>
            <a:off x="-1" y="3928884"/>
            <a:ext cx="1009935" cy="2929116"/>
          </a:xfrm>
          <a:custGeom>
            <a:avLst/>
            <a:gdLst>
              <a:gd name="connsiteX0" fmla="*/ 0 w 1678675"/>
              <a:gd name="connsiteY0" fmla="*/ 2929116 h 2929116"/>
              <a:gd name="connsiteX1" fmla="*/ 0 w 1678675"/>
              <a:gd name="connsiteY1" fmla="*/ 0 h 2929116"/>
              <a:gd name="connsiteX2" fmla="*/ 1678675 w 1678675"/>
              <a:gd name="connsiteY2" fmla="*/ 2929116 h 2929116"/>
              <a:gd name="connsiteX3" fmla="*/ 0 w 1678675"/>
              <a:gd name="connsiteY3" fmla="*/ 2929116 h 2929116"/>
              <a:gd name="connsiteX0" fmla="*/ 0 w 1678675"/>
              <a:gd name="connsiteY0" fmla="*/ 2929116 h 2929116"/>
              <a:gd name="connsiteX1" fmla="*/ 0 w 1678675"/>
              <a:gd name="connsiteY1" fmla="*/ 0 h 2929116"/>
              <a:gd name="connsiteX2" fmla="*/ 1678675 w 1678675"/>
              <a:gd name="connsiteY2" fmla="*/ 2929116 h 2929116"/>
              <a:gd name="connsiteX3" fmla="*/ 1009935 w 1678675"/>
              <a:gd name="connsiteY3" fmla="*/ 2922292 h 2929116"/>
              <a:gd name="connsiteX4" fmla="*/ 0 w 1678675"/>
              <a:gd name="connsiteY4" fmla="*/ 2929116 h 2929116"/>
              <a:gd name="connsiteX0" fmla="*/ 0 w 1009935"/>
              <a:gd name="connsiteY0" fmla="*/ 2929116 h 2929116"/>
              <a:gd name="connsiteX1" fmla="*/ 0 w 1009935"/>
              <a:gd name="connsiteY1" fmla="*/ 0 h 2929116"/>
              <a:gd name="connsiteX2" fmla="*/ 1009935 w 1009935"/>
              <a:gd name="connsiteY2" fmla="*/ 2922292 h 2929116"/>
              <a:gd name="connsiteX3" fmla="*/ 0 w 1009935"/>
              <a:gd name="connsiteY3" fmla="*/ 2929116 h 2929116"/>
            </a:gdLst>
            <a:ahLst/>
            <a:cxnLst>
              <a:cxn ang="0">
                <a:pos x="connsiteX0" y="connsiteY0"/>
              </a:cxn>
              <a:cxn ang="0">
                <a:pos x="connsiteX1" y="connsiteY1"/>
              </a:cxn>
              <a:cxn ang="0">
                <a:pos x="connsiteX2" y="connsiteY2"/>
              </a:cxn>
              <a:cxn ang="0">
                <a:pos x="connsiteX3" y="connsiteY3"/>
              </a:cxn>
            </a:cxnLst>
            <a:rect l="l" t="t" r="r" b="b"/>
            <a:pathLst>
              <a:path w="1009935" h="2929116">
                <a:moveTo>
                  <a:pt x="0" y="2929116"/>
                </a:moveTo>
                <a:lnTo>
                  <a:pt x="0" y="0"/>
                </a:lnTo>
                <a:lnTo>
                  <a:pt x="1009935" y="2922292"/>
                </a:lnTo>
                <a:lnTo>
                  <a:pt x="0" y="2929116"/>
                </a:lnTo>
                <a:close/>
              </a:path>
            </a:pathLst>
          </a:custGeom>
          <a:solidFill>
            <a:schemeClr val="tx2"/>
          </a:solidFill>
        </p:spPr>
        <p:txBody>
          <a:bodyPr wrap="square" rtlCol="0" anchor="ctr">
            <a:spAutoFit/>
          </a:bodyPr>
          <a:lstStyle/>
          <a:p>
            <a:pPr marL="0" marR="0" indent="-288000" algn="l" defTabSz="914400" rtl="0" eaLnBrk="1" fontAlgn="auto" latinLnBrk="0" hangingPunct="1">
              <a:lnSpc>
                <a:spcPct val="90000"/>
              </a:lnSpc>
              <a:spcBef>
                <a:spcPts val="300"/>
              </a:spcBef>
              <a:spcAft>
                <a:spcPts val="0"/>
              </a:spcAft>
              <a:buClrTx/>
              <a:buSzPct val="90000"/>
              <a:buFontTx/>
              <a:buBlip>
                <a:blip r:embed="rId2"/>
              </a:buBlip>
              <a:tabLst/>
            </a:pPr>
            <a:endParaRPr lang="en-GB" sz="2000" kern="1200" spc="0" baseline="0">
              <a:solidFill>
                <a:schemeClr val="tx1"/>
              </a:solidFill>
              <a:latin typeface="FlandersArtSans-Regular" panose="00000500000000000000" pitchFamily="2" charset="0"/>
              <a:ea typeface="+mn-ea"/>
              <a:cs typeface="+mn-cs"/>
            </a:endParaRPr>
          </a:p>
        </p:txBody>
      </p:sp>
      <p:sp>
        <p:nvSpPr>
          <p:cNvPr id="8" name="Titel 2">
            <a:extLst>
              <a:ext uri="{FF2B5EF4-FFF2-40B4-BE49-F238E27FC236}">
                <a16:creationId xmlns:a16="http://schemas.microsoft.com/office/drawing/2014/main" id="{9D33AD35-547B-4355-83E5-6ED41721A7E2}"/>
              </a:ext>
            </a:extLst>
          </p:cNvPr>
          <p:cNvSpPr>
            <a:spLocks noGrp="1"/>
          </p:cNvSpPr>
          <p:nvPr>
            <p:ph type="title" hasCustomPrompt="1"/>
          </p:nvPr>
        </p:nvSpPr>
        <p:spPr>
          <a:xfrm>
            <a:off x="371475" y="425302"/>
            <a:ext cx="11449050" cy="1215958"/>
          </a:xfrm>
        </p:spPr>
        <p:txBody>
          <a:bodyPr/>
          <a:lstStyle>
            <a:lvl1pPr>
              <a:defRPr/>
            </a:lvl1pPr>
          </a:lstStyle>
          <a:p>
            <a:r>
              <a:rPr lang="nl-NL"/>
              <a:t>Klik om de titel te bewerken</a:t>
            </a:r>
            <a:endParaRPr lang="nl-BE"/>
          </a:p>
        </p:txBody>
      </p:sp>
      <p:pic>
        <p:nvPicPr>
          <p:cNvPr id="5" name="Graphic 11">
            <a:extLst>
              <a:ext uri="{FF2B5EF4-FFF2-40B4-BE49-F238E27FC236}">
                <a16:creationId xmlns:a16="http://schemas.microsoft.com/office/drawing/2014/main" id="{3C0B00C6-CECB-46DD-9FAD-3E815F4C8B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6" name="Afbeelding 5">
            <a:extLst>
              <a:ext uri="{FF2B5EF4-FFF2-40B4-BE49-F238E27FC236}">
                <a16:creationId xmlns:a16="http://schemas.microsoft.com/office/drawing/2014/main" id="{92FF0CF9-EB1F-4E3A-B1B1-4AD55434FDF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07" name="Groep 106">
            <a:extLst>
              <a:ext uri="{FF2B5EF4-FFF2-40B4-BE49-F238E27FC236}">
                <a16:creationId xmlns:a16="http://schemas.microsoft.com/office/drawing/2014/main" id="{E93D2DCD-CCD1-4DE9-9A7C-FD2E85EB98A6}"/>
              </a:ext>
            </a:extLst>
          </p:cNvPr>
          <p:cNvGrpSpPr/>
          <p:nvPr userDrawn="1"/>
        </p:nvGrpSpPr>
        <p:grpSpPr>
          <a:xfrm>
            <a:off x="-6865737" y="267572"/>
            <a:ext cx="3385298" cy="3438922"/>
            <a:chOff x="-3549710" y="1276353"/>
            <a:chExt cx="3385298" cy="3438922"/>
          </a:xfrm>
        </p:grpSpPr>
        <p:grpSp>
          <p:nvGrpSpPr>
            <p:cNvPr id="108" name="Groep 107">
              <a:extLst>
                <a:ext uri="{FF2B5EF4-FFF2-40B4-BE49-F238E27FC236}">
                  <a16:creationId xmlns:a16="http://schemas.microsoft.com/office/drawing/2014/main" id="{35CC12A2-F460-447C-A877-8F598FDF76F0}"/>
                </a:ext>
              </a:extLst>
            </p:cNvPr>
            <p:cNvGrpSpPr/>
            <p:nvPr userDrawn="1"/>
          </p:nvGrpSpPr>
          <p:grpSpPr>
            <a:xfrm>
              <a:off x="-3549709" y="1276353"/>
              <a:ext cx="3385297" cy="2604244"/>
              <a:chOff x="-3549709" y="1276351"/>
              <a:chExt cx="3385297" cy="2604244"/>
            </a:xfrm>
          </p:grpSpPr>
          <p:sp>
            <p:nvSpPr>
              <p:cNvPr id="111" name="Rechthoek 110">
                <a:extLst>
                  <a:ext uri="{FF2B5EF4-FFF2-40B4-BE49-F238E27FC236}">
                    <a16:creationId xmlns:a16="http://schemas.microsoft.com/office/drawing/2014/main" id="{AEFAA39F-7647-4F22-8F09-213BEEB1458E}"/>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12" name="Textfield placeholder">
                <a:extLst>
                  <a:ext uri="{FF2B5EF4-FFF2-40B4-BE49-F238E27FC236}">
                    <a16:creationId xmlns:a16="http://schemas.microsoft.com/office/drawing/2014/main" id="{AF716568-D245-46EE-9F40-52E549F4E0A0}"/>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13" name="Textfield placeholder">
                <a:extLst>
                  <a:ext uri="{FF2B5EF4-FFF2-40B4-BE49-F238E27FC236}">
                    <a16:creationId xmlns:a16="http://schemas.microsoft.com/office/drawing/2014/main" id="{0061E92F-88BD-4CE6-8FEE-DDBE043F71A6}"/>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114" name="Rechte verbindingslijn 113">
                <a:extLst>
                  <a:ext uri="{FF2B5EF4-FFF2-40B4-BE49-F238E27FC236}">
                    <a16:creationId xmlns:a16="http://schemas.microsoft.com/office/drawing/2014/main" id="{B2EFB7F5-EC25-47F6-A0AD-9EC40B7749F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115" name="Rechthoek 114">
                <a:extLst>
                  <a:ext uri="{FF2B5EF4-FFF2-40B4-BE49-F238E27FC236}">
                    <a16:creationId xmlns:a16="http://schemas.microsoft.com/office/drawing/2014/main" id="{3C4E76FC-C514-4CF0-A7B7-B02AE22BC655}"/>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16" name="Picture 2">
                <a:extLst>
                  <a:ext uri="{FF2B5EF4-FFF2-40B4-BE49-F238E27FC236}">
                    <a16:creationId xmlns:a16="http://schemas.microsoft.com/office/drawing/2014/main" id="{9E204EB9-0372-4337-8925-0862003F721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8C955965-84BE-4898-83DB-30257AF138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 name="Rechthoek 117">
                <a:extLst>
                  <a:ext uri="{FF2B5EF4-FFF2-40B4-BE49-F238E27FC236}">
                    <a16:creationId xmlns:a16="http://schemas.microsoft.com/office/drawing/2014/main" id="{1B3DD62F-75BB-408E-B1E6-6FDC1FECB7DC}"/>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19" name="Rechthoek 118">
                <a:extLst>
                  <a:ext uri="{FF2B5EF4-FFF2-40B4-BE49-F238E27FC236}">
                    <a16:creationId xmlns:a16="http://schemas.microsoft.com/office/drawing/2014/main" id="{D0FDA85F-94A9-4994-8B1F-8B238BC13159}"/>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0" name="Rechthoek 119">
                <a:extLst>
                  <a:ext uri="{FF2B5EF4-FFF2-40B4-BE49-F238E27FC236}">
                    <a16:creationId xmlns:a16="http://schemas.microsoft.com/office/drawing/2014/main" id="{550C3BE5-2377-403B-B2A0-0BD6C129FBDE}"/>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1" name="Rechthoek 120">
                <a:extLst>
                  <a:ext uri="{FF2B5EF4-FFF2-40B4-BE49-F238E27FC236}">
                    <a16:creationId xmlns:a16="http://schemas.microsoft.com/office/drawing/2014/main" id="{1BEA36E1-77EE-401D-AF95-22C0608D09DB}"/>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2" name="Rechthoek 121">
                <a:extLst>
                  <a:ext uri="{FF2B5EF4-FFF2-40B4-BE49-F238E27FC236}">
                    <a16:creationId xmlns:a16="http://schemas.microsoft.com/office/drawing/2014/main" id="{D7D03ABC-11DA-45B8-ADB5-6604198ACC04}"/>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123" name="Groep 122">
                <a:extLst>
                  <a:ext uri="{FF2B5EF4-FFF2-40B4-BE49-F238E27FC236}">
                    <a16:creationId xmlns:a16="http://schemas.microsoft.com/office/drawing/2014/main" id="{2770255A-9C1F-4BDC-964E-DFCC6B49EBA5}"/>
                  </a:ext>
                </a:extLst>
              </p:cNvPr>
              <p:cNvGrpSpPr/>
              <p:nvPr/>
            </p:nvGrpSpPr>
            <p:grpSpPr>
              <a:xfrm>
                <a:off x="-3226194" y="2414273"/>
                <a:ext cx="60967" cy="103132"/>
                <a:chOff x="-2796392" y="1123442"/>
                <a:chExt cx="120832" cy="104889"/>
              </a:xfrm>
            </p:grpSpPr>
            <p:sp>
              <p:nvSpPr>
                <p:cNvPr id="163" name="Rechthoek 162">
                  <a:extLst>
                    <a:ext uri="{FF2B5EF4-FFF2-40B4-BE49-F238E27FC236}">
                      <a16:creationId xmlns:a16="http://schemas.microsoft.com/office/drawing/2014/main" id="{1996334D-28D1-4EE9-92C7-B710AAE65C2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4" name="Rechthoek 163">
                  <a:extLst>
                    <a:ext uri="{FF2B5EF4-FFF2-40B4-BE49-F238E27FC236}">
                      <a16:creationId xmlns:a16="http://schemas.microsoft.com/office/drawing/2014/main" id="{84C508BE-E31C-4546-9658-78CEED9661AD}"/>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5" name="Rechthoek 164">
                  <a:extLst>
                    <a:ext uri="{FF2B5EF4-FFF2-40B4-BE49-F238E27FC236}">
                      <a16:creationId xmlns:a16="http://schemas.microsoft.com/office/drawing/2014/main" id="{8F09EE7D-2573-4E43-884E-82985865B17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6" name="Rechthoek 165">
                  <a:extLst>
                    <a:ext uri="{FF2B5EF4-FFF2-40B4-BE49-F238E27FC236}">
                      <a16:creationId xmlns:a16="http://schemas.microsoft.com/office/drawing/2014/main" id="{6ED6C580-65F9-4545-AB6F-ABB45A1773D5}"/>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7" name="Rechthoek 166">
                  <a:extLst>
                    <a:ext uri="{FF2B5EF4-FFF2-40B4-BE49-F238E27FC236}">
                      <a16:creationId xmlns:a16="http://schemas.microsoft.com/office/drawing/2014/main" id="{5037600F-ED3E-4E7A-A862-816495DCCEBC}"/>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124" name="Groep 123">
                <a:extLst>
                  <a:ext uri="{FF2B5EF4-FFF2-40B4-BE49-F238E27FC236}">
                    <a16:creationId xmlns:a16="http://schemas.microsoft.com/office/drawing/2014/main" id="{E6849191-4C22-41B1-9337-468101195536}"/>
                  </a:ext>
                </a:extLst>
              </p:cNvPr>
              <p:cNvGrpSpPr/>
              <p:nvPr/>
            </p:nvGrpSpPr>
            <p:grpSpPr>
              <a:xfrm>
                <a:off x="-3155473" y="2414273"/>
                <a:ext cx="60967" cy="103132"/>
                <a:chOff x="-2796392" y="1123442"/>
                <a:chExt cx="120832" cy="104889"/>
              </a:xfrm>
            </p:grpSpPr>
            <p:sp>
              <p:nvSpPr>
                <p:cNvPr id="158" name="Rechthoek 157">
                  <a:extLst>
                    <a:ext uri="{FF2B5EF4-FFF2-40B4-BE49-F238E27FC236}">
                      <a16:creationId xmlns:a16="http://schemas.microsoft.com/office/drawing/2014/main" id="{469DFF56-B7CE-4668-8AEF-3B190A496C3D}"/>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9" name="Rechthoek 158">
                  <a:extLst>
                    <a:ext uri="{FF2B5EF4-FFF2-40B4-BE49-F238E27FC236}">
                      <a16:creationId xmlns:a16="http://schemas.microsoft.com/office/drawing/2014/main" id="{D987935A-5A42-46EE-AB8C-086939786CB7}"/>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0" name="Rechthoek 159">
                  <a:extLst>
                    <a:ext uri="{FF2B5EF4-FFF2-40B4-BE49-F238E27FC236}">
                      <a16:creationId xmlns:a16="http://schemas.microsoft.com/office/drawing/2014/main" id="{3DC5AD6F-4B06-415F-9105-FE021BEF96F1}"/>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1" name="Rechthoek 160">
                  <a:extLst>
                    <a:ext uri="{FF2B5EF4-FFF2-40B4-BE49-F238E27FC236}">
                      <a16:creationId xmlns:a16="http://schemas.microsoft.com/office/drawing/2014/main" id="{2D927F19-EF9D-4259-8DE0-FD05BFE64000}"/>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62" name="Rechthoek 161">
                  <a:extLst>
                    <a:ext uri="{FF2B5EF4-FFF2-40B4-BE49-F238E27FC236}">
                      <a16:creationId xmlns:a16="http://schemas.microsoft.com/office/drawing/2014/main" id="{FC01682E-5C60-46C4-A702-15242F5993C7}"/>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125" name="Afgeronde rechthoek 69">
                <a:extLst>
                  <a:ext uri="{FF2B5EF4-FFF2-40B4-BE49-F238E27FC236}">
                    <a16:creationId xmlns:a16="http://schemas.microsoft.com/office/drawing/2014/main" id="{F175C572-D4F2-4E67-80A0-3D27ED61A5A1}"/>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6" name="Rechthoek 125">
                <a:extLst>
                  <a:ext uri="{FF2B5EF4-FFF2-40B4-BE49-F238E27FC236}">
                    <a16:creationId xmlns:a16="http://schemas.microsoft.com/office/drawing/2014/main" id="{47912D21-B212-4D29-8D4C-0F2588A44B3D}"/>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7" name="Rechthoek 126">
                <a:extLst>
                  <a:ext uri="{FF2B5EF4-FFF2-40B4-BE49-F238E27FC236}">
                    <a16:creationId xmlns:a16="http://schemas.microsoft.com/office/drawing/2014/main" id="{A0AD3E9A-4C0C-47ED-B8C4-C30F9914108C}"/>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8" name="Rechthoek 127">
                <a:extLst>
                  <a:ext uri="{FF2B5EF4-FFF2-40B4-BE49-F238E27FC236}">
                    <a16:creationId xmlns:a16="http://schemas.microsoft.com/office/drawing/2014/main" id="{D85A5EBE-262E-48B1-8F92-82D16DCB87AD}"/>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29" name="Rechthoek 128">
                <a:extLst>
                  <a:ext uri="{FF2B5EF4-FFF2-40B4-BE49-F238E27FC236}">
                    <a16:creationId xmlns:a16="http://schemas.microsoft.com/office/drawing/2014/main" id="{9217C119-5327-4ACB-AB4C-4EFE96F2D1C0}"/>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0" name="Rechthoek 129">
                <a:extLst>
                  <a:ext uri="{FF2B5EF4-FFF2-40B4-BE49-F238E27FC236}">
                    <a16:creationId xmlns:a16="http://schemas.microsoft.com/office/drawing/2014/main" id="{400D95B4-BD51-4876-B11C-C72F84C7B3BE}"/>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1" name="Rechthoek 130">
                <a:extLst>
                  <a:ext uri="{FF2B5EF4-FFF2-40B4-BE49-F238E27FC236}">
                    <a16:creationId xmlns:a16="http://schemas.microsoft.com/office/drawing/2014/main" id="{E586E6CE-D906-4401-8B04-2363C293FD02}"/>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2" name="Rechthoek 131">
                <a:extLst>
                  <a:ext uri="{FF2B5EF4-FFF2-40B4-BE49-F238E27FC236}">
                    <a16:creationId xmlns:a16="http://schemas.microsoft.com/office/drawing/2014/main" id="{C29ECF60-7CE9-439C-9C3E-29CAD4F83F9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3" name="Rechthoek 132">
                <a:extLst>
                  <a:ext uri="{FF2B5EF4-FFF2-40B4-BE49-F238E27FC236}">
                    <a16:creationId xmlns:a16="http://schemas.microsoft.com/office/drawing/2014/main" id="{64674E14-A9DC-4D44-96B3-29AACB053F09}"/>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4" name="Rechthoek 133">
                <a:extLst>
                  <a:ext uri="{FF2B5EF4-FFF2-40B4-BE49-F238E27FC236}">
                    <a16:creationId xmlns:a16="http://schemas.microsoft.com/office/drawing/2014/main" id="{543695BC-41E9-4D68-8186-3D80F500BFC1}"/>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5" name="Rechthoek 134">
                <a:extLst>
                  <a:ext uri="{FF2B5EF4-FFF2-40B4-BE49-F238E27FC236}">
                    <a16:creationId xmlns:a16="http://schemas.microsoft.com/office/drawing/2014/main" id="{AF1F4227-D996-4396-95F0-F8DEEA77D529}"/>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36" name="Vrije vorm 81">
                <a:extLst>
                  <a:ext uri="{FF2B5EF4-FFF2-40B4-BE49-F238E27FC236}">
                    <a16:creationId xmlns:a16="http://schemas.microsoft.com/office/drawing/2014/main" id="{D771B876-12CF-495E-856A-8E64F887E87A}"/>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137" name="Rechte verbindingslijn 136">
                <a:extLst>
                  <a:ext uri="{FF2B5EF4-FFF2-40B4-BE49-F238E27FC236}">
                    <a16:creationId xmlns:a16="http://schemas.microsoft.com/office/drawing/2014/main" id="{75F0AD76-3BF9-47EC-B04E-E8C9044AC4D1}"/>
                  </a:ext>
                </a:extLst>
              </p:cNvPr>
              <p:cNvCxnSpPr>
                <a:cxnSpLocks/>
                <a:stCxn id="117" idx="2"/>
                <a:endCxn id="125"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138" name="Rechte verbindingslijn 137">
                <a:extLst>
                  <a:ext uri="{FF2B5EF4-FFF2-40B4-BE49-F238E27FC236}">
                    <a16:creationId xmlns:a16="http://schemas.microsoft.com/office/drawing/2014/main" id="{7865071A-3CCB-43EE-9A28-67E4228AADDE}"/>
                  </a:ext>
                </a:extLst>
              </p:cNvPr>
              <p:cNvCxnSpPr>
                <a:cxnSpLocks/>
                <a:stCxn id="116"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139" name="Textfield placeholder">
                <a:extLst>
                  <a:ext uri="{FF2B5EF4-FFF2-40B4-BE49-F238E27FC236}">
                    <a16:creationId xmlns:a16="http://schemas.microsoft.com/office/drawing/2014/main" id="{2768923F-8878-455A-9F5E-AFEBCAA42B1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140" name="Textfield placeholder">
                <a:extLst>
                  <a:ext uri="{FF2B5EF4-FFF2-40B4-BE49-F238E27FC236}">
                    <a16:creationId xmlns:a16="http://schemas.microsoft.com/office/drawing/2014/main" id="{FE96A3FE-2464-48ED-B877-39DAC12E3426}"/>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141" name="Textfield placeholder">
                <a:extLst>
                  <a:ext uri="{FF2B5EF4-FFF2-40B4-BE49-F238E27FC236}">
                    <a16:creationId xmlns:a16="http://schemas.microsoft.com/office/drawing/2014/main" id="{6C3C42A5-8800-4D0C-8B53-502C78E84338}"/>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5"/>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142" name="Afgeronde rechthoek 67">
                <a:extLst>
                  <a:ext uri="{FF2B5EF4-FFF2-40B4-BE49-F238E27FC236}">
                    <a16:creationId xmlns:a16="http://schemas.microsoft.com/office/drawing/2014/main" id="{85C21579-5F2E-4467-B75F-D62E3F09D3F0}"/>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3" name="Vrije vorm 68">
                <a:extLst>
                  <a:ext uri="{FF2B5EF4-FFF2-40B4-BE49-F238E27FC236}">
                    <a16:creationId xmlns:a16="http://schemas.microsoft.com/office/drawing/2014/main" id="{7AEA1CEE-1349-48F5-A280-3858BD87432E}"/>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144" name="Rechte verbindingslijn 143">
                <a:extLst>
                  <a:ext uri="{FF2B5EF4-FFF2-40B4-BE49-F238E27FC236}">
                    <a16:creationId xmlns:a16="http://schemas.microsoft.com/office/drawing/2014/main" id="{CDF3956A-FCDC-4B4C-A69B-5F20AD51CCA9}"/>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575D2FDE-CD14-4C28-8E2F-86DAF0A1D524}"/>
                  </a:ext>
                </a:extLst>
              </p:cNvPr>
              <p:cNvGrpSpPr/>
              <p:nvPr userDrawn="1"/>
            </p:nvGrpSpPr>
            <p:grpSpPr>
              <a:xfrm flipH="1">
                <a:off x="-2613177" y="1836300"/>
                <a:ext cx="313472" cy="324076"/>
                <a:chOff x="-2613177" y="1836300"/>
                <a:chExt cx="313472" cy="324076"/>
              </a:xfrm>
            </p:grpSpPr>
            <p:sp>
              <p:nvSpPr>
                <p:cNvPr id="146" name="Afgeronde rechthoek 69">
                  <a:extLst>
                    <a:ext uri="{FF2B5EF4-FFF2-40B4-BE49-F238E27FC236}">
                      <a16:creationId xmlns:a16="http://schemas.microsoft.com/office/drawing/2014/main" id="{27B5DFEC-5AA8-485A-BC23-49160E78AC75}"/>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7" name="Rechthoek 146">
                  <a:extLst>
                    <a:ext uri="{FF2B5EF4-FFF2-40B4-BE49-F238E27FC236}">
                      <a16:creationId xmlns:a16="http://schemas.microsoft.com/office/drawing/2014/main" id="{488C62DB-4FD7-4845-B007-778D717F789A}"/>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8" name="Rechthoek 147">
                  <a:extLst>
                    <a:ext uri="{FF2B5EF4-FFF2-40B4-BE49-F238E27FC236}">
                      <a16:creationId xmlns:a16="http://schemas.microsoft.com/office/drawing/2014/main" id="{8D07CE64-0337-4030-A015-EE6EFD989FD7}"/>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49" name="Rechthoek 148">
                  <a:extLst>
                    <a:ext uri="{FF2B5EF4-FFF2-40B4-BE49-F238E27FC236}">
                      <a16:creationId xmlns:a16="http://schemas.microsoft.com/office/drawing/2014/main" id="{11925185-2161-4F36-831A-FB380857145C}"/>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0" name="Rechthoek 149">
                  <a:extLst>
                    <a:ext uri="{FF2B5EF4-FFF2-40B4-BE49-F238E27FC236}">
                      <a16:creationId xmlns:a16="http://schemas.microsoft.com/office/drawing/2014/main" id="{EAF27D56-A573-4F1E-894F-A3DAAD8561D0}"/>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1" name="Rechthoek 150">
                  <a:extLst>
                    <a:ext uri="{FF2B5EF4-FFF2-40B4-BE49-F238E27FC236}">
                      <a16:creationId xmlns:a16="http://schemas.microsoft.com/office/drawing/2014/main" id="{8EABB61B-552B-4315-8F1E-7143DD3EF228}"/>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2" name="Rechthoek 151">
                  <a:extLst>
                    <a:ext uri="{FF2B5EF4-FFF2-40B4-BE49-F238E27FC236}">
                      <a16:creationId xmlns:a16="http://schemas.microsoft.com/office/drawing/2014/main" id="{5BDF1E73-0AD5-4E8A-AC74-79B8F8369224}"/>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3" name="Rechthoek 152">
                  <a:extLst>
                    <a:ext uri="{FF2B5EF4-FFF2-40B4-BE49-F238E27FC236}">
                      <a16:creationId xmlns:a16="http://schemas.microsoft.com/office/drawing/2014/main" id="{E91CDEB0-07CB-4D39-9FBB-39FE028F0610}"/>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4" name="Rechthoek 153">
                  <a:extLst>
                    <a:ext uri="{FF2B5EF4-FFF2-40B4-BE49-F238E27FC236}">
                      <a16:creationId xmlns:a16="http://schemas.microsoft.com/office/drawing/2014/main" id="{A1F652A9-A2C6-4A3A-9B4F-D4E010C5B678}"/>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5" name="Rechthoek 154">
                  <a:extLst>
                    <a:ext uri="{FF2B5EF4-FFF2-40B4-BE49-F238E27FC236}">
                      <a16:creationId xmlns:a16="http://schemas.microsoft.com/office/drawing/2014/main" id="{A3AB50B3-F380-424E-9694-AE53E9786229}"/>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6" name="Rechthoek 155">
                  <a:extLst>
                    <a:ext uri="{FF2B5EF4-FFF2-40B4-BE49-F238E27FC236}">
                      <a16:creationId xmlns:a16="http://schemas.microsoft.com/office/drawing/2014/main" id="{56BC7D26-A581-4034-8CA0-74D27415959A}"/>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157" name="Vrije vorm 81">
                  <a:extLst>
                    <a:ext uri="{FF2B5EF4-FFF2-40B4-BE49-F238E27FC236}">
                      <a16:creationId xmlns:a16="http://schemas.microsoft.com/office/drawing/2014/main" id="{E81A214F-1CD7-45DE-B87E-3891D97A66C8}"/>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09" name="Tijdelijke aanduiding voor tekst 2">
              <a:extLst>
                <a:ext uri="{FF2B5EF4-FFF2-40B4-BE49-F238E27FC236}">
                  <a16:creationId xmlns:a16="http://schemas.microsoft.com/office/drawing/2014/main" id="{B8D31E90-7CE6-452A-9CAD-E685ADFBBFF8}"/>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10" name="Tijdelijke aanduiding voor tekst 2">
              <a:extLst>
                <a:ext uri="{FF2B5EF4-FFF2-40B4-BE49-F238E27FC236}">
                  <a16:creationId xmlns:a16="http://schemas.microsoft.com/office/drawing/2014/main" id="{B14CCCB3-9636-49D3-91D0-0AD0D68FBBF2}"/>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168" name="Groep 167">
            <a:extLst>
              <a:ext uri="{FF2B5EF4-FFF2-40B4-BE49-F238E27FC236}">
                <a16:creationId xmlns:a16="http://schemas.microsoft.com/office/drawing/2014/main" id="{61238722-C648-4987-968D-1B360FB566FE}"/>
              </a:ext>
            </a:extLst>
          </p:cNvPr>
          <p:cNvGrpSpPr/>
          <p:nvPr userDrawn="1"/>
        </p:nvGrpSpPr>
        <p:grpSpPr>
          <a:xfrm>
            <a:off x="-3553318" y="330222"/>
            <a:ext cx="3385296" cy="4365191"/>
            <a:chOff x="-3553318" y="1861361"/>
            <a:chExt cx="3385296" cy="4365191"/>
          </a:xfrm>
        </p:grpSpPr>
        <p:sp>
          <p:nvSpPr>
            <p:cNvPr id="169" name="Rechthoek 168">
              <a:extLst>
                <a:ext uri="{FF2B5EF4-FFF2-40B4-BE49-F238E27FC236}">
                  <a16:creationId xmlns:a16="http://schemas.microsoft.com/office/drawing/2014/main" id="{E48A2B72-A0E8-4AAA-98BB-0D710BCD2BF5}"/>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70" name="Rechte verbindingslijn 169">
              <a:extLst>
                <a:ext uri="{FF2B5EF4-FFF2-40B4-BE49-F238E27FC236}">
                  <a16:creationId xmlns:a16="http://schemas.microsoft.com/office/drawing/2014/main" id="{77D515C4-A9F9-4C3B-9900-E1E2DFCEE68F}"/>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71" name="Tekstvak 170">
              <a:extLst>
                <a:ext uri="{FF2B5EF4-FFF2-40B4-BE49-F238E27FC236}">
                  <a16:creationId xmlns:a16="http://schemas.microsoft.com/office/drawing/2014/main" id="{03D19CAE-31B5-4A6E-B6C1-E486259D442C}"/>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172" name="Groep 171">
            <a:extLst>
              <a:ext uri="{FF2B5EF4-FFF2-40B4-BE49-F238E27FC236}">
                <a16:creationId xmlns:a16="http://schemas.microsoft.com/office/drawing/2014/main" id="{6388C8D7-6F28-4D01-9242-CA485BD64182}"/>
              </a:ext>
            </a:extLst>
          </p:cNvPr>
          <p:cNvGrpSpPr/>
          <p:nvPr userDrawn="1"/>
        </p:nvGrpSpPr>
        <p:grpSpPr>
          <a:xfrm>
            <a:off x="-7105998" y="3972162"/>
            <a:ext cx="3523487" cy="3209847"/>
            <a:chOff x="-7285957" y="3972162"/>
            <a:chExt cx="3523487" cy="3209847"/>
          </a:xfrm>
        </p:grpSpPr>
        <p:sp>
          <p:nvSpPr>
            <p:cNvPr id="173" name="Rechthoek 172">
              <a:extLst>
                <a:ext uri="{FF2B5EF4-FFF2-40B4-BE49-F238E27FC236}">
                  <a16:creationId xmlns:a16="http://schemas.microsoft.com/office/drawing/2014/main" id="{F44609C0-6A23-46A6-93B7-260E7E533AEF}"/>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174" name="Rechte verbindingslijn 173">
              <a:extLst>
                <a:ext uri="{FF2B5EF4-FFF2-40B4-BE49-F238E27FC236}">
                  <a16:creationId xmlns:a16="http://schemas.microsoft.com/office/drawing/2014/main" id="{06CD7588-CEEE-4B8C-AFE8-DDF923A8A62B}"/>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175" name="Tekstvak 174">
              <a:extLst>
                <a:ext uri="{FF2B5EF4-FFF2-40B4-BE49-F238E27FC236}">
                  <a16:creationId xmlns:a16="http://schemas.microsoft.com/office/drawing/2014/main" id="{C69B001E-1CB2-423F-B0D2-84DEFF8AE854}"/>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176" name="Tekstvak 175">
              <a:extLst>
                <a:ext uri="{FF2B5EF4-FFF2-40B4-BE49-F238E27FC236}">
                  <a16:creationId xmlns:a16="http://schemas.microsoft.com/office/drawing/2014/main" id="{0DB77CEF-B463-44B7-B367-F313EDC2E921}"/>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177" name="Tekstvak 176">
              <a:extLst>
                <a:ext uri="{FF2B5EF4-FFF2-40B4-BE49-F238E27FC236}">
                  <a16:creationId xmlns:a16="http://schemas.microsoft.com/office/drawing/2014/main" id="{DE804A0F-B67A-4875-BEF0-13F0120BC135}"/>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78" name="Tekstvak 177">
              <a:extLst>
                <a:ext uri="{FF2B5EF4-FFF2-40B4-BE49-F238E27FC236}">
                  <a16:creationId xmlns:a16="http://schemas.microsoft.com/office/drawing/2014/main" id="{E9D9C136-40AF-4F06-94B8-8CCE42D9569F}"/>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79" name="Groep 178">
              <a:extLst>
                <a:ext uri="{FF2B5EF4-FFF2-40B4-BE49-F238E27FC236}">
                  <a16:creationId xmlns:a16="http://schemas.microsoft.com/office/drawing/2014/main" id="{88D3C8D8-54BB-4A3E-A861-41C728861F22}"/>
                </a:ext>
              </a:extLst>
            </p:cNvPr>
            <p:cNvGrpSpPr/>
            <p:nvPr userDrawn="1"/>
          </p:nvGrpSpPr>
          <p:grpSpPr>
            <a:xfrm>
              <a:off x="-5020889" y="4423058"/>
              <a:ext cx="250379" cy="249771"/>
              <a:chOff x="-706740" y="145633"/>
              <a:chExt cx="250379" cy="249771"/>
            </a:xfrm>
          </p:grpSpPr>
          <p:sp>
            <p:nvSpPr>
              <p:cNvPr id="198" name="Rechthoek 197">
                <a:extLst>
                  <a:ext uri="{FF2B5EF4-FFF2-40B4-BE49-F238E27FC236}">
                    <a16:creationId xmlns:a16="http://schemas.microsoft.com/office/drawing/2014/main" id="{175F7F85-37D3-48A8-8F2B-5461158D3614}"/>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9" name="Gelijkbenige driehoek 128">
                <a:extLst>
                  <a:ext uri="{FF2B5EF4-FFF2-40B4-BE49-F238E27FC236}">
                    <a16:creationId xmlns:a16="http://schemas.microsoft.com/office/drawing/2014/main" id="{2FA82EFC-C8A4-4EEF-838C-7EF7D4E706B7}"/>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0" name="Ovaal 199">
                <a:extLst>
                  <a:ext uri="{FF2B5EF4-FFF2-40B4-BE49-F238E27FC236}">
                    <a16:creationId xmlns:a16="http://schemas.microsoft.com/office/drawing/2014/main" id="{A0C1EC1A-832A-4491-89CF-C138EA5CE0B4}"/>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201" name="Rechthoek 200">
                <a:extLst>
                  <a:ext uri="{FF2B5EF4-FFF2-40B4-BE49-F238E27FC236}">
                    <a16:creationId xmlns:a16="http://schemas.microsoft.com/office/drawing/2014/main" id="{E1479D63-5448-4190-8CB2-2B0AF7F461A2}"/>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202" name="Rechte verbindingslijn 201">
                <a:extLst>
                  <a:ext uri="{FF2B5EF4-FFF2-40B4-BE49-F238E27FC236}">
                    <a16:creationId xmlns:a16="http://schemas.microsoft.com/office/drawing/2014/main" id="{18F4A36C-C66D-4810-85C1-D2C33C008C6E}"/>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80" name="Groep 179">
              <a:extLst>
                <a:ext uri="{FF2B5EF4-FFF2-40B4-BE49-F238E27FC236}">
                  <a16:creationId xmlns:a16="http://schemas.microsoft.com/office/drawing/2014/main" id="{23AC61F1-5FAD-4E9E-A5E1-14E25AC21EE7}"/>
                </a:ext>
              </a:extLst>
            </p:cNvPr>
            <p:cNvGrpSpPr/>
            <p:nvPr userDrawn="1"/>
          </p:nvGrpSpPr>
          <p:grpSpPr>
            <a:xfrm>
              <a:off x="-4668802" y="4423057"/>
              <a:ext cx="252000" cy="216024"/>
              <a:chOff x="-932185" y="5325334"/>
              <a:chExt cx="252000" cy="216024"/>
            </a:xfrm>
          </p:grpSpPr>
          <p:sp>
            <p:nvSpPr>
              <p:cNvPr id="181" name="Rechthoek 180">
                <a:extLst>
                  <a:ext uri="{FF2B5EF4-FFF2-40B4-BE49-F238E27FC236}">
                    <a16:creationId xmlns:a16="http://schemas.microsoft.com/office/drawing/2014/main" id="{6AF89C24-84B3-4876-B381-7B8B84729AC1}"/>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82" name="Groep 181">
                <a:extLst>
                  <a:ext uri="{FF2B5EF4-FFF2-40B4-BE49-F238E27FC236}">
                    <a16:creationId xmlns:a16="http://schemas.microsoft.com/office/drawing/2014/main" id="{F741DD04-3117-4AF4-BF36-AE26CB5864E2}"/>
                  </a:ext>
                </a:extLst>
              </p:cNvPr>
              <p:cNvGrpSpPr/>
              <p:nvPr userDrawn="1"/>
            </p:nvGrpSpPr>
            <p:grpSpPr>
              <a:xfrm>
                <a:off x="-925512" y="5325900"/>
                <a:ext cx="241658" cy="36000"/>
                <a:chOff x="-964435" y="5325900"/>
                <a:chExt cx="241658" cy="36000"/>
              </a:xfrm>
            </p:grpSpPr>
            <p:sp>
              <p:nvSpPr>
                <p:cNvPr id="191" name="Rechthoek 190">
                  <a:extLst>
                    <a:ext uri="{FF2B5EF4-FFF2-40B4-BE49-F238E27FC236}">
                      <a16:creationId xmlns:a16="http://schemas.microsoft.com/office/drawing/2014/main" id="{C2DBBDD8-9D4B-498B-96F7-F4B508B08564}"/>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2" name="Rechthoek 191">
                  <a:extLst>
                    <a:ext uri="{FF2B5EF4-FFF2-40B4-BE49-F238E27FC236}">
                      <a16:creationId xmlns:a16="http://schemas.microsoft.com/office/drawing/2014/main" id="{3BF4D99B-94A8-465F-82F5-045088F71107}"/>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3" name="Rechthoek 192">
                  <a:extLst>
                    <a:ext uri="{FF2B5EF4-FFF2-40B4-BE49-F238E27FC236}">
                      <a16:creationId xmlns:a16="http://schemas.microsoft.com/office/drawing/2014/main" id="{5D823A94-AFB7-4207-A799-4FE9D908000E}"/>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4" name="Rechthoek 193">
                  <a:extLst>
                    <a:ext uri="{FF2B5EF4-FFF2-40B4-BE49-F238E27FC236}">
                      <a16:creationId xmlns:a16="http://schemas.microsoft.com/office/drawing/2014/main" id="{CF747E0B-41BC-4CE9-A534-E0753646761D}"/>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5" name="Rechthoek 194">
                  <a:extLst>
                    <a:ext uri="{FF2B5EF4-FFF2-40B4-BE49-F238E27FC236}">
                      <a16:creationId xmlns:a16="http://schemas.microsoft.com/office/drawing/2014/main" id="{6966B11A-9692-49C9-A0D6-F7967B4BE7C9}"/>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6" name="Rechthoek 195">
                  <a:extLst>
                    <a:ext uri="{FF2B5EF4-FFF2-40B4-BE49-F238E27FC236}">
                      <a16:creationId xmlns:a16="http://schemas.microsoft.com/office/drawing/2014/main" id="{B26577BD-ECFD-43B7-9AF3-B7829E5459CD}"/>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7" name="Rechthoek 196">
                  <a:extLst>
                    <a:ext uri="{FF2B5EF4-FFF2-40B4-BE49-F238E27FC236}">
                      <a16:creationId xmlns:a16="http://schemas.microsoft.com/office/drawing/2014/main" id="{0D046E92-E2A9-4387-9BBB-277B2A4627A6}"/>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83" name="Groep 182">
                <a:extLst>
                  <a:ext uri="{FF2B5EF4-FFF2-40B4-BE49-F238E27FC236}">
                    <a16:creationId xmlns:a16="http://schemas.microsoft.com/office/drawing/2014/main" id="{D33263B8-7B5C-46B9-8B24-7FCAF4B8B282}"/>
                  </a:ext>
                </a:extLst>
              </p:cNvPr>
              <p:cNvGrpSpPr/>
              <p:nvPr userDrawn="1"/>
            </p:nvGrpSpPr>
            <p:grpSpPr>
              <a:xfrm>
                <a:off x="-925512" y="5502593"/>
                <a:ext cx="241658" cy="36000"/>
                <a:chOff x="-964435" y="5325900"/>
                <a:chExt cx="241658" cy="36000"/>
              </a:xfrm>
            </p:grpSpPr>
            <p:sp>
              <p:nvSpPr>
                <p:cNvPr id="184" name="Rechthoek 183">
                  <a:extLst>
                    <a:ext uri="{FF2B5EF4-FFF2-40B4-BE49-F238E27FC236}">
                      <a16:creationId xmlns:a16="http://schemas.microsoft.com/office/drawing/2014/main" id="{39C0E1E8-2C0B-4FB3-9151-D2B27170670B}"/>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5" name="Rechthoek 184">
                  <a:extLst>
                    <a:ext uri="{FF2B5EF4-FFF2-40B4-BE49-F238E27FC236}">
                      <a16:creationId xmlns:a16="http://schemas.microsoft.com/office/drawing/2014/main" id="{EF8AFAEC-8194-46E5-B176-6FC0088D2836}"/>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6" name="Rechthoek 185">
                  <a:extLst>
                    <a:ext uri="{FF2B5EF4-FFF2-40B4-BE49-F238E27FC236}">
                      <a16:creationId xmlns:a16="http://schemas.microsoft.com/office/drawing/2014/main" id="{0DB08169-5D18-4B4F-BE80-14D9A27F7C8A}"/>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7" name="Rechthoek 186">
                  <a:extLst>
                    <a:ext uri="{FF2B5EF4-FFF2-40B4-BE49-F238E27FC236}">
                      <a16:creationId xmlns:a16="http://schemas.microsoft.com/office/drawing/2014/main" id="{3822F9D3-606C-4B2D-BE50-7FBE54503920}"/>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8" name="Rechthoek 187">
                  <a:extLst>
                    <a:ext uri="{FF2B5EF4-FFF2-40B4-BE49-F238E27FC236}">
                      <a16:creationId xmlns:a16="http://schemas.microsoft.com/office/drawing/2014/main" id="{298A5948-D5EE-4B07-87B6-511A9271714F}"/>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89" name="Rechthoek 188">
                  <a:extLst>
                    <a:ext uri="{FF2B5EF4-FFF2-40B4-BE49-F238E27FC236}">
                      <a16:creationId xmlns:a16="http://schemas.microsoft.com/office/drawing/2014/main" id="{8BA1E928-984A-4EFB-8C35-E5AEB2DFFF2E}"/>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90" name="Rechthoek 189">
                  <a:extLst>
                    <a:ext uri="{FF2B5EF4-FFF2-40B4-BE49-F238E27FC236}">
                      <a16:creationId xmlns:a16="http://schemas.microsoft.com/office/drawing/2014/main" id="{6F141344-B8BD-4DAD-937F-C3EA7B5F4047}"/>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
        <p:nvSpPr>
          <p:cNvPr id="102" name="Tijdelijke aanduiding voor inhoud 4">
            <a:extLst>
              <a:ext uri="{FF2B5EF4-FFF2-40B4-BE49-F238E27FC236}">
                <a16:creationId xmlns:a16="http://schemas.microsoft.com/office/drawing/2014/main" id="{77BFAF14-7113-46C4-8346-A82929D74B35}"/>
              </a:ext>
            </a:extLst>
          </p:cNvPr>
          <p:cNvSpPr>
            <a:spLocks noGrp="1"/>
          </p:cNvSpPr>
          <p:nvPr>
            <p:ph sz="quarter" idx="11"/>
          </p:nvPr>
        </p:nvSpPr>
        <p:spPr>
          <a:xfrm>
            <a:off x="371475" y="1941514"/>
            <a:ext cx="11449050" cy="415903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1670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40"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16.png"/><Relationship Id="rId4" Type="http://schemas.openxmlformats.org/officeDocument/2006/relationships/image" Target="../media/image1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3.xml"/><Relationship Id="rId1" Type="http://schemas.openxmlformats.org/officeDocument/2006/relationships/slideLayout" Target="../slideLayouts/slideLayout37.xml"/><Relationship Id="rId4" Type="http://schemas.openxmlformats.org/officeDocument/2006/relationships/image" Target="../media/image1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image" Target="../media/image3.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2.png"/><Relationship Id="rId5" Type="http://schemas.openxmlformats.org/officeDocument/2006/relationships/theme" Target="../theme/theme4.xml"/><Relationship Id="rId10" Type="http://schemas.openxmlformats.org/officeDocument/2006/relationships/image" Target="../media/image6.png"/><Relationship Id="rId4" Type="http://schemas.openxmlformats.org/officeDocument/2006/relationships/slideLayout" Target="../slideLayouts/slideLayout41.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image" Target="../media/image6.png"/><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theme" Target="../theme/theme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image" Target="../media/image5.png"/><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image" Target="../media/image4.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image" Target="../media/image3.png"/><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10/05/2022</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pic>
        <p:nvPicPr>
          <p:cNvPr id="11" name="Graphic 11">
            <a:extLst>
              <a:ext uri="{FF2B5EF4-FFF2-40B4-BE49-F238E27FC236}">
                <a16:creationId xmlns:a16="http://schemas.microsoft.com/office/drawing/2014/main" id="{074E4FD4-C823-4E41-8467-A2E188EA32BE}"/>
              </a:ext>
            </a:extLst>
          </p:cNvPr>
          <p:cNvPicPr>
            <a:picLocks noChangeAspect="1"/>
          </p:cNvPicPr>
          <p:nvPr userDrawn="1"/>
        </p:nvPicPr>
        <p:blipFill rotWithShape="1">
          <a:blip r:embed="rId36">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2" name="Afbeelding 11">
            <a:extLst>
              <a:ext uri="{FF2B5EF4-FFF2-40B4-BE49-F238E27FC236}">
                <a16:creationId xmlns:a16="http://schemas.microsoft.com/office/drawing/2014/main" id="{99D971FA-09CE-4649-A606-7E51EED506A5}"/>
              </a:ext>
            </a:extLst>
          </p:cNvPr>
          <p:cNvPicPr>
            <a:picLocks noChangeAspect="1"/>
          </p:cNvPicPr>
          <p:nvPr userDrawn="1"/>
        </p:nvPicPr>
        <p:blipFill rotWithShape="1">
          <a:blip r:embed="rId37"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3" name="Groep 12">
            <a:extLst>
              <a:ext uri="{FF2B5EF4-FFF2-40B4-BE49-F238E27FC236}">
                <a16:creationId xmlns:a16="http://schemas.microsoft.com/office/drawing/2014/main" id="{383D26F2-FABB-4166-8040-A727724D4BEF}"/>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AC376DC8-9DBC-42EA-902E-CA8FD506C94F}"/>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17FAE7BF-3C87-468E-9FD9-A9044B224FE8}"/>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C93544C9-95C8-47D7-9697-93064DAFA62B}"/>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D0E90E24-AC16-47FC-A590-7EBA8EB786D1}"/>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633AB262-EC17-4DB4-B38B-8419B4A58E5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DB294320-640E-42BD-8611-5F6B8D96A938}"/>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D483AF6D-6866-4B17-A795-7BAB99B5658A}"/>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95FEE749-9997-4FAE-9254-10909EBB7F89}"/>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F01F09C3-65F4-4DD9-884C-FC15816FCC9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30A43298-3F53-4A2B-98B3-11B096DE5C0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83F98E26-C733-4997-8F70-F16F72EA2B09}"/>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0AE93A22-57DD-4793-90DE-D4C8C8F81CC2}"/>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4DEBAEBB-BBCD-421F-99B4-D7E6D6C91DCB}"/>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22304CF8-D628-4D04-A2FB-DEFC36525A80}"/>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93B624B-CAF6-4638-95AB-B5708DABB21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E205234B-2906-4226-A820-8CEB8A356BD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79A83C95-F2D9-49F8-9DA0-B5EB8D3EE8C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9A73F65-2997-4E91-8DC7-B6F21AC6E4F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9931DB48-BCD7-4091-BE14-275A0B1EEB0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0C8AEC18-89D8-4FA5-A321-226C2F1BF017}"/>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04FE905-50F0-498C-8B5F-7051F5470A6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23935CB2-BC82-4454-8A0D-51B40AE46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1663800-0D5F-4270-884E-6F275C914BB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75EC91D-9DBE-4838-A28C-6B4A0853B49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21D5C4-6102-4A2B-BDF8-9D98EE587BF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F4F8EF0B-85F2-4A44-A235-FBAD1BD93347}"/>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EF4DFC4-1D85-4993-AB10-89CCF7B6663F}"/>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E1237900-18C8-4237-A1AF-2E05734F9ED4}"/>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E99A9C7-09BB-4159-8615-FC276A07C51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9D252BD9-7A6E-45B8-9DD2-E9670DBFB6B1}"/>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E5E4032E-41AE-410B-A054-F3260E5AA26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9AA59818-A0B9-4E9A-90BB-0DFAF76E43AF}"/>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CA1751DE-0449-4F61-8E21-DD78D3F39BB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607C48-386B-4D9C-9E62-065C43B1D6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EB914D56-A0BD-491C-81D5-30A8390F68A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E8F10DD1-9EF7-4DD7-83ED-5F9FEEFCA0EE}"/>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79AEACA7-74A2-4D3B-9955-C8213431947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1F5B2395-F8D9-4565-A93A-D143DEF3EF0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A6D702CE-11D0-4E97-A8E9-54E60D681603}"/>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A74B674-0C68-46BC-A0C4-31192233B75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B2A72ED0-7EAA-4B3A-A306-A6F47AF92131}"/>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C6649FCE-AA27-4A34-8750-902BCBB6AC95}"/>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7F460751-8858-4BBC-A8FF-390824E572A5}"/>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FCD05722-0BD1-4F96-969E-C8D5D97D0632}"/>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A2FA9156-5609-466E-8013-839DB52EFE4A}"/>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BF9C2F84-0694-447C-8645-269CC6C262FF}"/>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CE6C12B9-BA0A-4BE9-9402-CB0B729009F0}"/>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8627683-480E-4DCD-B437-D62F863E370C}"/>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83A02108-40FE-451A-9946-9E7E9F8D910A}"/>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0F97ACD7-FF58-462A-A18D-8CB820714E83}"/>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23069543-514E-4EF1-BC42-AD11510C46D3}"/>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E9A56322-F955-4AD0-B19B-2C5ADBA2A8A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CB9573F0-78E3-4C71-A284-61575F9B5D1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FEC176D3-20FA-4265-845B-EED2A7C42639}"/>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6B844804-5E70-4D17-92F3-2A5BA0C01C4B}"/>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2099068F-19E9-42DB-AB54-7D37570D71F3}"/>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A1523176-5A66-4C4C-ABB3-A250A92DD79E}"/>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5760FC93-191F-4A35-A745-8A737B474941}"/>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0858BE29-B431-464D-A10D-E96B77B52B1B}"/>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73FA00AF-1164-43D3-B9CA-F11B23DB03EA}"/>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4" name="Groep 3">
            <a:extLst>
              <a:ext uri="{FF2B5EF4-FFF2-40B4-BE49-F238E27FC236}">
                <a16:creationId xmlns:a16="http://schemas.microsoft.com/office/drawing/2014/main" id="{780062C3-D6F3-434B-B9E6-A155BDC2EB80}"/>
              </a:ext>
            </a:extLst>
          </p:cNvPr>
          <p:cNvGrpSpPr/>
          <p:nvPr userDrawn="1"/>
        </p:nvGrpSpPr>
        <p:grpSpPr>
          <a:xfrm>
            <a:off x="-3553318" y="330222"/>
            <a:ext cx="3385296" cy="4365191"/>
            <a:chOff x="-3553318" y="1861361"/>
            <a:chExt cx="3385296" cy="4365191"/>
          </a:xfrm>
        </p:grpSpPr>
        <p:sp>
          <p:nvSpPr>
            <p:cNvPr id="107" name="Rechthoek 106">
              <a:extLst>
                <a:ext uri="{FF2B5EF4-FFF2-40B4-BE49-F238E27FC236}">
                  <a16:creationId xmlns:a16="http://schemas.microsoft.com/office/drawing/2014/main" id="{CDB157C7-8A8E-4DFF-9DFB-ED8B632A04B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08" name="Rechte verbindingslijn 107">
              <a:extLst>
                <a:ext uri="{FF2B5EF4-FFF2-40B4-BE49-F238E27FC236}">
                  <a16:creationId xmlns:a16="http://schemas.microsoft.com/office/drawing/2014/main" id="{2848971D-01AB-40B5-94AA-F126FA25C9E7}"/>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09" name="Tekstvak 108">
              <a:extLst>
                <a:ext uri="{FF2B5EF4-FFF2-40B4-BE49-F238E27FC236}">
                  <a16:creationId xmlns:a16="http://schemas.microsoft.com/office/drawing/2014/main" id="{B2925D3C-3ED1-4C6F-9C82-CC6CCBDF0E2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3" name="Groep 2">
            <a:extLst>
              <a:ext uri="{FF2B5EF4-FFF2-40B4-BE49-F238E27FC236}">
                <a16:creationId xmlns:a16="http://schemas.microsoft.com/office/drawing/2014/main" id="{C0CF151B-60E8-4567-9C34-0CC9E751BB86}"/>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D1C0EEE0-D6F6-45F0-B672-B16313F13FFC}"/>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7500662F-ADAA-4516-93A0-8903A68CE300}"/>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C5CCD8E4-C052-4A24-8D95-82E4E2B5085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3" name="Tekstvak 82">
              <a:extLst>
                <a:ext uri="{FF2B5EF4-FFF2-40B4-BE49-F238E27FC236}">
                  <a16:creationId xmlns:a16="http://schemas.microsoft.com/office/drawing/2014/main" id="{61DA64ED-050C-4BBF-BBDB-140689ED846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4" name="Tekstvak 83">
              <a:extLst>
                <a:ext uri="{FF2B5EF4-FFF2-40B4-BE49-F238E27FC236}">
                  <a16:creationId xmlns:a16="http://schemas.microsoft.com/office/drawing/2014/main" id="{15B95321-3326-4261-9CFD-372C43D51F7C}"/>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03" name="Tekstvak 102">
              <a:extLst>
                <a:ext uri="{FF2B5EF4-FFF2-40B4-BE49-F238E27FC236}">
                  <a16:creationId xmlns:a16="http://schemas.microsoft.com/office/drawing/2014/main" id="{017C372E-9FB6-47E6-9E2A-0A8ADB3B025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34" name="Groep 133">
              <a:extLst>
                <a:ext uri="{FF2B5EF4-FFF2-40B4-BE49-F238E27FC236}">
                  <a16:creationId xmlns:a16="http://schemas.microsoft.com/office/drawing/2014/main" id="{2F6DDBD3-89A6-42D7-AAA2-06176F238026}"/>
                </a:ext>
              </a:extLst>
            </p:cNvPr>
            <p:cNvGrpSpPr/>
            <p:nvPr userDrawn="1"/>
          </p:nvGrpSpPr>
          <p:grpSpPr>
            <a:xfrm>
              <a:off x="-5020889" y="4423058"/>
              <a:ext cx="250379" cy="249771"/>
              <a:chOff x="-706740" y="145633"/>
              <a:chExt cx="250379" cy="249771"/>
            </a:xfrm>
          </p:grpSpPr>
          <p:sp>
            <p:nvSpPr>
              <p:cNvPr id="135" name="Rechthoek 134">
                <a:extLst>
                  <a:ext uri="{FF2B5EF4-FFF2-40B4-BE49-F238E27FC236}">
                    <a16:creationId xmlns:a16="http://schemas.microsoft.com/office/drawing/2014/main" id="{31ECE75E-8C6F-475E-B760-CC968B456670}"/>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6" name="Gelijkbenige driehoek 128">
                <a:extLst>
                  <a:ext uri="{FF2B5EF4-FFF2-40B4-BE49-F238E27FC236}">
                    <a16:creationId xmlns:a16="http://schemas.microsoft.com/office/drawing/2014/main" id="{5A9D6E35-C130-4CF0-812A-51A97B53947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7" name="Ovaal 136">
                <a:extLst>
                  <a:ext uri="{FF2B5EF4-FFF2-40B4-BE49-F238E27FC236}">
                    <a16:creationId xmlns:a16="http://schemas.microsoft.com/office/drawing/2014/main" id="{712EF44E-111C-44A4-87E1-647F1889176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8" name="Rechthoek 137">
                <a:extLst>
                  <a:ext uri="{FF2B5EF4-FFF2-40B4-BE49-F238E27FC236}">
                    <a16:creationId xmlns:a16="http://schemas.microsoft.com/office/drawing/2014/main" id="{4CB5AC76-581B-42A0-BCBB-BB2E5943AE8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39" name="Rechte verbindingslijn 138">
                <a:extLst>
                  <a:ext uri="{FF2B5EF4-FFF2-40B4-BE49-F238E27FC236}">
                    <a16:creationId xmlns:a16="http://schemas.microsoft.com/office/drawing/2014/main" id="{FA487F4D-8A76-4BEA-AA24-FF7E7E9F1C1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40" name="Groep 139">
              <a:extLst>
                <a:ext uri="{FF2B5EF4-FFF2-40B4-BE49-F238E27FC236}">
                  <a16:creationId xmlns:a16="http://schemas.microsoft.com/office/drawing/2014/main" id="{A9FB933B-1A5C-4958-8099-AC8BBC1C8591}"/>
                </a:ext>
              </a:extLst>
            </p:cNvPr>
            <p:cNvGrpSpPr/>
            <p:nvPr userDrawn="1"/>
          </p:nvGrpSpPr>
          <p:grpSpPr>
            <a:xfrm>
              <a:off x="-4668802" y="4423057"/>
              <a:ext cx="252000" cy="216024"/>
              <a:chOff x="-932185" y="5325334"/>
              <a:chExt cx="252000" cy="216024"/>
            </a:xfrm>
          </p:grpSpPr>
          <p:sp>
            <p:nvSpPr>
              <p:cNvPr id="141" name="Rechthoek 140">
                <a:extLst>
                  <a:ext uri="{FF2B5EF4-FFF2-40B4-BE49-F238E27FC236}">
                    <a16:creationId xmlns:a16="http://schemas.microsoft.com/office/drawing/2014/main" id="{6B7EAF23-44DA-4C3A-9716-BAAF7236A104}"/>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42" name="Groep 141">
                <a:extLst>
                  <a:ext uri="{FF2B5EF4-FFF2-40B4-BE49-F238E27FC236}">
                    <a16:creationId xmlns:a16="http://schemas.microsoft.com/office/drawing/2014/main" id="{24231D42-D9E2-4E78-BF18-C2C9515FC885}"/>
                  </a:ext>
                </a:extLst>
              </p:cNvPr>
              <p:cNvGrpSpPr/>
              <p:nvPr userDrawn="1"/>
            </p:nvGrpSpPr>
            <p:grpSpPr>
              <a:xfrm>
                <a:off x="-925512" y="5325900"/>
                <a:ext cx="241658" cy="36000"/>
                <a:chOff x="-964435" y="5325900"/>
                <a:chExt cx="241658" cy="36000"/>
              </a:xfrm>
            </p:grpSpPr>
            <p:sp>
              <p:nvSpPr>
                <p:cNvPr id="151" name="Rechthoek 150">
                  <a:extLst>
                    <a:ext uri="{FF2B5EF4-FFF2-40B4-BE49-F238E27FC236}">
                      <a16:creationId xmlns:a16="http://schemas.microsoft.com/office/drawing/2014/main" id="{B560C6AB-6539-4E4B-91C5-BD776B45CCD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2" name="Rechthoek 151">
                  <a:extLst>
                    <a:ext uri="{FF2B5EF4-FFF2-40B4-BE49-F238E27FC236}">
                      <a16:creationId xmlns:a16="http://schemas.microsoft.com/office/drawing/2014/main" id="{ACC1BB76-130E-4728-936A-CA402EF0F618}"/>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3" name="Rechthoek 152">
                  <a:extLst>
                    <a:ext uri="{FF2B5EF4-FFF2-40B4-BE49-F238E27FC236}">
                      <a16:creationId xmlns:a16="http://schemas.microsoft.com/office/drawing/2014/main" id="{A00DD470-4405-41E7-A2AC-9DE0B339C5A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4" name="Rechthoek 153">
                  <a:extLst>
                    <a:ext uri="{FF2B5EF4-FFF2-40B4-BE49-F238E27FC236}">
                      <a16:creationId xmlns:a16="http://schemas.microsoft.com/office/drawing/2014/main" id="{A47E2CDF-E873-4E80-B8ED-208167A9C6E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5" name="Rechthoek 154">
                  <a:extLst>
                    <a:ext uri="{FF2B5EF4-FFF2-40B4-BE49-F238E27FC236}">
                      <a16:creationId xmlns:a16="http://schemas.microsoft.com/office/drawing/2014/main" id="{3A012341-DA94-4695-A6A2-5767D30E06B6}"/>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6" name="Rechthoek 155">
                  <a:extLst>
                    <a:ext uri="{FF2B5EF4-FFF2-40B4-BE49-F238E27FC236}">
                      <a16:creationId xmlns:a16="http://schemas.microsoft.com/office/drawing/2014/main" id="{A5C64485-C688-4B18-82CA-6DF8B0A44134}"/>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7" name="Rechthoek 156">
                  <a:extLst>
                    <a:ext uri="{FF2B5EF4-FFF2-40B4-BE49-F238E27FC236}">
                      <a16:creationId xmlns:a16="http://schemas.microsoft.com/office/drawing/2014/main" id="{FB3C65F1-F460-41B5-B346-1EA07B67A21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43" name="Groep 142">
                <a:extLst>
                  <a:ext uri="{FF2B5EF4-FFF2-40B4-BE49-F238E27FC236}">
                    <a16:creationId xmlns:a16="http://schemas.microsoft.com/office/drawing/2014/main" id="{0D826628-B66C-4AE9-BDDE-34D7F7E22E18}"/>
                  </a:ext>
                </a:extLst>
              </p:cNvPr>
              <p:cNvGrpSpPr/>
              <p:nvPr userDrawn="1"/>
            </p:nvGrpSpPr>
            <p:grpSpPr>
              <a:xfrm>
                <a:off x="-925512" y="5502593"/>
                <a:ext cx="241658" cy="36000"/>
                <a:chOff x="-964435" y="5325900"/>
                <a:chExt cx="241658" cy="36000"/>
              </a:xfrm>
            </p:grpSpPr>
            <p:sp>
              <p:nvSpPr>
                <p:cNvPr id="144" name="Rechthoek 143">
                  <a:extLst>
                    <a:ext uri="{FF2B5EF4-FFF2-40B4-BE49-F238E27FC236}">
                      <a16:creationId xmlns:a16="http://schemas.microsoft.com/office/drawing/2014/main" id="{F8683518-34F5-432C-B0B6-C8735BD33E60}"/>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5" name="Rechthoek 144">
                  <a:extLst>
                    <a:ext uri="{FF2B5EF4-FFF2-40B4-BE49-F238E27FC236}">
                      <a16:creationId xmlns:a16="http://schemas.microsoft.com/office/drawing/2014/main" id="{2A71C7FF-B0AC-4039-8140-AD90101E9324}"/>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6" name="Rechthoek 145">
                  <a:extLst>
                    <a:ext uri="{FF2B5EF4-FFF2-40B4-BE49-F238E27FC236}">
                      <a16:creationId xmlns:a16="http://schemas.microsoft.com/office/drawing/2014/main" id="{6D827EAA-D8D1-4922-A6FA-AF4B800C2BF1}"/>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7" name="Rechthoek 146">
                  <a:extLst>
                    <a:ext uri="{FF2B5EF4-FFF2-40B4-BE49-F238E27FC236}">
                      <a16:creationId xmlns:a16="http://schemas.microsoft.com/office/drawing/2014/main" id="{40918818-A67E-44C6-A05B-EBDDC0C4F54F}"/>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8" name="Rechthoek 147">
                  <a:extLst>
                    <a:ext uri="{FF2B5EF4-FFF2-40B4-BE49-F238E27FC236}">
                      <a16:creationId xmlns:a16="http://schemas.microsoft.com/office/drawing/2014/main" id="{F4974B47-5E11-4B89-84BC-4D2C8604DE4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9" name="Rechthoek 148">
                  <a:extLst>
                    <a:ext uri="{FF2B5EF4-FFF2-40B4-BE49-F238E27FC236}">
                      <a16:creationId xmlns:a16="http://schemas.microsoft.com/office/drawing/2014/main" id="{D7F88CB8-2120-43E2-9BFE-59D1F2645E7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0" name="Rechthoek 149">
                  <a:extLst>
                    <a:ext uri="{FF2B5EF4-FFF2-40B4-BE49-F238E27FC236}">
                      <a16:creationId xmlns:a16="http://schemas.microsoft.com/office/drawing/2014/main" id="{BFBF4F1D-1B0A-4852-AD04-B18FDC9C36EC}"/>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83" r:id="rId1"/>
    <p:sldLayoutId id="2147483715" r:id="rId2"/>
    <p:sldLayoutId id="2147483712" r:id="rId3"/>
    <p:sldLayoutId id="2147483722" r:id="rId4"/>
    <p:sldLayoutId id="2147483690" r:id="rId5"/>
    <p:sldLayoutId id="2147483724" r:id="rId6"/>
    <p:sldLayoutId id="2147483689" r:id="rId7"/>
    <p:sldLayoutId id="2147483692" r:id="rId8"/>
    <p:sldLayoutId id="2147483685" r:id="rId9"/>
    <p:sldLayoutId id="2147483699" r:id="rId10"/>
    <p:sldLayoutId id="2147483695" r:id="rId11"/>
    <p:sldLayoutId id="2147483713" r:id="rId12"/>
    <p:sldLayoutId id="2147483703" r:id="rId13"/>
    <p:sldLayoutId id="2147483704" r:id="rId14"/>
    <p:sldLayoutId id="2147483702" r:id="rId15"/>
    <p:sldLayoutId id="2147483696" r:id="rId16"/>
    <p:sldLayoutId id="2147483700" r:id="rId17"/>
    <p:sldLayoutId id="2147483684" r:id="rId18"/>
    <p:sldLayoutId id="2147483701" r:id="rId19"/>
    <p:sldLayoutId id="2147483709" r:id="rId20"/>
    <p:sldLayoutId id="2147483710" r:id="rId21"/>
    <p:sldLayoutId id="2147483716" r:id="rId22"/>
    <p:sldLayoutId id="2147483717" r:id="rId23"/>
    <p:sldLayoutId id="2147483718" r:id="rId24"/>
    <p:sldLayoutId id="2147483721" r:id="rId25"/>
    <p:sldLayoutId id="2147483719" r:id="rId26"/>
    <p:sldLayoutId id="2147483720" r:id="rId27"/>
    <p:sldLayoutId id="2147483708" r:id="rId28"/>
    <p:sldLayoutId id="2147483693" r:id="rId29"/>
    <p:sldLayoutId id="2147483705" r:id="rId30"/>
    <p:sldLayoutId id="2147483706" r:id="rId31"/>
    <p:sldLayoutId id="2147483707" r:id="rId32"/>
    <p:sldLayoutId id="2147483698" r:id="rId33"/>
    <p:sldLayoutId id="2147483714" r:id="rId34"/>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234" userDrawn="1">
          <p15:clr>
            <a:srgbClr val="F26B43"/>
          </p15:clr>
        </p15:guide>
        <p15:guide id="3" pos="7446" userDrawn="1">
          <p15:clr>
            <a:srgbClr val="F26B43"/>
          </p15:clr>
        </p15:guide>
        <p15:guide id="4" orient="horz" pos="1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10/05/2022</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2817175246"/>
      </p:ext>
    </p:extLst>
  </p:cSld>
  <p:clrMap bg1="lt1" tx1="dk1" bg2="lt2" tx2="dk2" accent1="accent1" accent2="accent2" accent3="accent3" accent4="accent4" accent5="accent5" accent6="accent6" hlink="hlink" folHlink="folHlink"/>
  <p:sldLayoutIdLst>
    <p:sldLayoutId id="2147483688" r:id="rId1"/>
    <p:sldLayoutId id="2147483727" r:id="rId2"/>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4"/>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5"/>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10/05/2022</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5676981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
          <a:schemeClr val="tx1"/>
        </a:buClr>
        <a:buSzPct val="75000"/>
        <a:buFontTx/>
        <a:buBlip>
          <a:blip r:embed="rId3"/>
        </a:buBlip>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
          <a:schemeClr val="tx1">
            <a:lumMod val="50000"/>
            <a:lumOff val="50000"/>
          </a:schemeClr>
        </a:buClr>
        <a:buSzPct val="100000"/>
        <a:buFont typeface="Arial" panose="020B0604020202020204" pitchFamily="34" charset="0"/>
        <a:buChar char="•"/>
        <a:tabLst/>
        <a:defRPr sz="2200" kern="1200" spc="0" baseline="0">
          <a:solidFill>
            <a:schemeClr val="tx1">
              <a:lumMod val="50000"/>
              <a:lumOff val="50000"/>
            </a:schemeClr>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60000"/>
        <a:buFontTx/>
        <a:buBlip>
          <a:blip r:embed="rId4"/>
        </a:buBlip>
        <a:tabLst/>
        <a:defRPr sz="2000" kern="1200" spc="0" baseline="0">
          <a:solidFill>
            <a:schemeClr val="tx1">
              <a:lumMod val="75000"/>
              <a:lumOff val="25000"/>
            </a:schemeClr>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
          <a:schemeClr val="tx1">
            <a:lumMod val="50000"/>
            <a:lumOff val="50000"/>
          </a:schemeClr>
        </a:buClr>
        <a:buSzPct val="75000"/>
        <a:buFont typeface="FlandersArtSans-Regular" panose="00000500000000000000" pitchFamily="2" charset="0"/>
        <a:buChar char="›"/>
        <a:tabLst/>
        <a:defRPr sz="1600" kern="1200" spc="0" baseline="0">
          <a:solidFill>
            <a:schemeClr val="tx1">
              <a:lumMod val="50000"/>
              <a:lumOff val="50000"/>
            </a:schemeClr>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
          <a:schemeClr val="tx1">
            <a:lumMod val="75000"/>
            <a:lumOff val="25000"/>
          </a:schemeClr>
        </a:buClr>
        <a:buSzPct val="90000"/>
        <a:buFont typeface="FlandersArtSans-Regular" panose="00000500000000000000" pitchFamily="50" charset="0"/>
        <a:buChar char="⁄"/>
        <a:tabLst/>
        <a:defRPr sz="1400" kern="1200" spc="0" baseline="0">
          <a:solidFill>
            <a:schemeClr val="tx1">
              <a:lumMod val="75000"/>
              <a:lumOff val="25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10/05/2022</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pic>
        <p:nvPicPr>
          <p:cNvPr id="11" name="Graphic 11">
            <a:extLst>
              <a:ext uri="{FF2B5EF4-FFF2-40B4-BE49-F238E27FC236}">
                <a16:creationId xmlns:a16="http://schemas.microsoft.com/office/drawing/2014/main" id="{074E4FD4-C823-4E41-8467-A2E188EA32B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2" name="Afbeelding 11">
            <a:extLst>
              <a:ext uri="{FF2B5EF4-FFF2-40B4-BE49-F238E27FC236}">
                <a16:creationId xmlns:a16="http://schemas.microsoft.com/office/drawing/2014/main" id="{99D971FA-09CE-4649-A606-7E51EED506A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3" name="Groep 12">
            <a:extLst>
              <a:ext uri="{FF2B5EF4-FFF2-40B4-BE49-F238E27FC236}">
                <a16:creationId xmlns:a16="http://schemas.microsoft.com/office/drawing/2014/main" id="{383D26F2-FABB-4166-8040-A727724D4BEF}"/>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AC376DC8-9DBC-42EA-902E-CA8FD506C94F}"/>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17FAE7BF-3C87-468E-9FD9-A9044B224FE8}"/>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C93544C9-95C8-47D7-9697-93064DAFA62B}"/>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D0E90E24-AC16-47FC-A590-7EBA8EB786D1}"/>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633AB262-EC17-4DB4-B38B-8419B4A58E5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DB294320-640E-42BD-8611-5F6B8D96A938}"/>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D483AF6D-6866-4B17-A795-7BAB99B5658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95FEE749-9997-4FAE-9254-10909EBB7F8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F01F09C3-65F4-4DD9-884C-FC15816FCC9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30A43298-3F53-4A2B-98B3-11B096DE5C0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83F98E26-C733-4997-8F70-F16F72EA2B09}"/>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0AE93A22-57DD-4793-90DE-D4C8C8F81CC2}"/>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4DEBAEBB-BBCD-421F-99B4-D7E6D6C91DCB}"/>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22304CF8-D628-4D04-A2FB-DEFC36525A80}"/>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93B624B-CAF6-4638-95AB-B5708DABB21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E205234B-2906-4226-A820-8CEB8A356BD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79A83C95-F2D9-49F8-9DA0-B5EB8D3EE8C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9A73F65-2997-4E91-8DC7-B6F21AC6E4F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9931DB48-BCD7-4091-BE14-275A0B1EEB0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0C8AEC18-89D8-4FA5-A321-226C2F1BF017}"/>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04FE905-50F0-498C-8B5F-7051F5470A6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23935CB2-BC82-4454-8A0D-51B40AE46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1663800-0D5F-4270-884E-6F275C914BB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75EC91D-9DBE-4838-A28C-6B4A0853B49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21D5C4-6102-4A2B-BDF8-9D98EE587BF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F4F8EF0B-85F2-4A44-A235-FBAD1BD93347}"/>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EF4DFC4-1D85-4993-AB10-89CCF7B6663F}"/>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E1237900-18C8-4237-A1AF-2E05734F9ED4}"/>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E99A9C7-09BB-4159-8615-FC276A07C51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9D252BD9-7A6E-45B8-9DD2-E9670DBFB6B1}"/>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E5E4032E-41AE-410B-A054-F3260E5AA26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9AA59818-A0B9-4E9A-90BB-0DFAF76E43AF}"/>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CA1751DE-0449-4F61-8E21-DD78D3F39BB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607C48-386B-4D9C-9E62-065C43B1D6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EB914D56-A0BD-491C-81D5-30A8390F68A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E8F10DD1-9EF7-4DD7-83ED-5F9FEEFCA0EE}"/>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79AEACA7-74A2-4D3B-9955-C8213431947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1F5B2395-F8D9-4565-A93A-D143DEF3EF0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A6D702CE-11D0-4E97-A8E9-54E60D681603}"/>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A74B674-0C68-46BC-A0C4-31192233B75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B2A72ED0-7EAA-4B3A-A306-A6F47AF92131}"/>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C6649FCE-AA27-4A34-8750-902BCBB6AC95}"/>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8"/>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7F460751-8858-4BBC-A8FF-390824E572A5}"/>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FCD05722-0BD1-4F96-969E-C8D5D97D0632}"/>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A2FA9156-5609-466E-8013-839DB52EFE4A}"/>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BF9C2F84-0694-447C-8645-269CC6C262FF}"/>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CE6C12B9-BA0A-4BE9-9402-CB0B729009F0}"/>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8627683-480E-4DCD-B437-D62F863E370C}"/>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83A02108-40FE-451A-9946-9E7E9F8D910A}"/>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0F97ACD7-FF58-462A-A18D-8CB820714E83}"/>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23069543-514E-4EF1-BC42-AD11510C46D3}"/>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E9A56322-F955-4AD0-B19B-2C5ADBA2A8A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CB9573F0-78E3-4C71-A284-61575F9B5D1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FEC176D3-20FA-4265-845B-EED2A7C42639}"/>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6B844804-5E70-4D17-92F3-2A5BA0C01C4B}"/>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2099068F-19E9-42DB-AB54-7D37570D71F3}"/>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A1523176-5A66-4C4C-ABB3-A250A92DD79E}"/>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5760FC93-191F-4A35-A745-8A737B474941}"/>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0858BE29-B431-464D-A10D-E96B77B52B1B}"/>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73FA00AF-1164-43D3-B9CA-F11B23DB03EA}"/>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4" name="Groep 3">
            <a:extLst>
              <a:ext uri="{FF2B5EF4-FFF2-40B4-BE49-F238E27FC236}">
                <a16:creationId xmlns:a16="http://schemas.microsoft.com/office/drawing/2014/main" id="{780062C3-D6F3-434B-B9E6-A155BDC2EB80}"/>
              </a:ext>
            </a:extLst>
          </p:cNvPr>
          <p:cNvGrpSpPr/>
          <p:nvPr userDrawn="1"/>
        </p:nvGrpSpPr>
        <p:grpSpPr>
          <a:xfrm>
            <a:off x="-3553318" y="330222"/>
            <a:ext cx="3385296" cy="4365191"/>
            <a:chOff x="-3553318" y="1861361"/>
            <a:chExt cx="3385296" cy="4365191"/>
          </a:xfrm>
        </p:grpSpPr>
        <p:sp>
          <p:nvSpPr>
            <p:cNvPr id="107" name="Rechthoek 106">
              <a:extLst>
                <a:ext uri="{FF2B5EF4-FFF2-40B4-BE49-F238E27FC236}">
                  <a16:creationId xmlns:a16="http://schemas.microsoft.com/office/drawing/2014/main" id="{CDB157C7-8A8E-4DFF-9DFB-ED8B632A04B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08" name="Rechte verbindingslijn 107">
              <a:extLst>
                <a:ext uri="{FF2B5EF4-FFF2-40B4-BE49-F238E27FC236}">
                  <a16:creationId xmlns:a16="http://schemas.microsoft.com/office/drawing/2014/main" id="{2848971D-01AB-40B5-94AA-F126FA25C9E7}"/>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09" name="Tekstvak 108">
              <a:extLst>
                <a:ext uri="{FF2B5EF4-FFF2-40B4-BE49-F238E27FC236}">
                  <a16:creationId xmlns:a16="http://schemas.microsoft.com/office/drawing/2014/main" id="{B2925D3C-3ED1-4C6F-9C82-CC6CCBDF0E2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3" name="Groep 2">
            <a:extLst>
              <a:ext uri="{FF2B5EF4-FFF2-40B4-BE49-F238E27FC236}">
                <a16:creationId xmlns:a16="http://schemas.microsoft.com/office/drawing/2014/main" id="{C0CF151B-60E8-4567-9C34-0CC9E751BB86}"/>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D1C0EEE0-D6F6-45F0-B672-B16313F13FFC}"/>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7500662F-ADAA-4516-93A0-8903A68CE300}"/>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C5CCD8E4-C052-4A24-8D95-82E4E2B5085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3" name="Tekstvak 82">
              <a:extLst>
                <a:ext uri="{FF2B5EF4-FFF2-40B4-BE49-F238E27FC236}">
                  <a16:creationId xmlns:a16="http://schemas.microsoft.com/office/drawing/2014/main" id="{61DA64ED-050C-4BBF-BBDB-140689ED846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4" name="Tekstvak 83">
              <a:extLst>
                <a:ext uri="{FF2B5EF4-FFF2-40B4-BE49-F238E27FC236}">
                  <a16:creationId xmlns:a16="http://schemas.microsoft.com/office/drawing/2014/main" id="{15B95321-3326-4261-9CFD-372C43D51F7C}"/>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03" name="Tekstvak 102">
              <a:extLst>
                <a:ext uri="{FF2B5EF4-FFF2-40B4-BE49-F238E27FC236}">
                  <a16:creationId xmlns:a16="http://schemas.microsoft.com/office/drawing/2014/main" id="{017C372E-9FB6-47E6-9E2A-0A8ADB3B025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34" name="Groep 133">
              <a:extLst>
                <a:ext uri="{FF2B5EF4-FFF2-40B4-BE49-F238E27FC236}">
                  <a16:creationId xmlns:a16="http://schemas.microsoft.com/office/drawing/2014/main" id="{2F6DDBD3-89A6-42D7-AAA2-06176F238026}"/>
                </a:ext>
              </a:extLst>
            </p:cNvPr>
            <p:cNvGrpSpPr/>
            <p:nvPr userDrawn="1"/>
          </p:nvGrpSpPr>
          <p:grpSpPr>
            <a:xfrm>
              <a:off x="-5020889" y="4423058"/>
              <a:ext cx="250379" cy="249771"/>
              <a:chOff x="-706740" y="145633"/>
              <a:chExt cx="250379" cy="249771"/>
            </a:xfrm>
          </p:grpSpPr>
          <p:sp>
            <p:nvSpPr>
              <p:cNvPr id="135" name="Rechthoek 134">
                <a:extLst>
                  <a:ext uri="{FF2B5EF4-FFF2-40B4-BE49-F238E27FC236}">
                    <a16:creationId xmlns:a16="http://schemas.microsoft.com/office/drawing/2014/main" id="{31ECE75E-8C6F-475E-B760-CC968B456670}"/>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6" name="Gelijkbenige driehoek 128">
                <a:extLst>
                  <a:ext uri="{FF2B5EF4-FFF2-40B4-BE49-F238E27FC236}">
                    <a16:creationId xmlns:a16="http://schemas.microsoft.com/office/drawing/2014/main" id="{5A9D6E35-C130-4CF0-812A-51A97B53947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7" name="Ovaal 136">
                <a:extLst>
                  <a:ext uri="{FF2B5EF4-FFF2-40B4-BE49-F238E27FC236}">
                    <a16:creationId xmlns:a16="http://schemas.microsoft.com/office/drawing/2014/main" id="{712EF44E-111C-44A4-87E1-647F1889176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8" name="Rechthoek 137">
                <a:extLst>
                  <a:ext uri="{FF2B5EF4-FFF2-40B4-BE49-F238E27FC236}">
                    <a16:creationId xmlns:a16="http://schemas.microsoft.com/office/drawing/2014/main" id="{4CB5AC76-581B-42A0-BCBB-BB2E5943AE8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39" name="Rechte verbindingslijn 138">
                <a:extLst>
                  <a:ext uri="{FF2B5EF4-FFF2-40B4-BE49-F238E27FC236}">
                    <a16:creationId xmlns:a16="http://schemas.microsoft.com/office/drawing/2014/main" id="{FA487F4D-8A76-4BEA-AA24-FF7E7E9F1C1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40" name="Groep 139">
              <a:extLst>
                <a:ext uri="{FF2B5EF4-FFF2-40B4-BE49-F238E27FC236}">
                  <a16:creationId xmlns:a16="http://schemas.microsoft.com/office/drawing/2014/main" id="{A9FB933B-1A5C-4958-8099-AC8BBC1C8591}"/>
                </a:ext>
              </a:extLst>
            </p:cNvPr>
            <p:cNvGrpSpPr/>
            <p:nvPr userDrawn="1"/>
          </p:nvGrpSpPr>
          <p:grpSpPr>
            <a:xfrm>
              <a:off x="-4668802" y="4423057"/>
              <a:ext cx="252000" cy="216024"/>
              <a:chOff x="-932185" y="5325334"/>
              <a:chExt cx="252000" cy="216024"/>
            </a:xfrm>
          </p:grpSpPr>
          <p:sp>
            <p:nvSpPr>
              <p:cNvPr id="141" name="Rechthoek 140">
                <a:extLst>
                  <a:ext uri="{FF2B5EF4-FFF2-40B4-BE49-F238E27FC236}">
                    <a16:creationId xmlns:a16="http://schemas.microsoft.com/office/drawing/2014/main" id="{6B7EAF23-44DA-4C3A-9716-BAAF7236A104}"/>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42" name="Groep 141">
                <a:extLst>
                  <a:ext uri="{FF2B5EF4-FFF2-40B4-BE49-F238E27FC236}">
                    <a16:creationId xmlns:a16="http://schemas.microsoft.com/office/drawing/2014/main" id="{24231D42-D9E2-4E78-BF18-C2C9515FC885}"/>
                  </a:ext>
                </a:extLst>
              </p:cNvPr>
              <p:cNvGrpSpPr/>
              <p:nvPr userDrawn="1"/>
            </p:nvGrpSpPr>
            <p:grpSpPr>
              <a:xfrm>
                <a:off x="-925512" y="5325900"/>
                <a:ext cx="241658" cy="36000"/>
                <a:chOff x="-964435" y="5325900"/>
                <a:chExt cx="241658" cy="36000"/>
              </a:xfrm>
            </p:grpSpPr>
            <p:sp>
              <p:nvSpPr>
                <p:cNvPr id="151" name="Rechthoek 150">
                  <a:extLst>
                    <a:ext uri="{FF2B5EF4-FFF2-40B4-BE49-F238E27FC236}">
                      <a16:creationId xmlns:a16="http://schemas.microsoft.com/office/drawing/2014/main" id="{B560C6AB-6539-4E4B-91C5-BD776B45CCD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2" name="Rechthoek 151">
                  <a:extLst>
                    <a:ext uri="{FF2B5EF4-FFF2-40B4-BE49-F238E27FC236}">
                      <a16:creationId xmlns:a16="http://schemas.microsoft.com/office/drawing/2014/main" id="{ACC1BB76-130E-4728-936A-CA402EF0F618}"/>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3" name="Rechthoek 152">
                  <a:extLst>
                    <a:ext uri="{FF2B5EF4-FFF2-40B4-BE49-F238E27FC236}">
                      <a16:creationId xmlns:a16="http://schemas.microsoft.com/office/drawing/2014/main" id="{A00DD470-4405-41E7-A2AC-9DE0B339C5A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4" name="Rechthoek 153">
                  <a:extLst>
                    <a:ext uri="{FF2B5EF4-FFF2-40B4-BE49-F238E27FC236}">
                      <a16:creationId xmlns:a16="http://schemas.microsoft.com/office/drawing/2014/main" id="{A47E2CDF-E873-4E80-B8ED-208167A9C6E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5" name="Rechthoek 154">
                  <a:extLst>
                    <a:ext uri="{FF2B5EF4-FFF2-40B4-BE49-F238E27FC236}">
                      <a16:creationId xmlns:a16="http://schemas.microsoft.com/office/drawing/2014/main" id="{3A012341-DA94-4695-A6A2-5767D30E06B6}"/>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6" name="Rechthoek 155">
                  <a:extLst>
                    <a:ext uri="{FF2B5EF4-FFF2-40B4-BE49-F238E27FC236}">
                      <a16:creationId xmlns:a16="http://schemas.microsoft.com/office/drawing/2014/main" id="{A5C64485-C688-4B18-82CA-6DF8B0A44134}"/>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7" name="Rechthoek 156">
                  <a:extLst>
                    <a:ext uri="{FF2B5EF4-FFF2-40B4-BE49-F238E27FC236}">
                      <a16:creationId xmlns:a16="http://schemas.microsoft.com/office/drawing/2014/main" id="{FB3C65F1-F460-41B5-B346-1EA07B67A21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43" name="Groep 142">
                <a:extLst>
                  <a:ext uri="{FF2B5EF4-FFF2-40B4-BE49-F238E27FC236}">
                    <a16:creationId xmlns:a16="http://schemas.microsoft.com/office/drawing/2014/main" id="{0D826628-B66C-4AE9-BDDE-34D7F7E22E18}"/>
                  </a:ext>
                </a:extLst>
              </p:cNvPr>
              <p:cNvGrpSpPr/>
              <p:nvPr userDrawn="1"/>
            </p:nvGrpSpPr>
            <p:grpSpPr>
              <a:xfrm>
                <a:off x="-925512" y="5502593"/>
                <a:ext cx="241658" cy="36000"/>
                <a:chOff x="-964435" y="5325900"/>
                <a:chExt cx="241658" cy="36000"/>
              </a:xfrm>
            </p:grpSpPr>
            <p:sp>
              <p:nvSpPr>
                <p:cNvPr id="144" name="Rechthoek 143">
                  <a:extLst>
                    <a:ext uri="{FF2B5EF4-FFF2-40B4-BE49-F238E27FC236}">
                      <a16:creationId xmlns:a16="http://schemas.microsoft.com/office/drawing/2014/main" id="{F8683518-34F5-432C-B0B6-C8735BD33E60}"/>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5" name="Rechthoek 144">
                  <a:extLst>
                    <a:ext uri="{FF2B5EF4-FFF2-40B4-BE49-F238E27FC236}">
                      <a16:creationId xmlns:a16="http://schemas.microsoft.com/office/drawing/2014/main" id="{2A71C7FF-B0AC-4039-8140-AD90101E9324}"/>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6" name="Rechthoek 145">
                  <a:extLst>
                    <a:ext uri="{FF2B5EF4-FFF2-40B4-BE49-F238E27FC236}">
                      <a16:creationId xmlns:a16="http://schemas.microsoft.com/office/drawing/2014/main" id="{6D827EAA-D8D1-4922-A6FA-AF4B800C2BF1}"/>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7" name="Rechthoek 146">
                  <a:extLst>
                    <a:ext uri="{FF2B5EF4-FFF2-40B4-BE49-F238E27FC236}">
                      <a16:creationId xmlns:a16="http://schemas.microsoft.com/office/drawing/2014/main" id="{40918818-A67E-44C6-A05B-EBDDC0C4F54F}"/>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8" name="Rechthoek 147">
                  <a:extLst>
                    <a:ext uri="{FF2B5EF4-FFF2-40B4-BE49-F238E27FC236}">
                      <a16:creationId xmlns:a16="http://schemas.microsoft.com/office/drawing/2014/main" id="{F4974B47-5E11-4B89-84BC-4D2C8604DE4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9" name="Rechthoek 148">
                  <a:extLst>
                    <a:ext uri="{FF2B5EF4-FFF2-40B4-BE49-F238E27FC236}">
                      <a16:creationId xmlns:a16="http://schemas.microsoft.com/office/drawing/2014/main" id="{D7F88CB8-2120-43E2-9BFE-59D1F2645E7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0" name="Rechthoek 149">
                  <a:extLst>
                    <a:ext uri="{FF2B5EF4-FFF2-40B4-BE49-F238E27FC236}">
                      <a16:creationId xmlns:a16="http://schemas.microsoft.com/office/drawing/2014/main" id="{BFBF4F1D-1B0A-4852-AD04-B18FDC9C36EC}"/>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729" r:id="rId1"/>
    <p:sldLayoutId id="2147483728" r:id="rId2"/>
    <p:sldLayoutId id="2147483687" r:id="rId3"/>
    <p:sldLayoutId id="2147483726" r:id="rId4"/>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userDrawn="1">
          <p15:clr>
            <a:srgbClr val="F26B43"/>
          </p15:clr>
        </p15:guide>
        <p15:guide id="2" pos="234" userDrawn="1">
          <p15:clr>
            <a:srgbClr val="F26B43"/>
          </p15:clr>
        </p15:guide>
        <p15:guide id="3" pos="7446" userDrawn="1">
          <p15:clr>
            <a:srgbClr val="F26B43"/>
          </p15:clr>
        </p15:guide>
        <p15:guide id="4" orient="horz" pos="18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71475" y="425302"/>
            <a:ext cx="11449050" cy="1215958"/>
          </a:xfrm>
          <a:prstGeom prst="rect">
            <a:avLst/>
          </a:prstGeom>
        </p:spPr>
        <p:txBody>
          <a:bodyPr vert="horz" lIns="0" tIns="0" rIns="0" bIns="0" rtlCol="0" anchor="ctr" anchorCtr="0">
            <a:noAutofit/>
          </a:bodyPr>
          <a:lstStyle/>
          <a:p>
            <a:r>
              <a:rPr lang="nl-NL"/>
              <a:t>Klik om de titel te bewerken</a:t>
            </a:r>
            <a:endParaRPr lang="nl-BE"/>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10/05/2022</a:t>
            </a:fld>
            <a:endParaRPr lang="nl-BE"/>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71475" y="1915200"/>
            <a:ext cx="1144905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pic>
        <p:nvPicPr>
          <p:cNvPr id="11" name="Graphic 11">
            <a:extLst>
              <a:ext uri="{FF2B5EF4-FFF2-40B4-BE49-F238E27FC236}">
                <a16:creationId xmlns:a16="http://schemas.microsoft.com/office/drawing/2014/main" id="{074E4FD4-C823-4E41-8467-A2E188EA32BE}"/>
              </a:ext>
            </a:extLst>
          </p:cNvPr>
          <p:cNvPicPr>
            <a:picLocks noChangeAspect="1"/>
          </p:cNvPicPr>
          <p:nvPr userDrawn="1"/>
        </p:nvPicPr>
        <p:blipFill rotWithShape="1">
          <a:blip r:embed="rId35">
            <a:extLst>
              <a:ext uri="{28A0092B-C50C-407E-A947-70E740481C1C}">
                <a14:useLocalDpi xmlns:a14="http://schemas.microsoft.com/office/drawing/2010/main" val="0"/>
              </a:ext>
            </a:extLst>
          </a:blip>
          <a:srcRect l="19959" t="20789" b="20574"/>
          <a:stretch/>
        </p:blipFill>
        <p:spPr>
          <a:xfrm>
            <a:off x="371475" y="6304663"/>
            <a:ext cx="1310786" cy="256068"/>
          </a:xfrm>
          <a:prstGeom prst="rect">
            <a:avLst/>
          </a:prstGeom>
        </p:spPr>
      </p:pic>
      <p:pic>
        <p:nvPicPr>
          <p:cNvPr id="12" name="Afbeelding 11">
            <a:extLst>
              <a:ext uri="{FF2B5EF4-FFF2-40B4-BE49-F238E27FC236}">
                <a16:creationId xmlns:a16="http://schemas.microsoft.com/office/drawing/2014/main" id="{99D971FA-09CE-4649-A606-7E51EED506A5}"/>
              </a:ext>
            </a:extLst>
          </p:cNvPr>
          <p:cNvPicPr>
            <a:picLocks noChangeAspect="1"/>
          </p:cNvPicPr>
          <p:nvPr userDrawn="1"/>
        </p:nvPicPr>
        <p:blipFill rotWithShape="1">
          <a:blip r:embed="rId36" cstate="print">
            <a:extLst>
              <a:ext uri="{28A0092B-C50C-407E-A947-70E740481C1C}">
                <a14:useLocalDpi xmlns:a14="http://schemas.microsoft.com/office/drawing/2010/main" val="0"/>
              </a:ext>
            </a:extLst>
          </a:blip>
          <a:srcRect t="10607" b="41752"/>
          <a:stretch/>
        </p:blipFill>
        <p:spPr>
          <a:xfrm>
            <a:off x="10677216" y="6146855"/>
            <a:ext cx="1200000" cy="571685"/>
          </a:xfrm>
          <a:prstGeom prst="rect">
            <a:avLst/>
          </a:prstGeom>
        </p:spPr>
      </p:pic>
      <p:grpSp>
        <p:nvGrpSpPr>
          <p:cNvPr id="13" name="Groep 12">
            <a:extLst>
              <a:ext uri="{FF2B5EF4-FFF2-40B4-BE49-F238E27FC236}">
                <a16:creationId xmlns:a16="http://schemas.microsoft.com/office/drawing/2014/main" id="{383D26F2-FABB-4166-8040-A727724D4BEF}"/>
              </a:ext>
            </a:extLst>
          </p:cNvPr>
          <p:cNvGrpSpPr/>
          <p:nvPr userDrawn="1"/>
        </p:nvGrpSpPr>
        <p:grpSpPr>
          <a:xfrm>
            <a:off x="-6865737" y="267572"/>
            <a:ext cx="3385298" cy="3438922"/>
            <a:chOff x="-3549710" y="1276353"/>
            <a:chExt cx="3385298" cy="3438922"/>
          </a:xfrm>
        </p:grpSpPr>
        <p:grpSp>
          <p:nvGrpSpPr>
            <p:cNvPr id="14" name="Groep 13">
              <a:extLst>
                <a:ext uri="{FF2B5EF4-FFF2-40B4-BE49-F238E27FC236}">
                  <a16:creationId xmlns:a16="http://schemas.microsoft.com/office/drawing/2014/main" id="{AC376DC8-9DBC-42EA-902E-CA8FD506C94F}"/>
                </a:ext>
              </a:extLst>
            </p:cNvPr>
            <p:cNvGrpSpPr/>
            <p:nvPr userDrawn="1"/>
          </p:nvGrpSpPr>
          <p:grpSpPr>
            <a:xfrm>
              <a:off x="-3549709" y="1276353"/>
              <a:ext cx="3385297" cy="2604244"/>
              <a:chOff x="-3549709" y="1276351"/>
              <a:chExt cx="3385297" cy="2604244"/>
            </a:xfrm>
          </p:grpSpPr>
          <p:sp>
            <p:nvSpPr>
              <p:cNvPr id="17" name="Rechthoek 16">
                <a:extLst>
                  <a:ext uri="{FF2B5EF4-FFF2-40B4-BE49-F238E27FC236}">
                    <a16:creationId xmlns:a16="http://schemas.microsoft.com/office/drawing/2014/main" id="{17FAE7BF-3C87-468E-9FD9-A9044B224FE8}"/>
                  </a:ext>
                </a:extLst>
              </p:cNvPr>
              <p:cNvSpPr/>
              <p:nvPr userDrawn="1"/>
            </p:nvSpPr>
            <p:spPr>
              <a:xfrm>
                <a:off x="-3529258" y="1276351"/>
                <a:ext cx="2572469" cy="280344"/>
              </a:xfrm>
              <a:prstGeom prst="rect">
                <a:avLst/>
              </a:prstGeom>
              <a:noFill/>
              <a:ln w="25400" cap="flat" cmpd="sng" algn="ctr">
                <a:noFill/>
                <a:prstDash val="solid"/>
              </a:ln>
              <a:effectLst/>
            </p:spPr>
            <p:txBody>
              <a:bodyPr lIns="0" tIns="0" rIns="0" bIns="0" rtlCol="0" anchor="t"/>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nl-NL" sz="1800" b="0" i="0" kern="1200" noProof="0">
                    <a:solidFill>
                      <a:schemeClr val="tx1"/>
                    </a:solidFill>
                    <a:latin typeface="+mn-lt"/>
                    <a:ea typeface="+mn-ea"/>
                    <a:cs typeface="+mn-cs"/>
                  </a:rPr>
                  <a:t>Tekst niveaus</a:t>
                </a:r>
              </a:p>
            </p:txBody>
          </p:sp>
          <p:sp>
            <p:nvSpPr>
              <p:cNvPr id="18" name="Textfield placeholder">
                <a:extLst>
                  <a:ext uri="{FF2B5EF4-FFF2-40B4-BE49-F238E27FC236}">
                    <a16:creationId xmlns:a16="http://schemas.microsoft.com/office/drawing/2014/main" id="{C93544C9-95C8-47D7-9697-93064DAFA62B}"/>
                  </a:ext>
                </a:extLst>
              </p:cNvPr>
              <p:cNvSpPr txBox="1">
                <a:spLocks/>
              </p:cNvSpPr>
              <p:nvPr userDrawn="1"/>
            </p:nvSpPr>
            <p:spPr>
              <a:xfrm>
                <a:off x="-3535859" y="2872729"/>
                <a:ext cx="3269375" cy="261500"/>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7"/>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288000" marR="0" lvl="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a:pPr>
                <a:r>
                  <a:rPr lang="nl-NL" sz="2400" kern="1200" cap="none" spc="0" baseline="0" noProof="0">
                    <a:solidFill>
                      <a:schemeClr val="tx1"/>
                    </a:solidFill>
                    <a:latin typeface="+mn-lt"/>
                    <a:ea typeface="+mn-ea"/>
                    <a:cs typeface="+mn-cs"/>
                  </a:rPr>
                  <a:t>Standaard tekst (28pt)</a:t>
                </a:r>
              </a:p>
            </p:txBody>
          </p:sp>
          <p:sp>
            <p:nvSpPr>
              <p:cNvPr id="19" name="Textfield placeholder">
                <a:extLst>
                  <a:ext uri="{FF2B5EF4-FFF2-40B4-BE49-F238E27FC236}">
                    <a16:creationId xmlns:a16="http://schemas.microsoft.com/office/drawing/2014/main" id="{D0E90E24-AC16-47FC-A590-7EBA8EB786D1}"/>
                  </a:ext>
                </a:extLst>
              </p:cNvPr>
              <p:cNvSpPr txBox="1">
                <a:spLocks/>
              </p:cNvSpPr>
              <p:nvPr userDrawn="1"/>
            </p:nvSpPr>
            <p:spPr>
              <a:xfrm>
                <a:off x="-3549709" y="3247729"/>
                <a:ext cx="3385297"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7"/>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576000" marR="0" lvl="1"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a:pPr>
                <a:r>
                  <a:rPr lang="nl-NL" sz="2000" kern="1200" spc="0" baseline="0" noProof="0">
                    <a:solidFill>
                      <a:srgbClr val="9B9B9B"/>
                    </a:solidFill>
                    <a:latin typeface="FlandersArtSans-Regular" panose="00000500000000000000" pitchFamily="2" charset="0"/>
                    <a:ea typeface="+mn-ea"/>
                    <a:cs typeface="+mn-cs"/>
                  </a:rPr>
                  <a:t>Tweede niveau (22pt)</a:t>
                </a:r>
              </a:p>
            </p:txBody>
          </p:sp>
          <p:cxnSp>
            <p:nvCxnSpPr>
              <p:cNvPr id="20" name="Rechte verbindingslijn 19">
                <a:extLst>
                  <a:ext uri="{FF2B5EF4-FFF2-40B4-BE49-F238E27FC236}">
                    <a16:creationId xmlns:a16="http://schemas.microsoft.com/office/drawing/2014/main" id="{633AB262-EC17-4DB4-B38B-8419B4A58E54}"/>
                  </a:ext>
                </a:extLst>
              </p:cNvPr>
              <p:cNvCxnSpPr>
                <a:cxnSpLocks/>
              </p:cNvCxnSpPr>
              <p:nvPr userDrawn="1"/>
            </p:nvCxnSpPr>
            <p:spPr>
              <a:xfrm>
                <a:off x="-3519217" y="2750438"/>
                <a:ext cx="3252733" cy="0"/>
              </a:xfrm>
              <a:prstGeom prst="line">
                <a:avLst/>
              </a:prstGeom>
              <a:noFill/>
              <a:ln w="9525" cap="flat" cmpd="sng" algn="ctr">
                <a:solidFill>
                  <a:schemeClr val="accent1"/>
                </a:solidFill>
                <a:prstDash val="solid"/>
              </a:ln>
              <a:effectLst/>
            </p:spPr>
          </p:cxnSp>
          <p:sp>
            <p:nvSpPr>
              <p:cNvPr id="21" name="Rechthoek 20">
                <a:extLst>
                  <a:ext uri="{FF2B5EF4-FFF2-40B4-BE49-F238E27FC236}">
                    <a16:creationId xmlns:a16="http://schemas.microsoft.com/office/drawing/2014/main" id="{DB294320-640E-42BD-8611-5F6B8D96A938}"/>
                  </a:ext>
                </a:extLst>
              </p:cNvPr>
              <p:cNvSpPr/>
              <p:nvPr/>
            </p:nvSpPr>
            <p:spPr>
              <a:xfrm>
                <a:off x="-3526033" y="2098550"/>
                <a:ext cx="524003" cy="501028"/>
              </a:xfrm>
              <a:prstGeom prst="rect">
                <a:avLst/>
              </a:prstGeom>
              <a:solidFill>
                <a:sysClr val="window" lastClr="FFFFFF"/>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2" name="Picture 2">
                <a:extLst>
                  <a:ext uri="{FF2B5EF4-FFF2-40B4-BE49-F238E27FC236}">
                    <a16:creationId xmlns:a16="http://schemas.microsoft.com/office/drawing/2014/main" id="{D483AF6D-6866-4B17-A795-7BAB99B5658A}"/>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285599" y="2118058"/>
                <a:ext cx="222649" cy="20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a:extLst>
                  <a:ext uri="{FF2B5EF4-FFF2-40B4-BE49-F238E27FC236}">
                    <a16:creationId xmlns:a16="http://schemas.microsoft.com/office/drawing/2014/main" id="{95FEE749-9997-4FAE-9254-10909EBB7F89}"/>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494219" y="2118058"/>
                <a:ext cx="203698" cy="2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hthoek 23">
                <a:extLst>
                  <a:ext uri="{FF2B5EF4-FFF2-40B4-BE49-F238E27FC236}">
                    <a16:creationId xmlns:a16="http://schemas.microsoft.com/office/drawing/2014/main" id="{F01F09C3-65F4-4DD9-884C-FC15816FCC90}"/>
                  </a:ext>
                </a:extLst>
              </p:cNvPr>
              <p:cNvSpPr/>
              <p:nvPr/>
            </p:nvSpPr>
            <p:spPr>
              <a:xfrm>
                <a:off x="-3449390" y="2414273"/>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5" name="Rechthoek 24">
                <a:extLst>
                  <a:ext uri="{FF2B5EF4-FFF2-40B4-BE49-F238E27FC236}">
                    <a16:creationId xmlns:a16="http://schemas.microsoft.com/office/drawing/2014/main" id="{30A43298-3F53-4A2B-98B3-11B096DE5C0B}"/>
                  </a:ext>
                </a:extLst>
              </p:cNvPr>
              <p:cNvSpPr/>
              <p:nvPr/>
            </p:nvSpPr>
            <p:spPr>
              <a:xfrm>
                <a:off x="-3449390" y="2437198"/>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6" name="Rechthoek 25">
                <a:extLst>
                  <a:ext uri="{FF2B5EF4-FFF2-40B4-BE49-F238E27FC236}">
                    <a16:creationId xmlns:a16="http://schemas.microsoft.com/office/drawing/2014/main" id="{83F98E26-C733-4997-8F70-F16F72EA2B09}"/>
                  </a:ext>
                </a:extLst>
              </p:cNvPr>
              <p:cNvSpPr/>
              <p:nvPr/>
            </p:nvSpPr>
            <p:spPr>
              <a:xfrm>
                <a:off x="-3449390" y="2483049"/>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7" name="Rechthoek 26">
                <a:extLst>
                  <a:ext uri="{FF2B5EF4-FFF2-40B4-BE49-F238E27FC236}">
                    <a16:creationId xmlns:a16="http://schemas.microsoft.com/office/drawing/2014/main" id="{0AE93A22-57DD-4793-90DE-D4C8C8F81CC2}"/>
                  </a:ext>
                </a:extLst>
              </p:cNvPr>
              <p:cNvSpPr/>
              <p:nvPr/>
            </p:nvSpPr>
            <p:spPr>
              <a:xfrm>
                <a:off x="-3449390" y="2505976"/>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28" name="Rechthoek 27">
                <a:extLst>
                  <a:ext uri="{FF2B5EF4-FFF2-40B4-BE49-F238E27FC236}">
                    <a16:creationId xmlns:a16="http://schemas.microsoft.com/office/drawing/2014/main" id="{4DEBAEBB-BBCD-421F-99B4-D7E6D6C91DCB}"/>
                  </a:ext>
                </a:extLst>
              </p:cNvPr>
              <p:cNvSpPr/>
              <p:nvPr/>
            </p:nvSpPr>
            <p:spPr>
              <a:xfrm>
                <a:off x="-3449390" y="2460124"/>
                <a:ext cx="130689" cy="11429"/>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nvGrpSpPr>
              <p:cNvPr id="29" name="Groep 28">
                <a:extLst>
                  <a:ext uri="{FF2B5EF4-FFF2-40B4-BE49-F238E27FC236}">
                    <a16:creationId xmlns:a16="http://schemas.microsoft.com/office/drawing/2014/main" id="{22304CF8-D628-4D04-A2FB-DEFC36525A80}"/>
                  </a:ext>
                </a:extLst>
              </p:cNvPr>
              <p:cNvGrpSpPr/>
              <p:nvPr/>
            </p:nvGrpSpPr>
            <p:grpSpPr>
              <a:xfrm>
                <a:off x="-3226194" y="2414273"/>
                <a:ext cx="60967" cy="103132"/>
                <a:chOff x="-2796392" y="1123442"/>
                <a:chExt cx="120832" cy="104889"/>
              </a:xfrm>
            </p:grpSpPr>
            <p:sp>
              <p:nvSpPr>
                <p:cNvPr id="69" name="Rechthoek 68">
                  <a:extLst>
                    <a:ext uri="{FF2B5EF4-FFF2-40B4-BE49-F238E27FC236}">
                      <a16:creationId xmlns:a16="http://schemas.microsoft.com/office/drawing/2014/main" id="{193B624B-CAF6-4638-95AB-B5708DABB21F}"/>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0" name="Rechthoek 69">
                  <a:extLst>
                    <a:ext uri="{FF2B5EF4-FFF2-40B4-BE49-F238E27FC236}">
                      <a16:creationId xmlns:a16="http://schemas.microsoft.com/office/drawing/2014/main" id="{E205234B-2906-4226-A820-8CEB8A356BD1}"/>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1" name="Rechthoek 70">
                  <a:extLst>
                    <a:ext uri="{FF2B5EF4-FFF2-40B4-BE49-F238E27FC236}">
                      <a16:creationId xmlns:a16="http://schemas.microsoft.com/office/drawing/2014/main" id="{79A83C95-F2D9-49F8-9DA0-B5EB8D3EE8CB}"/>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2" name="Rechthoek 71">
                  <a:extLst>
                    <a:ext uri="{FF2B5EF4-FFF2-40B4-BE49-F238E27FC236}">
                      <a16:creationId xmlns:a16="http://schemas.microsoft.com/office/drawing/2014/main" id="{29A73F65-2997-4E91-8DC7-B6F21AC6E4FE}"/>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73" name="Rechthoek 72">
                  <a:extLst>
                    <a:ext uri="{FF2B5EF4-FFF2-40B4-BE49-F238E27FC236}">
                      <a16:creationId xmlns:a16="http://schemas.microsoft.com/office/drawing/2014/main" id="{9931DB48-BCD7-4091-BE14-275A0B1EEB03}"/>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nvGrpSpPr>
              <p:cNvPr id="30" name="Groep 29">
                <a:extLst>
                  <a:ext uri="{FF2B5EF4-FFF2-40B4-BE49-F238E27FC236}">
                    <a16:creationId xmlns:a16="http://schemas.microsoft.com/office/drawing/2014/main" id="{0C8AEC18-89D8-4FA5-A321-226C2F1BF017}"/>
                  </a:ext>
                </a:extLst>
              </p:cNvPr>
              <p:cNvGrpSpPr/>
              <p:nvPr/>
            </p:nvGrpSpPr>
            <p:grpSpPr>
              <a:xfrm>
                <a:off x="-3155473" y="2414273"/>
                <a:ext cx="60967" cy="103132"/>
                <a:chOff x="-2796392" y="1123442"/>
                <a:chExt cx="120832" cy="104889"/>
              </a:xfrm>
            </p:grpSpPr>
            <p:sp>
              <p:nvSpPr>
                <p:cNvPr id="64" name="Rechthoek 63">
                  <a:extLst>
                    <a:ext uri="{FF2B5EF4-FFF2-40B4-BE49-F238E27FC236}">
                      <a16:creationId xmlns:a16="http://schemas.microsoft.com/office/drawing/2014/main" id="{104FE905-50F0-498C-8B5F-7051F5470A68}"/>
                    </a:ext>
                  </a:extLst>
                </p:cNvPr>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5" name="Rechthoek 64">
                  <a:extLst>
                    <a:ext uri="{FF2B5EF4-FFF2-40B4-BE49-F238E27FC236}">
                      <a16:creationId xmlns:a16="http://schemas.microsoft.com/office/drawing/2014/main" id="{23935CB2-BC82-4454-8A0D-51B40AE46FE8}"/>
                    </a:ext>
                  </a:extLst>
                </p:cNvPr>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6" name="Rechthoek 65">
                  <a:extLst>
                    <a:ext uri="{FF2B5EF4-FFF2-40B4-BE49-F238E27FC236}">
                      <a16:creationId xmlns:a16="http://schemas.microsoft.com/office/drawing/2014/main" id="{71663800-0D5F-4270-884E-6F275C914BB0}"/>
                    </a:ext>
                  </a:extLst>
                </p:cNvPr>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7" name="Rechthoek 66">
                  <a:extLst>
                    <a:ext uri="{FF2B5EF4-FFF2-40B4-BE49-F238E27FC236}">
                      <a16:creationId xmlns:a16="http://schemas.microsoft.com/office/drawing/2014/main" id="{175EC91D-9DBE-4838-A28C-6B4A0853B494}"/>
                    </a:ext>
                  </a:extLst>
                </p:cNvPr>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8" name="Rechthoek 67">
                  <a:extLst>
                    <a:ext uri="{FF2B5EF4-FFF2-40B4-BE49-F238E27FC236}">
                      <a16:creationId xmlns:a16="http://schemas.microsoft.com/office/drawing/2014/main" id="{4A21D5C4-6102-4A2B-BDF8-9D98EE587BFE}"/>
                    </a:ext>
                  </a:extLst>
                </p:cNvPr>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sp>
            <p:nvSpPr>
              <p:cNvPr id="31" name="Afgeronde rechthoek 69">
                <a:extLst>
                  <a:ext uri="{FF2B5EF4-FFF2-40B4-BE49-F238E27FC236}">
                    <a16:creationId xmlns:a16="http://schemas.microsoft.com/office/drawing/2014/main" id="{F4F8EF0B-85F2-4A44-A235-FBAD1BD93347}"/>
                  </a:ext>
                </a:extLst>
              </p:cNvPr>
              <p:cNvSpPr/>
              <p:nvPr/>
            </p:nvSpPr>
            <p:spPr>
              <a:xfrm>
                <a:off x="-2613177" y="2233729"/>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2" name="Rechthoek 31">
                <a:extLst>
                  <a:ext uri="{FF2B5EF4-FFF2-40B4-BE49-F238E27FC236}">
                    <a16:creationId xmlns:a16="http://schemas.microsoft.com/office/drawing/2014/main" id="{5EF4DFC4-1D85-4993-AB10-89CCF7B6663F}"/>
                  </a:ext>
                </a:extLst>
              </p:cNvPr>
              <p:cNvSpPr/>
              <p:nvPr userDrawn="1"/>
            </p:nvSpPr>
            <p:spPr>
              <a:xfrm>
                <a:off x="-2533793" y="231489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3" name="Rechthoek 32">
                <a:extLst>
                  <a:ext uri="{FF2B5EF4-FFF2-40B4-BE49-F238E27FC236}">
                    <a16:creationId xmlns:a16="http://schemas.microsoft.com/office/drawing/2014/main" id="{E1237900-18C8-4237-A1AF-2E05734F9ED4}"/>
                  </a:ext>
                </a:extLst>
              </p:cNvPr>
              <p:cNvSpPr/>
              <p:nvPr userDrawn="1"/>
            </p:nvSpPr>
            <p:spPr>
              <a:xfrm>
                <a:off x="-2533793" y="242707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4" name="Rechthoek 33">
                <a:extLst>
                  <a:ext uri="{FF2B5EF4-FFF2-40B4-BE49-F238E27FC236}">
                    <a16:creationId xmlns:a16="http://schemas.microsoft.com/office/drawing/2014/main" id="{5E99A9C7-09BB-4159-8615-FC276A07C51B}"/>
                  </a:ext>
                </a:extLst>
              </p:cNvPr>
              <p:cNvSpPr/>
              <p:nvPr userDrawn="1"/>
            </p:nvSpPr>
            <p:spPr>
              <a:xfrm>
                <a:off x="-2533793" y="2457830"/>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5" name="Rechthoek 34">
                <a:extLst>
                  <a:ext uri="{FF2B5EF4-FFF2-40B4-BE49-F238E27FC236}">
                    <a16:creationId xmlns:a16="http://schemas.microsoft.com/office/drawing/2014/main" id="{9D252BD9-7A6E-45B8-9DD2-E9670DBFB6B1}"/>
                  </a:ext>
                </a:extLst>
              </p:cNvPr>
              <p:cNvSpPr/>
              <p:nvPr userDrawn="1"/>
            </p:nvSpPr>
            <p:spPr>
              <a:xfrm>
                <a:off x="-2463566" y="231489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6" name="Rechthoek 35">
                <a:extLst>
                  <a:ext uri="{FF2B5EF4-FFF2-40B4-BE49-F238E27FC236}">
                    <a16:creationId xmlns:a16="http://schemas.microsoft.com/office/drawing/2014/main" id="{E5E4032E-41AE-410B-A054-F3260E5AA267}"/>
                  </a:ext>
                </a:extLst>
              </p:cNvPr>
              <p:cNvSpPr/>
              <p:nvPr userDrawn="1"/>
            </p:nvSpPr>
            <p:spPr>
              <a:xfrm>
                <a:off x="-2463566" y="2427071"/>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7" name="Rechthoek 36">
                <a:extLst>
                  <a:ext uri="{FF2B5EF4-FFF2-40B4-BE49-F238E27FC236}">
                    <a16:creationId xmlns:a16="http://schemas.microsoft.com/office/drawing/2014/main" id="{9AA59818-A0B9-4E9A-90BB-0DFAF76E43AF}"/>
                  </a:ext>
                </a:extLst>
              </p:cNvPr>
              <p:cNvSpPr/>
              <p:nvPr userDrawn="1"/>
            </p:nvSpPr>
            <p:spPr>
              <a:xfrm>
                <a:off x="-2463566" y="2457830"/>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8" name="Rechthoek 37">
                <a:extLst>
                  <a:ext uri="{FF2B5EF4-FFF2-40B4-BE49-F238E27FC236}">
                    <a16:creationId xmlns:a16="http://schemas.microsoft.com/office/drawing/2014/main" id="{CA1751DE-0449-4F61-8E21-DD78D3F39BB3}"/>
                  </a:ext>
                </a:extLst>
              </p:cNvPr>
              <p:cNvSpPr/>
              <p:nvPr userDrawn="1"/>
            </p:nvSpPr>
            <p:spPr>
              <a:xfrm>
                <a:off x="-2463566" y="235151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39" name="Rechthoek 38">
                <a:extLst>
                  <a:ext uri="{FF2B5EF4-FFF2-40B4-BE49-F238E27FC236}">
                    <a16:creationId xmlns:a16="http://schemas.microsoft.com/office/drawing/2014/main" id="{B1607C48-386B-4D9C-9E62-065C43B1D65F}"/>
                  </a:ext>
                </a:extLst>
              </p:cNvPr>
              <p:cNvSpPr/>
              <p:nvPr userDrawn="1"/>
            </p:nvSpPr>
            <p:spPr>
              <a:xfrm>
                <a:off x="-2463566" y="2390191"/>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0" name="Rechthoek 39">
                <a:extLst>
                  <a:ext uri="{FF2B5EF4-FFF2-40B4-BE49-F238E27FC236}">
                    <a16:creationId xmlns:a16="http://schemas.microsoft.com/office/drawing/2014/main" id="{EB914D56-A0BD-491C-81D5-30A8390F68A2}"/>
                  </a:ext>
                </a:extLst>
              </p:cNvPr>
              <p:cNvSpPr/>
              <p:nvPr userDrawn="1"/>
            </p:nvSpPr>
            <p:spPr>
              <a:xfrm>
                <a:off x="-2463566" y="2288938"/>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1" name="Rechthoek 40">
                <a:extLst>
                  <a:ext uri="{FF2B5EF4-FFF2-40B4-BE49-F238E27FC236}">
                    <a16:creationId xmlns:a16="http://schemas.microsoft.com/office/drawing/2014/main" id="{E8F10DD1-9EF7-4DD7-83ED-5F9FEEFCA0EE}"/>
                  </a:ext>
                </a:extLst>
              </p:cNvPr>
              <p:cNvSpPr/>
              <p:nvPr userDrawn="1"/>
            </p:nvSpPr>
            <p:spPr>
              <a:xfrm>
                <a:off x="-2463566" y="2485433"/>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42" name="Vrije vorm 81">
                <a:extLst>
                  <a:ext uri="{FF2B5EF4-FFF2-40B4-BE49-F238E27FC236}">
                    <a16:creationId xmlns:a16="http://schemas.microsoft.com/office/drawing/2014/main" id="{79AEACA7-74A2-4D3B-9955-C8213431947B}"/>
                  </a:ext>
                </a:extLst>
              </p:cNvPr>
              <p:cNvSpPr/>
              <p:nvPr userDrawn="1"/>
            </p:nvSpPr>
            <p:spPr>
              <a:xfrm>
                <a:off x="-2560099" y="2345784"/>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cxnSp>
            <p:nvCxnSpPr>
              <p:cNvPr id="43" name="Rechte verbindingslijn 42">
                <a:extLst>
                  <a:ext uri="{FF2B5EF4-FFF2-40B4-BE49-F238E27FC236}">
                    <a16:creationId xmlns:a16="http://schemas.microsoft.com/office/drawing/2014/main" id="{1F5B2395-F8D9-4565-A93A-D143DEF3EF09}"/>
                  </a:ext>
                </a:extLst>
              </p:cNvPr>
              <p:cNvCxnSpPr>
                <a:cxnSpLocks/>
                <a:stCxn id="23" idx="2"/>
                <a:endCxn id="31" idx="1"/>
              </p:cNvCxnSpPr>
              <p:nvPr/>
            </p:nvCxnSpPr>
            <p:spPr>
              <a:xfrm>
                <a:off x="-3392370" y="2328000"/>
                <a:ext cx="779193" cy="67767"/>
              </a:xfrm>
              <a:prstGeom prst="line">
                <a:avLst/>
              </a:prstGeom>
              <a:noFill/>
              <a:ln w="9525" cap="flat" cmpd="sng" algn="ctr">
                <a:solidFill>
                  <a:schemeClr val="accent1"/>
                </a:solidFill>
                <a:prstDash val="solid"/>
                <a:headEnd type="oval"/>
              </a:ln>
              <a:effectLst/>
            </p:spPr>
          </p:cxnSp>
          <p:cxnSp>
            <p:nvCxnSpPr>
              <p:cNvPr id="44" name="Rechte verbindingslijn 43">
                <a:extLst>
                  <a:ext uri="{FF2B5EF4-FFF2-40B4-BE49-F238E27FC236}">
                    <a16:creationId xmlns:a16="http://schemas.microsoft.com/office/drawing/2014/main" id="{A6D702CE-11D0-4E97-A8E9-54E60D681603}"/>
                  </a:ext>
                </a:extLst>
              </p:cNvPr>
              <p:cNvCxnSpPr>
                <a:cxnSpLocks/>
                <a:stCxn id="22" idx="3"/>
              </p:cNvCxnSpPr>
              <p:nvPr/>
            </p:nvCxnSpPr>
            <p:spPr>
              <a:xfrm flipV="1">
                <a:off x="-3062950" y="1946509"/>
                <a:ext cx="449773" cy="274265"/>
              </a:xfrm>
              <a:prstGeom prst="line">
                <a:avLst/>
              </a:prstGeom>
              <a:noFill/>
              <a:ln w="9525" cap="flat" cmpd="sng" algn="ctr">
                <a:solidFill>
                  <a:schemeClr val="accent1"/>
                </a:solidFill>
                <a:prstDash val="solid"/>
                <a:headEnd type="oval"/>
              </a:ln>
              <a:effectLst/>
            </p:spPr>
          </p:cxnSp>
          <p:sp>
            <p:nvSpPr>
              <p:cNvPr id="45" name="Textfield placeholder">
                <a:extLst>
                  <a:ext uri="{FF2B5EF4-FFF2-40B4-BE49-F238E27FC236}">
                    <a16:creationId xmlns:a16="http://schemas.microsoft.com/office/drawing/2014/main" id="{4A74B674-0C68-46BC-A0C4-31192233B75A}"/>
                  </a:ext>
                </a:extLst>
              </p:cNvPr>
              <p:cNvSpPr txBox="1">
                <a:spLocks/>
              </p:cNvSpPr>
              <p:nvPr/>
            </p:nvSpPr>
            <p:spPr>
              <a:xfrm>
                <a:off x="-2006299" y="1761809"/>
                <a:ext cx="1233012"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7"/>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omhoog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up</a:t>
                </a:r>
              </a:p>
            </p:txBody>
          </p:sp>
          <p:sp>
            <p:nvSpPr>
              <p:cNvPr id="46" name="Textfield placeholder">
                <a:extLst>
                  <a:ext uri="{FF2B5EF4-FFF2-40B4-BE49-F238E27FC236}">
                    <a16:creationId xmlns:a16="http://schemas.microsoft.com/office/drawing/2014/main" id="{B2A72ED0-7EAA-4B3A-A306-A6F47AF92131}"/>
                  </a:ext>
                </a:extLst>
              </p:cNvPr>
              <p:cNvSpPr txBox="1">
                <a:spLocks/>
              </p:cNvSpPr>
              <p:nvPr/>
            </p:nvSpPr>
            <p:spPr>
              <a:xfrm>
                <a:off x="-2006300" y="2189360"/>
                <a:ext cx="1070223"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7"/>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Niveau omlaag</a:t>
                </a:r>
              </a:p>
              <a:p>
                <a:pPr marL="0" marR="0" lvl="0" indent="0" algn="l" defTabSz="1086989" rtl="0" eaLnBrk="1" fontAlgn="auto" latinLnBrk="0" hangingPunct="1">
                  <a:lnSpc>
                    <a:spcPct val="100000"/>
                  </a:lnSpc>
                  <a:spcBef>
                    <a:spcPts val="0"/>
                  </a:spcBef>
                  <a:spcAft>
                    <a:spcPts val="0"/>
                  </a:spcAft>
                  <a:buClrTx/>
                  <a:buSzPct val="80000"/>
                  <a:buFont typeface="Wingdings" pitchFamily="2" charset="2"/>
                  <a:buNone/>
                  <a:tabLst/>
                  <a:defRPr/>
                </a:pPr>
                <a:r>
                  <a:rPr kumimoji="0" lang="nl-NL" sz="1100" b="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Level down</a:t>
                </a:r>
              </a:p>
            </p:txBody>
          </p:sp>
          <p:sp>
            <p:nvSpPr>
              <p:cNvPr id="47" name="Textfield placeholder">
                <a:extLst>
                  <a:ext uri="{FF2B5EF4-FFF2-40B4-BE49-F238E27FC236}">
                    <a16:creationId xmlns:a16="http://schemas.microsoft.com/office/drawing/2014/main" id="{C6649FCE-AA27-4A34-8750-902BCBB6AC95}"/>
                  </a:ext>
                </a:extLst>
              </p:cNvPr>
              <p:cNvSpPr txBox="1">
                <a:spLocks/>
              </p:cNvSpPr>
              <p:nvPr/>
            </p:nvSpPr>
            <p:spPr>
              <a:xfrm>
                <a:off x="-3521422" y="3620912"/>
                <a:ext cx="3192494" cy="259683"/>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37"/>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864000" marR="0" lvl="2"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a:pPr>
                <a:r>
                  <a:rPr lang="nl-NL" sz="1800" kern="1200" spc="0" baseline="0" noProof="0">
                    <a:solidFill>
                      <a:schemeClr val="tx1"/>
                    </a:solidFill>
                    <a:latin typeface="FlandersArtSans-Regular" panose="00000500000000000000" pitchFamily="2" charset="0"/>
                    <a:ea typeface="+mn-ea"/>
                    <a:cs typeface="+mn-cs"/>
                  </a:rPr>
                  <a:t>Derde niveau (20pt)</a:t>
                </a:r>
              </a:p>
            </p:txBody>
          </p:sp>
          <p:sp>
            <p:nvSpPr>
              <p:cNvPr id="48" name="Afgeronde rechthoek 67">
                <a:extLst>
                  <a:ext uri="{FF2B5EF4-FFF2-40B4-BE49-F238E27FC236}">
                    <a16:creationId xmlns:a16="http://schemas.microsoft.com/office/drawing/2014/main" id="{7F460751-8858-4BBC-A8FF-390824E572A5}"/>
                  </a:ext>
                </a:extLst>
              </p:cNvPr>
              <p:cNvSpPr/>
              <p:nvPr/>
            </p:nvSpPr>
            <p:spPr>
              <a:xfrm>
                <a:off x="-3519967" y="1706764"/>
                <a:ext cx="513775" cy="333502"/>
              </a:xfrm>
              <a:prstGeom prst="roundRect">
                <a:avLst>
                  <a:gd name="adj" fmla="val 7565"/>
                </a:avLst>
              </a:prstGeom>
              <a:gradFill>
                <a:gsLst>
                  <a:gs pos="0">
                    <a:srgbClr val="FFEC8F"/>
                  </a:gs>
                  <a:gs pos="100000">
                    <a:srgbClr val="FFFFFF"/>
                  </a:gs>
                </a:gsLst>
                <a:lin ang="5400000" scaled="0"/>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49" name="Vrije vorm 68">
                <a:extLst>
                  <a:ext uri="{FF2B5EF4-FFF2-40B4-BE49-F238E27FC236}">
                    <a16:creationId xmlns:a16="http://schemas.microsoft.com/office/drawing/2014/main" id="{FCD05722-0BD1-4F96-969E-C8D5D97D0632}"/>
                  </a:ext>
                </a:extLst>
              </p:cNvPr>
              <p:cNvSpPr/>
              <p:nvPr/>
            </p:nvSpPr>
            <p:spPr>
              <a:xfrm>
                <a:off x="-3526032" y="1748201"/>
                <a:ext cx="519840" cy="297000"/>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ysClr val="window" lastClr="FFFFFF">
                  <a:lumMod val="95000"/>
                </a:sysClr>
              </a:solidFill>
              <a:ln w="9525" cap="flat" cmpd="sng" algn="ctr">
                <a:solidFill>
                  <a:srgbClr val="9DAB99">
                    <a:lumMod val="90000"/>
                  </a:srgbClr>
                </a:solidFill>
                <a:prstDash val="solid"/>
              </a:ln>
              <a:effectLst/>
            </p:spPr>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Start</a:t>
                </a:r>
              </a:p>
            </p:txBody>
          </p:sp>
          <p:cxnSp>
            <p:nvCxnSpPr>
              <p:cNvPr id="50" name="Rechte verbindingslijn 49">
                <a:extLst>
                  <a:ext uri="{FF2B5EF4-FFF2-40B4-BE49-F238E27FC236}">
                    <a16:creationId xmlns:a16="http://schemas.microsoft.com/office/drawing/2014/main" id="{A2FA9156-5609-466E-8013-839DB52EFE4A}"/>
                  </a:ext>
                </a:extLst>
              </p:cNvPr>
              <p:cNvCxnSpPr>
                <a:cxnSpLocks/>
              </p:cNvCxnSpPr>
              <p:nvPr/>
            </p:nvCxnSpPr>
            <p:spPr>
              <a:xfrm>
                <a:off x="-3521423" y="1600939"/>
                <a:ext cx="3274790" cy="0"/>
              </a:xfrm>
              <a:prstGeom prst="line">
                <a:avLst/>
              </a:prstGeom>
              <a:noFill/>
              <a:ln w="9525" cap="flat" cmpd="sng" algn="ctr">
                <a:solidFill>
                  <a:schemeClr val="accent1"/>
                </a:solidFill>
                <a:prstDash val="solid"/>
              </a:ln>
              <a:effectLst/>
            </p:spPr>
          </p:cxnSp>
          <p:grpSp>
            <p:nvGrpSpPr>
              <p:cNvPr id="51" name="Groep 50">
                <a:extLst>
                  <a:ext uri="{FF2B5EF4-FFF2-40B4-BE49-F238E27FC236}">
                    <a16:creationId xmlns:a16="http://schemas.microsoft.com/office/drawing/2014/main" id="{BF9C2F84-0694-447C-8645-269CC6C262FF}"/>
                  </a:ext>
                </a:extLst>
              </p:cNvPr>
              <p:cNvGrpSpPr/>
              <p:nvPr userDrawn="1"/>
            </p:nvGrpSpPr>
            <p:grpSpPr>
              <a:xfrm flipH="1">
                <a:off x="-2613177" y="1836300"/>
                <a:ext cx="313472" cy="324076"/>
                <a:chOff x="-2613177" y="1836300"/>
                <a:chExt cx="313472" cy="324076"/>
              </a:xfrm>
            </p:grpSpPr>
            <p:sp>
              <p:nvSpPr>
                <p:cNvPr id="52" name="Afgeronde rechthoek 69">
                  <a:extLst>
                    <a:ext uri="{FF2B5EF4-FFF2-40B4-BE49-F238E27FC236}">
                      <a16:creationId xmlns:a16="http://schemas.microsoft.com/office/drawing/2014/main" id="{CE6C12B9-BA0A-4BE9-9402-CB0B729009F0}"/>
                    </a:ext>
                  </a:extLst>
                </p:cNvPr>
                <p:cNvSpPr/>
                <p:nvPr userDrawn="1"/>
              </p:nvSpPr>
              <p:spPr>
                <a:xfrm>
                  <a:off x="-2613177" y="1836300"/>
                  <a:ext cx="313472" cy="324076"/>
                </a:xfrm>
                <a:prstGeom prst="roundRect">
                  <a:avLst>
                    <a:gd name="adj" fmla="val 10944"/>
                  </a:avLst>
                </a:prstGeom>
                <a:solidFill>
                  <a:srgbClr val="FFFFFF"/>
                </a:solidFill>
                <a:ln w="12700" cap="flat" cmpd="sng" algn="ctr">
                  <a:solidFill>
                    <a:schemeClr val="accent1"/>
                  </a:solid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3" name="Rechthoek 52">
                  <a:extLst>
                    <a:ext uri="{FF2B5EF4-FFF2-40B4-BE49-F238E27FC236}">
                      <a16:creationId xmlns:a16="http://schemas.microsoft.com/office/drawing/2014/main" id="{E8627683-480E-4DCD-B437-D62F863E370C}"/>
                    </a:ext>
                  </a:extLst>
                </p:cNvPr>
                <p:cNvSpPr/>
                <p:nvPr userDrawn="1"/>
              </p:nvSpPr>
              <p:spPr>
                <a:xfrm>
                  <a:off x="-2533793" y="191746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4" name="Rechthoek 53">
                  <a:extLst>
                    <a:ext uri="{FF2B5EF4-FFF2-40B4-BE49-F238E27FC236}">
                      <a16:creationId xmlns:a16="http://schemas.microsoft.com/office/drawing/2014/main" id="{83A02108-40FE-451A-9946-9E7E9F8D910A}"/>
                    </a:ext>
                  </a:extLst>
                </p:cNvPr>
                <p:cNvSpPr/>
                <p:nvPr userDrawn="1"/>
              </p:nvSpPr>
              <p:spPr>
                <a:xfrm>
                  <a:off x="-2533793" y="2029642"/>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5" name="Rechthoek 54">
                  <a:extLst>
                    <a:ext uri="{FF2B5EF4-FFF2-40B4-BE49-F238E27FC236}">
                      <a16:creationId xmlns:a16="http://schemas.microsoft.com/office/drawing/2014/main" id="{0F97ACD7-FF58-462A-A18D-8CB820714E83}"/>
                    </a:ext>
                  </a:extLst>
                </p:cNvPr>
                <p:cNvSpPr/>
                <p:nvPr userDrawn="1"/>
              </p:nvSpPr>
              <p:spPr>
                <a:xfrm>
                  <a:off x="-2533793" y="2060401"/>
                  <a:ext cx="49894"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6" name="Rechthoek 55">
                  <a:extLst>
                    <a:ext uri="{FF2B5EF4-FFF2-40B4-BE49-F238E27FC236}">
                      <a16:creationId xmlns:a16="http://schemas.microsoft.com/office/drawing/2014/main" id="{23069543-514E-4EF1-BC42-AD11510C46D3}"/>
                    </a:ext>
                  </a:extLst>
                </p:cNvPr>
                <p:cNvSpPr/>
                <p:nvPr userDrawn="1"/>
              </p:nvSpPr>
              <p:spPr>
                <a:xfrm>
                  <a:off x="-2463566" y="191746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7" name="Rechthoek 56">
                  <a:extLst>
                    <a:ext uri="{FF2B5EF4-FFF2-40B4-BE49-F238E27FC236}">
                      <a16:creationId xmlns:a16="http://schemas.microsoft.com/office/drawing/2014/main" id="{E9A56322-F955-4AD0-B19B-2C5ADBA2A8AF}"/>
                    </a:ext>
                  </a:extLst>
                </p:cNvPr>
                <p:cNvSpPr/>
                <p:nvPr userDrawn="1"/>
              </p:nvSpPr>
              <p:spPr>
                <a:xfrm>
                  <a:off x="-2463566" y="2029642"/>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8" name="Rechthoek 57">
                  <a:extLst>
                    <a:ext uri="{FF2B5EF4-FFF2-40B4-BE49-F238E27FC236}">
                      <a16:creationId xmlns:a16="http://schemas.microsoft.com/office/drawing/2014/main" id="{CB9573F0-78E3-4C71-A284-61575F9B5D10}"/>
                    </a:ext>
                  </a:extLst>
                </p:cNvPr>
                <p:cNvSpPr/>
                <p:nvPr userDrawn="1"/>
              </p:nvSpPr>
              <p:spPr>
                <a:xfrm>
                  <a:off x="-2463566" y="2060401"/>
                  <a:ext cx="19386"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59" name="Rechthoek 58">
                  <a:extLst>
                    <a:ext uri="{FF2B5EF4-FFF2-40B4-BE49-F238E27FC236}">
                      <a16:creationId xmlns:a16="http://schemas.microsoft.com/office/drawing/2014/main" id="{FEC176D3-20FA-4265-845B-EED2A7C42639}"/>
                    </a:ext>
                  </a:extLst>
                </p:cNvPr>
                <p:cNvSpPr/>
                <p:nvPr userDrawn="1"/>
              </p:nvSpPr>
              <p:spPr>
                <a:xfrm>
                  <a:off x="-2463566" y="1954083"/>
                  <a:ext cx="11078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0" name="Rechthoek 59">
                  <a:extLst>
                    <a:ext uri="{FF2B5EF4-FFF2-40B4-BE49-F238E27FC236}">
                      <a16:creationId xmlns:a16="http://schemas.microsoft.com/office/drawing/2014/main" id="{6B844804-5E70-4D17-92F3-2A5BA0C01C4B}"/>
                    </a:ext>
                  </a:extLst>
                </p:cNvPr>
                <p:cNvSpPr/>
                <p:nvPr userDrawn="1"/>
              </p:nvSpPr>
              <p:spPr>
                <a:xfrm>
                  <a:off x="-2463566" y="1992762"/>
                  <a:ext cx="66123" cy="22844"/>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1" name="Rechthoek 60">
                  <a:extLst>
                    <a:ext uri="{FF2B5EF4-FFF2-40B4-BE49-F238E27FC236}">
                      <a16:creationId xmlns:a16="http://schemas.microsoft.com/office/drawing/2014/main" id="{2099068F-19E9-42DB-AB54-7D37570D71F3}"/>
                    </a:ext>
                  </a:extLst>
                </p:cNvPr>
                <p:cNvSpPr/>
                <p:nvPr userDrawn="1"/>
              </p:nvSpPr>
              <p:spPr>
                <a:xfrm>
                  <a:off x="-2463566" y="1891509"/>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2" name="Rechthoek 61">
                  <a:extLst>
                    <a:ext uri="{FF2B5EF4-FFF2-40B4-BE49-F238E27FC236}">
                      <a16:creationId xmlns:a16="http://schemas.microsoft.com/office/drawing/2014/main" id="{A1523176-5A66-4C4C-ABB3-A250A92DD79E}"/>
                    </a:ext>
                  </a:extLst>
                </p:cNvPr>
                <p:cNvSpPr/>
                <p:nvPr userDrawn="1"/>
              </p:nvSpPr>
              <p:spPr>
                <a:xfrm>
                  <a:off x="-2463566" y="2088004"/>
                  <a:ext cx="9693" cy="17163"/>
                </a:xfrm>
                <a:prstGeom prst="rect">
                  <a:avLst/>
                </a:prstGeom>
                <a:solidFill>
                  <a:srgbClr val="000000"/>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sp>
              <p:nvSpPr>
                <p:cNvPr id="63" name="Vrije vorm 81">
                  <a:extLst>
                    <a:ext uri="{FF2B5EF4-FFF2-40B4-BE49-F238E27FC236}">
                      <a16:creationId xmlns:a16="http://schemas.microsoft.com/office/drawing/2014/main" id="{5760FC93-191F-4A35-A745-8A737B474941}"/>
                    </a:ext>
                  </a:extLst>
                </p:cNvPr>
                <p:cNvSpPr/>
                <p:nvPr userDrawn="1"/>
              </p:nvSpPr>
              <p:spPr>
                <a:xfrm>
                  <a:off x="-2560099" y="1948355"/>
                  <a:ext cx="83088" cy="66075"/>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rgbClr val="003C75"/>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600" b="0" i="0" u="none" strike="noStrike" kern="0" cap="none" spc="0" normalizeH="0" baseline="0" noProof="0">
                    <a:ln>
                      <a:noFill/>
                    </a:ln>
                    <a:solidFill>
                      <a:srgbClr val="BAC1D6"/>
                    </a:solidFill>
                    <a:effectLst/>
                    <a:uLnTx/>
                    <a:uFillTx/>
                    <a:latin typeface="Calibri" panose="020F0502020204030204" pitchFamily="34" charset="0"/>
                    <a:cs typeface="Segoe UI Light" panose="020B0502040204020203" pitchFamily="34" charset="0"/>
                  </a:endParaRPr>
                </a:p>
              </p:txBody>
            </p:sp>
          </p:grpSp>
        </p:grpSp>
        <p:sp>
          <p:nvSpPr>
            <p:cNvPr id="15" name="Tijdelijke aanduiding voor tekst 2">
              <a:extLst>
                <a:ext uri="{FF2B5EF4-FFF2-40B4-BE49-F238E27FC236}">
                  <a16:creationId xmlns:a16="http://schemas.microsoft.com/office/drawing/2014/main" id="{0858BE29-B431-464D-A10D-E96B77B52B1B}"/>
                </a:ext>
              </a:extLst>
            </p:cNvPr>
            <p:cNvSpPr txBox="1">
              <a:spLocks/>
            </p:cNvSpPr>
            <p:nvPr userDrawn="1"/>
          </p:nvSpPr>
          <p:spPr>
            <a:xfrm>
              <a:off x="-3549710" y="3994097"/>
              <a:ext cx="3220781"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2000" marR="0" lvl="3"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pPr>
              <a:r>
                <a:rPr lang="nl-BE" sz="1400" kern="1200" spc="0" baseline="0">
                  <a:solidFill>
                    <a:schemeClr val="tx1"/>
                  </a:solidFill>
                  <a:latin typeface="FlandersArtSans-Regular" panose="00000500000000000000" pitchFamily="2" charset="0"/>
                  <a:ea typeface="+mn-ea"/>
                  <a:cs typeface="+mn-cs"/>
                </a:rPr>
                <a:t>Vierde niveau (16pt)</a:t>
              </a:r>
            </a:p>
          </p:txBody>
        </p:sp>
        <p:sp>
          <p:nvSpPr>
            <p:cNvPr id="16" name="Tijdelijke aanduiding voor tekst 2">
              <a:extLst>
                <a:ext uri="{FF2B5EF4-FFF2-40B4-BE49-F238E27FC236}">
                  <a16:creationId xmlns:a16="http://schemas.microsoft.com/office/drawing/2014/main" id="{73FA00AF-1164-43D3-B9CA-F11B23DB03EA}"/>
                </a:ext>
              </a:extLst>
            </p:cNvPr>
            <p:cNvSpPr txBox="1">
              <a:spLocks/>
            </p:cNvSpPr>
            <p:nvPr userDrawn="1"/>
          </p:nvSpPr>
          <p:spPr>
            <a:xfrm>
              <a:off x="-3549710" y="4411437"/>
              <a:ext cx="3385297" cy="303838"/>
            </a:xfrm>
            <a:prstGeom prst="rect">
              <a:avLst/>
            </a:prstGeom>
          </p:spPr>
          <p:txBody>
            <a:bodyPr vert="horz" lIns="0" tIns="0" rIns="0" bIns="0" rtlCol="0" anchor="t" anchorCtr="0">
              <a:noAutofit/>
            </a:bodyPr>
            <a:lstStyle>
              <a:lvl1pPr marL="72000" indent="-216000" algn="l" defTabSz="540000" rtl="0" eaLnBrk="1" latinLnBrk="0" hangingPunct="1">
                <a:lnSpc>
                  <a:spcPct val="100000"/>
                </a:lnSpc>
                <a:spcBef>
                  <a:spcPts val="600"/>
                </a:spcBef>
                <a:buSzPct val="50000"/>
                <a:buFont typeface="Wingdings 2" panose="05020102010507070707" pitchFamily="18" charset="2"/>
                <a:buChar char="¤"/>
                <a:defRPr sz="2800" kern="1200">
                  <a:solidFill>
                    <a:schemeClr val="tx1"/>
                  </a:solidFill>
                  <a:latin typeface="+mn-lt"/>
                  <a:ea typeface="+mn-ea"/>
                  <a:cs typeface="+mn-cs"/>
                </a:defRPr>
              </a:lvl1pPr>
              <a:lvl2pPr marL="538163" indent="-216000" algn="l" defTabSz="914400" rtl="0" eaLnBrk="1" latinLnBrk="0" hangingPunct="1">
                <a:lnSpc>
                  <a:spcPct val="100000"/>
                </a:lnSpc>
                <a:spcBef>
                  <a:spcPts val="600"/>
                </a:spcBef>
                <a:buClr>
                  <a:schemeClr val="accent2"/>
                </a:buClr>
                <a:buSzPct val="50000"/>
                <a:buFont typeface="Wingdings 2" panose="05020102010507070707" pitchFamily="18" charset="2"/>
                <a:buChar char="¼"/>
                <a:defRPr sz="2400" kern="1200">
                  <a:solidFill>
                    <a:schemeClr val="tx1"/>
                  </a:solidFill>
                  <a:latin typeface="+mn-lt"/>
                  <a:ea typeface="+mn-ea"/>
                  <a:cs typeface="+mn-cs"/>
                </a:defRPr>
              </a:lvl2pPr>
              <a:lvl3pPr marL="900000" indent="-216000" algn="l" defTabSz="914400" rtl="0" eaLnBrk="1" latinLnBrk="0" hangingPunct="1">
                <a:lnSpc>
                  <a:spcPct val="100000"/>
                </a:lnSpc>
                <a:spcBef>
                  <a:spcPts val="600"/>
                </a:spcBef>
                <a:buClr>
                  <a:schemeClr val="accent3"/>
                </a:buClr>
                <a:buSzPct val="50000"/>
                <a:buFont typeface="Wingdings 2" panose="05020102010507070707" pitchFamily="18" charset="2"/>
                <a:buChar char=""/>
                <a:defRPr sz="2000" kern="1200">
                  <a:solidFill>
                    <a:schemeClr val="tx1"/>
                  </a:solidFill>
                  <a:latin typeface="+mn-lt"/>
                  <a:ea typeface="+mn-ea"/>
                  <a:cs typeface="+mn-cs"/>
                </a:defRPr>
              </a:lvl3pPr>
              <a:lvl4pPr marL="1260000" indent="-216000" algn="l" defTabSz="914400" rtl="0" eaLnBrk="1" latinLnBrk="0" hangingPunct="1">
                <a:lnSpc>
                  <a:spcPct val="100000"/>
                </a:lnSpc>
                <a:spcBef>
                  <a:spcPts val="600"/>
                </a:spcBef>
                <a:buClr>
                  <a:schemeClr val="tx1"/>
                </a:buClr>
                <a:buSzPct val="50000"/>
                <a:buFont typeface="Wingdings 3" panose="05040102010807070707" pitchFamily="18" charset="2"/>
                <a:buChar char="{"/>
                <a:defRPr sz="1800" kern="1200">
                  <a:solidFill>
                    <a:schemeClr val="tx1"/>
                  </a:solidFill>
                  <a:latin typeface="+mn-lt"/>
                  <a:ea typeface="+mn-ea"/>
                  <a:cs typeface="+mn-cs"/>
                </a:defRPr>
              </a:lvl4pPr>
              <a:lvl5pPr marL="1620000" indent="-216000" algn="l" defTabSz="914400" rtl="0" eaLnBrk="1" latinLnBrk="0" hangingPunct="1">
                <a:lnSpc>
                  <a:spcPct val="100000"/>
                </a:lnSpc>
                <a:spcBef>
                  <a:spcPts val="600"/>
                </a:spcBef>
                <a:buClr>
                  <a:schemeClr val="accent4"/>
                </a:buClr>
                <a:buSzPct val="50000"/>
                <a:buFont typeface="Wingdings 2" panose="05020102010507070707" pitchFamily="18" charset="2"/>
                <a:buChar char="¼"/>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0" marR="0" lvl="4"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pPr>
              <a:r>
                <a:rPr lang="nl-BE" sz="1200" kern="1200" spc="0" baseline="0">
                  <a:solidFill>
                    <a:schemeClr val="tx1"/>
                  </a:solidFill>
                  <a:latin typeface="FlandersArtSans-Regular" panose="00000500000000000000" pitchFamily="2" charset="0"/>
                  <a:ea typeface="+mn-ea"/>
                  <a:cs typeface="+mn-cs"/>
                </a:rPr>
                <a:t>Vijfde niveau (14pt)</a:t>
              </a:r>
            </a:p>
          </p:txBody>
        </p:sp>
      </p:grpSp>
      <p:grpSp>
        <p:nvGrpSpPr>
          <p:cNvPr id="4" name="Groep 3">
            <a:extLst>
              <a:ext uri="{FF2B5EF4-FFF2-40B4-BE49-F238E27FC236}">
                <a16:creationId xmlns:a16="http://schemas.microsoft.com/office/drawing/2014/main" id="{780062C3-D6F3-434B-B9E6-A155BDC2EB80}"/>
              </a:ext>
            </a:extLst>
          </p:cNvPr>
          <p:cNvGrpSpPr/>
          <p:nvPr userDrawn="1"/>
        </p:nvGrpSpPr>
        <p:grpSpPr>
          <a:xfrm>
            <a:off x="-3553318" y="330222"/>
            <a:ext cx="3385296" cy="4365191"/>
            <a:chOff x="-3553318" y="1861361"/>
            <a:chExt cx="3385296" cy="4365191"/>
          </a:xfrm>
        </p:grpSpPr>
        <p:sp>
          <p:nvSpPr>
            <p:cNvPr id="107" name="Rechthoek 106">
              <a:extLst>
                <a:ext uri="{FF2B5EF4-FFF2-40B4-BE49-F238E27FC236}">
                  <a16:creationId xmlns:a16="http://schemas.microsoft.com/office/drawing/2014/main" id="{CDB157C7-8A8E-4DFF-9DFB-ED8B632A04B7}"/>
                </a:ext>
              </a:extLst>
            </p:cNvPr>
            <p:cNvSpPr/>
            <p:nvPr userDrawn="1"/>
          </p:nvSpPr>
          <p:spPr>
            <a:xfrm>
              <a:off x="-3553318" y="1861361"/>
              <a:ext cx="2868384" cy="387386"/>
            </a:xfrm>
            <a:prstGeom prst="rect">
              <a:avLst/>
            </a:prstGeom>
            <a:noFill/>
            <a:ln w="25400" cap="flat" cmpd="sng" algn="ctr">
              <a:noFill/>
              <a:prstDash val="solid"/>
            </a:ln>
            <a:effectLst/>
          </p:spPr>
          <p:txBody>
            <a:bodyPr lIns="180000" rIns="180000" rtlCol="0" anchor="t"/>
            <a:lstStyle/>
            <a:p>
              <a:pPr marL="0" marR="0" lvl="0" indent="0" algn="l" defTabSz="914377" rtl="0" eaLnBrk="1" fontAlgn="auto" latinLnBrk="0" hangingPunct="1">
                <a:lnSpc>
                  <a:spcPct val="80000"/>
                </a:lnSpc>
                <a:spcBef>
                  <a:spcPts val="0"/>
                </a:spcBef>
                <a:spcAft>
                  <a:spcPts val="0"/>
                </a:spcAft>
                <a:buClrTx/>
                <a:buSzTx/>
                <a:buFontTx/>
                <a:buNone/>
                <a:tabLst/>
                <a:defRPr/>
              </a:pPr>
              <a:r>
                <a:rPr lang="en-US" sz="1400" b="0" i="0" u="none" kern="1200" noProof="0" err="1">
                  <a:solidFill>
                    <a:schemeClr val="tx1"/>
                  </a:solidFill>
                  <a:latin typeface="+mn-lt"/>
                  <a:ea typeface="+mn-ea"/>
                  <a:cs typeface="+mn-cs"/>
                </a:rPr>
                <a:t>Iconen</a:t>
              </a:r>
              <a:endParaRPr lang="nl-NL" sz="1400" b="0" i="0" u="none" kern="1200" noProof="0">
                <a:solidFill>
                  <a:schemeClr val="tx1"/>
                </a:solidFill>
                <a:latin typeface="+mn-lt"/>
                <a:ea typeface="+mn-ea"/>
                <a:cs typeface="+mn-cs"/>
              </a:endParaRPr>
            </a:p>
          </p:txBody>
        </p:sp>
        <p:cxnSp>
          <p:nvCxnSpPr>
            <p:cNvPr id="108" name="Rechte verbindingslijn 107">
              <a:extLst>
                <a:ext uri="{FF2B5EF4-FFF2-40B4-BE49-F238E27FC236}">
                  <a16:creationId xmlns:a16="http://schemas.microsoft.com/office/drawing/2014/main" id="{2848971D-01AB-40B5-94AA-F126FA25C9E7}"/>
                </a:ext>
              </a:extLst>
            </p:cNvPr>
            <p:cNvCxnSpPr>
              <a:cxnSpLocks/>
            </p:cNvCxnSpPr>
            <p:nvPr userDrawn="1"/>
          </p:nvCxnSpPr>
          <p:spPr>
            <a:xfrm>
              <a:off x="-3379982" y="2119801"/>
              <a:ext cx="3211960" cy="0"/>
            </a:xfrm>
            <a:prstGeom prst="line">
              <a:avLst/>
            </a:prstGeom>
            <a:noFill/>
            <a:ln w="9525" cap="flat" cmpd="sng" algn="ctr">
              <a:solidFill>
                <a:schemeClr val="accent1"/>
              </a:solidFill>
              <a:prstDash val="solid"/>
            </a:ln>
            <a:effectLst/>
          </p:spPr>
        </p:cxnSp>
        <p:sp>
          <p:nvSpPr>
            <p:cNvPr id="109" name="Tekstvak 108">
              <a:extLst>
                <a:ext uri="{FF2B5EF4-FFF2-40B4-BE49-F238E27FC236}">
                  <a16:creationId xmlns:a16="http://schemas.microsoft.com/office/drawing/2014/main" id="{B2925D3C-3ED1-4C6F-9C82-CC6CCBDF0E23}"/>
                </a:ext>
              </a:extLst>
            </p:cNvPr>
            <p:cNvSpPr txBox="1"/>
            <p:nvPr userDrawn="1"/>
          </p:nvSpPr>
          <p:spPr>
            <a:xfrm>
              <a:off x="-3379986" y="2189940"/>
              <a:ext cx="3211964" cy="403661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iconen in te voegen, kopieer je ze van de laatste slide, selecteer je het vakje waar het moet komen en druk je CTRL+V.</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Kleuren aanpassen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lint bovenaan &gt; vormopvulling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OF </a:t>
              </a:r>
              <a:r>
                <a:rPr kumimoji="0" lang="nl-BE" sz="1100" b="0" i="0" u="none" strike="noStrike" kern="0" cap="none" spc="0" normalizeH="0" baseline="0">
                  <a:ln>
                    <a:noFill/>
                  </a:ln>
                  <a:solidFill>
                    <a:schemeClr val="tx1"/>
                  </a:solidFill>
                  <a:effectLst/>
                  <a:uLnTx/>
                  <a:uFillTx/>
                  <a:latin typeface="Calibri" panose="020F0502020204030204" pitchFamily="34" charset="0"/>
                  <a:ea typeface="+mn-ea"/>
                  <a:cs typeface="Segoe UI Light" panose="020B0502040204020203" pitchFamily="34" charset="0"/>
                </a:rPr>
                <a:t>Icoon selecteren &gt; rechtermuisknop &gt; vormopvulling</a:t>
              </a: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icon &gt; lint bovenaan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OR </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Select icon &gt; rechtermuisknop &gt;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shape</a:t>
              </a:r>
              <a:r>
                <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a:t>
              </a:r>
              <a:r>
                <a:rPr kumimoji="0" lang="nl-BE" sz="1100" b="0" i="0" u="none" strike="noStrike" kern="0" cap="none" spc="0" normalizeH="0" baseline="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endParaRPr kumimoji="0" lang="nl-BE" sz="1100" b="0" i="0" u="none" strike="noStrike" kern="0" cap="none" spc="0" normalizeH="0" baseline="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BE"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kader wordt automatisch volledig opgevuld met het icoon. Om het icoon volledig weer te geven doe je: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Icoon selecteren &gt; afbeeldingsopmaak &gt; bijsnijden &gt; pijltje naar beneden &gt;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Het icoon zal nu volledig zichtbaar zijn in het kader.</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endParaRPr>
            </a:p>
          </p:txBody>
        </p:sp>
      </p:grpSp>
      <p:grpSp>
        <p:nvGrpSpPr>
          <p:cNvPr id="3" name="Groep 2">
            <a:extLst>
              <a:ext uri="{FF2B5EF4-FFF2-40B4-BE49-F238E27FC236}">
                <a16:creationId xmlns:a16="http://schemas.microsoft.com/office/drawing/2014/main" id="{C0CF151B-60E8-4567-9C34-0CC9E751BB86}"/>
              </a:ext>
            </a:extLst>
          </p:cNvPr>
          <p:cNvGrpSpPr/>
          <p:nvPr userDrawn="1"/>
        </p:nvGrpSpPr>
        <p:grpSpPr>
          <a:xfrm>
            <a:off x="-7105998" y="3972162"/>
            <a:ext cx="3523487" cy="3209847"/>
            <a:chOff x="-7285957" y="3972162"/>
            <a:chExt cx="3523487" cy="3209847"/>
          </a:xfrm>
        </p:grpSpPr>
        <p:sp>
          <p:nvSpPr>
            <p:cNvPr id="74" name="Rechthoek 73">
              <a:extLst>
                <a:ext uri="{FF2B5EF4-FFF2-40B4-BE49-F238E27FC236}">
                  <a16:creationId xmlns:a16="http://schemas.microsoft.com/office/drawing/2014/main" id="{D1C0EEE0-D6F6-45F0-B672-B16313F13FFC}"/>
                </a:ext>
              </a:extLst>
            </p:cNvPr>
            <p:cNvSpPr/>
            <p:nvPr userDrawn="1"/>
          </p:nvSpPr>
          <p:spPr>
            <a:xfrm>
              <a:off x="-7285957" y="3972162"/>
              <a:ext cx="3203717" cy="387386"/>
            </a:xfrm>
            <a:prstGeom prst="rect">
              <a:avLst/>
            </a:prstGeom>
            <a:noFill/>
            <a:ln w="25400" cap="flat" cmpd="sng" algn="ctr">
              <a:noFill/>
              <a:prstDash val="solid"/>
            </a:ln>
            <a:effectLst/>
          </p:spPr>
          <p:txBody>
            <a:bodyPr lIns="180000" rIns="180000" rtlCol="0" anchor="t"/>
            <a:lstStyle/>
            <a:p>
              <a:pPr marL="0" marR="0" lvl="0" indent="0" defTabSz="914377" eaLnBrk="1" fontAlgn="auto" latinLnBrk="0" hangingPunct="1">
                <a:lnSpc>
                  <a:spcPct val="80000"/>
                </a:lnSpc>
                <a:spcBef>
                  <a:spcPts val="0"/>
                </a:spcBef>
                <a:spcAft>
                  <a:spcPts val="0"/>
                </a:spcAft>
                <a:buClrTx/>
                <a:buSzTx/>
                <a:buFontTx/>
                <a:buNone/>
                <a:tabLst/>
                <a:defRPr/>
              </a:pPr>
              <a:r>
                <a:rPr lang="en-US" sz="1400" b="0" i="0" u="none" kern="1200" noProof="0">
                  <a:solidFill>
                    <a:schemeClr val="tx1"/>
                  </a:solidFill>
                  <a:latin typeface="+mn-lt"/>
                  <a:ea typeface="+mn-ea"/>
                  <a:cs typeface="+mn-cs"/>
                </a:rPr>
                <a:t>Voeg </a:t>
              </a:r>
              <a:r>
                <a:rPr lang="en-US" sz="1400" b="0" i="0" u="none" kern="1200" noProof="0" err="1">
                  <a:solidFill>
                    <a:schemeClr val="tx1"/>
                  </a:solidFill>
                  <a:latin typeface="+mn-lt"/>
                  <a:ea typeface="+mn-ea"/>
                  <a:cs typeface="+mn-cs"/>
                </a:rPr>
                <a:t>een</a:t>
              </a:r>
              <a:r>
                <a:rPr lang="en-US" sz="1400" b="0" i="0" u="none" kern="1200" noProof="0">
                  <a:solidFill>
                    <a:schemeClr val="tx1"/>
                  </a:solidFill>
                  <a:latin typeface="+mn-lt"/>
                  <a:ea typeface="+mn-ea"/>
                  <a:cs typeface="+mn-cs"/>
                </a:rPr>
                <a:t> </a:t>
              </a:r>
              <a:r>
                <a:rPr lang="en-US" sz="1400" b="0" i="0" u="none" kern="1200" noProof="0" err="1">
                  <a:solidFill>
                    <a:schemeClr val="tx1"/>
                  </a:solidFill>
                  <a:latin typeface="+mn-lt"/>
                  <a:ea typeface="+mn-ea"/>
                  <a:cs typeface="+mn-cs"/>
                </a:rPr>
                <a:t>afbeelding</a:t>
              </a:r>
              <a:r>
                <a:rPr lang="en-US" sz="1400" b="0" i="0" u="none" kern="1200" noProof="0">
                  <a:solidFill>
                    <a:schemeClr val="tx1"/>
                  </a:solidFill>
                  <a:latin typeface="+mn-lt"/>
                  <a:ea typeface="+mn-ea"/>
                  <a:cs typeface="+mn-cs"/>
                </a:rPr>
                <a:t> of film toe</a:t>
              </a:r>
              <a:endParaRPr lang="nl-NL" sz="1400" b="0" i="0" u="none" kern="1200" noProof="0">
                <a:solidFill>
                  <a:schemeClr val="tx1"/>
                </a:solidFill>
                <a:latin typeface="+mn-lt"/>
                <a:ea typeface="+mn-ea"/>
                <a:cs typeface="+mn-cs"/>
              </a:endParaRPr>
            </a:p>
          </p:txBody>
        </p:sp>
        <p:cxnSp>
          <p:nvCxnSpPr>
            <p:cNvPr id="75" name="Rechte verbindingslijn 74">
              <a:extLst>
                <a:ext uri="{FF2B5EF4-FFF2-40B4-BE49-F238E27FC236}">
                  <a16:creationId xmlns:a16="http://schemas.microsoft.com/office/drawing/2014/main" id="{7500662F-ADAA-4516-93A0-8903A68CE300}"/>
                </a:ext>
              </a:extLst>
            </p:cNvPr>
            <p:cNvCxnSpPr>
              <a:cxnSpLocks/>
            </p:cNvCxnSpPr>
            <p:nvPr userDrawn="1"/>
          </p:nvCxnSpPr>
          <p:spPr>
            <a:xfrm>
              <a:off x="-7112621" y="4251573"/>
              <a:ext cx="3350151" cy="0"/>
            </a:xfrm>
            <a:prstGeom prst="line">
              <a:avLst/>
            </a:prstGeom>
            <a:noFill/>
            <a:ln w="9525" cap="flat" cmpd="sng" algn="ctr">
              <a:solidFill>
                <a:schemeClr val="accent1"/>
              </a:solidFill>
              <a:prstDash val="solid"/>
            </a:ln>
            <a:effectLst/>
          </p:spPr>
        </p:cxnSp>
        <p:sp>
          <p:nvSpPr>
            <p:cNvPr id="76" name="Tekstvak 75">
              <a:extLst>
                <a:ext uri="{FF2B5EF4-FFF2-40B4-BE49-F238E27FC236}">
                  <a16:creationId xmlns:a16="http://schemas.microsoft.com/office/drawing/2014/main" id="{C5CCD8E4-C052-4A24-8D95-82E4E2B50856}"/>
                </a:ext>
              </a:extLst>
            </p:cNvPr>
            <p:cNvSpPr txBox="1"/>
            <p:nvPr userDrawn="1"/>
          </p:nvSpPr>
          <p:spPr>
            <a:xfrm>
              <a:off x="-7112624" y="4352053"/>
              <a:ext cx="20584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Afbeeldingen kunnen toegevoegd worden via deze knoppen:</a:t>
              </a:r>
            </a:p>
          </p:txBody>
        </p:sp>
        <p:sp>
          <p:nvSpPr>
            <p:cNvPr id="83" name="Tekstvak 82">
              <a:extLst>
                <a:ext uri="{FF2B5EF4-FFF2-40B4-BE49-F238E27FC236}">
                  <a16:creationId xmlns:a16="http://schemas.microsoft.com/office/drawing/2014/main" id="{61DA64ED-050C-4BBF-BBDB-140689ED846C}"/>
                </a:ext>
              </a:extLst>
            </p:cNvPr>
            <p:cNvSpPr txBox="1"/>
            <p:nvPr userDrawn="1"/>
          </p:nvSpPr>
          <p:spPr>
            <a:xfrm>
              <a:off x="-7112624" y="4785647"/>
              <a:ext cx="2994384"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afbeelding wordt automatisch geschaald naar het ingestelde kader</a:t>
              </a:r>
            </a:p>
          </p:txBody>
        </p:sp>
        <p:sp>
          <p:nvSpPr>
            <p:cNvPr id="84" name="Tekstvak 83">
              <a:extLst>
                <a:ext uri="{FF2B5EF4-FFF2-40B4-BE49-F238E27FC236}">
                  <a16:creationId xmlns:a16="http://schemas.microsoft.com/office/drawing/2014/main" id="{15B95321-3326-4261-9CFD-372C43D51F7C}"/>
                </a:ext>
              </a:extLst>
            </p:cNvPr>
            <p:cNvSpPr txBox="1"/>
            <p:nvPr userDrawn="1"/>
          </p:nvSpPr>
          <p:spPr>
            <a:xfrm>
              <a:off x="-7112624" y="5192618"/>
              <a:ext cx="3203716" cy="36226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Om een afbeelding te wijzigen, verwijder je best de huidige en begin je terug opnieuw</a:t>
              </a:r>
            </a:p>
          </p:txBody>
        </p:sp>
        <p:sp>
          <p:nvSpPr>
            <p:cNvPr id="103" name="Tekstvak 102">
              <a:extLst>
                <a:ext uri="{FF2B5EF4-FFF2-40B4-BE49-F238E27FC236}">
                  <a16:creationId xmlns:a16="http://schemas.microsoft.com/office/drawing/2014/main" id="{017C372E-9FB6-47E6-9E2A-0A8ADB3B025C}"/>
                </a:ext>
              </a:extLst>
            </p:cNvPr>
            <p:cNvSpPr txBox="1"/>
            <p:nvPr userDrawn="1"/>
          </p:nvSpPr>
          <p:spPr>
            <a:xfrm>
              <a:off x="-7112625" y="5637701"/>
              <a:ext cx="3030385" cy="1544308"/>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Je kan na het invoegen de foto nog verschuiven en/of  vergroten door de foto te: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selecteren &gt; afbeeldingsopmaak &gt; bijsnijden &gt; pijltje naar beneden &gt; opvullen of aanpassen.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ENG</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select &gt; image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layout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crop</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down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arrow</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&gt;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fill</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 or </a:t>
              </a:r>
              <a:r>
                <a:rPr kumimoji="0" lang="nl-NL" sz="1100" b="0" i="0" u="none" strike="noStrike" kern="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adjust</a:t>
              </a:r>
              <a:r>
                <a:rPr kumimoji="0" lang="nl-NL" sz="1100" b="0" i="0" u="none" strike="noStrike" kern="0" cap="none" spc="0" normalizeH="0" baseline="0" noProof="0">
                  <a:ln>
                    <a:noFill/>
                  </a:ln>
                  <a:solidFill>
                    <a:schemeClr val="tx1">
                      <a:lumMod val="50000"/>
                      <a:lumOff val="50000"/>
                    </a:schemeClr>
                  </a:solidFill>
                  <a:effectLst/>
                  <a:uLnTx/>
                  <a:uFillTx/>
                  <a:latin typeface="Calibri" panose="020F0502020204030204" pitchFamily="34" charset="0"/>
                  <a:ea typeface="+mn-ea"/>
                  <a:cs typeface="Segoe UI Light"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ea typeface="+mn-ea"/>
                  <a:cs typeface="Segoe UI Light" panose="020B0502040204020203" pitchFamily="34" charset="0"/>
                </a:rPr>
                <a:t>De foto gaat zich automatisch aanpassen naar de kader of je kan de foto zelf verkleinen en vergroten.</a:t>
              </a:r>
            </a:p>
          </p:txBody>
        </p:sp>
        <p:grpSp>
          <p:nvGrpSpPr>
            <p:cNvPr id="134" name="Groep 133">
              <a:extLst>
                <a:ext uri="{FF2B5EF4-FFF2-40B4-BE49-F238E27FC236}">
                  <a16:creationId xmlns:a16="http://schemas.microsoft.com/office/drawing/2014/main" id="{2F6DDBD3-89A6-42D7-AAA2-06176F238026}"/>
                </a:ext>
              </a:extLst>
            </p:cNvPr>
            <p:cNvGrpSpPr/>
            <p:nvPr userDrawn="1"/>
          </p:nvGrpSpPr>
          <p:grpSpPr>
            <a:xfrm>
              <a:off x="-5020889" y="4423058"/>
              <a:ext cx="250379" cy="249771"/>
              <a:chOff x="-706740" y="145633"/>
              <a:chExt cx="250379" cy="249771"/>
            </a:xfrm>
          </p:grpSpPr>
          <p:sp>
            <p:nvSpPr>
              <p:cNvPr id="135" name="Rechthoek 134">
                <a:extLst>
                  <a:ext uri="{FF2B5EF4-FFF2-40B4-BE49-F238E27FC236}">
                    <a16:creationId xmlns:a16="http://schemas.microsoft.com/office/drawing/2014/main" id="{31ECE75E-8C6F-475E-B760-CC968B456670}"/>
                  </a:ext>
                </a:extLst>
              </p:cNvPr>
              <p:cNvSpPr/>
              <p:nvPr userDrawn="1"/>
            </p:nvSpPr>
            <p:spPr>
              <a:xfrm rot="5400000">
                <a:off x="-695663" y="134556"/>
                <a:ext cx="216024" cy="238177"/>
              </a:xfrm>
              <a:prstGeom prst="rect">
                <a:avLst/>
              </a:prstGeom>
              <a:solidFill>
                <a:srgbClr val="FFFFFF"/>
              </a:solidFill>
              <a:ln w="15875" cap="sq" cmpd="sng" algn="ctr">
                <a:solidFill>
                  <a:srgbClr val="181716">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6" name="Gelijkbenige driehoek 128">
                <a:extLst>
                  <a:ext uri="{FF2B5EF4-FFF2-40B4-BE49-F238E27FC236}">
                    <a16:creationId xmlns:a16="http://schemas.microsoft.com/office/drawing/2014/main" id="{5A9D6E35-C130-4CF0-812A-51A97B539474}"/>
                  </a:ext>
                </a:extLst>
              </p:cNvPr>
              <p:cNvSpPr/>
              <p:nvPr userDrawn="1"/>
            </p:nvSpPr>
            <p:spPr>
              <a:xfrm>
                <a:off x="-691695" y="241573"/>
                <a:ext cx="131236" cy="108025"/>
              </a:xfrm>
              <a:custGeom>
                <a:avLst/>
                <a:gdLst>
                  <a:gd name="connsiteX0" fmla="*/ 0 w 165756"/>
                  <a:gd name="connsiteY0" fmla="*/ 108025 h 108025"/>
                  <a:gd name="connsiteX1" fmla="*/ 82878 w 165756"/>
                  <a:gd name="connsiteY1" fmla="*/ 0 h 108025"/>
                  <a:gd name="connsiteX2" fmla="*/ 165756 w 165756"/>
                  <a:gd name="connsiteY2" fmla="*/ 108025 h 108025"/>
                  <a:gd name="connsiteX3" fmla="*/ 0 w 165756"/>
                  <a:gd name="connsiteY3" fmla="*/ 108025 h 108025"/>
                  <a:gd name="connsiteX0" fmla="*/ 0 w 165756"/>
                  <a:gd name="connsiteY0" fmla="*/ 108025 h 108025"/>
                  <a:gd name="connsiteX1" fmla="*/ 82878 w 165756"/>
                  <a:gd name="connsiteY1" fmla="*/ 0 h 108025"/>
                  <a:gd name="connsiteX2" fmla="*/ 165756 w 165756"/>
                  <a:gd name="connsiteY2" fmla="*/ 108025 h 108025"/>
                  <a:gd name="connsiteX3" fmla="*/ 37140 w 165756"/>
                  <a:gd name="connsiteY3" fmla="*/ 106895 h 108025"/>
                  <a:gd name="connsiteX4" fmla="*/ 0 w 165756"/>
                  <a:gd name="connsiteY4" fmla="*/ 108025 h 108025"/>
                  <a:gd name="connsiteX0" fmla="*/ 0 w 165756"/>
                  <a:gd name="connsiteY0" fmla="*/ 108025 h 108025"/>
                  <a:gd name="connsiteX1" fmla="*/ 34520 w 165756"/>
                  <a:gd name="connsiteY1" fmla="*/ 62354 h 108025"/>
                  <a:gd name="connsiteX2" fmla="*/ 82878 w 165756"/>
                  <a:gd name="connsiteY2" fmla="*/ 0 h 108025"/>
                  <a:gd name="connsiteX3" fmla="*/ 165756 w 165756"/>
                  <a:gd name="connsiteY3" fmla="*/ 108025 h 108025"/>
                  <a:gd name="connsiteX4" fmla="*/ 37140 w 165756"/>
                  <a:gd name="connsiteY4" fmla="*/ 106895 h 108025"/>
                  <a:gd name="connsiteX5" fmla="*/ 0 w 165756"/>
                  <a:gd name="connsiteY5" fmla="*/ 108025 h 108025"/>
                  <a:gd name="connsiteX0" fmla="*/ 2620 w 131236"/>
                  <a:gd name="connsiteY0" fmla="*/ 106895 h 108025"/>
                  <a:gd name="connsiteX1" fmla="*/ 0 w 131236"/>
                  <a:gd name="connsiteY1" fmla="*/ 62354 h 108025"/>
                  <a:gd name="connsiteX2" fmla="*/ 48358 w 131236"/>
                  <a:gd name="connsiteY2" fmla="*/ 0 h 108025"/>
                  <a:gd name="connsiteX3" fmla="*/ 131236 w 131236"/>
                  <a:gd name="connsiteY3" fmla="*/ 108025 h 108025"/>
                  <a:gd name="connsiteX4" fmla="*/ 2620 w 131236"/>
                  <a:gd name="connsiteY4" fmla="*/ 106895 h 1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36" h="108025">
                    <a:moveTo>
                      <a:pt x="2620" y="106895"/>
                    </a:moveTo>
                    <a:lnTo>
                      <a:pt x="0" y="62354"/>
                    </a:lnTo>
                    <a:lnTo>
                      <a:pt x="48358" y="0"/>
                    </a:lnTo>
                    <a:lnTo>
                      <a:pt x="131236" y="108025"/>
                    </a:lnTo>
                    <a:lnTo>
                      <a:pt x="2620" y="106895"/>
                    </a:lnTo>
                    <a:close/>
                  </a:path>
                </a:pathLst>
              </a:custGeom>
              <a:solidFill>
                <a:srgbClr val="00639C">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7" name="Ovaal 136">
                <a:extLst>
                  <a:ext uri="{FF2B5EF4-FFF2-40B4-BE49-F238E27FC236}">
                    <a16:creationId xmlns:a16="http://schemas.microsoft.com/office/drawing/2014/main" id="{712EF44E-111C-44A4-87E1-647F1889176E}"/>
                  </a:ext>
                </a:extLst>
              </p:cNvPr>
              <p:cNvSpPr/>
              <p:nvPr userDrawn="1"/>
            </p:nvSpPr>
            <p:spPr>
              <a:xfrm>
                <a:off x="-550874" y="173162"/>
                <a:ext cx="54000" cy="54000"/>
              </a:xfrm>
              <a:prstGeom prst="ellipse">
                <a:avLst/>
              </a:prstGeom>
              <a:solidFill>
                <a:srgbClr val="FFC000"/>
              </a:solidFill>
              <a:ln w="15875" cap="sq"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38" name="Rechthoek 137">
                <a:extLst>
                  <a:ext uri="{FF2B5EF4-FFF2-40B4-BE49-F238E27FC236}">
                    <a16:creationId xmlns:a16="http://schemas.microsoft.com/office/drawing/2014/main" id="{4CB5AC76-581B-42A0-BCBB-BB2E5943AE81}"/>
                  </a:ext>
                </a:extLst>
              </p:cNvPr>
              <p:cNvSpPr/>
              <p:nvPr userDrawn="1"/>
            </p:nvSpPr>
            <p:spPr>
              <a:xfrm rot="5400000">
                <a:off x="-576961" y="253117"/>
                <a:ext cx="108000" cy="133200"/>
              </a:xfrm>
              <a:prstGeom prst="rect">
                <a:avLst/>
              </a:prstGeom>
              <a:solidFill>
                <a:srgbClr val="FFFFFF"/>
              </a:solidFill>
              <a:ln w="15875" cap="rnd" cmpd="sng" algn="ctr">
                <a:solidFill>
                  <a:srgbClr val="00639C"/>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cxnSp>
            <p:nvCxnSpPr>
              <p:cNvPr id="139" name="Rechte verbindingslijn 138">
                <a:extLst>
                  <a:ext uri="{FF2B5EF4-FFF2-40B4-BE49-F238E27FC236}">
                    <a16:creationId xmlns:a16="http://schemas.microsoft.com/office/drawing/2014/main" id="{FA487F4D-8A76-4BEA-AA24-FF7E7E9F1C1C}"/>
                  </a:ext>
                </a:extLst>
              </p:cNvPr>
              <p:cNvCxnSpPr/>
              <p:nvPr userDrawn="1"/>
            </p:nvCxnSpPr>
            <p:spPr>
              <a:xfrm>
                <a:off x="-540961" y="395404"/>
                <a:ext cx="36000" cy="0"/>
              </a:xfrm>
              <a:prstGeom prst="line">
                <a:avLst/>
              </a:prstGeom>
              <a:solidFill>
                <a:srgbClr val="FFFFFF"/>
              </a:solidFill>
              <a:ln w="15875" cap="rnd" cmpd="sng" algn="ctr">
                <a:solidFill>
                  <a:srgbClr val="00639C"/>
                </a:solidFill>
                <a:prstDash val="solid"/>
                <a:round/>
              </a:ln>
              <a:effectLst/>
            </p:spPr>
          </p:cxnSp>
        </p:grpSp>
        <p:grpSp>
          <p:nvGrpSpPr>
            <p:cNvPr id="140" name="Groep 139">
              <a:extLst>
                <a:ext uri="{FF2B5EF4-FFF2-40B4-BE49-F238E27FC236}">
                  <a16:creationId xmlns:a16="http://schemas.microsoft.com/office/drawing/2014/main" id="{A9FB933B-1A5C-4958-8099-AC8BBC1C8591}"/>
                </a:ext>
              </a:extLst>
            </p:cNvPr>
            <p:cNvGrpSpPr/>
            <p:nvPr userDrawn="1"/>
          </p:nvGrpSpPr>
          <p:grpSpPr>
            <a:xfrm>
              <a:off x="-4668802" y="4423057"/>
              <a:ext cx="252000" cy="216024"/>
              <a:chOff x="-932185" y="5325334"/>
              <a:chExt cx="252000" cy="216024"/>
            </a:xfrm>
          </p:grpSpPr>
          <p:sp>
            <p:nvSpPr>
              <p:cNvPr id="141" name="Rechthoek 140">
                <a:extLst>
                  <a:ext uri="{FF2B5EF4-FFF2-40B4-BE49-F238E27FC236}">
                    <a16:creationId xmlns:a16="http://schemas.microsoft.com/office/drawing/2014/main" id="{6B7EAF23-44DA-4C3A-9716-BAAF7236A104}"/>
                  </a:ext>
                </a:extLst>
              </p:cNvPr>
              <p:cNvSpPr/>
              <p:nvPr userDrawn="1"/>
            </p:nvSpPr>
            <p:spPr>
              <a:xfrm rot="5400000">
                <a:off x="-914197" y="5307346"/>
                <a:ext cx="216024" cy="252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142" name="Groep 141">
                <a:extLst>
                  <a:ext uri="{FF2B5EF4-FFF2-40B4-BE49-F238E27FC236}">
                    <a16:creationId xmlns:a16="http://schemas.microsoft.com/office/drawing/2014/main" id="{24231D42-D9E2-4E78-BF18-C2C9515FC885}"/>
                  </a:ext>
                </a:extLst>
              </p:cNvPr>
              <p:cNvGrpSpPr/>
              <p:nvPr userDrawn="1"/>
            </p:nvGrpSpPr>
            <p:grpSpPr>
              <a:xfrm>
                <a:off x="-925512" y="5325900"/>
                <a:ext cx="241658" cy="36000"/>
                <a:chOff x="-964435" y="5325900"/>
                <a:chExt cx="241658" cy="36000"/>
              </a:xfrm>
            </p:grpSpPr>
            <p:sp>
              <p:nvSpPr>
                <p:cNvPr id="151" name="Rechthoek 150">
                  <a:extLst>
                    <a:ext uri="{FF2B5EF4-FFF2-40B4-BE49-F238E27FC236}">
                      <a16:creationId xmlns:a16="http://schemas.microsoft.com/office/drawing/2014/main" id="{B560C6AB-6539-4E4B-91C5-BD776B45CCD6}"/>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2" name="Rechthoek 151">
                  <a:extLst>
                    <a:ext uri="{FF2B5EF4-FFF2-40B4-BE49-F238E27FC236}">
                      <a16:creationId xmlns:a16="http://schemas.microsoft.com/office/drawing/2014/main" id="{ACC1BB76-130E-4728-936A-CA402EF0F618}"/>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3" name="Rechthoek 152">
                  <a:extLst>
                    <a:ext uri="{FF2B5EF4-FFF2-40B4-BE49-F238E27FC236}">
                      <a16:creationId xmlns:a16="http://schemas.microsoft.com/office/drawing/2014/main" id="{A00DD470-4405-41E7-A2AC-9DE0B339C5A4}"/>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4" name="Rechthoek 153">
                  <a:extLst>
                    <a:ext uri="{FF2B5EF4-FFF2-40B4-BE49-F238E27FC236}">
                      <a16:creationId xmlns:a16="http://schemas.microsoft.com/office/drawing/2014/main" id="{A47E2CDF-E873-4E80-B8ED-208167A9C6E3}"/>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5" name="Rechthoek 154">
                  <a:extLst>
                    <a:ext uri="{FF2B5EF4-FFF2-40B4-BE49-F238E27FC236}">
                      <a16:creationId xmlns:a16="http://schemas.microsoft.com/office/drawing/2014/main" id="{3A012341-DA94-4695-A6A2-5767D30E06B6}"/>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6" name="Rechthoek 155">
                  <a:extLst>
                    <a:ext uri="{FF2B5EF4-FFF2-40B4-BE49-F238E27FC236}">
                      <a16:creationId xmlns:a16="http://schemas.microsoft.com/office/drawing/2014/main" id="{A5C64485-C688-4B18-82CA-6DF8B0A44134}"/>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7" name="Rechthoek 156">
                  <a:extLst>
                    <a:ext uri="{FF2B5EF4-FFF2-40B4-BE49-F238E27FC236}">
                      <a16:creationId xmlns:a16="http://schemas.microsoft.com/office/drawing/2014/main" id="{FB3C65F1-F460-41B5-B346-1EA07B67A214}"/>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143" name="Groep 142">
                <a:extLst>
                  <a:ext uri="{FF2B5EF4-FFF2-40B4-BE49-F238E27FC236}">
                    <a16:creationId xmlns:a16="http://schemas.microsoft.com/office/drawing/2014/main" id="{0D826628-B66C-4AE9-BDDE-34D7F7E22E18}"/>
                  </a:ext>
                </a:extLst>
              </p:cNvPr>
              <p:cNvGrpSpPr/>
              <p:nvPr userDrawn="1"/>
            </p:nvGrpSpPr>
            <p:grpSpPr>
              <a:xfrm>
                <a:off x="-925512" y="5502593"/>
                <a:ext cx="241658" cy="36000"/>
                <a:chOff x="-964435" y="5325900"/>
                <a:chExt cx="241658" cy="36000"/>
              </a:xfrm>
            </p:grpSpPr>
            <p:sp>
              <p:nvSpPr>
                <p:cNvPr id="144" name="Rechthoek 143">
                  <a:extLst>
                    <a:ext uri="{FF2B5EF4-FFF2-40B4-BE49-F238E27FC236}">
                      <a16:creationId xmlns:a16="http://schemas.microsoft.com/office/drawing/2014/main" id="{F8683518-34F5-432C-B0B6-C8735BD33E60}"/>
                    </a:ext>
                  </a:extLst>
                </p:cNvPr>
                <p:cNvSpPr/>
                <p:nvPr userDrawn="1"/>
              </p:nvSpPr>
              <p:spPr>
                <a:xfrm rot="5400000">
                  <a:off x="-964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5" name="Rechthoek 144">
                  <a:extLst>
                    <a:ext uri="{FF2B5EF4-FFF2-40B4-BE49-F238E27FC236}">
                      <a16:creationId xmlns:a16="http://schemas.microsoft.com/office/drawing/2014/main" id="{2A71C7FF-B0AC-4039-8140-AD90101E9324}"/>
                    </a:ext>
                  </a:extLst>
                </p:cNvPr>
                <p:cNvSpPr/>
                <p:nvPr userDrawn="1"/>
              </p:nvSpPr>
              <p:spPr>
                <a:xfrm rot="5400000">
                  <a:off x="-928435"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6" name="Rechthoek 145">
                  <a:extLst>
                    <a:ext uri="{FF2B5EF4-FFF2-40B4-BE49-F238E27FC236}">
                      <a16:creationId xmlns:a16="http://schemas.microsoft.com/office/drawing/2014/main" id="{6D827EAA-D8D1-4922-A6FA-AF4B800C2BF1}"/>
                    </a:ext>
                  </a:extLst>
                </p:cNvPr>
                <p:cNvSpPr/>
                <p:nvPr userDrawn="1"/>
              </p:nvSpPr>
              <p:spPr>
                <a:xfrm rot="5400000">
                  <a:off x="-894436"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7" name="Rechthoek 146">
                  <a:extLst>
                    <a:ext uri="{FF2B5EF4-FFF2-40B4-BE49-F238E27FC236}">
                      <a16:creationId xmlns:a16="http://schemas.microsoft.com/office/drawing/2014/main" id="{40918818-A67E-44C6-A05B-EBDDC0C4F54F}"/>
                    </a:ext>
                  </a:extLst>
                </p:cNvPr>
                <p:cNvSpPr/>
                <p:nvPr userDrawn="1"/>
              </p:nvSpPr>
              <p:spPr>
                <a:xfrm rot="5400000">
                  <a:off x="-86150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8" name="Rechthoek 147">
                  <a:extLst>
                    <a:ext uri="{FF2B5EF4-FFF2-40B4-BE49-F238E27FC236}">
                      <a16:creationId xmlns:a16="http://schemas.microsoft.com/office/drawing/2014/main" id="{F4974B47-5E11-4B89-84BC-4D2C8604DE4B}"/>
                    </a:ext>
                  </a:extLst>
                </p:cNvPr>
                <p:cNvSpPr/>
                <p:nvPr userDrawn="1"/>
              </p:nvSpPr>
              <p:spPr>
                <a:xfrm rot="5400000">
                  <a:off x="-827504"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49" name="Rechthoek 148">
                  <a:extLst>
                    <a:ext uri="{FF2B5EF4-FFF2-40B4-BE49-F238E27FC236}">
                      <a16:creationId xmlns:a16="http://schemas.microsoft.com/office/drawing/2014/main" id="{D7F88CB8-2120-43E2-9BFE-59D1F2645E77}"/>
                    </a:ext>
                  </a:extLst>
                </p:cNvPr>
                <p:cNvSpPr/>
                <p:nvPr userDrawn="1"/>
              </p:nvSpPr>
              <p:spPr>
                <a:xfrm rot="5400000">
                  <a:off x="-793853"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sp>
              <p:nvSpPr>
                <p:cNvPr id="150" name="Rechthoek 149">
                  <a:extLst>
                    <a:ext uri="{FF2B5EF4-FFF2-40B4-BE49-F238E27FC236}">
                      <a16:creationId xmlns:a16="http://schemas.microsoft.com/office/drawing/2014/main" id="{BFBF4F1D-1B0A-4852-AD04-B18FDC9C36EC}"/>
                    </a:ext>
                  </a:extLst>
                </p:cNvPr>
                <p:cNvSpPr/>
                <p:nvPr userDrawn="1"/>
              </p:nvSpPr>
              <p:spPr>
                <a:xfrm rot="5400000">
                  <a:off x="-758777" y="5325900"/>
                  <a:ext cx="36000" cy="36000"/>
                </a:xfrm>
                <a:prstGeom prst="rect">
                  <a:avLst/>
                </a:prstGeom>
                <a:solidFill>
                  <a:srgbClr val="FFFFFF"/>
                </a:solidFill>
                <a:ln w="19050" cap="sq" cmpd="sng" algn="ctr">
                  <a:solidFill>
                    <a:srgbClr val="18171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Light"/>
                    <a:ea typeface="+mn-ea"/>
                    <a:cs typeface="+mn-cs"/>
                  </a:endParaRPr>
                </a:p>
              </p:txBody>
            </p:sp>
          </p:grpSp>
        </p:grpSp>
      </p:grpSp>
    </p:spTree>
    <p:extLst>
      <p:ext uri="{BB962C8B-B14F-4D97-AF65-F5344CB8AC3E}">
        <p14:creationId xmlns:p14="http://schemas.microsoft.com/office/powerpoint/2010/main" val="22685946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Lst>
  <p:txStyles>
    <p:titleStyle>
      <a:lvl1pPr algn="ctr" defTabSz="914400" rtl="0" eaLnBrk="1" latinLnBrk="0" hangingPunct="1">
        <a:lnSpc>
          <a:spcPts val="3800"/>
        </a:lnSpc>
        <a:spcBef>
          <a:spcPct val="0"/>
        </a:spcBef>
        <a:buNone/>
        <a:defRPr sz="44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 typeface="FlandersArtSans-Bold" panose="00000800000000000000" pitchFamily="50" charset="0"/>
        <a:buChar char="⁄"/>
        <a:tabLst/>
        <a:defRPr sz="2800" kern="1200" cap="none"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 typeface="FlandersArtSans-Regular" panose="00000500000000000000" pitchFamily="50" charset="0"/>
        <a:buChar char="⁄"/>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 typeface="FlandersArtSans-Regular" panose="00000500000000000000" pitchFamily="50" charset="0"/>
        <a:buChar char="⁄"/>
        <a:tabLst/>
        <a:defRPr sz="16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 typeface="FlandersArtSans-Regular" panose="00000500000000000000" pitchFamily="50" charset="0"/>
        <a:buChar char="⁄"/>
        <a:tabLst/>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234">
          <p15:clr>
            <a:srgbClr val="F26B43"/>
          </p15:clr>
        </p15:guide>
        <p15:guide id="3" pos="7446">
          <p15:clr>
            <a:srgbClr val="F26B43"/>
          </p15:clr>
        </p15:guide>
        <p15:guide id="4" orient="horz" pos="1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hyperlink" Target="https://overheid.vlaanderen.be/agenda/hr-infonetwerk-10-mei-2022"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vlaanderen.be/informatie-voor-hr-professionals/agenda/hr-infonetwerk/10-05-20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40.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mensen, groep&#10;&#10;Automatisch gegenereerde beschrijving">
            <a:extLst>
              <a:ext uri="{FF2B5EF4-FFF2-40B4-BE49-F238E27FC236}">
                <a16:creationId xmlns:a16="http://schemas.microsoft.com/office/drawing/2014/main" id="{98EB9577-0B40-41E2-86BA-DEB51795766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760" r="22760"/>
          <a:stretch>
            <a:fillRect/>
          </a:stretch>
        </p:blipFill>
        <p:spPr/>
      </p:pic>
      <p:sp>
        <p:nvSpPr>
          <p:cNvPr id="5" name="Titel 4">
            <a:extLst>
              <a:ext uri="{FF2B5EF4-FFF2-40B4-BE49-F238E27FC236}">
                <a16:creationId xmlns:a16="http://schemas.microsoft.com/office/drawing/2014/main" id="{F1568F7A-CC0C-45FC-9A9F-472C74E2E29D}"/>
              </a:ext>
            </a:extLst>
          </p:cNvPr>
          <p:cNvSpPr>
            <a:spLocks noGrp="1"/>
          </p:cNvSpPr>
          <p:nvPr>
            <p:ph type="ctrTitle"/>
          </p:nvPr>
        </p:nvSpPr>
        <p:spPr/>
        <p:txBody>
          <a:bodyPr/>
          <a:lstStyle/>
          <a:p>
            <a:r>
              <a:rPr lang="en-GB"/>
              <a:t>HR-</a:t>
            </a:r>
            <a:r>
              <a:rPr lang="en-GB" err="1"/>
              <a:t>infonetwerk</a:t>
            </a:r>
            <a:endParaRPr lang="en-GB"/>
          </a:p>
        </p:txBody>
      </p:sp>
      <p:sp>
        <p:nvSpPr>
          <p:cNvPr id="4" name="Tijdelijke aanduiding voor datum 3">
            <a:extLst>
              <a:ext uri="{FF2B5EF4-FFF2-40B4-BE49-F238E27FC236}">
                <a16:creationId xmlns:a16="http://schemas.microsoft.com/office/drawing/2014/main" id="{D4F140B3-9A80-4BDF-B52B-380A5613B701}"/>
              </a:ext>
            </a:extLst>
          </p:cNvPr>
          <p:cNvSpPr>
            <a:spLocks noGrp="1"/>
          </p:cNvSpPr>
          <p:nvPr>
            <p:ph type="dt" sz="half" idx="2"/>
          </p:nvPr>
        </p:nvSpPr>
        <p:spPr>
          <a:xfrm>
            <a:off x="1026289" y="5032264"/>
            <a:ext cx="1815971" cy="322497"/>
          </a:xfrm>
        </p:spPr>
        <p:txBody>
          <a:bodyPr/>
          <a:lstStyle/>
          <a:p>
            <a:fld id="{8ABC3B32-2449-4E34-9F6F-AC384EE1D800}" type="datetime1">
              <a:rPr lang="nl-BE" smtClean="0"/>
              <a:pPr/>
              <a:t>10/05/2022</a:t>
            </a:fld>
            <a:endParaRPr lang="nl-BE"/>
          </a:p>
        </p:txBody>
      </p:sp>
      <p:sp>
        <p:nvSpPr>
          <p:cNvPr id="7" name="Tijdelijke aanduiding voor tekst 6">
            <a:extLst>
              <a:ext uri="{FF2B5EF4-FFF2-40B4-BE49-F238E27FC236}">
                <a16:creationId xmlns:a16="http://schemas.microsoft.com/office/drawing/2014/main" id="{257305B4-A7A4-4228-B18E-6585D9132694}"/>
              </a:ext>
            </a:extLst>
          </p:cNvPr>
          <p:cNvSpPr>
            <a:spLocks noGrp="1"/>
          </p:cNvSpPr>
          <p:nvPr>
            <p:ph type="body" sz="quarter" idx="11"/>
          </p:nvPr>
        </p:nvSpPr>
        <p:spPr/>
        <p:txBody>
          <a:bodyPr/>
          <a:lstStyle/>
          <a:p>
            <a:endParaRPr lang="en-GB"/>
          </a:p>
        </p:txBody>
      </p:sp>
      <p:sp>
        <p:nvSpPr>
          <p:cNvPr id="9" name="Tijdelijke aanduiding voor tekst 8">
            <a:extLst>
              <a:ext uri="{FF2B5EF4-FFF2-40B4-BE49-F238E27FC236}">
                <a16:creationId xmlns:a16="http://schemas.microsoft.com/office/drawing/2014/main" id="{E872BF58-7C9C-4C5F-9B26-498AEBE30580}"/>
              </a:ext>
            </a:extLst>
          </p:cNvPr>
          <p:cNvSpPr>
            <a:spLocks noGrp="1"/>
          </p:cNvSpPr>
          <p:nvPr>
            <p:ph type="body" sz="quarter" idx="12"/>
          </p:nvPr>
        </p:nvSpPr>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8178"/>
    </mc:Choice>
    <mc:Fallback xmlns="">
      <p:transition spd="slow" advTm="81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CB2-795F-E991-BEEE-782399780EDA}"/>
              </a:ext>
            </a:extLst>
          </p:cNvPr>
          <p:cNvSpPr>
            <a:spLocks noGrp="1"/>
          </p:cNvSpPr>
          <p:nvPr>
            <p:ph type="title"/>
          </p:nvPr>
        </p:nvSpPr>
        <p:spPr/>
        <p:txBody>
          <a:bodyPr/>
          <a:lstStyle/>
          <a:p>
            <a:r>
              <a:rPr lang="en-US">
                <a:latin typeface="FlandersArtSans-Bold"/>
              </a:rPr>
              <a:t>Wat </a:t>
            </a:r>
            <a:r>
              <a:rPr lang="en-US" err="1">
                <a:latin typeface="FlandersArtSans-Bold"/>
              </a:rPr>
              <a:t>verandert</a:t>
            </a:r>
            <a:r>
              <a:rPr lang="en-US">
                <a:latin typeface="FlandersArtSans-Bold"/>
              </a:rPr>
              <a:t> er?</a:t>
            </a:r>
            <a:endParaRPr lang="en-US"/>
          </a:p>
        </p:txBody>
      </p:sp>
      <p:sp>
        <p:nvSpPr>
          <p:cNvPr id="3" name="Text Placeholder 2">
            <a:extLst>
              <a:ext uri="{FF2B5EF4-FFF2-40B4-BE49-F238E27FC236}">
                <a16:creationId xmlns:a16="http://schemas.microsoft.com/office/drawing/2014/main" id="{A20DA2AE-9686-FDB8-3982-3A29D5AA3F29}"/>
              </a:ext>
            </a:extLst>
          </p:cNvPr>
          <p:cNvSpPr>
            <a:spLocks noGrp="1"/>
          </p:cNvSpPr>
          <p:nvPr>
            <p:ph type="body" sz="quarter" idx="20"/>
          </p:nvPr>
        </p:nvSpPr>
        <p:spPr/>
        <p:txBody>
          <a:bodyPr/>
          <a:lstStyle/>
          <a:p>
            <a:r>
              <a:rPr lang="en-US"/>
              <a:t>Info </a:t>
            </a:r>
            <a:r>
              <a:rPr lang="en-US" err="1"/>
              <a:t>voor</a:t>
            </a:r>
            <a:r>
              <a:rPr lang="en-US"/>
              <a:t> HR-</a:t>
            </a:r>
            <a:r>
              <a:rPr lang="en-US" err="1"/>
              <a:t>verantwoordelijken</a:t>
            </a:r>
            <a:r>
              <a:rPr lang="en-US"/>
              <a:t> </a:t>
            </a:r>
            <a:r>
              <a:rPr lang="en-US" err="1"/>
              <a:t>onderaan</a:t>
            </a:r>
            <a:r>
              <a:rPr lang="en-US"/>
              <a:t> </a:t>
            </a:r>
            <a:r>
              <a:rPr lang="en-US" err="1"/>
              <a:t>personeelspagina's</a:t>
            </a:r>
            <a:r>
              <a:rPr lang="en-US"/>
              <a:t> Vlaanderen Intern </a:t>
            </a:r>
            <a:r>
              <a:rPr lang="en-US" err="1"/>
              <a:t>verhuist</a:t>
            </a:r>
            <a:r>
              <a:rPr lang="en-US"/>
              <a:t> </a:t>
            </a:r>
            <a:r>
              <a:rPr lang="en-US" err="1"/>
              <a:t>naar</a:t>
            </a:r>
            <a:r>
              <a:rPr lang="en-US"/>
              <a:t> Vlaanderen Intern </a:t>
            </a:r>
            <a:r>
              <a:rPr lang="en-US" err="1"/>
              <a:t>voor</a:t>
            </a:r>
            <a:r>
              <a:rPr lang="en-US"/>
              <a:t> HR</a:t>
            </a:r>
          </a:p>
        </p:txBody>
      </p:sp>
      <p:sp>
        <p:nvSpPr>
          <p:cNvPr id="4" name="Picture Placeholder 3">
            <a:extLst>
              <a:ext uri="{FF2B5EF4-FFF2-40B4-BE49-F238E27FC236}">
                <a16:creationId xmlns:a16="http://schemas.microsoft.com/office/drawing/2014/main" id="{D22648AB-D783-AA70-4F26-DE586FB23D55}"/>
              </a:ext>
            </a:extLst>
          </p:cNvPr>
          <p:cNvSpPr>
            <a:spLocks noGrp="1"/>
          </p:cNvSpPr>
          <p:nvPr>
            <p:ph type="pic" sz="quarter" idx="22"/>
          </p:nvPr>
        </p:nvSpPr>
        <p:spPr/>
      </p:sp>
      <p:sp>
        <p:nvSpPr>
          <p:cNvPr id="5" name="Picture Placeholder 4">
            <a:extLst>
              <a:ext uri="{FF2B5EF4-FFF2-40B4-BE49-F238E27FC236}">
                <a16:creationId xmlns:a16="http://schemas.microsoft.com/office/drawing/2014/main" id="{C0B0BCF1-F54E-1E3C-E6F0-8D3344185E68}"/>
              </a:ext>
            </a:extLst>
          </p:cNvPr>
          <p:cNvSpPr>
            <a:spLocks noGrp="1"/>
          </p:cNvSpPr>
          <p:nvPr>
            <p:ph type="pic" sz="quarter" idx="23"/>
          </p:nvPr>
        </p:nvSpPr>
        <p:spPr/>
      </p:sp>
      <p:sp>
        <p:nvSpPr>
          <p:cNvPr id="6" name="Picture Placeholder 5">
            <a:extLst>
              <a:ext uri="{FF2B5EF4-FFF2-40B4-BE49-F238E27FC236}">
                <a16:creationId xmlns:a16="http://schemas.microsoft.com/office/drawing/2014/main" id="{75F12A23-E616-6C1A-BB48-6E8B1EE7DFA5}"/>
              </a:ext>
            </a:extLst>
          </p:cNvPr>
          <p:cNvSpPr>
            <a:spLocks noGrp="1"/>
          </p:cNvSpPr>
          <p:nvPr>
            <p:ph type="pic" sz="quarter" idx="24"/>
          </p:nvPr>
        </p:nvSpPr>
        <p:spPr/>
      </p:sp>
      <p:sp>
        <p:nvSpPr>
          <p:cNvPr id="7" name="Picture Placeholder 6">
            <a:extLst>
              <a:ext uri="{FF2B5EF4-FFF2-40B4-BE49-F238E27FC236}">
                <a16:creationId xmlns:a16="http://schemas.microsoft.com/office/drawing/2014/main" id="{B023E96F-01B5-08FA-B555-860ADCB90127}"/>
              </a:ext>
            </a:extLst>
          </p:cNvPr>
          <p:cNvSpPr>
            <a:spLocks noGrp="1"/>
          </p:cNvSpPr>
          <p:nvPr>
            <p:ph type="pic" sz="quarter" idx="25"/>
          </p:nvPr>
        </p:nvSpPr>
        <p:spPr/>
      </p:sp>
      <p:sp>
        <p:nvSpPr>
          <p:cNvPr id="8" name="Text Placeholder 7">
            <a:extLst>
              <a:ext uri="{FF2B5EF4-FFF2-40B4-BE49-F238E27FC236}">
                <a16:creationId xmlns:a16="http://schemas.microsoft.com/office/drawing/2014/main" id="{108C28B9-6AC8-B20E-C776-1BD55E1D9FA2}"/>
              </a:ext>
            </a:extLst>
          </p:cNvPr>
          <p:cNvSpPr>
            <a:spLocks noGrp="1"/>
          </p:cNvSpPr>
          <p:nvPr>
            <p:ph type="body" sz="quarter" idx="26"/>
          </p:nvPr>
        </p:nvSpPr>
        <p:spPr/>
        <p:txBody>
          <a:bodyPr/>
          <a:lstStyle/>
          <a:p>
            <a:r>
              <a:rPr lang="en-US"/>
              <a:t>HR-</a:t>
            </a:r>
            <a:r>
              <a:rPr lang="en-US" err="1"/>
              <a:t>nieuwsbrief</a:t>
            </a:r>
            <a:r>
              <a:rPr lang="en-US"/>
              <a:t> </a:t>
            </a:r>
            <a:r>
              <a:rPr lang="en-US" err="1"/>
              <a:t>wordt</a:t>
            </a:r>
            <a:r>
              <a:rPr lang="en-US"/>
              <a:t> HR-</a:t>
            </a:r>
            <a:r>
              <a:rPr lang="en-US" err="1"/>
              <a:t>nieuwsoverzicht</a:t>
            </a:r>
            <a:r>
              <a:rPr lang="en-US"/>
              <a:t> </a:t>
            </a:r>
          </a:p>
        </p:txBody>
      </p:sp>
      <p:sp>
        <p:nvSpPr>
          <p:cNvPr id="9" name="Text Placeholder 8">
            <a:extLst>
              <a:ext uri="{FF2B5EF4-FFF2-40B4-BE49-F238E27FC236}">
                <a16:creationId xmlns:a16="http://schemas.microsoft.com/office/drawing/2014/main" id="{48E94E0F-BD37-C05D-CFFC-A684892269DD}"/>
              </a:ext>
            </a:extLst>
          </p:cNvPr>
          <p:cNvSpPr>
            <a:spLocks noGrp="1"/>
          </p:cNvSpPr>
          <p:nvPr>
            <p:ph type="body" sz="quarter" idx="27"/>
          </p:nvPr>
        </p:nvSpPr>
        <p:spPr/>
        <p:txBody>
          <a:bodyPr/>
          <a:lstStyle/>
          <a:p>
            <a:r>
              <a:rPr lang="en-US" err="1"/>
              <a:t>Meest</a:t>
            </a:r>
            <a:r>
              <a:rPr lang="en-US"/>
              <a:t> </a:t>
            </a:r>
            <a:r>
              <a:rPr lang="en-US" err="1"/>
              <a:t>bezochte</a:t>
            </a:r>
            <a:r>
              <a:rPr lang="en-US"/>
              <a:t> </a:t>
            </a:r>
            <a:r>
              <a:rPr lang="en-US" err="1"/>
              <a:t>personeelspagina's</a:t>
            </a:r>
            <a:r>
              <a:rPr lang="en-US"/>
              <a:t> </a:t>
            </a:r>
            <a:r>
              <a:rPr lang="en-US" err="1"/>
              <a:t>als</a:t>
            </a:r>
            <a:r>
              <a:rPr lang="en-US"/>
              <a:t> </a:t>
            </a:r>
            <a:r>
              <a:rPr lang="en-US" err="1"/>
              <a:t>aanvullende</a:t>
            </a:r>
            <a:r>
              <a:rPr lang="en-US"/>
              <a:t> link in Vlaanderen Intern </a:t>
            </a:r>
            <a:r>
              <a:rPr lang="en-US" err="1"/>
              <a:t>voor</a:t>
            </a:r>
            <a:r>
              <a:rPr lang="en-US"/>
              <a:t> HR-professionals</a:t>
            </a:r>
          </a:p>
        </p:txBody>
      </p:sp>
      <p:sp>
        <p:nvSpPr>
          <p:cNvPr id="10" name="Text Placeholder 9">
            <a:extLst>
              <a:ext uri="{FF2B5EF4-FFF2-40B4-BE49-F238E27FC236}">
                <a16:creationId xmlns:a16="http://schemas.microsoft.com/office/drawing/2014/main" id="{96A6F2AC-83D2-F9BB-4787-D121F345EAAA}"/>
              </a:ext>
            </a:extLst>
          </p:cNvPr>
          <p:cNvSpPr>
            <a:spLocks noGrp="1"/>
          </p:cNvSpPr>
          <p:nvPr>
            <p:ph type="body" sz="quarter" idx="28"/>
          </p:nvPr>
        </p:nvSpPr>
        <p:spPr/>
        <p:txBody>
          <a:bodyPr/>
          <a:lstStyle/>
          <a:p>
            <a:r>
              <a:rPr lang="en-US"/>
              <a:t>Centrale </a:t>
            </a:r>
            <a:r>
              <a:rPr lang="en-US" err="1"/>
              <a:t>toegangspoort</a:t>
            </a:r>
            <a:r>
              <a:rPr lang="en-US"/>
              <a:t> </a:t>
            </a:r>
            <a:r>
              <a:rPr lang="en-US" err="1"/>
              <a:t>onderaan</a:t>
            </a:r>
            <a:r>
              <a:rPr lang="en-US"/>
              <a:t> Vlaanderen Intern</a:t>
            </a:r>
          </a:p>
        </p:txBody>
      </p:sp>
    </p:spTree>
    <p:extLst>
      <p:ext uri="{BB962C8B-B14F-4D97-AF65-F5344CB8AC3E}">
        <p14:creationId xmlns:p14="http://schemas.microsoft.com/office/powerpoint/2010/main" val="212292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9F3C015-2057-4286-9FF9-1C0CC7D27741}"/>
              </a:ext>
            </a:extLst>
          </p:cNvPr>
          <p:cNvSpPr>
            <a:spLocks noGrp="1"/>
          </p:cNvSpPr>
          <p:nvPr>
            <p:ph type="body" sz="quarter" idx="19"/>
          </p:nvPr>
        </p:nvSpPr>
        <p:spPr/>
        <p:txBody>
          <a:bodyPr vert="horz" lIns="180000" tIns="1656000" rIns="180000" bIns="45720" rtlCol="0" anchor="t">
            <a:noAutofit/>
          </a:bodyPr>
          <a:lstStyle/>
          <a:p>
            <a:endParaRPr lang="nl-BE">
              <a:latin typeface="Flanders Art Sans"/>
            </a:endParaRPr>
          </a:p>
          <a:p>
            <a:r>
              <a:rPr lang="nl-BE">
                <a:latin typeface="Flanders Art Sans"/>
              </a:rPr>
              <a:t>Integratie van thema Regelgeving</a:t>
            </a:r>
            <a:endParaRPr lang="nl-BE"/>
          </a:p>
        </p:txBody>
      </p:sp>
      <p:sp>
        <p:nvSpPr>
          <p:cNvPr id="3" name="Tijdelijke aanduiding voor tekst 2">
            <a:extLst>
              <a:ext uri="{FF2B5EF4-FFF2-40B4-BE49-F238E27FC236}">
                <a16:creationId xmlns:a16="http://schemas.microsoft.com/office/drawing/2014/main" id="{C7EC56EB-5A1F-4323-B8A4-A5049F5B7C10}"/>
              </a:ext>
            </a:extLst>
          </p:cNvPr>
          <p:cNvSpPr>
            <a:spLocks noGrp="1"/>
          </p:cNvSpPr>
          <p:nvPr>
            <p:ph type="body" sz="quarter" idx="20"/>
          </p:nvPr>
        </p:nvSpPr>
        <p:spPr/>
        <p:txBody>
          <a:bodyPr vert="horz" lIns="180000" tIns="1656000" rIns="180000" bIns="45720" rtlCol="0" anchor="t">
            <a:noAutofit/>
          </a:bodyPr>
          <a:lstStyle/>
          <a:p>
            <a:endParaRPr lang="nl-BE">
              <a:latin typeface="Flanders Art Sans"/>
            </a:endParaRPr>
          </a:p>
          <a:p>
            <a:r>
              <a:rPr lang="nl-BE">
                <a:latin typeface="Flanders Art Sans"/>
              </a:rPr>
              <a:t>Integratie thema’s gezondheid en welzijn en diversiteit</a:t>
            </a:r>
          </a:p>
          <a:p>
            <a:endParaRPr lang="nl-BE"/>
          </a:p>
          <a:p>
            <a:r>
              <a:rPr lang="nl-BE">
                <a:latin typeface="Flanders Art Sans"/>
              </a:rPr>
              <a:t>Najaar 2022</a:t>
            </a:r>
            <a:endParaRPr lang="nl-BE"/>
          </a:p>
        </p:txBody>
      </p:sp>
      <p:sp>
        <p:nvSpPr>
          <p:cNvPr id="4" name="Tijdelijke aanduiding voor tekst 3">
            <a:extLst>
              <a:ext uri="{FF2B5EF4-FFF2-40B4-BE49-F238E27FC236}">
                <a16:creationId xmlns:a16="http://schemas.microsoft.com/office/drawing/2014/main" id="{DD1DEAB6-844A-4EF7-8856-B205DE4C4BD7}"/>
              </a:ext>
            </a:extLst>
          </p:cNvPr>
          <p:cNvSpPr>
            <a:spLocks noGrp="1"/>
          </p:cNvSpPr>
          <p:nvPr>
            <p:ph type="body" sz="quarter" idx="21"/>
          </p:nvPr>
        </p:nvSpPr>
        <p:spPr/>
        <p:txBody>
          <a:bodyPr vert="horz" lIns="180000" tIns="1656000" rIns="180000" bIns="45720" rtlCol="0" anchor="t">
            <a:noAutofit/>
          </a:bodyPr>
          <a:lstStyle/>
          <a:p>
            <a:endParaRPr lang="nl-BE"/>
          </a:p>
          <a:p>
            <a:r>
              <a:rPr lang="nl-BE">
                <a:latin typeface="Flanders Art Sans"/>
              </a:rPr>
              <a:t>Nieuwe aanvullende HR-pagina's</a:t>
            </a:r>
            <a:endParaRPr lang="nl-BE"/>
          </a:p>
          <a:p>
            <a:endParaRPr lang="nl-BE"/>
          </a:p>
          <a:p>
            <a:endParaRPr lang="nl-BE"/>
          </a:p>
          <a:p>
            <a:r>
              <a:rPr lang="nl-BE">
                <a:latin typeface="Flanders Art Sans"/>
              </a:rPr>
              <a:t>Najaar 2022</a:t>
            </a:r>
            <a:endParaRPr lang="nl-BE"/>
          </a:p>
          <a:p>
            <a:endParaRPr lang="nl-BE"/>
          </a:p>
          <a:p>
            <a:endParaRPr lang="nl-BE"/>
          </a:p>
        </p:txBody>
      </p:sp>
      <p:sp>
        <p:nvSpPr>
          <p:cNvPr id="5" name="Tijdelijke aanduiding voor tekst 4">
            <a:extLst>
              <a:ext uri="{FF2B5EF4-FFF2-40B4-BE49-F238E27FC236}">
                <a16:creationId xmlns:a16="http://schemas.microsoft.com/office/drawing/2014/main" id="{B46B3976-3090-478E-88C3-7505280A50E3}"/>
              </a:ext>
            </a:extLst>
          </p:cNvPr>
          <p:cNvSpPr>
            <a:spLocks noGrp="1"/>
          </p:cNvSpPr>
          <p:nvPr>
            <p:ph type="body" sz="quarter" idx="11"/>
          </p:nvPr>
        </p:nvSpPr>
        <p:spPr/>
        <p:txBody>
          <a:bodyPr vert="horz" lIns="180000" tIns="1656000" rIns="180000" bIns="45720" rtlCol="0" anchor="t">
            <a:noAutofit/>
          </a:bodyPr>
          <a:lstStyle/>
          <a:p>
            <a:r>
              <a:rPr lang="nl-BE">
                <a:latin typeface="Flanders Art Sans"/>
              </a:rPr>
              <a:t>Optimalisatie op basis van gebruikers</a:t>
            </a:r>
            <a:endParaRPr lang="en-US"/>
          </a:p>
          <a:p>
            <a:r>
              <a:rPr lang="nl-BE">
                <a:latin typeface="Flanders Art Sans"/>
              </a:rPr>
              <a:t>ervaring</a:t>
            </a:r>
            <a:endParaRPr lang="nl-BE"/>
          </a:p>
          <a:p>
            <a:endParaRPr lang="nl-BE"/>
          </a:p>
          <a:p>
            <a:r>
              <a:rPr lang="nl-BE">
                <a:latin typeface="Flanders Art Sans"/>
              </a:rPr>
              <a:t>Zomer 2022</a:t>
            </a:r>
          </a:p>
          <a:p>
            <a:endParaRPr lang="nl-BE"/>
          </a:p>
          <a:p>
            <a:endParaRPr lang="nl-BE"/>
          </a:p>
        </p:txBody>
      </p:sp>
      <p:sp>
        <p:nvSpPr>
          <p:cNvPr id="6" name="Titel 5">
            <a:extLst>
              <a:ext uri="{FF2B5EF4-FFF2-40B4-BE49-F238E27FC236}">
                <a16:creationId xmlns:a16="http://schemas.microsoft.com/office/drawing/2014/main" id="{126C32AD-7029-49A0-B417-AE616219430E}"/>
              </a:ext>
            </a:extLst>
          </p:cNvPr>
          <p:cNvSpPr>
            <a:spLocks noGrp="1"/>
          </p:cNvSpPr>
          <p:nvPr>
            <p:ph type="title"/>
          </p:nvPr>
        </p:nvSpPr>
        <p:spPr/>
        <p:txBody>
          <a:bodyPr/>
          <a:lstStyle/>
          <a:p>
            <a:r>
              <a:rPr lang="nl-BE"/>
              <a:t>Verder traject</a:t>
            </a:r>
          </a:p>
        </p:txBody>
      </p:sp>
      <p:sp>
        <p:nvSpPr>
          <p:cNvPr id="7" name="Tijdelijke aanduiding voor tekst 6">
            <a:extLst>
              <a:ext uri="{FF2B5EF4-FFF2-40B4-BE49-F238E27FC236}">
                <a16:creationId xmlns:a16="http://schemas.microsoft.com/office/drawing/2014/main" id="{F3F92EC5-347A-4413-A578-01C6DE5B4AB9}"/>
              </a:ext>
            </a:extLst>
          </p:cNvPr>
          <p:cNvSpPr>
            <a:spLocks noGrp="1"/>
          </p:cNvSpPr>
          <p:nvPr>
            <p:ph type="body" sz="quarter" idx="10"/>
          </p:nvPr>
        </p:nvSpPr>
        <p:spPr/>
        <p:txBody>
          <a:bodyPr/>
          <a:lstStyle/>
          <a:p>
            <a:endParaRPr lang="nl-BE"/>
          </a:p>
        </p:txBody>
      </p:sp>
      <p:sp>
        <p:nvSpPr>
          <p:cNvPr id="8" name="Tijdelijke aanduiding voor tekst 7">
            <a:extLst>
              <a:ext uri="{FF2B5EF4-FFF2-40B4-BE49-F238E27FC236}">
                <a16:creationId xmlns:a16="http://schemas.microsoft.com/office/drawing/2014/main" id="{A3EFCF32-7AB2-486B-A5B3-B4365CEB1C33}"/>
              </a:ext>
            </a:extLst>
          </p:cNvPr>
          <p:cNvSpPr>
            <a:spLocks noGrp="1"/>
          </p:cNvSpPr>
          <p:nvPr>
            <p:ph type="body" sz="quarter" idx="12"/>
          </p:nvPr>
        </p:nvSpPr>
        <p:spPr/>
        <p:txBody>
          <a:bodyPr/>
          <a:lstStyle/>
          <a:p>
            <a:endParaRPr lang="nl-BE"/>
          </a:p>
        </p:txBody>
      </p:sp>
      <p:sp>
        <p:nvSpPr>
          <p:cNvPr id="9" name="Tijdelijke aanduiding voor tekst 8">
            <a:extLst>
              <a:ext uri="{FF2B5EF4-FFF2-40B4-BE49-F238E27FC236}">
                <a16:creationId xmlns:a16="http://schemas.microsoft.com/office/drawing/2014/main" id="{5C00D713-722D-41A9-8979-A3CE2B668150}"/>
              </a:ext>
            </a:extLst>
          </p:cNvPr>
          <p:cNvSpPr>
            <a:spLocks noGrp="1"/>
          </p:cNvSpPr>
          <p:nvPr>
            <p:ph type="body" sz="quarter" idx="14"/>
          </p:nvPr>
        </p:nvSpPr>
        <p:spPr/>
        <p:txBody>
          <a:bodyPr/>
          <a:lstStyle/>
          <a:p>
            <a:endParaRPr lang="nl-BE"/>
          </a:p>
        </p:txBody>
      </p:sp>
      <p:sp>
        <p:nvSpPr>
          <p:cNvPr id="10" name="Tijdelijke aanduiding voor tekst 9">
            <a:extLst>
              <a:ext uri="{FF2B5EF4-FFF2-40B4-BE49-F238E27FC236}">
                <a16:creationId xmlns:a16="http://schemas.microsoft.com/office/drawing/2014/main" id="{9799F4E3-3C26-4303-89C8-F9B60F61B299}"/>
              </a:ext>
            </a:extLst>
          </p:cNvPr>
          <p:cNvSpPr>
            <a:spLocks noGrp="1"/>
          </p:cNvSpPr>
          <p:nvPr>
            <p:ph type="body" sz="quarter" idx="16"/>
          </p:nvPr>
        </p:nvSpPr>
        <p:spPr/>
        <p:txBody>
          <a:bodyPr/>
          <a:lstStyle/>
          <a:p>
            <a:endParaRPr lang="nl-BE"/>
          </a:p>
        </p:txBody>
      </p:sp>
      <p:sp>
        <p:nvSpPr>
          <p:cNvPr id="11" name="Tijdelijke aanduiding voor tekst 10">
            <a:extLst>
              <a:ext uri="{FF2B5EF4-FFF2-40B4-BE49-F238E27FC236}">
                <a16:creationId xmlns:a16="http://schemas.microsoft.com/office/drawing/2014/main" id="{0F46A936-E412-4922-9455-4FC73F075917}"/>
              </a:ext>
            </a:extLst>
          </p:cNvPr>
          <p:cNvSpPr>
            <a:spLocks noGrp="1"/>
          </p:cNvSpPr>
          <p:nvPr>
            <p:ph type="body" sz="quarter" idx="23"/>
          </p:nvPr>
        </p:nvSpPr>
        <p:spPr/>
        <p:txBody>
          <a:bodyPr/>
          <a:lstStyle/>
          <a:p>
            <a:endParaRPr lang="nl-BE"/>
          </a:p>
        </p:txBody>
      </p:sp>
      <p:sp>
        <p:nvSpPr>
          <p:cNvPr id="12" name="Tijdelijke aanduiding voor tekst 11">
            <a:extLst>
              <a:ext uri="{FF2B5EF4-FFF2-40B4-BE49-F238E27FC236}">
                <a16:creationId xmlns:a16="http://schemas.microsoft.com/office/drawing/2014/main" id="{C7A4AA2F-DAD1-4967-A071-3E258AB48D5B}"/>
              </a:ext>
            </a:extLst>
          </p:cNvPr>
          <p:cNvSpPr>
            <a:spLocks noGrp="1"/>
          </p:cNvSpPr>
          <p:nvPr>
            <p:ph type="body" sz="quarter" idx="24"/>
          </p:nvPr>
        </p:nvSpPr>
        <p:spPr/>
        <p:txBody>
          <a:bodyPr/>
          <a:lstStyle/>
          <a:p>
            <a:endParaRPr lang="nl-BE"/>
          </a:p>
        </p:txBody>
      </p:sp>
      <p:sp>
        <p:nvSpPr>
          <p:cNvPr id="13" name="Tijdelijke aanduiding voor tekst 12">
            <a:extLst>
              <a:ext uri="{FF2B5EF4-FFF2-40B4-BE49-F238E27FC236}">
                <a16:creationId xmlns:a16="http://schemas.microsoft.com/office/drawing/2014/main" id="{AE6DEBAF-943F-4F42-805D-683EFFF3701E}"/>
              </a:ext>
            </a:extLst>
          </p:cNvPr>
          <p:cNvSpPr>
            <a:spLocks noGrp="1"/>
          </p:cNvSpPr>
          <p:nvPr>
            <p:ph type="body" sz="quarter" idx="25"/>
          </p:nvPr>
        </p:nvSpPr>
        <p:spPr/>
        <p:txBody>
          <a:bodyPr/>
          <a:lstStyle/>
          <a:p>
            <a:endParaRPr lang="nl-BE"/>
          </a:p>
        </p:txBody>
      </p:sp>
    </p:spTree>
    <p:extLst>
      <p:ext uri="{BB962C8B-B14F-4D97-AF65-F5344CB8AC3E}">
        <p14:creationId xmlns:p14="http://schemas.microsoft.com/office/powerpoint/2010/main" val="168154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8EDA3383-E096-2006-9D60-E2DEAA7A4C79}"/>
              </a:ext>
            </a:extLst>
          </p:cNvPr>
          <p:cNvPicPr>
            <a:picLocks noGrp="1" noChangeAspect="1"/>
          </p:cNvPicPr>
          <p:nvPr>
            <p:ph sz="quarter" idx="11"/>
          </p:nvPr>
        </p:nvPicPr>
        <p:blipFill rotWithShape="1">
          <a:blip r:embed="rId2"/>
          <a:srcRect t="21220" r="141" b="265"/>
          <a:stretch/>
        </p:blipFill>
        <p:spPr>
          <a:xfrm>
            <a:off x="734917" y="903427"/>
            <a:ext cx="11219127" cy="4690064"/>
          </a:xfrm>
        </p:spPr>
      </p:pic>
    </p:spTree>
    <p:extLst>
      <p:ext uri="{BB962C8B-B14F-4D97-AF65-F5344CB8AC3E}">
        <p14:creationId xmlns:p14="http://schemas.microsoft.com/office/powerpoint/2010/main" val="346151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36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41F6A-FFC8-42F7-B697-4FCA9FA17CD8}"/>
              </a:ext>
            </a:extLst>
          </p:cNvPr>
          <p:cNvSpPr>
            <a:spLocks noGrp="1"/>
          </p:cNvSpPr>
          <p:nvPr>
            <p:ph type="title"/>
          </p:nvPr>
        </p:nvSpPr>
        <p:spPr/>
        <p:txBody>
          <a:bodyPr/>
          <a:lstStyle/>
          <a:p>
            <a:r>
              <a:rPr lang="nl-BE"/>
              <a:t>Spelregels</a:t>
            </a:r>
          </a:p>
        </p:txBody>
      </p:sp>
      <p:sp>
        <p:nvSpPr>
          <p:cNvPr id="3" name="Tijdelijke aanduiding voor tekst 2">
            <a:extLst>
              <a:ext uri="{FF2B5EF4-FFF2-40B4-BE49-F238E27FC236}">
                <a16:creationId xmlns:a16="http://schemas.microsoft.com/office/drawing/2014/main" id="{EC132AD2-C5F6-4DFC-B4EF-B670B59A8BB9}"/>
              </a:ext>
            </a:extLst>
          </p:cNvPr>
          <p:cNvSpPr>
            <a:spLocks noGrp="1"/>
          </p:cNvSpPr>
          <p:nvPr>
            <p:ph type="body" sz="quarter" idx="20"/>
          </p:nvPr>
        </p:nvSpPr>
        <p:spPr>
          <a:xfrm>
            <a:off x="4273548" y="1667583"/>
            <a:ext cx="7968696" cy="1290410"/>
          </a:xfrm>
        </p:spPr>
        <p:txBody>
          <a:bodyPr/>
          <a:lstStyle/>
          <a:p>
            <a:r>
              <a:rPr lang="nl-BE" dirty="0"/>
              <a:t>De PPT-presentatie staat/komt op de site van dit netwerk: </a:t>
            </a:r>
            <a:endParaRPr lang="en-US" dirty="0"/>
          </a:p>
          <a:p>
            <a:r>
              <a:rPr lang="nl-BE" dirty="0">
                <a:hlinkClick r:id="rId3"/>
              </a:rPr>
              <a:t>vlaanderen.be/intern/hr-infonetwerk </a:t>
            </a:r>
            <a:endParaRPr lang="nl-BE" dirty="0"/>
          </a:p>
          <a:p>
            <a:r>
              <a:rPr lang="nl-BE" dirty="0"/>
              <a:t>Of nadien via:</a:t>
            </a:r>
            <a:endParaRPr lang="nl-BE" dirty="0">
              <a:ea typeface="+mn-lt"/>
              <a:cs typeface="+mn-lt"/>
            </a:endParaRPr>
          </a:p>
          <a:p>
            <a:r>
              <a:rPr lang="nl-BE" dirty="0">
                <a:ea typeface="+mn-lt"/>
                <a:cs typeface="+mn-lt"/>
                <a:hlinkClick r:id="rId4"/>
              </a:rPr>
              <a:t>https://www.vlaanderen.be/informatie-voor-hr-professionals/agenda/hr-infonetwerk/10-05-2022</a:t>
            </a:r>
            <a:endParaRPr lang="nl-BE"/>
          </a:p>
        </p:txBody>
      </p:sp>
      <p:pic>
        <p:nvPicPr>
          <p:cNvPr id="17" name="Tijdelijke aanduiding voor afbeelding 16">
            <a:extLst>
              <a:ext uri="{FF2B5EF4-FFF2-40B4-BE49-F238E27FC236}">
                <a16:creationId xmlns:a16="http://schemas.microsoft.com/office/drawing/2014/main" id="{AFC52A84-E359-494E-99E3-1C7BD4FEAA44}"/>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p:blipFill>
        <p:spPr>
          <a:xfrm>
            <a:off x="3408630" y="3403278"/>
            <a:ext cx="722573" cy="435669"/>
          </a:xfrm>
        </p:spPr>
      </p:pic>
      <p:sp>
        <p:nvSpPr>
          <p:cNvPr id="8" name="Tijdelijke aanduiding voor tekst 7">
            <a:extLst>
              <a:ext uri="{FF2B5EF4-FFF2-40B4-BE49-F238E27FC236}">
                <a16:creationId xmlns:a16="http://schemas.microsoft.com/office/drawing/2014/main" id="{99EC434D-BBDE-4BF2-BB7F-5E5ECE5B7222}"/>
              </a:ext>
            </a:extLst>
          </p:cNvPr>
          <p:cNvSpPr>
            <a:spLocks noGrp="1"/>
          </p:cNvSpPr>
          <p:nvPr>
            <p:ph type="body" sz="quarter" idx="26"/>
          </p:nvPr>
        </p:nvSpPr>
        <p:spPr>
          <a:xfrm>
            <a:off x="4224702" y="3319039"/>
            <a:ext cx="7380868" cy="1189648"/>
          </a:xfrm>
        </p:spPr>
        <p:txBody>
          <a:bodyPr/>
          <a:lstStyle/>
          <a:p>
            <a:pPr>
              <a:spcBef>
                <a:spcPts val="0"/>
              </a:spcBef>
            </a:pPr>
            <a:r>
              <a:rPr lang="nl-NL">
                <a:ea typeface="+mn-lt"/>
                <a:cs typeface="+mn-lt"/>
              </a:rPr>
              <a:t>Vragen stel je via de chat</a:t>
            </a:r>
            <a:endParaRPr lang="en-US"/>
          </a:p>
          <a:p>
            <a:pPr marL="285750" indent="-285750">
              <a:spcBef>
                <a:spcPts val="0"/>
              </a:spcBef>
              <a:buFont typeface="Arial" panose="020B0604020202020204" pitchFamily="34" charset="0"/>
              <a:buChar char="•"/>
            </a:pPr>
            <a:endParaRPr lang="nl-NL"/>
          </a:p>
          <a:p>
            <a:endParaRPr lang="nl-BE"/>
          </a:p>
        </p:txBody>
      </p:sp>
      <p:sp>
        <p:nvSpPr>
          <p:cNvPr id="9" name="Tijdelijke aanduiding voor tekst 8">
            <a:extLst>
              <a:ext uri="{FF2B5EF4-FFF2-40B4-BE49-F238E27FC236}">
                <a16:creationId xmlns:a16="http://schemas.microsoft.com/office/drawing/2014/main" id="{3A0DEFDF-061C-4178-AE24-68C21422B835}"/>
              </a:ext>
            </a:extLst>
          </p:cNvPr>
          <p:cNvSpPr>
            <a:spLocks noGrp="1"/>
          </p:cNvSpPr>
          <p:nvPr>
            <p:ph type="body" sz="quarter" idx="27"/>
          </p:nvPr>
        </p:nvSpPr>
        <p:spPr>
          <a:xfrm>
            <a:off x="4224702" y="4436414"/>
            <a:ext cx="7380868" cy="974725"/>
          </a:xfrm>
        </p:spPr>
        <p:txBody>
          <a:bodyPr/>
          <a:lstStyle/>
          <a:p>
            <a:r>
              <a:rPr lang="nl-BE">
                <a:ea typeface="+mn-lt"/>
                <a:cs typeface="+mn-lt"/>
              </a:rPr>
              <a:t>Schakel je camera en micro uit. Blijft je beeld/klank haperen: ga even uit de vergadering en log terug in</a:t>
            </a:r>
            <a:endParaRPr lang="en-US"/>
          </a:p>
          <a:p>
            <a:endParaRPr lang="nl-BE"/>
          </a:p>
        </p:txBody>
      </p:sp>
      <p:sp>
        <p:nvSpPr>
          <p:cNvPr id="10" name="Tijdelijke aanduiding voor tekst 9">
            <a:extLst>
              <a:ext uri="{FF2B5EF4-FFF2-40B4-BE49-F238E27FC236}">
                <a16:creationId xmlns:a16="http://schemas.microsoft.com/office/drawing/2014/main" id="{17C55619-8310-4854-8C25-4C5E9C94429E}"/>
              </a:ext>
            </a:extLst>
          </p:cNvPr>
          <p:cNvSpPr>
            <a:spLocks noGrp="1"/>
          </p:cNvSpPr>
          <p:nvPr>
            <p:ph type="body" sz="quarter" idx="28"/>
          </p:nvPr>
        </p:nvSpPr>
        <p:spPr>
          <a:xfrm>
            <a:off x="4224702" y="5752399"/>
            <a:ext cx="8064713" cy="974725"/>
          </a:xfrm>
        </p:spPr>
        <p:txBody>
          <a:bodyPr/>
          <a:lstStyle/>
          <a:p>
            <a:r>
              <a:rPr lang="nl-BE" dirty="0">
                <a:ea typeface="+mn-lt"/>
                <a:cs typeface="+mn-lt"/>
              </a:rPr>
              <a:t>De vergadering wordt opgenomen en een deel van de opnames is deze middag beschikbaar op de website </a:t>
            </a:r>
            <a:r>
              <a:rPr lang="nl-BE" dirty="0">
                <a:ea typeface="+mn-lt"/>
                <a:cs typeface="+mn-lt"/>
                <a:hlinkClick r:id="rId3"/>
              </a:rPr>
              <a:t>vlaanderen.be/intern/hr-infonetwerk </a:t>
            </a:r>
            <a:endParaRPr lang="nl-BE" dirty="0">
              <a:ea typeface="+mn-lt"/>
              <a:cs typeface="+mn-lt"/>
            </a:endParaRPr>
          </a:p>
          <a:p>
            <a:r>
              <a:rPr lang="nl-BE" dirty="0">
                <a:ea typeface="+mn-lt"/>
                <a:cs typeface="+mn-lt"/>
              </a:rPr>
              <a:t>Of nadien via:</a:t>
            </a:r>
          </a:p>
          <a:p>
            <a:r>
              <a:rPr lang="nl-BE" dirty="0">
                <a:ea typeface="+mn-lt"/>
                <a:cs typeface="+mn-lt"/>
                <a:hlinkClick r:id="rId4"/>
              </a:rPr>
              <a:t>https://www.vlaanderen.be/informatie-voor-hr-professionals/agenda/hr-infonetwerk/10-05-2022</a:t>
            </a:r>
            <a:endParaRPr lang="en-US"/>
          </a:p>
          <a:p>
            <a:endParaRPr lang="nl-BE"/>
          </a:p>
        </p:txBody>
      </p:sp>
      <p:pic>
        <p:nvPicPr>
          <p:cNvPr id="1026" name="Picture 2" descr="camerabewaking">
            <a:extLst>
              <a:ext uri="{FF2B5EF4-FFF2-40B4-BE49-F238E27FC236}">
                <a16:creationId xmlns:a16="http://schemas.microsoft.com/office/drawing/2014/main" id="{AFE85A6A-3B0A-42CB-906B-E5203077FB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7109" y="5567680"/>
            <a:ext cx="738333" cy="55005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aphic 40">
            <a:extLst>
              <a:ext uri="{FF2B5EF4-FFF2-40B4-BE49-F238E27FC236}">
                <a16:creationId xmlns:a16="http://schemas.microsoft.com/office/drawing/2014/main" id="{79471F30-A43E-4E43-A087-F3F83F21506B}"/>
              </a:ext>
            </a:extLst>
          </p:cNvPr>
          <p:cNvGrpSpPr/>
          <p:nvPr/>
        </p:nvGrpSpPr>
        <p:grpSpPr>
          <a:xfrm>
            <a:off x="3461016" y="2253948"/>
            <a:ext cx="560757" cy="540647"/>
            <a:chOff x="1410747" y="4753963"/>
            <a:chExt cx="433757" cy="433185"/>
          </a:xfrm>
          <a:solidFill>
            <a:srgbClr val="000000"/>
          </a:solidFill>
        </p:grpSpPr>
        <p:sp>
          <p:nvSpPr>
            <p:cNvPr id="12" name="Vrije vorm: vorm 11">
              <a:extLst>
                <a:ext uri="{FF2B5EF4-FFF2-40B4-BE49-F238E27FC236}">
                  <a16:creationId xmlns:a16="http://schemas.microsoft.com/office/drawing/2014/main" id="{3F1EDDEA-21BB-41A1-9DBA-2FB3B893AE56}"/>
                </a:ext>
              </a:extLst>
            </p:cNvPr>
            <p:cNvSpPr/>
            <p:nvPr/>
          </p:nvSpPr>
          <p:spPr>
            <a:xfrm>
              <a:off x="1428672" y="4878986"/>
              <a:ext cx="94538" cy="94424"/>
            </a:xfrm>
            <a:custGeom>
              <a:avLst/>
              <a:gdLst>
                <a:gd name="connsiteX0" fmla="*/ 47269 w 94538"/>
                <a:gd name="connsiteY0" fmla="*/ 94424 h 94424"/>
                <a:gd name="connsiteX1" fmla="*/ 94538 w 94538"/>
                <a:gd name="connsiteY1" fmla="*/ 47155 h 94424"/>
                <a:gd name="connsiteX2" fmla="*/ 47269 w 94538"/>
                <a:gd name="connsiteY2" fmla="*/ 0 h 94424"/>
                <a:gd name="connsiteX3" fmla="*/ 0 w 94538"/>
                <a:gd name="connsiteY3" fmla="*/ 47269 h 94424"/>
                <a:gd name="connsiteX4" fmla="*/ 47269 w 94538"/>
                <a:gd name="connsiteY4" fmla="*/ 94424 h 94424"/>
                <a:gd name="connsiteX5" fmla="*/ 47269 w 94538"/>
                <a:gd name="connsiteY5" fmla="*/ 11418 h 94424"/>
                <a:gd name="connsiteX6" fmla="*/ 83121 w 94538"/>
                <a:gd name="connsiteY6" fmla="*/ 47269 h 94424"/>
                <a:gd name="connsiteX7" fmla="*/ 47269 w 94538"/>
                <a:gd name="connsiteY7" fmla="*/ 83121 h 94424"/>
                <a:gd name="connsiteX8" fmla="*/ 11418 w 94538"/>
                <a:gd name="connsiteY8" fmla="*/ 47269 h 94424"/>
                <a:gd name="connsiteX9" fmla="*/ 47269 w 94538"/>
                <a:gd name="connsiteY9" fmla="*/ 11418 h 9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538" h="94424">
                  <a:moveTo>
                    <a:pt x="47269" y="94424"/>
                  </a:moveTo>
                  <a:cubicBezTo>
                    <a:pt x="73302" y="94424"/>
                    <a:pt x="94538" y="73187"/>
                    <a:pt x="94538" y="47155"/>
                  </a:cubicBezTo>
                  <a:cubicBezTo>
                    <a:pt x="94538" y="21123"/>
                    <a:pt x="73416" y="0"/>
                    <a:pt x="47269" y="0"/>
                  </a:cubicBezTo>
                  <a:cubicBezTo>
                    <a:pt x="21123" y="0"/>
                    <a:pt x="0" y="21237"/>
                    <a:pt x="0" y="47269"/>
                  </a:cubicBezTo>
                  <a:cubicBezTo>
                    <a:pt x="0" y="73302"/>
                    <a:pt x="21237" y="94424"/>
                    <a:pt x="47269" y="94424"/>
                  </a:cubicBezTo>
                  <a:close/>
                  <a:moveTo>
                    <a:pt x="47269" y="11418"/>
                  </a:moveTo>
                  <a:cubicBezTo>
                    <a:pt x="67022" y="11418"/>
                    <a:pt x="83121" y="27517"/>
                    <a:pt x="83121" y="47269"/>
                  </a:cubicBezTo>
                  <a:cubicBezTo>
                    <a:pt x="83121" y="67022"/>
                    <a:pt x="67022" y="83121"/>
                    <a:pt x="47269" y="83121"/>
                  </a:cubicBezTo>
                  <a:cubicBezTo>
                    <a:pt x="27517" y="83121"/>
                    <a:pt x="11418" y="67022"/>
                    <a:pt x="11418" y="47269"/>
                  </a:cubicBezTo>
                  <a:cubicBezTo>
                    <a:pt x="11418" y="27517"/>
                    <a:pt x="27517" y="11418"/>
                    <a:pt x="47269" y="11418"/>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3" name="Vrije vorm: vorm 12">
              <a:extLst>
                <a:ext uri="{FF2B5EF4-FFF2-40B4-BE49-F238E27FC236}">
                  <a16:creationId xmlns:a16="http://schemas.microsoft.com/office/drawing/2014/main" id="{96EF7C35-78E5-4B13-9EBB-CA766496C6AD}"/>
                </a:ext>
              </a:extLst>
            </p:cNvPr>
            <p:cNvSpPr/>
            <p:nvPr/>
          </p:nvSpPr>
          <p:spPr>
            <a:xfrm>
              <a:off x="1472859" y="4753963"/>
              <a:ext cx="371645" cy="279276"/>
            </a:xfrm>
            <a:custGeom>
              <a:avLst/>
              <a:gdLst>
                <a:gd name="connsiteX0" fmla="*/ 354405 w 371645"/>
                <a:gd name="connsiteY0" fmla="*/ 0 h 279276"/>
                <a:gd name="connsiteX1" fmla="*/ 17355 w 371645"/>
                <a:gd name="connsiteY1" fmla="*/ 0 h 279276"/>
                <a:gd name="connsiteX2" fmla="*/ 0 w 371645"/>
                <a:gd name="connsiteY2" fmla="*/ 17355 h 279276"/>
                <a:gd name="connsiteX3" fmla="*/ 0 w 371645"/>
                <a:gd name="connsiteY3" fmla="*/ 107783 h 279276"/>
                <a:gd name="connsiteX4" fmla="*/ 5709 w 371645"/>
                <a:gd name="connsiteY4" fmla="*/ 113492 h 279276"/>
                <a:gd name="connsiteX5" fmla="*/ 11418 w 371645"/>
                <a:gd name="connsiteY5" fmla="*/ 107783 h 279276"/>
                <a:gd name="connsiteX6" fmla="*/ 11418 w 371645"/>
                <a:gd name="connsiteY6" fmla="*/ 17355 h 279276"/>
                <a:gd name="connsiteX7" fmla="*/ 17355 w 371645"/>
                <a:gd name="connsiteY7" fmla="*/ 11418 h 279276"/>
                <a:gd name="connsiteX8" fmla="*/ 354405 w 371645"/>
                <a:gd name="connsiteY8" fmla="*/ 11418 h 279276"/>
                <a:gd name="connsiteX9" fmla="*/ 360342 w 371645"/>
                <a:gd name="connsiteY9" fmla="*/ 17355 h 279276"/>
                <a:gd name="connsiteX10" fmla="*/ 360342 w 371645"/>
                <a:gd name="connsiteY10" fmla="*/ 261922 h 279276"/>
                <a:gd name="connsiteX11" fmla="*/ 354405 w 371645"/>
                <a:gd name="connsiteY11" fmla="*/ 267859 h 279276"/>
                <a:gd name="connsiteX12" fmla="*/ 206089 w 371645"/>
                <a:gd name="connsiteY12" fmla="*/ 267859 h 279276"/>
                <a:gd name="connsiteX13" fmla="*/ 200380 w 371645"/>
                <a:gd name="connsiteY13" fmla="*/ 273568 h 279276"/>
                <a:gd name="connsiteX14" fmla="*/ 206089 w 371645"/>
                <a:gd name="connsiteY14" fmla="*/ 279277 h 279276"/>
                <a:gd name="connsiteX15" fmla="*/ 354291 w 371645"/>
                <a:gd name="connsiteY15" fmla="*/ 279277 h 279276"/>
                <a:gd name="connsiteX16" fmla="*/ 371646 w 371645"/>
                <a:gd name="connsiteY16" fmla="*/ 261922 h 279276"/>
                <a:gd name="connsiteX17" fmla="*/ 371646 w 371645"/>
                <a:gd name="connsiteY17" fmla="*/ 17355 h 279276"/>
                <a:gd name="connsiteX18" fmla="*/ 354405 w 371645"/>
                <a:gd name="connsiteY18" fmla="*/ 0 h 2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645" h="279276">
                  <a:moveTo>
                    <a:pt x="354405" y="0"/>
                  </a:moveTo>
                  <a:lnTo>
                    <a:pt x="17355" y="0"/>
                  </a:lnTo>
                  <a:cubicBezTo>
                    <a:pt x="7764" y="0"/>
                    <a:pt x="0" y="7764"/>
                    <a:pt x="0" y="17355"/>
                  </a:cubicBezTo>
                  <a:lnTo>
                    <a:pt x="0" y="107783"/>
                  </a:lnTo>
                  <a:cubicBezTo>
                    <a:pt x="0" y="110980"/>
                    <a:pt x="2512" y="113492"/>
                    <a:pt x="5709" y="113492"/>
                  </a:cubicBezTo>
                  <a:cubicBezTo>
                    <a:pt x="8906" y="113492"/>
                    <a:pt x="11418" y="110980"/>
                    <a:pt x="11418" y="107783"/>
                  </a:cubicBezTo>
                  <a:lnTo>
                    <a:pt x="11418" y="17355"/>
                  </a:lnTo>
                  <a:cubicBezTo>
                    <a:pt x="11418" y="14044"/>
                    <a:pt x="14044" y="11418"/>
                    <a:pt x="17355" y="11418"/>
                  </a:cubicBezTo>
                  <a:lnTo>
                    <a:pt x="354405" y="11418"/>
                  </a:lnTo>
                  <a:cubicBezTo>
                    <a:pt x="357602" y="11418"/>
                    <a:pt x="360342" y="14044"/>
                    <a:pt x="360342" y="17355"/>
                  </a:cubicBezTo>
                  <a:lnTo>
                    <a:pt x="360342" y="261922"/>
                  </a:lnTo>
                  <a:cubicBezTo>
                    <a:pt x="360342" y="265233"/>
                    <a:pt x="357716" y="267859"/>
                    <a:pt x="354405" y="267859"/>
                  </a:cubicBezTo>
                  <a:lnTo>
                    <a:pt x="206089" y="267859"/>
                  </a:lnTo>
                  <a:cubicBezTo>
                    <a:pt x="202892" y="267859"/>
                    <a:pt x="200380" y="270371"/>
                    <a:pt x="200380" y="273568"/>
                  </a:cubicBezTo>
                  <a:cubicBezTo>
                    <a:pt x="200380" y="276765"/>
                    <a:pt x="202892" y="279277"/>
                    <a:pt x="206089" y="279277"/>
                  </a:cubicBezTo>
                  <a:lnTo>
                    <a:pt x="354291" y="279277"/>
                  </a:lnTo>
                  <a:cubicBezTo>
                    <a:pt x="363882" y="279277"/>
                    <a:pt x="371646" y="271513"/>
                    <a:pt x="371646" y="261922"/>
                  </a:cubicBezTo>
                  <a:lnTo>
                    <a:pt x="371646" y="17355"/>
                  </a:lnTo>
                  <a:cubicBezTo>
                    <a:pt x="371646" y="7764"/>
                    <a:pt x="363882" y="0"/>
                    <a:pt x="354405" y="0"/>
                  </a:cubicBez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4" name="Vrije vorm: vorm 13">
              <a:extLst>
                <a:ext uri="{FF2B5EF4-FFF2-40B4-BE49-F238E27FC236}">
                  <a16:creationId xmlns:a16="http://schemas.microsoft.com/office/drawing/2014/main" id="{1605E7AC-7F09-4997-BFC7-5870540A88D6}"/>
                </a:ext>
              </a:extLst>
            </p:cNvPr>
            <p:cNvSpPr/>
            <p:nvPr/>
          </p:nvSpPr>
          <p:spPr>
            <a:xfrm>
              <a:off x="1410747" y="4935425"/>
              <a:ext cx="331533" cy="251723"/>
            </a:xfrm>
            <a:custGeom>
              <a:avLst/>
              <a:gdLst>
                <a:gd name="connsiteX0" fmla="*/ 329629 w 331533"/>
                <a:gd name="connsiteY0" fmla="*/ 10012 h 251723"/>
                <a:gd name="connsiteX1" fmla="*/ 330085 w 331533"/>
                <a:gd name="connsiteY1" fmla="*/ 1905 h 251723"/>
                <a:gd name="connsiteX2" fmla="*/ 321979 w 331533"/>
                <a:gd name="connsiteY2" fmla="*/ 1448 h 251723"/>
                <a:gd name="connsiteX3" fmla="*/ 243653 w 331533"/>
                <a:gd name="connsiteY3" fmla="*/ 71781 h 251723"/>
                <a:gd name="connsiteX4" fmla="*/ 237716 w 331533"/>
                <a:gd name="connsiteY4" fmla="*/ 69840 h 251723"/>
                <a:gd name="connsiteX5" fmla="*/ 226070 w 331533"/>
                <a:gd name="connsiteY5" fmla="*/ 73151 h 251723"/>
                <a:gd name="connsiteX6" fmla="*/ 161446 w 331533"/>
                <a:gd name="connsiteY6" fmla="*/ 125102 h 251723"/>
                <a:gd name="connsiteX7" fmla="*/ 133701 w 331533"/>
                <a:gd name="connsiteY7" fmla="*/ 72809 h 251723"/>
                <a:gd name="connsiteX8" fmla="*/ 133701 w 331533"/>
                <a:gd name="connsiteY8" fmla="*/ 72809 h 251723"/>
                <a:gd name="connsiteX9" fmla="*/ 133587 w 331533"/>
                <a:gd name="connsiteY9" fmla="*/ 72695 h 251723"/>
                <a:gd name="connsiteX10" fmla="*/ 128677 w 331533"/>
                <a:gd name="connsiteY10" fmla="*/ 63446 h 251723"/>
                <a:gd name="connsiteX11" fmla="*/ 128563 w 331533"/>
                <a:gd name="connsiteY11" fmla="*/ 63332 h 251723"/>
                <a:gd name="connsiteX12" fmla="*/ 128335 w 331533"/>
                <a:gd name="connsiteY12" fmla="*/ 62990 h 251723"/>
                <a:gd name="connsiteX13" fmla="*/ 106413 w 331533"/>
                <a:gd name="connsiteY13" fmla="*/ 50430 h 251723"/>
                <a:gd name="connsiteX14" fmla="*/ 103787 w 331533"/>
                <a:gd name="connsiteY14" fmla="*/ 50430 h 251723"/>
                <a:gd name="connsiteX15" fmla="*/ 37793 w 331533"/>
                <a:gd name="connsiteY15" fmla="*/ 50430 h 251723"/>
                <a:gd name="connsiteX16" fmla="*/ 27859 w 331533"/>
                <a:gd name="connsiteY16" fmla="*/ 50430 h 251723"/>
                <a:gd name="connsiteX17" fmla="*/ 0 w 331533"/>
                <a:gd name="connsiteY17" fmla="*/ 78404 h 251723"/>
                <a:gd name="connsiteX18" fmla="*/ 0 w 331533"/>
                <a:gd name="connsiteY18" fmla="*/ 251724 h 251723"/>
                <a:gd name="connsiteX19" fmla="*/ 11418 w 331533"/>
                <a:gd name="connsiteY19" fmla="*/ 251724 h 251723"/>
                <a:gd name="connsiteX20" fmla="*/ 11418 w 331533"/>
                <a:gd name="connsiteY20" fmla="*/ 78404 h 251723"/>
                <a:gd name="connsiteX21" fmla="*/ 27859 w 331533"/>
                <a:gd name="connsiteY21" fmla="*/ 61962 h 251723"/>
                <a:gd name="connsiteX22" fmla="*/ 37793 w 331533"/>
                <a:gd name="connsiteY22" fmla="*/ 61962 h 251723"/>
                <a:gd name="connsiteX23" fmla="*/ 103787 w 331533"/>
                <a:gd name="connsiteY23" fmla="*/ 61962 h 251723"/>
                <a:gd name="connsiteX24" fmla="*/ 106527 w 331533"/>
                <a:gd name="connsiteY24" fmla="*/ 61962 h 251723"/>
                <a:gd name="connsiteX25" fmla="*/ 118744 w 331533"/>
                <a:gd name="connsiteY25" fmla="*/ 68927 h 251723"/>
                <a:gd name="connsiteX26" fmla="*/ 123654 w 331533"/>
                <a:gd name="connsiteY26" fmla="*/ 78289 h 251723"/>
                <a:gd name="connsiteX27" fmla="*/ 123654 w 331533"/>
                <a:gd name="connsiteY27" fmla="*/ 78289 h 251723"/>
                <a:gd name="connsiteX28" fmla="*/ 154595 w 331533"/>
                <a:gd name="connsiteY28" fmla="*/ 136634 h 251723"/>
                <a:gd name="connsiteX29" fmla="*/ 158477 w 331533"/>
                <a:gd name="connsiteY29" fmla="*/ 139488 h 251723"/>
                <a:gd name="connsiteX30" fmla="*/ 163159 w 331533"/>
                <a:gd name="connsiteY30" fmla="*/ 138346 h 251723"/>
                <a:gd name="connsiteX31" fmla="*/ 233263 w 331533"/>
                <a:gd name="connsiteY31" fmla="*/ 82057 h 251723"/>
                <a:gd name="connsiteX32" fmla="*/ 236460 w 331533"/>
                <a:gd name="connsiteY32" fmla="*/ 81144 h 251723"/>
                <a:gd name="connsiteX33" fmla="*/ 239315 w 331533"/>
                <a:gd name="connsiteY33" fmla="*/ 82742 h 251723"/>
                <a:gd name="connsiteX34" fmla="*/ 238630 w 331533"/>
                <a:gd name="connsiteY34" fmla="*/ 88565 h 251723"/>
                <a:gd name="connsiteX35" fmla="*/ 158820 w 331533"/>
                <a:gd name="connsiteY35" fmla="*/ 155016 h 251723"/>
                <a:gd name="connsiteX36" fmla="*/ 128791 w 331533"/>
                <a:gd name="connsiteY36" fmla="*/ 139488 h 251723"/>
                <a:gd name="connsiteX37" fmla="*/ 121142 w 331533"/>
                <a:gd name="connsiteY37" fmla="*/ 141886 h 251723"/>
                <a:gd name="connsiteX38" fmla="*/ 123539 w 331533"/>
                <a:gd name="connsiteY38" fmla="*/ 149536 h 251723"/>
                <a:gd name="connsiteX39" fmla="*/ 156879 w 331533"/>
                <a:gd name="connsiteY39" fmla="*/ 166891 h 251723"/>
                <a:gd name="connsiteX40" fmla="*/ 159505 w 331533"/>
                <a:gd name="connsiteY40" fmla="*/ 167576 h 251723"/>
                <a:gd name="connsiteX41" fmla="*/ 163159 w 331533"/>
                <a:gd name="connsiteY41" fmla="*/ 166206 h 251723"/>
                <a:gd name="connsiteX42" fmla="*/ 245823 w 331533"/>
                <a:gd name="connsiteY42" fmla="*/ 97243 h 251723"/>
                <a:gd name="connsiteX43" fmla="*/ 250618 w 331533"/>
                <a:gd name="connsiteY43" fmla="*/ 80573 h 251723"/>
                <a:gd name="connsiteX44" fmla="*/ 329629 w 331533"/>
                <a:gd name="connsiteY44" fmla="*/ 10012 h 25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1533" h="251723">
                  <a:moveTo>
                    <a:pt x="329629" y="10012"/>
                  </a:moveTo>
                  <a:cubicBezTo>
                    <a:pt x="332026" y="7956"/>
                    <a:pt x="332140" y="4303"/>
                    <a:pt x="330085" y="1905"/>
                  </a:cubicBezTo>
                  <a:cubicBezTo>
                    <a:pt x="327916" y="-493"/>
                    <a:pt x="324376" y="-607"/>
                    <a:pt x="321979" y="1448"/>
                  </a:cubicBezTo>
                  <a:lnTo>
                    <a:pt x="243653" y="71781"/>
                  </a:lnTo>
                  <a:cubicBezTo>
                    <a:pt x="241827" y="70754"/>
                    <a:pt x="239886" y="70069"/>
                    <a:pt x="237716" y="69840"/>
                  </a:cubicBezTo>
                  <a:cubicBezTo>
                    <a:pt x="233492" y="69269"/>
                    <a:pt x="229381" y="70525"/>
                    <a:pt x="226070" y="73151"/>
                  </a:cubicBezTo>
                  <a:lnTo>
                    <a:pt x="161446" y="125102"/>
                  </a:lnTo>
                  <a:lnTo>
                    <a:pt x="133701" y="72809"/>
                  </a:lnTo>
                  <a:cubicBezTo>
                    <a:pt x="133701" y="72809"/>
                    <a:pt x="133701" y="72809"/>
                    <a:pt x="133701" y="72809"/>
                  </a:cubicBezTo>
                  <a:lnTo>
                    <a:pt x="133587" y="72695"/>
                  </a:lnTo>
                  <a:lnTo>
                    <a:pt x="128677" y="63446"/>
                  </a:lnTo>
                  <a:cubicBezTo>
                    <a:pt x="128677" y="63446"/>
                    <a:pt x="128563" y="63332"/>
                    <a:pt x="128563" y="63332"/>
                  </a:cubicBezTo>
                  <a:lnTo>
                    <a:pt x="128335" y="62990"/>
                  </a:lnTo>
                  <a:cubicBezTo>
                    <a:pt x="124110" y="56253"/>
                    <a:pt x="120342" y="50430"/>
                    <a:pt x="106413" y="50430"/>
                  </a:cubicBezTo>
                  <a:lnTo>
                    <a:pt x="103787" y="50430"/>
                  </a:lnTo>
                  <a:lnTo>
                    <a:pt x="37793" y="50430"/>
                  </a:lnTo>
                  <a:lnTo>
                    <a:pt x="27859" y="50430"/>
                  </a:lnTo>
                  <a:cubicBezTo>
                    <a:pt x="12445" y="50544"/>
                    <a:pt x="0" y="63104"/>
                    <a:pt x="0" y="78404"/>
                  </a:cubicBezTo>
                  <a:lnTo>
                    <a:pt x="0" y="251724"/>
                  </a:lnTo>
                  <a:lnTo>
                    <a:pt x="11418" y="251724"/>
                  </a:lnTo>
                  <a:lnTo>
                    <a:pt x="11418" y="78404"/>
                  </a:lnTo>
                  <a:cubicBezTo>
                    <a:pt x="11418" y="69384"/>
                    <a:pt x="18725" y="61962"/>
                    <a:pt x="27859" y="61962"/>
                  </a:cubicBezTo>
                  <a:lnTo>
                    <a:pt x="37793" y="61962"/>
                  </a:lnTo>
                  <a:lnTo>
                    <a:pt x="103787" y="61962"/>
                  </a:lnTo>
                  <a:lnTo>
                    <a:pt x="106527" y="61962"/>
                  </a:lnTo>
                  <a:cubicBezTo>
                    <a:pt x="114291" y="61962"/>
                    <a:pt x="115090" y="63332"/>
                    <a:pt x="118744" y="68927"/>
                  </a:cubicBezTo>
                  <a:lnTo>
                    <a:pt x="123654" y="78289"/>
                  </a:lnTo>
                  <a:lnTo>
                    <a:pt x="123654" y="78289"/>
                  </a:lnTo>
                  <a:lnTo>
                    <a:pt x="154595" y="136634"/>
                  </a:lnTo>
                  <a:cubicBezTo>
                    <a:pt x="155395" y="138118"/>
                    <a:pt x="156765" y="139260"/>
                    <a:pt x="158477" y="139488"/>
                  </a:cubicBezTo>
                  <a:cubicBezTo>
                    <a:pt x="160076" y="139831"/>
                    <a:pt x="161903" y="139374"/>
                    <a:pt x="163159" y="138346"/>
                  </a:cubicBezTo>
                  <a:lnTo>
                    <a:pt x="233263" y="82057"/>
                  </a:lnTo>
                  <a:cubicBezTo>
                    <a:pt x="234177" y="81372"/>
                    <a:pt x="235318" y="81030"/>
                    <a:pt x="236460" y="81144"/>
                  </a:cubicBezTo>
                  <a:cubicBezTo>
                    <a:pt x="237602" y="81258"/>
                    <a:pt x="238630" y="81829"/>
                    <a:pt x="239315" y="82742"/>
                  </a:cubicBezTo>
                  <a:cubicBezTo>
                    <a:pt x="240685" y="84569"/>
                    <a:pt x="240456" y="87195"/>
                    <a:pt x="238630" y="88565"/>
                  </a:cubicBezTo>
                  <a:lnTo>
                    <a:pt x="158820" y="155016"/>
                  </a:lnTo>
                  <a:lnTo>
                    <a:pt x="128791" y="139488"/>
                  </a:lnTo>
                  <a:cubicBezTo>
                    <a:pt x="125937" y="138004"/>
                    <a:pt x="122512" y="139146"/>
                    <a:pt x="121142" y="141886"/>
                  </a:cubicBezTo>
                  <a:cubicBezTo>
                    <a:pt x="119657" y="144740"/>
                    <a:pt x="120799" y="148166"/>
                    <a:pt x="123539" y="149536"/>
                  </a:cubicBezTo>
                  <a:lnTo>
                    <a:pt x="156879" y="166891"/>
                  </a:lnTo>
                  <a:cubicBezTo>
                    <a:pt x="157678" y="167347"/>
                    <a:pt x="158592" y="167576"/>
                    <a:pt x="159505" y="167576"/>
                  </a:cubicBezTo>
                  <a:cubicBezTo>
                    <a:pt x="160761" y="167576"/>
                    <a:pt x="162131" y="167119"/>
                    <a:pt x="163159" y="166206"/>
                  </a:cubicBezTo>
                  <a:lnTo>
                    <a:pt x="245823" y="97243"/>
                  </a:lnTo>
                  <a:cubicBezTo>
                    <a:pt x="250847" y="93018"/>
                    <a:pt x="252559" y="86396"/>
                    <a:pt x="250618" y="80573"/>
                  </a:cubicBezTo>
                  <a:lnTo>
                    <a:pt x="329629" y="10012"/>
                  </a:lnTo>
                  <a:close/>
                </a:path>
              </a:pathLst>
            </a:custGeom>
            <a:solidFill>
              <a:srgbClr val="000000"/>
            </a:solidFill>
            <a:ln w="112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grpSp>
        <p:nvGrpSpPr>
          <p:cNvPr id="16" name="Graphic 7">
            <a:extLst>
              <a:ext uri="{FF2B5EF4-FFF2-40B4-BE49-F238E27FC236}">
                <a16:creationId xmlns:a16="http://schemas.microsoft.com/office/drawing/2014/main" id="{E380C337-0B9B-4063-9649-510AEFE5AFBC}"/>
              </a:ext>
            </a:extLst>
          </p:cNvPr>
          <p:cNvGrpSpPr/>
          <p:nvPr/>
        </p:nvGrpSpPr>
        <p:grpSpPr>
          <a:xfrm>
            <a:off x="3511726" y="4517522"/>
            <a:ext cx="451427" cy="457199"/>
            <a:chOff x="4294843" y="1570663"/>
            <a:chExt cx="451427" cy="457199"/>
          </a:xfrm>
          <a:solidFill>
            <a:srgbClr val="000000"/>
          </a:solidFill>
        </p:grpSpPr>
        <p:sp>
          <p:nvSpPr>
            <p:cNvPr id="18" name="Vrije vorm: vorm 17">
              <a:extLst>
                <a:ext uri="{FF2B5EF4-FFF2-40B4-BE49-F238E27FC236}">
                  <a16:creationId xmlns:a16="http://schemas.microsoft.com/office/drawing/2014/main" id="{305F1087-7B52-4BC9-9B15-B1C5A14DF971}"/>
                </a:ext>
              </a:extLst>
            </p:cNvPr>
            <p:cNvSpPr/>
            <p:nvPr/>
          </p:nvSpPr>
          <p:spPr>
            <a:xfrm>
              <a:off x="4358096" y="1570663"/>
              <a:ext cx="329399" cy="107133"/>
            </a:xfrm>
            <a:custGeom>
              <a:avLst/>
              <a:gdLst>
                <a:gd name="connsiteX0" fmla="*/ 316955 w 329399"/>
                <a:gd name="connsiteY0" fmla="*/ 79503 h 107133"/>
                <a:gd name="connsiteX1" fmla="*/ 265575 w 329399"/>
                <a:gd name="connsiteY1" fmla="*/ 80302 h 107133"/>
                <a:gd name="connsiteX2" fmla="*/ 265461 w 329399"/>
                <a:gd name="connsiteY2" fmla="*/ 71739 h 107133"/>
                <a:gd name="connsiteX3" fmla="*/ 300057 w 329399"/>
                <a:gd name="connsiteY3" fmla="*/ 71282 h 107133"/>
                <a:gd name="connsiteX4" fmla="*/ 194786 w 329399"/>
                <a:gd name="connsiteY4" fmla="*/ 24127 h 107133"/>
                <a:gd name="connsiteX5" fmla="*/ 25005 w 329399"/>
                <a:gd name="connsiteY5" fmla="*/ 91035 h 107133"/>
                <a:gd name="connsiteX6" fmla="*/ 16099 w 329399"/>
                <a:gd name="connsiteY6" fmla="*/ 83613 h 107133"/>
                <a:gd name="connsiteX7" fmla="*/ 195927 w 329399"/>
                <a:gd name="connsiteY7" fmla="*/ 12710 h 107133"/>
                <a:gd name="connsiteX8" fmla="*/ 306793 w 329399"/>
                <a:gd name="connsiteY8" fmla="*/ 62034 h 107133"/>
                <a:gd name="connsiteX9" fmla="*/ 303939 w 329399"/>
                <a:gd name="connsiteY9" fmla="*/ 29037 h 107133"/>
                <a:gd name="connsiteX10" fmla="*/ 312502 w 329399"/>
                <a:gd name="connsiteY10" fmla="*/ 28238 h 107133"/>
                <a:gd name="connsiteX11" fmla="*/ 316955 w 329399"/>
                <a:gd name="connsiteY11" fmla="*/ 79503 h 107133"/>
                <a:gd name="connsiteX12" fmla="*/ 329400 w 329399"/>
                <a:gd name="connsiteY12" fmla="*/ 90807 h 107133"/>
                <a:gd name="connsiteX13" fmla="*/ 328372 w 329399"/>
                <a:gd name="connsiteY13" fmla="*/ 78590 h 107133"/>
                <a:gd name="connsiteX14" fmla="*/ 323805 w 329399"/>
                <a:gd name="connsiteY14" fmla="*/ 27324 h 107133"/>
                <a:gd name="connsiteX15" fmla="*/ 322778 w 329399"/>
                <a:gd name="connsiteY15" fmla="*/ 15907 h 107133"/>
                <a:gd name="connsiteX16" fmla="*/ 311360 w 329399"/>
                <a:gd name="connsiteY16" fmla="*/ 16934 h 107133"/>
                <a:gd name="connsiteX17" fmla="*/ 302797 w 329399"/>
                <a:gd name="connsiteY17" fmla="*/ 17733 h 107133"/>
                <a:gd name="connsiteX18" fmla="*/ 291379 w 329399"/>
                <a:gd name="connsiteY18" fmla="*/ 18761 h 107133"/>
                <a:gd name="connsiteX19" fmla="*/ 292407 w 329399"/>
                <a:gd name="connsiteY19" fmla="*/ 30179 h 107133"/>
                <a:gd name="connsiteX20" fmla="*/ 292978 w 329399"/>
                <a:gd name="connsiteY20" fmla="*/ 37143 h 107133"/>
                <a:gd name="connsiteX21" fmla="*/ 197183 w 329399"/>
                <a:gd name="connsiteY21" fmla="*/ 1520 h 107133"/>
                <a:gd name="connsiteX22" fmla="*/ 7421 w 329399"/>
                <a:gd name="connsiteY22" fmla="*/ 76306 h 107133"/>
                <a:gd name="connsiteX23" fmla="*/ 0 w 329399"/>
                <a:gd name="connsiteY23" fmla="*/ 84983 h 107133"/>
                <a:gd name="connsiteX24" fmla="*/ 8677 w 329399"/>
                <a:gd name="connsiteY24" fmla="*/ 92291 h 107133"/>
                <a:gd name="connsiteX25" fmla="*/ 17355 w 329399"/>
                <a:gd name="connsiteY25" fmla="*/ 99712 h 107133"/>
                <a:gd name="connsiteX26" fmla="*/ 26032 w 329399"/>
                <a:gd name="connsiteY26" fmla="*/ 107134 h 107133"/>
                <a:gd name="connsiteX27" fmla="*/ 33454 w 329399"/>
                <a:gd name="connsiteY27" fmla="*/ 98456 h 107133"/>
                <a:gd name="connsiteX28" fmla="*/ 193187 w 329399"/>
                <a:gd name="connsiteY28" fmla="*/ 35431 h 107133"/>
                <a:gd name="connsiteX29" fmla="*/ 265803 w 329399"/>
                <a:gd name="connsiteY29" fmla="*/ 60321 h 107133"/>
                <a:gd name="connsiteX30" fmla="*/ 265004 w 329399"/>
                <a:gd name="connsiteY30" fmla="*/ 60321 h 107133"/>
                <a:gd name="connsiteX31" fmla="*/ 253587 w 329399"/>
                <a:gd name="connsiteY31" fmla="*/ 60435 h 107133"/>
                <a:gd name="connsiteX32" fmla="*/ 253815 w 329399"/>
                <a:gd name="connsiteY32" fmla="*/ 71853 h 107133"/>
                <a:gd name="connsiteX33" fmla="*/ 253929 w 329399"/>
                <a:gd name="connsiteY33" fmla="*/ 80416 h 107133"/>
                <a:gd name="connsiteX34" fmla="*/ 254157 w 329399"/>
                <a:gd name="connsiteY34" fmla="*/ 91834 h 107133"/>
                <a:gd name="connsiteX35" fmla="*/ 265575 w 329399"/>
                <a:gd name="connsiteY35" fmla="*/ 91720 h 107133"/>
                <a:gd name="connsiteX36" fmla="*/ 316955 w 329399"/>
                <a:gd name="connsiteY36" fmla="*/ 90921 h 107133"/>
                <a:gd name="connsiteX37" fmla="*/ 329400 w 329399"/>
                <a:gd name="connsiteY37" fmla="*/ 90807 h 107133"/>
                <a:gd name="connsiteX38" fmla="*/ 329400 w 329399"/>
                <a:gd name="connsiteY38" fmla="*/ 90807 h 10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9399" h="107133">
                  <a:moveTo>
                    <a:pt x="316955" y="79503"/>
                  </a:moveTo>
                  <a:lnTo>
                    <a:pt x="265575" y="80302"/>
                  </a:lnTo>
                  <a:lnTo>
                    <a:pt x="265461" y="71739"/>
                  </a:lnTo>
                  <a:lnTo>
                    <a:pt x="300057" y="71282"/>
                  </a:lnTo>
                  <a:cubicBezTo>
                    <a:pt x="270485" y="45136"/>
                    <a:pt x="234291" y="28809"/>
                    <a:pt x="194786" y="24127"/>
                  </a:cubicBezTo>
                  <a:cubicBezTo>
                    <a:pt x="130504" y="16592"/>
                    <a:pt x="66908" y="41596"/>
                    <a:pt x="25005" y="91035"/>
                  </a:cubicBezTo>
                  <a:lnTo>
                    <a:pt x="16099" y="83613"/>
                  </a:lnTo>
                  <a:cubicBezTo>
                    <a:pt x="60514" y="31206"/>
                    <a:pt x="127764" y="4717"/>
                    <a:pt x="195927" y="12710"/>
                  </a:cubicBezTo>
                  <a:cubicBezTo>
                    <a:pt x="237488" y="17619"/>
                    <a:pt x="275623" y="34632"/>
                    <a:pt x="306793" y="62034"/>
                  </a:cubicBezTo>
                  <a:lnTo>
                    <a:pt x="303939" y="29037"/>
                  </a:lnTo>
                  <a:lnTo>
                    <a:pt x="312502" y="28238"/>
                  </a:lnTo>
                  <a:lnTo>
                    <a:pt x="316955" y="79503"/>
                  </a:lnTo>
                  <a:moveTo>
                    <a:pt x="329400" y="90807"/>
                  </a:moveTo>
                  <a:lnTo>
                    <a:pt x="328372" y="78590"/>
                  </a:lnTo>
                  <a:lnTo>
                    <a:pt x="323805" y="27324"/>
                  </a:lnTo>
                  <a:lnTo>
                    <a:pt x="322778" y="15907"/>
                  </a:lnTo>
                  <a:lnTo>
                    <a:pt x="311360" y="16934"/>
                  </a:lnTo>
                  <a:lnTo>
                    <a:pt x="302797" y="17733"/>
                  </a:lnTo>
                  <a:lnTo>
                    <a:pt x="291379" y="18761"/>
                  </a:lnTo>
                  <a:lnTo>
                    <a:pt x="292407" y="30179"/>
                  </a:lnTo>
                  <a:lnTo>
                    <a:pt x="292978" y="37143"/>
                  </a:lnTo>
                  <a:cubicBezTo>
                    <a:pt x="264433" y="17733"/>
                    <a:pt x="231779" y="5516"/>
                    <a:pt x="197183" y="1520"/>
                  </a:cubicBezTo>
                  <a:cubicBezTo>
                    <a:pt x="125366" y="-7043"/>
                    <a:pt x="54348" y="20930"/>
                    <a:pt x="7421" y="76306"/>
                  </a:cubicBezTo>
                  <a:lnTo>
                    <a:pt x="0" y="84983"/>
                  </a:lnTo>
                  <a:lnTo>
                    <a:pt x="8677" y="92291"/>
                  </a:lnTo>
                  <a:lnTo>
                    <a:pt x="17355" y="99712"/>
                  </a:lnTo>
                  <a:lnTo>
                    <a:pt x="26032" y="107134"/>
                  </a:lnTo>
                  <a:lnTo>
                    <a:pt x="33454" y="98456"/>
                  </a:lnTo>
                  <a:cubicBezTo>
                    <a:pt x="72959" y="51872"/>
                    <a:pt x="132673" y="28352"/>
                    <a:pt x="193187" y="35431"/>
                  </a:cubicBezTo>
                  <a:cubicBezTo>
                    <a:pt x="219219" y="38514"/>
                    <a:pt x="243767" y="46963"/>
                    <a:pt x="265803" y="60321"/>
                  </a:cubicBezTo>
                  <a:lnTo>
                    <a:pt x="265004" y="60321"/>
                  </a:lnTo>
                  <a:lnTo>
                    <a:pt x="253587" y="60435"/>
                  </a:lnTo>
                  <a:lnTo>
                    <a:pt x="253815" y="71853"/>
                  </a:lnTo>
                  <a:lnTo>
                    <a:pt x="253929" y="80416"/>
                  </a:lnTo>
                  <a:lnTo>
                    <a:pt x="254157" y="91834"/>
                  </a:lnTo>
                  <a:lnTo>
                    <a:pt x="265575" y="91720"/>
                  </a:lnTo>
                  <a:lnTo>
                    <a:pt x="316955" y="90921"/>
                  </a:lnTo>
                  <a:lnTo>
                    <a:pt x="329400" y="90807"/>
                  </a:lnTo>
                  <a:lnTo>
                    <a:pt x="329400" y="9080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19" name="Vrije vorm: vorm 18">
              <a:extLst>
                <a:ext uri="{FF2B5EF4-FFF2-40B4-BE49-F238E27FC236}">
                  <a16:creationId xmlns:a16="http://schemas.microsoft.com/office/drawing/2014/main" id="{28EFC01D-FBE7-4800-B5D8-C107C624E13A}"/>
                </a:ext>
              </a:extLst>
            </p:cNvPr>
            <p:cNvSpPr/>
            <p:nvPr/>
          </p:nvSpPr>
          <p:spPr>
            <a:xfrm>
              <a:off x="4294843" y="1673229"/>
              <a:ext cx="225841" cy="329171"/>
            </a:xfrm>
            <a:custGeom>
              <a:avLst/>
              <a:gdLst>
                <a:gd name="connsiteX0" fmla="*/ 211684 w 225841"/>
                <a:gd name="connsiteY0" fmla="*/ 316498 h 329171"/>
                <a:gd name="connsiteX1" fmla="*/ 75014 w 225841"/>
                <a:gd name="connsiteY1" fmla="*/ 240228 h 329171"/>
                <a:gd name="connsiteX2" fmla="*/ 32312 w 225841"/>
                <a:gd name="connsiteY2" fmla="*/ 89629 h 329171"/>
                <a:gd name="connsiteX3" fmla="*/ 48753 w 225841"/>
                <a:gd name="connsiteY3" fmla="*/ 30257 h 329171"/>
                <a:gd name="connsiteX4" fmla="*/ 18268 w 225841"/>
                <a:gd name="connsiteY4" fmla="*/ 42930 h 329171"/>
                <a:gd name="connsiteX5" fmla="*/ 14957 w 225841"/>
                <a:gd name="connsiteY5" fmla="*/ 35052 h 329171"/>
                <a:gd name="connsiteX6" fmla="*/ 62455 w 225841"/>
                <a:gd name="connsiteY6" fmla="*/ 15414 h 329171"/>
                <a:gd name="connsiteX7" fmla="*/ 78668 w 225841"/>
                <a:gd name="connsiteY7" fmla="*/ 64282 h 329171"/>
                <a:gd name="connsiteX8" fmla="*/ 70561 w 225841"/>
                <a:gd name="connsiteY8" fmla="*/ 67022 h 329171"/>
                <a:gd name="connsiteX9" fmla="*/ 59714 w 225841"/>
                <a:gd name="connsiteY9" fmla="*/ 34139 h 329171"/>
                <a:gd name="connsiteX10" fmla="*/ 43730 w 225841"/>
                <a:gd name="connsiteY10" fmla="*/ 91227 h 329171"/>
                <a:gd name="connsiteX11" fmla="*/ 84034 w 225841"/>
                <a:gd name="connsiteY11" fmla="*/ 233491 h 329171"/>
                <a:gd name="connsiteX12" fmla="*/ 213168 w 225841"/>
                <a:gd name="connsiteY12" fmla="*/ 305537 h 329171"/>
                <a:gd name="connsiteX13" fmla="*/ 211684 w 225841"/>
                <a:gd name="connsiteY13" fmla="*/ 316498 h 329171"/>
                <a:gd name="connsiteX14" fmla="*/ 221731 w 225841"/>
                <a:gd name="connsiteY14" fmla="*/ 329172 h 329171"/>
                <a:gd name="connsiteX15" fmla="*/ 223101 w 225841"/>
                <a:gd name="connsiteY15" fmla="*/ 317868 h 329171"/>
                <a:gd name="connsiteX16" fmla="*/ 224471 w 225841"/>
                <a:gd name="connsiteY16" fmla="*/ 306565 h 329171"/>
                <a:gd name="connsiteX17" fmla="*/ 225842 w 225841"/>
                <a:gd name="connsiteY17" fmla="*/ 295261 h 329171"/>
                <a:gd name="connsiteX18" fmla="*/ 214538 w 225841"/>
                <a:gd name="connsiteY18" fmla="*/ 293891 h 329171"/>
                <a:gd name="connsiteX19" fmla="*/ 93054 w 225841"/>
                <a:gd name="connsiteY19" fmla="*/ 226070 h 329171"/>
                <a:gd name="connsiteX20" fmla="*/ 55147 w 225841"/>
                <a:gd name="connsiteY20" fmla="*/ 92255 h 329171"/>
                <a:gd name="connsiteX21" fmla="*/ 59372 w 225841"/>
                <a:gd name="connsiteY21" fmla="*/ 69191 h 329171"/>
                <a:gd name="connsiteX22" fmla="*/ 59714 w 225841"/>
                <a:gd name="connsiteY22" fmla="*/ 70333 h 329171"/>
                <a:gd name="connsiteX23" fmla="*/ 63254 w 225841"/>
                <a:gd name="connsiteY23" fmla="*/ 81180 h 329171"/>
                <a:gd name="connsiteX24" fmla="*/ 74101 w 225841"/>
                <a:gd name="connsiteY24" fmla="*/ 77526 h 329171"/>
                <a:gd name="connsiteX25" fmla="*/ 82207 w 225841"/>
                <a:gd name="connsiteY25" fmla="*/ 74786 h 329171"/>
                <a:gd name="connsiteX26" fmla="*/ 93054 w 225841"/>
                <a:gd name="connsiteY26" fmla="*/ 71246 h 329171"/>
                <a:gd name="connsiteX27" fmla="*/ 89515 w 225841"/>
                <a:gd name="connsiteY27" fmla="*/ 60400 h 329171"/>
                <a:gd name="connsiteX28" fmla="*/ 73301 w 225841"/>
                <a:gd name="connsiteY28" fmla="*/ 11532 h 329171"/>
                <a:gd name="connsiteX29" fmla="*/ 69419 w 225841"/>
                <a:gd name="connsiteY29" fmla="*/ 0 h 329171"/>
                <a:gd name="connsiteX30" fmla="*/ 58002 w 225841"/>
                <a:gd name="connsiteY30" fmla="*/ 4681 h 329171"/>
                <a:gd name="connsiteX31" fmla="*/ 10504 w 225841"/>
                <a:gd name="connsiteY31" fmla="*/ 24320 h 329171"/>
                <a:gd name="connsiteX32" fmla="*/ 0 w 225841"/>
                <a:gd name="connsiteY32" fmla="*/ 28773 h 329171"/>
                <a:gd name="connsiteX33" fmla="*/ 4339 w 225841"/>
                <a:gd name="connsiteY33" fmla="*/ 39277 h 329171"/>
                <a:gd name="connsiteX34" fmla="*/ 7650 w 225841"/>
                <a:gd name="connsiteY34" fmla="*/ 47155 h 329171"/>
                <a:gd name="connsiteX35" fmla="*/ 11989 w 225841"/>
                <a:gd name="connsiteY35" fmla="*/ 57773 h 329171"/>
                <a:gd name="connsiteX36" fmla="*/ 22493 w 225841"/>
                <a:gd name="connsiteY36" fmla="*/ 53435 h 329171"/>
                <a:gd name="connsiteX37" fmla="*/ 28773 w 225841"/>
                <a:gd name="connsiteY37" fmla="*/ 50809 h 329171"/>
                <a:gd name="connsiteX38" fmla="*/ 20894 w 225841"/>
                <a:gd name="connsiteY38" fmla="*/ 88259 h 329171"/>
                <a:gd name="connsiteX39" fmla="*/ 65994 w 225841"/>
                <a:gd name="connsiteY39" fmla="*/ 247307 h 329171"/>
                <a:gd name="connsiteX40" fmla="*/ 210314 w 225841"/>
                <a:gd name="connsiteY40" fmla="*/ 327916 h 329171"/>
                <a:gd name="connsiteX41" fmla="*/ 221731 w 225841"/>
                <a:gd name="connsiteY41" fmla="*/ 329172 h 329171"/>
                <a:gd name="connsiteX42" fmla="*/ 221731 w 225841"/>
                <a:gd name="connsiteY42" fmla="*/ 329172 h 32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5841" h="329171">
                  <a:moveTo>
                    <a:pt x="211684" y="316498"/>
                  </a:moveTo>
                  <a:cubicBezTo>
                    <a:pt x="157450" y="310104"/>
                    <a:pt x="108810" y="283044"/>
                    <a:pt x="75014" y="240228"/>
                  </a:cubicBezTo>
                  <a:cubicBezTo>
                    <a:pt x="41104" y="197412"/>
                    <a:pt x="25918" y="143863"/>
                    <a:pt x="32312" y="89629"/>
                  </a:cubicBezTo>
                  <a:cubicBezTo>
                    <a:pt x="34710" y="68963"/>
                    <a:pt x="40419" y="49096"/>
                    <a:pt x="48753" y="30257"/>
                  </a:cubicBezTo>
                  <a:lnTo>
                    <a:pt x="18268" y="42930"/>
                  </a:lnTo>
                  <a:lnTo>
                    <a:pt x="14957" y="35052"/>
                  </a:lnTo>
                  <a:lnTo>
                    <a:pt x="62455" y="15414"/>
                  </a:lnTo>
                  <a:lnTo>
                    <a:pt x="78668" y="64282"/>
                  </a:lnTo>
                  <a:lnTo>
                    <a:pt x="70561" y="67022"/>
                  </a:lnTo>
                  <a:lnTo>
                    <a:pt x="59714" y="34139"/>
                  </a:lnTo>
                  <a:cubicBezTo>
                    <a:pt x="51608" y="52179"/>
                    <a:pt x="46127" y="71246"/>
                    <a:pt x="43730" y="91227"/>
                  </a:cubicBezTo>
                  <a:cubicBezTo>
                    <a:pt x="37793" y="142493"/>
                    <a:pt x="52065" y="192959"/>
                    <a:pt x="84034" y="233491"/>
                  </a:cubicBezTo>
                  <a:cubicBezTo>
                    <a:pt x="116004" y="273910"/>
                    <a:pt x="161903" y="299486"/>
                    <a:pt x="213168" y="305537"/>
                  </a:cubicBezTo>
                  <a:lnTo>
                    <a:pt x="211684" y="316498"/>
                  </a:lnTo>
                  <a:moveTo>
                    <a:pt x="221731" y="329172"/>
                  </a:moveTo>
                  <a:lnTo>
                    <a:pt x="223101" y="317868"/>
                  </a:lnTo>
                  <a:lnTo>
                    <a:pt x="224471" y="306565"/>
                  </a:lnTo>
                  <a:lnTo>
                    <a:pt x="225842" y="295261"/>
                  </a:lnTo>
                  <a:lnTo>
                    <a:pt x="214538" y="293891"/>
                  </a:lnTo>
                  <a:cubicBezTo>
                    <a:pt x="166356" y="288296"/>
                    <a:pt x="123197" y="264205"/>
                    <a:pt x="93054" y="226070"/>
                  </a:cubicBezTo>
                  <a:cubicBezTo>
                    <a:pt x="62911" y="187935"/>
                    <a:pt x="49439" y="140437"/>
                    <a:pt x="55147" y="92255"/>
                  </a:cubicBezTo>
                  <a:cubicBezTo>
                    <a:pt x="56061" y="84491"/>
                    <a:pt x="57431" y="76841"/>
                    <a:pt x="59372" y="69191"/>
                  </a:cubicBezTo>
                  <a:lnTo>
                    <a:pt x="59714" y="70333"/>
                  </a:lnTo>
                  <a:lnTo>
                    <a:pt x="63254" y="81180"/>
                  </a:lnTo>
                  <a:lnTo>
                    <a:pt x="74101" y="77526"/>
                  </a:lnTo>
                  <a:lnTo>
                    <a:pt x="82207" y="74786"/>
                  </a:lnTo>
                  <a:lnTo>
                    <a:pt x="93054" y="71246"/>
                  </a:lnTo>
                  <a:lnTo>
                    <a:pt x="89515" y="60400"/>
                  </a:lnTo>
                  <a:lnTo>
                    <a:pt x="73301" y="11532"/>
                  </a:lnTo>
                  <a:lnTo>
                    <a:pt x="69419" y="0"/>
                  </a:lnTo>
                  <a:lnTo>
                    <a:pt x="58002" y="4681"/>
                  </a:lnTo>
                  <a:lnTo>
                    <a:pt x="10504" y="24320"/>
                  </a:lnTo>
                  <a:lnTo>
                    <a:pt x="0" y="28773"/>
                  </a:lnTo>
                  <a:lnTo>
                    <a:pt x="4339" y="39277"/>
                  </a:lnTo>
                  <a:lnTo>
                    <a:pt x="7650" y="47155"/>
                  </a:lnTo>
                  <a:lnTo>
                    <a:pt x="11989" y="57773"/>
                  </a:lnTo>
                  <a:lnTo>
                    <a:pt x="22493" y="53435"/>
                  </a:lnTo>
                  <a:lnTo>
                    <a:pt x="28773" y="50809"/>
                  </a:lnTo>
                  <a:cubicBezTo>
                    <a:pt x="25005" y="63140"/>
                    <a:pt x="22379" y="75699"/>
                    <a:pt x="20894" y="88259"/>
                  </a:cubicBezTo>
                  <a:cubicBezTo>
                    <a:pt x="14158" y="145575"/>
                    <a:pt x="30257" y="202093"/>
                    <a:pt x="65994" y="247307"/>
                  </a:cubicBezTo>
                  <a:cubicBezTo>
                    <a:pt x="101731" y="292521"/>
                    <a:pt x="152997" y="321179"/>
                    <a:pt x="210314" y="327916"/>
                  </a:cubicBezTo>
                  <a:lnTo>
                    <a:pt x="221731" y="329172"/>
                  </a:lnTo>
                  <a:lnTo>
                    <a:pt x="221731" y="329172"/>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sp>
          <p:nvSpPr>
            <p:cNvPr id="20" name="Vrije vorm: vorm 19">
              <a:extLst>
                <a:ext uri="{FF2B5EF4-FFF2-40B4-BE49-F238E27FC236}">
                  <a16:creationId xmlns:a16="http://schemas.microsoft.com/office/drawing/2014/main" id="{9780611D-4307-4183-A639-FE684240892F}"/>
                </a:ext>
              </a:extLst>
            </p:cNvPr>
            <p:cNvSpPr/>
            <p:nvPr/>
          </p:nvSpPr>
          <p:spPr>
            <a:xfrm>
              <a:off x="4532787" y="1659985"/>
              <a:ext cx="213483" cy="367877"/>
            </a:xfrm>
            <a:custGeom>
              <a:avLst/>
              <a:gdLst>
                <a:gd name="connsiteX0" fmla="*/ 200723 w 213483"/>
                <a:gd name="connsiteY0" fmla="*/ 150371 h 367877"/>
                <a:gd name="connsiteX1" fmla="*/ 124453 w 213483"/>
                <a:gd name="connsiteY1" fmla="*/ 287040 h 367877"/>
                <a:gd name="connsiteX2" fmla="*/ 36651 w 213483"/>
                <a:gd name="connsiteY2" fmla="*/ 327345 h 367877"/>
                <a:gd name="connsiteX3" fmla="*/ 64396 w 213483"/>
                <a:gd name="connsiteY3" fmla="*/ 345156 h 367877"/>
                <a:gd name="connsiteX4" fmla="*/ 59714 w 213483"/>
                <a:gd name="connsiteY4" fmla="*/ 352349 h 367877"/>
                <a:gd name="connsiteX5" fmla="*/ 16441 w 213483"/>
                <a:gd name="connsiteY5" fmla="*/ 324604 h 367877"/>
                <a:gd name="connsiteX6" fmla="*/ 47269 w 213483"/>
                <a:gd name="connsiteY6" fmla="*/ 283501 h 367877"/>
                <a:gd name="connsiteX7" fmla="*/ 54120 w 213483"/>
                <a:gd name="connsiteY7" fmla="*/ 288639 h 367877"/>
                <a:gd name="connsiteX8" fmla="*/ 33340 w 213483"/>
                <a:gd name="connsiteY8" fmla="*/ 316384 h 367877"/>
                <a:gd name="connsiteX9" fmla="*/ 117374 w 213483"/>
                <a:gd name="connsiteY9" fmla="*/ 278135 h 367877"/>
                <a:gd name="connsiteX10" fmla="*/ 189419 w 213483"/>
                <a:gd name="connsiteY10" fmla="*/ 149001 h 367877"/>
                <a:gd name="connsiteX11" fmla="*/ 159962 w 213483"/>
                <a:gd name="connsiteY11" fmla="*/ 22036 h 367877"/>
                <a:gd name="connsiteX12" fmla="*/ 169552 w 213483"/>
                <a:gd name="connsiteY12" fmla="*/ 15871 h 367877"/>
                <a:gd name="connsiteX13" fmla="*/ 200723 w 213483"/>
                <a:gd name="connsiteY13" fmla="*/ 150371 h 367877"/>
                <a:gd name="connsiteX14" fmla="*/ 212026 w 213483"/>
                <a:gd name="connsiteY14" fmla="*/ 151627 h 367877"/>
                <a:gd name="connsiteX15" fmla="*/ 179143 w 213483"/>
                <a:gd name="connsiteY15" fmla="*/ 9591 h 367877"/>
                <a:gd name="connsiteX16" fmla="*/ 172978 w 213483"/>
                <a:gd name="connsiteY16" fmla="*/ 0 h 367877"/>
                <a:gd name="connsiteX17" fmla="*/ 163387 w 213483"/>
                <a:gd name="connsiteY17" fmla="*/ 6166 h 367877"/>
                <a:gd name="connsiteX18" fmla="*/ 153796 w 213483"/>
                <a:gd name="connsiteY18" fmla="*/ 12331 h 367877"/>
                <a:gd name="connsiteX19" fmla="*/ 144205 w 213483"/>
                <a:gd name="connsiteY19" fmla="*/ 18497 h 367877"/>
                <a:gd name="connsiteX20" fmla="*/ 150371 w 213483"/>
                <a:gd name="connsiteY20" fmla="*/ 28087 h 367877"/>
                <a:gd name="connsiteX21" fmla="*/ 178002 w 213483"/>
                <a:gd name="connsiteY21" fmla="*/ 147516 h 367877"/>
                <a:gd name="connsiteX22" fmla="*/ 110181 w 213483"/>
                <a:gd name="connsiteY22" fmla="*/ 269000 h 367877"/>
                <a:gd name="connsiteX23" fmla="*/ 62683 w 213483"/>
                <a:gd name="connsiteY23" fmla="*/ 296060 h 367877"/>
                <a:gd name="connsiteX24" fmla="*/ 63254 w 213483"/>
                <a:gd name="connsiteY24" fmla="*/ 295261 h 367877"/>
                <a:gd name="connsiteX25" fmla="*/ 70105 w 213483"/>
                <a:gd name="connsiteY25" fmla="*/ 286127 h 367877"/>
                <a:gd name="connsiteX26" fmla="*/ 60970 w 213483"/>
                <a:gd name="connsiteY26" fmla="*/ 279276 h 367877"/>
                <a:gd name="connsiteX27" fmla="*/ 54120 w 213483"/>
                <a:gd name="connsiteY27" fmla="*/ 274138 h 367877"/>
                <a:gd name="connsiteX28" fmla="*/ 44986 w 213483"/>
                <a:gd name="connsiteY28" fmla="*/ 267288 h 367877"/>
                <a:gd name="connsiteX29" fmla="*/ 38135 w 213483"/>
                <a:gd name="connsiteY29" fmla="*/ 276422 h 367877"/>
                <a:gd name="connsiteX30" fmla="*/ 7307 w 213483"/>
                <a:gd name="connsiteY30" fmla="*/ 317526 h 367877"/>
                <a:gd name="connsiteX31" fmla="*/ 0 w 213483"/>
                <a:gd name="connsiteY31" fmla="*/ 327345 h 367877"/>
                <a:gd name="connsiteX32" fmla="*/ 10390 w 213483"/>
                <a:gd name="connsiteY32" fmla="*/ 333967 h 367877"/>
                <a:gd name="connsiteX33" fmla="*/ 53663 w 213483"/>
                <a:gd name="connsiteY33" fmla="*/ 361712 h 367877"/>
                <a:gd name="connsiteX34" fmla="*/ 63254 w 213483"/>
                <a:gd name="connsiteY34" fmla="*/ 367877 h 367877"/>
                <a:gd name="connsiteX35" fmla="*/ 69419 w 213483"/>
                <a:gd name="connsiteY35" fmla="*/ 358287 h 367877"/>
                <a:gd name="connsiteX36" fmla="*/ 74101 w 213483"/>
                <a:gd name="connsiteY36" fmla="*/ 351094 h 367877"/>
                <a:gd name="connsiteX37" fmla="*/ 80266 w 213483"/>
                <a:gd name="connsiteY37" fmla="*/ 341503 h 367877"/>
                <a:gd name="connsiteX38" fmla="*/ 70675 w 213483"/>
                <a:gd name="connsiteY38" fmla="*/ 335337 h 367877"/>
                <a:gd name="connsiteX39" fmla="*/ 64852 w 213483"/>
                <a:gd name="connsiteY39" fmla="*/ 331569 h 367877"/>
                <a:gd name="connsiteX40" fmla="*/ 131532 w 213483"/>
                <a:gd name="connsiteY40" fmla="*/ 295832 h 367877"/>
                <a:gd name="connsiteX41" fmla="*/ 212026 w 213483"/>
                <a:gd name="connsiteY41" fmla="*/ 151627 h 367877"/>
                <a:gd name="connsiteX42" fmla="*/ 212026 w 213483"/>
                <a:gd name="connsiteY42" fmla="*/ 151627 h 36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13483" h="367877">
                  <a:moveTo>
                    <a:pt x="200723" y="150371"/>
                  </a:moveTo>
                  <a:cubicBezTo>
                    <a:pt x="194329" y="204605"/>
                    <a:pt x="167269" y="253244"/>
                    <a:pt x="124453" y="287040"/>
                  </a:cubicBezTo>
                  <a:cubicBezTo>
                    <a:pt x="98763" y="307364"/>
                    <a:pt x="68620" y="321065"/>
                    <a:pt x="36651" y="327345"/>
                  </a:cubicBezTo>
                  <a:lnTo>
                    <a:pt x="64396" y="345156"/>
                  </a:lnTo>
                  <a:lnTo>
                    <a:pt x="59714" y="352349"/>
                  </a:lnTo>
                  <a:lnTo>
                    <a:pt x="16441" y="324604"/>
                  </a:lnTo>
                  <a:lnTo>
                    <a:pt x="47269" y="283501"/>
                  </a:lnTo>
                  <a:lnTo>
                    <a:pt x="54120" y="288639"/>
                  </a:lnTo>
                  <a:lnTo>
                    <a:pt x="33340" y="316384"/>
                  </a:lnTo>
                  <a:cubicBezTo>
                    <a:pt x="63825" y="310675"/>
                    <a:pt x="92712" y="297545"/>
                    <a:pt x="117374" y="278135"/>
                  </a:cubicBezTo>
                  <a:cubicBezTo>
                    <a:pt x="157792" y="246165"/>
                    <a:pt x="183368" y="200266"/>
                    <a:pt x="189419" y="149001"/>
                  </a:cubicBezTo>
                  <a:cubicBezTo>
                    <a:pt x="194557" y="104586"/>
                    <a:pt x="184167" y="59486"/>
                    <a:pt x="159962" y="22036"/>
                  </a:cubicBezTo>
                  <a:lnTo>
                    <a:pt x="169552" y="15871"/>
                  </a:lnTo>
                  <a:cubicBezTo>
                    <a:pt x="195128" y="55604"/>
                    <a:pt x="206203" y="103330"/>
                    <a:pt x="200723" y="150371"/>
                  </a:cubicBezTo>
                  <a:moveTo>
                    <a:pt x="212026" y="151627"/>
                  </a:moveTo>
                  <a:cubicBezTo>
                    <a:pt x="217849" y="101960"/>
                    <a:pt x="206089" y="51494"/>
                    <a:pt x="179143" y="9591"/>
                  </a:cubicBezTo>
                  <a:lnTo>
                    <a:pt x="172978" y="0"/>
                  </a:lnTo>
                  <a:lnTo>
                    <a:pt x="163387" y="6166"/>
                  </a:lnTo>
                  <a:lnTo>
                    <a:pt x="153796" y="12331"/>
                  </a:lnTo>
                  <a:lnTo>
                    <a:pt x="144205" y="18497"/>
                  </a:lnTo>
                  <a:lnTo>
                    <a:pt x="150371" y="28087"/>
                  </a:lnTo>
                  <a:cubicBezTo>
                    <a:pt x="173092" y="63368"/>
                    <a:pt x="182911" y="105728"/>
                    <a:pt x="178002" y="147516"/>
                  </a:cubicBezTo>
                  <a:cubicBezTo>
                    <a:pt x="172407" y="195699"/>
                    <a:pt x="148316" y="238858"/>
                    <a:pt x="110181" y="269000"/>
                  </a:cubicBezTo>
                  <a:cubicBezTo>
                    <a:pt x="95794" y="280304"/>
                    <a:pt x="79810" y="289438"/>
                    <a:pt x="62683" y="296060"/>
                  </a:cubicBezTo>
                  <a:lnTo>
                    <a:pt x="63254" y="295261"/>
                  </a:lnTo>
                  <a:lnTo>
                    <a:pt x="70105" y="286127"/>
                  </a:lnTo>
                  <a:lnTo>
                    <a:pt x="60970" y="279276"/>
                  </a:lnTo>
                  <a:lnTo>
                    <a:pt x="54120" y="274138"/>
                  </a:lnTo>
                  <a:lnTo>
                    <a:pt x="44986" y="267288"/>
                  </a:lnTo>
                  <a:lnTo>
                    <a:pt x="38135" y="276422"/>
                  </a:lnTo>
                  <a:lnTo>
                    <a:pt x="7307" y="317526"/>
                  </a:lnTo>
                  <a:lnTo>
                    <a:pt x="0" y="327345"/>
                  </a:lnTo>
                  <a:lnTo>
                    <a:pt x="10390" y="333967"/>
                  </a:lnTo>
                  <a:lnTo>
                    <a:pt x="53663" y="361712"/>
                  </a:lnTo>
                  <a:lnTo>
                    <a:pt x="63254" y="367877"/>
                  </a:lnTo>
                  <a:lnTo>
                    <a:pt x="69419" y="358287"/>
                  </a:lnTo>
                  <a:lnTo>
                    <a:pt x="74101" y="351094"/>
                  </a:lnTo>
                  <a:lnTo>
                    <a:pt x="80266" y="341503"/>
                  </a:lnTo>
                  <a:lnTo>
                    <a:pt x="70675" y="335337"/>
                  </a:lnTo>
                  <a:lnTo>
                    <a:pt x="64852" y="331569"/>
                  </a:lnTo>
                  <a:cubicBezTo>
                    <a:pt x="88944" y="323691"/>
                    <a:pt x="111665" y="311474"/>
                    <a:pt x="131532" y="295832"/>
                  </a:cubicBezTo>
                  <a:cubicBezTo>
                    <a:pt x="176746" y="260209"/>
                    <a:pt x="205290" y="208943"/>
                    <a:pt x="212026" y="151627"/>
                  </a:cubicBezTo>
                  <a:lnTo>
                    <a:pt x="212026" y="151627"/>
                  </a:lnTo>
                  <a:close/>
                </a:path>
              </a:pathLst>
            </a:custGeom>
            <a:solidFill>
              <a:srgbClr val="000000"/>
            </a:solidFill>
            <a:ln w="111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Flanders Art Sans"/>
                <a:ea typeface="+mn-ea"/>
                <a:cs typeface="+mn-cs"/>
              </a:endParaRPr>
            </a:p>
          </p:txBody>
        </p:sp>
      </p:grpSp>
    </p:spTree>
    <p:extLst>
      <p:ext uri="{BB962C8B-B14F-4D97-AF65-F5344CB8AC3E}">
        <p14:creationId xmlns:p14="http://schemas.microsoft.com/office/powerpoint/2010/main" val="241586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Tijdelijke aanduiding voor afbeelding 23" descr="Afbeelding met vloer&#10;&#10;Automatisch gegenereerde beschrijving">
            <a:extLst>
              <a:ext uri="{FF2B5EF4-FFF2-40B4-BE49-F238E27FC236}">
                <a16:creationId xmlns:a16="http://schemas.microsoft.com/office/drawing/2014/main" id="{F7310D99-9C0A-4D92-B7F3-A4D42D09530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1577" b="21577"/>
          <a:stretch>
            <a:fillRect/>
          </a:stretch>
        </p:blipFill>
        <p:spPr/>
      </p:pic>
      <p:sp>
        <p:nvSpPr>
          <p:cNvPr id="5" name="Titel 4">
            <a:extLst>
              <a:ext uri="{FF2B5EF4-FFF2-40B4-BE49-F238E27FC236}">
                <a16:creationId xmlns:a16="http://schemas.microsoft.com/office/drawing/2014/main" id="{F1568F7A-CC0C-45FC-9A9F-472C74E2E29D}"/>
              </a:ext>
            </a:extLst>
          </p:cNvPr>
          <p:cNvSpPr>
            <a:spLocks noGrp="1"/>
          </p:cNvSpPr>
          <p:nvPr>
            <p:ph type="ctrTitle"/>
          </p:nvPr>
        </p:nvSpPr>
        <p:spPr/>
        <p:txBody>
          <a:bodyPr/>
          <a:lstStyle/>
          <a:p>
            <a:r>
              <a:rPr lang="en-GB">
                <a:latin typeface="FlandersArtSans-Bold"/>
              </a:rPr>
              <a:t>Vlaanderen Intern </a:t>
            </a:r>
            <a:br>
              <a:rPr lang="en-GB">
                <a:latin typeface="FlandersArtSans-Bold"/>
              </a:rPr>
            </a:br>
            <a:r>
              <a:rPr lang="en-GB" err="1">
                <a:latin typeface="FlandersArtSans-Bold"/>
              </a:rPr>
              <a:t>voor</a:t>
            </a:r>
            <a:r>
              <a:rPr lang="en-GB">
                <a:latin typeface="FlandersArtSans-Bold"/>
              </a:rPr>
              <a:t> HR-professionals</a:t>
            </a:r>
            <a:endParaRPr lang="en-GB"/>
          </a:p>
        </p:txBody>
      </p:sp>
      <p:sp>
        <p:nvSpPr>
          <p:cNvPr id="4" name="Tijdelijke aanduiding voor datum 3">
            <a:extLst>
              <a:ext uri="{FF2B5EF4-FFF2-40B4-BE49-F238E27FC236}">
                <a16:creationId xmlns:a16="http://schemas.microsoft.com/office/drawing/2014/main" id="{D4F140B3-9A80-4BDF-B52B-380A5613B701}"/>
              </a:ext>
            </a:extLst>
          </p:cNvPr>
          <p:cNvSpPr>
            <a:spLocks noGrp="1"/>
          </p:cNvSpPr>
          <p:nvPr>
            <p:ph type="dt" sz="half" idx="2"/>
          </p:nvPr>
        </p:nvSpPr>
        <p:spPr/>
        <p:txBody>
          <a:bodyPr/>
          <a:lstStyle/>
          <a:p>
            <a:fld id="{8ABC3B32-2449-4E34-9F6F-AC384EE1D800}" type="datetime1">
              <a:rPr lang="nl-BE" smtClean="0"/>
              <a:pPr/>
              <a:t>10/05/2022</a:t>
            </a:fld>
            <a:endParaRPr lang="nl-BE"/>
          </a:p>
        </p:txBody>
      </p:sp>
      <p:sp>
        <p:nvSpPr>
          <p:cNvPr id="7" name="Tijdelijke aanduiding voor tekst 6">
            <a:extLst>
              <a:ext uri="{FF2B5EF4-FFF2-40B4-BE49-F238E27FC236}">
                <a16:creationId xmlns:a16="http://schemas.microsoft.com/office/drawing/2014/main" id="{257305B4-A7A4-4228-B18E-6585D9132694}"/>
              </a:ext>
            </a:extLst>
          </p:cNvPr>
          <p:cNvSpPr>
            <a:spLocks noGrp="1"/>
          </p:cNvSpPr>
          <p:nvPr>
            <p:ph type="body" sz="quarter" idx="11"/>
          </p:nvPr>
        </p:nvSpPr>
        <p:spPr/>
        <p:txBody>
          <a:bodyPr/>
          <a:lstStyle/>
          <a:p>
            <a:endParaRPr lang="en-GB"/>
          </a:p>
        </p:txBody>
      </p:sp>
      <p:sp>
        <p:nvSpPr>
          <p:cNvPr id="9" name="Tijdelijke aanduiding voor tekst 8">
            <a:extLst>
              <a:ext uri="{FF2B5EF4-FFF2-40B4-BE49-F238E27FC236}">
                <a16:creationId xmlns:a16="http://schemas.microsoft.com/office/drawing/2014/main" id="{E872BF58-7C9C-4C5F-9B26-498AEBE30580}"/>
              </a:ext>
            </a:extLst>
          </p:cNvPr>
          <p:cNvSpPr>
            <a:spLocks noGrp="1"/>
          </p:cNvSpPr>
          <p:nvPr>
            <p:ph type="body" sz="quarter" idx="12"/>
          </p:nvPr>
        </p:nvSpPr>
        <p:spPr/>
        <p:txBody>
          <a:bodyPr/>
          <a:lstStyle/>
          <a:p>
            <a:endParaRPr lang="en-GB"/>
          </a:p>
        </p:txBody>
      </p:sp>
      <p:sp>
        <p:nvSpPr>
          <p:cNvPr id="25" name="Tijdelijke aanduiding voor tekst 24">
            <a:extLst>
              <a:ext uri="{FF2B5EF4-FFF2-40B4-BE49-F238E27FC236}">
                <a16:creationId xmlns:a16="http://schemas.microsoft.com/office/drawing/2014/main" id="{A14E6AD3-6E92-4900-BC68-DC50F7097EA3}"/>
              </a:ext>
            </a:extLst>
          </p:cNvPr>
          <p:cNvSpPr>
            <a:spLocks noGrp="1"/>
          </p:cNvSpPr>
          <p:nvPr>
            <p:ph type="body" sz="quarter" idx="14"/>
          </p:nvPr>
        </p:nvSpPr>
        <p:spPr/>
        <p:txBody>
          <a:bodyPr/>
          <a:lstStyle/>
          <a:p>
            <a:endParaRPr lang="nl-BE"/>
          </a:p>
        </p:txBody>
      </p:sp>
      <p:sp>
        <p:nvSpPr>
          <p:cNvPr id="26" name="Tijdelijke aanduiding voor tekst 25">
            <a:extLst>
              <a:ext uri="{FF2B5EF4-FFF2-40B4-BE49-F238E27FC236}">
                <a16:creationId xmlns:a16="http://schemas.microsoft.com/office/drawing/2014/main" id="{FCB53FB6-56DF-4A2F-A790-F37991FBAB43}"/>
              </a:ext>
            </a:extLst>
          </p:cNvPr>
          <p:cNvSpPr>
            <a:spLocks noGrp="1"/>
          </p:cNvSpPr>
          <p:nvPr>
            <p:ph type="body" sz="quarter" idx="16"/>
          </p:nvPr>
        </p:nvSpPr>
        <p:spPr/>
        <p:txBody>
          <a:bodyPr/>
          <a:lstStyle/>
          <a:p>
            <a:endParaRPr lang="nl-BE"/>
          </a:p>
        </p:txBody>
      </p:sp>
    </p:spTree>
    <p:extLst>
      <p:ext uri="{BB962C8B-B14F-4D97-AF65-F5344CB8AC3E}">
        <p14:creationId xmlns:p14="http://schemas.microsoft.com/office/powerpoint/2010/main" val="28209812"/>
      </p:ext>
    </p:extLst>
  </p:cSld>
  <p:clrMapOvr>
    <a:masterClrMapping/>
  </p:clrMapOvr>
  <mc:AlternateContent xmlns:mc="http://schemas.openxmlformats.org/markup-compatibility/2006" xmlns:p14="http://schemas.microsoft.com/office/powerpoint/2010/main">
    <mc:Choice Requires="p14">
      <p:transition spd="slow" p14:dur="2000" advTm="8178"/>
    </mc:Choice>
    <mc:Fallback xmlns="">
      <p:transition spd="slow" advTm="81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EA29E-A7D3-44E1-B980-8514D96AB826}"/>
              </a:ext>
            </a:extLst>
          </p:cNvPr>
          <p:cNvSpPr>
            <a:spLocks noGrp="1"/>
          </p:cNvSpPr>
          <p:nvPr>
            <p:ph type="title"/>
          </p:nvPr>
        </p:nvSpPr>
        <p:spPr/>
        <p:txBody>
          <a:bodyPr/>
          <a:lstStyle/>
          <a:p>
            <a:r>
              <a:rPr lang="nl-BE">
                <a:latin typeface="FlandersArtSans-Bold"/>
              </a:rPr>
              <a:t>Naar een nieuw platform</a:t>
            </a:r>
            <a:endParaRPr lang="nl-BE"/>
          </a:p>
        </p:txBody>
      </p:sp>
      <p:sp>
        <p:nvSpPr>
          <p:cNvPr id="3" name="Tijdelijke aanduiding voor tekst 2">
            <a:extLst>
              <a:ext uri="{FF2B5EF4-FFF2-40B4-BE49-F238E27FC236}">
                <a16:creationId xmlns:a16="http://schemas.microsoft.com/office/drawing/2014/main" id="{1C4A1C51-D366-4E9A-B84B-EE53FE168C61}"/>
              </a:ext>
            </a:extLst>
          </p:cNvPr>
          <p:cNvSpPr>
            <a:spLocks noGrp="1"/>
          </p:cNvSpPr>
          <p:nvPr>
            <p:ph type="body" sz="quarter" idx="20"/>
          </p:nvPr>
        </p:nvSpPr>
        <p:spPr/>
        <p:txBody>
          <a:bodyPr/>
          <a:lstStyle/>
          <a:p>
            <a:r>
              <a:rPr lang="nl-BE"/>
              <a:t>Stopzetting ondersteuning oud platform door leverancier</a:t>
            </a:r>
          </a:p>
        </p:txBody>
      </p:sp>
      <p:sp>
        <p:nvSpPr>
          <p:cNvPr id="4" name="Tijdelijke aanduiding voor afbeelding 3">
            <a:extLst>
              <a:ext uri="{FF2B5EF4-FFF2-40B4-BE49-F238E27FC236}">
                <a16:creationId xmlns:a16="http://schemas.microsoft.com/office/drawing/2014/main" id="{FC0877AB-7D58-497B-B6E1-1753071D6B53}"/>
              </a:ext>
            </a:extLst>
          </p:cNvPr>
          <p:cNvSpPr>
            <a:spLocks noGrp="1"/>
          </p:cNvSpPr>
          <p:nvPr>
            <p:ph type="pic" sz="quarter" idx="22"/>
          </p:nvPr>
        </p:nvSpPr>
        <p:spPr/>
      </p:sp>
      <p:sp>
        <p:nvSpPr>
          <p:cNvPr id="5" name="Tijdelijke aanduiding voor afbeelding 4">
            <a:extLst>
              <a:ext uri="{FF2B5EF4-FFF2-40B4-BE49-F238E27FC236}">
                <a16:creationId xmlns:a16="http://schemas.microsoft.com/office/drawing/2014/main" id="{DB032524-2716-495C-99C7-461BEC9150DD}"/>
              </a:ext>
            </a:extLst>
          </p:cNvPr>
          <p:cNvSpPr>
            <a:spLocks noGrp="1"/>
          </p:cNvSpPr>
          <p:nvPr>
            <p:ph type="pic" sz="quarter" idx="23"/>
          </p:nvPr>
        </p:nvSpPr>
        <p:spPr/>
      </p:sp>
      <p:sp>
        <p:nvSpPr>
          <p:cNvPr id="6" name="Tijdelijke aanduiding voor afbeelding 5">
            <a:extLst>
              <a:ext uri="{FF2B5EF4-FFF2-40B4-BE49-F238E27FC236}">
                <a16:creationId xmlns:a16="http://schemas.microsoft.com/office/drawing/2014/main" id="{A09934F5-EC53-4E02-88FF-2A23867F88A4}"/>
              </a:ext>
            </a:extLst>
          </p:cNvPr>
          <p:cNvSpPr>
            <a:spLocks noGrp="1"/>
          </p:cNvSpPr>
          <p:nvPr>
            <p:ph type="pic" sz="quarter" idx="24"/>
          </p:nvPr>
        </p:nvSpPr>
        <p:spPr/>
      </p:sp>
      <p:sp>
        <p:nvSpPr>
          <p:cNvPr id="8" name="Tijdelijke aanduiding voor tekst 7">
            <a:extLst>
              <a:ext uri="{FF2B5EF4-FFF2-40B4-BE49-F238E27FC236}">
                <a16:creationId xmlns:a16="http://schemas.microsoft.com/office/drawing/2014/main" id="{47A67D29-4B4B-49B6-888F-AAF8952713A3}"/>
              </a:ext>
            </a:extLst>
          </p:cNvPr>
          <p:cNvSpPr>
            <a:spLocks noGrp="1"/>
          </p:cNvSpPr>
          <p:nvPr>
            <p:ph type="body" sz="quarter" idx="26"/>
          </p:nvPr>
        </p:nvSpPr>
        <p:spPr/>
        <p:txBody>
          <a:bodyPr/>
          <a:lstStyle/>
          <a:p>
            <a:r>
              <a:rPr lang="nl-BE"/>
              <a:t>Alternatief </a:t>
            </a:r>
            <a:r>
              <a:rPr lang="nl-BE" err="1"/>
              <a:t>webplatform</a:t>
            </a:r>
            <a:r>
              <a:rPr lang="nl-BE"/>
              <a:t> door Digitaal Vlaanderen</a:t>
            </a:r>
          </a:p>
        </p:txBody>
      </p:sp>
      <p:sp>
        <p:nvSpPr>
          <p:cNvPr id="9" name="Tijdelijke aanduiding voor tekst 8">
            <a:extLst>
              <a:ext uri="{FF2B5EF4-FFF2-40B4-BE49-F238E27FC236}">
                <a16:creationId xmlns:a16="http://schemas.microsoft.com/office/drawing/2014/main" id="{7713AE78-F535-418B-B97D-FD7EBC1E00F1}"/>
              </a:ext>
            </a:extLst>
          </p:cNvPr>
          <p:cNvSpPr>
            <a:spLocks noGrp="1"/>
          </p:cNvSpPr>
          <p:nvPr>
            <p:ph type="body" sz="quarter" idx="27"/>
          </p:nvPr>
        </p:nvSpPr>
        <p:spPr/>
        <p:txBody>
          <a:bodyPr/>
          <a:lstStyle/>
          <a:p>
            <a:r>
              <a:rPr lang="nl-BE" err="1"/>
              <a:t>Doelgroepspecifieke</a:t>
            </a:r>
            <a:r>
              <a:rPr lang="nl-BE"/>
              <a:t> websites </a:t>
            </a:r>
            <a:r>
              <a:rPr lang="nl-BE" err="1"/>
              <a:t>oa</a:t>
            </a:r>
            <a:r>
              <a:rPr lang="nl-BE"/>
              <a:t> Vlaanderen Intern voor HR-professionals</a:t>
            </a:r>
          </a:p>
        </p:txBody>
      </p:sp>
    </p:spTree>
    <p:extLst>
      <p:ext uri="{BB962C8B-B14F-4D97-AF65-F5344CB8AC3E}">
        <p14:creationId xmlns:p14="http://schemas.microsoft.com/office/powerpoint/2010/main" val="338292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0524C02-0330-76E8-4124-9C50A0F243FE}"/>
              </a:ext>
            </a:extLst>
          </p:cNvPr>
          <p:cNvPicPr>
            <a:picLocks noGrp="1" noChangeAspect="1"/>
          </p:cNvPicPr>
          <p:nvPr>
            <p:ph sz="quarter" idx="11"/>
          </p:nvPr>
        </p:nvPicPr>
        <p:blipFill rotWithShape="1">
          <a:blip r:embed="rId2"/>
          <a:srcRect l="2254" r="161"/>
          <a:stretch/>
        </p:blipFill>
        <p:spPr>
          <a:xfrm>
            <a:off x="674498" y="-58734"/>
            <a:ext cx="10509720" cy="6040222"/>
          </a:xfrm>
        </p:spPr>
      </p:pic>
    </p:spTree>
    <p:extLst>
      <p:ext uri="{BB962C8B-B14F-4D97-AF65-F5344CB8AC3E}">
        <p14:creationId xmlns:p14="http://schemas.microsoft.com/office/powerpoint/2010/main" val="1820807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9BEC28AB-9D59-464C-8500-431AB17E88A2}"/>
              </a:ext>
            </a:extLst>
          </p:cNvPr>
          <p:cNvSpPr>
            <a:spLocks noGrp="1"/>
          </p:cNvSpPr>
          <p:nvPr>
            <p:ph type="pic" sz="quarter" idx="10"/>
          </p:nvPr>
        </p:nvSpPr>
        <p:spPr/>
      </p:sp>
      <p:sp>
        <p:nvSpPr>
          <p:cNvPr id="14" name="Tijdelijke aanduiding voor tekst 13">
            <a:extLst>
              <a:ext uri="{FF2B5EF4-FFF2-40B4-BE49-F238E27FC236}">
                <a16:creationId xmlns:a16="http://schemas.microsoft.com/office/drawing/2014/main" id="{69E902CF-6E10-4F24-9CC8-1ACDE20956BF}"/>
              </a:ext>
            </a:extLst>
          </p:cNvPr>
          <p:cNvSpPr>
            <a:spLocks noGrp="1"/>
          </p:cNvSpPr>
          <p:nvPr>
            <p:ph type="body" sz="quarter" idx="11"/>
          </p:nvPr>
        </p:nvSpPr>
        <p:spPr/>
        <p:txBody>
          <a:bodyPr/>
          <a:lstStyle/>
          <a:p>
            <a:r>
              <a:rPr lang="nl-BE"/>
              <a:t>Personeels-Platform </a:t>
            </a:r>
          </a:p>
          <a:p>
            <a:r>
              <a:rPr lang="nl-BE"/>
              <a:t>Vlaanderen Intern</a:t>
            </a:r>
          </a:p>
          <a:p>
            <a:endParaRPr lang="nl-BE"/>
          </a:p>
          <a:p>
            <a:endParaRPr lang="nl-BE"/>
          </a:p>
        </p:txBody>
      </p:sp>
      <p:sp>
        <p:nvSpPr>
          <p:cNvPr id="15" name="Tijdelijke aanduiding voor tekst 14">
            <a:extLst>
              <a:ext uri="{FF2B5EF4-FFF2-40B4-BE49-F238E27FC236}">
                <a16:creationId xmlns:a16="http://schemas.microsoft.com/office/drawing/2014/main" id="{5DB9AA9B-BC13-4B39-8C29-66ECA3E51F70}"/>
              </a:ext>
            </a:extLst>
          </p:cNvPr>
          <p:cNvSpPr>
            <a:spLocks noGrp="1"/>
          </p:cNvSpPr>
          <p:nvPr>
            <p:ph type="body" sz="quarter" idx="12"/>
          </p:nvPr>
        </p:nvSpPr>
        <p:spPr/>
        <p:txBody>
          <a:bodyPr/>
          <a:lstStyle/>
          <a:p>
            <a:endParaRPr lang="nl-BE"/>
          </a:p>
        </p:txBody>
      </p:sp>
      <p:sp>
        <p:nvSpPr>
          <p:cNvPr id="16" name="Tijdelijke aanduiding voor tekst 15">
            <a:extLst>
              <a:ext uri="{FF2B5EF4-FFF2-40B4-BE49-F238E27FC236}">
                <a16:creationId xmlns:a16="http://schemas.microsoft.com/office/drawing/2014/main" id="{600CD12A-4925-4311-8888-17A513885E72}"/>
              </a:ext>
            </a:extLst>
          </p:cNvPr>
          <p:cNvSpPr>
            <a:spLocks noGrp="1"/>
          </p:cNvSpPr>
          <p:nvPr>
            <p:ph type="body" sz="quarter" idx="13"/>
          </p:nvPr>
        </p:nvSpPr>
        <p:spPr>
          <a:xfrm>
            <a:off x="4933022" y="2107813"/>
            <a:ext cx="2200405" cy="3996055"/>
          </a:xfrm>
        </p:spPr>
        <p:txBody>
          <a:bodyPr vert="horz" lIns="180000" tIns="2556000" rIns="180000" bIns="45720" rtlCol="0" anchor="t">
            <a:noAutofit/>
          </a:bodyPr>
          <a:lstStyle/>
          <a:p>
            <a:r>
              <a:rPr lang="nl-BE" b="1">
                <a:latin typeface="Flanders Art Sans"/>
              </a:rPr>
              <a:t>Vlaanderen Intern voor HR-professionals</a:t>
            </a:r>
            <a:endParaRPr lang="en-US"/>
          </a:p>
          <a:p>
            <a:endParaRPr lang="nl-BE" b="1"/>
          </a:p>
          <a:p>
            <a:endParaRPr lang="nl-BE" b="1">
              <a:latin typeface="Flanders Art Sans"/>
            </a:endParaRPr>
          </a:p>
        </p:txBody>
      </p:sp>
      <p:sp>
        <p:nvSpPr>
          <p:cNvPr id="17" name="Tijdelijke aanduiding voor tekst 16">
            <a:extLst>
              <a:ext uri="{FF2B5EF4-FFF2-40B4-BE49-F238E27FC236}">
                <a16:creationId xmlns:a16="http://schemas.microsoft.com/office/drawing/2014/main" id="{D14A0074-78B3-46A2-A28A-1852343206A8}"/>
              </a:ext>
            </a:extLst>
          </p:cNvPr>
          <p:cNvSpPr>
            <a:spLocks noGrp="1"/>
          </p:cNvSpPr>
          <p:nvPr>
            <p:ph type="body" sz="quarter" idx="14"/>
          </p:nvPr>
        </p:nvSpPr>
        <p:spPr>
          <a:xfrm>
            <a:off x="5626199" y="4228108"/>
            <a:ext cx="939600" cy="36000"/>
          </a:xfrm>
        </p:spPr>
        <p:txBody>
          <a:bodyPr/>
          <a:lstStyle/>
          <a:p>
            <a:endParaRPr lang="nl-BE"/>
          </a:p>
        </p:txBody>
      </p:sp>
      <p:sp>
        <p:nvSpPr>
          <p:cNvPr id="18" name="Tijdelijke aanduiding voor tekst 17">
            <a:extLst>
              <a:ext uri="{FF2B5EF4-FFF2-40B4-BE49-F238E27FC236}">
                <a16:creationId xmlns:a16="http://schemas.microsoft.com/office/drawing/2014/main" id="{EDCC655F-BA98-4C05-AE68-02FB2DE15C8C}"/>
              </a:ext>
            </a:extLst>
          </p:cNvPr>
          <p:cNvSpPr>
            <a:spLocks noGrp="1"/>
          </p:cNvSpPr>
          <p:nvPr>
            <p:ph type="body" sz="quarter" idx="15"/>
          </p:nvPr>
        </p:nvSpPr>
        <p:spPr>
          <a:xfrm>
            <a:off x="8809320" y="2102485"/>
            <a:ext cx="2200405" cy="3996055"/>
          </a:xfrm>
        </p:spPr>
        <p:txBody>
          <a:bodyPr/>
          <a:lstStyle/>
          <a:p>
            <a:r>
              <a:rPr lang="nl-BE"/>
              <a:t>Leidinggevenden-platform</a:t>
            </a:r>
          </a:p>
          <a:p>
            <a:r>
              <a:rPr lang="nl-BE"/>
              <a:t>Vlaanderen Intern</a:t>
            </a:r>
          </a:p>
          <a:p>
            <a:endParaRPr lang="nl-BE"/>
          </a:p>
          <a:p>
            <a:endParaRPr lang="nl-BE"/>
          </a:p>
        </p:txBody>
      </p:sp>
      <p:sp>
        <p:nvSpPr>
          <p:cNvPr id="19" name="Tijdelijke aanduiding voor tekst 18">
            <a:extLst>
              <a:ext uri="{FF2B5EF4-FFF2-40B4-BE49-F238E27FC236}">
                <a16:creationId xmlns:a16="http://schemas.microsoft.com/office/drawing/2014/main" id="{83716AB3-E347-4858-AB6D-3CACB007C845}"/>
              </a:ext>
            </a:extLst>
          </p:cNvPr>
          <p:cNvSpPr>
            <a:spLocks noGrp="1"/>
          </p:cNvSpPr>
          <p:nvPr>
            <p:ph type="body" sz="quarter" idx="16"/>
          </p:nvPr>
        </p:nvSpPr>
        <p:spPr>
          <a:xfrm>
            <a:off x="9439721" y="4346963"/>
            <a:ext cx="939600" cy="36000"/>
          </a:xfrm>
        </p:spPr>
        <p:txBody>
          <a:bodyPr/>
          <a:lstStyle/>
          <a:p>
            <a:endParaRPr lang="nl-BE"/>
          </a:p>
        </p:txBody>
      </p:sp>
      <p:sp>
        <p:nvSpPr>
          <p:cNvPr id="27" name="Titel 26">
            <a:extLst>
              <a:ext uri="{FF2B5EF4-FFF2-40B4-BE49-F238E27FC236}">
                <a16:creationId xmlns:a16="http://schemas.microsoft.com/office/drawing/2014/main" id="{2B31F890-34FF-49E9-B23B-F2FBB8DA881B}"/>
              </a:ext>
            </a:extLst>
          </p:cNvPr>
          <p:cNvSpPr>
            <a:spLocks noGrp="1"/>
          </p:cNvSpPr>
          <p:nvPr>
            <p:ph type="title"/>
          </p:nvPr>
        </p:nvSpPr>
        <p:spPr/>
        <p:txBody>
          <a:bodyPr/>
          <a:lstStyle/>
          <a:p>
            <a:r>
              <a:rPr lang="nl-BE"/>
              <a:t>Doelgroepgerichte informatieplatformen</a:t>
            </a:r>
          </a:p>
        </p:txBody>
      </p:sp>
      <p:pic>
        <p:nvPicPr>
          <p:cNvPr id="20" name="Graphic 19">
            <a:extLst>
              <a:ext uri="{FF2B5EF4-FFF2-40B4-BE49-F238E27FC236}">
                <a16:creationId xmlns:a16="http://schemas.microsoft.com/office/drawing/2014/main" id="{0BAF7944-9F2F-42E6-9F35-05709F103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11916" y="3022191"/>
            <a:ext cx="554595" cy="540000"/>
          </a:xfrm>
          <a:prstGeom prst="rect">
            <a:avLst/>
          </a:prstGeom>
        </p:spPr>
      </p:pic>
      <p:pic>
        <p:nvPicPr>
          <p:cNvPr id="25" name="Graphic 24">
            <a:extLst>
              <a:ext uri="{FF2B5EF4-FFF2-40B4-BE49-F238E27FC236}">
                <a16:creationId xmlns:a16="http://schemas.microsoft.com/office/drawing/2014/main" id="{4CCECA6B-8BED-478A-AAE8-829F5DA6ED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7521" y="3012187"/>
            <a:ext cx="684000" cy="540000"/>
          </a:xfrm>
          <a:prstGeom prst="rect">
            <a:avLst/>
          </a:prstGeom>
        </p:spPr>
      </p:pic>
      <p:pic>
        <p:nvPicPr>
          <p:cNvPr id="26" name="Graphic 25">
            <a:extLst>
              <a:ext uri="{FF2B5EF4-FFF2-40B4-BE49-F238E27FC236}">
                <a16:creationId xmlns:a16="http://schemas.microsoft.com/office/drawing/2014/main" id="{14ECEEBD-9627-4929-A62C-0F3CFB5228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5999" y="3063335"/>
            <a:ext cx="540000" cy="540000"/>
          </a:xfrm>
          <a:prstGeom prst="rect">
            <a:avLst/>
          </a:prstGeom>
        </p:spPr>
      </p:pic>
    </p:spTree>
    <p:extLst>
      <p:ext uri="{BB962C8B-B14F-4D97-AF65-F5344CB8AC3E}">
        <p14:creationId xmlns:p14="http://schemas.microsoft.com/office/powerpoint/2010/main" val="82176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3736B-AF92-416C-8BF8-AB0BE3236960}"/>
              </a:ext>
            </a:extLst>
          </p:cNvPr>
          <p:cNvSpPr>
            <a:spLocks noGrp="1"/>
          </p:cNvSpPr>
          <p:nvPr>
            <p:ph type="title"/>
          </p:nvPr>
        </p:nvSpPr>
        <p:spPr/>
        <p:txBody>
          <a:bodyPr/>
          <a:lstStyle/>
          <a:p>
            <a:r>
              <a:rPr lang="nl-BE"/>
              <a:t>Voordelen van het platform</a:t>
            </a:r>
          </a:p>
        </p:txBody>
      </p:sp>
      <p:sp>
        <p:nvSpPr>
          <p:cNvPr id="3" name="Tijdelijke aanduiding voor tekst 2">
            <a:extLst>
              <a:ext uri="{FF2B5EF4-FFF2-40B4-BE49-F238E27FC236}">
                <a16:creationId xmlns:a16="http://schemas.microsoft.com/office/drawing/2014/main" id="{44FFE53B-B07F-40B1-9C79-01E8B2EAA637}"/>
              </a:ext>
            </a:extLst>
          </p:cNvPr>
          <p:cNvSpPr>
            <a:spLocks noGrp="1"/>
          </p:cNvSpPr>
          <p:nvPr>
            <p:ph type="body" sz="quarter" idx="11"/>
          </p:nvPr>
        </p:nvSpPr>
        <p:spPr/>
        <p:txBody>
          <a:bodyPr/>
          <a:lstStyle/>
          <a:p>
            <a:r>
              <a:rPr lang="nl-BE"/>
              <a:t>Toegankelijk voor iedereen</a:t>
            </a:r>
          </a:p>
        </p:txBody>
      </p:sp>
      <p:sp>
        <p:nvSpPr>
          <p:cNvPr id="4" name="Tijdelijke aanduiding voor tekst 3">
            <a:extLst>
              <a:ext uri="{FF2B5EF4-FFF2-40B4-BE49-F238E27FC236}">
                <a16:creationId xmlns:a16="http://schemas.microsoft.com/office/drawing/2014/main" id="{B45B2CBF-829E-409C-8820-11E722398511}"/>
              </a:ext>
            </a:extLst>
          </p:cNvPr>
          <p:cNvSpPr>
            <a:spLocks noGrp="1"/>
          </p:cNvSpPr>
          <p:nvPr>
            <p:ph type="body" sz="quarter" idx="12"/>
          </p:nvPr>
        </p:nvSpPr>
        <p:spPr/>
        <p:txBody>
          <a:bodyPr/>
          <a:lstStyle/>
          <a:p>
            <a:r>
              <a:rPr lang="nl-BE"/>
              <a:t>Conform privacy, security en toegankelijkheid</a:t>
            </a:r>
          </a:p>
        </p:txBody>
      </p:sp>
      <p:sp>
        <p:nvSpPr>
          <p:cNvPr id="5" name="Tijdelijke aanduiding voor tekst 4">
            <a:extLst>
              <a:ext uri="{FF2B5EF4-FFF2-40B4-BE49-F238E27FC236}">
                <a16:creationId xmlns:a16="http://schemas.microsoft.com/office/drawing/2014/main" id="{CA62545F-18EB-4769-B242-7940B5F93E6E}"/>
              </a:ext>
            </a:extLst>
          </p:cNvPr>
          <p:cNvSpPr>
            <a:spLocks noGrp="1"/>
          </p:cNvSpPr>
          <p:nvPr>
            <p:ph type="body" sz="quarter" idx="13"/>
          </p:nvPr>
        </p:nvSpPr>
        <p:spPr/>
        <p:txBody>
          <a:bodyPr/>
          <a:lstStyle/>
          <a:p>
            <a:r>
              <a:rPr lang="nl-BE"/>
              <a:t>Betere gebruikerservaring</a:t>
            </a:r>
          </a:p>
        </p:txBody>
      </p:sp>
      <p:sp>
        <p:nvSpPr>
          <p:cNvPr id="6" name="Tijdelijke aanduiding voor tekst 5">
            <a:extLst>
              <a:ext uri="{FF2B5EF4-FFF2-40B4-BE49-F238E27FC236}">
                <a16:creationId xmlns:a16="http://schemas.microsoft.com/office/drawing/2014/main" id="{B1C23329-CF04-4A76-9174-C843E8300052}"/>
              </a:ext>
            </a:extLst>
          </p:cNvPr>
          <p:cNvSpPr>
            <a:spLocks noGrp="1"/>
          </p:cNvSpPr>
          <p:nvPr>
            <p:ph type="body" sz="quarter" idx="14"/>
          </p:nvPr>
        </p:nvSpPr>
        <p:spPr/>
        <p:txBody>
          <a:bodyPr/>
          <a:lstStyle/>
          <a:p>
            <a:pPr marL="287655" indent="-287655"/>
            <a:r>
              <a:rPr lang="nl-BE">
                <a:cs typeface="Calibri Light"/>
              </a:rPr>
              <a:t>Integratie van nieuws, webpagina's en tools</a:t>
            </a:r>
            <a:endParaRPr lang="nl-BE"/>
          </a:p>
        </p:txBody>
      </p:sp>
      <p:sp>
        <p:nvSpPr>
          <p:cNvPr id="7" name="Tijdelijke aanduiding voor tekst 6">
            <a:extLst>
              <a:ext uri="{FF2B5EF4-FFF2-40B4-BE49-F238E27FC236}">
                <a16:creationId xmlns:a16="http://schemas.microsoft.com/office/drawing/2014/main" id="{39EB1840-D605-44EF-8A3C-10C605D969AF}"/>
              </a:ext>
            </a:extLst>
          </p:cNvPr>
          <p:cNvSpPr>
            <a:spLocks noGrp="1"/>
          </p:cNvSpPr>
          <p:nvPr>
            <p:ph type="body" sz="quarter" idx="15"/>
          </p:nvPr>
        </p:nvSpPr>
        <p:spPr/>
        <p:txBody>
          <a:bodyPr/>
          <a:lstStyle/>
          <a:p>
            <a:pPr marL="287655" indent="-287655"/>
            <a:r>
              <a:rPr lang="nl-BE">
                <a:cs typeface="Calibri Light"/>
              </a:rPr>
              <a:t>Doorstroom van evenementen</a:t>
            </a:r>
            <a:endParaRPr lang="nl-BE"/>
          </a:p>
        </p:txBody>
      </p:sp>
    </p:spTree>
    <p:extLst>
      <p:ext uri="{BB962C8B-B14F-4D97-AF65-F5344CB8AC3E}">
        <p14:creationId xmlns:p14="http://schemas.microsoft.com/office/powerpoint/2010/main" val="302069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A658EA-6D31-C87A-0FD9-FE5095938B0E}"/>
              </a:ext>
            </a:extLst>
          </p:cNvPr>
          <p:cNvSpPr>
            <a:spLocks noGrp="1"/>
          </p:cNvSpPr>
          <p:nvPr>
            <p:ph type="body" sz="quarter" idx="19"/>
          </p:nvPr>
        </p:nvSpPr>
        <p:spPr/>
        <p:txBody>
          <a:bodyPr vert="horz" lIns="180000" tIns="1656000" rIns="180000" bIns="45720" rtlCol="0" anchor="t">
            <a:noAutofit/>
          </a:bodyPr>
          <a:lstStyle/>
          <a:p>
            <a:r>
              <a:rPr lang="en-US" err="1">
                <a:latin typeface="Flanders Art Sans"/>
              </a:rPr>
              <a:t>Eerste</a:t>
            </a:r>
            <a:r>
              <a:rPr lang="en-US">
                <a:latin typeface="Flanders Art Sans"/>
              </a:rPr>
              <a:t> </a:t>
            </a:r>
            <a:r>
              <a:rPr lang="en-US" err="1">
                <a:latin typeface="Flanders Art Sans"/>
              </a:rPr>
              <a:t>structuur</a:t>
            </a:r>
            <a:r>
              <a:rPr lang="en-US">
                <a:latin typeface="Flanders Art Sans"/>
              </a:rPr>
              <a:t> ism </a:t>
            </a:r>
            <a:r>
              <a:rPr lang="en-US" err="1">
                <a:latin typeface="Flanders Art Sans"/>
              </a:rPr>
              <a:t>Agentschap</a:t>
            </a:r>
            <a:r>
              <a:rPr lang="en-US">
                <a:latin typeface="Flanders Art Sans"/>
              </a:rPr>
              <a:t> </a:t>
            </a:r>
            <a:r>
              <a:rPr lang="en-US" err="1">
                <a:latin typeface="Flanders Art Sans"/>
              </a:rPr>
              <a:t>Overheidspersoneel</a:t>
            </a:r>
            <a:endParaRPr lang="en-US" err="1"/>
          </a:p>
        </p:txBody>
      </p:sp>
      <p:sp>
        <p:nvSpPr>
          <p:cNvPr id="3" name="Text Placeholder 2">
            <a:extLst>
              <a:ext uri="{FF2B5EF4-FFF2-40B4-BE49-F238E27FC236}">
                <a16:creationId xmlns:a16="http://schemas.microsoft.com/office/drawing/2014/main" id="{D5A51A0C-97F1-CA1C-9F1C-B0C26D9EA34D}"/>
              </a:ext>
            </a:extLst>
          </p:cNvPr>
          <p:cNvSpPr>
            <a:spLocks noGrp="1"/>
          </p:cNvSpPr>
          <p:nvPr>
            <p:ph type="body" sz="quarter" idx="20"/>
          </p:nvPr>
        </p:nvSpPr>
        <p:spPr/>
        <p:txBody>
          <a:bodyPr vert="horz" lIns="180000" tIns="1656000" rIns="180000" bIns="45720" rtlCol="0" anchor="t">
            <a:noAutofit/>
          </a:bodyPr>
          <a:lstStyle/>
          <a:p>
            <a:r>
              <a:rPr lang="en-US" err="1">
                <a:latin typeface="Flanders Art Sans"/>
              </a:rPr>
              <a:t>Eerste</a:t>
            </a:r>
            <a:r>
              <a:rPr lang="en-US">
                <a:latin typeface="Flanders Art Sans"/>
              </a:rPr>
              <a:t> </a:t>
            </a:r>
            <a:r>
              <a:rPr lang="en-US" err="1">
                <a:latin typeface="Flanders Art Sans"/>
              </a:rPr>
              <a:t>gebruikersbevraging</a:t>
            </a:r>
            <a:endParaRPr lang="en-US" err="1"/>
          </a:p>
        </p:txBody>
      </p:sp>
      <p:sp>
        <p:nvSpPr>
          <p:cNvPr id="4" name="Text Placeholder 3">
            <a:extLst>
              <a:ext uri="{FF2B5EF4-FFF2-40B4-BE49-F238E27FC236}">
                <a16:creationId xmlns:a16="http://schemas.microsoft.com/office/drawing/2014/main" id="{7BD4450A-CD2C-3299-F027-2D102948B5C3}"/>
              </a:ext>
            </a:extLst>
          </p:cNvPr>
          <p:cNvSpPr>
            <a:spLocks noGrp="1"/>
          </p:cNvSpPr>
          <p:nvPr>
            <p:ph type="body" sz="quarter" idx="21"/>
          </p:nvPr>
        </p:nvSpPr>
        <p:spPr/>
        <p:txBody>
          <a:bodyPr vert="horz" lIns="180000" tIns="1656000" rIns="180000" bIns="45720" rtlCol="0" anchor="t">
            <a:noAutofit/>
          </a:bodyPr>
          <a:lstStyle/>
          <a:p>
            <a:r>
              <a:rPr lang="en-US" err="1">
                <a:latin typeface="Flanders Art Sans"/>
              </a:rPr>
              <a:t>Evaluatie</a:t>
            </a:r>
            <a:r>
              <a:rPr lang="en-US">
                <a:latin typeface="Flanders Art Sans"/>
              </a:rPr>
              <a:t> door HR-professionals </a:t>
            </a:r>
            <a:r>
              <a:rPr lang="en-US" err="1">
                <a:latin typeface="Flanders Art Sans"/>
              </a:rPr>
              <a:t>na</a:t>
            </a:r>
            <a:r>
              <a:rPr lang="en-US">
                <a:latin typeface="Flanders Art Sans"/>
              </a:rPr>
              <a:t> </a:t>
            </a:r>
            <a:r>
              <a:rPr lang="en-US" err="1">
                <a:latin typeface="Flanders Art Sans"/>
              </a:rPr>
              <a:t>ingebruikname</a:t>
            </a:r>
            <a:endParaRPr lang="en-US" err="1"/>
          </a:p>
        </p:txBody>
      </p:sp>
      <p:sp>
        <p:nvSpPr>
          <p:cNvPr id="5" name="Text Placeholder 4">
            <a:extLst>
              <a:ext uri="{FF2B5EF4-FFF2-40B4-BE49-F238E27FC236}">
                <a16:creationId xmlns:a16="http://schemas.microsoft.com/office/drawing/2014/main" id="{18C96A11-0386-8AF4-8CFB-39A4F1A3DCA2}"/>
              </a:ext>
            </a:extLst>
          </p:cNvPr>
          <p:cNvSpPr>
            <a:spLocks noGrp="1"/>
          </p:cNvSpPr>
          <p:nvPr>
            <p:ph type="body" sz="quarter" idx="11"/>
          </p:nvPr>
        </p:nvSpPr>
        <p:spPr/>
        <p:txBody>
          <a:bodyPr vert="horz" lIns="180000" tIns="1656000" rIns="180000" bIns="45720" rtlCol="0" anchor="t">
            <a:noAutofit/>
          </a:bodyPr>
          <a:lstStyle/>
          <a:p>
            <a:r>
              <a:rPr lang="en-US">
                <a:latin typeface="Flanders Art Sans"/>
              </a:rPr>
              <a:t>Start </a:t>
            </a:r>
            <a:r>
              <a:rPr lang="en-US" err="1">
                <a:latin typeface="Flanders Art Sans"/>
              </a:rPr>
              <a:t>vanuit</a:t>
            </a:r>
            <a:r>
              <a:rPr lang="en-US">
                <a:latin typeface="Flanders Art Sans"/>
              </a:rPr>
              <a:t> 7000 </a:t>
            </a:r>
            <a:r>
              <a:rPr lang="en-US" err="1">
                <a:latin typeface="Flanders Art Sans"/>
              </a:rPr>
              <a:t>webpagina's</a:t>
            </a:r>
            <a:endParaRPr lang="en-US" err="1"/>
          </a:p>
        </p:txBody>
      </p:sp>
      <p:sp>
        <p:nvSpPr>
          <p:cNvPr id="6" name="Title 5">
            <a:extLst>
              <a:ext uri="{FF2B5EF4-FFF2-40B4-BE49-F238E27FC236}">
                <a16:creationId xmlns:a16="http://schemas.microsoft.com/office/drawing/2014/main" id="{6EB17AF4-8E4B-B735-3CA5-F060315F4317}"/>
              </a:ext>
            </a:extLst>
          </p:cNvPr>
          <p:cNvSpPr>
            <a:spLocks noGrp="1"/>
          </p:cNvSpPr>
          <p:nvPr>
            <p:ph type="title"/>
          </p:nvPr>
        </p:nvSpPr>
        <p:spPr/>
        <p:txBody>
          <a:bodyPr/>
          <a:lstStyle/>
          <a:p>
            <a:r>
              <a:rPr lang="en-US" err="1">
                <a:latin typeface="FlandersArtSans-Bold"/>
              </a:rPr>
              <a:t>Traject</a:t>
            </a:r>
            <a:r>
              <a:rPr lang="en-US">
                <a:latin typeface="FlandersArtSans-Bold"/>
              </a:rPr>
              <a:t> </a:t>
            </a:r>
            <a:endParaRPr lang="en-US"/>
          </a:p>
        </p:txBody>
      </p:sp>
      <p:sp>
        <p:nvSpPr>
          <p:cNvPr id="7" name="Text Placeholder 6">
            <a:extLst>
              <a:ext uri="{FF2B5EF4-FFF2-40B4-BE49-F238E27FC236}">
                <a16:creationId xmlns:a16="http://schemas.microsoft.com/office/drawing/2014/main" id="{1B81D480-E1CF-DE4C-18B4-811C44BC2162}"/>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C83CE944-FB98-F239-F8E8-F36ADFAAFFF2}"/>
              </a:ext>
            </a:extLst>
          </p:cNvPr>
          <p:cNvSpPr>
            <a:spLocks noGrp="1"/>
          </p:cNvSpPr>
          <p:nvPr>
            <p:ph type="body" sz="quarter" idx="12"/>
          </p:nvPr>
        </p:nvSpPr>
        <p:spPr/>
        <p:txBody>
          <a:bodyPr/>
          <a:lstStyle/>
          <a:p>
            <a:endParaRPr lang="en-US"/>
          </a:p>
        </p:txBody>
      </p:sp>
      <p:sp>
        <p:nvSpPr>
          <p:cNvPr id="9" name="Text Placeholder 8">
            <a:extLst>
              <a:ext uri="{FF2B5EF4-FFF2-40B4-BE49-F238E27FC236}">
                <a16:creationId xmlns:a16="http://schemas.microsoft.com/office/drawing/2014/main" id="{1AA5B3AE-58F4-CD26-416B-9BA8EB6D602C}"/>
              </a:ext>
            </a:extLst>
          </p:cNvPr>
          <p:cNvSpPr>
            <a:spLocks noGrp="1"/>
          </p:cNvSpPr>
          <p:nvPr>
            <p:ph type="body" sz="quarter" idx="14"/>
          </p:nvPr>
        </p:nvSpPr>
        <p:spPr/>
        <p:txBody>
          <a:bodyPr/>
          <a:lstStyle/>
          <a:p>
            <a:endParaRPr lang="en-US"/>
          </a:p>
        </p:txBody>
      </p:sp>
      <p:sp>
        <p:nvSpPr>
          <p:cNvPr id="10" name="Text Placeholder 9">
            <a:extLst>
              <a:ext uri="{FF2B5EF4-FFF2-40B4-BE49-F238E27FC236}">
                <a16:creationId xmlns:a16="http://schemas.microsoft.com/office/drawing/2014/main" id="{6D6749EC-3214-E30D-2E30-11F87A12A963}"/>
              </a:ext>
            </a:extLst>
          </p:cNvPr>
          <p:cNvSpPr>
            <a:spLocks noGrp="1"/>
          </p:cNvSpPr>
          <p:nvPr>
            <p:ph type="body" sz="quarter" idx="16"/>
          </p:nvPr>
        </p:nvSpPr>
        <p:spPr/>
        <p:txBody>
          <a:bodyPr/>
          <a:lstStyle/>
          <a:p>
            <a:endParaRPr lang="en-US"/>
          </a:p>
        </p:txBody>
      </p:sp>
      <p:sp>
        <p:nvSpPr>
          <p:cNvPr id="11" name="Text Placeholder 10">
            <a:extLst>
              <a:ext uri="{FF2B5EF4-FFF2-40B4-BE49-F238E27FC236}">
                <a16:creationId xmlns:a16="http://schemas.microsoft.com/office/drawing/2014/main" id="{CDFFCAE1-9B3F-AAA6-65E7-E9FEF07A1881}"/>
              </a:ext>
            </a:extLst>
          </p:cNvPr>
          <p:cNvSpPr>
            <a:spLocks noGrp="1"/>
          </p:cNvSpPr>
          <p:nvPr>
            <p:ph type="body" sz="quarter" idx="23"/>
          </p:nvPr>
        </p:nvSpPr>
        <p:spPr/>
        <p:txBody>
          <a:bodyPr/>
          <a:lstStyle/>
          <a:p>
            <a:endParaRPr lang="en-US"/>
          </a:p>
        </p:txBody>
      </p:sp>
      <p:sp>
        <p:nvSpPr>
          <p:cNvPr id="12" name="Text Placeholder 11">
            <a:extLst>
              <a:ext uri="{FF2B5EF4-FFF2-40B4-BE49-F238E27FC236}">
                <a16:creationId xmlns:a16="http://schemas.microsoft.com/office/drawing/2014/main" id="{836E3C9A-1BD4-E480-0A8F-D00BECF4F6B3}"/>
              </a:ext>
            </a:extLst>
          </p:cNvPr>
          <p:cNvSpPr>
            <a:spLocks noGrp="1"/>
          </p:cNvSpPr>
          <p:nvPr>
            <p:ph type="body" sz="quarter" idx="24"/>
          </p:nvPr>
        </p:nvSpPr>
        <p:spPr/>
        <p:txBody>
          <a:bodyPr/>
          <a:lstStyle/>
          <a:p>
            <a:endParaRPr lang="en-US"/>
          </a:p>
        </p:txBody>
      </p:sp>
      <p:sp>
        <p:nvSpPr>
          <p:cNvPr id="13" name="Text Placeholder 12">
            <a:extLst>
              <a:ext uri="{FF2B5EF4-FFF2-40B4-BE49-F238E27FC236}">
                <a16:creationId xmlns:a16="http://schemas.microsoft.com/office/drawing/2014/main" id="{0F897A1C-D1EB-846B-C30E-8A1FB088338B}"/>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389626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3736B-AF92-416C-8BF8-AB0BE3236960}"/>
              </a:ext>
            </a:extLst>
          </p:cNvPr>
          <p:cNvSpPr>
            <a:spLocks noGrp="1"/>
          </p:cNvSpPr>
          <p:nvPr>
            <p:ph type="title"/>
          </p:nvPr>
        </p:nvSpPr>
        <p:spPr/>
        <p:txBody>
          <a:bodyPr/>
          <a:lstStyle/>
          <a:p>
            <a:r>
              <a:rPr lang="nl-BE">
                <a:latin typeface="FlandersArtSans-Bold"/>
              </a:rPr>
              <a:t>Meerwaarde</a:t>
            </a:r>
            <a:endParaRPr lang="nl-BE"/>
          </a:p>
        </p:txBody>
      </p:sp>
      <p:sp>
        <p:nvSpPr>
          <p:cNvPr id="3" name="Tijdelijke aanduiding voor tekst 2">
            <a:extLst>
              <a:ext uri="{FF2B5EF4-FFF2-40B4-BE49-F238E27FC236}">
                <a16:creationId xmlns:a16="http://schemas.microsoft.com/office/drawing/2014/main" id="{44FFE53B-B07F-40B1-9C79-01E8B2EAA637}"/>
              </a:ext>
            </a:extLst>
          </p:cNvPr>
          <p:cNvSpPr>
            <a:spLocks noGrp="1"/>
          </p:cNvSpPr>
          <p:nvPr>
            <p:ph type="body" sz="quarter" idx="11"/>
          </p:nvPr>
        </p:nvSpPr>
        <p:spPr/>
        <p:txBody>
          <a:bodyPr/>
          <a:lstStyle/>
          <a:p>
            <a:r>
              <a:rPr lang="nl-BE"/>
              <a:t>Info centraal op 1 plaats</a:t>
            </a:r>
          </a:p>
        </p:txBody>
      </p:sp>
      <p:sp>
        <p:nvSpPr>
          <p:cNvPr id="4" name="Tijdelijke aanduiding voor tekst 3">
            <a:extLst>
              <a:ext uri="{FF2B5EF4-FFF2-40B4-BE49-F238E27FC236}">
                <a16:creationId xmlns:a16="http://schemas.microsoft.com/office/drawing/2014/main" id="{B45B2CBF-829E-409C-8820-11E722398511}"/>
              </a:ext>
            </a:extLst>
          </p:cNvPr>
          <p:cNvSpPr>
            <a:spLocks noGrp="1"/>
          </p:cNvSpPr>
          <p:nvPr>
            <p:ph type="body" sz="quarter" idx="12"/>
          </p:nvPr>
        </p:nvSpPr>
        <p:spPr/>
        <p:txBody>
          <a:bodyPr/>
          <a:lstStyle/>
          <a:p>
            <a:pPr marL="287655" indent="-287655"/>
            <a:r>
              <a:rPr lang="nl-BE">
                <a:cs typeface="Calibri Light"/>
              </a:rPr>
              <a:t>Themagerichte </a:t>
            </a:r>
            <a:endParaRPr lang="en-US">
              <a:cs typeface="Calibri Light"/>
            </a:endParaRPr>
          </a:p>
          <a:p>
            <a:pPr marL="0" indent="0">
              <a:buNone/>
            </a:pPr>
            <a:r>
              <a:rPr lang="nl-BE">
                <a:cs typeface="Calibri Light"/>
              </a:rPr>
              <a:t>webpagina’s</a:t>
            </a:r>
            <a:endParaRPr lang="en-US">
              <a:cs typeface="Calibri Light"/>
            </a:endParaRPr>
          </a:p>
        </p:txBody>
      </p:sp>
      <p:sp>
        <p:nvSpPr>
          <p:cNvPr id="5" name="Tijdelijke aanduiding voor tekst 4">
            <a:extLst>
              <a:ext uri="{FF2B5EF4-FFF2-40B4-BE49-F238E27FC236}">
                <a16:creationId xmlns:a16="http://schemas.microsoft.com/office/drawing/2014/main" id="{CA62545F-18EB-4769-B242-7940B5F93E6E}"/>
              </a:ext>
            </a:extLst>
          </p:cNvPr>
          <p:cNvSpPr>
            <a:spLocks noGrp="1"/>
          </p:cNvSpPr>
          <p:nvPr>
            <p:ph type="body" sz="quarter" idx="13"/>
          </p:nvPr>
        </p:nvSpPr>
        <p:spPr/>
        <p:txBody>
          <a:bodyPr/>
          <a:lstStyle/>
          <a:p>
            <a:r>
              <a:rPr lang="nl-BE"/>
              <a:t>Recent nieuws</a:t>
            </a:r>
          </a:p>
        </p:txBody>
      </p:sp>
      <p:sp>
        <p:nvSpPr>
          <p:cNvPr id="6" name="Tijdelijke aanduiding voor tekst 5">
            <a:extLst>
              <a:ext uri="{FF2B5EF4-FFF2-40B4-BE49-F238E27FC236}">
                <a16:creationId xmlns:a16="http://schemas.microsoft.com/office/drawing/2014/main" id="{B1C23329-CF04-4A76-9174-C843E8300052}"/>
              </a:ext>
            </a:extLst>
          </p:cNvPr>
          <p:cNvSpPr>
            <a:spLocks noGrp="1"/>
          </p:cNvSpPr>
          <p:nvPr>
            <p:ph type="body" sz="quarter" idx="14"/>
          </p:nvPr>
        </p:nvSpPr>
        <p:spPr/>
        <p:txBody>
          <a:bodyPr/>
          <a:lstStyle/>
          <a:p>
            <a:r>
              <a:rPr lang="nl-BE"/>
              <a:t>Relevante info</a:t>
            </a:r>
          </a:p>
        </p:txBody>
      </p:sp>
      <p:sp>
        <p:nvSpPr>
          <p:cNvPr id="7" name="Tijdelijke aanduiding voor tekst 6">
            <a:extLst>
              <a:ext uri="{FF2B5EF4-FFF2-40B4-BE49-F238E27FC236}">
                <a16:creationId xmlns:a16="http://schemas.microsoft.com/office/drawing/2014/main" id="{39EB1840-D605-44EF-8A3C-10C605D969AF}"/>
              </a:ext>
            </a:extLst>
          </p:cNvPr>
          <p:cNvSpPr>
            <a:spLocks noGrp="1"/>
          </p:cNvSpPr>
          <p:nvPr>
            <p:ph type="body" sz="quarter" idx="15"/>
          </p:nvPr>
        </p:nvSpPr>
        <p:spPr/>
        <p:txBody>
          <a:bodyPr/>
          <a:lstStyle/>
          <a:p>
            <a:r>
              <a:rPr lang="nl-BE"/>
              <a:t>Wendbaar platform</a:t>
            </a:r>
          </a:p>
        </p:txBody>
      </p:sp>
    </p:spTree>
    <p:extLst>
      <p:ext uri="{BB962C8B-B14F-4D97-AF65-F5344CB8AC3E}">
        <p14:creationId xmlns:p14="http://schemas.microsoft.com/office/powerpoint/2010/main" val="1347688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Vlaanderen: AgO">
  <a:themeElements>
    <a:clrScheme name="Vlaanderen">
      <a:dk1>
        <a:srgbClr val="000000"/>
      </a:dk1>
      <a:lt1>
        <a:sysClr val="window" lastClr="FFFFFF"/>
      </a:lt1>
      <a:dk2>
        <a:srgbClr val="FFEB00"/>
      </a:dk2>
      <a:lt2>
        <a:srgbClr val="DDDDDD"/>
      </a:lt2>
      <a:accent1>
        <a:srgbClr val="FFEB00"/>
      </a:accent1>
      <a:accent2>
        <a:srgbClr val="7F7F7F"/>
      </a:accent2>
      <a:accent3>
        <a:srgbClr val="000000"/>
      </a:accent3>
      <a:accent4>
        <a:srgbClr val="FFEB00"/>
      </a:accent4>
      <a:accent5>
        <a:srgbClr val="FFFFFF"/>
      </a:accent5>
      <a:accent6>
        <a:srgbClr val="FFEB00"/>
      </a:accent6>
      <a:hlink>
        <a:srgbClr val="FFEB00"/>
      </a:hlink>
      <a:folHlink>
        <a:srgbClr val="7F7F7F"/>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wrap="none" rtlCol="0" anchor="ctr">
        <a:no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_V2  -  Alleen-lezen" id="{48088948-0A25-42AB-95D0-54ED2219552F}" vid="{8E6491B8-3CA4-4836-B2C1-0A5E39F9AD09}"/>
    </a:ext>
  </a:extLst>
</a:theme>
</file>

<file path=ppt/theme/theme2.xml><?xml version="1.0" encoding="utf-8"?>
<a:theme xmlns:a="http://schemas.openxmlformats.org/drawingml/2006/main" name="1_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Sjabloon PowerPointpresentatie" id="{DEEB6D3F-67FD-4C5D-8497-2B42C764A371}" vid="{A0F79263-DCD0-41CD-832C-328DCA259EB8}"/>
    </a:ext>
  </a:extLst>
</a:theme>
</file>

<file path=ppt/theme/theme3.xml><?xml version="1.0" encoding="utf-8"?>
<a:theme xmlns:a="http://schemas.openxmlformats.org/drawingml/2006/main" name="Vlaanmse Overheid: AgO">
  <a:themeElements>
    <a:clrScheme name="Vlaanderen">
      <a:dk1>
        <a:srgbClr val="000000"/>
      </a:dk1>
      <a:lt1>
        <a:sysClr val="window" lastClr="FFFFFF"/>
      </a:lt1>
      <a:dk2>
        <a:srgbClr val="FFEB00"/>
      </a:dk2>
      <a:lt2>
        <a:srgbClr val="DDDDDD"/>
      </a:lt2>
      <a:accent1>
        <a:srgbClr val="FFEB00"/>
      </a:accent1>
      <a:accent2>
        <a:srgbClr val="A6B727"/>
      </a:accent2>
      <a:accent3>
        <a:srgbClr val="F69200"/>
      </a:accent3>
      <a:accent4>
        <a:srgbClr val="838383"/>
      </a:accent4>
      <a:accent5>
        <a:srgbClr val="41C3C0"/>
      </a:accent5>
      <a:accent6>
        <a:srgbClr val="DF5327"/>
      </a:accent6>
      <a:hlink>
        <a:srgbClr val="418AB3"/>
      </a:hlink>
      <a:folHlink>
        <a:srgbClr val="B2B2B2"/>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smtClean="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Vlaanderen_Template  -  Alleen-lezen" id="{3BCC1C03-230E-4400-81C0-D644612E7C39}" vid="{1F59D517-A0DD-4AFB-A09A-859E337B2B4F}"/>
    </a:ext>
  </a:extLst>
</a:theme>
</file>

<file path=ppt/theme/theme4.xml><?xml version="1.0" encoding="utf-8"?>
<a:theme xmlns:a="http://schemas.openxmlformats.org/drawingml/2006/main" name="Vlaanderen: AgO">
  <a:themeElements>
    <a:clrScheme name="Vlaanderen">
      <a:dk1>
        <a:srgbClr val="000000"/>
      </a:dk1>
      <a:lt1>
        <a:sysClr val="window" lastClr="FFFFFF"/>
      </a:lt1>
      <a:dk2>
        <a:srgbClr val="FFEB00"/>
      </a:dk2>
      <a:lt2>
        <a:srgbClr val="DDDDDD"/>
      </a:lt2>
      <a:accent1>
        <a:srgbClr val="FFEB00"/>
      </a:accent1>
      <a:accent2>
        <a:srgbClr val="7F7F7F"/>
      </a:accent2>
      <a:accent3>
        <a:srgbClr val="000000"/>
      </a:accent3>
      <a:accent4>
        <a:srgbClr val="FFEB00"/>
      </a:accent4>
      <a:accent5>
        <a:srgbClr val="FFFFFF"/>
      </a:accent5>
      <a:accent6>
        <a:srgbClr val="FFEB00"/>
      </a:accent6>
      <a:hlink>
        <a:srgbClr val="FFEB00"/>
      </a:hlink>
      <a:folHlink>
        <a:srgbClr val="7F7F7F"/>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wrap="none" rtlCol="0" anchor="ctr">
        <a:no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Presentatie1" id="{BD7C90DA-361A-47FD-B2AC-1CF14F822890}" vid="{9CC36FE7-6D4A-46E2-A90D-827D3CE4A8EC}"/>
    </a:ext>
  </a:extLst>
</a:theme>
</file>

<file path=ppt/theme/theme5.xml><?xml version="1.0" encoding="utf-8"?>
<a:theme xmlns:a="http://schemas.openxmlformats.org/drawingml/2006/main" name="1_Vlaanderen: AgO">
  <a:themeElements>
    <a:clrScheme name="Vlaanderen">
      <a:dk1>
        <a:srgbClr val="000000"/>
      </a:dk1>
      <a:lt1>
        <a:sysClr val="window" lastClr="FFFFFF"/>
      </a:lt1>
      <a:dk2>
        <a:srgbClr val="FFEB00"/>
      </a:dk2>
      <a:lt2>
        <a:srgbClr val="DDDDDD"/>
      </a:lt2>
      <a:accent1>
        <a:srgbClr val="FFEB00"/>
      </a:accent1>
      <a:accent2>
        <a:srgbClr val="7F7F7F"/>
      </a:accent2>
      <a:accent3>
        <a:srgbClr val="000000"/>
      </a:accent3>
      <a:accent4>
        <a:srgbClr val="FFEB00"/>
      </a:accent4>
      <a:accent5>
        <a:srgbClr val="FFFFFF"/>
      </a:accent5>
      <a:accent6>
        <a:srgbClr val="FFEB00"/>
      </a:accent6>
      <a:hlink>
        <a:srgbClr val="FFEB00"/>
      </a:hlink>
      <a:folHlink>
        <a:srgbClr val="7F7F7F"/>
      </a:folHlink>
    </a:clrScheme>
    <a:fontScheme name="AgO">
      <a:majorFont>
        <a:latin typeface="Flanders Art Sans Bold"/>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wrap="none" rtlCol="0" anchor="ctr">
        <a:noAutofit/>
      </a:bodyPr>
      <a:lstStyle>
        <a:defPPr marL="0" marR="0" indent="-288000" algn="l" defTabSz="914400" rtl="0" eaLnBrk="1" fontAlgn="auto" latinLnBrk="0" hangingPunct="1">
          <a:lnSpc>
            <a:spcPct val="90000"/>
          </a:lnSpc>
          <a:spcBef>
            <a:spcPts val="300"/>
          </a:spcBef>
          <a:spcAft>
            <a:spcPts val="0"/>
          </a:spcAft>
          <a:buClrTx/>
          <a:buSzPct val="90000"/>
          <a:buFontTx/>
          <a:buBlip>
            <a:blip xmlns:r="http://schemas.openxmlformats.org/officeDocument/2006/relationships" r:embed="rId1"/>
          </a:buBlip>
          <a:tabLst/>
          <a:defRPr sz="2000" kern="1200" spc="0" baseline="0" dirty="0">
            <a:solidFill>
              <a:schemeClr val="tx1"/>
            </a:solidFill>
            <a:latin typeface="FlandersArtSans-Regular" panose="00000500000000000000" pitchFamily="2" charset="0"/>
            <a:ea typeface="+mn-ea"/>
            <a:cs typeface="+mn-cs"/>
          </a:defRPr>
        </a:defPPr>
      </a:lstStyle>
    </a:spDef>
  </a:objectDefaults>
  <a:extraClrSchemeLst/>
  <a:extLst>
    <a:ext uri="{05A4C25C-085E-4340-85A3-A5531E510DB2}">
      <thm15:themeFamily xmlns:thm15="http://schemas.microsoft.com/office/thememl/2012/main" name="Sjabloon PowerPointpresentatie" id="{0BB4B12D-0ECC-45B3-BF3C-CDB86F229A5B}" vid="{6DFA9140-3439-41F0-AA2F-7A13DDD49E40}"/>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B1A2C6D565FD4B9E6DB020DCAE58E4" ma:contentTypeVersion="16" ma:contentTypeDescription="Een nieuw document maken." ma:contentTypeScope="" ma:versionID="9b14ed40077db9ae2dad6ba2bc6d23f0">
  <xsd:schema xmlns:xsd="http://www.w3.org/2001/XMLSchema" xmlns:xs="http://www.w3.org/2001/XMLSchema" xmlns:p="http://schemas.microsoft.com/office/2006/metadata/properties" xmlns:ns2="7693f7e5-d3ab-4a3c-9cbf-b4be16ee537c" xmlns:ns3="70159836-54a9-438a-8170-416ced03d32f" targetNamespace="http://schemas.microsoft.com/office/2006/metadata/properties" ma:root="true" ma:fieldsID="bd5013a9bfbe8f61c0d236909ba45d38" ns2:_="" ns3:_="">
    <xsd:import namespace="7693f7e5-d3ab-4a3c-9cbf-b4be16ee537c"/>
    <xsd:import namespace="70159836-54a9-438a-8170-416ced03d32f"/>
    <xsd:element name="properties">
      <xsd:complexType>
        <xsd:sequence>
          <xsd:element name="documentManagement">
            <xsd:complexType>
              <xsd:all>
                <xsd:element ref="ns2:Jaartal" minOccurs="0"/>
                <xsd:element ref="ns2:Vergaderdatum"/>
                <xsd:element ref="ns3:MediaServiceMetadata" minOccurs="0"/>
                <xsd:element ref="ns3:MediaServiceFastMetadata" minOccurs="0"/>
                <xsd:element ref="ns2:SharedWithUsers" minOccurs="0"/>
                <xsd:element ref="ns2:SharedWithDetails" minOccurs="0"/>
                <xsd:element ref="ns3:MediaServiceDateTaken" minOccurs="0"/>
                <xsd:element ref="ns3:MediaLengthInSeconds" minOccurs="0"/>
                <xsd:element ref="ns2:Documenttype"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3f7e5-d3ab-4a3c-9cbf-b4be16ee537c" elementFormDefault="qualified">
    <xsd:import namespace="http://schemas.microsoft.com/office/2006/documentManagement/types"/>
    <xsd:import namespace="http://schemas.microsoft.com/office/infopath/2007/PartnerControls"/>
    <xsd:element name="Jaartal" ma:index="8" nillable="true" ma:displayName="Jaartal" ma:default="2019" ma:format="Dropdown" ma:internalName="Jaartal">
      <xsd:simpleType>
        <xsd:restriction base="dms:Choice">
          <xsd:enumeration value="2019"/>
          <xsd:enumeration value="2020"/>
          <xsd:enumeration value="2021"/>
          <xsd:enumeration value="2022"/>
          <xsd:enumeration value="2023"/>
        </xsd:restriction>
      </xsd:simpleType>
    </xsd:element>
    <xsd:element name="Vergaderdatum" ma:index="9" ma:displayName="Vergaderdatum" ma:format="DateOnly" ma:internalName="Vergaderdatum">
      <xsd:simpleType>
        <xsd:restriction base="dms:DateTime"/>
      </xsd:simpleType>
    </xsd:element>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Documenttype" ma:index="16" nillable="true" ma:displayName="Documenttype" ma:format="Dropdown" ma:internalName="Documenttype">
      <xsd:simpleType>
        <xsd:restriction base="dms:Choice">
          <xsd:enumeration value="Presentatie"/>
          <xsd:enumeration value="Agenda"/>
          <xsd:enumeration value="Werkdocument"/>
        </xsd:restriction>
      </xsd:simpleType>
    </xsd:element>
  </xsd:schema>
  <xsd:schema xmlns:xsd="http://www.w3.org/2001/XMLSchema" xmlns:xs="http://www.w3.org/2001/XMLSchema" xmlns:dms="http://schemas.microsoft.com/office/2006/documentManagement/types" xmlns:pc="http://schemas.microsoft.com/office/infopath/2007/PartnerControls" targetNamespace="70159836-54a9-438a-8170-416ced03d32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693f7e5-d3ab-4a3c-9cbf-b4be16ee537c">
      <UserInfo>
        <DisplayName>Meskens Shari</DisplayName>
        <AccountId>192</AccountId>
        <AccountType/>
      </UserInfo>
      <UserInfo>
        <DisplayName>De Meester Mieke</DisplayName>
        <AccountId>17</AccountId>
        <AccountType/>
      </UserInfo>
    </SharedWithUsers>
    <Jaartal xmlns="7693f7e5-d3ab-4a3c-9cbf-b4be16ee537c">2022</Jaartal>
    <Vergaderdatum xmlns="7693f7e5-d3ab-4a3c-9cbf-b4be16ee537c">2022-05-09T22:00:00+00:00</Vergaderdatum>
    <Documenttype xmlns="7693f7e5-d3ab-4a3c-9cbf-b4be16ee537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8C23EE-265A-4733-9C24-A2FE4C9308F8}">
  <ds:schemaRefs>
    <ds:schemaRef ds:uri="70159836-54a9-438a-8170-416ced03d32f"/>
    <ds:schemaRef ds:uri="7693f7e5-d3ab-4a3c-9cbf-b4be16ee53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A81C88C-3DD8-42D8-BD5C-D3BC433EF002}">
  <ds:schemaRefs>
    <ds:schemaRef ds:uri="70159836-54a9-438a-8170-416ced03d32f"/>
    <ds:schemaRef ds:uri="7693f7e5-d3ab-4a3c-9cbf-b4be16ee53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E062135-D150-4408-90D2-ECF06B6250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Vlaanderen_Template_V3</Template>
  <TotalTime>2</TotalTime>
  <Words>281</Words>
  <Application>Microsoft Office PowerPoint</Application>
  <PresentationFormat>Breedbeeld</PresentationFormat>
  <Paragraphs>67</Paragraphs>
  <Slides>13</Slides>
  <Notes>3</Notes>
  <HiddenSlides>0</HiddenSlides>
  <MMClips>0</MMClips>
  <ScaleCrop>false</ScaleCrop>
  <HeadingPairs>
    <vt:vector size="6" baseType="variant">
      <vt:variant>
        <vt:lpstr>Gebruikte lettertypen</vt:lpstr>
      </vt:variant>
      <vt:variant>
        <vt:i4>8</vt:i4>
      </vt:variant>
      <vt:variant>
        <vt:lpstr>Thema</vt:lpstr>
      </vt:variant>
      <vt:variant>
        <vt:i4>5</vt:i4>
      </vt:variant>
      <vt:variant>
        <vt:lpstr>Diatitels</vt:lpstr>
      </vt:variant>
      <vt:variant>
        <vt:i4>13</vt:i4>
      </vt:variant>
    </vt:vector>
  </HeadingPairs>
  <TitlesOfParts>
    <vt:vector size="26" baseType="lpstr">
      <vt:lpstr>Flanders Art Sans</vt:lpstr>
      <vt:lpstr>Flanders Art Sans Bold</vt:lpstr>
      <vt:lpstr>Arial</vt:lpstr>
      <vt:lpstr>Calibri Light</vt:lpstr>
      <vt:lpstr>Calibri</vt:lpstr>
      <vt:lpstr>FlandersArtSans-Regular</vt:lpstr>
      <vt:lpstr>Wingdings</vt:lpstr>
      <vt:lpstr>FlandersArtSans-Bold</vt:lpstr>
      <vt:lpstr>Vlaanderen: AgO</vt:lpstr>
      <vt:lpstr>1_Vlaanmse Overheid: AgO</vt:lpstr>
      <vt:lpstr>Vlaanmse Overheid: AgO</vt:lpstr>
      <vt:lpstr>Vlaanderen: AgO</vt:lpstr>
      <vt:lpstr>1_Vlaanderen: AgO</vt:lpstr>
      <vt:lpstr>HR-infonetwerk</vt:lpstr>
      <vt:lpstr>Spelregels</vt:lpstr>
      <vt:lpstr>Vlaanderen Intern  voor HR-professionals</vt:lpstr>
      <vt:lpstr>Naar een nieuw platform</vt:lpstr>
      <vt:lpstr>PowerPoint-presentatie</vt:lpstr>
      <vt:lpstr>Doelgroepgerichte informatieplatformen</vt:lpstr>
      <vt:lpstr>Voordelen van het platform</vt:lpstr>
      <vt:lpstr>Traject </vt:lpstr>
      <vt:lpstr>Meerwaarde</vt:lpstr>
      <vt:lpstr>Wat verandert er?</vt:lpstr>
      <vt:lpstr>Verder traject</vt:lpstr>
      <vt:lpstr>PowerPoint-presentatie</vt:lpstr>
      <vt:lpstr>PowerPoint-presentatie</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2022-05-10 - HR-infonetwerken-sjabloon powerpoint.pptx</dc:title>
  <dc:subject>TEMPLATE BY SMARTPRESENTATIONS</dc:subject>
  <dc:creator>Alewaters Hilde</dc:creator>
  <cp:lastModifiedBy>Cordier Patrick</cp:lastModifiedBy>
  <cp:revision>37</cp:revision>
  <dcterms:created xsi:type="dcterms:W3CDTF">2021-09-21T07:47:15Z</dcterms:created>
  <dcterms:modified xsi:type="dcterms:W3CDTF">2022-05-10T07:01:42Z</dcterms:modified>
  <cp:category>SMARTPRESENTATIONS.BE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0x0101009EB1A2C6D565FD4B9E6DB020DCAE58E4</vt:lpwstr>
  </property>
  <property fmtid="{D5CDD505-2E9C-101B-9397-08002B2CF9AE}" pid="3" name="_docset_NoMedatataSyncRequired">
    <vt:lpwstr>False</vt:lpwstr>
  </property>
</Properties>
</file>